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4" r:id="rId2"/>
    <p:sldId id="302" r:id="rId3"/>
    <p:sldId id="305" r:id="rId4"/>
    <p:sldId id="316" r:id="rId5"/>
    <p:sldId id="1213" r:id="rId6"/>
    <p:sldId id="1217" r:id="rId7"/>
    <p:sldId id="1981" r:id="rId8"/>
    <p:sldId id="1918" r:id="rId9"/>
    <p:sldId id="1920" r:id="rId10"/>
    <p:sldId id="1921" r:id="rId11"/>
    <p:sldId id="1923" r:id="rId12"/>
    <p:sldId id="1925" r:id="rId13"/>
    <p:sldId id="1935" r:id="rId14"/>
    <p:sldId id="1936" r:id="rId15"/>
    <p:sldId id="1941" r:id="rId16"/>
    <p:sldId id="394" r:id="rId17"/>
    <p:sldId id="405" r:id="rId18"/>
    <p:sldId id="362" r:id="rId19"/>
    <p:sldId id="198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E87"/>
    <a:srgbClr val="118FCF"/>
    <a:srgbClr val="1AC9D3"/>
    <a:srgbClr val="4B4B4B"/>
    <a:srgbClr val="3CC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4" d="100"/>
          <a:sy n="94" d="100"/>
        </p:scale>
        <p:origin x="66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5B4EC-0CA9-45E2-921F-A2281AD38B0E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EAEA1-7CE6-4D53-858F-BB104BDA8A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328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14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55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24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370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246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529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712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704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53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319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5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97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179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108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224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56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472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EAEA1-7CE6-4D53-858F-BB104BDA8A0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15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E4855B-C6B7-C533-9BED-647A8E89E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0F9847-0B83-FBDD-2BD0-38EA038BB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68CD54-B258-8EF6-AE69-B57F5E5F6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475E2-C12E-466B-AF0F-6818AE13A918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4A4C91-7201-1A52-F0A5-D8EF6AE42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55D93F-ADA0-0EE4-3B0A-2DE366D66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BCBFE-309F-4CCC-B0EF-638B7EFFC4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00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35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693720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57229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132997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591944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067711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543479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657229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132997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591944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067711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8543479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184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00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6DDEB3E-27ED-7904-848F-0A3CE10A4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A9C097-624E-E15C-5BAE-2D13184F8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90759B-4397-2BAF-0C79-03A585568C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475E2-C12E-466B-AF0F-6818AE13A918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406887-CBFD-6FEF-3CC8-C78747699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C2448-A198-DB9D-7976-2E72414939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BCBFE-309F-4CCC-B0EF-638B7EFFC4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886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62" r:id="rId4"/>
    <p:sldLayoutId id="214748366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6767DEA4-0679-424E-AD05-4D0BE499CDBB}"/>
              </a:ext>
            </a:extLst>
          </p:cNvPr>
          <p:cNvSpPr/>
          <p:nvPr/>
        </p:nvSpPr>
        <p:spPr>
          <a:xfrm rot="20616625">
            <a:off x="6796762" y="2333497"/>
            <a:ext cx="2099417" cy="1633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cs typeface="+mn-ea"/>
              <a:sym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D73A8FC-2B00-4260-94A7-FFA96A6ADE05}"/>
              </a:ext>
            </a:extLst>
          </p:cNvPr>
          <p:cNvSpPr/>
          <p:nvPr/>
        </p:nvSpPr>
        <p:spPr>
          <a:xfrm rot="19453894">
            <a:off x="4849109" y="3295326"/>
            <a:ext cx="2099417" cy="1633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cs typeface="+mn-ea"/>
              <a:sym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0836E2E-080A-4E41-A566-86B131D3AB7F}"/>
              </a:ext>
            </a:extLst>
          </p:cNvPr>
          <p:cNvSpPr/>
          <p:nvPr/>
        </p:nvSpPr>
        <p:spPr>
          <a:xfrm rot="20673045">
            <a:off x="2562536" y="4259588"/>
            <a:ext cx="2099417" cy="163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cs typeface="+mn-ea"/>
              <a:sym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6E52B89-CA96-4AC4-8739-4CFD331869A0}"/>
              </a:ext>
            </a:extLst>
          </p:cNvPr>
          <p:cNvSpPr/>
          <p:nvPr/>
        </p:nvSpPr>
        <p:spPr>
          <a:xfrm rot="19552948">
            <a:off x="429328" y="5250000"/>
            <a:ext cx="2099417" cy="1633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cs typeface="+mn-ea"/>
              <a:sym typeface="+mn-lt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7B5D8EE-863A-44F4-B146-9A12AC17AC0A}"/>
              </a:ext>
            </a:extLst>
          </p:cNvPr>
          <p:cNvSpPr/>
          <p:nvPr/>
        </p:nvSpPr>
        <p:spPr>
          <a:xfrm>
            <a:off x="404380" y="5779513"/>
            <a:ext cx="319602" cy="3196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cs typeface="+mn-ea"/>
              <a:sym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1372018-00DC-4CB9-A447-A7D9BE49F70A}"/>
              </a:ext>
            </a:extLst>
          </p:cNvPr>
          <p:cNvSpPr/>
          <p:nvPr/>
        </p:nvSpPr>
        <p:spPr>
          <a:xfrm rot="19487601">
            <a:off x="8924695" y="1532600"/>
            <a:ext cx="1788216" cy="1633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cs typeface="+mn-ea"/>
              <a:sym typeface="+mn-l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8019C86-85DF-4289-8131-6B00C6FAAC2D}"/>
              </a:ext>
            </a:extLst>
          </p:cNvPr>
          <p:cNvSpPr/>
          <p:nvPr/>
        </p:nvSpPr>
        <p:spPr>
          <a:xfrm rot="16200000">
            <a:off x="10129635" y="986513"/>
            <a:ext cx="488691" cy="488691"/>
          </a:xfrm>
          <a:custGeom>
            <a:avLst/>
            <a:gdLst>
              <a:gd name="connsiteX0" fmla="*/ 741836 w 741836"/>
              <a:gd name="connsiteY0" fmla="*/ 91490 h 741836"/>
              <a:gd name="connsiteX1" fmla="*/ 741836 w 741836"/>
              <a:gd name="connsiteY1" fmla="*/ 650346 h 741836"/>
              <a:gd name="connsiteX2" fmla="*/ 650346 w 741836"/>
              <a:gd name="connsiteY2" fmla="*/ 741836 h 741836"/>
              <a:gd name="connsiteX3" fmla="*/ 91490 w 741836"/>
              <a:gd name="connsiteY3" fmla="*/ 741836 h 741836"/>
              <a:gd name="connsiteX4" fmla="*/ 0 w 741836"/>
              <a:gd name="connsiteY4" fmla="*/ 650346 h 741836"/>
              <a:gd name="connsiteX5" fmla="*/ 91490 w 741836"/>
              <a:gd name="connsiteY5" fmla="*/ 558856 h 741836"/>
              <a:gd name="connsiteX6" fmla="*/ 558856 w 741836"/>
              <a:gd name="connsiteY6" fmla="*/ 558856 h 741836"/>
              <a:gd name="connsiteX7" fmla="*/ 558856 w 741836"/>
              <a:gd name="connsiteY7" fmla="*/ 91490 h 741836"/>
              <a:gd name="connsiteX8" fmla="*/ 650346 w 741836"/>
              <a:gd name="connsiteY8" fmla="*/ 0 h 741836"/>
              <a:gd name="connsiteX9" fmla="*/ 741836 w 741836"/>
              <a:gd name="connsiteY9" fmla="*/ 91490 h 74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836" h="741836">
                <a:moveTo>
                  <a:pt x="741836" y="91490"/>
                </a:moveTo>
                <a:lnTo>
                  <a:pt x="741836" y="650346"/>
                </a:lnTo>
                <a:cubicBezTo>
                  <a:pt x="741836" y="700875"/>
                  <a:pt x="700875" y="741836"/>
                  <a:pt x="650346" y="741836"/>
                </a:cubicBezTo>
                <a:lnTo>
                  <a:pt x="91490" y="741836"/>
                </a:lnTo>
                <a:cubicBezTo>
                  <a:pt x="40961" y="741836"/>
                  <a:pt x="0" y="700875"/>
                  <a:pt x="0" y="650346"/>
                </a:cubicBezTo>
                <a:cubicBezTo>
                  <a:pt x="0" y="599817"/>
                  <a:pt x="40961" y="558856"/>
                  <a:pt x="91490" y="558856"/>
                </a:cubicBezTo>
                <a:lnTo>
                  <a:pt x="558856" y="558856"/>
                </a:lnTo>
                <a:lnTo>
                  <a:pt x="558856" y="91490"/>
                </a:lnTo>
                <a:cubicBezTo>
                  <a:pt x="558856" y="40961"/>
                  <a:pt x="599817" y="0"/>
                  <a:pt x="650346" y="0"/>
                </a:cubicBezTo>
                <a:cubicBezTo>
                  <a:pt x="700875" y="0"/>
                  <a:pt x="741836" y="40961"/>
                  <a:pt x="741836" y="914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cs typeface="+mn-ea"/>
              <a:sym typeface="+mn-lt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2D9EE35-39F7-4320-A718-C4AE8B93C4CA}"/>
              </a:ext>
            </a:extLst>
          </p:cNvPr>
          <p:cNvGrpSpPr/>
          <p:nvPr/>
        </p:nvGrpSpPr>
        <p:grpSpPr>
          <a:xfrm>
            <a:off x="8589670" y="1355467"/>
            <a:ext cx="1324023" cy="1324023"/>
            <a:chOff x="1220118" y="2343274"/>
            <a:chExt cx="2450851" cy="2450851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4F9C62A-E2B1-4B4F-843B-D1E3EDCF7290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4">
                <a:alpha val="13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0F0FCF9-C41F-4682-8BEA-E4381D205F48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4">
                <a:alpha val="25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3C909FA-409D-4B41-B60E-76119FF5648C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812800" dist="50800" dir="5400000" sx="82000" sy="8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B35462B-3148-4054-B4F5-26F7CC87BA7A}"/>
              </a:ext>
            </a:extLst>
          </p:cNvPr>
          <p:cNvGrpSpPr/>
          <p:nvPr/>
        </p:nvGrpSpPr>
        <p:grpSpPr>
          <a:xfrm>
            <a:off x="4239446" y="3372547"/>
            <a:ext cx="1324023" cy="1324023"/>
            <a:chOff x="1220118" y="2343274"/>
            <a:chExt cx="2450851" cy="2450851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03807BE-B2FA-462B-9AF6-29FE8843540A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2">
                <a:alpha val="13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5C84B68D-3E24-40D8-B885-CCE205920EBE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27C41FC1-FE73-4359-BFEF-C37475959ECF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812800" dist="50800" dir="5400000" sx="82000" sy="8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47857AB-3082-4F0B-94A9-8F42D93F8FA7}"/>
              </a:ext>
            </a:extLst>
          </p:cNvPr>
          <p:cNvGrpSpPr/>
          <p:nvPr/>
        </p:nvGrpSpPr>
        <p:grpSpPr>
          <a:xfrm>
            <a:off x="1680614" y="4034559"/>
            <a:ext cx="1324023" cy="1324023"/>
            <a:chOff x="1220118" y="2343273"/>
            <a:chExt cx="2450850" cy="2450850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7A636360-826B-4805-BF16-94E6C5197BB8}"/>
                </a:ext>
              </a:extLst>
            </p:cNvPr>
            <p:cNvSpPr/>
            <p:nvPr/>
          </p:nvSpPr>
          <p:spPr>
            <a:xfrm>
              <a:off x="1220118" y="2343273"/>
              <a:ext cx="2450850" cy="2450850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7375F424-4159-40EF-81D2-BC682638C9A8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36C34DD-85F4-4673-8D7F-1746B7A8468A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812800" dist="50800" dir="5400000" sx="82000" sy="8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747F5FF-04EB-4D1A-8D92-0F9EE3559A71}"/>
              </a:ext>
            </a:extLst>
          </p:cNvPr>
          <p:cNvGrpSpPr/>
          <p:nvPr/>
        </p:nvGrpSpPr>
        <p:grpSpPr>
          <a:xfrm>
            <a:off x="6260285" y="2017479"/>
            <a:ext cx="1324023" cy="1324023"/>
            <a:chOff x="1220118" y="2343274"/>
            <a:chExt cx="2450851" cy="2450851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236ED17-6EDA-4A42-A7B0-D4CFD7DE3B3B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3">
                <a:alpha val="13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8B6597F-6262-43DB-ACC3-D596CE3222F5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3">
                <a:alpha val="25000"/>
              </a:schemeClr>
            </a:solidFill>
            <a:ln>
              <a:noFill/>
            </a:ln>
            <a:effectLst>
              <a:outerShdw blurRad="6223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6721FF6-6EB9-431A-99DD-A3A0422CDD8C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812800" dist="50800" dir="5400000" sx="82000" sy="8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EEB7990B-566F-4AC5-AC10-A634929DD104}"/>
              </a:ext>
            </a:extLst>
          </p:cNvPr>
          <p:cNvSpPr/>
          <p:nvPr/>
        </p:nvSpPr>
        <p:spPr>
          <a:xfrm>
            <a:off x="2809965" y="5094570"/>
            <a:ext cx="3115129" cy="433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1"/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516DF3A-5F9B-486C-B2F6-25E2605A3815}"/>
              </a:ext>
            </a:extLst>
          </p:cNvPr>
          <p:cNvSpPr/>
          <p:nvPr/>
        </p:nvSpPr>
        <p:spPr>
          <a:xfrm>
            <a:off x="2809964" y="5429403"/>
            <a:ext cx="3405966" cy="44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723AE2C-07FA-4AC7-8C3D-1C586CF7FD15}"/>
              </a:ext>
            </a:extLst>
          </p:cNvPr>
          <p:cNvSpPr/>
          <p:nvPr/>
        </p:nvSpPr>
        <p:spPr>
          <a:xfrm>
            <a:off x="5515147" y="4294666"/>
            <a:ext cx="3115129" cy="433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2"/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7118B1D-54A4-4E48-80FC-0AB0CAEA4BC2}"/>
              </a:ext>
            </a:extLst>
          </p:cNvPr>
          <p:cNvSpPr/>
          <p:nvPr/>
        </p:nvSpPr>
        <p:spPr>
          <a:xfrm>
            <a:off x="5515146" y="4629499"/>
            <a:ext cx="3405966" cy="44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9D57D68-B3A4-428F-8071-EDEB771CF66A}"/>
              </a:ext>
            </a:extLst>
          </p:cNvPr>
          <p:cNvSpPr/>
          <p:nvPr/>
        </p:nvSpPr>
        <p:spPr>
          <a:xfrm>
            <a:off x="7301164" y="3262922"/>
            <a:ext cx="3115129" cy="433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3"/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2D32832-EB92-4597-B48A-132A6EC90B25}"/>
              </a:ext>
            </a:extLst>
          </p:cNvPr>
          <p:cNvSpPr/>
          <p:nvPr/>
        </p:nvSpPr>
        <p:spPr>
          <a:xfrm>
            <a:off x="7301163" y="3597755"/>
            <a:ext cx="3405966" cy="44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A8A4392-E6B1-4754-B2BF-68488C1017B3}"/>
              </a:ext>
            </a:extLst>
          </p:cNvPr>
          <p:cNvSpPr/>
          <p:nvPr/>
        </p:nvSpPr>
        <p:spPr>
          <a:xfrm>
            <a:off x="9680924" y="2219288"/>
            <a:ext cx="2434375" cy="433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4"/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DF2C2CB-0F79-40F5-B019-43BAEA03F939}"/>
              </a:ext>
            </a:extLst>
          </p:cNvPr>
          <p:cNvSpPr/>
          <p:nvPr/>
        </p:nvSpPr>
        <p:spPr>
          <a:xfrm>
            <a:off x="9680924" y="2554121"/>
            <a:ext cx="2434375" cy="632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78FA6FD-3655-4A57-A4DF-6E0E2A3C53A9}"/>
              </a:ext>
            </a:extLst>
          </p:cNvPr>
          <p:cNvSpPr/>
          <p:nvPr/>
        </p:nvSpPr>
        <p:spPr>
          <a:xfrm>
            <a:off x="1831079" y="3332544"/>
            <a:ext cx="1012845" cy="43787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ED356DC-FAC5-4314-9B7A-7AC7F1E8F818}"/>
              </a:ext>
            </a:extLst>
          </p:cNvPr>
          <p:cNvSpPr/>
          <p:nvPr/>
        </p:nvSpPr>
        <p:spPr>
          <a:xfrm>
            <a:off x="4379864" y="2743284"/>
            <a:ext cx="1012845" cy="43787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C1F6B03-8195-41C6-9C6D-F0EE2467006E}"/>
              </a:ext>
            </a:extLst>
          </p:cNvPr>
          <p:cNvSpPr/>
          <p:nvPr/>
        </p:nvSpPr>
        <p:spPr>
          <a:xfrm>
            <a:off x="6415872" y="1356234"/>
            <a:ext cx="1012845" cy="43787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9EA6A0E-0D73-4810-80CB-E01CB3AEA700}"/>
              </a:ext>
            </a:extLst>
          </p:cNvPr>
          <p:cNvSpPr/>
          <p:nvPr/>
        </p:nvSpPr>
        <p:spPr>
          <a:xfrm>
            <a:off x="8753523" y="669078"/>
            <a:ext cx="1012845" cy="437877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120" name="AutoShape 112">
            <a:extLst>
              <a:ext uri="{FF2B5EF4-FFF2-40B4-BE49-F238E27FC236}">
                <a16:creationId xmlns:a16="http://schemas.microsoft.com/office/drawing/2014/main" id="{07006838-9D55-4CF9-B3CD-7046934AE25B}"/>
              </a:ext>
            </a:extLst>
          </p:cNvPr>
          <p:cNvSpPr>
            <a:spLocks/>
          </p:cNvSpPr>
          <p:nvPr/>
        </p:nvSpPr>
        <p:spPr bwMode="auto">
          <a:xfrm>
            <a:off x="9064756" y="1830235"/>
            <a:ext cx="373848" cy="37448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defTabSz="228600" fontAlgn="base">
              <a:spcBef>
                <a:spcPct val="0"/>
              </a:spcBef>
              <a:spcAft>
                <a:spcPct val="0"/>
              </a:spcAft>
            </a:pPr>
            <a:endParaRPr lang="en-US" sz="9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D607F44F-EEEF-4ADA-A4C2-01F0B39A6D48}"/>
              </a:ext>
            </a:extLst>
          </p:cNvPr>
          <p:cNvGrpSpPr/>
          <p:nvPr/>
        </p:nvGrpSpPr>
        <p:grpSpPr>
          <a:xfrm>
            <a:off x="4773007" y="3847315"/>
            <a:ext cx="256901" cy="374487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122" name="AutoShape 113">
              <a:extLst>
                <a:ext uri="{FF2B5EF4-FFF2-40B4-BE49-F238E27FC236}">
                  <a16:creationId xmlns:a16="http://schemas.microsoft.com/office/drawing/2014/main" id="{0E6971FA-11D7-4C30-BF35-1012FACC8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3" name="AutoShape 114">
              <a:extLst>
                <a:ext uri="{FF2B5EF4-FFF2-40B4-BE49-F238E27FC236}">
                  <a16:creationId xmlns:a16="http://schemas.microsoft.com/office/drawing/2014/main" id="{82CE59D2-1E3D-4EB8-9B75-A3A94AE86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9D79B7E4-9007-4105-8670-F72F3625B182}"/>
              </a:ext>
            </a:extLst>
          </p:cNvPr>
          <p:cNvGrpSpPr/>
          <p:nvPr/>
        </p:nvGrpSpPr>
        <p:grpSpPr>
          <a:xfrm>
            <a:off x="6782024" y="2492247"/>
            <a:ext cx="280545" cy="374487"/>
            <a:chOff x="2639219" y="3510757"/>
            <a:chExt cx="348456" cy="465138"/>
          </a:xfrm>
          <a:solidFill>
            <a:schemeClr val="bg1"/>
          </a:solidFill>
        </p:grpSpPr>
        <p:sp>
          <p:nvSpPr>
            <p:cNvPr id="125" name="AutoShape 115">
              <a:extLst>
                <a:ext uri="{FF2B5EF4-FFF2-40B4-BE49-F238E27FC236}">
                  <a16:creationId xmlns:a16="http://schemas.microsoft.com/office/drawing/2014/main" id="{7C304F3D-AC4C-4074-B8C5-4B910DD60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6" name="AutoShape 116">
              <a:extLst>
                <a:ext uri="{FF2B5EF4-FFF2-40B4-BE49-F238E27FC236}">
                  <a16:creationId xmlns:a16="http://schemas.microsoft.com/office/drawing/2014/main" id="{8AC3861E-677F-425D-9709-DA3264BE6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27" name="AutoShape 117">
            <a:extLst>
              <a:ext uri="{FF2B5EF4-FFF2-40B4-BE49-F238E27FC236}">
                <a16:creationId xmlns:a16="http://schemas.microsoft.com/office/drawing/2014/main" id="{8CEE838A-C992-4764-BF37-A3508231B08B}"/>
              </a:ext>
            </a:extLst>
          </p:cNvPr>
          <p:cNvSpPr>
            <a:spLocks/>
          </p:cNvSpPr>
          <p:nvPr/>
        </p:nvSpPr>
        <p:spPr bwMode="auto">
          <a:xfrm>
            <a:off x="2155700" y="4556298"/>
            <a:ext cx="373848" cy="28054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defTabSz="228600" fontAlgn="base">
              <a:spcBef>
                <a:spcPct val="0"/>
              </a:spcBef>
              <a:spcAft>
                <a:spcPct val="0"/>
              </a:spcAft>
            </a:pPr>
            <a:endParaRPr lang="en-US" sz="9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9669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6" name="Группа"/>
          <p:cNvGrpSpPr/>
          <p:nvPr/>
        </p:nvGrpSpPr>
        <p:grpSpPr>
          <a:xfrm>
            <a:off x="1539639" y="1126857"/>
            <a:ext cx="9098279" cy="4620119"/>
            <a:chOff x="0" y="-645027"/>
            <a:chExt cx="18196553" cy="9240233"/>
          </a:xfrm>
        </p:grpSpPr>
        <p:grpSp>
          <p:nvGrpSpPr>
            <p:cNvPr id="400" name="Группа"/>
            <p:cNvGrpSpPr/>
            <p:nvPr/>
          </p:nvGrpSpPr>
          <p:grpSpPr>
            <a:xfrm>
              <a:off x="0" y="3018465"/>
              <a:ext cx="17434615" cy="1871907"/>
              <a:chOff x="0" y="-1"/>
              <a:chExt cx="17434614" cy="1871905"/>
            </a:xfrm>
          </p:grpSpPr>
          <p:sp>
            <p:nvSpPr>
              <p:cNvPr id="368" name="Треугольник"/>
              <p:cNvSpPr/>
              <p:nvPr/>
            </p:nvSpPr>
            <p:spPr>
              <a:xfrm rot="10800000">
                <a:off x="998229" y="1736923"/>
                <a:ext cx="188176" cy="1317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69" name="Треугольник"/>
              <p:cNvSpPr/>
              <p:nvPr/>
            </p:nvSpPr>
            <p:spPr>
              <a:xfrm>
                <a:off x="1011538" y="357"/>
                <a:ext cx="179745" cy="1258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0" name="Треугольник"/>
              <p:cNvSpPr/>
              <p:nvPr/>
            </p:nvSpPr>
            <p:spPr>
              <a:xfrm rot="10800000">
                <a:off x="4196512" y="1736923"/>
                <a:ext cx="191014" cy="1337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1" name="Треугольник"/>
              <p:cNvSpPr/>
              <p:nvPr/>
            </p:nvSpPr>
            <p:spPr>
              <a:xfrm>
                <a:off x="4209821" y="357"/>
                <a:ext cx="179861" cy="125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2" name="Треугольник"/>
              <p:cNvSpPr/>
              <p:nvPr/>
            </p:nvSpPr>
            <p:spPr>
              <a:xfrm rot="10800000">
                <a:off x="13791362" y="1736923"/>
                <a:ext cx="190616" cy="133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3" name="Треугольник"/>
              <p:cNvSpPr/>
              <p:nvPr/>
            </p:nvSpPr>
            <p:spPr>
              <a:xfrm>
                <a:off x="13804672" y="357"/>
                <a:ext cx="176637" cy="1236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4" name="Треугольник"/>
              <p:cNvSpPr/>
              <p:nvPr/>
            </p:nvSpPr>
            <p:spPr>
              <a:xfrm rot="10800000">
                <a:off x="10593080" y="1736923"/>
                <a:ext cx="191070" cy="133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5" name="Треугольник"/>
              <p:cNvSpPr/>
              <p:nvPr/>
            </p:nvSpPr>
            <p:spPr>
              <a:xfrm>
                <a:off x="10606389" y="357"/>
                <a:ext cx="179164" cy="125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6" name="Треугольник"/>
              <p:cNvSpPr/>
              <p:nvPr/>
            </p:nvSpPr>
            <p:spPr>
              <a:xfrm>
                <a:off x="7408105" y="357"/>
                <a:ext cx="176754" cy="1237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7" name="Треугольник"/>
              <p:cNvSpPr/>
              <p:nvPr/>
            </p:nvSpPr>
            <p:spPr>
              <a:xfrm rot="10800000">
                <a:off x="7399028" y="1745389"/>
                <a:ext cx="180724" cy="126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6" y="0"/>
                    </a:moveTo>
                    <a:lnTo>
                      <a:pt x="0" y="21600"/>
                    </a:lnTo>
                    <a:lnTo>
                      <a:pt x="21600" y="21274"/>
                    </a:lnTo>
                    <a:lnTo>
                      <a:pt x="1029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8" name="Фигура"/>
              <p:cNvSpPr/>
              <p:nvPr/>
            </p:nvSpPr>
            <p:spPr>
              <a:xfrm>
                <a:off x="10213" y="120684"/>
                <a:ext cx="17424401" cy="16276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0939" y="0"/>
                    </a:lnTo>
                    <a:lnTo>
                      <a:pt x="21600" y="10800"/>
                    </a:lnTo>
                    <a:lnTo>
                      <a:pt x="20939" y="21600"/>
                    </a:lnTo>
                    <a:lnTo>
                      <a:pt x="0" y="21600"/>
                    </a:lnTo>
                    <a:lnTo>
                      <a:pt x="661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D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79" name="Фигура"/>
              <p:cNvSpPr/>
              <p:nvPr/>
            </p:nvSpPr>
            <p:spPr>
              <a:xfrm>
                <a:off x="0" y="113124"/>
                <a:ext cx="17424400" cy="813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0939" y="0"/>
                    </a:lnTo>
                    <a:lnTo>
                      <a:pt x="21600" y="21600"/>
                    </a:lnTo>
                    <a:lnTo>
                      <a:pt x="661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55673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0" name="Фигура"/>
              <p:cNvSpPr/>
              <p:nvPr/>
            </p:nvSpPr>
            <p:spPr>
              <a:xfrm>
                <a:off x="10688105" y="-1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21548"/>
                    </a:moveTo>
                    <a:lnTo>
                      <a:pt x="0" y="0"/>
                    </a:lnTo>
                    <a:lnTo>
                      <a:pt x="16048" y="0"/>
                    </a:lnTo>
                    <a:lnTo>
                      <a:pt x="21600" y="21600"/>
                    </a:lnTo>
                    <a:lnTo>
                      <a:pt x="5567" y="21548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1" name="Фигура"/>
              <p:cNvSpPr/>
              <p:nvPr/>
            </p:nvSpPr>
            <p:spPr>
              <a:xfrm>
                <a:off x="10688105" y="928141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2" name="Фигура"/>
              <p:cNvSpPr/>
              <p:nvPr/>
            </p:nvSpPr>
            <p:spPr>
              <a:xfrm>
                <a:off x="13886388" y="-1"/>
                <a:ext cx="2391900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21548"/>
                    </a:moveTo>
                    <a:lnTo>
                      <a:pt x="0" y="0"/>
                    </a:lnTo>
                    <a:lnTo>
                      <a:pt x="16048" y="0"/>
                    </a:lnTo>
                    <a:lnTo>
                      <a:pt x="21600" y="21600"/>
                    </a:lnTo>
                    <a:lnTo>
                      <a:pt x="5567" y="2154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3" name="Фигура"/>
              <p:cNvSpPr/>
              <p:nvPr/>
            </p:nvSpPr>
            <p:spPr>
              <a:xfrm>
                <a:off x="13886388" y="928141"/>
                <a:ext cx="2391900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4" name="Фигура"/>
              <p:cNvSpPr/>
              <p:nvPr/>
            </p:nvSpPr>
            <p:spPr>
              <a:xfrm>
                <a:off x="7489821" y="-1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21548"/>
                    </a:moveTo>
                    <a:lnTo>
                      <a:pt x="0" y="0"/>
                    </a:lnTo>
                    <a:lnTo>
                      <a:pt x="16048" y="0"/>
                    </a:lnTo>
                    <a:lnTo>
                      <a:pt x="21600" y="21600"/>
                    </a:lnTo>
                    <a:lnTo>
                      <a:pt x="5567" y="21548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5" name="Фигура"/>
              <p:cNvSpPr/>
              <p:nvPr/>
            </p:nvSpPr>
            <p:spPr>
              <a:xfrm>
                <a:off x="7489821" y="928141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6" name="Фигура"/>
              <p:cNvSpPr/>
              <p:nvPr/>
            </p:nvSpPr>
            <p:spPr>
              <a:xfrm>
                <a:off x="4291537" y="-1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21548"/>
                    </a:moveTo>
                    <a:lnTo>
                      <a:pt x="0" y="0"/>
                    </a:lnTo>
                    <a:lnTo>
                      <a:pt x="16048" y="0"/>
                    </a:lnTo>
                    <a:lnTo>
                      <a:pt x="21600" y="21600"/>
                    </a:lnTo>
                    <a:lnTo>
                      <a:pt x="5567" y="21548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7" name="Фигура"/>
              <p:cNvSpPr/>
              <p:nvPr/>
            </p:nvSpPr>
            <p:spPr>
              <a:xfrm>
                <a:off x="4291537" y="928141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8" name="Фигура"/>
              <p:cNvSpPr/>
              <p:nvPr/>
            </p:nvSpPr>
            <p:spPr>
              <a:xfrm>
                <a:off x="1093254" y="-1"/>
                <a:ext cx="2391900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21548"/>
                    </a:moveTo>
                    <a:lnTo>
                      <a:pt x="0" y="0"/>
                    </a:lnTo>
                    <a:lnTo>
                      <a:pt x="16048" y="0"/>
                    </a:lnTo>
                    <a:lnTo>
                      <a:pt x="21600" y="21600"/>
                    </a:lnTo>
                    <a:lnTo>
                      <a:pt x="5567" y="21548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89" name="Фигура"/>
              <p:cNvSpPr/>
              <p:nvPr/>
            </p:nvSpPr>
            <p:spPr>
              <a:xfrm>
                <a:off x="1093254" y="928141"/>
                <a:ext cx="2391900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90" name="Фигура"/>
              <p:cNvSpPr/>
              <p:nvPr/>
            </p:nvSpPr>
            <p:spPr>
              <a:xfrm>
                <a:off x="10688105" y="924687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tx1">
                  <a:alpha val="15158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91" name="Фигура"/>
              <p:cNvSpPr/>
              <p:nvPr/>
            </p:nvSpPr>
            <p:spPr>
              <a:xfrm>
                <a:off x="13886388" y="924687"/>
                <a:ext cx="2391900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tx1">
                  <a:alpha val="15158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92" name="Фигура"/>
              <p:cNvSpPr/>
              <p:nvPr/>
            </p:nvSpPr>
            <p:spPr>
              <a:xfrm>
                <a:off x="7489821" y="924687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tx1">
                  <a:alpha val="15158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93" name="Фигура"/>
              <p:cNvSpPr/>
              <p:nvPr/>
            </p:nvSpPr>
            <p:spPr>
              <a:xfrm>
                <a:off x="4291537" y="924687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tx1">
                  <a:alpha val="15158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94" name="Фигура"/>
              <p:cNvSpPr/>
              <p:nvPr/>
            </p:nvSpPr>
            <p:spPr>
              <a:xfrm>
                <a:off x="1093254" y="924687"/>
                <a:ext cx="2391901" cy="940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7" y="52"/>
                    </a:moveTo>
                    <a:lnTo>
                      <a:pt x="0" y="21600"/>
                    </a:lnTo>
                    <a:lnTo>
                      <a:pt x="16048" y="21600"/>
                    </a:lnTo>
                    <a:lnTo>
                      <a:pt x="21600" y="0"/>
                    </a:lnTo>
                    <a:lnTo>
                      <a:pt x="5567" y="52"/>
                    </a:lnTo>
                    <a:close/>
                  </a:path>
                </a:pathLst>
              </a:custGeom>
              <a:solidFill>
                <a:schemeClr val="tx1">
                  <a:alpha val="15158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95" name="Text Box 3"/>
              <p:cNvSpPr txBox="1"/>
              <p:nvPr/>
            </p:nvSpPr>
            <p:spPr>
              <a:xfrm>
                <a:off x="1623197" y="140083"/>
                <a:ext cx="1367978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latin typeface="+mn-lt"/>
                    <a:ea typeface="+mn-ea"/>
                    <a:cs typeface="+mn-ea"/>
                    <a:sym typeface="+mn-lt"/>
                  </a:rPr>
                  <a:t>2020</a:t>
                </a:r>
              </a:p>
            </p:txBody>
          </p:sp>
          <p:sp>
            <p:nvSpPr>
              <p:cNvPr id="396" name="Text Box 3"/>
              <p:cNvSpPr txBox="1"/>
              <p:nvPr/>
            </p:nvSpPr>
            <p:spPr>
              <a:xfrm>
                <a:off x="4857464" y="140083"/>
                <a:ext cx="1367978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latin typeface="+mn-lt"/>
                    <a:ea typeface="+mn-ea"/>
                    <a:cs typeface="+mn-ea"/>
                    <a:sym typeface="+mn-lt"/>
                  </a:rPr>
                  <a:t>2021</a:t>
                </a:r>
              </a:p>
            </p:txBody>
          </p:sp>
          <p:sp>
            <p:nvSpPr>
              <p:cNvPr id="397" name="Text Box 3"/>
              <p:cNvSpPr txBox="1"/>
              <p:nvPr/>
            </p:nvSpPr>
            <p:spPr>
              <a:xfrm>
                <a:off x="8023997" y="140083"/>
                <a:ext cx="1367976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latin typeface="+mn-lt"/>
                    <a:ea typeface="+mn-ea"/>
                    <a:cs typeface="+mn-ea"/>
                    <a:sym typeface="+mn-lt"/>
                  </a:rPr>
                  <a:t>2022</a:t>
                </a:r>
              </a:p>
            </p:txBody>
          </p:sp>
          <p:sp>
            <p:nvSpPr>
              <p:cNvPr id="398" name="Text Box 3"/>
              <p:cNvSpPr txBox="1"/>
              <p:nvPr/>
            </p:nvSpPr>
            <p:spPr>
              <a:xfrm>
                <a:off x="11228278" y="140083"/>
                <a:ext cx="1367978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latin typeface="+mn-lt"/>
                    <a:ea typeface="+mn-ea"/>
                    <a:cs typeface="+mn-ea"/>
                    <a:sym typeface="+mn-lt"/>
                  </a:rPr>
                  <a:t>2023</a:t>
                </a:r>
              </a:p>
            </p:txBody>
          </p:sp>
          <p:sp>
            <p:nvSpPr>
              <p:cNvPr id="399" name="Text Box 3"/>
              <p:cNvSpPr txBox="1"/>
              <p:nvPr/>
            </p:nvSpPr>
            <p:spPr>
              <a:xfrm>
                <a:off x="14411745" y="140083"/>
                <a:ext cx="1367976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latin typeface="+mn-lt"/>
                    <a:ea typeface="+mn-ea"/>
                    <a:cs typeface="+mn-ea"/>
                    <a:sym typeface="+mn-lt"/>
                  </a:rPr>
                  <a:t>2024</a:t>
                </a:r>
              </a:p>
            </p:txBody>
          </p:sp>
        </p:grpSp>
        <p:grpSp>
          <p:nvGrpSpPr>
            <p:cNvPr id="407" name="Группа"/>
            <p:cNvGrpSpPr/>
            <p:nvPr/>
          </p:nvGrpSpPr>
          <p:grpSpPr>
            <a:xfrm>
              <a:off x="1854967" y="5173271"/>
              <a:ext cx="3539985" cy="3421935"/>
              <a:chOff x="0" y="672507"/>
              <a:chExt cx="3539983" cy="3421934"/>
            </a:xfrm>
          </p:grpSpPr>
          <p:grpSp>
            <p:nvGrpSpPr>
              <p:cNvPr id="405" name="Группа"/>
              <p:cNvGrpSpPr/>
              <p:nvPr/>
            </p:nvGrpSpPr>
            <p:grpSpPr>
              <a:xfrm>
                <a:off x="0" y="1410067"/>
                <a:ext cx="3539983" cy="2684374"/>
                <a:chOff x="0" y="0"/>
                <a:chExt cx="3539982" cy="2684372"/>
              </a:xfrm>
            </p:grpSpPr>
            <p:grpSp>
              <p:nvGrpSpPr>
                <p:cNvPr id="403" name="Группа"/>
                <p:cNvGrpSpPr/>
                <p:nvPr/>
              </p:nvGrpSpPr>
              <p:grpSpPr>
                <a:xfrm>
                  <a:off x="0" y="464568"/>
                  <a:ext cx="3539982" cy="2219804"/>
                  <a:chOff x="0" y="-12700"/>
                  <a:chExt cx="3539981" cy="2219802"/>
                </a:xfrm>
              </p:grpSpPr>
              <p:sp>
                <p:nvSpPr>
                  <p:cNvPr id="401" name="Rectangle 111"/>
                  <p:cNvSpPr txBox="1"/>
                  <p:nvPr/>
                </p:nvSpPr>
                <p:spPr>
                  <a:xfrm>
                    <a:off x="0" y="498948"/>
                    <a:ext cx="3539981" cy="17081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 algn="l"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2" name="Text Box 3"/>
                  <p:cNvSpPr txBox="1"/>
                  <p:nvPr/>
                </p:nvSpPr>
                <p:spPr>
                  <a:xfrm>
                    <a:off x="11070" y="-1270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 algn="l"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404" name="Кружок"/>
                <p:cNvSpPr/>
                <p:nvPr/>
              </p:nvSpPr>
              <p:spPr>
                <a:xfrm>
                  <a:off x="44712" y="0"/>
                  <a:ext cx="258604" cy="258603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6" name="Линия"/>
              <p:cNvSpPr/>
              <p:nvPr/>
            </p:nvSpPr>
            <p:spPr>
              <a:xfrm>
                <a:off x="171582" y="672507"/>
                <a:ext cx="1" cy="584043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414" name="Группа"/>
            <p:cNvGrpSpPr/>
            <p:nvPr/>
          </p:nvGrpSpPr>
          <p:grpSpPr>
            <a:xfrm>
              <a:off x="4996100" y="-546499"/>
              <a:ext cx="3539985" cy="3382815"/>
              <a:chOff x="0" y="1836137"/>
              <a:chExt cx="3539983" cy="3382813"/>
            </a:xfrm>
          </p:grpSpPr>
          <p:grpSp>
            <p:nvGrpSpPr>
              <p:cNvPr id="412" name="Группа"/>
              <p:cNvGrpSpPr/>
              <p:nvPr/>
            </p:nvGrpSpPr>
            <p:grpSpPr>
              <a:xfrm>
                <a:off x="0" y="1836137"/>
                <a:ext cx="3539983" cy="2592669"/>
                <a:chOff x="0" y="426070"/>
                <a:chExt cx="3539982" cy="2592667"/>
              </a:xfrm>
            </p:grpSpPr>
            <p:grpSp>
              <p:nvGrpSpPr>
                <p:cNvPr id="410" name="Группа"/>
                <p:cNvGrpSpPr/>
                <p:nvPr/>
              </p:nvGrpSpPr>
              <p:grpSpPr>
                <a:xfrm>
                  <a:off x="0" y="426070"/>
                  <a:ext cx="3539982" cy="2219803"/>
                  <a:chOff x="0" y="-559198"/>
                  <a:chExt cx="3539981" cy="2219801"/>
                </a:xfrm>
              </p:grpSpPr>
              <p:sp>
                <p:nvSpPr>
                  <p:cNvPr id="408" name="Rectangle 111"/>
                  <p:cNvSpPr txBox="1"/>
                  <p:nvPr/>
                </p:nvSpPr>
                <p:spPr>
                  <a:xfrm>
                    <a:off x="0" y="-47550"/>
                    <a:ext cx="3539981" cy="1708153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 algn="l"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9" name="Text Box 3"/>
                  <p:cNvSpPr txBox="1"/>
                  <p:nvPr/>
                </p:nvSpPr>
                <p:spPr>
                  <a:xfrm>
                    <a:off x="11070" y="-559198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 algn="l"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411" name="Кружок"/>
                <p:cNvSpPr/>
                <p:nvPr/>
              </p:nvSpPr>
              <p:spPr>
                <a:xfrm>
                  <a:off x="44712" y="2760133"/>
                  <a:ext cx="258604" cy="258604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3" name="Линия"/>
              <p:cNvSpPr/>
              <p:nvPr/>
            </p:nvSpPr>
            <p:spPr>
              <a:xfrm>
                <a:off x="171582" y="4634907"/>
                <a:ext cx="1" cy="584043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421" name="Группа"/>
            <p:cNvGrpSpPr/>
            <p:nvPr/>
          </p:nvGrpSpPr>
          <p:grpSpPr>
            <a:xfrm>
              <a:off x="8306567" y="5173271"/>
              <a:ext cx="3539985" cy="3421935"/>
              <a:chOff x="0" y="672507"/>
              <a:chExt cx="3539983" cy="3421934"/>
            </a:xfrm>
          </p:grpSpPr>
          <p:grpSp>
            <p:nvGrpSpPr>
              <p:cNvPr id="419" name="Группа"/>
              <p:cNvGrpSpPr/>
              <p:nvPr/>
            </p:nvGrpSpPr>
            <p:grpSpPr>
              <a:xfrm>
                <a:off x="0" y="1410067"/>
                <a:ext cx="3539983" cy="2684374"/>
                <a:chOff x="0" y="0"/>
                <a:chExt cx="3539982" cy="2684372"/>
              </a:xfrm>
            </p:grpSpPr>
            <p:grpSp>
              <p:nvGrpSpPr>
                <p:cNvPr id="417" name="Группа"/>
                <p:cNvGrpSpPr/>
                <p:nvPr/>
              </p:nvGrpSpPr>
              <p:grpSpPr>
                <a:xfrm>
                  <a:off x="0" y="464568"/>
                  <a:ext cx="3539982" cy="2219804"/>
                  <a:chOff x="0" y="-12700"/>
                  <a:chExt cx="3539981" cy="2219802"/>
                </a:xfrm>
              </p:grpSpPr>
              <p:sp>
                <p:nvSpPr>
                  <p:cNvPr id="415" name="Rectangle 111"/>
                  <p:cNvSpPr txBox="1"/>
                  <p:nvPr/>
                </p:nvSpPr>
                <p:spPr>
                  <a:xfrm>
                    <a:off x="0" y="498948"/>
                    <a:ext cx="3539981" cy="17081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 algn="l"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6" name="Text Box 3"/>
                  <p:cNvSpPr txBox="1"/>
                  <p:nvPr/>
                </p:nvSpPr>
                <p:spPr>
                  <a:xfrm>
                    <a:off x="11070" y="-1270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 algn="l"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418" name="Кружок"/>
                <p:cNvSpPr/>
                <p:nvPr/>
              </p:nvSpPr>
              <p:spPr>
                <a:xfrm>
                  <a:off x="44712" y="0"/>
                  <a:ext cx="258604" cy="258603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0" name="Линия"/>
              <p:cNvSpPr/>
              <p:nvPr/>
            </p:nvSpPr>
            <p:spPr>
              <a:xfrm>
                <a:off x="171582" y="672507"/>
                <a:ext cx="1" cy="584043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428" name="Группа"/>
            <p:cNvGrpSpPr/>
            <p:nvPr/>
          </p:nvGrpSpPr>
          <p:grpSpPr>
            <a:xfrm>
              <a:off x="14656568" y="5173271"/>
              <a:ext cx="3539985" cy="3421935"/>
              <a:chOff x="0" y="672507"/>
              <a:chExt cx="3539983" cy="3421934"/>
            </a:xfrm>
          </p:grpSpPr>
          <p:grpSp>
            <p:nvGrpSpPr>
              <p:cNvPr id="426" name="Группа"/>
              <p:cNvGrpSpPr/>
              <p:nvPr/>
            </p:nvGrpSpPr>
            <p:grpSpPr>
              <a:xfrm>
                <a:off x="0" y="1410067"/>
                <a:ext cx="3539983" cy="2684374"/>
                <a:chOff x="0" y="0"/>
                <a:chExt cx="3539982" cy="2684372"/>
              </a:xfrm>
            </p:grpSpPr>
            <p:grpSp>
              <p:nvGrpSpPr>
                <p:cNvPr id="424" name="Группа"/>
                <p:cNvGrpSpPr/>
                <p:nvPr/>
              </p:nvGrpSpPr>
              <p:grpSpPr>
                <a:xfrm>
                  <a:off x="0" y="464568"/>
                  <a:ext cx="3539982" cy="2219804"/>
                  <a:chOff x="0" y="-12700"/>
                  <a:chExt cx="3539981" cy="2219802"/>
                </a:xfrm>
              </p:grpSpPr>
              <p:sp>
                <p:nvSpPr>
                  <p:cNvPr id="422" name="Rectangle 111"/>
                  <p:cNvSpPr txBox="1"/>
                  <p:nvPr/>
                </p:nvSpPr>
                <p:spPr>
                  <a:xfrm>
                    <a:off x="0" y="498948"/>
                    <a:ext cx="3539981" cy="17081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 algn="l"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3" name="Text Box 3"/>
                  <p:cNvSpPr txBox="1"/>
                  <p:nvPr/>
                </p:nvSpPr>
                <p:spPr>
                  <a:xfrm>
                    <a:off x="11070" y="-1270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 algn="l"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425" name="Кружок"/>
                <p:cNvSpPr/>
                <p:nvPr/>
              </p:nvSpPr>
              <p:spPr>
                <a:xfrm>
                  <a:off x="44712" y="0"/>
                  <a:ext cx="258604" cy="258603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7" name="Линия"/>
              <p:cNvSpPr/>
              <p:nvPr/>
            </p:nvSpPr>
            <p:spPr>
              <a:xfrm>
                <a:off x="171582" y="672507"/>
                <a:ext cx="1" cy="584043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435" name="Группа"/>
            <p:cNvGrpSpPr/>
            <p:nvPr/>
          </p:nvGrpSpPr>
          <p:grpSpPr>
            <a:xfrm>
              <a:off x="11481568" y="-645027"/>
              <a:ext cx="3539985" cy="3481343"/>
              <a:chOff x="0" y="1737609"/>
              <a:chExt cx="3539983" cy="3481341"/>
            </a:xfrm>
          </p:grpSpPr>
          <p:grpSp>
            <p:nvGrpSpPr>
              <p:cNvPr id="433" name="Группа"/>
              <p:cNvGrpSpPr/>
              <p:nvPr/>
            </p:nvGrpSpPr>
            <p:grpSpPr>
              <a:xfrm>
                <a:off x="0" y="1737609"/>
                <a:ext cx="3539983" cy="2691197"/>
                <a:chOff x="0" y="327542"/>
                <a:chExt cx="3539982" cy="2691195"/>
              </a:xfrm>
            </p:grpSpPr>
            <p:grpSp>
              <p:nvGrpSpPr>
                <p:cNvPr id="431" name="Группа"/>
                <p:cNvGrpSpPr/>
                <p:nvPr/>
              </p:nvGrpSpPr>
              <p:grpSpPr>
                <a:xfrm>
                  <a:off x="0" y="327542"/>
                  <a:ext cx="3539982" cy="2219804"/>
                  <a:chOff x="0" y="-657726"/>
                  <a:chExt cx="3539981" cy="2219802"/>
                </a:xfrm>
              </p:grpSpPr>
              <p:sp>
                <p:nvSpPr>
                  <p:cNvPr id="429" name="Rectangle 111"/>
                  <p:cNvSpPr txBox="1"/>
                  <p:nvPr/>
                </p:nvSpPr>
                <p:spPr>
                  <a:xfrm>
                    <a:off x="0" y="-146077"/>
                    <a:ext cx="3539981" cy="1708153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 algn="l"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0" name="Text Box 3"/>
                  <p:cNvSpPr txBox="1"/>
                  <p:nvPr/>
                </p:nvSpPr>
                <p:spPr>
                  <a:xfrm>
                    <a:off x="11070" y="-657726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 algn="l"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432" name="Кружок"/>
                <p:cNvSpPr/>
                <p:nvPr/>
              </p:nvSpPr>
              <p:spPr>
                <a:xfrm>
                  <a:off x="44712" y="2760133"/>
                  <a:ext cx="258604" cy="258604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4" name="Линия"/>
              <p:cNvSpPr/>
              <p:nvPr/>
            </p:nvSpPr>
            <p:spPr>
              <a:xfrm>
                <a:off x="171582" y="4634907"/>
                <a:ext cx="1" cy="584043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" name="Группа"/>
          <p:cNvGrpSpPr/>
          <p:nvPr/>
        </p:nvGrpSpPr>
        <p:grpSpPr>
          <a:xfrm>
            <a:off x="1077752" y="1095232"/>
            <a:ext cx="10025856" cy="4667535"/>
            <a:chOff x="-313966" y="-1"/>
            <a:chExt cx="20051709" cy="9335066"/>
          </a:xfrm>
        </p:grpSpPr>
        <p:grpSp>
          <p:nvGrpSpPr>
            <p:cNvPr id="522" name="Группа"/>
            <p:cNvGrpSpPr/>
            <p:nvPr/>
          </p:nvGrpSpPr>
          <p:grpSpPr>
            <a:xfrm>
              <a:off x="-313966" y="2012859"/>
              <a:ext cx="20051709" cy="4671647"/>
              <a:chOff x="-313966" y="-313967"/>
              <a:chExt cx="20051708" cy="4671646"/>
            </a:xfrm>
          </p:grpSpPr>
          <p:grpSp>
            <p:nvGrpSpPr>
              <p:cNvPr id="515" name="Группа"/>
              <p:cNvGrpSpPr/>
              <p:nvPr/>
            </p:nvGrpSpPr>
            <p:grpSpPr>
              <a:xfrm>
                <a:off x="-313966" y="-313967"/>
                <a:ext cx="20051708" cy="4671646"/>
                <a:chOff x="-313966" y="-313966"/>
                <a:chExt cx="20051706" cy="4671644"/>
              </a:xfrm>
            </p:grpSpPr>
            <p:sp>
              <p:nvSpPr>
                <p:cNvPr id="500" name="Закругленный прямоугольник"/>
                <p:cNvSpPr/>
                <p:nvPr/>
              </p:nvSpPr>
              <p:spPr>
                <a:xfrm rot="18900000">
                  <a:off x="-313966" y="1498320"/>
                  <a:ext cx="4671418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1" name="Закругленный прямоугольник"/>
                <p:cNvSpPr/>
                <p:nvPr/>
              </p:nvSpPr>
              <p:spPr>
                <a:xfrm rot="2700000">
                  <a:off x="2247488" y="1498320"/>
                  <a:ext cx="4671418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2" name="Закругленный прямоугольник"/>
                <p:cNvSpPr/>
                <p:nvPr/>
              </p:nvSpPr>
              <p:spPr>
                <a:xfrm rot="18900000">
                  <a:off x="4811535" y="1498320"/>
                  <a:ext cx="4671418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3" name="Фигура"/>
                <p:cNvSpPr/>
                <p:nvPr/>
              </p:nvSpPr>
              <p:spPr>
                <a:xfrm>
                  <a:off x="2778320" y="216418"/>
                  <a:ext cx="1049543" cy="12654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6311" h="21373" extrusionOk="0">
                      <a:moveTo>
                        <a:pt x="8169" y="21373"/>
                      </a:moveTo>
                      <a:lnTo>
                        <a:pt x="2346" y="15034"/>
                      </a:lnTo>
                      <a:cubicBezTo>
                        <a:pt x="-2626" y="9533"/>
                        <a:pt x="814" y="234"/>
                        <a:pt x="7905" y="4"/>
                      </a:cubicBezTo>
                      <a:cubicBezTo>
                        <a:pt x="15034" y="-227"/>
                        <a:pt x="18974" y="8905"/>
                        <a:pt x="14252" y="14713"/>
                      </a:cubicBezTo>
                      <a:lnTo>
                        <a:pt x="8169" y="21373"/>
                      </a:lnTo>
                      <a:close/>
                    </a:path>
                  </a:pathLst>
                </a:custGeom>
                <a:solidFill>
                  <a:schemeClr val="tx1">
                    <a:alpha val="8941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4" name="Фигура"/>
                <p:cNvSpPr/>
                <p:nvPr/>
              </p:nvSpPr>
              <p:spPr>
                <a:xfrm rot="10800000">
                  <a:off x="5341071" y="2561394"/>
                  <a:ext cx="1049543" cy="12653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6311" h="21373" extrusionOk="0">
                      <a:moveTo>
                        <a:pt x="8169" y="21373"/>
                      </a:moveTo>
                      <a:lnTo>
                        <a:pt x="2346" y="15034"/>
                      </a:lnTo>
                      <a:cubicBezTo>
                        <a:pt x="-2626" y="9533"/>
                        <a:pt x="814" y="234"/>
                        <a:pt x="7905" y="4"/>
                      </a:cubicBezTo>
                      <a:cubicBezTo>
                        <a:pt x="15034" y="-227"/>
                        <a:pt x="18974" y="8905"/>
                        <a:pt x="14252" y="14713"/>
                      </a:cubicBezTo>
                      <a:lnTo>
                        <a:pt x="8169" y="21373"/>
                      </a:lnTo>
                      <a:close/>
                    </a:path>
                  </a:pathLst>
                </a:custGeom>
                <a:solidFill>
                  <a:schemeClr val="tx1">
                    <a:alpha val="8941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5" name="Закругленный прямоугольник"/>
                <p:cNvSpPr/>
                <p:nvPr/>
              </p:nvSpPr>
              <p:spPr>
                <a:xfrm rot="2700000">
                  <a:off x="7375218" y="1498275"/>
                  <a:ext cx="4671418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6" name="Закругленный прямоугольник"/>
                <p:cNvSpPr/>
                <p:nvPr/>
              </p:nvSpPr>
              <p:spPr>
                <a:xfrm rot="18900000">
                  <a:off x="9939265" y="1498275"/>
                  <a:ext cx="4671418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7" name="Фигура"/>
                <p:cNvSpPr/>
                <p:nvPr/>
              </p:nvSpPr>
              <p:spPr>
                <a:xfrm rot="10800000">
                  <a:off x="10468801" y="2561348"/>
                  <a:ext cx="1049543" cy="12654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6311" h="21373" extrusionOk="0">
                      <a:moveTo>
                        <a:pt x="8169" y="21373"/>
                      </a:moveTo>
                      <a:lnTo>
                        <a:pt x="2346" y="15034"/>
                      </a:lnTo>
                      <a:cubicBezTo>
                        <a:pt x="-2626" y="9533"/>
                        <a:pt x="814" y="234"/>
                        <a:pt x="7905" y="4"/>
                      </a:cubicBezTo>
                      <a:cubicBezTo>
                        <a:pt x="15034" y="-227"/>
                        <a:pt x="18974" y="8905"/>
                        <a:pt x="14252" y="14713"/>
                      </a:cubicBezTo>
                      <a:lnTo>
                        <a:pt x="8169" y="21373"/>
                      </a:lnTo>
                      <a:close/>
                    </a:path>
                  </a:pathLst>
                </a:custGeom>
                <a:solidFill>
                  <a:schemeClr val="tx1">
                    <a:alpha val="8941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8" name="Закругленный прямоугольник"/>
                <p:cNvSpPr/>
                <p:nvPr/>
              </p:nvSpPr>
              <p:spPr>
                <a:xfrm rot="2700000">
                  <a:off x="12502276" y="1498501"/>
                  <a:ext cx="4671418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09" name="Закругленный прямоугольник"/>
                <p:cNvSpPr/>
                <p:nvPr/>
              </p:nvSpPr>
              <p:spPr>
                <a:xfrm rot="18900000">
                  <a:off x="15066322" y="1498501"/>
                  <a:ext cx="4671418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10" name="Фигура"/>
                <p:cNvSpPr/>
                <p:nvPr/>
              </p:nvSpPr>
              <p:spPr>
                <a:xfrm>
                  <a:off x="13033106" y="216600"/>
                  <a:ext cx="1049543" cy="12654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6311" h="21373" extrusionOk="0">
                      <a:moveTo>
                        <a:pt x="8169" y="21373"/>
                      </a:moveTo>
                      <a:lnTo>
                        <a:pt x="2346" y="15034"/>
                      </a:lnTo>
                      <a:cubicBezTo>
                        <a:pt x="-2626" y="9533"/>
                        <a:pt x="814" y="234"/>
                        <a:pt x="7905" y="4"/>
                      </a:cubicBezTo>
                      <a:cubicBezTo>
                        <a:pt x="15034" y="-227"/>
                        <a:pt x="18974" y="8905"/>
                        <a:pt x="14252" y="14713"/>
                      </a:cubicBezTo>
                      <a:lnTo>
                        <a:pt x="8169" y="21373"/>
                      </a:lnTo>
                      <a:close/>
                    </a:path>
                  </a:pathLst>
                </a:custGeom>
                <a:solidFill>
                  <a:schemeClr val="tx1">
                    <a:alpha val="8941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11" name="Фигура"/>
                <p:cNvSpPr/>
                <p:nvPr/>
              </p:nvSpPr>
              <p:spPr>
                <a:xfrm rot="10800000">
                  <a:off x="15595857" y="2561575"/>
                  <a:ext cx="1049543" cy="12654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6311" h="21373" extrusionOk="0">
                      <a:moveTo>
                        <a:pt x="8169" y="21373"/>
                      </a:moveTo>
                      <a:lnTo>
                        <a:pt x="2346" y="15034"/>
                      </a:lnTo>
                      <a:cubicBezTo>
                        <a:pt x="-2626" y="9533"/>
                        <a:pt x="814" y="234"/>
                        <a:pt x="7905" y="4"/>
                      </a:cubicBezTo>
                      <a:cubicBezTo>
                        <a:pt x="15034" y="-227"/>
                        <a:pt x="18974" y="8905"/>
                        <a:pt x="14252" y="14713"/>
                      </a:cubicBezTo>
                      <a:lnTo>
                        <a:pt x="8169" y="21373"/>
                      </a:lnTo>
                      <a:close/>
                    </a:path>
                  </a:pathLst>
                </a:custGeom>
                <a:solidFill>
                  <a:schemeClr val="tx1">
                    <a:alpha val="8941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12" name="Фигура"/>
                <p:cNvSpPr/>
                <p:nvPr/>
              </p:nvSpPr>
              <p:spPr>
                <a:xfrm>
                  <a:off x="7904366" y="216418"/>
                  <a:ext cx="1049543" cy="12654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6311" h="21373" extrusionOk="0">
                      <a:moveTo>
                        <a:pt x="8169" y="21373"/>
                      </a:moveTo>
                      <a:lnTo>
                        <a:pt x="2346" y="15034"/>
                      </a:lnTo>
                      <a:cubicBezTo>
                        <a:pt x="-2626" y="9533"/>
                        <a:pt x="814" y="234"/>
                        <a:pt x="7905" y="4"/>
                      </a:cubicBezTo>
                      <a:cubicBezTo>
                        <a:pt x="15034" y="-227"/>
                        <a:pt x="18974" y="8905"/>
                        <a:pt x="14252" y="14713"/>
                      </a:cubicBezTo>
                      <a:lnTo>
                        <a:pt x="8169" y="21373"/>
                      </a:lnTo>
                      <a:close/>
                    </a:path>
                  </a:pathLst>
                </a:custGeom>
                <a:solidFill>
                  <a:schemeClr val="tx1">
                    <a:alpha val="8941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13" name="Закругленный прямоугольник"/>
                <p:cNvSpPr/>
                <p:nvPr/>
              </p:nvSpPr>
              <p:spPr>
                <a:xfrm>
                  <a:off x="16371031" y="210515"/>
                  <a:ext cx="2833646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14" name="Закругленный прямоугольник"/>
                <p:cNvSpPr/>
                <p:nvPr/>
              </p:nvSpPr>
              <p:spPr>
                <a:xfrm rot="16200000">
                  <a:off x="17273243" y="1112728"/>
                  <a:ext cx="2833646" cy="1046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16" name="Text Box 3"/>
              <p:cNvSpPr txBox="1"/>
              <p:nvPr/>
            </p:nvSpPr>
            <p:spPr>
              <a:xfrm>
                <a:off x="2784783" y="528032"/>
                <a:ext cx="1014626" cy="423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2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250">
                    <a:latin typeface="+mn-lt"/>
                    <a:ea typeface="+mn-ea"/>
                    <a:cs typeface="+mn-ea"/>
                    <a:sym typeface="+mn-lt"/>
                  </a:rPr>
                  <a:t>JUN</a:t>
                </a:r>
              </a:p>
            </p:txBody>
          </p:sp>
          <p:sp>
            <p:nvSpPr>
              <p:cNvPr id="517" name="Text Box 3"/>
              <p:cNvSpPr txBox="1"/>
              <p:nvPr/>
            </p:nvSpPr>
            <p:spPr>
              <a:xfrm>
                <a:off x="7915582" y="528032"/>
                <a:ext cx="1014626" cy="423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2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250">
                    <a:latin typeface="+mn-lt"/>
                    <a:ea typeface="+mn-ea"/>
                    <a:cs typeface="+mn-ea"/>
                    <a:sym typeface="+mn-lt"/>
                  </a:rPr>
                  <a:t>AUG</a:t>
                </a:r>
              </a:p>
            </p:txBody>
          </p:sp>
          <p:sp>
            <p:nvSpPr>
              <p:cNvPr id="518" name="Text Box 3"/>
              <p:cNvSpPr txBox="1"/>
              <p:nvPr/>
            </p:nvSpPr>
            <p:spPr>
              <a:xfrm>
                <a:off x="13046383" y="528032"/>
                <a:ext cx="1014626" cy="423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2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250">
                    <a:latin typeface="+mn-lt"/>
                    <a:ea typeface="+mn-ea"/>
                    <a:cs typeface="+mn-ea"/>
                    <a:sym typeface="+mn-lt"/>
                  </a:rPr>
                  <a:t>OCT</a:t>
                </a:r>
              </a:p>
            </p:txBody>
          </p:sp>
          <p:sp>
            <p:nvSpPr>
              <p:cNvPr id="519" name="Text Box 3"/>
              <p:cNvSpPr txBox="1"/>
              <p:nvPr/>
            </p:nvSpPr>
            <p:spPr>
              <a:xfrm>
                <a:off x="5350183" y="3076498"/>
                <a:ext cx="1014626" cy="423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2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250">
                    <a:latin typeface="+mn-lt"/>
                    <a:ea typeface="+mn-ea"/>
                    <a:cs typeface="+mn-ea"/>
                    <a:sym typeface="+mn-lt"/>
                  </a:rPr>
                  <a:t>JUL</a:t>
                </a:r>
              </a:p>
            </p:txBody>
          </p:sp>
          <p:sp>
            <p:nvSpPr>
              <p:cNvPr id="520" name="Text Box 3"/>
              <p:cNvSpPr txBox="1"/>
              <p:nvPr/>
            </p:nvSpPr>
            <p:spPr>
              <a:xfrm>
                <a:off x="10480984" y="3076498"/>
                <a:ext cx="1014626" cy="423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2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250">
                    <a:latin typeface="+mn-lt"/>
                    <a:ea typeface="+mn-ea"/>
                    <a:cs typeface="+mn-ea"/>
                    <a:sym typeface="+mn-lt"/>
                  </a:rPr>
                  <a:t>SEP</a:t>
                </a:r>
              </a:p>
            </p:txBody>
          </p:sp>
          <p:sp>
            <p:nvSpPr>
              <p:cNvPr id="521" name="Text Box 3"/>
              <p:cNvSpPr txBox="1"/>
              <p:nvPr/>
            </p:nvSpPr>
            <p:spPr>
              <a:xfrm>
                <a:off x="15611783" y="3076498"/>
                <a:ext cx="1014626" cy="423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2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250">
                    <a:latin typeface="+mn-lt"/>
                    <a:ea typeface="+mn-ea"/>
                    <a:cs typeface="+mn-ea"/>
                    <a:sym typeface="+mn-lt"/>
                  </a:rPr>
                  <a:t>NOV</a:t>
                </a:r>
              </a:p>
            </p:txBody>
          </p:sp>
        </p:grpSp>
        <p:grpSp>
          <p:nvGrpSpPr>
            <p:cNvPr id="559" name="Группа"/>
            <p:cNvGrpSpPr/>
            <p:nvPr/>
          </p:nvGrpSpPr>
          <p:grpSpPr>
            <a:xfrm>
              <a:off x="1539038" y="-1"/>
              <a:ext cx="16366985" cy="9335066"/>
              <a:chOff x="0" y="0"/>
              <a:chExt cx="16366983" cy="9335064"/>
            </a:xfrm>
          </p:grpSpPr>
          <p:grpSp>
            <p:nvGrpSpPr>
              <p:cNvPr id="528" name="Группа"/>
              <p:cNvGrpSpPr/>
              <p:nvPr/>
            </p:nvGrpSpPr>
            <p:grpSpPr>
              <a:xfrm>
                <a:off x="0" y="4230742"/>
                <a:ext cx="3539983" cy="5104321"/>
                <a:chOff x="0" y="0"/>
                <a:chExt cx="3539982" cy="5104319"/>
              </a:xfrm>
            </p:grpSpPr>
            <p:grpSp>
              <p:nvGrpSpPr>
                <p:cNvPr id="525" name="Группа"/>
                <p:cNvGrpSpPr/>
                <p:nvPr/>
              </p:nvGrpSpPr>
              <p:grpSpPr>
                <a:xfrm>
                  <a:off x="0" y="2884512"/>
                  <a:ext cx="3539982" cy="2219807"/>
                  <a:chOff x="0" y="0"/>
                  <a:chExt cx="3539981" cy="2219805"/>
                </a:xfrm>
              </p:grpSpPr>
              <p:sp>
                <p:nvSpPr>
                  <p:cNvPr id="523" name="Rectangle 111"/>
                  <p:cNvSpPr txBox="1"/>
                  <p:nvPr/>
                </p:nvSpPr>
                <p:spPr>
                  <a:xfrm>
                    <a:off x="0" y="511649"/>
                    <a:ext cx="3539981" cy="1708156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4" name="Text Box 3"/>
                  <p:cNvSpPr txBox="1"/>
                  <p:nvPr/>
                </p:nvSpPr>
                <p:spPr>
                  <a:xfrm>
                    <a:off x="9530" y="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526" name="Кружок"/>
                <p:cNvSpPr/>
                <p:nvPr/>
              </p:nvSpPr>
              <p:spPr>
                <a:xfrm>
                  <a:off x="1640689" y="2413959"/>
                  <a:ext cx="258603" cy="258604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27" name="Линия"/>
                <p:cNvSpPr/>
                <p:nvPr/>
              </p:nvSpPr>
              <p:spPr>
                <a:xfrm>
                  <a:off x="1769990" y="0"/>
                  <a:ext cx="1" cy="2280114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34" name="Группа"/>
              <p:cNvGrpSpPr/>
              <p:nvPr/>
            </p:nvGrpSpPr>
            <p:grpSpPr>
              <a:xfrm>
                <a:off x="2565400" y="0"/>
                <a:ext cx="3539983" cy="4538125"/>
                <a:chOff x="0" y="127854"/>
                <a:chExt cx="3539982" cy="4538124"/>
              </a:xfrm>
            </p:grpSpPr>
            <p:grpSp>
              <p:nvGrpSpPr>
                <p:cNvPr id="531" name="Группа"/>
                <p:cNvGrpSpPr/>
                <p:nvPr/>
              </p:nvGrpSpPr>
              <p:grpSpPr>
                <a:xfrm>
                  <a:off x="0" y="127854"/>
                  <a:ext cx="3539982" cy="2219805"/>
                  <a:chOff x="0" y="0"/>
                  <a:chExt cx="3539981" cy="2219803"/>
                </a:xfrm>
              </p:grpSpPr>
              <p:sp>
                <p:nvSpPr>
                  <p:cNvPr id="529" name="Rectangle 111"/>
                  <p:cNvSpPr txBox="1"/>
                  <p:nvPr/>
                </p:nvSpPr>
                <p:spPr>
                  <a:xfrm>
                    <a:off x="0" y="511647"/>
                    <a:ext cx="3539981" cy="1708156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0" name="Text Box 3"/>
                  <p:cNvSpPr txBox="1"/>
                  <p:nvPr/>
                </p:nvSpPr>
                <p:spPr>
                  <a:xfrm>
                    <a:off x="9530" y="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532" name="Линия"/>
                <p:cNvSpPr/>
                <p:nvPr/>
              </p:nvSpPr>
              <p:spPr>
                <a:xfrm>
                  <a:off x="1769990" y="2385863"/>
                  <a:ext cx="1" cy="2280115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33" name="Кружок"/>
                <p:cNvSpPr/>
                <p:nvPr/>
              </p:nvSpPr>
              <p:spPr>
                <a:xfrm>
                  <a:off x="1640689" y="1955023"/>
                  <a:ext cx="258603" cy="258604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40" name="Группа"/>
              <p:cNvGrpSpPr/>
              <p:nvPr/>
            </p:nvGrpSpPr>
            <p:grpSpPr>
              <a:xfrm>
                <a:off x="7696200" y="0"/>
                <a:ext cx="3539983" cy="4538125"/>
                <a:chOff x="0" y="127854"/>
                <a:chExt cx="3539982" cy="4538124"/>
              </a:xfrm>
            </p:grpSpPr>
            <p:grpSp>
              <p:nvGrpSpPr>
                <p:cNvPr id="537" name="Группа"/>
                <p:cNvGrpSpPr/>
                <p:nvPr/>
              </p:nvGrpSpPr>
              <p:grpSpPr>
                <a:xfrm>
                  <a:off x="0" y="127854"/>
                  <a:ext cx="3539982" cy="2219805"/>
                  <a:chOff x="0" y="0"/>
                  <a:chExt cx="3539981" cy="2219803"/>
                </a:xfrm>
              </p:grpSpPr>
              <p:sp>
                <p:nvSpPr>
                  <p:cNvPr id="535" name="Rectangle 111"/>
                  <p:cNvSpPr txBox="1"/>
                  <p:nvPr/>
                </p:nvSpPr>
                <p:spPr>
                  <a:xfrm>
                    <a:off x="0" y="511647"/>
                    <a:ext cx="3539981" cy="1708156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6" name="Text Box 3"/>
                  <p:cNvSpPr txBox="1"/>
                  <p:nvPr/>
                </p:nvSpPr>
                <p:spPr>
                  <a:xfrm>
                    <a:off x="9530" y="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538" name="Линия"/>
                <p:cNvSpPr/>
                <p:nvPr/>
              </p:nvSpPr>
              <p:spPr>
                <a:xfrm>
                  <a:off x="1769990" y="2385863"/>
                  <a:ext cx="1" cy="2280115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39" name="Кружок"/>
                <p:cNvSpPr/>
                <p:nvPr/>
              </p:nvSpPr>
              <p:spPr>
                <a:xfrm>
                  <a:off x="1640689" y="1955023"/>
                  <a:ext cx="258603" cy="258604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46" name="Группа"/>
              <p:cNvGrpSpPr/>
              <p:nvPr/>
            </p:nvGrpSpPr>
            <p:grpSpPr>
              <a:xfrm>
                <a:off x="12827000" y="0"/>
                <a:ext cx="3539983" cy="4538125"/>
                <a:chOff x="0" y="127854"/>
                <a:chExt cx="3539982" cy="4538124"/>
              </a:xfrm>
            </p:grpSpPr>
            <p:grpSp>
              <p:nvGrpSpPr>
                <p:cNvPr id="543" name="Группа"/>
                <p:cNvGrpSpPr/>
                <p:nvPr/>
              </p:nvGrpSpPr>
              <p:grpSpPr>
                <a:xfrm>
                  <a:off x="0" y="127854"/>
                  <a:ext cx="3539982" cy="2219805"/>
                  <a:chOff x="0" y="0"/>
                  <a:chExt cx="3539981" cy="2219803"/>
                </a:xfrm>
              </p:grpSpPr>
              <p:sp>
                <p:nvSpPr>
                  <p:cNvPr id="541" name="Rectangle 111"/>
                  <p:cNvSpPr txBox="1"/>
                  <p:nvPr/>
                </p:nvSpPr>
                <p:spPr>
                  <a:xfrm>
                    <a:off x="0" y="511647"/>
                    <a:ext cx="3539981" cy="1708156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2" name="Text Box 3"/>
                  <p:cNvSpPr txBox="1"/>
                  <p:nvPr/>
                </p:nvSpPr>
                <p:spPr>
                  <a:xfrm>
                    <a:off x="9530" y="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544" name="Линия"/>
                <p:cNvSpPr/>
                <p:nvPr/>
              </p:nvSpPr>
              <p:spPr>
                <a:xfrm>
                  <a:off x="1769990" y="2385863"/>
                  <a:ext cx="1" cy="2280115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45" name="Кружок"/>
                <p:cNvSpPr/>
                <p:nvPr/>
              </p:nvSpPr>
              <p:spPr>
                <a:xfrm>
                  <a:off x="1640689" y="1955023"/>
                  <a:ext cx="258603" cy="258604"/>
                </a:xfrm>
                <a:prstGeom prst="ellipse">
                  <a:avLst/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52" name="Группа"/>
              <p:cNvGrpSpPr/>
              <p:nvPr/>
            </p:nvGrpSpPr>
            <p:grpSpPr>
              <a:xfrm>
                <a:off x="5126566" y="4230742"/>
                <a:ext cx="3539984" cy="5104322"/>
                <a:chOff x="0" y="0"/>
                <a:chExt cx="3539982" cy="5104320"/>
              </a:xfrm>
            </p:grpSpPr>
            <p:grpSp>
              <p:nvGrpSpPr>
                <p:cNvPr id="549" name="Группа"/>
                <p:cNvGrpSpPr/>
                <p:nvPr/>
              </p:nvGrpSpPr>
              <p:grpSpPr>
                <a:xfrm>
                  <a:off x="0" y="2884512"/>
                  <a:ext cx="3539982" cy="2219808"/>
                  <a:chOff x="0" y="0"/>
                  <a:chExt cx="3539981" cy="2219806"/>
                </a:xfrm>
              </p:grpSpPr>
              <p:sp>
                <p:nvSpPr>
                  <p:cNvPr id="547" name="Rectangle 111"/>
                  <p:cNvSpPr txBox="1"/>
                  <p:nvPr/>
                </p:nvSpPr>
                <p:spPr>
                  <a:xfrm>
                    <a:off x="0" y="511649"/>
                    <a:ext cx="3539981" cy="170815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8" name="Text Box 3"/>
                  <p:cNvSpPr txBox="1"/>
                  <p:nvPr/>
                </p:nvSpPr>
                <p:spPr>
                  <a:xfrm>
                    <a:off x="9530" y="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550" name="Кружок"/>
                <p:cNvSpPr/>
                <p:nvPr/>
              </p:nvSpPr>
              <p:spPr>
                <a:xfrm>
                  <a:off x="1640689" y="2413959"/>
                  <a:ext cx="258603" cy="258604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51" name="Линия"/>
                <p:cNvSpPr/>
                <p:nvPr/>
              </p:nvSpPr>
              <p:spPr>
                <a:xfrm>
                  <a:off x="1769990" y="0"/>
                  <a:ext cx="1" cy="2280114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58" name="Группа"/>
              <p:cNvGrpSpPr/>
              <p:nvPr/>
            </p:nvGrpSpPr>
            <p:grpSpPr>
              <a:xfrm>
                <a:off x="10240433" y="4230742"/>
                <a:ext cx="3539984" cy="5104321"/>
                <a:chOff x="0" y="0"/>
                <a:chExt cx="3539982" cy="5104319"/>
              </a:xfrm>
            </p:grpSpPr>
            <p:grpSp>
              <p:nvGrpSpPr>
                <p:cNvPr id="555" name="Группа"/>
                <p:cNvGrpSpPr/>
                <p:nvPr/>
              </p:nvGrpSpPr>
              <p:grpSpPr>
                <a:xfrm>
                  <a:off x="0" y="2884512"/>
                  <a:ext cx="3539982" cy="2219807"/>
                  <a:chOff x="0" y="0"/>
                  <a:chExt cx="3539981" cy="2219805"/>
                </a:xfrm>
              </p:grpSpPr>
              <p:sp>
                <p:nvSpPr>
                  <p:cNvPr id="553" name="Rectangle 111"/>
                  <p:cNvSpPr txBox="1"/>
                  <p:nvPr/>
                </p:nvSpPr>
                <p:spPr>
                  <a:xfrm>
                    <a:off x="0" y="511649"/>
                    <a:ext cx="3539981" cy="1708156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22860" tIns="22860" rIns="22860" bIns="22860" numCol="1" anchor="t">
                    <a:spAutoFit/>
                  </a:bodyPr>
                  <a:lstStyle>
                    <a:lvl1pPr>
                      <a:lnSpc>
                        <a:spcPct val="150000"/>
                      </a:lnSpc>
                      <a:defRPr sz="1800" b="0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lang="en-US" sz="9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4" name="Text Box 3"/>
                  <p:cNvSpPr txBox="1"/>
                  <p:nvPr/>
                </p:nvSpPr>
                <p:spPr>
                  <a:xfrm>
                    <a:off x="9530" y="0"/>
                    <a:ext cx="3230641" cy="415497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19050" tIns="19050" rIns="19050" bIns="19050" numCol="1" anchor="t">
                    <a:spAutoFit/>
                  </a:bodyPr>
                  <a:lstStyle>
                    <a:lvl1pPr>
                      <a:defRPr sz="2200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</a:lstStyle>
                  <a:p>
                    <a:r>
                      <a: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Demo text information</a:t>
                    </a:r>
                  </a:p>
                </p:txBody>
              </p:sp>
            </p:grpSp>
            <p:sp>
              <p:nvSpPr>
                <p:cNvPr id="556" name="Кружок"/>
                <p:cNvSpPr/>
                <p:nvPr/>
              </p:nvSpPr>
              <p:spPr>
                <a:xfrm>
                  <a:off x="1640689" y="2413959"/>
                  <a:ext cx="258603" cy="258604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557" name="Линия"/>
                <p:cNvSpPr/>
                <p:nvPr/>
              </p:nvSpPr>
              <p:spPr>
                <a:xfrm>
                  <a:off x="1769990" y="0"/>
                  <a:ext cx="1" cy="2280114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3" name="Группа"/>
          <p:cNvGrpSpPr/>
          <p:nvPr/>
        </p:nvGrpSpPr>
        <p:grpSpPr>
          <a:xfrm>
            <a:off x="1553619" y="1215885"/>
            <a:ext cx="9075646" cy="7157418"/>
            <a:chOff x="0" y="0"/>
            <a:chExt cx="18151288" cy="14314832"/>
          </a:xfrm>
        </p:grpSpPr>
        <p:grpSp>
          <p:nvGrpSpPr>
            <p:cNvPr id="630" name="Группа"/>
            <p:cNvGrpSpPr/>
            <p:nvPr/>
          </p:nvGrpSpPr>
          <p:grpSpPr>
            <a:xfrm>
              <a:off x="1915763" y="0"/>
              <a:ext cx="14309105" cy="14314832"/>
              <a:chOff x="0" y="0"/>
              <a:chExt cx="14309104" cy="14314831"/>
            </a:xfrm>
          </p:grpSpPr>
          <p:sp>
            <p:nvSpPr>
              <p:cNvPr id="628" name="Кружок"/>
              <p:cNvSpPr/>
              <p:nvPr/>
            </p:nvSpPr>
            <p:spPr>
              <a:xfrm>
                <a:off x="0" y="5713"/>
                <a:ext cx="14309105" cy="14309119"/>
              </a:xfrm>
              <a:prstGeom prst="ellipse">
                <a:avLst/>
              </a:prstGeom>
              <a:noFill/>
              <a:ln w="127000" cap="flat">
                <a:solidFill>
                  <a:srgbClr val="F4F5F5"/>
                </a:solidFill>
                <a:prstDash val="solid"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228574">
                  <a:defRPr sz="11600" b="0">
                    <a:solidFill>
                      <a:srgbClr val="77716C"/>
                    </a:solidFill>
                    <a:latin typeface="Open Sans Light"/>
                    <a:ea typeface="Open Sans Light"/>
                    <a:cs typeface="Open Sans Light"/>
                    <a:sym typeface="Open Sans Light"/>
                  </a:defRPr>
                </a:pPr>
                <a:endParaRPr sz="5800">
                  <a:cs typeface="+mn-ea"/>
                  <a:sym typeface="+mn-lt"/>
                </a:endParaRPr>
              </a:p>
            </p:txBody>
          </p:sp>
          <p:sp>
            <p:nvSpPr>
              <p:cNvPr id="629" name="Фигура"/>
              <p:cNvSpPr/>
              <p:nvPr/>
            </p:nvSpPr>
            <p:spPr>
              <a:xfrm>
                <a:off x="1216773" y="0"/>
                <a:ext cx="13061621" cy="13573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5" extrusionOk="0">
                    <a:moveTo>
                      <a:pt x="9086" y="23"/>
                    </a:moveTo>
                    <a:cubicBezTo>
                      <a:pt x="8136" y="82"/>
                      <a:pt x="7198" y="250"/>
                      <a:pt x="6290" y="525"/>
                    </a:cubicBezTo>
                    <a:cubicBezTo>
                      <a:pt x="5430" y="777"/>
                      <a:pt x="4603" y="1125"/>
                      <a:pt x="3828" y="1563"/>
                    </a:cubicBezTo>
                    <a:cubicBezTo>
                      <a:pt x="3152" y="1944"/>
                      <a:pt x="2520" y="2392"/>
                      <a:pt x="1939" y="2898"/>
                    </a:cubicBezTo>
                    <a:lnTo>
                      <a:pt x="2269" y="3153"/>
                    </a:lnTo>
                    <a:lnTo>
                      <a:pt x="2301" y="3271"/>
                    </a:lnTo>
                    <a:lnTo>
                      <a:pt x="2323" y="3390"/>
                    </a:lnTo>
                    <a:lnTo>
                      <a:pt x="2472" y="3487"/>
                    </a:lnTo>
                    <a:lnTo>
                      <a:pt x="2559" y="3376"/>
                    </a:lnTo>
                    <a:lnTo>
                      <a:pt x="2422" y="3429"/>
                    </a:lnTo>
                    <a:lnTo>
                      <a:pt x="2452" y="3362"/>
                    </a:lnTo>
                    <a:lnTo>
                      <a:pt x="2337" y="3335"/>
                    </a:lnTo>
                    <a:lnTo>
                      <a:pt x="2394" y="3275"/>
                    </a:lnTo>
                    <a:lnTo>
                      <a:pt x="2326" y="3196"/>
                    </a:lnTo>
                    <a:lnTo>
                      <a:pt x="2363" y="3143"/>
                    </a:lnTo>
                    <a:lnTo>
                      <a:pt x="2352" y="3068"/>
                    </a:lnTo>
                    <a:lnTo>
                      <a:pt x="2493" y="3000"/>
                    </a:lnTo>
                    <a:lnTo>
                      <a:pt x="2633" y="2917"/>
                    </a:lnTo>
                    <a:lnTo>
                      <a:pt x="2801" y="2806"/>
                    </a:lnTo>
                    <a:lnTo>
                      <a:pt x="2889" y="2658"/>
                    </a:lnTo>
                    <a:lnTo>
                      <a:pt x="3025" y="2567"/>
                    </a:lnTo>
                    <a:lnTo>
                      <a:pt x="3130" y="2504"/>
                    </a:lnTo>
                    <a:lnTo>
                      <a:pt x="3141" y="2583"/>
                    </a:lnTo>
                    <a:lnTo>
                      <a:pt x="2992" y="2644"/>
                    </a:lnTo>
                    <a:lnTo>
                      <a:pt x="3059" y="2671"/>
                    </a:lnTo>
                    <a:lnTo>
                      <a:pt x="3380" y="2523"/>
                    </a:lnTo>
                    <a:lnTo>
                      <a:pt x="3623" y="2428"/>
                    </a:lnTo>
                    <a:lnTo>
                      <a:pt x="3917" y="2369"/>
                    </a:lnTo>
                    <a:lnTo>
                      <a:pt x="4000" y="2309"/>
                    </a:lnTo>
                    <a:lnTo>
                      <a:pt x="3856" y="2309"/>
                    </a:lnTo>
                    <a:lnTo>
                      <a:pt x="3853" y="2239"/>
                    </a:lnTo>
                    <a:lnTo>
                      <a:pt x="3962" y="2183"/>
                    </a:lnTo>
                    <a:lnTo>
                      <a:pt x="4183" y="2047"/>
                    </a:lnTo>
                    <a:lnTo>
                      <a:pt x="4190" y="1984"/>
                    </a:lnTo>
                    <a:lnTo>
                      <a:pt x="4283" y="1979"/>
                    </a:lnTo>
                    <a:lnTo>
                      <a:pt x="4441" y="1939"/>
                    </a:lnTo>
                    <a:lnTo>
                      <a:pt x="4453" y="1840"/>
                    </a:lnTo>
                    <a:lnTo>
                      <a:pt x="4510" y="1868"/>
                    </a:lnTo>
                    <a:lnTo>
                      <a:pt x="4533" y="1968"/>
                    </a:lnTo>
                    <a:lnTo>
                      <a:pt x="4543" y="2070"/>
                    </a:lnTo>
                    <a:lnTo>
                      <a:pt x="4592" y="2115"/>
                    </a:lnTo>
                    <a:lnTo>
                      <a:pt x="4656" y="2175"/>
                    </a:lnTo>
                    <a:lnTo>
                      <a:pt x="4585" y="2303"/>
                    </a:lnTo>
                    <a:lnTo>
                      <a:pt x="4482" y="2396"/>
                    </a:lnTo>
                    <a:lnTo>
                      <a:pt x="4471" y="2458"/>
                    </a:lnTo>
                    <a:lnTo>
                      <a:pt x="4369" y="2605"/>
                    </a:lnTo>
                    <a:lnTo>
                      <a:pt x="4398" y="2668"/>
                    </a:lnTo>
                    <a:lnTo>
                      <a:pt x="4262" y="2803"/>
                    </a:lnTo>
                    <a:lnTo>
                      <a:pt x="4191" y="2746"/>
                    </a:lnTo>
                    <a:lnTo>
                      <a:pt x="4116" y="2905"/>
                    </a:lnTo>
                    <a:lnTo>
                      <a:pt x="4057" y="2992"/>
                    </a:lnTo>
                    <a:lnTo>
                      <a:pt x="4098" y="3042"/>
                    </a:lnTo>
                    <a:lnTo>
                      <a:pt x="4178" y="2992"/>
                    </a:lnTo>
                    <a:lnTo>
                      <a:pt x="4258" y="2972"/>
                    </a:lnTo>
                    <a:lnTo>
                      <a:pt x="4459" y="3139"/>
                    </a:lnTo>
                    <a:lnTo>
                      <a:pt x="4436" y="3209"/>
                    </a:lnTo>
                    <a:lnTo>
                      <a:pt x="4351" y="3259"/>
                    </a:lnTo>
                    <a:lnTo>
                      <a:pt x="4251" y="3315"/>
                    </a:lnTo>
                    <a:lnTo>
                      <a:pt x="4185" y="3368"/>
                    </a:lnTo>
                    <a:lnTo>
                      <a:pt x="4295" y="3423"/>
                    </a:lnTo>
                    <a:lnTo>
                      <a:pt x="4269" y="3486"/>
                    </a:lnTo>
                    <a:lnTo>
                      <a:pt x="4473" y="3505"/>
                    </a:lnTo>
                    <a:lnTo>
                      <a:pt x="4369" y="3522"/>
                    </a:lnTo>
                    <a:lnTo>
                      <a:pt x="4201" y="3552"/>
                    </a:lnTo>
                    <a:lnTo>
                      <a:pt x="4152" y="3499"/>
                    </a:lnTo>
                    <a:lnTo>
                      <a:pt x="4089" y="3441"/>
                    </a:lnTo>
                    <a:lnTo>
                      <a:pt x="4019" y="3390"/>
                    </a:lnTo>
                    <a:lnTo>
                      <a:pt x="3891" y="3344"/>
                    </a:lnTo>
                    <a:lnTo>
                      <a:pt x="3803" y="3300"/>
                    </a:lnTo>
                    <a:lnTo>
                      <a:pt x="3868" y="3220"/>
                    </a:lnTo>
                    <a:lnTo>
                      <a:pt x="3806" y="3207"/>
                    </a:lnTo>
                    <a:lnTo>
                      <a:pt x="3678" y="3168"/>
                    </a:lnTo>
                    <a:lnTo>
                      <a:pt x="3512" y="3208"/>
                    </a:lnTo>
                    <a:lnTo>
                      <a:pt x="3259" y="3298"/>
                    </a:lnTo>
                    <a:lnTo>
                      <a:pt x="3088" y="3347"/>
                    </a:lnTo>
                    <a:lnTo>
                      <a:pt x="2900" y="3438"/>
                    </a:lnTo>
                    <a:lnTo>
                      <a:pt x="2768" y="3517"/>
                    </a:lnTo>
                    <a:lnTo>
                      <a:pt x="2753" y="3443"/>
                    </a:lnTo>
                    <a:lnTo>
                      <a:pt x="2648" y="3431"/>
                    </a:lnTo>
                    <a:lnTo>
                      <a:pt x="2583" y="3483"/>
                    </a:lnTo>
                    <a:lnTo>
                      <a:pt x="2715" y="3613"/>
                    </a:lnTo>
                    <a:lnTo>
                      <a:pt x="2833" y="3625"/>
                    </a:lnTo>
                    <a:lnTo>
                      <a:pt x="2906" y="3685"/>
                    </a:lnTo>
                    <a:cubicBezTo>
                      <a:pt x="2911" y="3684"/>
                      <a:pt x="2916" y="3682"/>
                      <a:pt x="2921" y="3681"/>
                    </a:cubicBezTo>
                    <a:cubicBezTo>
                      <a:pt x="2927" y="3679"/>
                      <a:pt x="2932" y="3677"/>
                      <a:pt x="2938" y="3676"/>
                    </a:cubicBezTo>
                    <a:cubicBezTo>
                      <a:pt x="2943" y="3674"/>
                      <a:pt x="2948" y="3672"/>
                      <a:pt x="2953" y="3670"/>
                    </a:cubicBezTo>
                    <a:cubicBezTo>
                      <a:pt x="2959" y="3669"/>
                      <a:pt x="2964" y="3667"/>
                      <a:pt x="2970" y="3665"/>
                    </a:cubicBezTo>
                    <a:lnTo>
                      <a:pt x="3075" y="3642"/>
                    </a:lnTo>
                    <a:lnTo>
                      <a:pt x="3110" y="3699"/>
                    </a:lnTo>
                    <a:lnTo>
                      <a:pt x="3121" y="3779"/>
                    </a:lnTo>
                    <a:lnTo>
                      <a:pt x="3184" y="3751"/>
                    </a:lnTo>
                    <a:lnTo>
                      <a:pt x="3226" y="3695"/>
                    </a:lnTo>
                    <a:lnTo>
                      <a:pt x="3375" y="3677"/>
                    </a:lnTo>
                    <a:lnTo>
                      <a:pt x="3302" y="3735"/>
                    </a:lnTo>
                    <a:lnTo>
                      <a:pt x="3337" y="3785"/>
                    </a:lnTo>
                    <a:lnTo>
                      <a:pt x="3464" y="3740"/>
                    </a:lnTo>
                    <a:lnTo>
                      <a:pt x="3605" y="3697"/>
                    </a:lnTo>
                    <a:lnTo>
                      <a:pt x="3685" y="3634"/>
                    </a:lnTo>
                    <a:lnTo>
                      <a:pt x="3767" y="3570"/>
                    </a:lnTo>
                    <a:lnTo>
                      <a:pt x="3866" y="3605"/>
                    </a:lnTo>
                    <a:lnTo>
                      <a:pt x="3970" y="3570"/>
                    </a:lnTo>
                    <a:lnTo>
                      <a:pt x="3935" y="3717"/>
                    </a:lnTo>
                    <a:lnTo>
                      <a:pt x="3900" y="3796"/>
                    </a:lnTo>
                    <a:lnTo>
                      <a:pt x="4031" y="3819"/>
                    </a:lnTo>
                    <a:lnTo>
                      <a:pt x="4013" y="3931"/>
                    </a:lnTo>
                    <a:lnTo>
                      <a:pt x="3902" y="4039"/>
                    </a:lnTo>
                    <a:lnTo>
                      <a:pt x="3870" y="4120"/>
                    </a:lnTo>
                    <a:lnTo>
                      <a:pt x="4006" y="4081"/>
                    </a:lnTo>
                    <a:lnTo>
                      <a:pt x="4160" y="4204"/>
                    </a:lnTo>
                    <a:lnTo>
                      <a:pt x="4272" y="4300"/>
                    </a:lnTo>
                    <a:lnTo>
                      <a:pt x="4380" y="4419"/>
                    </a:lnTo>
                    <a:lnTo>
                      <a:pt x="4313" y="4482"/>
                    </a:lnTo>
                    <a:lnTo>
                      <a:pt x="4315" y="4548"/>
                    </a:lnTo>
                    <a:lnTo>
                      <a:pt x="4404" y="4548"/>
                    </a:lnTo>
                    <a:lnTo>
                      <a:pt x="4505" y="4482"/>
                    </a:lnTo>
                    <a:lnTo>
                      <a:pt x="4601" y="4419"/>
                    </a:lnTo>
                    <a:lnTo>
                      <a:pt x="4685" y="4321"/>
                    </a:lnTo>
                    <a:lnTo>
                      <a:pt x="4793" y="4379"/>
                    </a:lnTo>
                    <a:lnTo>
                      <a:pt x="4875" y="4412"/>
                    </a:lnTo>
                    <a:lnTo>
                      <a:pt x="5081" y="4312"/>
                    </a:lnTo>
                    <a:lnTo>
                      <a:pt x="5053" y="4389"/>
                    </a:lnTo>
                    <a:lnTo>
                      <a:pt x="4952" y="4427"/>
                    </a:lnTo>
                    <a:lnTo>
                      <a:pt x="5017" y="4524"/>
                    </a:lnTo>
                    <a:lnTo>
                      <a:pt x="5023" y="4586"/>
                    </a:lnTo>
                    <a:lnTo>
                      <a:pt x="4945" y="4631"/>
                    </a:lnTo>
                    <a:lnTo>
                      <a:pt x="4863" y="4721"/>
                    </a:lnTo>
                    <a:lnTo>
                      <a:pt x="4845" y="4785"/>
                    </a:lnTo>
                    <a:lnTo>
                      <a:pt x="4832" y="4875"/>
                    </a:lnTo>
                    <a:lnTo>
                      <a:pt x="4882" y="4928"/>
                    </a:lnTo>
                    <a:lnTo>
                      <a:pt x="4927" y="4888"/>
                    </a:lnTo>
                    <a:lnTo>
                      <a:pt x="5049" y="4859"/>
                    </a:lnTo>
                    <a:lnTo>
                      <a:pt x="5133" y="4920"/>
                    </a:lnTo>
                    <a:lnTo>
                      <a:pt x="5201" y="4925"/>
                    </a:lnTo>
                    <a:lnTo>
                      <a:pt x="5294" y="4915"/>
                    </a:lnTo>
                    <a:lnTo>
                      <a:pt x="5330" y="4816"/>
                    </a:lnTo>
                    <a:lnTo>
                      <a:pt x="5400" y="4753"/>
                    </a:lnTo>
                    <a:lnTo>
                      <a:pt x="5430" y="4677"/>
                    </a:lnTo>
                    <a:lnTo>
                      <a:pt x="5376" y="4574"/>
                    </a:lnTo>
                    <a:lnTo>
                      <a:pt x="5359" y="4504"/>
                    </a:lnTo>
                    <a:lnTo>
                      <a:pt x="5451" y="4447"/>
                    </a:lnTo>
                    <a:lnTo>
                      <a:pt x="5511" y="4355"/>
                    </a:lnTo>
                    <a:lnTo>
                      <a:pt x="5558" y="4240"/>
                    </a:lnTo>
                    <a:lnTo>
                      <a:pt x="5632" y="4133"/>
                    </a:lnTo>
                    <a:lnTo>
                      <a:pt x="5671" y="4063"/>
                    </a:lnTo>
                    <a:lnTo>
                      <a:pt x="5759" y="3948"/>
                    </a:lnTo>
                    <a:lnTo>
                      <a:pt x="5792" y="3827"/>
                    </a:lnTo>
                    <a:lnTo>
                      <a:pt x="5807" y="3736"/>
                    </a:lnTo>
                    <a:lnTo>
                      <a:pt x="5856" y="3649"/>
                    </a:lnTo>
                    <a:lnTo>
                      <a:pt x="5831" y="3569"/>
                    </a:lnTo>
                    <a:lnTo>
                      <a:pt x="5770" y="3601"/>
                    </a:lnTo>
                    <a:lnTo>
                      <a:pt x="5657" y="3558"/>
                    </a:lnTo>
                    <a:lnTo>
                      <a:pt x="5697" y="3495"/>
                    </a:lnTo>
                    <a:lnTo>
                      <a:pt x="5774" y="3495"/>
                    </a:lnTo>
                    <a:lnTo>
                      <a:pt x="5846" y="3458"/>
                    </a:lnTo>
                    <a:lnTo>
                      <a:pt x="5834" y="3390"/>
                    </a:lnTo>
                    <a:lnTo>
                      <a:pt x="5763" y="3366"/>
                    </a:lnTo>
                    <a:lnTo>
                      <a:pt x="5763" y="3275"/>
                    </a:lnTo>
                    <a:lnTo>
                      <a:pt x="5754" y="3184"/>
                    </a:lnTo>
                    <a:lnTo>
                      <a:pt x="5788" y="3070"/>
                    </a:lnTo>
                    <a:lnTo>
                      <a:pt x="5948" y="3025"/>
                    </a:lnTo>
                    <a:lnTo>
                      <a:pt x="6106" y="3002"/>
                    </a:lnTo>
                    <a:lnTo>
                      <a:pt x="6182" y="2933"/>
                    </a:lnTo>
                    <a:lnTo>
                      <a:pt x="6223" y="2853"/>
                    </a:lnTo>
                    <a:lnTo>
                      <a:pt x="6276" y="2714"/>
                    </a:lnTo>
                    <a:lnTo>
                      <a:pt x="6304" y="2625"/>
                    </a:lnTo>
                    <a:lnTo>
                      <a:pt x="6386" y="2573"/>
                    </a:lnTo>
                    <a:lnTo>
                      <a:pt x="6558" y="2545"/>
                    </a:lnTo>
                    <a:lnTo>
                      <a:pt x="6670" y="2513"/>
                    </a:lnTo>
                    <a:lnTo>
                      <a:pt x="6806" y="2370"/>
                    </a:lnTo>
                    <a:lnTo>
                      <a:pt x="6948" y="2275"/>
                    </a:lnTo>
                    <a:lnTo>
                      <a:pt x="6933" y="2207"/>
                    </a:lnTo>
                    <a:lnTo>
                      <a:pt x="6985" y="2152"/>
                    </a:lnTo>
                    <a:lnTo>
                      <a:pt x="6810" y="2131"/>
                    </a:lnTo>
                    <a:lnTo>
                      <a:pt x="6933" y="2039"/>
                    </a:lnTo>
                    <a:lnTo>
                      <a:pt x="6992" y="1961"/>
                    </a:lnTo>
                    <a:lnTo>
                      <a:pt x="7130" y="1910"/>
                    </a:lnTo>
                    <a:lnTo>
                      <a:pt x="7036" y="1841"/>
                    </a:lnTo>
                    <a:lnTo>
                      <a:pt x="7084" y="1808"/>
                    </a:lnTo>
                    <a:lnTo>
                      <a:pt x="7301" y="1836"/>
                    </a:lnTo>
                    <a:lnTo>
                      <a:pt x="7394" y="1898"/>
                    </a:lnTo>
                    <a:lnTo>
                      <a:pt x="7525" y="1886"/>
                    </a:lnTo>
                    <a:lnTo>
                      <a:pt x="7625" y="1837"/>
                    </a:lnTo>
                    <a:lnTo>
                      <a:pt x="7769" y="1808"/>
                    </a:lnTo>
                    <a:lnTo>
                      <a:pt x="7803" y="1735"/>
                    </a:lnTo>
                    <a:lnTo>
                      <a:pt x="7739" y="1695"/>
                    </a:lnTo>
                    <a:lnTo>
                      <a:pt x="7920" y="1618"/>
                    </a:lnTo>
                    <a:lnTo>
                      <a:pt x="8000" y="1631"/>
                    </a:lnTo>
                    <a:lnTo>
                      <a:pt x="8201" y="1543"/>
                    </a:lnTo>
                    <a:lnTo>
                      <a:pt x="8282" y="1542"/>
                    </a:lnTo>
                    <a:lnTo>
                      <a:pt x="8333" y="1495"/>
                    </a:lnTo>
                    <a:lnTo>
                      <a:pt x="8407" y="1500"/>
                    </a:lnTo>
                    <a:lnTo>
                      <a:pt x="8475" y="1531"/>
                    </a:lnTo>
                    <a:lnTo>
                      <a:pt x="8385" y="1575"/>
                    </a:lnTo>
                    <a:lnTo>
                      <a:pt x="8397" y="1694"/>
                    </a:lnTo>
                    <a:lnTo>
                      <a:pt x="8477" y="1689"/>
                    </a:lnTo>
                    <a:lnTo>
                      <a:pt x="8584" y="1717"/>
                    </a:lnTo>
                    <a:lnTo>
                      <a:pt x="8606" y="1767"/>
                    </a:lnTo>
                    <a:lnTo>
                      <a:pt x="8695" y="1726"/>
                    </a:lnTo>
                    <a:lnTo>
                      <a:pt x="8826" y="1682"/>
                    </a:lnTo>
                    <a:lnTo>
                      <a:pt x="8888" y="1717"/>
                    </a:lnTo>
                    <a:lnTo>
                      <a:pt x="8995" y="1745"/>
                    </a:lnTo>
                    <a:lnTo>
                      <a:pt x="9107" y="1710"/>
                    </a:lnTo>
                    <a:lnTo>
                      <a:pt x="9143" y="1654"/>
                    </a:lnTo>
                    <a:lnTo>
                      <a:pt x="9185" y="1568"/>
                    </a:lnTo>
                    <a:lnTo>
                      <a:pt x="9304" y="1550"/>
                    </a:lnTo>
                    <a:lnTo>
                      <a:pt x="9374" y="1586"/>
                    </a:lnTo>
                    <a:lnTo>
                      <a:pt x="9432" y="1592"/>
                    </a:lnTo>
                    <a:lnTo>
                      <a:pt x="9463" y="1500"/>
                    </a:lnTo>
                    <a:lnTo>
                      <a:pt x="9548" y="1451"/>
                    </a:lnTo>
                    <a:lnTo>
                      <a:pt x="9703" y="1396"/>
                    </a:lnTo>
                    <a:lnTo>
                      <a:pt x="9820" y="1356"/>
                    </a:lnTo>
                    <a:lnTo>
                      <a:pt x="9897" y="1345"/>
                    </a:lnTo>
                    <a:lnTo>
                      <a:pt x="9901" y="1284"/>
                    </a:lnTo>
                    <a:lnTo>
                      <a:pt x="9792" y="1212"/>
                    </a:lnTo>
                    <a:lnTo>
                      <a:pt x="9927" y="1206"/>
                    </a:lnTo>
                    <a:lnTo>
                      <a:pt x="10044" y="1229"/>
                    </a:lnTo>
                    <a:lnTo>
                      <a:pt x="10153" y="1224"/>
                    </a:lnTo>
                    <a:lnTo>
                      <a:pt x="10213" y="1143"/>
                    </a:lnTo>
                    <a:lnTo>
                      <a:pt x="10129" y="1063"/>
                    </a:lnTo>
                    <a:lnTo>
                      <a:pt x="10189" y="1054"/>
                    </a:lnTo>
                    <a:lnTo>
                      <a:pt x="10295" y="1106"/>
                    </a:lnTo>
                    <a:lnTo>
                      <a:pt x="10396" y="1106"/>
                    </a:lnTo>
                    <a:lnTo>
                      <a:pt x="10452" y="1077"/>
                    </a:lnTo>
                    <a:lnTo>
                      <a:pt x="10539" y="1019"/>
                    </a:lnTo>
                    <a:lnTo>
                      <a:pt x="10545" y="1091"/>
                    </a:lnTo>
                    <a:lnTo>
                      <a:pt x="10514" y="1161"/>
                    </a:lnTo>
                    <a:lnTo>
                      <a:pt x="10590" y="1194"/>
                    </a:lnTo>
                    <a:lnTo>
                      <a:pt x="10623" y="1094"/>
                    </a:lnTo>
                    <a:lnTo>
                      <a:pt x="10705" y="1043"/>
                    </a:lnTo>
                    <a:lnTo>
                      <a:pt x="10724" y="959"/>
                    </a:lnTo>
                    <a:lnTo>
                      <a:pt x="10741" y="860"/>
                    </a:lnTo>
                    <a:lnTo>
                      <a:pt x="10745" y="748"/>
                    </a:lnTo>
                    <a:lnTo>
                      <a:pt x="10830" y="692"/>
                    </a:lnTo>
                    <a:lnTo>
                      <a:pt x="10923" y="669"/>
                    </a:lnTo>
                    <a:lnTo>
                      <a:pt x="11046" y="676"/>
                    </a:lnTo>
                    <a:lnTo>
                      <a:pt x="10996" y="718"/>
                    </a:lnTo>
                    <a:lnTo>
                      <a:pt x="10926" y="730"/>
                    </a:lnTo>
                    <a:lnTo>
                      <a:pt x="10809" y="796"/>
                    </a:lnTo>
                    <a:lnTo>
                      <a:pt x="10822" y="880"/>
                    </a:lnTo>
                    <a:lnTo>
                      <a:pt x="10780" y="1004"/>
                    </a:lnTo>
                    <a:lnTo>
                      <a:pt x="10773" y="1057"/>
                    </a:lnTo>
                    <a:lnTo>
                      <a:pt x="10726" y="1110"/>
                    </a:lnTo>
                    <a:lnTo>
                      <a:pt x="10695" y="1170"/>
                    </a:lnTo>
                    <a:lnTo>
                      <a:pt x="10854" y="1228"/>
                    </a:lnTo>
                    <a:lnTo>
                      <a:pt x="10934" y="1193"/>
                    </a:lnTo>
                    <a:lnTo>
                      <a:pt x="10996" y="1175"/>
                    </a:lnTo>
                    <a:lnTo>
                      <a:pt x="11055" y="1115"/>
                    </a:lnTo>
                    <a:lnTo>
                      <a:pt x="11171" y="1081"/>
                    </a:lnTo>
                    <a:lnTo>
                      <a:pt x="11235" y="1049"/>
                    </a:lnTo>
                    <a:lnTo>
                      <a:pt x="11245" y="988"/>
                    </a:lnTo>
                    <a:lnTo>
                      <a:pt x="11214" y="895"/>
                    </a:lnTo>
                    <a:lnTo>
                      <a:pt x="11309" y="918"/>
                    </a:lnTo>
                    <a:lnTo>
                      <a:pt x="11442" y="1015"/>
                    </a:lnTo>
                    <a:lnTo>
                      <a:pt x="11487" y="1063"/>
                    </a:lnTo>
                    <a:lnTo>
                      <a:pt x="11615" y="1114"/>
                    </a:lnTo>
                    <a:lnTo>
                      <a:pt x="11833" y="1289"/>
                    </a:lnTo>
                    <a:lnTo>
                      <a:pt x="11757" y="1340"/>
                    </a:lnTo>
                    <a:cubicBezTo>
                      <a:pt x="11734" y="1353"/>
                      <a:pt x="11710" y="1365"/>
                      <a:pt x="11686" y="1375"/>
                    </a:cubicBezTo>
                    <a:cubicBezTo>
                      <a:pt x="11643" y="1391"/>
                      <a:pt x="11600" y="1403"/>
                      <a:pt x="11555" y="1408"/>
                    </a:cubicBezTo>
                    <a:lnTo>
                      <a:pt x="11462" y="1448"/>
                    </a:lnTo>
                    <a:cubicBezTo>
                      <a:pt x="11416" y="1468"/>
                      <a:pt x="11368" y="1486"/>
                      <a:pt x="11320" y="1500"/>
                    </a:cubicBezTo>
                    <a:cubicBezTo>
                      <a:pt x="11300" y="1506"/>
                      <a:pt x="11281" y="1511"/>
                      <a:pt x="11261" y="1516"/>
                    </a:cubicBezTo>
                    <a:lnTo>
                      <a:pt x="11181" y="1507"/>
                    </a:lnTo>
                    <a:lnTo>
                      <a:pt x="11030" y="1507"/>
                    </a:lnTo>
                    <a:lnTo>
                      <a:pt x="10934" y="1503"/>
                    </a:lnTo>
                    <a:lnTo>
                      <a:pt x="10809" y="1515"/>
                    </a:lnTo>
                    <a:lnTo>
                      <a:pt x="10747" y="1614"/>
                    </a:lnTo>
                    <a:lnTo>
                      <a:pt x="10819" y="1631"/>
                    </a:lnTo>
                    <a:lnTo>
                      <a:pt x="10969" y="1619"/>
                    </a:lnTo>
                    <a:lnTo>
                      <a:pt x="11157" y="1625"/>
                    </a:lnTo>
                    <a:lnTo>
                      <a:pt x="11217" y="1614"/>
                    </a:lnTo>
                    <a:lnTo>
                      <a:pt x="11367" y="1614"/>
                    </a:lnTo>
                    <a:lnTo>
                      <a:pt x="11444" y="1637"/>
                    </a:lnTo>
                    <a:lnTo>
                      <a:pt x="11524" y="1637"/>
                    </a:lnTo>
                    <a:lnTo>
                      <a:pt x="11612" y="1580"/>
                    </a:lnTo>
                    <a:lnTo>
                      <a:pt x="11712" y="1523"/>
                    </a:lnTo>
                    <a:lnTo>
                      <a:pt x="11819" y="1471"/>
                    </a:lnTo>
                    <a:lnTo>
                      <a:pt x="11946" y="1465"/>
                    </a:lnTo>
                    <a:lnTo>
                      <a:pt x="12061" y="1443"/>
                    </a:lnTo>
                    <a:lnTo>
                      <a:pt x="12136" y="1357"/>
                    </a:lnTo>
                    <a:lnTo>
                      <a:pt x="12043" y="1285"/>
                    </a:lnTo>
                    <a:lnTo>
                      <a:pt x="11919" y="1210"/>
                    </a:lnTo>
                    <a:lnTo>
                      <a:pt x="11819" y="1205"/>
                    </a:lnTo>
                    <a:lnTo>
                      <a:pt x="11706" y="1174"/>
                    </a:lnTo>
                    <a:lnTo>
                      <a:pt x="11777" y="1143"/>
                    </a:lnTo>
                    <a:lnTo>
                      <a:pt x="11750" y="1051"/>
                    </a:lnTo>
                    <a:lnTo>
                      <a:pt x="11825" y="1016"/>
                    </a:lnTo>
                    <a:lnTo>
                      <a:pt x="11846" y="1077"/>
                    </a:lnTo>
                    <a:lnTo>
                      <a:pt x="11928" y="1117"/>
                    </a:lnTo>
                    <a:lnTo>
                      <a:pt x="12159" y="1117"/>
                    </a:lnTo>
                    <a:lnTo>
                      <a:pt x="12136" y="1175"/>
                    </a:lnTo>
                    <a:lnTo>
                      <a:pt x="12345" y="1232"/>
                    </a:lnTo>
                    <a:lnTo>
                      <a:pt x="12516" y="1260"/>
                    </a:lnTo>
                    <a:lnTo>
                      <a:pt x="12410" y="1269"/>
                    </a:lnTo>
                    <a:lnTo>
                      <a:pt x="12377" y="1343"/>
                    </a:lnTo>
                    <a:lnTo>
                      <a:pt x="12484" y="1372"/>
                    </a:lnTo>
                    <a:lnTo>
                      <a:pt x="12555" y="1355"/>
                    </a:lnTo>
                    <a:lnTo>
                      <a:pt x="12565" y="1284"/>
                    </a:lnTo>
                    <a:lnTo>
                      <a:pt x="12747" y="1256"/>
                    </a:lnTo>
                    <a:lnTo>
                      <a:pt x="12841" y="1250"/>
                    </a:lnTo>
                    <a:lnTo>
                      <a:pt x="12901" y="1278"/>
                    </a:lnTo>
                    <a:lnTo>
                      <a:pt x="12864" y="1328"/>
                    </a:lnTo>
                    <a:lnTo>
                      <a:pt x="12746" y="1364"/>
                    </a:lnTo>
                    <a:lnTo>
                      <a:pt x="12797" y="1425"/>
                    </a:lnTo>
                    <a:lnTo>
                      <a:pt x="12864" y="1482"/>
                    </a:lnTo>
                    <a:lnTo>
                      <a:pt x="12914" y="1448"/>
                    </a:lnTo>
                    <a:lnTo>
                      <a:pt x="13008" y="1431"/>
                    </a:lnTo>
                    <a:lnTo>
                      <a:pt x="13050" y="1368"/>
                    </a:lnTo>
                    <a:lnTo>
                      <a:pt x="13121" y="1351"/>
                    </a:lnTo>
                    <a:lnTo>
                      <a:pt x="13164" y="1395"/>
                    </a:lnTo>
                    <a:lnTo>
                      <a:pt x="13267" y="1387"/>
                    </a:lnTo>
                    <a:lnTo>
                      <a:pt x="13470" y="1475"/>
                    </a:lnTo>
                    <a:lnTo>
                      <a:pt x="13581" y="1528"/>
                    </a:lnTo>
                    <a:lnTo>
                      <a:pt x="13644" y="1571"/>
                    </a:lnTo>
                    <a:lnTo>
                      <a:pt x="13707" y="1588"/>
                    </a:lnTo>
                    <a:lnTo>
                      <a:pt x="13776" y="1583"/>
                    </a:lnTo>
                    <a:lnTo>
                      <a:pt x="13849" y="1548"/>
                    </a:lnTo>
                    <a:lnTo>
                      <a:pt x="13889" y="1674"/>
                    </a:lnTo>
                    <a:lnTo>
                      <a:pt x="13754" y="1658"/>
                    </a:lnTo>
                    <a:lnTo>
                      <a:pt x="13712" y="1733"/>
                    </a:lnTo>
                    <a:lnTo>
                      <a:pt x="13587" y="1707"/>
                    </a:lnTo>
                    <a:lnTo>
                      <a:pt x="13509" y="1604"/>
                    </a:lnTo>
                    <a:lnTo>
                      <a:pt x="13433" y="1532"/>
                    </a:lnTo>
                    <a:lnTo>
                      <a:pt x="13378" y="1440"/>
                    </a:lnTo>
                    <a:lnTo>
                      <a:pt x="13225" y="1451"/>
                    </a:lnTo>
                    <a:lnTo>
                      <a:pt x="13129" y="1479"/>
                    </a:lnTo>
                    <a:lnTo>
                      <a:pt x="13141" y="1552"/>
                    </a:lnTo>
                    <a:lnTo>
                      <a:pt x="13195" y="1653"/>
                    </a:lnTo>
                    <a:lnTo>
                      <a:pt x="13228" y="1725"/>
                    </a:lnTo>
                    <a:lnTo>
                      <a:pt x="13280" y="1806"/>
                    </a:lnTo>
                    <a:lnTo>
                      <a:pt x="13280" y="1882"/>
                    </a:lnTo>
                    <a:lnTo>
                      <a:pt x="13349" y="1898"/>
                    </a:lnTo>
                    <a:lnTo>
                      <a:pt x="13351" y="1980"/>
                    </a:lnTo>
                    <a:lnTo>
                      <a:pt x="13274" y="2009"/>
                    </a:lnTo>
                    <a:lnTo>
                      <a:pt x="13302" y="2116"/>
                    </a:lnTo>
                    <a:lnTo>
                      <a:pt x="13367" y="2160"/>
                    </a:lnTo>
                    <a:lnTo>
                      <a:pt x="13406" y="2245"/>
                    </a:lnTo>
                    <a:lnTo>
                      <a:pt x="13448" y="2311"/>
                    </a:lnTo>
                    <a:lnTo>
                      <a:pt x="13605" y="2329"/>
                    </a:lnTo>
                    <a:lnTo>
                      <a:pt x="13626" y="2378"/>
                    </a:lnTo>
                    <a:lnTo>
                      <a:pt x="13716" y="2434"/>
                    </a:lnTo>
                    <a:lnTo>
                      <a:pt x="13858" y="2509"/>
                    </a:lnTo>
                    <a:lnTo>
                      <a:pt x="13978" y="2589"/>
                    </a:lnTo>
                    <a:lnTo>
                      <a:pt x="14085" y="2640"/>
                    </a:lnTo>
                    <a:lnTo>
                      <a:pt x="14196" y="2686"/>
                    </a:lnTo>
                    <a:lnTo>
                      <a:pt x="14385" y="2735"/>
                    </a:lnTo>
                    <a:lnTo>
                      <a:pt x="14340" y="2658"/>
                    </a:lnTo>
                    <a:lnTo>
                      <a:pt x="14480" y="2708"/>
                    </a:lnTo>
                    <a:lnTo>
                      <a:pt x="14693" y="2827"/>
                    </a:lnTo>
                    <a:lnTo>
                      <a:pt x="15071" y="2950"/>
                    </a:lnTo>
                    <a:lnTo>
                      <a:pt x="15184" y="3053"/>
                    </a:lnTo>
                    <a:lnTo>
                      <a:pt x="15252" y="3112"/>
                    </a:lnTo>
                    <a:lnTo>
                      <a:pt x="15319" y="3208"/>
                    </a:lnTo>
                    <a:lnTo>
                      <a:pt x="15419" y="3260"/>
                    </a:lnTo>
                    <a:cubicBezTo>
                      <a:pt x="15459" y="3288"/>
                      <a:pt x="15499" y="3314"/>
                      <a:pt x="15540" y="3339"/>
                    </a:cubicBezTo>
                    <a:cubicBezTo>
                      <a:pt x="15589" y="3369"/>
                      <a:pt x="15639" y="3399"/>
                      <a:pt x="15693" y="3419"/>
                    </a:cubicBezTo>
                    <a:cubicBezTo>
                      <a:pt x="15721" y="3430"/>
                      <a:pt x="15749" y="3438"/>
                      <a:pt x="15779" y="3443"/>
                    </a:cubicBezTo>
                    <a:cubicBezTo>
                      <a:pt x="15814" y="3451"/>
                      <a:pt x="15848" y="3459"/>
                      <a:pt x="15882" y="3466"/>
                    </a:cubicBezTo>
                    <a:cubicBezTo>
                      <a:pt x="15934" y="3477"/>
                      <a:pt x="15986" y="3488"/>
                      <a:pt x="16038" y="3499"/>
                    </a:cubicBezTo>
                    <a:lnTo>
                      <a:pt x="16174" y="3511"/>
                    </a:lnTo>
                    <a:lnTo>
                      <a:pt x="16267" y="3471"/>
                    </a:lnTo>
                    <a:lnTo>
                      <a:pt x="16286" y="3409"/>
                    </a:lnTo>
                    <a:lnTo>
                      <a:pt x="16267" y="3352"/>
                    </a:lnTo>
                    <a:lnTo>
                      <a:pt x="16185" y="3296"/>
                    </a:lnTo>
                    <a:lnTo>
                      <a:pt x="16135" y="3263"/>
                    </a:lnTo>
                    <a:cubicBezTo>
                      <a:pt x="16068" y="3293"/>
                      <a:pt x="15996" y="3234"/>
                      <a:pt x="16016" y="3165"/>
                    </a:cubicBezTo>
                    <a:cubicBezTo>
                      <a:pt x="16023" y="3142"/>
                      <a:pt x="16043" y="3123"/>
                      <a:pt x="16067" y="3117"/>
                    </a:cubicBezTo>
                    <a:lnTo>
                      <a:pt x="16127" y="3096"/>
                    </a:lnTo>
                    <a:lnTo>
                      <a:pt x="16277" y="3112"/>
                    </a:lnTo>
                    <a:lnTo>
                      <a:pt x="16487" y="3137"/>
                    </a:lnTo>
                    <a:lnTo>
                      <a:pt x="16500" y="3050"/>
                    </a:lnTo>
                    <a:lnTo>
                      <a:pt x="16465" y="2984"/>
                    </a:lnTo>
                    <a:lnTo>
                      <a:pt x="16382" y="2957"/>
                    </a:lnTo>
                    <a:lnTo>
                      <a:pt x="16291" y="2881"/>
                    </a:lnTo>
                    <a:lnTo>
                      <a:pt x="16234" y="2854"/>
                    </a:lnTo>
                    <a:lnTo>
                      <a:pt x="16167" y="2787"/>
                    </a:lnTo>
                    <a:lnTo>
                      <a:pt x="16084" y="2718"/>
                    </a:lnTo>
                    <a:lnTo>
                      <a:pt x="15999" y="2707"/>
                    </a:lnTo>
                    <a:lnTo>
                      <a:pt x="15924" y="2718"/>
                    </a:lnTo>
                    <a:lnTo>
                      <a:pt x="15797" y="2730"/>
                    </a:lnTo>
                    <a:lnTo>
                      <a:pt x="15718" y="2654"/>
                    </a:lnTo>
                    <a:lnTo>
                      <a:pt x="15676" y="2573"/>
                    </a:lnTo>
                    <a:lnTo>
                      <a:pt x="15625" y="2512"/>
                    </a:lnTo>
                    <a:lnTo>
                      <a:pt x="15454" y="2512"/>
                    </a:lnTo>
                    <a:lnTo>
                      <a:pt x="15437" y="2430"/>
                    </a:lnTo>
                    <a:lnTo>
                      <a:pt x="15359" y="2441"/>
                    </a:lnTo>
                    <a:lnTo>
                      <a:pt x="15342" y="2493"/>
                    </a:lnTo>
                    <a:lnTo>
                      <a:pt x="15411" y="2559"/>
                    </a:lnTo>
                    <a:lnTo>
                      <a:pt x="15387" y="2628"/>
                    </a:lnTo>
                    <a:lnTo>
                      <a:pt x="15287" y="2599"/>
                    </a:lnTo>
                    <a:lnTo>
                      <a:pt x="15183" y="2539"/>
                    </a:lnTo>
                    <a:lnTo>
                      <a:pt x="15055" y="2494"/>
                    </a:lnTo>
                    <a:lnTo>
                      <a:pt x="14993" y="2437"/>
                    </a:lnTo>
                    <a:lnTo>
                      <a:pt x="14865" y="2404"/>
                    </a:lnTo>
                    <a:lnTo>
                      <a:pt x="14733" y="2397"/>
                    </a:lnTo>
                    <a:lnTo>
                      <a:pt x="14605" y="2333"/>
                    </a:lnTo>
                    <a:lnTo>
                      <a:pt x="14509" y="2283"/>
                    </a:lnTo>
                    <a:lnTo>
                      <a:pt x="14417" y="2254"/>
                    </a:lnTo>
                    <a:lnTo>
                      <a:pt x="14347" y="2143"/>
                    </a:lnTo>
                    <a:lnTo>
                      <a:pt x="14461" y="2143"/>
                    </a:lnTo>
                    <a:cubicBezTo>
                      <a:pt x="14516" y="2180"/>
                      <a:pt x="14578" y="2208"/>
                      <a:pt x="14643" y="2225"/>
                    </a:cubicBezTo>
                    <a:cubicBezTo>
                      <a:pt x="14676" y="2233"/>
                      <a:pt x="14709" y="2239"/>
                      <a:pt x="14743" y="2242"/>
                    </a:cubicBezTo>
                    <a:lnTo>
                      <a:pt x="14838" y="2310"/>
                    </a:lnTo>
                    <a:lnTo>
                      <a:pt x="14928" y="2366"/>
                    </a:lnTo>
                    <a:lnTo>
                      <a:pt x="15020" y="2384"/>
                    </a:lnTo>
                    <a:lnTo>
                      <a:pt x="15170" y="2377"/>
                    </a:lnTo>
                    <a:lnTo>
                      <a:pt x="15242" y="2404"/>
                    </a:lnTo>
                    <a:lnTo>
                      <a:pt x="15348" y="2307"/>
                    </a:lnTo>
                    <a:lnTo>
                      <a:pt x="15281" y="2250"/>
                    </a:lnTo>
                    <a:lnTo>
                      <a:pt x="15004" y="2045"/>
                    </a:lnTo>
                    <a:lnTo>
                      <a:pt x="14874" y="1985"/>
                    </a:lnTo>
                    <a:lnTo>
                      <a:pt x="14885" y="1908"/>
                    </a:lnTo>
                    <a:cubicBezTo>
                      <a:pt x="14953" y="1927"/>
                      <a:pt x="15016" y="1959"/>
                      <a:pt x="15070" y="2003"/>
                    </a:cubicBezTo>
                    <a:cubicBezTo>
                      <a:pt x="15110" y="2035"/>
                      <a:pt x="15145" y="2073"/>
                      <a:pt x="15183" y="2107"/>
                    </a:cubicBezTo>
                    <a:cubicBezTo>
                      <a:pt x="15212" y="2133"/>
                      <a:pt x="15243" y="2158"/>
                      <a:pt x="15276" y="2180"/>
                    </a:cubicBezTo>
                    <a:lnTo>
                      <a:pt x="15366" y="2215"/>
                    </a:lnTo>
                    <a:lnTo>
                      <a:pt x="15412" y="2307"/>
                    </a:lnTo>
                    <a:lnTo>
                      <a:pt x="15544" y="2372"/>
                    </a:lnTo>
                    <a:lnTo>
                      <a:pt x="15614" y="2372"/>
                    </a:lnTo>
                    <a:lnTo>
                      <a:pt x="15786" y="2417"/>
                    </a:lnTo>
                    <a:lnTo>
                      <a:pt x="15929" y="2462"/>
                    </a:lnTo>
                    <a:lnTo>
                      <a:pt x="16039" y="2485"/>
                    </a:lnTo>
                    <a:lnTo>
                      <a:pt x="16158" y="2513"/>
                    </a:lnTo>
                    <a:lnTo>
                      <a:pt x="16265" y="2593"/>
                    </a:lnTo>
                    <a:lnTo>
                      <a:pt x="16270" y="2674"/>
                    </a:lnTo>
                    <a:lnTo>
                      <a:pt x="16270" y="2730"/>
                    </a:lnTo>
                    <a:lnTo>
                      <a:pt x="16377" y="2810"/>
                    </a:lnTo>
                    <a:lnTo>
                      <a:pt x="16484" y="2873"/>
                    </a:lnTo>
                    <a:lnTo>
                      <a:pt x="16539" y="2970"/>
                    </a:lnTo>
                    <a:lnTo>
                      <a:pt x="16585" y="3030"/>
                    </a:lnTo>
                    <a:lnTo>
                      <a:pt x="16562" y="3111"/>
                    </a:lnTo>
                    <a:lnTo>
                      <a:pt x="16532" y="3173"/>
                    </a:lnTo>
                    <a:lnTo>
                      <a:pt x="16498" y="3250"/>
                    </a:lnTo>
                    <a:lnTo>
                      <a:pt x="16409" y="3204"/>
                    </a:lnTo>
                    <a:lnTo>
                      <a:pt x="16356" y="3145"/>
                    </a:lnTo>
                    <a:lnTo>
                      <a:pt x="16252" y="3177"/>
                    </a:lnTo>
                    <a:cubicBezTo>
                      <a:pt x="16293" y="3217"/>
                      <a:pt x="16329" y="3260"/>
                      <a:pt x="16361" y="3307"/>
                    </a:cubicBezTo>
                    <a:cubicBezTo>
                      <a:pt x="16382" y="3339"/>
                      <a:pt x="16401" y="3373"/>
                      <a:pt x="16418" y="3409"/>
                    </a:cubicBezTo>
                    <a:lnTo>
                      <a:pt x="16564" y="3451"/>
                    </a:lnTo>
                    <a:lnTo>
                      <a:pt x="16681" y="3471"/>
                    </a:lnTo>
                    <a:lnTo>
                      <a:pt x="16852" y="3529"/>
                    </a:lnTo>
                    <a:lnTo>
                      <a:pt x="16941" y="3574"/>
                    </a:lnTo>
                    <a:lnTo>
                      <a:pt x="16994" y="3654"/>
                    </a:lnTo>
                    <a:lnTo>
                      <a:pt x="17084" y="3772"/>
                    </a:lnTo>
                    <a:lnTo>
                      <a:pt x="17117" y="3813"/>
                    </a:lnTo>
                    <a:lnTo>
                      <a:pt x="17128" y="3903"/>
                    </a:lnTo>
                    <a:lnTo>
                      <a:pt x="17212" y="3943"/>
                    </a:lnTo>
                    <a:lnTo>
                      <a:pt x="17401" y="4112"/>
                    </a:lnTo>
                    <a:lnTo>
                      <a:pt x="17571" y="4292"/>
                    </a:lnTo>
                    <a:lnTo>
                      <a:pt x="17472" y="4250"/>
                    </a:lnTo>
                    <a:lnTo>
                      <a:pt x="17387" y="4222"/>
                    </a:lnTo>
                    <a:lnTo>
                      <a:pt x="17322" y="4142"/>
                    </a:lnTo>
                    <a:lnTo>
                      <a:pt x="17230" y="4186"/>
                    </a:lnTo>
                    <a:lnTo>
                      <a:pt x="17230" y="4254"/>
                    </a:lnTo>
                    <a:lnTo>
                      <a:pt x="17176" y="4283"/>
                    </a:lnTo>
                    <a:lnTo>
                      <a:pt x="17058" y="4250"/>
                    </a:lnTo>
                    <a:lnTo>
                      <a:pt x="16952" y="4238"/>
                    </a:lnTo>
                    <a:lnTo>
                      <a:pt x="16789" y="4288"/>
                    </a:lnTo>
                    <a:lnTo>
                      <a:pt x="16696" y="4250"/>
                    </a:lnTo>
                    <a:lnTo>
                      <a:pt x="16593" y="4116"/>
                    </a:lnTo>
                    <a:lnTo>
                      <a:pt x="16515" y="4102"/>
                    </a:lnTo>
                    <a:lnTo>
                      <a:pt x="16551" y="4182"/>
                    </a:lnTo>
                    <a:lnTo>
                      <a:pt x="16510" y="4250"/>
                    </a:lnTo>
                    <a:lnTo>
                      <a:pt x="16452" y="4201"/>
                    </a:lnTo>
                    <a:lnTo>
                      <a:pt x="16312" y="4026"/>
                    </a:lnTo>
                    <a:lnTo>
                      <a:pt x="16222" y="4086"/>
                    </a:lnTo>
                    <a:lnTo>
                      <a:pt x="16302" y="4141"/>
                    </a:lnTo>
                    <a:cubicBezTo>
                      <a:pt x="16314" y="4155"/>
                      <a:pt x="16326" y="4169"/>
                      <a:pt x="16337" y="4184"/>
                    </a:cubicBezTo>
                    <a:cubicBezTo>
                      <a:pt x="16349" y="4198"/>
                      <a:pt x="16360" y="4213"/>
                      <a:pt x="16372" y="4228"/>
                    </a:cubicBezTo>
                    <a:lnTo>
                      <a:pt x="16372" y="4296"/>
                    </a:lnTo>
                    <a:lnTo>
                      <a:pt x="16420" y="4320"/>
                    </a:lnTo>
                    <a:lnTo>
                      <a:pt x="16551" y="4430"/>
                    </a:lnTo>
                    <a:lnTo>
                      <a:pt x="16427" y="4418"/>
                    </a:lnTo>
                    <a:lnTo>
                      <a:pt x="16427" y="4498"/>
                    </a:lnTo>
                    <a:lnTo>
                      <a:pt x="16521" y="4581"/>
                    </a:lnTo>
                    <a:lnTo>
                      <a:pt x="16639" y="4667"/>
                    </a:lnTo>
                    <a:lnTo>
                      <a:pt x="16735" y="4683"/>
                    </a:lnTo>
                    <a:cubicBezTo>
                      <a:pt x="16717" y="4664"/>
                      <a:pt x="16699" y="4645"/>
                      <a:pt x="16681" y="4626"/>
                    </a:cubicBezTo>
                    <a:cubicBezTo>
                      <a:pt x="16663" y="4607"/>
                      <a:pt x="16644" y="4588"/>
                      <a:pt x="16626" y="4569"/>
                    </a:cubicBezTo>
                    <a:lnTo>
                      <a:pt x="16781" y="4649"/>
                    </a:lnTo>
                    <a:lnTo>
                      <a:pt x="16853" y="4618"/>
                    </a:lnTo>
                    <a:lnTo>
                      <a:pt x="16941" y="4702"/>
                    </a:lnTo>
                    <a:lnTo>
                      <a:pt x="16941" y="4765"/>
                    </a:lnTo>
                    <a:lnTo>
                      <a:pt x="16988" y="4851"/>
                    </a:lnTo>
                    <a:lnTo>
                      <a:pt x="17056" y="4936"/>
                    </a:lnTo>
                    <a:lnTo>
                      <a:pt x="17127" y="4994"/>
                    </a:lnTo>
                    <a:lnTo>
                      <a:pt x="17158" y="5048"/>
                    </a:lnTo>
                    <a:lnTo>
                      <a:pt x="17215" y="5165"/>
                    </a:lnTo>
                    <a:lnTo>
                      <a:pt x="17320" y="5194"/>
                    </a:lnTo>
                    <a:lnTo>
                      <a:pt x="17372" y="5209"/>
                    </a:lnTo>
                    <a:lnTo>
                      <a:pt x="17437" y="5289"/>
                    </a:lnTo>
                    <a:lnTo>
                      <a:pt x="17507" y="5364"/>
                    </a:lnTo>
                    <a:lnTo>
                      <a:pt x="17597" y="5392"/>
                    </a:lnTo>
                    <a:lnTo>
                      <a:pt x="17628" y="5325"/>
                    </a:lnTo>
                    <a:lnTo>
                      <a:pt x="17615" y="5239"/>
                    </a:lnTo>
                    <a:lnTo>
                      <a:pt x="17599" y="5171"/>
                    </a:lnTo>
                    <a:lnTo>
                      <a:pt x="17556" y="5087"/>
                    </a:lnTo>
                    <a:lnTo>
                      <a:pt x="17505" y="5010"/>
                    </a:lnTo>
                    <a:lnTo>
                      <a:pt x="17409" y="4885"/>
                    </a:lnTo>
                    <a:lnTo>
                      <a:pt x="17302" y="4785"/>
                    </a:lnTo>
                    <a:lnTo>
                      <a:pt x="17109" y="4700"/>
                    </a:lnTo>
                    <a:lnTo>
                      <a:pt x="17030" y="4629"/>
                    </a:lnTo>
                    <a:lnTo>
                      <a:pt x="17106" y="4621"/>
                    </a:lnTo>
                    <a:lnTo>
                      <a:pt x="17027" y="4519"/>
                    </a:lnTo>
                    <a:cubicBezTo>
                      <a:pt x="17045" y="4521"/>
                      <a:pt x="17064" y="4523"/>
                      <a:pt x="17083" y="4524"/>
                    </a:cubicBezTo>
                    <a:cubicBezTo>
                      <a:pt x="17101" y="4526"/>
                      <a:pt x="17120" y="4528"/>
                      <a:pt x="17138" y="4530"/>
                    </a:cubicBezTo>
                    <a:lnTo>
                      <a:pt x="17244" y="4631"/>
                    </a:lnTo>
                    <a:lnTo>
                      <a:pt x="17354" y="4700"/>
                    </a:lnTo>
                    <a:lnTo>
                      <a:pt x="17437" y="4752"/>
                    </a:lnTo>
                    <a:lnTo>
                      <a:pt x="17464" y="4810"/>
                    </a:lnTo>
                    <a:lnTo>
                      <a:pt x="17575" y="4845"/>
                    </a:lnTo>
                    <a:cubicBezTo>
                      <a:pt x="17580" y="4850"/>
                      <a:pt x="17585" y="4855"/>
                      <a:pt x="17590" y="4859"/>
                    </a:cubicBezTo>
                    <a:cubicBezTo>
                      <a:pt x="17594" y="4864"/>
                      <a:pt x="17599" y="4869"/>
                      <a:pt x="17604" y="4873"/>
                    </a:cubicBezTo>
                    <a:cubicBezTo>
                      <a:pt x="17609" y="4878"/>
                      <a:pt x="17614" y="4883"/>
                      <a:pt x="17619" y="4887"/>
                    </a:cubicBezTo>
                    <a:cubicBezTo>
                      <a:pt x="17624" y="4892"/>
                      <a:pt x="17629" y="4897"/>
                      <a:pt x="17633" y="4901"/>
                    </a:cubicBezTo>
                    <a:lnTo>
                      <a:pt x="17674" y="4956"/>
                    </a:lnTo>
                    <a:lnTo>
                      <a:pt x="17820" y="5100"/>
                    </a:lnTo>
                    <a:lnTo>
                      <a:pt x="17838" y="5027"/>
                    </a:lnTo>
                    <a:lnTo>
                      <a:pt x="17761" y="4888"/>
                    </a:lnTo>
                    <a:lnTo>
                      <a:pt x="17710" y="4737"/>
                    </a:lnTo>
                    <a:lnTo>
                      <a:pt x="17675" y="4606"/>
                    </a:lnTo>
                    <a:lnTo>
                      <a:pt x="17657" y="4532"/>
                    </a:lnTo>
                    <a:lnTo>
                      <a:pt x="17603" y="4436"/>
                    </a:lnTo>
                    <a:lnTo>
                      <a:pt x="17568" y="4351"/>
                    </a:lnTo>
                    <a:lnTo>
                      <a:pt x="17657" y="4408"/>
                    </a:lnTo>
                    <a:lnTo>
                      <a:pt x="17711" y="4512"/>
                    </a:lnTo>
                    <a:lnTo>
                      <a:pt x="17789" y="4638"/>
                    </a:lnTo>
                    <a:lnTo>
                      <a:pt x="17788" y="4710"/>
                    </a:lnTo>
                    <a:lnTo>
                      <a:pt x="17845" y="4768"/>
                    </a:lnTo>
                    <a:lnTo>
                      <a:pt x="17949" y="4814"/>
                    </a:lnTo>
                    <a:lnTo>
                      <a:pt x="17983" y="4859"/>
                    </a:lnTo>
                    <a:lnTo>
                      <a:pt x="18023" y="4972"/>
                    </a:lnTo>
                    <a:lnTo>
                      <a:pt x="18053" y="5075"/>
                    </a:lnTo>
                    <a:lnTo>
                      <a:pt x="18095" y="5155"/>
                    </a:lnTo>
                    <a:lnTo>
                      <a:pt x="18181" y="5150"/>
                    </a:lnTo>
                    <a:lnTo>
                      <a:pt x="18222" y="5030"/>
                    </a:lnTo>
                    <a:lnTo>
                      <a:pt x="18279" y="5012"/>
                    </a:lnTo>
                    <a:lnTo>
                      <a:pt x="18369" y="5012"/>
                    </a:lnTo>
                    <a:lnTo>
                      <a:pt x="18461" y="5040"/>
                    </a:lnTo>
                    <a:lnTo>
                      <a:pt x="18595" y="5199"/>
                    </a:lnTo>
                    <a:lnTo>
                      <a:pt x="18720" y="5308"/>
                    </a:lnTo>
                    <a:lnTo>
                      <a:pt x="18773" y="5439"/>
                    </a:lnTo>
                    <a:lnTo>
                      <a:pt x="18774" y="5667"/>
                    </a:lnTo>
                    <a:lnTo>
                      <a:pt x="18739" y="5855"/>
                    </a:lnTo>
                    <a:lnTo>
                      <a:pt x="18739" y="5958"/>
                    </a:lnTo>
                    <a:lnTo>
                      <a:pt x="18787" y="6061"/>
                    </a:lnTo>
                    <a:lnTo>
                      <a:pt x="18849" y="6162"/>
                    </a:lnTo>
                    <a:lnTo>
                      <a:pt x="18966" y="6208"/>
                    </a:lnTo>
                    <a:cubicBezTo>
                      <a:pt x="18998" y="6228"/>
                      <a:pt x="19028" y="6250"/>
                      <a:pt x="19056" y="6275"/>
                    </a:cubicBezTo>
                    <a:cubicBezTo>
                      <a:pt x="19081" y="6296"/>
                      <a:pt x="19106" y="6321"/>
                      <a:pt x="19127" y="6345"/>
                    </a:cubicBezTo>
                    <a:cubicBezTo>
                      <a:pt x="19144" y="6362"/>
                      <a:pt x="19160" y="6379"/>
                      <a:pt x="19177" y="6397"/>
                    </a:cubicBezTo>
                    <a:cubicBezTo>
                      <a:pt x="19193" y="6414"/>
                      <a:pt x="19209" y="6432"/>
                      <a:pt x="19225" y="6450"/>
                    </a:cubicBezTo>
                    <a:cubicBezTo>
                      <a:pt x="19237" y="6464"/>
                      <a:pt x="19248" y="6478"/>
                      <a:pt x="19260" y="6492"/>
                    </a:cubicBezTo>
                    <a:cubicBezTo>
                      <a:pt x="19271" y="6506"/>
                      <a:pt x="19283" y="6520"/>
                      <a:pt x="19294" y="6534"/>
                    </a:cubicBezTo>
                    <a:cubicBezTo>
                      <a:pt x="19309" y="6573"/>
                      <a:pt x="19335" y="6607"/>
                      <a:pt x="19369" y="6632"/>
                    </a:cubicBezTo>
                    <a:cubicBezTo>
                      <a:pt x="19389" y="6647"/>
                      <a:pt x="19412" y="6658"/>
                      <a:pt x="19436" y="6665"/>
                    </a:cubicBezTo>
                    <a:lnTo>
                      <a:pt x="19497" y="6660"/>
                    </a:lnTo>
                    <a:lnTo>
                      <a:pt x="19572" y="6763"/>
                    </a:lnTo>
                    <a:cubicBezTo>
                      <a:pt x="19574" y="6756"/>
                      <a:pt x="19575" y="6750"/>
                      <a:pt x="19576" y="6743"/>
                    </a:cubicBezTo>
                    <a:cubicBezTo>
                      <a:pt x="19576" y="6736"/>
                      <a:pt x="19577" y="6730"/>
                      <a:pt x="19578" y="6723"/>
                    </a:cubicBezTo>
                    <a:cubicBezTo>
                      <a:pt x="19579" y="6716"/>
                      <a:pt x="19579" y="6710"/>
                      <a:pt x="19580" y="6703"/>
                    </a:cubicBezTo>
                    <a:cubicBezTo>
                      <a:pt x="19581" y="6697"/>
                      <a:pt x="19581" y="6690"/>
                      <a:pt x="19582" y="6684"/>
                    </a:cubicBezTo>
                    <a:lnTo>
                      <a:pt x="19611" y="6526"/>
                    </a:lnTo>
                    <a:lnTo>
                      <a:pt x="19689" y="6564"/>
                    </a:lnTo>
                    <a:lnTo>
                      <a:pt x="19681" y="6421"/>
                    </a:lnTo>
                    <a:lnTo>
                      <a:pt x="19648" y="6317"/>
                    </a:lnTo>
                    <a:lnTo>
                      <a:pt x="19618" y="6222"/>
                    </a:lnTo>
                    <a:lnTo>
                      <a:pt x="19600" y="6117"/>
                    </a:lnTo>
                    <a:lnTo>
                      <a:pt x="19570" y="6056"/>
                    </a:lnTo>
                    <a:lnTo>
                      <a:pt x="19559" y="5977"/>
                    </a:lnTo>
                    <a:lnTo>
                      <a:pt x="19475" y="5869"/>
                    </a:lnTo>
                    <a:lnTo>
                      <a:pt x="19380" y="5754"/>
                    </a:lnTo>
                    <a:lnTo>
                      <a:pt x="19321" y="5638"/>
                    </a:lnTo>
                    <a:lnTo>
                      <a:pt x="19261" y="5500"/>
                    </a:lnTo>
                    <a:lnTo>
                      <a:pt x="19168" y="5500"/>
                    </a:lnTo>
                    <a:lnTo>
                      <a:pt x="19084" y="5372"/>
                    </a:lnTo>
                    <a:lnTo>
                      <a:pt x="19022" y="5261"/>
                    </a:lnTo>
                    <a:lnTo>
                      <a:pt x="19098" y="5227"/>
                    </a:lnTo>
                    <a:lnTo>
                      <a:pt x="19102" y="5112"/>
                    </a:lnTo>
                    <a:lnTo>
                      <a:pt x="19108" y="4987"/>
                    </a:lnTo>
                    <a:lnTo>
                      <a:pt x="19009" y="4923"/>
                    </a:lnTo>
                    <a:lnTo>
                      <a:pt x="19051" y="5066"/>
                    </a:lnTo>
                    <a:lnTo>
                      <a:pt x="19022" y="5187"/>
                    </a:lnTo>
                    <a:lnTo>
                      <a:pt x="18933" y="5110"/>
                    </a:lnTo>
                    <a:lnTo>
                      <a:pt x="18877" y="4935"/>
                    </a:lnTo>
                    <a:lnTo>
                      <a:pt x="18788" y="4843"/>
                    </a:lnTo>
                    <a:lnTo>
                      <a:pt x="18710" y="4769"/>
                    </a:lnTo>
                    <a:lnTo>
                      <a:pt x="18604" y="4693"/>
                    </a:lnTo>
                    <a:lnTo>
                      <a:pt x="18586" y="4540"/>
                    </a:lnTo>
                    <a:lnTo>
                      <a:pt x="18511" y="4430"/>
                    </a:lnTo>
                    <a:lnTo>
                      <a:pt x="18411" y="4305"/>
                    </a:lnTo>
                    <a:lnTo>
                      <a:pt x="18289" y="4146"/>
                    </a:lnTo>
                    <a:lnTo>
                      <a:pt x="18194" y="4030"/>
                    </a:lnTo>
                    <a:lnTo>
                      <a:pt x="18343" y="4009"/>
                    </a:lnTo>
                    <a:cubicBezTo>
                      <a:pt x="18379" y="4046"/>
                      <a:pt x="18413" y="4085"/>
                      <a:pt x="18443" y="4128"/>
                    </a:cubicBezTo>
                    <a:cubicBezTo>
                      <a:pt x="18474" y="4171"/>
                      <a:pt x="18501" y="4216"/>
                      <a:pt x="18524" y="4264"/>
                    </a:cubicBezTo>
                    <a:lnTo>
                      <a:pt x="18589" y="4304"/>
                    </a:lnTo>
                    <a:cubicBezTo>
                      <a:pt x="18595" y="4362"/>
                      <a:pt x="18637" y="4411"/>
                      <a:pt x="18695" y="4430"/>
                    </a:cubicBezTo>
                    <a:cubicBezTo>
                      <a:pt x="18736" y="4443"/>
                      <a:pt x="18781" y="4439"/>
                      <a:pt x="18819" y="4419"/>
                    </a:cubicBezTo>
                    <a:lnTo>
                      <a:pt x="18956" y="4618"/>
                    </a:lnTo>
                    <a:lnTo>
                      <a:pt x="19177" y="4905"/>
                    </a:lnTo>
                    <a:lnTo>
                      <a:pt x="19401" y="5199"/>
                    </a:lnTo>
                    <a:lnTo>
                      <a:pt x="19575" y="5603"/>
                    </a:lnTo>
                    <a:lnTo>
                      <a:pt x="19705" y="6087"/>
                    </a:lnTo>
                    <a:lnTo>
                      <a:pt x="19759" y="6415"/>
                    </a:lnTo>
                    <a:lnTo>
                      <a:pt x="19741" y="6540"/>
                    </a:lnTo>
                    <a:lnTo>
                      <a:pt x="19867" y="6764"/>
                    </a:lnTo>
                    <a:lnTo>
                      <a:pt x="20008" y="7029"/>
                    </a:lnTo>
                    <a:lnTo>
                      <a:pt x="20043" y="7114"/>
                    </a:lnTo>
                    <a:lnTo>
                      <a:pt x="20070" y="7237"/>
                    </a:lnTo>
                    <a:lnTo>
                      <a:pt x="20101" y="7402"/>
                    </a:lnTo>
                    <a:lnTo>
                      <a:pt x="20239" y="7634"/>
                    </a:lnTo>
                    <a:lnTo>
                      <a:pt x="20383" y="7756"/>
                    </a:lnTo>
                    <a:lnTo>
                      <a:pt x="20470" y="7999"/>
                    </a:lnTo>
                    <a:lnTo>
                      <a:pt x="20529" y="8190"/>
                    </a:lnTo>
                    <a:lnTo>
                      <a:pt x="20517" y="8317"/>
                    </a:lnTo>
                    <a:lnTo>
                      <a:pt x="20556" y="8429"/>
                    </a:lnTo>
                    <a:lnTo>
                      <a:pt x="20589" y="8586"/>
                    </a:lnTo>
                    <a:lnTo>
                      <a:pt x="20663" y="8838"/>
                    </a:lnTo>
                    <a:lnTo>
                      <a:pt x="20838" y="9251"/>
                    </a:lnTo>
                    <a:lnTo>
                      <a:pt x="20891" y="9461"/>
                    </a:lnTo>
                    <a:cubicBezTo>
                      <a:pt x="20895" y="9489"/>
                      <a:pt x="20898" y="9517"/>
                      <a:pt x="20899" y="9545"/>
                    </a:cubicBezTo>
                    <a:cubicBezTo>
                      <a:pt x="20901" y="9573"/>
                      <a:pt x="20902" y="9601"/>
                      <a:pt x="20902" y="9629"/>
                    </a:cubicBezTo>
                    <a:cubicBezTo>
                      <a:pt x="20903" y="9649"/>
                      <a:pt x="20902" y="9668"/>
                      <a:pt x="20904" y="9688"/>
                    </a:cubicBezTo>
                    <a:cubicBezTo>
                      <a:pt x="20905" y="9707"/>
                      <a:pt x="20906" y="9726"/>
                      <a:pt x="20909" y="9746"/>
                    </a:cubicBezTo>
                    <a:cubicBezTo>
                      <a:pt x="20913" y="9766"/>
                      <a:pt x="20918" y="9785"/>
                      <a:pt x="20926" y="9804"/>
                    </a:cubicBezTo>
                    <a:cubicBezTo>
                      <a:pt x="20933" y="9823"/>
                      <a:pt x="20943" y="9841"/>
                      <a:pt x="20954" y="9858"/>
                    </a:cubicBezTo>
                    <a:lnTo>
                      <a:pt x="21077" y="9917"/>
                    </a:lnTo>
                    <a:lnTo>
                      <a:pt x="21114" y="9969"/>
                    </a:lnTo>
                    <a:lnTo>
                      <a:pt x="21179" y="10100"/>
                    </a:lnTo>
                    <a:lnTo>
                      <a:pt x="21232" y="10177"/>
                    </a:lnTo>
                    <a:lnTo>
                      <a:pt x="21383" y="10257"/>
                    </a:lnTo>
                    <a:lnTo>
                      <a:pt x="21600" y="10337"/>
                    </a:lnTo>
                    <a:cubicBezTo>
                      <a:pt x="21560" y="9854"/>
                      <a:pt x="21486" y="9373"/>
                      <a:pt x="21377" y="8899"/>
                    </a:cubicBezTo>
                    <a:cubicBezTo>
                      <a:pt x="21256" y="8371"/>
                      <a:pt x="21093" y="7851"/>
                      <a:pt x="20889" y="7347"/>
                    </a:cubicBezTo>
                    <a:cubicBezTo>
                      <a:pt x="20669" y="6791"/>
                      <a:pt x="20403" y="6253"/>
                      <a:pt x="20096" y="5737"/>
                    </a:cubicBezTo>
                    <a:cubicBezTo>
                      <a:pt x="19772" y="5191"/>
                      <a:pt x="19402" y="4671"/>
                      <a:pt x="18988" y="4184"/>
                    </a:cubicBezTo>
                    <a:cubicBezTo>
                      <a:pt x="18566" y="3686"/>
                      <a:pt x="18099" y="3224"/>
                      <a:pt x="17594" y="2802"/>
                    </a:cubicBezTo>
                    <a:cubicBezTo>
                      <a:pt x="17098" y="2388"/>
                      <a:pt x="16566" y="2013"/>
                      <a:pt x="16004" y="1684"/>
                    </a:cubicBezTo>
                    <a:cubicBezTo>
                      <a:pt x="15707" y="1500"/>
                      <a:pt x="15398" y="1333"/>
                      <a:pt x="15081" y="1183"/>
                    </a:cubicBezTo>
                    <a:cubicBezTo>
                      <a:pt x="14738" y="1020"/>
                      <a:pt x="14385" y="878"/>
                      <a:pt x="14027" y="749"/>
                    </a:cubicBezTo>
                    <a:cubicBezTo>
                      <a:pt x="13699" y="630"/>
                      <a:pt x="13366" y="522"/>
                      <a:pt x="13028" y="429"/>
                    </a:cubicBezTo>
                    <a:cubicBezTo>
                      <a:pt x="12665" y="328"/>
                      <a:pt x="12297" y="246"/>
                      <a:pt x="11925" y="181"/>
                    </a:cubicBezTo>
                    <a:cubicBezTo>
                      <a:pt x="10989" y="17"/>
                      <a:pt x="10035" y="-35"/>
                      <a:pt x="9086" y="23"/>
                    </a:cubicBezTo>
                    <a:close/>
                    <a:moveTo>
                      <a:pt x="10080" y="1329"/>
                    </a:moveTo>
                    <a:lnTo>
                      <a:pt x="10051" y="1416"/>
                    </a:lnTo>
                    <a:lnTo>
                      <a:pt x="10118" y="1495"/>
                    </a:lnTo>
                    <a:lnTo>
                      <a:pt x="10154" y="1408"/>
                    </a:lnTo>
                    <a:lnTo>
                      <a:pt x="10080" y="1329"/>
                    </a:lnTo>
                    <a:close/>
                    <a:moveTo>
                      <a:pt x="9269" y="1695"/>
                    </a:moveTo>
                    <a:lnTo>
                      <a:pt x="9225" y="1735"/>
                    </a:lnTo>
                    <a:lnTo>
                      <a:pt x="9080" y="1777"/>
                    </a:lnTo>
                    <a:lnTo>
                      <a:pt x="9089" y="1840"/>
                    </a:lnTo>
                    <a:lnTo>
                      <a:pt x="9157" y="1892"/>
                    </a:lnTo>
                    <a:lnTo>
                      <a:pt x="9274" y="1892"/>
                    </a:lnTo>
                    <a:lnTo>
                      <a:pt x="9338" y="1837"/>
                    </a:lnTo>
                    <a:lnTo>
                      <a:pt x="9439" y="1925"/>
                    </a:lnTo>
                    <a:lnTo>
                      <a:pt x="9492" y="1971"/>
                    </a:lnTo>
                    <a:lnTo>
                      <a:pt x="9534" y="2021"/>
                    </a:lnTo>
                    <a:lnTo>
                      <a:pt x="9610" y="2056"/>
                    </a:lnTo>
                    <a:lnTo>
                      <a:pt x="9694" y="2024"/>
                    </a:lnTo>
                    <a:lnTo>
                      <a:pt x="9688" y="1940"/>
                    </a:lnTo>
                    <a:lnTo>
                      <a:pt x="9773" y="1902"/>
                    </a:lnTo>
                    <a:lnTo>
                      <a:pt x="9749" y="1813"/>
                    </a:lnTo>
                    <a:lnTo>
                      <a:pt x="9669" y="1796"/>
                    </a:lnTo>
                    <a:lnTo>
                      <a:pt x="9609" y="1840"/>
                    </a:lnTo>
                    <a:lnTo>
                      <a:pt x="9518" y="1786"/>
                    </a:lnTo>
                    <a:lnTo>
                      <a:pt x="9453" y="1749"/>
                    </a:lnTo>
                    <a:lnTo>
                      <a:pt x="9386" y="1785"/>
                    </a:lnTo>
                    <a:lnTo>
                      <a:pt x="9357" y="1710"/>
                    </a:lnTo>
                    <a:lnTo>
                      <a:pt x="9269" y="1695"/>
                    </a:lnTo>
                    <a:close/>
                    <a:moveTo>
                      <a:pt x="10353" y="1786"/>
                    </a:moveTo>
                    <a:lnTo>
                      <a:pt x="10270" y="1833"/>
                    </a:lnTo>
                    <a:lnTo>
                      <a:pt x="10314" y="1921"/>
                    </a:lnTo>
                    <a:lnTo>
                      <a:pt x="10373" y="1884"/>
                    </a:lnTo>
                    <a:lnTo>
                      <a:pt x="10353" y="1786"/>
                    </a:lnTo>
                    <a:close/>
                    <a:moveTo>
                      <a:pt x="10982" y="1967"/>
                    </a:moveTo>
                    <a:lnTo>
                      <a:pt x="10882" y="1989"/>
                    </a:lnTo>
                    <a:lnTo>
                      <a:pt x="10800" y="2045"/>
                    </a:lnTo>
                    <a:lnTo>
                      <a:pt x="10743" y="1980"/>
                    </a:lnTo>
                    <a:lnTo>
                      <a:pt x="10656" y="2008"/>
                    </a:lnTo>
                    <a:lnTo>
                      <a:pt x="10619" y="2104"/>
                    </a:lnTo>
                    <a:lnTo>
                      <a:pt x="10783" y="2104"/>
                    </a:lnTo>
                    <a:lnTo>
                      <a:pt x="10763" y="2164"/>
                    </a:lnTo>
                    <a:lnTo>
                      <a:pt x="10762" y="2223"/>
                    </a:lnTo>
                    <a:lnTo>
                      <a:pt x="10851" y="2190"/>
                    </a:lnTo>
                    <a:lnTo>
                      <a:pt x="10929" y="2186"/>
                    </a:lnTo>
                    <a:lnTo>
                      <a:pt x="10968" y="2138"/>
                    </a:lnTo>
                    <a:lnTo>
                      <a:pt x="11051" y="2138"/>
                    </a:lnTo>
                    <a:lnTo>
                      <a:pt x="11050" y="2196"/>
                    </a:lnTo>
                    <a:lnTo>
                      <a:pt x="11133" y="2202"/>
                    </a:lnTo>
                    <a:lnTo>
                      <a:pt x="11213" y="2235"/>
                    </a:lnTo>
                    <a:lnTo>
                      <a:pt x="11318" y="2227"/>
                    </a:lnTo>
                    <a:lnTo>
                      <a:pt x="11279" y="2172"/>
                    </a:lnTo>
                    <a:lnTo>
                      <a:pt x="11318" y="2112"/>
                    </a:lnTo>
                    <a:lnTo>
                      <a:pt x="11278" y="2056"/>
                    </a:lnTo>
                    <a:lnTo>
                      <a:pt x="11202" y="2048"/>
                    </a:lnTo>
                    <a:lnTo>
                      <a:pt x="11104" y="2053"/>
                    </a:lnTo>
                    <a:lnTo>
                      <a:pt x="11029" y="2003"/>
                    </a:lnTo>
                    <a:lnTo>
                      <a:pt x="10982" y="1967"/>
                    </a:lnTo>
                    <a:close/>
                    <a:moveTo>
                      <a:pt x="10196" y="1971"/>
                    </a:moveTo>
                    <a:lnTo>
                      <a:pt x="10143" y="2007"/>
                    </a:lnTo>
                    <a:lnTo>
                      <a:pt x="10207" y="2078"/>
                    </a:lnTo>
                    <a:lnTo>
                      <a:pt x="10261" y="2007"/>
                    </a:lnTo>
                    <a:lnTo>
                      <a:pt x="10196" y="1971"/>
                    </a:lnTo>
                    <a:close/>
                    <a:moveTo>
                      <a:pt x="7559" y="2194"/>
                    </a:moveTo>
                    <a:lnTo>
                      <a:pt x="7397" y="2195"/>
                    </a:lnTo>
                    <a:lnTo>
                      <a:pt x="7264" y="2215"/>
                    </a:lnTo>
                    <a:lnTo>
                      <a:pt x="7290" y="2301"/>
                    </a:lnTo>
                    <a:lnTo>
                      <a:pt x="7234" y="2346"/>
                    </a:lnTo>
                    <a:lnTo>
                      <a:pt x="7205" y="2424"/>
                    </a:lnTo>
                    <a:lnTo>
                      <a:pt x="7292" y="2462"/>
                    </a:lnTo>
                    <a:lnTo>
                      <a:pt x="7396" y="2405"/>
                    </a:lnTo>
                    <a:lnTo>
                      <a:pt x="7499" y="2364"/>
                    </a:lnTo>
                    <a:lnTo>
                      <a:pt x="7582" y="2293"/>
                    </a:lnTo>
                    <a:lnTo>
                      <a:pt x="7559" y="2194"/>
                    </a:lnTo>
                    <a:close/>
                    <a:moveTo>
                      <a:pt x="7052" y="2215"/>
                    </a:moveTo>
                    <a:lnTo>
                      <a:pt x="7002" y="2269"/>
                    </a:lnTo>
                    <a:lnTo>
                      <a:pt x="6933" y="2322"/>
                    </a:lnTo>
                    <a:lnTo>
                      <a:pt x="6953" y="2388"/>
                    </a:lnTo>
                    <a:lnTo>
                      <a:pt x="7052" y="2369"/>
                    </a:lnTo>
                    <a:lnTo>
                      <a:pt x="7147" y="2341"/>
                    </a:lnTo>
                    <a:lnTo>
                      <a:pt x="7207" y="2266"/>
                    </a:lnTo>
                    <a:lnTo>
                      <a:pt x="7118" y="2255"/>
                    </a:lnTo>
                    <a:lnTo>
                      <a:pt x="7052" y="2215"/>
                    </a:lnTo>
                    <a:close/>
                    <a:moveTo>
                      <a:pt x="12312" y="2414"/>
                    </a:moveTo>
                    <a:lnTo>
                      <a:pt x="12236" y="2466"/>
                    </a:lnTo>
                    <a:lnTo>
                      <a:pt x="12213" y="2557"/>
                    </a:lnTo>
                    <a:lnTo>
                      <a:pt x="12167" y="2611"/>
                    </a:lnTo>
                    <a:lnTo>
                      <a:pt x="12100" y="2551"/>
                    </a:lnTo>
                    <a:lnTo>
                      <a:pt x="11989" y="2494"/>
                    </a:lnTo>
                    <a:lnTo>
                      <a:pt x="11889" y="2477"/>
                    </a:lnTo>
                    <a:lnTo>
                      <a:pt x="11776" y="2536"/>
                    </a:lnTo>
                    <a:lnTo>
                      <a:pt x="11784" y="2600"/>
                    </a:lnTo>
                    <a:lnTo>
                      <a:pt x="11848" y="2617"/>
                    </a:lnTo>
                    <a:lnTo>
                      <a:pt x="11829" y="2668"/>
                    </a:lnTo>
                    <a:lnTo>
                      <a:pt x="11834" y="2724"/>
                    </a:lnTo>
                    <a:lnTo>
                      <a:pt x="11971" y="2707"/>
                    </a:lnTo>
                    <a:lnTo>
                      <a:pt x="12018" y="2763"/>
                    </a:lnTo>
                    <a:lnTo>
                      <a:pt x="12110" y="2782"/>
                    </a:lnTo>
                    <a:lnTo>
                      <a:pt x="12143" y="2891"/>
                    </a:lnTo>
                    <a:lnTo>
                      <a:pt x="12246" y="2891"/>
                    </a:lnTo>
                    <a:lnTo>
                      <a:pt x="12323" y="2869"/>
                    </a:lnTo>
                    <a:lnTo>
                      <a:pt x="12462" y="2831"/>
                    </a:lnTo>
                    <a:lnTo>
                      <a:pt x="12421" y="2762"/>
                    </a:lnTo>
                    <a:lnTo>
                      <a:pt x="12541" y="2746"/>
                    </a:lnTo>
                    <a:lnTo>
                      <a:pt x="12618" y="2710"/>
                    </a:lnTo>
                    <a:lnTo>
                      <a:pt x="12688" y="2678"/>
                    </a:lnTo>
                    <a:lnTo>
                      <a:pt x="12769" y="2627"/>
                    </a:lnTo>
                    <a:lnTo>
                      <a:pt x="12711" y="2581"/>
                    </a:lnTo>
                    <a:lnTo>
                      <a:pt x="12567" y="2616"/>
                    </a:lnTo>
                    <a:lnTo>
                      <a:pt x="12421" y="2644"/>
                    </a:lnTo>
                    <a:lnTo>
                      <a:pt x="12342" y="2593"/>
                    </a:lnTo>
                    <a:lnTo>
                      <a:pt x="12458" y="2565"/>
                    </a:lnTo>
                    <a:lnTo>
                      <a:pt x="12406" y="2516"/>
                    </a:lnTo>
                    <a:lnTo>
                      <a:pt x="12545" y="2496"/>
                    </a:lnTo>
                    <a:lnTo>
                      <a:pt x="12465" y="2416"/>
                    </a:lnTo>
                    <a:lnTo>
                      <a:pt x="12312" y="2414"/>
                    </a:lnTo>
                    <a:close/>
                    <a:moveTo>
                      <a:pt x="7251" y="2501"/>
                    </a:moveTo>
                    <a:lnTo>
                      <a:pt x="7152" y="2503"/>
                    </a:lnTo>
                    <a:lnTo>
                      <a:pt x="7068" y="2525"/>
                    </a:lnTo>
                    <a:lnTo>
                      <a:pt x="7019" y="2560"/>
                    </a:lnTo>
                    <a:lnTo>
                      <a:pt x="7037" y="2616"/>
                    </a:lnTo>
                    <a:lnTo>
                      <a:pt x="7097" y="2633"/>
                    </a:lnTo>
                    <a:lnTo>
                      <a:pt x="7201" y="2583"/>
                    </a:lnTo>
                    <a:lnTo>
                      <a:pt x="7289" y="2544"/>
                    </a:lnTo>
                    <a:lnTo>
                      <a:pt x="7251" y="2501"/>
                    </a:lnTo>
                    <a:close/>
                    <a:moveTo>
                      <a:pt x="15754" y="2532"/>
                    </a:moveTo>
                    <a:lnTo>
                      <a:pt x="15785" y="2597"/>
                    </a:lnTo>
                    <a:lnTo>
                      <a:pt x="15888" y="2668"/>
                    </a:lnTo>
                    <a:lnTo>
                      <a:pt x="16007" y="2659"/>
                    </a:lnTo>
                    <a:lnTo>
                      <a:pt x="15921" y="2575"/>
                    </a:lnTo>
                    <a:lnTo>
                      <a:pt x="15842" y="2544"/>
                    </a:lnTo>
                    <a:lnTo>
                      <a:pt x="15754" y="2532"/>
                    </a:lnTo>
                    <a:close/>
                    <a:moveTo>
                      <a:pt x="11880" y="3387"/>
                    </a:moveTo>
                    <a:lnTo>
                      <a:pt x="11793" y="3394"/>
                    </a:lnTo>
                    <a:lnTo>
                      <a:pt x="11780" y="3505"/>
                    </a:lnTo>
                    <a:lnTo>
                      <a:pt x="11751" y="3577"/>
                    </a:lnTo>
                    <a:lnTo>
                      <a:pt x="11601" y="3554"/>
                    </a:lnTo>
                    <a:lnTo>
                      <a:pt x="11499" y="3544"/>
                    </a:lnTo>
                    <a:lnTo>
                      <a:pt x="11470" y="3606"/>
                    </a:lnTo>
                    <a:lnTo>
                      <a:pt x="11391" y="3606"/>
                    </a:lnTo>
                    <a:lnTo>
                      <a:pt x="11266" y="3681"/>
                    </a:lnTo>
                    <a:lnTo>
                      <a:pt x="11229" y="3752"/>
                    </a:lnTo>
                    <a:lnTo>
                      <a:pt x="11193" y="3831"/>
                    </a:lnTo>
                    <a:lnTo>
                      <a:pt x="11206" y="3915"/>
                    </a:lnTo>
                    <a:lnTo>
                      <a:pt x="11277" y="3959"/>
                    </a:lnTo>
                    <a:lnTo>
                      <a:pt x="11242" y="4054"/>
                    </a:lnTo>
                    <a:lnTo>
                      <a:pt x="11175" y="4051"/>
                    </a:lnTo>
                    <a:lnTo>
                      <a:pt x="11153" y="4109"/>
                    </a:lnTo>
                    <a:lnTo>
                      <a:pt x="11119" y="4190"/>
                    </a:lnTo>
                    <a:lnTo>
                      <a:pt x="11138" y="4284"/>
                    </a:lnTo>
                    <a:lnTo>
                      <a:pt x="11101" y="4347"/>
                    </a:lnTo>
                    <a:lnTo>
                      <a:pt x="11062" y="4237"/>
                    </a:lnTo>
                    <a:lnTo>
                      <a:pt x="11062" y="4180"/>
                    </a:lnTo>
                    <a:lnTo>
                      <a:pt x="10968" y="4124"/>
                    </a:lnTo>
                    <a:lnTo>
                      <a:pt x="10720" y="4128"/>
                    </a:lnTo>
                    <a:lnTo>
                      <a:pt x="10599" y="4142"/>
                    </a:lnTo>
                    <a:lnTo>
                      <a:pt x="10487" y="4245"/>
                    </a:lnTo>
                    <a:lnTo>
                      <a:pt x="10478" y="4325"/>
                    </a:lnTo>
                    <a:lnTo>
                      <a:pt x="10389" y="4327"/>
                    </a:lnTo>
                    <a:lnTo>
                      <a:pt x="10238" y="4458"/>
                    </a:lnTo>
                    <a:lnTo>
                      <a:pt x="10156" y="4530"/>
                    </a:lnTo>
                    <a:lnTo>
                      <a:pt x="10092" y="4654"/>
                    </a:lnTo>
                    <a:lnTo>
                      <a:pt x="10092" y="4776"/>
                    </a:lnTo>
                    <a:lnTo>
                      <a:pt x="10115" y="4905"/>
                    </a:lnTo>
                    <a:lnTo>
                      <a:pt x="10171" y="4932"/>
                    </a:lnTo>
                    <a:lnTo>
                      <a:pt x="10204" y="5014"/>
                    </a:lnTo>
                    <a:lnTo>
                      <a:pt x="10250" y="5062"/>
                    </a:lnTo>
                    <a:lnTo>
                      <a:pt x="10302" y="5111"/>
                    </a:lnTo>
                    <a:lnTo>
                      <a:pt x="10406" y="5122"/>
                    </a:lnTo>
                    <a:lnTo>
                      <a:pt x="10463" y="5104"/>
                    </a:lnTo>
                    <a:lnTo>
                      <a:pt x="10544" y="5107"/>
                    </a:lnTo>
                    <a:lnTo>
                      <a:pt x="10496" y="5197"/>
                    </a:lnTo>
                    <a:lnTo>
                      <a:pt x="10402" y="5316"/>
                    </a:lnTo>
                    <a:lnTo>
                      <a:pt x="10296" y="5338"/>
                    </a:lnTo>
                    <a:lnTo>
                      <a:pt x="10158" y="5298"/>
                    </a:lnTo>
                    <a:lnTo>
                      <a:pt x="10272" y="5229"/>
                    </a:lnTo>
                    <a:lnTo>
                      <a:pt x="10238" y="5150"/>
                    </a:lnTo>
                    <a:lnTo>
                      <a:pt x="10158" y="5054"/>
                    </a:lnTo>
                    <a:lnTo>
                      <a:pt x="10028" y="4980"/>
                    </a:lnTo>
                    <a:lnTo>
                      <a:pt x="9979" y="5086"/>
                    </a:lnTo>
                    <a:lnTo>
                      <a:pt x="10022" y="5131"/>
                    </a:lnTo>
                    <a:lnTo>
                      <a:pt x="10079" y="5209"/>
                    </a:lnTo>
                    <a:lnTo>
                      <a:pt x="10055" y="5290"/>
                    </a:lnTo>
                    <a:lnTo>
                      <a:pt x="10050" y="5388"/>
                    </a:lnTo>
                    <a:lnTo>
                      <a:pt x="10114" y="5421"/>
                    </a:lnTo>
                    <a:lnTo>
                      <a:pt x="10142" y="5488"/>
                    </a:lnTo>
                    <a:lnTo>
                      <a:pt x="10094" y="5525"/>
                    </a:lnTo>
                    <a:lnTo>
                      <a:pt x="10014" y="5532"/>
                    </a:lnTo>
                    <a:lnTo>
                      <a:pt x="9984" y="5340"/>
                    </a:lnTo>
                    <a:lnTo>
                      <a:pt x="9872" y="5318"/>
                    </a:lnTo>
                    <a:lnTo>
                      <a:pt x="9811" y="5374"/>
                    </a:lnTo>
                    <a:lnTo>
                      <a:pt x="9701" y="5370"/>
                    </a:lnTo>
                    <a:lnTo>
                      <a:pt x="9705" y="5219"/>
                    </a:lnTo>
                    <a:lnTo>
                      <a:pt x="9671" y="5130"/>
                    </a:lnTo>
                    <a:lnTo>
                      <a:pt x="9599" y="5118"/>
                    </a:lnTo>
                    <a:lnTo>
                      <a:pt x="9614" y="5246"/>
                    </a:lnTo>
                    <a:lnTo>
                      <a:pt x="9634" y="5336"/>
                    </a:lnTo>
                    <a:lnTo>
                      <a:pt x="9641" y="5439"/>
                    </a:lnTo>
                    <a:lnTo>
                      <a:pt x="9628" y="5533"/>
                    </a:lnTo>
                    <a:lnTo>
                      <a:pt x="9605" y="5600"/>
                    </a:lnTo>
                    <a:lnTo>
                      <a:pt x="9592" y="5658"/>
                    </a:lnTo>
                    <a:lnTo>
                      <a:pt x="9670" y="5680"/>
                    </a:lnTo>
                    <a:lnTo>
                      <a:pt x="9691" y="5583"/>
                    </a:lnTo>
                    <a:lnTo>
                      <a:pt x="9787" y="5547"/>
                    </a:lnTo>
                    <a:lnTo>
                      <a:pt x="9834" y="5635"/>
                    </a:lnTo>
                    <a:lnTo>
                      <a:pt x="9929" y="5700"/>
                    </a:lnTo>
                    <a:lnTo>
                      <a:pt x="9993" y="5723"/>
                    </a:lnTo>
                    <a:lnTo>
                      <a:pt x="10032" y="5655"/>
                    </a:lnTo>
                    <a:lnTo>
                      <a:pt x="10100" y="5731"/>
                    </a:lnTo>
                    <a:lnTo>
                      <a:pt x="10228" y="5749"/>
                    </a:lnTo>
                    <a:lnTo>
                      <a:pt x="10272" y="5654"/>
                    </a:lnTo>
                    <a:lnTo>
                      <a:pt x="10220" y="5547"/>
                    </a:lnTo>
                    <a:lnTo>
                      <a:pt x="10204" y="5475"/>
                    </a:lnTo>
                    <a:lnTo>
                      <a:pt x="10304" y="5455"/>
                    </a:lnTo>
                    <a:lnTo>
                      <a:pt x="10322" y="5540"/>
                    </a:lnTo>
                    <a:cubicBezTo>
                      <a:pt x="10273" y="5586"/>
                      <a:pt x="10275" y="5664"/>
                      <a:pt x="10328" y="5707"/>
                    </a:cubicBezTo>
                    <a:cubicBezTo>
                      <a:pt x="10365" y="5737"/>
                      <a:pt x="10418" y="5741"/>
                      <a:pt x="10459" y="5716"/>
                    </a:cubicBezTo>
                    <a:lnTo>
                      <a:pt x="10576" y="5723"/>
                    </a:lnTo>
                    <a:lnTo>
                      <a:pt x="10641" y="5746"/>
                    </a:lnTo>
                    <a:cubicBezTo>
                      <a:pt x="10689" y="5740"/>
                      <a:pt x="10736" y="5736"/>
                      <a:pt x="10784" y="5733"/>
                    </a:cubicBezTo>
                    <a:cubicBezTo>
                      <a:pt x="10825" y="5730"/>
                      <a:pt x="10865" y="5727"/>
                      <a:pt x="10905" y="5726"/>
                    </a:cubicBezTo>
                    <a:lnTo>
                      <a:pt x="10978" y="5706"/>
                    </a:lnTo>
                    <a:lnTo>
                      <a:pt x="11043" y="5612"/>
                    </a:lnTo>
                    <a:lnTo>
                      <a:pt x="11001" y="5439"/>
                    </a:lnTo>
                    <a:lnTo>
                      <a:pt x="10908" y="5445"/>
                    </a:lnTo>
                    <a:cubicBezTo>
                      <a:pt x="10864" y="5428"/>
                      <a:pt x="10816" y="5429"/>
                      <a:pt x="10773" y="5445"/>
                    </a:cubicBezTo>
                    <a:cubicBezTo>
                      <a:pt x="10732" y="5461"/>
                      <a:pt x="10697" y="5490"/>
                      <a:pt x="10677" y="5528"/>
                    </a:cubicBezTo>
                    <a:lnTo>
                      <a:pt x="10594" y="5540"/>
                    </a:lnTo>
                    <a:lnTo>
                      <a:pt x="10474" y="5517"/>
                    </a:lnTo>
                    <a:lnTo>
                      <a:pt x="10480" y="5439"/>
                    </a:lnTo>
                    <a:lnTo>
                      <a:pt x="10559" y="5418"/>
                    </a:lnTo>
                    <a:lnTo>
                      <a:pt x="10649" y="5424"/>
                    </a:lnTo>
                    <a:lnTo>
                      <a:pt x="10756" y="5389"/>
                    </a:lnTo>
                    <a:lnTo>
                      <a:pt x="10886" y="5326"/>
                    </a:lnTo>
                    <a:lnTo>
                      <a:pt x="10989" y="5356"/>
                    </a:lnTo>
                    <a:lnTo>
                      <a:pt x="11051" y="5293"/>
                    </a:lnTo>
                    <a:lnTo>
                      <a:pt x="11044" y="5226"/>
                    </a:lnTo>
                    <a:lnTo>
                      <a:pt x="10973" y="5154"/>
                    </a:lnTo>
                    <a:lnTo>
                      <a:pt x="10991" y="5080"/>
                    </a:lnTo>
                    <a:lnTo>
                      <a:pt x="11026" y="4995"/>
                    </a:lnTo>
                    <a:lnTo>
                      <a:pt x="11049" y="4911"/>
                    </a:lnTo>
                    <a:lnTo>
                      <a:pt x="11015" y="4809"/>
                    </a:lnTo>
                    <a:lnTo>
                      <a:pt x="11064" y="4679"/>
                    </a:lnTo>
                    <a:lnTo>
                      <a:pt x="11074" y="4583"/>
                    </a:lnTo>
                    <a:lnTo>
                      <a:pt x="11081" y="4474"/>
                    </a:lnTo>
                    <a:lnTo>
                      <a:pt x="11119" y="4411"/>
                    </a:lnTo>
                    <a:lnTo>
                      <a:pt x="11167" y="4591"/>
                    </a:lnTo>
                    <a:lnTo>
                      <a:pt x="11264" y="4597"/>
                    </a:lnTo>
                    <a:lnTo>
                      <a:pt x="11300" y="4653"/>
                    </a:lnTo>
                    <a:lnTo>
                      <a:pt x="11218" y="4721"/>
                    </a:lnTo>
                    <a:lnTo>
                      <a:pt x="11196" y="4798"/>
                    </a:lnTo>
                    <a:lnTo>
                      <a:pt x="11121" y="4953"/>
                    </a:lnTo>
                    <a:lnTo>
                      <a:pt x="11221" y="4981"/>
                    </a:lnTo>
                    <a:lnTo>
                      <a:pt x="11232" y="5040"/>
                    </a:lnTo>
                    <a:lnTo>
                      <a:pt x="11268" y="5111"/>
                    </a:lnTo>
                    <a:lnTo>
                      <a:pt x="11325" y="5139"/>
                    </a:lnTo>
                    <a:lnTo>
                      <a:pt x="11409" y="5202"/>
                    </a:lnTo>
                    <a:cubicBezTo>
                      <a:pt x="11439" y="5217"/>
                      <a:pt x="11471" y="5228"/>
                      <a:pt x="11503" y="5235"/>
                    </a:cubicBezTo>
                    <a:cubicBezTo>
                      <a:pt x="11545" y="5245"/>
                      <a:pt x="11587" y="5249"/>
                      <a:pt x="11630" y="5247"/>
                    </a:cubicBezTo>
                    <a:cubicBezTo>
                      <a:pt x="11656" y="5226"/>
                      <a:pt x="11682" y="5205"/>
                      <a:pt x="11708" y="5185"/>
                    </a:cubicBezTo>
                    <a:cubicBezTo>
                      <a:pt x="11746" y="5154"/>
                      <a:pt x="11785" y="5124"/>
                      <a:pt x="11825" y="5095"/>
                    </a:cubicBezTo>
                    <a:cubicBezTo>
                      <a:pt x="11877" y="5067"/>
                      <a:pt x="11940" y="5065"/>
                      <a:pt x="11994" y="5090"/>
                    </a:cubicBezTo>
                    <a:cubicBezTo>
                      <a:pt x="12027" y="5105"/>
                      <a:pt x="12054" y="5128"/>
                      <a:pt x="12072" y="5158"/>
                    </a:cubicBezTo>
                    <a:lnTo>
                      <a:pt x="12256" y="5261"/>
                    </a:lnTo>
                    <a:lnTo>
                      <a:pt x="12352" y="5332"/>
                    </a:lnTo>
                    <a:lnTo>
                      <a:pt x="12410" y="5381"/>
                    </a:lnTo>
                    <a:lnTo>
                      <a:pt x="12535" y="5491"/>
                    </a:lnTo>
                    <a:lnTo>
                      <a:pt x="12570" y="5548"/>
                    </a:lnTo>
                    <a:lnTo>
                      <a:pt x="12651" y="5635"/>
                    </a:lnTo>
                    <a:lnTo>
                      <a:pt x="12807" y="5658"/>
                    </a:lnTo>
                    <a:lnTo>
                      <a:pt x="12818" y="5515"/>
                    </a:lnTo>
                    <a:lnTo>
                      <a:pt x="12865" y="5591"/>
                    </a:lnTo>
                    <a:lnTo>
                      <a:pt x="12947" y="5635"/>
                    </a:lnTo>
                    <a:lnTo>
                      <a:pt x="12894" y="5690"/>
                    </a:lnTo>
                    <a:lnTo>
                      <a:pt x="13004" y="5751"/>
                    </a:lnTo>
                    <a:lnTo>
                      <a:pt x="13143" y="5778"/>
                    </a:lnTo>
                    <a:lnTo>
                      <a:pt x="13298" y="5853"/>
                    </a:lnTo>
                    <a:lnTo>
                      <a:pt x="13367" y="5917"/>
                    </a:lnTo>
                    <a:lnTo>
                      <a:pt x="13310" y="5966"/>
                    </a:lnTo>
                    <a:cubicBezTo>
                      <a:pt x="13284" y="5934"/>
                      <a:pt x="13233" y="5931"/>
                      <a:pt x="13203" y="5961"/>
                    </a:cubicBezTo>
                    <a:cubicBezTo>
                      <a:pt x="13171" y="5992"/>
                      <a:pt x="13177" y="6042"/>
                      <a:pt x="13207" y="6077"/>
                    </a:cubicBezTo>
                    <a:cubicBezTo>
                      <a:pt x="13239" y="6114"/>
                      <a:pt x="13289" y="6128"/>
                      <a:pt x="13330" y="6155"/>
                    </a:cubicBezTo>
                    <a:cubicBezTo>
                      <a:pt x="13373" y="6183"/>
                      <a:pt x="13406" y="6224"/>
                      <a:pt x="13420" y="6272"/>
                    </a:cubicBezTo>
                    <a:lnTo>
                      <a:pt x="13513" y="6385"/>
                    </a:lnTo>
                    <a:lnTo>
                      <a:pt x="13641" y="6454"/>
                    </a:lnTo>
                    <a:lnTo>
                      <a:pt x="13751" y="6514"/>
                    </a:lnTo>
                    <a:lnTo>
                      <a:pt x="13967" y="6581"/>
                    </a:lnTo>
                    <a:lnTo>
                      <a:pt x="14022" y="6693"/>
                    </a:lnTo>
                    <a:lnTo>
                      <a:pt x="14075" y="6733"/>
                    </a:lnTo>
                    <a:cubicBezTo>
                      <a:pt x="14101" y="6743"/>
                      <a:pt x="14126" y="6754"/>
                      <a:pt x="14150" y="6766"/>
                    </a:cubicBezTo>
                    <a:cubicBezTo>
                      <a:pt x="14185" y="6782"/>
                      <a:pt x="14219" y="6800"/>
                      <a:pt x="14252" y="6819"/>
                    </a:cubicBezTo>
                    <a:lnTo>
                      <a:pt x="14344" y="6868"/>
                    </a:lnTo>
                    <a:cubicBezTo>
                      <a:pt x="14385" y="6900"/>
                      <a:pt x="14430" y="6929"/>
                      <a:pt x="14477" y="6953"/>
                    </a:cubicBezTo>
                    <a:cubicBezTo>
                      <a:pt x="14528" y="6979"/>
                      <a:pt x="14582" y="7000"/>
                      <a:pt x="14637" y="7015"/>
                    </a:cubicBezTo>
                    <a:lnTo>
                      <a:pt x="14691" y="6970"/>
                    </a:lnTo>
                    <a:cubicBezTo>
                      <a:pt x="14695" y="6941"/>
                      <a:pt x="14715" y="6915"/>
                      <a:pt x="14743" y="6903"/>
                    </a:cubicBezTo>
                    <a:cubicBezTo>
                      <a:pt x="14777" y="6889"/>
                      <a:pt x="14815" y="6897"/>
                      <a:pt x="14851" y="6903"/>
                    </a:cubicBezTo>
                    <a:cubicBezTo>
                      <a:pt x="14891" y="6910"/>
                      <a:pt x="14930" y="6915"/>
                      <a:pt x="14970" y="6918"/>
                    </a:cubicBezTo>
                    <a:lnTo>
                      <a:pt x="15039" y="6886"/>
                    </a:lnTo>
                    <a:lnTo>
                      <a:pt x="15039" y="6779"/>
                    </a:lnTo>
                    <a:lnTo>
                      <a:pt x="15021" y="6729"/>
                    </a:lnTo>
                    <a:lnTo>
                      <a:pt x="14988" y="6661"/>
                    </a:lnTo>
                    <a:lnTo>
                      <a:pt x="14920" y="6558"/>
                    </a:lnTo>
                    <a:lnTo>
                      <a:pt x="14813" y="6458"/>
                    </a:lnTo>
                    <a:lnTo>
                      <a:pt x="14753" y="6385"/>
                    </a:lnTo>
                    <a:lnTo>
                      <a:pt x="14725" y="6260"/>
                    </a:lnTo>
                    <a:lnTo>
                      <a:pt x="14660" y="6107"/>
                    </a:lnTo>
                    <a:lnTo>
                      <a:pt x="14523" y="6037"/>
                    </a:lnTo>
                    <a:lnTo>
                      <a:pt x="14398" y="5924"/>
                    </a:lnTo>
                    <a:lnTo>
                      <a:pt x="14411" y="5842"/>
                    </a:lnTo>
                    <a:lnTo>
                      <a:pt x="14479" y="5753"/>
                    </a:lnTo>
                    <a:lnTo>
                      <a:pt x="14515" y="5662"/>
                    </a:lnTo>
                    <a:lnTo>
                      <a:pt x="14469" y="5544"/>
                    </a:lnTo>
                    <a:lnTo>
                      <a:pt x="14491" y="5453"/>
                    </a:lnTo>
                    <a:cubicBezTo>
                      <a:pt x="14473" y="5421"/>
                      <a:pt x="14451" y="5390"/>
                      <a:pt x="14426" y="5362"/>
                    </a:cubicBezTo>
                    <a:cubicBezTo>
                      <a:pt x="14393" y="5327"/>
                      <a:pt x="14356" y="5295"/>
                      <a:pt x="14315" y="5270"/>
                    </a:cubicBezTo>
                    <a:cubicBezTo>
                      <a:pt x="14310" y="5207"/>
                      <a:pt x="14312" y="5143"/>
                      <a:pt x="14319" y="5080"/>
                    </a:cubicBezTo>
                    <a:cubicBezTo>
                      <a:pt x="14328" y="4998"/>
                      <a:pt x="14346" y="4917"/>
                      <a:pt x="14345" y="4834"/>
                    </a:cubicBezTo>
                    <a:cubicBezTo>
                      <a:pt x="14344" y="4763"/>
                      <a:pt x="14328" y="4691"/>
                      <a:pt x="14291" y="4629"/>
                    </a:cubicBezTo>
                    <a:cubicBezTo>
                      <a:pt x="14249" y="4557"/>
                      <a:pt x="14183" y="4501"/>
                      <a:pt x="14103" y="4470"/>
                    </a:cubicBezTo>
                    <a:lnTo>
                      <a:pt x="13935" y="4367"/>
                    </a:lnTo>
                    <a:lnTo>
                      <a:pt x="13888" y="4332"/>
                    </a:lnTo>
                    <a:lnTo>
                      <a:pt x="13757" y="4291"/>
                    </a:lnTo>
                    <a:lnTo>
                      <a:pt x="13680" y="4263"/>
                    </a:lnTo>
                    <a:lnTo>
                      <a:pt x="13593" y="4205"/>
                    </a:lnTo>
                    <a:lnTo>
                      <a:pt x="13505" y="4165"/>
                    </a:lnTo>
                    <a:lnTo>
                      <a:pt x="13452" y="4057"/>
                    </a:lnTo>
                    <a:lnTo>
                      <a:pt x="13348" y="4013"/>
                    </a:lnTo>
                    <a:lnTo>
                      <a:pt x="13275" y="3919"/>
                    </a:lnTo>
                    <a:lnTo>
                      <a:pt x="13177" y="3862"/>
                    </a:lnTo>
                    <a:lnTo>
                      <a:pt x="13099" y="3876"/>
                    </a:lnTo>
                    <a:lnTo>
                      <a:pt x="13152" y="3952"/>
                    </a:lnTo>
                    <a:lnTo>
                      <a:pt x="13217" y="4009"/>
                    </a:lnTo>
                    <a:lnTo>
                      <a:pt x="13081" y="3963"/>
                    </a:lnTo>
                    <a:lnTo>
                      <a:pt x="12993" y="3930"/>
                    </a:lnTo>
                    <a:lnTo>
                      <a:pt x="12899" y="3912"/>
                    </a:lnTo>
                    <a:lnTo>
                      <a:pt x="12965" y="3868"/>
                    </a:lnTo>
                    <a:lnTo>
                      <a:pt x="13031" y="3835"/>
                    </a:lnTo>
                    <a:lnTo>
                      <a:pt x="12928" y="3767"/>
                    </a:lnTo>
                    <a:lnTo>
                      <a:pt x="12846" y="3757"/>
                    </a:lnTo>
                    <a:lnTo>
                      <a:pt x="12712" y="3775"/>
                    </a:lnTo>
                    <a:cubicBezTo>
                      <a:pt x="12681" y="3777"/>
                      <a:pt x="12650" y="3769"/>
                      <a:pt x="12625" y="3752"/>
                    </a:cubicBezTo>
                    <a:cubicBezTo>
                      <a:pt x="12597" y="3734"/>
                      <a:pt x="12577" y="3708"/>
                      <a:pt x="12554" y="3685"/>
                    </a:cubicBezTo>
                    <a:cubicBezTo>
                      <a:pt x="12507" y="3640"/>
                      <a:pt x="12447" y="3609"/>
                      <a:pt x="12381" y="3598"/>
                    </a:cubicBezTo>
                    <a:cubicBezTo>
                      <a:pt x="12358" y="3592"/>
                      <a:pt x="12333" y="3604"/>
                      <a:pt x="12325" y="3626"/>
                    </a:cubicBezTo>
                    <a:cubicBezTo>
                      <a:pt x="12314" y="3657"/>
                      <a:pt x="12338" y="3689"/>
                      <a:pt x="12371" y="3689"/>
                    </a:cubicBezTo>
                    <a:lnTo>
                      <a:pt x="12252" y="3673"/>
                    </a:lnTo>
                    <a:lnTo>
                      <a:pt x="12185" y="3594"/>
                    </a:lnTo>
                    <a:lnTo>
                      <a:pt x="12110" y="3515"/>
                    </a:lnTo>
                    <a:cubicBezTo>
                      <a:pt x="12084" y="3484"/>
                      <a:pt x="12052" y="3458"/>
                      <a:pt x="12017" y="3437"/>
                    </a:cubicBezTo>
                    <a:cubicBezTo>
                      <a:pt x="11975" y="3412"/>
                      <a:pt x="11929" y="3395"/>
                      <a:pt x="11880" y="3387"/>
                    </a:cubicBezTo>
                    <a:close/>
                    <a:moveTo>
                      <a:pt x="14047" y="3692"/>
                    </a:moveTo>
                    <a:lnTo>
                      <a:pt x="14098" y="3788"/>
                    </a:lnTo>
                    <a:lnTo>
                      <a:pt x="14189" y="3811"/>
                    </a:lnTo>
                    <a:lnTo>
                      <a:pt x="14162" y="3728"/>
                    </a:lnTo>
                    <a:lnTo>
                      <a:pt x="14047" y="3692"/>
                    </a:lnTo>
                    <a:close/>
                    <a:moveTo>
                      <a:pt x="6065" y="3862"/>
                    </a:moveTo>
                    <a:lnTo>
                      <a:pt x="5934" y="3911"/>
                    </a:lnTo>
                    <a:lnTo>
                      <a:pt x="5965" y="3994"/>
                    </a:lnTo>
                    <a:lnTo>
                      <a:pt x="6094" y="4077"/>
                    </a:lnTo>
                    <a:lnTo>
                      <a:pt x="6163" y="4026"/>
                    </a:lnTo>
                    <a:lnTo>
                      <a:pt x="6186" y="3939"/>
                    </a:lnTo>
                    <a:lnTo>
                      <a:pt x="6123" y="3883"/>
                    </a:lnTo>
                    <a:lnTo>
                      <a:pt x="6065" y="3862"/>
                    </a:lnTo>
                    <a:close/>
                    <a:moveTo>
                      <a:pt x="15931" y="3867"/>
                    </a:moveTo>
                    <a:lnTo>
                      <a:pt x="15986" y="3930"/>
                    </a:lnTo>
                    <a:lnTo>
                      <a:pt x="16070" y="3974"/>
                    </a:lnTo>
                    <a:lnTo>
                      <a:pt x="16159" y="3952"/>
                    </a:lnTo>
                    <a:lnTo>
                      <a:pt x="16099" y="3882"/>
                    </a:lnTo>
                    <a:lnTo>
                      <a:pt x="16013" y="3872"/>
                    </a:lnTo>
                    <a:lnTo>
                      <a:pt x="15931" y="3867"/>
                    </a:lnTo>
                    <a:close/>
                    <a:moveTo>
                      <a:pt x="3298" y="4033"/>
                    </a:moveTo>
                    <a:lnTo>
                      <a:pt x="3158" y="4051"/>
                    </a:lnTo>
                    <a:lnTo>
                      <a:pt x="3068" y="4124"/>
                    </a:lnTo>
                    <a:lnTo>
                      <a:pt x="3089" y="4229"/>
                    </a:lnTo>
                    <a:lnTo>
                      <a:pt x="3173" y="4150"/>
                    </a:lnTo>
                    <a:lnTo>
                      <a:pt x="3298" y="4033"/>
                    </a:lnTo>
                    <a:close/>
                    <a:moveTo>
                      <a:pt x="15750" y="4130"/>
                    </a:moveTo>
                    <a:lnTo>
                      <a:pt x="15689" y="4177"/>
                    </a:lnTo>
                    <a:lnTo>
                      <a:pt x="15729" y="4241"/>
                    </a:lnTo>
                    <a:lnTo>
                      <a:pt x="15782" y="4275"/>
                    </a:lnTo>
                    <a:lnTo>
                      <a:pt x="15847" y="4275"/>
                    </a:lnTo>
                    <a:lnTo>
                      <a:pt x="15904" y="4297"/>
                    </a:lnTo>
                    <a:lnTo>
                      <a:pt x="15956" y="4234"/>
                    </a:lnTo>
                    <a:lnTo>
                      <a:pt x="15815" y="4168"/>
                    </a:lnTo>
                    <a:lnTo>
                      <a:pt x="15750" y="4130"/>
                    </a:lnTo>
                    <a:close/>
                    <a:moveTo>
                      <a:pt x="14922" y="4347"/>
                    </a:moveTo>
                    <a:lnTo>
                      <a:pt x="14907" y="4447"/>
                    </a:lnTo>
                    <a:lnTo>
                      <a:pt x="14854" y="4479"/>
                    </a:lnTo>
                    <a:lnTo>
                      <a:pt x="14952" y="4582"/>
                    </a:lnTo>
                    <a:lnTo>
                      <a:pt x="14918" y="4635"/>
                    </a:lnTo>
                    <a:lnTo>
                      <a:pt x="14906" y="4718"/>
                    </a:lnTo>
                    <a:lnTo>
                      <a:pt x="14998" y="4781"/>
                    </a:lnTo>
                    <a:lnTo>
                      <a:pt x="14982" y="4848"/>
                    </a:lnTo>
                    <a:lnTo>
                      <a:pt x="14896" y="4809"/>
                    </a:lnTo>
                    <a:lnTo>
                      <a:pt x="14774" y="4809"/>
                    </a:lnTo>
                    <a:lnTo>
                      <a:pt x="14772" y="4889"/>
                    </a:lnTo>
                    <a:lnTo>
                      <a:pt x="14843" y="4963"/>
                    </a:lnTo>
                    <a:lnTo>
                      <a:pt x="14918" y="5048"/>
                    </a:lnTo>
                    <a:lnTo>
                      <a:pt x="14984" y="4985"/>
                    </a:lnTo>
                    <a:lnTo>
                      <a:pt x="15048" y="4943"/>
                    </a:lnTo>
                    <a:lnTo>
                      <a:pt x="15046" y="5055"/>
                    </a:lnTo>
                    <a:lnTo>
                      <a:pt x="15082" y="5137"/>
                    </a:lnTo>
                    <a:lnTo>
                      <a:pt x="15174" y="5142"/>
                    </a:lnTo>
                    <a:lnTo>
                      <a:pt x="15157" y="4988"/>
                    </a:lnTo>
                    <a:lnTo>
                      <a:pt x="15294" y="5044"/>
                    </a:lnTo>
                    <a:cubicBezTo>
                      <a:pt x="15270" y="5073"/>
                      <a:pt x="15279" y="5116"/>
                      <a:pt x="15313" y="5134"/>
                    </a:cubicBezTo>
                    <a:cubicBezTo>
                      <a:pt x="15377" y="5166"/>
                      <a:pt x="15445" y="5099"/>
                      <a:pt x="15411" y="5039"/>
                    </a:cubicBezTo>
                    <a:lnTo>
                      <a:pt x="15398" y="4960"/>
                    </a:lnTo>
                    <a:lnTo>
                      <a:pt x="15431" y="4888"/>
                    </a:lnTo>
                    <a:lnTo>
                      <a:pt x="15398" y="4764"/>
                    </a:lnTo>
                    <a:lnTo>
                      <a:pt x="15369" y="4651"/>
                    </a:lnTo>
                    <a:lnTo>
                      <a:pt x="15351" y="4581"/>
                    </a:lnTo>
                    <a:cubicBezTo>
                      <a:pt x="15340" y="4552"/>
                      <a:pt x="15324" y="4525"/>
                      <a:pt x="15304" y="4500"/>
                    </a:cubicBezTo>
                    <a:cubicBezTo>
                      <a:pt x="15281" y="4473"/>
                      <a:pt x="15254" y="4450"/>
                      <a:pt x="15223" y="4432"/>
                    </a:cubicBezTo>
                    <a:lnTo>
                      <a:pt x="15092" y="4379"/>
                    </a:lnTo>
                    <a:lnTo>
                      <a:pt x="15011" y="4379"/>
                    </a:lnTo>
                    <a:lnTo>
                      <a:pt x="14922" y="4347"/>
                    </a:lnTo>
                    <a:close/>
                    <a:moveTo>
                      <a:pt x="9948" y="4679"/>
                    </a:moveTo>
                    <a:lnTo>
                      <a:pt x="9912" y="4794"/>
                    </a:lnTo>
                    <a:lnTo>
                      <a:pt x="9952" y="4843"/>
                    </a:lnTo>
                    <a:lnTo>
                      <a:pt x="10021" y="4820"/>
                    </a:lnTo>
                    <a:lnTo>
                      <a:pt x="10008" y="4732"/>
                    </a:lnTo>
                    <a:lnTo>
                      <a:pt x="9948" y="4679"/>
                    </a:lnTo>
                    <a:close/>
                    <a:moveTo>
                      <a:pt x="5806" y="4837"/>
                    </a:moveTo>
                    <a:lnTo>
                      <a:pt x="5760" y="4921"/>
                    </a:lnTo>
                    <a:lnTo>
                      <a:pt x="5742" y="5099"/>
                    </a:lnTo>
                    <a:lnTo>
                      <a:pt x="5704" y="5185"/>
                    </a:lnTo>
                    <a:lnTo>
                      <a:pt x="5684" y="5324"/>
                    </a:lnTo>
                    <a:lnTo>
                      <a:pt x="5654" y="5396"/>
                    </a:lnTo>
                    <a:lnTo>
                      <a:pt x="5549" y="5361"/>
                    </a:lnTo>
                    <a:lnTo>
                      <a:pt x="5597" y="5265"/>
                    </a:lnTo>
                    <a:lnTo>
                      <a:pt x="5551" y="5198"/>
                    </a:lnTo>
                    <a:lnTo>
                      <a:pt x="5499" y="5149"/>
                    </a:lnTo>
                    <a:lnTo>
                      <a:pt x="5443" y="5102"/>
                    </a:lnTo>
                    <a:lnTo>
                      <a:pt x="5286" y="5067"/>
                    </a:lnTo>
                    <a:lnTo>
                      <a:pt x="5213" y="5092"/>
                    </a:lnTo>
                    <a:lnTo>
                      <a:pt x="5162" y="5157"/>
                    </a:lnTo>
                    <a:lnTo>
                      <a:pt x="5117" y="5262"/>
                    </a:lnTo>
                    <a:cubicBezTo>
                      <a:pt x="5104" y="5302"/>
                      <a:pt x="5104" y="5344"/>
                      <a:pt x="5117" y="5384"/>
                    </a:cubicBezTo>
                    <a:cubicBezTo>
                      <a:pt x="5129" y="5419"/>
                      <a:pt x="5150" y="5450"/>
                      <a:pt x="5180" y="5473"/>
                    </a:cubicBezTo>
                    <a:lnTo>
                      <a:pt x="5257" y="5552"/>
                    </a:lnTo>
                    <a:lnTo>
                      <a:pt x="5300" y="5622"/>
                    </a:lnTo>
                    <a:lnTo>
                      <a:pt x="5269" y="5671"/>
                    </a:lnTo>
                    <a:lnTo>
                      <a:pt x="5158" y="5722"/>
                    </a:lnTo>
                    <a:lnTo>
                      <a:pt x="5124" y="5663"/>
                    </a:lnTo>
                    <a:lnTo>
                      <a:pt x="4999" y="5658"/>
                    </a:lnTo>
                    <a:lnTo>
                      <a:pt x="4970" y="5606"/>
                    </a:lnTo>
                    <a:lnTo>
                      <a:pt x="4855" y="5606"/>
                    </a:lnTo>
                    <a:lnTo>
                      <a:pt x="4718" y="5635"/>
                    </a:lnTo>
                    <a:lnTo>
                      <a:pt x="4579" y="5698"/>
                    </a:lnTo>
                    <a:lnTo>
                      <a:pt x="4483" y="5839"/>
                    </a:lnTo>
                    <a:lnTo>
                      <a:pt x="4434" y="5757"/>
                    </a:lnTo>
                    <a:lnTo>
                      <a:pt x="4419" y="5676"/>
                    </a:lnTo>
                    <a:lnTo>
                      <a:pt x="4244" y="5699"/>
                    </a:lnTo>
                    <a:lnTo>
                      <a:pt x="4241" y="5823"/>
                    </a:lnTo>
                    <a:lnTo>
                      <a:pt x="4352" y="5880"/>
                    </a:lnTo>
                    <a:lnTo>
                      <a:pt x="4441" y="5898"/>
                    </a:lnTo>
                    <a:lnTo>
                      <a:pt x="4408" y="6006"/>
                    </a:lnTo>
                    <a:lnTo>
                      <a:pt x="4405" y="6075"/>
                    </a:lnTo>
                    <a:lnTo>
                      <a:pt x="4490" y="6157"/>
                    </a:lnTo>
                    <a:lnTo>
                      <a:pt x="4382" y="6227"/>
                    </a:lnTo>
                    <a:lnTo>
                      <a:pt x="4255" y="6287"/>
                    </a:lnTo>
                    <a:lnTo>
                      <a:pt x="4315" y="6397"/>
                    </a:lnTo>
                    <a:lnTo>
                      <a:pt x="4380" y="6485"/>
                    </a:lnTo>
                    <a:lnTo>
                      <a:pt x="4393" y="6560"/>
                    </a:lnTo>
                    <a:lnTo>
                      <a:pt x="4457" y="6549"/>
                    </a:lnTo>
                    <a:lnTo>
                      <a:pt x="4469" y="6632"/>
                    </a:lnTo>
                    <a:lnTo>
                      <a:pt x="4407" y="6705"/>
                    </a:lnTo>
                    <a:lnTo>
                      <a:pt x="4295" y="6711"/>
                    </a:lnTo>
                    <a:lnTo>
                      <a:pt x="4102" y="6691"/>
                    </a:lnTo>
                    <a:lnTo>
                      <a:pt x="3981" y="6652"/>
                    </a:lnTo>
                    <a:lnTo>
                      <a:pt x="3906" y="6647"/>
                    </a:lnTo>
                    <a:lnTo>
                      <a:pt x="3758" y="6647"/>
                    </a:lnTo>
                    <a:lnTo>
                      <a:pt x="3719" y="6590"/>
                    </a:lnTo>
                    <a:lnTo>
                      <a:pt x="3560" y="6590"/>
                    </a:lnTo>
                    <a:lnTo>
                      <a:pt x="3516" y="6538"/>
                    </a:lnTo>
                    <a:lnTo>
                      <a:pt x="3429" y="6549"/>
                    </a:lnTo>
                    <a:lnTo>
                      <a:pt x="3292" y="6530"/>
                    </a:lnTo>
                    <a:lnTo>
                      <a:pt x="3217" y="6473"/>
                    </a:lnTo>
                    <a:lnTo>
                      <a:pt x="3148" y="6425"/>
                    </a:lnTo>
                    <a:lnTo>
                      <a:pt x="3077" y="6345"/>
                    </a:lnTo>
                    <a:lnTo>
                      <a:pt x="3006" y="6322"/>
                    </a:lnTo>
                    <a:lnTo>
                      <a:pt x="2918" y="6347"/>
                    </a:lnTo>
                    <a:lnTo>
                      <a:pt x="2941" y="6379"/>
                    </a:lnTo>
                    <a:lnTo>
                      <a:pt x="3010" y="6464"/>
                    </a:lnTo>
                    <a:lnTo>
                      <a:pt x="3042" y="6520"/>
                    </a:lnTo>
                    <a:lnTo>
                      <a:pt x="3139" y="6525"/>
                    </a:lnTo>
                    <a:lnTo>
                      <a:pt x="3196" y="6604"/>
                    </a:lnTo>
                    <a:lnTo>
                      <a:pt x="3327" y="6655"/>
                    </a:lnTo>
                    <a:lnTo>
                      <a:pt x="3422" y="6679"/>
                    </a:lnTo>
                    <a:lnTo>
                      <a:pt x="3529" y="6679"/>
                    </a:lnTo>
                    <a:lnTo>
                      <a:pt x="3551" y="6750"/>
                    </a:lnTo>
                    <a:lnTo>
                      <a:pt x="3568" y="6818"/>
                    </a:lnTo>
                    <a:lnTo>
                      <a:pt x="3623" y="6802"/>
                    </a:lnTo>
                    <a:lnTo>
                      <a:pt x="3722" y="6812"/>
                    </a:lnTo>
                    <a:lnTo>
                      <a:pt x="3800" y="6830"/>
                    </a:lnTo>
                    <a:lnTo>
                      <a:pt x="3781" y="6927"/>
                    </a:lnTo>
                    <a:lnTo>
                      <a:pt x="3810" y="6979"/>
                    </a:lnTo>
                    <a:lnTo>
                      <a:pt x="3906" y="7003"/>
                    </a:lnTo>
                    <a:lnTo>
                      <a:pt x="3895" y="6901"/>
                    </a:lnTo>
                    <a:lnTo>
                      <a:pt x="4000" y="6882"/>
                    </a:lnTo>
                    <a:lnTo>
                      <a:pt x="4063" y="6882"/>
                    </a:lnTo>
                    <a:cubicBezTo>
                      <a:pt x="4078" y="6901"/>
                      <a:pt x="4095" y="6918"/>
                      <a:pt x="4114" y="6932"/>
                    </a:cubicBezTo>
                    <a:cubicBezTo>
                      <a:pt x="4133" y="6947"/>
                      <a:pt x="4153" y="6959"/>
                      <a:pt x="4176" y="6969"/>
                    </a:cubicBezTo>
                    <a:cubicBezTo>
                      <a:pt x="4189" y="6974"/>
                      <a:pt x="4202" y="6979"/>
                      <a:pt x="4216" y="6982"/>
                    </a:cubicBezTo>
                    <a:cubicBezTo>
                      <a:pt x="4230" y="6986"/>
                      <a:pt x="4244" y="6988"/>
                      <a:pt x="4258" y="6990"/>
                    </a:cubicBezTo>
                    <a:lnTo>
                      <a:pt x="4315" y="6929"/>
                    </a:lnTo>
                    <a:lnTo>
                      <a:pt x="4432" y="6918"/>
                    </a:lnTo>
                    <a:lnTo>
                      <a:pt x="4621" y="6895"/>
                    </a:lnTo>
                    <a:lnTo>
                      <a:pt x="4806" y="6828"/>
                    </a:lnTo>
                    <a:lnTo>
                      <a:pt x="4880" y="6784"/>
                    </a:lnTo>
                    <a:lnTo>
                      <a:pt x="4978" y="6704"/>
                    </a:lnTo>
                    <a:lnTo>
                      <a:pt x="5161" y="6664"/>
                    </a:lnTo>
                    <a:lnTo>
                      <a:pt x="5081" y="6747"/>
                    </a:lnTo>
                    <a:lnTo>
                      <a:pt x="4981" y="6842"/>
                    </a:lnTo>
                    <a:lnTo>
                      <a:pt x="4788" y="6907"/>
                    </a:lnTo>
                    <a:cubicBezTo>
                      <a:pt x="4710" y="6934"/>
                      <a:pt x="4629" y="6952"/>
                      <a:pt x="4547" y="6963"/>
                    </a:cubicBezTo>
                    <a:cubicBezTo>
                      <a:pt x="4501" y="6969"/>
                      <a:pt x="4455" y="6972"/>
                      <a:pt x="4408" y="6974"/>
                    </a:cubicBezTo>
                    <a:lnTo>
                      <a:pt x="4295" y="7076"/>
                    </a:lnTo>
                    <a:lnTo>
                      <a:pt x="4344" y="7132"/>
                    </a:lnTo>
                    <a:lnTo>
                      <a:pt x="4532" y="7144"/>
                    </a:lnTo>
                    <a:cubicBezTo>
                      <a:pt x="4572" y="7131"/>
                      <a:pt x="4613" y="7118"/>
                      <a:pt x="4653" y="7104"/>
                    </a:cubicBezTo>
                    <a:cubicBezTo>
                      <a:pt x="4698" y="7088"/>
                      <a:pt x="4744" y="7071"/>
                      <a:pt x="4789" y="7054"/>
                    </a:cubicBezTo>
                    <a:lnTo>
                      <a:pt x="4857" y="6983"/>
                    </a:lnTo>
                    <a:lnTo>
                      <a:pt x="4907" y="6903"/>
                    </a:lnTo>
                    <a:lnTo>
                      <a:pt x="5003" y="6955"/>
                    </a:lnTo>
                    <a:lnTo>
                      <a:pt x="5180" y="6978"/>
                    </a:lnTo>
                    <a:lnTo>
                      <a:pt x="5252" y="7049"/>
                    </a:lnTo>
                    <a:lnTo>
                      <a:pt x="5334" y="7037"/>
                    </a:lnTo>
                    <a:lnTo>
                      <a:pt x="5436" y="7042"/>
                    </a:lnTo>
                    <a:lnTo>
                      <a:pt x="5489" y="7098"/>
                    </a:lnTo>
                    <a:lnTo>
                      <a:pt x="5503" y="7172"/>
                    </a:lnTo>
                    <a:lnTo>
                      <a:pt x="5522" y="7241"/>
                    </a:lnTo>
                    <a:lnTo>
                      <a:pt x="5582" y="7255"/>
                    </a:lnTo>
                    <a:lnTo>
                      <a:pt x="5690" y="7320"/>
                    </a:lnTo>
                    <a:cubicBezTo>
                      <a:pt x="5690" y="7366"/>
                      <a:pt x="5715" y="7408"/>
                      <a:pt x="5756" y="7432"/>
                    </a:cubicBezTo>
                    <a:cubicBezTo>
                      <a:pt x="5785" y="7450"/>
                      <a:pt x="5821" y="7456"/>
                      <a:pt x="5855" y="7448"/>
                    </a:cubicBezTo>
                    <a:lnTo>
                      <a:pt x="5860" y="7541"/>
                    </a:lnTo>
                    <a:lnTo>
                      <a:pt x="5877" y="7664"/>
                    </a:lnTo>
                    <a:lnTo>
                      <a:pt x="5919" y="7796"/>
                    </a:lnTo>
                    <a:cubicBezTo>
                      <a:pt x="5919" y="7812"/>
                      <a:pt x="5919" y="7827"/>
                      <a:pt x="5917" y="7843"/>
                    </a:cubicBezTo>
                    <a:cubicBezTo>
                      <a:pt x="5916" y="7859"/>
                      <a:pt x="5914" y="7874"/>
                      <a:pt x="5912" y="7889"/>
                    </a:cubicBezTo>
                    <a:cubicBezTo>
                      <a:pt x="5909" y="7904"/>
                      <a:pt x="5907" y="7919"/>
                      <a:pt x="5903" y="7934"/>
                    </a:cubicBezTo>
                    <a:cubicBezTo>
                      <a:pt x="5900" y="7949"/>
                      <a:pt x="5896" y="7963"/>
                      <a:pt x="5891" y="7978"/>
                    </a:cubicBezTo>
                    <a:cubicBezTo>
                      <a:pt x="5898" y="8023"/>
                      <a:pt x="5902" y="8070"/>
                      <a:pt x="5902" y="8115"/>
                    </a:cubicBezTo>
                    <a:cubicBezTo>
                      <a:pt x="5902" y="8165"/>
                      <a:pt x="5898" y="8215"/>
                      <a:pt x="5889" y="8262"/>
                    </a:cubicBezTo>
                    <a:lnTo>
                      <a:pt x="5930" y="8330"/>
                    </a:lnTo>
                    <a:lnTo>
                      <a:pt x="5895" y="8472"/>
                    </a:lnTo>
                    <a:lnTo>
                      <a:pt x="5874" y="8539"/>
                    </a:lnTo>
                    <a:cubicBezTo>
                      <a:pt x="5853" y="8558"/>
                      <a:pt x="5842" y="8584"/>
                      <a:pt x="5842" y="8610"/>
                    </a:cubicBezTo>
                    <a:cubicBezTo>
                      <a:pt x="5842" y="8637"/>
                      <a:pt x="5853" y="8663"/>
                      <a:pt x="5874" y="8682"/>
                    </a:cubicBezTo>
                    <a:cubicBezTo>
                      <a:pt x="5889" y="8695"/>
                      <a:pt x="5906" y="8703"/>
                      <a:pt x="5925" y="8706"/>
                    </a:cubicBezTo>
                    <a:cubicBezTo>
                      <a:pt x="5944" y="8709"/>
                      <a:pt x="5964" y="8706"/>
                      <a:pt x="5983" y="8698"/>
                    </a:cubicBezTo>
                    <a:lnTo>
                      <a:pt x="6095" y="8722"/>
                    </a:lnTo>
                    <a:lnTo>
                      <a:pt x="6059" y="8881"/>
                    </a:lnTo>
                    <a:lnTo>
                      <a:pt x="6017" y="8965"/>
                    </a:lnTo>
                    <a:lnTo>
                      <a:pt x="6028" y="9020"/>
                    </a:lnTo>
                    <a:lnTo>
                      <a:pt x="6069" y="9226"/>
                    </a:lnTo>
                    <a:lnTo>
                      <a:pt x="6092" y="9361"/>
                    </a:lnTo>
                    <a:lnTo>
                      <a:pt x="6105" y="9478"/>
                    </a:lnTo>
                    <a:lnTo>
                      <a:pt x="6092" y="9536"/>
                    </a:lnTo>
                    <a:lnTo>
                      <a:pt x="6006" y="9600"/>
                    </a:lnTo>
                    <a:lnTo>
                      <a:pt x="5960" y="9664"/>
                    </a:lnTo>
                    <a:lnTo>
                      <a:pt x="6015" y="9750"/>
                    </a:lnTo>
                    <a:lnTo>
                      <a:pt x="6026" y="9816"/>
                    </a:lnTo>
                    <a:lnTo>
                      <a:pt x="6066" y="9917"/>
                    </a:lnTo>
                    <a:lnTo>
                      <a:pt x="6122" y="10018"/>
                    </a:lnTo>
                    <a:lnTo>
                      <a:pt x="6215" y="10120"/>
                    </a:lnTo>
                    <a:lnTo>
                      <a:pt x="6244" y="10185"/>
                    </a:lnTo>
                    <a:lnTo>
                      <a:pt x="6179" y="10307"/>
                    </a:lnTo>
                    <a:lnTo>
                      <a:pt x="6215" y="10403"/>
                    </a:lnTo>
                    <a:lnTo>
                      <a:pt x="6232" y="10499"/>
                    </a:lnTo>
                    <a:lnTo>
                      <a:pt x="6197" y="10634"/>
                    </a:lnTo>
                    <a:lnTo>
                      <a:pt x="6077" y="10837"/>
                    </a:lnTo>
                    <a:cubicBezTo>
                      <a:pt x="6069" y="10882"/>
                      <a:pt x="6055" y="10925"/>
                      <a:pt x="6037" y="10966"/>
                    </a:cubicBezTo>
                    <a:cubicBezTo>
                      <a:pt x="6018" y="11009"/>
                      <a:pt x="5995" y="11048"/>
                      <a:pt x="5967" y="11085"/>
                    </a:cubicBezTo>
                    <a:lnTo>
                      <a:pt x="5931" y="11164"/>
                    </a:lnTo>
                    <a:lnTo>
                      <a:pt x="5862" y="11299"/>
                    </a:lnTo>
                    <a:lnTo>
                      <a:pt x="5834" y="11384"/>
                    </a:lnTo>
                    <a:lnTo>
                      <a:pt x="5821" y="11516"/>
                    </a:lnTo>
                    <a:lnTo>
                      <a:pt x="5798" y="11622"/>
                    </a:lnTo>
                    <a:lnTo>
                      <a:pt x="5714" y="11748"/>
                    </a:lnTo>
                    <a:lnTo>
                      <a:pt x="5752" y="11829"/>
                    </a:lnTo>
                    <a:lnTo>
                      <a:pt x="5785" y="12098"/>
                    </a:lnTo>
                    <a:lnTo>
                      <a:pt x="5766" y="12225"/>
                    </a:lnTo>
                    <a:lnTo>
                      <a:pt x="5761" y="12400"/>
                    </a:lnTo>
                    <a:lnTo>
                      <a:pt x="5842" y="12602"/>
                    </a:lnTo>
                    <a:lnTo>
                      <a:pt x="5920" y="12767"/>
                    </a:lnTo>
                    <a:cubicBezTo>
                      <a:pt x="5925" y="12797"/>
                      <a:pt x="5929" y="12826"/>
                      <a:pt x="5931" y="12856"/>
                    </a:cubicBezTo>
                    <a:cubicBezTo>
                      <a:pt x="5934" y="12885"/>
                      <a:pt x="5935" y="12915"/>
                      <a:pt x="5935" y="12945"/>
                    </a:cubicBezTo>
                    <a:cubicBezTo>
                      <a:pt x="5936" y="12958"/>
                      <a:pt x="5936" y="12971"/>
                      <a:pt x="5936" y="12984"/>
                    </a:cubicBezTo>
                    <a:cubicBezTo>
                      <a:pt x="5935" y="12997"/>
                      <a:pt x="5935" y="13011"/>
                      <a:pt x="5934" y="13024"/>
                    </a:cubicBezTo>
                    <a:lnTo>
                      <a:pt x="5934" y="13108"/>
                    </a:lnTo>
                    <a:cubicBezTo>
                      <a:pt x="5977" y="13125"/>
                      <a:pt x="6020" y="13143"/>
                      <a:pt x="6063" y="13160"/>
                    </a:cubicBezTo>
                    <a:cubicBezTo>
                      <a:pt x="6120" y="13182"/>
                      <a:pt x="6177" y="13205"/>
                      <a:pt x="6220" y="13246"/>
                    </a:cubicBezTo>
                    <a:cubicBezTo>
                      <a:pt x="6232" y="13257"/>
                      <a:pt x="6242" y="13269"/>
                      <a:pt x="6252" y="13282"/>
                    </a:cubicBezTo>
                    <a:cubicBezTo>
                      <a:pt x="6261" y="13294"/>
                      <a:pt x="6270" y="13308"/>
                      <a:pt x="6277" y="13322"/>
                    </a:cubicBezTo>
                    <a:cubicBezTo>
                      <a:pt x="6286" y="13336"/>
                      <a:pt x="6293" y="13349"/>
                      <a:pt x="6300" y="13364"/>
                    </a:cubicBezTo>
                    <a:cubicBezTo>
                      <a:pt x="6307" y="13378"/>
                      <a:pt x="6313" y="13393"/>
                      <a:pt x="6319" y="13407"/>
                    </a:cubicBezTo>
                    <a:lnTo>
                      <a:pt x="6373" y="13488"/>
                    </a:lnTo>
                    <a:lnTo>
                      <a:pt x="6419" y="13565"/>
                    </a:lnTo>
                    <a:lnTo>
                      <a:pt x="6454" y="13685"/>
                    </a:lnTo>
                    <a:lnTo>
                      <a:pt x="6472" y="13765"/>
                    </a:lnTo>
                    <a:lnTo>
                      <a:pt x="6483" y="13874"/>
                    </a:lnTo>
                    <a:lnTo>
                      <a:pt x="6529" y="14041"/>
                    </a:lnTo>
                    <a:lnTo>
                      <a:pt x="6603" y="14225"/>
                    </a:lnTo>
                    <a:cubicBezTo>
                      <a:pt x="6646" y="14244"/>
                      <a:pt x="6685" y="14271"/>
                      <a:pt x="6717" y="14305"/>
                    </a:cubicBezTo>
                    <a:cubicBezTo>
                      <a:pt x="6762" y="14353"/>
                      <a:pt x="6791" y="14413"/>
                      <a:pt x="6800" y="14476"/>
                    </a:cubicBezTo>
                    <a:lnTo>
                      <a:pt x="6777" y="14602"/>
                    </a:lnTo>
                    <a:lnTo>
                      <a:pt x="6646" y="14590"/>
                    </a:lnTo>
                    <a:lnTo>
                      <a:pt x="6586" y="14635"/>
                    </a:lnTo>
                    <a:lnTo>
                      <a:pt x="6688" y="14745"/>
                    </a:lnTo>
                    <a:lnTo>
                      <a:pt x="6883" y="14871"/>
                    </a:lnTo>
                    <a:cubicBezTo>
                      <a:pt x="6904" y="14890"/>
                      <a:pt x="6924" y="14910"/>
                      <a:pt x="6942" y="14931"/>
                    </a:cubicBezTo>
                    <a:cubicBezTo>
                      <a:pt x="6961" y="14952"/>
                      <a:pt x="6979" y="14973"/>
                      <a:pt x="6995" y="14996"/>
                    </a:cubicBezTo>
                    <a:cubicBezTo>
                      <a:pt x="7005" y="15010"/>
                      <a:pt x="7015" y="15025"/>
                      <a:pt x="7024" y="15039"/>
                    </a:cubicBezTo>
                    <a:cubicBezTo>
                      <a:pt x="7033" y="15054"/>
                      <a:pt x="7041" y="15068"/>
                      <a:pt x="7049" y="15083"/>
                    </a:cubicBezTo>
                    <a:cubicBezTo>
                      <a:pt x="7053" y="15105"/>
                      <a:pt x="7055" y="15127"/>
                      <a:pt x="7055" y="15149"/>
                    </a:cubicBezTo>
                    <a:cubicBezTo>
                      <a:pt x="7055" y="15171"/>
                      <a:pt x="7053" y="15194"/>
                      <a:pt x="7049" y="15215"/>
                    </a:cubicBezTo>
                    <a:cubicBezTo>
                      <a:pt x="7047" y="15230"/>
                      <a:pt x="7044" y="15245"/>
                      <a:pt x="7040" y="15259"/>
                    </a:cubicBezTo>
                    <a:cubicBezTo>
                      <a:pt x="7036" y="15273"/>
                      <a:pt x="7031" y="15287"/>
                      <a:pt x="7026" y="15301"/>
                    </a:cubicBezTo>
                    <a:lnTo>
                      <a:pt x="7073" y="15362"/>
                    </a:lnTo>
                    <a:lnTo>
                      <a:pt x="7161" y="15421"/>
                    </a:lnTo>
                    <a:lnTo>
                      <a:pt x="7237" y="15461"/>
                    </a:lnTo>
                    <a:lnTo>
                      <a:pt x="7283" y="15521"/>
                    </a:lnTo>
                    <a:lnTo>
                      <a:pt x="7392" y="15654"/>
                    </a:lnTo>
                    <a:lnTo>
                      <a:pt x="7520" y="15727"/>
                    </a:lnTo>
                    <a:lnTo>
                      <a:pt x="7578" y="15687"/>
                    </a:lnTo>
                    <a:lnTo>
                      <a:pt x="7578" y="15599"/>
                    </a:lnTo>
                    <a:lnTo>
                      <a:pt x="7520" y="15511"/>
                    </a:lnTo>
                    <a:lnTo>
                      <a:pt x="7433" y="15417"/>
                    </a:lnTo>
                    <a:lnTo>
                      <a:pt x="7342" y="15385"/>
                    </a:lnTo>
                    <a:lnTo>
                      <a:pt x="7342" y="15320"/>
                    </a:lnTo>
                    <a:lnTo>
                      <a:pt x="7318" y="15218"/>
                    </a:lnTo>
                    <a:lnTo>
                      <a:pt x="7265" y="15074"/>
                    </a:lnTo>
                    <a:lnTo>
                      <a:pt x="7255" y="14986"/>
                    </a:lnTo>
                    <a:lnTo>
                      <a:pt x="7176" y="14864"/>
                    </a:lnTo>
                    <a:lnTo>
                      <a:pt x="7105" y="14761"/>
                    </a:lnTo>
                    <a:lnTo>
                      <a:pt x="7041" y="14672"/>
                    </a:lnTo>
                    <a:lnTo>
                      <a:pt x="7047" y="14569"/>
                    </a:lnTo>
                    <a:lnTo>
                      <a:pt x="6984" y="14467"/>
                    </a:lnTo>
                    <a:lnTo>
                      <a:pt x="6901" y="14351"/>
                    </a:lnTo>
                    <a:lnTo>
                      <a:pt x="6866" y="14283"/>
                    </a:lnTo>
                    <a:lnTo>
                      <a:pt x="6806" y="14141"/>
                    </a:lnTo>
                    <a:lnTo>
                      <a:pt x="6782" y="14017"/>
                    </a:lnTo>
                    <a:lnTo>
                      <a:pt x="6784" y="13891"/>
                    </a:lnTo>
                    <a:lnTo>
                      <a:pt x="6915" y="13943"/>
                    </a:lnTo>
                    <a:lnTo>
                      <a:pt x="7049" y="14055"/>
                    </a:lnTo>
                    <a:lnTo>
                      <a:pt x="7109" y="14172"/>
                    </a:lnTo>
                    <a:lnTo>
                      <a:pt x="7127" y="14360"/>
                    </a:lnTo>
                    <a:cubicBezTo>
                      <a:pt x="7111" y="14372"/>
                      <a:pt x="7098" y="14387"/>
                      <a:pt x="7090" y="14405"/>
                    </a:cubicBezTo>
                    <a:cubicBezTo>
                      <a:pt x="7081" y="14423"/>
                      <a:pt x="7077" y="14442"/>
                      <a:pt x="7079" y="14462"/>
                    </a:cubicBezTo>
                    <a:cubicBezTo>
                      <a:pt x="7080" y="14484"/>
                      <a:pt x="7088" y="14505"/>
                      <a:pt x="7102" y="14523"/>
                    </a:cubicBezTo>
                    <a:cubicBezTo>
                      <a:pt x="7115" y="14541"/>
                      <a:pt x="7134" y="14555"/>
                      <a:pt x="7157" y="14563"/>
                    </a:cubicBezTo>
                    <a:lnTo>
                      <a:pt x="7248" y="14652"/>
                    </a:lnTo>
                    <a:lnTo>
                      <a:pt x="7315" y="14737"/>
                    </a:lnTo>
                    <a:cubicBezTo>
                      <a:pt x="7345" y="14771"/>
                      <a:pt x="7374" y="14805"/>
                      <a:pt x="7401" y="14841"/>
                    </a:cubicBezTo>
                    <a:cubicBezTo>
                      <a:pt x="7438" y="14890"/>
                      <a:pt x="7471" y="14941"/>
                      <a:pt x="7503" y="14994"/>
                    </a:cubicBezTo>
                    <a:lnTo>
                      <a:pt x="7604" y="15074"/>
                    </a:lnTo>
                    <a:lnTo>
                      <a:pt x="7616" y="15150"/>
                    </a:lnTo>
                    <a:lnTo>
                      <a:pt x="7616" y="15258"/>
                    </a:lnTo>
                    <a:lnTo>
                      <a:pt x="7643" y="15310"/>
                    </a:lnTo>
                    <a:lnTo>
                      <a:pt x="7713" y="15366"/>
                    </a:lnTo>
                    <a:lnTo>
                      <a:pt x="7784" y="15436"/>
                    </a:lnTo>
                    <a:lnTo>
                      <a:pt x="7862" y="15503"/>
                    </a:lnTo>
                    <a:lnTo>
                      <a:pt x="7917" y="15579"/>
                    </a:lnTo>
                    <a:lnTo>
                      <a:pt x="8013" y="15698"/>
                    </a:lnTo>
                    <a:lnTo>
                      <a:pt x="8197" y="15946"/>
                    </a:lnTo>
                    <a:lnTo>
                      <a:pt x="8268" y="16104"/>
                    </a:lnTo>
                    <a:lnTo>
                      <a:pt x="8279" y="16187"/>
                    </a:lnTo>
                    <a:lnTo>
                      <a:pt x="8228" y="16239"/>
                    </a:lnTo>
                    <a:lnTo>
                      <a:pt x="8240" y="16387"/>
                    </a:lnTo>
                    <a:lnTo>
                      <a:pt x="8286" y="16461"/>
                    </a:lnTo>
                    <a:lnTo>
                      <a:pt x="8410" y="16565"/>
                    </a:lnTo>
                    <a:lnTo>
                      <a:pt x="8503" y="16647"/>
                    </a:lnTo>
                    <a:lnTo>
                      <a:pt x="8688" y="16724"/>
                    </a:lnTo>
                    <a:lnTo>
                      <a:pt x="8858" y="16736"/>
                    </a:lnTo>
                    <a:cubicBezTo>
                      <a:pt x="8879" y="16792"/>
                      <a:pt x="8918" y="16841"/>
                      <a:pt x="8970" y="16874"/>
                    </a:cubicBezTo>
                    <a:cubicBezTo>
                      <a:pt x="9001" y="16893"/>
                      <a:pt x="9035" y="16906"/>
                      <a:pt x="9071" y="16913"/>
                    </a:cubicBezTo>
                    <a:lnTo>
                      <a:pt x="9153" y="16941"/>
                    </a:lnTo>
                    <a:lnTo>
                      <a:pt x="9289" y="17005"/>
                    </a:lnTo>
                    <a:lnTo>
                      <a:pt x="9378" y="17050"/>
                    </a:lnTo>
                    <a:lnTo>
                      <a:pt x="9459" y="17085"/>
                    </a:lnTo>
                    <a:lnTo>
                      <a:pt x="9542" y="17090"/>
                    </a:lnTo>
                    <a:lnTo>
                      <a:pt x="9594" y="17118"/>
                    </a:lnTo>
                    <a:lnTo>
                      <a:pt x="9749" y="17176"/>
                    </a:lnTo>
                    <a:cubicBezTo>
                      <a:pt x="9771" y="17203"/>
                      <a:pt x="9799" y="17223"/>
                      <a:pt x="9831" y="17237"/>
                    </a:cubicBezTo>
                    <a:cubicBezTo>
                      <a:pt x="9859" y="17250"/>
                      <a:pt x="9890" y="17256"/>
                      <a:pt x="9920" y="17256"/>
                    </a:cubicBezTo>
                    <a:cubicBezTo>
                      <a:pt x="9948" y="17252"/>
                      <a:pt x="9976" y="17248"/>
                      <a:pt x="10004" y="17243"/>
                    </a:cubicBezTo>
                    <a:cubicBezTo>
                      <a:pt x="10031" y="17238"/>
                      <a:pt x="10059" y="17233"/>
                      <a:pt x="10086" y="17227"/>
                    </a:cubicBezTo>
                    <a:cubicBezTo>
                      <a:pt x="10115" y="17220"/>
                      <a:pt x="10145" y="17213"/>
                      <a:pt x="10174" y="17206"/>
                    </a:cubicBezTo>
                    <a:cubicBezTo>
                      <a:pt x="10203" y="17198"/>
                      <a:pt x="10232" y="17190"/>
                      <a:pt x="10261" y="17181"/>
                    </a:cubicBezTo>
                    <a:lnTo>
                      <a:pt x="10485" y="17181"/>
                    </a:lnTo>
                    <a:lnTo>
                      <a:pt x="10590" y="17211"/>
                    </a:lnTo>
                    <a:lnTo>
                      <a:pt x="10724" y="17283"/>
                    </a:lnTo>
                    <a:lnTo>
                      <a:pt x="10819" y="17351"/>
                    </a:lnTo>
                    <a:lnTo>
                      <a:pt x="10915" y="17454"/>
                    </a:lnTo>
                    <a:lnTo>
                      <a:pt x="11057" y="17517"/>
                    </a:lnTo>
                    <a:lnTo>
                      <a:pt x="11264" y="17534"/>
                    </a:lnTo>
                    <a:lnTo>
                      <a:pt x="11453" y="17557"/>
                    </a:lnTo>
                    <a:lnTo>
                      <a:pt x="11538" y="17600"/>
                    </a:lnTo>
                    <a:lnTo>
                      <a:pt x="11793" y="17624"/>
                    </a:lnTo>
                    <a:lnTo>
                      <a:pt x="11914" y="17625"/>
                    </a:lnTo>
                    <a:lnTo>
                      <a:pt x="12033" y="17674"/>
                    </a:lnTo>
                    <a:lnTo>
                      <a:pt x="12146" y="17753"/>
                    </a:lnTo>
                    <a:lnTo>
                      <a:pt x="12320" y="17904"/>
                    </a:lnTo>
                    <a:lnTo>
                      <a:pt x="12353" y="17971"/>
                    </a:lnTo>
                    <a:lnTo>
                      <a:pt x="12403" y="18093"/>
                    </a:lnTo>
                    <a:lnTo>
                      <a:pt x="12480" y="18115"/>
                    </a:lnTo>
                    <a:lnTo>
                      <a:pt x="12606" y="18139"/>
                    </a:lnTo>
                    <a:lnTo>
                      <a:pt x="12701" y="18145"/>
                    </a:lnTo>
                    <a:lnTo>
                      <a:pt x="12783" y="18157"/>
                    </a:lnTo>
                    <a:lnTo>
                      <a:pt x="12823" y="18252"/>
                    </a:lnTo>
                    <a:lnTo>
                      <a:pt x="12946" y="18269"/>
                    </a:lnTo>
                    <a:lnTo>
                      <a:pt x="13071" y="18286"/>
                    </a:lnTo>
                    <a:cubicBezTo>
                      <a:pt x="13099" y="18295"/>
                      <a:pt x="13128" y="18302"/>
                      <a:pt x="13157" y="18307"/>
                    </a:cubicBezTo>
                    <a:cubicBezTo>
                      <a:pt x="13187" y="18312"/>
                      <a:pt x="13216" y="18314"/>
                      <a:pt x="13246" y="18315"/>
                    </a:cubicBezTo>
                    <a:cubicBezTo>
                      <a:pt x="13262" y="18315"/>
                      <a:pt x="13278" y="18315"/>
                      <a:pt x="13294" y="18314"/>
                    </a:cubicBezTo>
                    <a:cubicBezTo>
                      <a:pt x="13310" y="18313"/>
                      <a:pt x="13325" y="18311"/>
                      <a:pt x="13341" y="18309"/>
                    </a:cubicBezTo>
                    <a:lnTo>
                      <a:pt x="13438" y="18309"/>
                    </a:lnTo>
                    <a:lnTo>
                      <a:pt x="13540" y="18297"/>
                    </a:lnTo>
                    <a:lnTo>
                      <a:pt x="13605" y="18225"/>
                    </a:lnTo>
                    <a:lnTo>
                      <a:pt x="13609" y="18129"/>
                    </a:lnTo>
                    <a:lnTo>
                      <a:pt x="13697" y="18095"/>
                    </a:lnTo>
                    <a:lnTo>
                      <a:pt x="13735" y="18035"/>
                    </a:lnTo>
                    <a:lnTo>
                      <a:pt x="13889" y="18065"/>
                    </a:lnTo>
                    <a:lnTo>
                      <a:pt x="13936" y="18161"/>
                    </a:lnTo>
                    <a:cubicBezTo>
                      <a:pt x="13955" y="18174"/>
                      <a:pt x="13975" y="18187"/>
                      <a:pt x="13994" y="18200"/>
                    </a:cubicBezTo>
                    <a:cubicBezTo>
                      <a:pt x="14013" y="18213"/>
                      <a:pt x="14032" y="18226"/>
                      <a:pt x="14052" y="18240"/>
                    </a:cubicBezTo>
                    <a:cubicBezTo>
                      <a:pt x="14070" y="18253"/>
                      <a:pt x="14088" y="18266"/>
                      <a:pt x="14107" y="18278"/>
                    </a:cubicBezTo>
                    <a:cubicBezTo>
                      <a:pt x="14125" y="18291"/>
                      <a:pt x="14143" y="18304"/>
                      <a:pt x="14162" y="18317"/>
                    </a:cubicBezTo>
                    <a:lnTo>
                      <a:pt x="14167" y="18466"/>
                    </a:lnTo>
                    <a:lnTo>
                      <a:pt x="14156" y="18574"/>
                    </a:lnTo>
                    <a:lnTo>
                      <a:pt x="14145" y="18630"/>
                    </a:lnTo>
                    <a:lnTo>
                      <a:pt x="14150" y="18705"/>
                    </a:lnTo>
                    <a:lnTo>
                      <a:pt x="14150" y="18780"/>
                    </a:lnTo>
                    <a:lnTo>
                      <a:pt x="14057" y="18903"/>
                    </a:lnTo>
                    <a:lnTo>
                      <a:pt x="13943" y="19084"/>
                    </a:lnTo>
                    <a:lnTo>
                      <a:pt x="13785" y="19223"/>
                    </a:lnTo>
                    <a:cubicBezTo>
                      <a:pt x="13753" y="19237"/>
                      <a:pt x="13723" y="19253"/>
                      <a:pt x="13696" y="19273"/>
                    </a:cubicBezTo>
                    <a:cubicBezTo>
                      <a:pt x="13664" y="19295"/>
                      <a:pt x="13636" y="19320"/>
                      <a:pt x="13611" y="19349"/>
                    </a:cubicBezTo>
                    <a:lnTo>
                      <a:pt x="13598" y="19422"/>
                    </a:lnTo>
                    <a:lnTo>
                      <a:pt x="13556" y="19480"/>
                    </a:lnTo>
                    <a:lnTo>
                      <a:pt x="13499" y="19560"/>
                    </a:lnTo>
                    <a:lnTo>
                      <a:pt x="13459" y="19740"/>
                    </a:lnTo>
                    <a:lnTo>
                      <a:pt x="13491" y="19830"/>
                    </a:lnTo>
                    <a:lnTo>
                      <a:pt x="13577" y="19870"/>
                    </a:lnTo>
                    <a:lnTo>
                      <a:pt x="13502" y="19932"/>
                    </a:lnTo>
                    <a:lnTo>
                      <a:pt x="13409" y="19996"/>
                    </a:lnTo>
                    <a:lnTo>
                      <a:pt x="13320" y="20046"/>
                    </a:lnTo>
                    <a:lnTo>
                      <a:pt x="13320" y="20111"/>
                    </a:lnTo>
                    <a:lnTo>
                      <a:pt x="13373" y="20234"/>
                    </a:lnTo>
                    <a:lnTo>
                      <a:pt x="13326" y="20266"/>
                    </a:lnTo>
                    <a:lnTo>
                      <a:pt x="13330" y="20332"/>
                    </a:lnTo>
                    <a:lnTo>
                      <a:pt x="13476" y="20355"/>
                    </a:lnTo>
                    <a:lnTo>
                      <a:pt x="13581" y="20343"/>
                    </a:lnTo>
                    <a:lnTo>
                      <a:pt x="13686" y="20401"/>
                    </a:lnTo>
                    <a:lnTo>
                      <a:pt x="13744" y="20435"/>
                    </a:lnTo>
                    <a:lnTo>
                      <a:pt x="13826" y="20566"/>
                    </a:lnTo>
                    <a:lnTo>
                      <a:pt x="13968" y="20697"/>
                    </a:lnTo>
                    <a:cubicBezTo>
                      <a:pt x="13997" y="20725"/>
                      <a:pt x="14027" y="20751"/>
                      <a:pt x="14057" y="20777"/>
                    </a:cubicBezTo>
                    <a:cubicBezTo>
                      <a:pt x="14084" y="20800"/>
                      <a:pt x="14111" y="20822"/>
                      <a:pt x="14138" y="20844"/>
                    </a:cubicBezTo>
                    <a:lnTo>
                      <a:pt x="14138" y="20899"/>
                    </a:lnTo>
                    <a:lnTo>
                      <a:pt x="14121" y="20955"/>
                    </a:lnTo>
                    <a:lnTo>
                      <a:pt x="14170" y="21029"/>
                    </a:lnTo>
                    <a:lnTo>
                      <a:pt x="14319" y="21041"/>
                    </a:lnTo>
                    <a:cubicBezTo>
                      <a:pt x="14367" y="21039"/>
                      <a:pt x="14415" y="21036"/>
                      <a:pt x="14463" y="21034"/>
                    </a:cubicBezTo>
                    <a:cubicBezTo>
                      <a:pt x="14502" y="21032"/>
                      <a:pt x="14541" y="21031"/>
                      <a:pt x="14579" y="21029"/>
                    </a:cubicBezTo>
                    <a:lnTo>
                      <a:pt x="14700" y="21014"/>
                    </a:lnTo>
                    <a:lnTo>
                      <a:pt x="14813" y="21002"/>
                    </a:lnTo>
                    <a:lnTo>
                      <a:pt x="14872" y="20985"/>
                    </a:lnTo>
                    <a:lnTo>
                      <a:pt x="14968" y="20995"/>
                    </a:lnTo>
                    <a:lnTo>
                      <a:pt x="15098" y="21005"/>
                    </a:lnTo>
                    <a:lnTo>
                      <a:pt x="15062" y="21565"/>
                    </a:lnTo>
                    <a:cubicBezTo>
                      <a:pt x="16404" y="20933"/>
                      <a:pt x="17609" y="20061"/>
                      <a:pt x="18611" y="18995"/>
                    </a:cubicBezTo>
                    <a:cubicBezTo>
                      <a:pt x="19108" y="18466"/>
                      <a:pt x="19551" y="17895"/>
                      <a:pt x="19935" y="17289"/>
                    </a:cubicBezTo>
                    <a:cubicBezTo>
                      <a:pt x="20319" y="16683"/>
                      <a:pt x="20645" y="16044"/>
                      <a:pt x="20908" y="15377"/>
                    </a:cubicBezTo>
                    <a:lnTo>
                      <a:pt x="20621" y="15695"/>
                    </a:lnTo>
                    <a:lnTo>
                      <a:pt x="20310" y="15905"/>
                    </a:lnTo>
                    <a:lnTo>
                      <a:pt x="20261" y="16007"/>
                    </a:lnTo>
                    <a:cubicBezTo>
                      <a:pt x="20254" y="16034"/>
                      <a:pt x="20246" y="16061"/>
                      <a:pt x="20237" y="16088"/>
                    </a:cubicBezTo>
                    <a:cubicBezTo>
                      <a:pt x="20227" y="16114"/>
                      <a:pt x="20216" y="16140"/>
                      <a:pt x="20204" y="16166"/>
                    </a:cubicBezTo>
                    <a:cubicBezTo>
                      <a:pt x="20192" y="16189"/>
                      <a:pt x="20179" y="16212"/>
                      <a:pt x="20165" y="16235"/>
                    </a:cubicBezTo>
                    <a:cubicBezTo>
                      <a:pt x="20151" y="16257"/>
                      <a:pt x="20136" y="16279"/>
                      <a:pt x="20120" y="16301"/>
                    </a:cubicBezTo>
                    <a:cubicBezTo>
                      <a:pt x="20088" y="16337"/>
                      <a:pt x="20053" y="16372"/>
                      <a:pt x="20015" y="16403"/>
                    </a:cubicBezTo>
                    <a:cubicBezTo>
                      <a:pt x="19983" y="16430"/>
                      <a:pt x="19950" y="16454"/>
                      <a:pt x="19915" y="16477"/>
                    </a:cubicBezTo>
                    <a:lnTo>
                      <a:pt x="19655" y="16727"/>
                    </a:lnTo>
                    <a:lnTo>
                      <a:pt x="19533" y="16710"/>
                    </a:lnTo>
                    <a:lnTo>
                      <a:pt x="19429" y="16746"/>
                    </a:lnTo>
                    <a:lnTo>
                      <a:pt x="19308" y="16819"/>
                    </a:lnTo>
                    <a:lnTo>
                      <a:pt x="19257" y="16854"/>
                    </a:lnTo>
                    <a:lnTo>
                      <a:pt x="19119" y="16933"/>
                    </a:lnTo>
                    <a:lnTo>
                      <a:pt x="19054" y="16994"/>
                    </a:lnTo>
                    <a:cubicBezTo>
                      <a:pt x="19025" y="17000"/>
                      <a:pt x="18995" y="17000"/>
                      <a:pt x="18966" y="16994"/>
                    </a:cubicBezTo>
                    <a:cubicBezTo>
                      <a:pt x="18935" y="16988"/>
                      <a:pt x="18905" y="16975"/>
                      <a:pt x="18880" y="16957"/>
                    </a:cubicBezTo>
                    <a:cubicBezTo>
                      <a:pt x="18880" y="16942"/>
                      <a:pt x="18880" y="16927"/>
                      <a:pt x="18880" y="16912"/>
                    </a:cubicBezTo>
                    <a:cubicBezTo>
                      <a:pt x="18880" y="16897"/>
                      <a:pt x="18880" y="16882"/>
                      <a:pt x="18880" y="16867"/>
                    </a:cubicBezTo>
                    <a:cubicBezTo>
                      <a:pt x="18879" y="16857"/>
                      <a:pt x="18879" y="16846"/>
                      <a:pt x="18878" y="16835"/>
                    </a:cubicBezTo>
                    <a:cubicBezTo>
                      <a:pt x="18878" y="16824"/>
                      <a:pt x="18877" y="16814"/>
                      <a:pt x="18877" y="16803"/>
                    </a:cubicBezTo>
                    <a:lnTo>
                      <a:pt x="18807" y="16792"/>
                    </a:lnTo>
                    <a:lnTo>
                      <a:pt x="18757" y="16748"/>
                    </a:lnTo>
                    <a:lnTo>
                      <a:pt x="18780" y="16655"/>
                    </a:lnTo>
                    <a:lnTo>
                      <a:pt x="18677" y="16569"/>
                    </a:lnTo>
                    <a:lnTo>
                      <a:pt x="18589" y="16580"/>
                    </a:lnTo>
                    <a:cubicBezTo>
                      <a:pt x="18568" y="16578"/>
                      <a:pt x="18547" y="16579"/>
                      <a:pt x="18527" y="16581"/>
                    </a:cubicBezTo>
                    <a:cubicBezTo>
                      <a:pt x="18506" y="16583"/>
                      <a:pt x="18485" y="16586"/>
                      <a:pt x="18465" y="16592"/>
                    </a:cubicBezTo>
                    <a:cubicBezTo>
                      <a:pt x="18429" y="16603"/>
                      <a:pt x="18393" y="16618"/>
                      <a:pt x="18358" y="16633"/>
                    </a:cubicBezTo>
                    <a:cubicBezTo>
                      <a:pt x="18321" y="16650"/>
                      <a:pt x="18284" y="16666"/>
                      <a:pt x="18245" y="16681"/>
                    </a:cubicBezTo>
                    <a:cubicBezTo>
                      <a:pt x="18191" y="16695"/>
                      <a:pt x="18137" y="16715"/>
                      <a:pt x="18087" y="16740"/>
                    </a:cubicBezTo>
                    <a:cubicBezTo>
                      <a:pt x="18042" y="16763"/>
                      <a:pt x="18001" y="16789"/>
                      <a:pt x="17955" y="16808"/>
                    </a:cubicBezTo>
                    <a:cubicBezTo>
                      <a:pt x="17939" y="16815"/>
                      <a:pt x="17922" y="16821"/>
                      <a:pt x="17906" y="16826"/>
                    </a:cubicBezTo>
                    <a:cubicBezTo>
                      <a:pt x="17889" y="16831"/>
                      <a:pt x="17872" y="16835"/>
                      <a:pt x="17855" y="16838"/>
                    </a:cubicBezTo>
                    <a:cubicBezTo>
                      <a:pt x="17787" y="16842"/>
                      <a:pt x="17720" y="16836"/>
                      <a:pt x="17654" y="16820"/>
                    </a:cubicBezTo>
                    <a:cubicBezTo>
                      <a:pt x="17600" y="16808"/>
                      <a:pt x="17547" y="16788"/>
                      <a:pt x="17498" y="16763"/>
                    </a:cubicBezTo>
                    <a:lnTo>
                      <a:pt x="17344" y="16743"/>
                    </a:lnTo>
                    <a:lnTo>
                      <a:pt x="17255" y="16743"/>
                    </a:lnTo>
                    <a:lnTo>
                      <a:pt x="17208" y="16671"/>
                    </a:lnTo>
                    <a:lnTo>
                      <a:pt x="17062" y="16676"/>
                    </a:lnTo>
                    <a:lnTo>
                      <a:pt x="16943" y="16680"/>
                    </a:lnTo>
                    <a:lnTo>
                      <a:pt x="16969" y="16567"/>
                    </a:lnTo>
                    <a:cubicBezTo>
                      <a:pt x="16918" y="16568"/>
                      <a:pt x="16869" y="16582"/>
                      <a:pt x="16825" y="16607"/>
                    </a:cubicBezTo>
                    <a:cubicBezTo>
                      <a:pt x="16792" y="16626"/>
                      <a:pt x="16763" y="16650"/>
                      <a:pt x="16740" y="16680"/>
                    </a:cubicBezTo>
                    <a:cubicBezTo>
                      <a:pt x="16728" y="16701"/>
                      <a:pt x="16715" y="16720"/>
                      <a:pt x="16700" y="16739"/>
                    </a:cubicBezTo>
                    <a:cubicBezTo>
                      <a:pt x="16685" y="16758"/>
                      <a:pt x="16668" y="16775"/>
                      <a:pt x="16650" y="16791"/>
                    </a:cubicBezTo>
                    <a:cubicBezTo>
                      <a:pt x="16630" y="16808"/>
                      <a:pt x="16610" y="16823"/>
                      <a:pt x="16587" y="16837"/>
                    </a:cubicBezTo>
                    <a:cubicBezTo>
                      <a:pt x="16565" y="16851"/>
                      <a:pt x="16542" y="16863"/>
                      <a:pt x="16518" y="16873"/>
                    </a:cubicBezTo>
                    <a:cubicBezTo>
                      <a:pt x="16499" y="16882"/>
                      <a:pt x="16480" y="16891"/>
                      <a:pt x="16460" y="16897"/>
                    </a:cubicBezTo>
                    <a:cubicBezTo>
                      <a:pt x="16440" y="16904"/>
                      <a:pt x="16419" y="16908"/>
                      <a:pt x="16398" y="16911"/>
                    </a:cubicBezTo>
                    <a:cubicBezTo>
                      <a:pt x="16376" y="16914"/>
                      <a:pt x="16354" y="16915"/>
                      <a:pt x="16332" y="16914"/>
                    </a:cubicBezTo>
                    <a:cubicBezTo>
                      <a:pt x="16309" y="16913"/>
                      <a:pt x="16288" y="16910"/>
                      <a:pt x="16266" y="16905"/>
                    </a:cubicBezTo>
                    <a:cubicBezTo>
                      <a:pt x="16242" y="16901"/>
                      <a:pt x="16217" y="16902"/>
                      <a:pt x="16192" y="16907"/>
                    </a:cubicBezTo>
                    <a:cubicBezTo>
                      <a:pt x="16168" y="16912"/>
                      <a:pt x="16145" y="16921"/>
                      <a:pt x="16124" y="16934"/>
                    </a:cubicBezTo>
                    <a:cubicBezTo>
                      <a:pt x="16115" y="16940"/>
                      <a:pt x="16107" y="16946"/>
                      <a:pt x="16099" y="16953"/>
                    </a:cubicBezTo>
                    <a:cubicBezTo>
                      <a:pt x="16091" y="16960"/>
                      <a:pt x="16084" y="16967"/>
                      <a:pt x="16077" y="16975"/>
                    </a:cubicBezTo>
                    <a:lnTo>
                      <a:pt x="15916" y="17038"/>
                    </a:lnTo>
                    <a:cubicBezTo>
                      <a:pt x="15911" y="17021"/>
                      <a:pt x="15902" y="17006"/>
                      <a:pt x="15889" y="16994"/>
                    </a:cubicBezTo>
                    <a:cubicBezTo>
                      <a:pt x="15876" y="16981"/>
                      <a:pt x="15860" y="16973"/>
                      <a:pt x="15842" y="16969"/>
                    </a:cubicBezTo>
                    <a:cubicBezTo>
                      <a:pt x="15800" y="16958"/>
                      <a:pt x="15757" y="16976"/>
                      <a:pt x="15714" y="16969"/>
                    </a:cubicBezTo>
                    <a:cubicBezTo>
                      <a:pt x="15665" y="16961"/>
                      <a:pt x="15626" y="16924"/>
                      <a:pt x="15576" y="16919"/>
                    </a:cubicBezTo>
                    <a:cubicBezTo>
                      <a:pt x="15545" y="16916"/>
                      <a:pt x="15516" y="16925"/>
                      <a:pt x="15494" y="16946"/>
                    </a:cubicBezTo>
                    <a:lnTo>
                      <a:pt x="15476" y="17100"/>
                    </a:lnTo>
                    <a:lnTo>
                      <a:pt x="15398" y="17200"/>
                    </a:lnTo>
                    <a:cubicBezTo>
                      <a:pt x="15367" y="17268"/>
                      <a:pt x="15266" y="17259"/>
                      <a:pt x="15246" y="17188"/>
                    </a:cubicBezTo>
                    <a:cubicBezTo>
                      <a:pt x="15239" y="17159"/>
                      <a:pt x="15253" y="17128"/>
                      <a:pt x="15281" y="17114"/>
                    </a:cubicBezTo>
                    <a:lnTo>
                      <a:pt x="15366" y="17044"/>
                    </a:lnTo>
                    <a:lnTo>
                      <a:pt x="15319" y="16943"/>
                    </a:lnTo>
                    <a:lnTo>
                      <a:pt x="15195" y="16992"/>
                    </a:lnTo>
                    <a:lnTo>
                      <a:pt x="15119" y="17056"/>
                    </a:lnTo>
                    <a:lnTo>
                      <a:pt x="15049" y="17181"/>
                    </a:lnTo>
                    <a:lnTo>
                      <a:pt x="14945" y="17231"/>
                    </a:lnTo>
                    <a:lnTo>
                      <a:pt x="14853" y="17280"/>
                    </a:lnTo>
                    <a:lnTo>
                      <a:pt x="14786" y="17338"/>
                    </a:lnTo>
                    <a:lnTo>
                      <a:pt x="14715" y="17403"/>
                    </a:lnTo>
                    <a:lnTo>
                      <a:pt x="14614" y="17434"/>
                    </a:lnTo>
                    <a:lnTo>
                      <a:pt x="14547" y="17505"/>
                    </a:lnTo>
                    <a:lnTo>
                      <a:pt x="14487" y="17605"/>
                    </a:lnTo>
                    <a:cubicBezTo>
                      <a:pt x="14487" y="17646"/>
                      <a:pt x="14479" y="17685"/>
                      <a:pt x="14463" y="17722"/>
                    </a:cubicBezTo>
                    <a:cubicBezTo>
                      <a:pt x="14446" y="17763"/>
                      <a:pt x="14421" y="17799"/>
                      <a:pt x="14388" y="17829"/>
                    </a:cubicBezTo>
                    <a:cubicBezTo>
                      <a:pt x="14378" y="17849"/>
                      <a:pt x="14366" y="17867"/>
                      <a:pt x="14351" y="17883"/>
                    </a:cubicBezTo>
                    <a:cubicBezTo>
                      <a:pt x="14337" y="17900"/>
                      <a:pt x="14320" y="17914"/>
                      <a:pt x="14302" y="17927"/>
                    </a:cubicBezTo>
                    <a:cubicBezTo>
                      <a:pt x="14294" y="17932"/>
                      <a:pt x="14286" y="17937"/>
                      <a:pt x="14278" y="17942"/>
                    </a:cubicBezTo>
                    <a:cubicBezTo>
                      <a:pt x="14269" y="17946"/>
                      <a:pt x="14261" y="17950"/>
                      <a:pt x="14252" y="17954"/>
                    </a:cubicBezTo>
                    <a:cubicBezTo>
                      <a:pt x="14180" y="17942"/>
                      <a:pt x="14107" y="17932"/>
                      <a:pt x="14035" y="17922"/>
                    </a:cubicBezTo>
                    <a:cubicBezTo>
                      <a:pt x="13958" y="17911"/>
                      <a:pt x="13881" y="17901"/>
                      <a:pt x="13804" y="17892"/>
                    </a:cubicBezTo>
                    <a:cubicBezTo>
                      <a:pt x="13781" y="17888"/>
                      <a:pt x="13758" y="17888"/>
                      <a:pt x="13735" y="17890"/>
                    </a:cubicBezTo>
                    <a:cubicBezTo>
                      <a:pt x="13712" y="17892"/>
                      <a:pt x="13689" y="17897"/>
                      <a:pt x="13668" y="17904"/>
                    </a:cubicBezTo>
                    <a:cubicBezTo>
                      <a:pt x="13642" y="17913"/>
                      <a:pt x="13617" y="17926"/>
                      <a:pt x="13595" y="17942"/>
                    </a:cubicBezTo>
                    <a:cubicBezTo>
                      <a:pt x="13573" y="17958"/>
                      <a:pt x="13554" y="17977"/>
                      <a:pt x="13538" y="17999"/>
                    </a:cubicBezTo>
                    <a:cubicBezTo>
                      <a:pt x="13517" y="18016"/>
                      <a:pt x="13493" y="18031"/>
                      <a:pt x="13468" y="18042"/>
                    </a:cubicBezTo>
                    <a:cubicBezTo>
                      <a:pt x="13442" y="18054"/>
                      <a:pt x="13416" y="18062"/>
                      <a:pt x="13388" y="18067"/>
                    </a:cubicBezTo>
                    <a:cubicBezTo>
                      <a:pt x="13376" y="18070"/>
                      <a:pt x="13364" y="18071"/>
                      <a:pt x="13352" y="18072"/>
                    </a:cubicBezTo>
                    <a:cubicBezTo>
                      <a:pt x="13339" y="18073"/>
                      <a:pt x="13327" y="18073"/>
                      <a:pt x="13314" y="18073"/>
                    </a:cubicBezTo>
                    <a:lnTo>
                      <a:pt x="13202" y="18039"/>
                    </a:lnTo>
                    <a:lnTo>
                      <a:pt x="13039" y="17934"/>
                    </a:lnTo>
                    <a:lnTo>
                      <a:pt x="12951" y="17861"/>
                    </a:lnTo>
                    <a:lnTo>
                      <a:pt x="12892" y="17771"/>
                    </a:lnTo>
                    <a:lnTo>
                      <a:pt x="12878" y="17681"/>
                    </a:lnTo>
                    <a:lnTo>
                      <a:pt x="12855" y="17542"/>
                    </a:lnTo>
                    <a:lnTo>
                      <a:pt x="12878" y="17340"/>
                    </a:lnTo>
                    <a:cubicBezTo>
                      <a:pt x="12899" y="17329"/>
                      <a:pt x="12917" y="17314"/>
                      <a:pt x="12933" y="17297"/>
                    </a:cubicBezTo>
                    <a:cubicBezTo>
                      <a:pt x="12949" y="17279"/>
                      <a:pt x="12962" y="17259"/>
                      <a:pt x="12971" y="17237"/>
                    </a:cubicBezTo>
                    <a:cubicBezTo>
                      <a:pt x="12979" y="17219"/>
                      <a:pt x="12984" y="17200"/>
                      <a:pt x="12985" y="17180"/>
                    </a:cubicBezTo>
                    <a:cubicBezTo>
                      <a:pt x="12987" y="17160"/>
                      <a:pt x="12986" y="17141"/>
                      <a:pt x="12982" y="17121"/>
                    </a:cubicBezTo>
                    <a:lnTo>
                      <a:pt x="12887" y="17053"/>
                    </a:lnTo>
                    <a:lnTo>
                      <a:pt x="12702" y="17040"/>
                    </a:lnTo>
                    <a:lnTo>
                      <a:pt x="12506" y="17057"/>
                    </a:lnTo>
                    <a:lnTo>
                      <a:pt x="12298" y="17057"/>
                    </a:lnTo>
                    <a:lnTo>
                      <a:pt x="12312" y="16962"/>
                    </a:lnTo>
                    <a:cubicBezTo>
                      <a:pt x="12335" y="17011"/>
                      <a:pt x="12394" y="17024"/>
                      <a:pt x="12437" y="16998"/>
                    </a:cubicBezTo>
                    <a:cubicBezTo>
                      <a:pt x="12461" y="16984"/>
                      <a:pt x="12476" y="16959"/>
                      <a:pt x="12478" y="16930"/>
                    </a:cubicBezTo>
                    <a:cubicBezTo>
                      <a:pt x="12481" y="16902"/>
                      <a:pt x="12470" y="16874"/>
                      <a:pt x="12448" y="16854"/>
                    </a:cubicBezTo>
                    <a:cubicBezTo>
                      <a:pt x="12416" y="16851"/>
                      <a:pt x="12384" y="16853"/>
                      <a:pt x="12353" y="16862"/>
                    </a:cubicBezTo>
                    <a:cubicBezTo>
                      <a:pt x="12323" y="16871"/>
                      <a:pt x="12294" y="16885"/>
                      <a:pt x="12270" y="16905"/>
                    </a:cubicBezTo>
                    <a:cubicBezTo>
                      <a:pt x="12258" y="16914"/>
                      <a:pt x="12246" y="16925"/>
                      <a:pt x="12236" y="16936"/>
                    </a:cubicBezTo>
                    <a:cubicBezTo>
                      <a:pt x="12226" y="16948"/>
                      <a:pt x="12217" y="16961"/>
                      <a:pt x="12210" y="16974"/>
                    </a:cubicBezTo>
                    <a:lnTo>
                      <a:pt x="12017" y="17065"/>
                    </a:lnTo>
                    <a:cubicBezTo>
                      <a:pt x="11994" y="17147"/>
                      <a:pt x="11890" y="17177"/>
                      <a:pt x="11823" y="17121"/>
                    </a:cubicBezTo>
                    <a:cubicBezTo>
                      <a:pt x="11798" y="17100"/>
                      <a:pt x="11785" y="17066"/>
                      <a:pt x="11794" y="17034"/>
                    </a:cubicBezTo>
                    <a:cubicBezTo>
                      <a:pt x="11797" y="17023"/>
                      <a:pt x="11803" y="17013"/>
                      <a:pt x="11811" y="17004"/>
                    </a:cubicBezTo>
                    <a:cubicBezTo>
                      <a:pt x="11819" y="16996"/>
                      <a:pt x="11829" y="16989"/>
                      <a:pt x="11840" y="16985"/>
                    </a:cubicBezTo>
                    <a:cubicBezTo>
                      <a:pt x="11929" y="16993"/>
                      <a:pt x="11993" y="16906"/>
                      <a:pt x="11957" y="16828"/>
                    </a:cubicBezTo>
                    <a:cubicBezTo>
                      <a:pt x="11946" y="16806"/>
                      <a:pt x="11927" y="16788"/>
                      <a:pt x="11903" y="16779"/>
                    </a:cubicBezTo>
                    <a:cubicBezTo>
                      <a:pt x="11948" y="16749"/>
                      <a:pt x="11982" y="16707"/>
                      <a:pt x="11997" y="16656"/>
                    </a:cubicBezTo>
                    <a:cubicBezTo>
                      <a:pt x="12013" y="16605"/>
                      <a:pt x="12009" y="16550"/>
                      <a:pt x="12007" y="16497"/>
                    </a:cubicBezTo>
                    <a:cubicBezTo>
                      <a:pt x="12005" y="16448"/>
                      <a:pt x="12005" y="16399"/>
                      <a:pt x="12007" y="16350"/>
                    </a:cubicBezTo>
                    <a:cubicBezTo>
                      <a:pt x="12056" y="16331"/>
                      <a:pt x="12097" y="16299"/>
                      <a:pt x="12128" y="16258"/>
                    </a:cubicBezTo>
                    <a:cubicBezTo>
                      <a:pt x="12145" y="16235"/>
                      <a:pt x="12158" y="16209"/>
                      <a:pt x="12167" y="16182"/>
                    </a:cubicBezTo>
                    <a:lnTo>
                      <a:pt x="12143" y="16085"/>
                    </a:lnTo>
                    <a:lnTo>
                      <a:pt x="12014" y="16052"/>
                    </a:lnTo>
                    <a:lnTo>
                      <a:pt x="11816" y="16068"/>
                    </a:lnTo>
                    <a:lnTo>
                      <a:pt x="11644" y="16092"/>
                    </a:lnTo>
                    <a:lnTo>
                      <a:pt x="11399" y="16183"/>
                    </a:lnTo>
                    <a:lnTo>
                      <a:pt x="11325" y="16341"/>
                    </a:lnTo>
                    <a:cubicBezTo>
                      <a:pt x="11326" y="16372"/>
                      <a:pt x="11324" y="16403"/>
                      <a:pt x="11319" y="16433"/>
                    </a:cubicBezTo>
                    <a:cubicBezTo>
                      <a:pt x="11314" y="16464"/>
                      <a:pt x="11307" y="16494"/>
                      <a:pt x="11296" y="16524"/>
                    </a:cubicBezTo>
                    <a:cubicBezTo>
                      <a:pt x="11289" y="16545"/>
                      <a:pt x="11279" y="16567"/>
                      <a:pt x="11269" y="16587"/>
                    </a:cubicBezTo>
                    <a:cubicBezTo>
                      <a:pt x="11259" y="16608"/>
                      <a:pt x="11247" y="16628"/>
                      <a:pt x="11234" y="16647"/>
                    </a:cubicBezTo>
                    <a:cubicBezTo>
                      <a:pt x="11162" y="16670"/>
                      <a:pt x="11089" y="16691"/>
                      <a:pt x="11015" y="16711"/>
                    </a:cubicBezTo>
                    <a:cubicBezTo>
                      <a:pt x="10884" y="16746"/>
                      <a:pt x="10749" y="16773"/>
                      <a:pt x="10613" y="16759"/>
                    </a:cubicBezTo>
                    <a:cubicBezTo>
                      <a:pt x="10561" y="16754"/>
                      <a:pt x="10510" y="16742"/>
                      <a:pt x="10463" y="16722"/>
                    </a:cubicBezTo>
                    <a:cubicBezTo>
                      <a:pt x="10424" y="16705"/>
                      <a:pt x="10389" y="16682"/>
                      <a:pt x="10352" y="16665"/>
                    </a:cubicBezTo>
                    <a:cubicBezTo>
                      <a:pt x="10325" y="16653"/>
                      <a:pt x="10296" y="16644"/>
                      <a:pt x="10267" y="16639"/>
                    </a:cubicBezTo>
                    <a:cubicBezTo>
                      <a:pt x="10238" y="16633"/>
                      <a:pt x="10209" y="16630"/>
                      <a:pt x="10179" y="16631"/>
                    </a:cubicBezTo>
                    <a:lnTo>
                      <a:pt x="10079" y="16470"/>
                    </a:lnTo>
                    <a:lnTo>
                      <a:pt x="10012" y="16355"/>
                    </a:lnTo>
                    <a:cubicBezTo>
                      <a:pt x="9944" y="16261"/>
                      <a:pt x="9890" y="16158"/>
                      <a:pt x="9852" y="16049"/>
                    </a:cubicBezTo>
                    <a:cubicBezTo>
                      <a:pt x="9830" y="15985"/>
                      <a:pt x="9812" y="15920"/>
                      <a:pt x="9802" y="15853"/>
                    </a:cubicBezTo>
                    <a:cubicBezTo>
                      <a:pt x="9821" y="15823"/>
                      <a:pt x="9838" y="15792"/>
                      <a:pt x="9852" y="15760"/>
                    </a:cubicBezTo>
                    <a:cubicBezTo>
                      <a:pt x="9866" y="15727"/>
                      <a:pt x="9879" y="15694"/>
                      <a:pt x="9888" y="15660"/>
                    </a:cubicBezTo>
                    <a:cubicBezTo>
                      <a:pt x="9898" y="15627"/>
                      <a:pt x="9905" y="15592"/>
                      <a:pt x="9909" y="15558"/>
                    </a:cubicBezTo>
                    <a:cubicBezTo>
                      <a:pt x="9913" y="15523"/>
                      <a:pt x="9915" y="15488"/>
                      <a:pt x="9915" y="15453"/>
                    </a:cubicBezTo>
                    <a:lnTo>
                      <a:pt x="9920" y="15317"/>
                    </a:lnTo>
                    <a:cubicBezTo>
                      <a:pt x="9933" y="15272"/>
                      <a:pt x="9946" y="15226"/>
                      <a:pt x="9958" y="15181"/>
                    </a:cubicBezTo>
                    <a:cubicBezTo>
                      <a:pt x="9968" y="15142"/>
                      <a:pt x="9977" y="15103"/>
                      <a:pt x="9987" y="15064"/>
                    </a:cubicBezTo>
                    <a:cubicBezTo>
                      <a:pt x="9997" y="15027"/>
                      <a:pt x="10019" y="14994"/>
                      <a:pt x="10048" y="14968"/>
                    </a:cubicBezTo>
                    <a:cubicBezTo>
                      <a:pt x="10105" y="14920"/>
                      <a:pt x="10183" y="14908"/>
                      <a:pt x="10249" y="14873"/>
                    </a:cubicBezTo>
                    <a:cubicBezTo>
                      <a:pt x="10263" y="14866"/>
                      <a:pt x="10276" y="14857"/>
                      <a:pt x="10289" y="14848"/>
                    </a:cubicBezTo>
                    <a:cubicBezTo>
                      <a:pt x="10302" y="14839"/>
                      <a:pt x="10314" y="14828"/>
                      <a:pt x="10325" y="14817"/>
                    </a:cubicBezTo>
                    <a:cubicBezTo>
                      <a:pt x="10397" y="14800"/>
                      <a:pt x="10467" y="14778"/>
                      <a:pt x="10534" y="14749"/>
                    </a:cubicBezTo>
                    <a:cubicBezTo>
                      <a:pt x="10580" y="14729"/>
                      <a:pt x="10625" y="14706"/>
                      <a:pt x="10667" y="14681"/>
                    </a:cubicBezTo>
                    <a:lnTo>
                      <a:pt x="10784" y="14653"/>
                    </a:lnTo>
                    <a:lnTo>
                      <a:pt x="10948" y="14646"/>
                    </a:lnTo>
                    <a:lnTo>
                      <a:pt x="11266" y="14733"/>
                    </a:lnTo>
                    <a:cubicBezTo>
                      <a:pt x="11313" y="14705"/>
                      <a:pt x="11372" y="14700"/>
                      <a:pt x="11424" y="14721"/>
                    </a:cubicBezTo>
                    <a:cubicBezTo>
                      <a:pt x="11455" y="14733"/>
                      <a:pt x="11483" y="14755"/>
                      <a:pt x="11516" y="14756"/>
                    </a:cubicBezTo>
                    <a:cubicBezTo>
                      <a:pt x="11535" y="14756"/>
                      <a:pt x="11553" y="14750"/>
                      <a:pt x="11567" y="14738"/>
                    </a:cubicBezTo>
                    <a:cubicBezTo>
                      <a:pt x="11581" y="14726"/>
                      <a:pt x="11591" y="14711"/>
                      <a:pt x="11594" y="14693"/>
                    </a:cubicBezTo>
                    <a:cubicBezTo>
                      <a:pt x="11498" y="14676"/>
                      <a:pt x="11448" y="14574"/>
                      <a:pt x="11496" y="14492"/>
                    </a:cubicBezTo>
                    <a:cubicBezTo>
                      <a:pt x="11537" y="14423"/>
                      <a:pt x="11633" y="14405"/>
                      <a:pt x="11698" y="14454"/>
                    </a:cubicBezTo>
                    <a:lnTo>
                      <a:pt x="11954" y="14424"/>
                    </a:lnTo>
                    <a:lnTo>
                      <a:pt x="12146" y="14396"/>
                    </a:lnTo>
                    <a:cubicBezTo>
                      <a:pt x="12154" y="14457"/>
                      <a:pt x="12203" y="14505"/>
                      <a:pt x="12266" y="14515"/>
                    </a:cubicBezTo>
                    <a:cubicBezTo>
                      <a:pt x="12312" y="14523"/>
                      <a:pt x="12358" y="14508"/>
                      <a:pt x="12389" y="14476"/>
                    </a:cubicBezTo>
                    <a:cubicBezTo>
                      <a:pt x="12451" y="14452"/>
                      <a:pt x="12517" y="14444"/>
                      <a:pt x="12581" y="14455"/>
                    </a:cubicBezTo>
                    <a:cubicBezTo>
                      <a:pt x="12666" y="14469"/>
                      <a:pt x="12742" y="14513"/>
                      <a:pt x="12786" y="14585"/>
                    </a:cubicBezTo>
                    <a:cubicBezTo>
                      <a:pt x="12814" y="14631"/>
                      <a:pt x="12825" y="14686"/>
                      <a:pt x="12836" y="14740"/>
                    </a:cubicBezTo>
                    <a:cubicBezTo>
                      <a:pt x="12847" y="14797"/>
                      <a:pt x="12860" y="14855"/>
                      <a:pt x="12872" y="14912"/>
                    </a:cubicBezTo>
                    <a:lnTo>
                      <a:pt x="12954" y="15015"/>
                    </a:lnTo>
                    <a:cubicBezTo>
                      <a:pt x="12978" y="15034"/>
                      <a:pt x="13001" y="15055"/>
                      <a:pt x="13021" y="15077"/>
                    </a:cubicBezTo>
                    <a:cubicBezTo>
                      <a:pt x="13042" y="15100"/>
                      <a:pt x="13060" y="15124"/>
                      <a:pt x="13077" y="15150"/>
                    </a:cubicBezTo>
                    <a:cubicBezTo>
                      <a:pt x="13082" y="15159"/>
                      <a:pt x="13087" y="15168"/>
                      <a:pt x="13092" y="15177"/>
                    </a:cubicBezTo>
                    <a:cubicBezTo>
                      <a:pt x="13097" y="15186"/>
                      <a:pt x="13101" y="15195"/>
                      <a:pt x="13106" y="15205"/>
                    </a:cubicBezTo>
                    <a:cubicBezTo>
                      <a:pt x="13052" y="15223"/>
                      <a:pt x="13023" y="15279"/>
                      <a:pt x="13039" y="15332"/>
                    </a:cubicBezTo>
                    <a:cubicBezTo>
                      <a:pt x="13044" y="15349"/>
                      <a:pt x="13054" y="15365"/>
                      <a:pt x="13068" y="15377"/>
                    </a:cubicBezTo>
                    <a:cubicBezTo>
                      <a:pt x="13105" y="15368"/>
                      <a:pt x="13140" y="15352"/>
                      <a:pt x="13172" y="15331"/>
                    </a:cubicBezTo>
                    <a:cubicBezTo>
                      <a:pt x="13203" y="15309"/>
                      <a:pt x="13229" y="15282"/>
                      <a:pt x="13250" y="15252"/>
                    </a:cubicBezTo>
                    <a:cubicBezTo>
                      <a:pt x="13297" y="15185"/>
                      <a:pt x="13312" y="15105"/>
                      <a:pt x="13314" y="15026"/>
                    </a:cubicBezTo>
                    <a:cubicBezTo>
                      <a:pt x="13317" y="14942"/>
                      <a:pt x="13307" y="14857"/>
                      <a:pt x="13273" y="14780"/>
                    </a:cubicBezTo>
                    <a:cubicBezTo>
                      <a:pt x="13252" y="14732"/>
                      <a:pt x="13224" y="14688"/>
                      <a:pt x="13189" y="14649"/>
                    </a:cubicBezTo>
                    <a:lnTo>
                      <a:pt x="13095" y="14436"/>
                    </a:lnTo>
                    <a:lnTo>
                      <a:pt x="13006" y="14245"/>
                    </a:lnTo>
                    <a:lnTo>
                      <a:pt x="12969" y="14124"/>
                    </a:lnTo>
                    <a:cubicBezTo>
                      <a:pt x="12927" y="14062"/>
                      <a:pt x="12931" y="13981"/>
                      <a:pt x="12979" y="13923"/>
                    </a:cubicBezTo>
                    <a:cubicBezTo>
                      <a:pt x="13037" y="13853"/>
                      <a:pt x="13142" y="13840"/>
                      <a:pt x="13207" y="13778"/>
                    </a:cubicBezTo>
                    <a:cubicBezTo>
                      <a:pt x="13253" y="13734"/>
                      <a:pt x="13273" y="13672"/>
                      <a:pt x="13301" y="13616"/>
                    </a:cubicBezTo>
                    <a:cubicBezTo>
                      <a:pt x="13343" y="13527"/>
                      <a:pt x="13406" y="13448"/>
                      <a:pt x="13462" y="13367"/>
                    </a:cubicBezTo>
                    <a:cubicBezTo>
                      <a:pt x="13499" y="13313"/>
                      <a:pt x="13534" y="13259"/>
                      <a:pt x="13577" y="13210"/>
                    </a:cubicBezTo>
                    <a:cubicBezTo>
                      <a:pt x="13638" y="13140"/>
                      <a:pt x="13713" y="13085"/>
                      <a:pt x="13797" y="13047"/>
                    </a:cubicBezTo>
                    <a:lnTo>
                      <a:pt x="13844" y="12944"/>
                    </a:lnTo>
                    <a:lnTo>
                      <a:pt x="13797" y="12749"/>
                    </a:lnTo>
                    <a:lnTo>
                      <a:pt x="13700" y="12551"/>
                    </a:lnTo>
                    <a:lnTo>
                      <a:pt x="13733" y="12398"/>
                    </a:lnTo>
                    <a:lnTo>
                      <a:pt x="13769" y="12263"/>
                    </a:lnTo>
                    <a:cubicBezTo>
                      <a:pt x="13791" y="12215"/>
                      <a:pt x="13820" y="12168"/>
                      <a:pt x="13851" y="12124"/>
                    </a:cubicBezTo>
                    <a:cubicBezTo>
                      <a:pt x="13880" y="12086"/>
                      <a:pt x="13911" y="12050"/>
                      <a:pt x="13936" y="12009"/>
                    </a:cubicBezTo>
                    <a:cubicBezTo>
                      <a:pt x="13948" y="11990"/>
                      <a:pt x="13957" y="11969"/>
                      <a:pt x="13967" y="11948"/>
                    </a:cubicBezTo>
                    <a:cubicBezTo>
                      <a:pt x="13976" y="11927"/>
                      <a:pt x="13984" y="11906"/>
                      <a:pt x="13993" y="11885"/>
                    </a:cubicBezTo>
                    <a:cubicBezTo>
                      <a:pt x="14018" y="11831"/>
                      <a:pt x="14047" y="11777"/>
                      <a:pt x="14096" y="11740"/>
                    </a:cubicBezTo>
                    <a:cubicBezTo>
                      <a:pt x="14129" y="11714"/>
                      <a:pt x="14169" y="11698"/>
                      <a:pt x="14212" y="11694"/>
                    </a:cubicBezTo>
                    <a:cubicBezTo>
                      <a:pt x="14242" y="11689"/>
                      <a:pt x="14270" y="11676"/>
                      <a:pt x="14291" y="11655"/>
                    </a:cubicBezTo>
                    <a:cubicBezTo>
                      <a:pt x="14313" y="11635"/>
                      <a:pt x="14328" y="11609"/>
                      <a:pt x="14333" y="11579"/>
                    </a:cubicBezTo>
                    <a:cubicBezTo>
                      <a:pt x="14336" y="11559"/>
                      <a:pt x="14335" y="11539"/>
                      <a:pt x="14329" y="11520"/>
                    </a:cubicBezTo>
                    <a:cubicBezTo>
                      <a:pt x="14324" y="11500"/>
                      <a:pt x="14313" y="11482"/>
                      <a:pt x="14299" y="11467"/>
                    </a:cubicBezTo>
                    <a:lnTo>
                      <a:pt x="14175" y="11454"/>
                    </a:lnTo>
                    <a:cubicBezTo>
                      <a:pt x="14169" y="11431"/>
                      <a:pt x="14165" y="11407"/>
                      <a:pt x="14163" y="11383"/>
                    </a:cubicBezTo>
                    <a:cubicBezTo>
                      <a:pt x="14162" y="11360"/>
                      <a:pt x="14162" y="11336"/>
                      <a:pt x="14164" y="11312"/>
                    </a:cubicBezTo>
                    <a:cubicBezTo>
                      <a:pt x="14166" y="11291"/>
                      <a:pt x="14170" y="11271"/>
                      <a:pt x="14174" y="11251"/>
                    </a:cubicBezTo>
                    <a:cubicBezTo>
                      <a:pt x="14179" y="11231"/>
                      <a:pt x="14186" y="11212"/>
                      <a:pt x="14194" y="11193"/>
                    </a:cubicBezTo>
                    <a:cubicBezTo>
                      <a:pt x="14243" y="11133"/>
                      <a:pt x="14296" y="11074"/>
                      <a:pt x="14349" y="11017"/>
                    </a:cubicBezTo>
                    <a:cubicBezTo>
                      <a:pt x="14395" y="10968"/>
                      <a:pt x="14443" y="10921"/>
                      <a:pt x="14490" y="10874"/>
                    </a:cubicBezTo>
                    <a:cubicBezTo>
                      <a:pt x="14503" y="10861"/>
                      <a:pt x="14516" y="10848"/>
                      <a:pt x="14529" y="10835"/>
                    </a:cubicBezTo>
                    <a:cubicBezTo>
                      <a:pt x="14542" y="10823"/>
                      <a:pt x="14555" y="10810"/>
                      <a:pt x="14568" y="10797"/>
                    </a:cubicBezTo>
                    <a:lnTo>
                      <a:pt x="14669" y="10596"/>
                    </a:lnTo>
                    <a:cubicBezTo>
                      <a:pt x="14693" y="10636"/>
                      <a:pt x="14702" y="10685"/>
                      <a:pt x="14694" y="10732"/>
                    </a:cubicBezTo>
                    <a:cubicBezTo>
                      <a:pt x="14687" y="10775"/>
                      <a:pt x="14666" y="10814"/>
                      <a:pt x="14634" y="10846"/>
                    </a:cubicBezTo>
                    <a:cubicBezTo>
                      <a:pt x="14594" y="10887"/>
                      <a:pt x="14594" y="10952"/>
                      <a:pt x="14634" y="10994"/>
                    </a:cubicBezTo>
                    <a:cubicBezTo>
                      <a:pt x="14676" y="11037"/>
                      <a:pt x="14746" y="11041"/>
                      <a:pt x="14793" y="11002"/>
                    </a:cubicBezTo>
                    <a:cubicBezTo>
                      <a:pt x="14847" y="11002"/>
                      <a:pt x="14899" y="10978"/>
                      <a:pt x="14932" y="10936"/>
                    </a:cubicBezTo>
                    <a:cubicBezTo>
                      <a:pt x="14961" y="10901"/>
                      <a:pt x="14974" y="10856"/>
                      <a:pt x="14967" y="10811"/>
                    </a:cubicBezTo>
                    <a:lnTo>
                      <a:pt x="15009" y="10705"/>
                    </a:lnTo>
                    <a:lnTo>
                      <a:pt x="15066" y="10682"/>
                    </a:lnTo>
                    <a:lnTo>
                      <a:pt x="15105" y="10527"/>
                    </a:lnTo>
                    <a:lnTo>
                      <a:pt x="15194" y="10441"/>
                    </a:lnTo>
                    <a:lnTo>
                      <a:pt x="15233" y="10362"/>
                    </a:lnTo>
                    <a:cubicBezTo>
                      <a:pt x="15261" y="10354"/>
                      <a:pt x="15285" y="10338"/>
                      <a:pt x="15303" y="10316"/>
                    </a:cubicBezTo>
                    <a:cubicBezTo>
                      <a:pt x="15321" y="10294"/>
                      <a:pt x="15332" y="10267"/>
                      <a:pt x="15333" y="10239"/>
                    </a:cubicBezTo>
                    <a:cubicBezTo>
                      <a:pt x="15334" y="10219"/>
                      <a:pt x="15329" y="10199"/>
                      <a:pt x="15320" y="10181"/>
                    </a:cubicBezTo>
                    <a:cubicBezTo>
                      <a:pt x="15311" y="10163"/>
                      <a:pt x="15298" y="10147"/>
                      <a:pt x="15281" y="10135"/>
                    </a:cubicBezTo>
                    <a:lnTo>
                      <a:pt x="15210" y="10057"/>
                    </a:lnTo>
                    <a:lnTo>
                      <a:pt x="15155" y="9994"/>
                    </a:lnTo>
                    <a:lnTo>
                      <a:pt x="15088" y="9994"/>
                    </a:lnTo>
                    <a:lnTo>
                      <a:pt x="15052" y="10096"/>
                    </a:lnTo>
                    <a:lnTo>
                      <a:pt x="15055" y="10240"/>
                    </a:lnTo>
                    <a:lnTo>
                      <a:pt x="14882" y="10208"/>
                    </a:lnTo>
                    <a:lnTo>
                      <a:pt x="14774" y="10208"/>
                    </a:lnTo>
                    <a:cubicBezTo>
                      <a:pt x="14811" y="10279"/>
                      <a:pt x="14716" y="10346"/>
                      <a:pt x="14657" y="10290"/>
                    </a:cubicBezTo>
                    <a:cubicBezTo>
                      <a:pt x="14637" y="10271"/>
                      <a:pt x="14635" y="10241"/>
                      <a:pt x="14651" y="10220"/>
                    </a:cubicBezTo>
                    <a:lnTo>
                      <a:pt x="14644" y="10145"/>
                    </a:lnTo>
                    <a:lnTo>
                      <a:pt x="14568" y="10013"/>
                    </a:lnTo>
                    <a:cubicBezTo>
                      <a:pt x="14573" y="9989"/>
                      <a:pt x="14572" y="9965"/>
                      <a:pt x="14564" y="9943"/>
                    </a:cubicBezTo>
                    <a:cubicBezTo>
                      <a:pt x="14556" y="9921"/>
                      <a:pt x="14541" y="9902"/>
                      <a:pt x="14522" y="9887"/>
                    </a:cubicBezTo>
                    <a:cubicBezTo>
                      <a:pt x="14513" y="9881"/>
                      <a:pt x="14504" y="9875"/>
                      <a:pt x="14494" y="9871"/>
                    </a:cubicBezTo>
                    <a:cubicBezTo>
                      <a:pt x="14484" y="9867"/>
                      <a:pt x="14474" y="9864"/>
                      <a:pt x="14463" y="9862"/>
                    </a:cubicBezTo>
                    <a:lnTo>
                      <a:pt x="14340" y="9874"/>
                    </a:lnTo>
                    <a:lnTo>
                      <a:pt x="14253" y="9942"/>
                    </a:lnTo>
                    <a:lnTo>
                      <a:pt x="14114" y="10068"/>
                    </a:lnTo>
                    <a:lnTo>
                      <a:pt x="14006" y="10141"/>
                    </a:lnTo>
                    <a:lnTo>
                      <a:pt x="14032" y="10074"/>
                    </a:lnTo>
                    <a:cubicBezTo>
                      <a:pt x="14040" y="10058"/>
                      <a:pt x="14050" y="10043"/>
                      <a:pt x="14061" y="10028"/>
                    </a:cubicBezTo>
                    <a:cubicBezTo>
                      <a:pt x="14072" y="10014"/>
                      <a:pt x="14084" y="10000"/>
                      <a:pt x="14098" y="9988"/>
                    </a:cubicBezTo>
                    <a:cubicBezTo>
                      <a:pt x="14106" y="9979"/>
                      <a:pt x="14115" y="9971"/>
                      <a:pt x="14125" y="9964"/>
                    </a:cubicBezTo>
                    <a:cubicBezTo>
                      <a:pt x="14135" y="9956"/>
                      <a:pt x="14145" y="9950"/>
                      <a:pt x="14156" y="9943"/>
                    </a:cubicBezTo>
                    <a:lnTo>
                      <a:pt x="14171" y="9823"/>
                    </a:lnTo>
                    <a:lnTo>
                      <a:pt x="14219" y="9759"/>
                    </a:lnTo>
                    <a:lnTo>
                      <a:pt x="14283" y="9732"/>
                    </a:lnTo>
                    <a:lnTo>
                      <a:pt x="14404" y="9698"/>
                    </a:lnTo>
                    <a:lnTo>
                      <a:pt x="14469" y="9760"/>
                    </a:lnTo>
                    <a:lnTo>
                      <a:pt x="14557" y="9766"/>
                    </a:lnTo>
                    <a:lnTo>
                      <a:pt x="14715" y="9783"/>
                    </a:lnTo>
                    <a:lnTo>
                      <a:pt x="14796" y="9698"/>
                    </a:lnTo>
                    <a:cubicBezTo>
                      <a:pt x="14778" y="9687"/>
                      <a:pt x="14759" y="9678"/>
                      <a:pt x="14739" y="9671"/>
                    </a:cubicBezTo>
                    <a:cubicBezTo>
                      <a:pt x="14720" y="9663"/>
                      <a:pt x="14699" y="9657"/>
                      <a:pt x="14679" y="9652"/>
                    </a:cubicBezTo>
                    <a:cubicBezTo>
                      <a:pt x="14663" y="9648"/>
                      <a:pt x="14646" y="9646"/>
                      <a:pt x="14630" y="9644"/>
                    </a:cubicBezTo>
                    <a:cubicBezTo>
                      <a:pt x="14613" y="9642"/>
                      <a:pt x="14597" y="9641"/>
                      <a:pt x="14580" y="9641"/>
                    </a:cubicBezTo>
                    <a:lnTo>
                      <a:pt x="14523" y="9587"/>
                    </a:lnTo>
                    <a:cubicBezTo>
                      <a:pt x="14542" y="9576"/>
                      <a:pt x="14561" y="9567"/>
                      <a:pt x="14580" y="9559"/>
                    </a:cubicBezTo>
                    <a:cubicBezTo>
                      <a:pt x="14600" y="9551"/>
                      <a:pt x="14620" y="9543"/>
                      <a:pt x="14640" y="9537"/>
                    </a:cubicBezTo>
                    <a:cubicBezTo>
                      <a:pt x="14666" y="9529"/>
                      <a:pt x="14693" y="9522"/>
                      <a:pt x="14720" y="9513"/>
                    </a:cubicBezTo>
                    <a:cubicBezTo>
                      <a:pt x="14746" y="9505"/>
                      <a:pt x="14772" y="9495"/>
                      <a:pt x="14796" y="9481"/>
                    </a:cubicBezTo>
                    <a:cubicBezTo>
                      <a:pt x="14809" y="9473"/>
                      <a:pt x="14822" y="9465"/>
                      <a:pt x="14834" y="9454"/>
                    </a:cubicBezTo>
                    <a:cubicBezTo>
                      <a:pt x="14845" y="9444"/>
                      <a:pt x="14856" y="9433"/>
                      <a:pt x="14865" y="9421"/>
                    </a:cubicBezTo>
                    <a:lnTo>
                      <a:pt x="14917" y="9335"/>
                    </a:lnTo>
                    <a:lnTo>
                      <a:pt x="14953" y="9200"/>
                    </a:lnTo>
                    <a:lnTo>
                      <a:pt x="15038" y="9100"/>
                    </a:lnTo>
                    <a:lnTo>
                      <a:pt x="15048" y="9171"/>
                    </a:lnTo>
                    <a:lnTo>
                      <a:pt x="15096" y="9279"/>
                    </a:lnTo>
                    <a:cubicBezTo>
                      <a:pt x="15099" y="9342"/>
                      <a:pt x="15104" y="9405"/>
                      <a:pt x="15112" y="9468"/>
                    </a:cubicBezTo>
                    <a:cubicBezTo>
                      <a:pt x="15115" y="9495"/>
                      <a:pt x="15119" y="9523"/>
                      <a:pt x="15123" y="9551"/>
                    </a:cubicBezTo>
                    <a:lnTo>
                      <a:pt x="15123" y="9657"/>
                    </a:lnTo>
                    <a:lnTo>
                      <a:pt x="15139" y="9712"/>
                    </a:lnTo>
                    <a:lnTo>
                      <a:pt x="15157" y="9791"/>
                    </a:lnTo>
                    <a:lnTo>
                      <a:pt x="15157" y="9863"/>
                    </a:lnTo>
                    <a:lnTo>
                      <a:pt x="15269" y="9869"/>
                    </a:lnTo>
                    <a:lnTo>
                      <a:pt x="15358" y="9829"/>
                    </a:lnTo>
                    <a:lnTo>
                      <a:pt x="15427" y="9766"/>
                    </a:lnTo>
                    <a:lnTo>
                      <a:pt x="15589" y="9703"/>
                    </a:lnTo>
                    <a:cubicBezTo>
                      <a:pt x="15584" y="9709"/>
                      <a:pt x="15580" y="9715"/>
                      <a:pt x="15575" y="9722"/>
                    </a:cubicBezTo>
                    <a:cubicBezTo>
                      <a:pt x="15571" y="9728"/>
                      <a:pt x="15566" y="9734"/>
                      <a:pt x="15562" y="9740"/>
                    </a:cubicBezTo>
                    <a:cubicBezTo>
                      <a:pt x="15558" y="9747"/>
                      <a:pt x="15553" y="9753"/>
                      <a:pt x="15549" y="9759"/>
                    </a:cubicBezTo>
                    <a:cubicBezTo>
                      <a:pt x="15545" y="9765"/>
                      <a:pt x="15540" y="9772"/>
                      <a:pt x="15536" y="9778"/>
                    </a:cubicBezTo>
                    <a:lnTo>
                      <a:pt x="15571" y="9829"/>
                    </a:lnTo>
                    <a:lnTo>
                      <a:pt x="15675" y="9837"/>
                    </a:lnTo>
                    <a:lnTo>
                      <a:pt x="15721" y="9738"/>
                    </a:lnTo>
                    <a:lnTo>
                      <a:pt x="15770" y="9680"/>
                    </a:lnTo>
                    <a:lnTo>
                      <a:pt x="15867" y="9680"/>
                    </a:lnTo>
                    <a:lnTo>
                      <a:pt x="15991" y="9635"/>
                    </a:lnTo>
                    <a:lnTo>
                      <a:pt x="15967" y="9535"/>
                    </a:lnTo>
                    <a:lnTo>
                      <a:pt x="15956" y="9474"/>
                    </a:lnTo>
                    <a:lnTo>
                      <a:pt x="15923" y="9414"/>
                    </a:lnTo>
                    <a:lnTo>
                      <a:pt x="15886" y="9362"/>
                    </a:lnTo>
                    <a:lnTo>
                      <a:pt x="15836" y="9270"/>
                    </a:lnTo>
                    <a:lnTo>
                      <a:pt x="15756" y="9266"/>
                    </a:lnTo>
                    <a:lnTo>
                      <a:pt x="15655" y="9246"/>
                    </a:lnTo>
                    <a:lnTo>
                      <a:pt x="15614" y="9178"/>
                    </a:lnTo>
                    <a:lnTo>
                      <a:pt x="15516" y="9158"/>
                    </a:lnTo>
                    <a:lnTo>
                      <a:pt x="15443" y="9227"/>
                    </a:lnTo>
                    <a:cubicBezTo>
                      <a:pt x="15413" y="9238"/>
                      <a:pt x="15379" y="9238"/>
                      <a:pt x="15349" y="9227"/>
                    </a:cubicBezTo>
                    <a:cubicBezTo>
                      <a:pt x="15311" y="9213"/>
                      <a:pt x="15281" y="9183"/>
                      <a:pt x="15269" y="9146"/>
                    </a:cubicBezTo>
                    <a:lnTo>
                      <a:pt x="15274" y="9056"/>
                    </a:lnTo>
                    <a:lnTo>
                      <a:pt x="15240" y="9001"/>
                    </a:lnTo>
                    <a:cubicBezTo>
                      <a:pt x="15182" y="8941"/>
                      <a:pt x="15128" y="8877"/>
                      <a:pt x="15080" y="8810"/>
                    </a:cubicBezTo>
                    <a:cubicBezTo>
                      <a:pt x="15061" y="8784"/>
                      <a:pt x="15043" y="8758"/>
                      <a:pt x="15025" y="8731"/>
                    </a:cubicBezTo>
                    <a:lnTo>
                      <a:pt x="14938" y="8636"/>
                    </a:lnTo>
                    <a:lnTo>
                      <a:pt x="14872" y="8624"/>
                    </a:lnTo>
                    <a:lnTo>
                      <a:pt x="14740" y="8579"/>
                    </a:lnTo>
                    <a:lnTo>
                      <a:pt x="14750" y="8492"/>
                    </a:lnTo>
                    <a:lnTo>
                      <a:pt x="14637" y="8471"/>
                    </a:lnTo>
                    <a:lnTo>
                      <a:pt x="14466" y="8476"/>
                    </a:lnTo>
                    <a:lnTo>
                      <a:pt x="14384" y="8459"/>
                    </a:lnTo>
                    <a:lnTo>
                      <a:pt x="14231" y="8428"/>
                    </a:lnTo>
                    <a:lnTo>
                      <a:pt x="14155" y="8384"/>
                    </a:lnTo>
                    <a:lnTo>
                      <a:pt x="14028" y="8246"/>
                    </a:lnTo>
                    <a:lnTo>
                      <a:pt x="13953" y="8165"/>
                    </a:lnTo>
                    <a:lnTo>
                      <a:pt x="13842" y="8075"/>
                    </a:lnTo>
                    <a:lnTo>
                      <a:pt x="13733" y="8003"/>
                    </a:lnTo>
                    <a:cubicBezTo>
                      <a:pt x="13716" y="7994"/>
                      <a:pt x="13699" y="7985"/>
                      <a:pt x="13682" y="7976"/>
                    </a:cubicBezTo>
                    <a:cubicBezTo>
                      <a:pt x="13665" y="7966"/>
                      <a:pt x="13648" y="7957"/>
                      <a:pt x="13632" y="7947"/>
                    </a:cubicBezTo>
                    <a:cubicBezTo>
                      <a:pt x="13612" y="7935"/>
                      <a:pt x="13593" y="7922"/>
                      <a:pt x="13574" y="7908"/>
                    </a:cubicBezTo>
                    <a:cubicBezTo>
                      <a:pt x="13555" y="7895"/>
                      <a:pt x="13537" y="7881"/>
                      <a:pt x="13519" y="7867"/>
                    </a:cubicBezTo>
                    <a:lnTo>
                      <a:pt x="13466" y="7832"/>
                    </a:lnTo>
                    <a:lnTo>
                      <a:pt x="13367" y="7781"/>
                    </a:lnTo>
                    <a:lnTo>
                      <a:pt x="13352" y="7836"/>
                    </a:lnTo>
                    <a:lnTo>
                      <a:pt x="13352" y="7948"/>
                    </a:lnTo>
                    <a:cubicBezTo>
                      <a:pt x="13367" y="7981"/>
                      <a:pt x="13377" y="8016"/>
                      <a:pt x="13380" y="8052"/>
                    </a:cubicBezTo>
                    <a:cubicBezTo>
                      <a:pt x="13383" y="8088"/>
                      <a:pt x="13380" y="8124"/>
                      <a:pt x="13370" y="8159"/>
                    </a:cubicBezTo>
                    <a:cubicBezTo>
                      <a:pt x="13366" y="8173"/>
                      <a:pt x="13361" y="8187"/>
                      <a:pt x="13355" y="8200"/>
                    </a:cubicBezTo>
                    <a:cubicBezTo>
                      <a:pt x="13348" y="8214"/>
                      <a:pt x="13342" y="8227"/>
                      <a:pt x="13334" y="8240"/>
                    </a:cubicBezTo>
                    <a:lnTo>
                      <a:pt x="13241" y="8269"/>
                    </a:lnTo>
                    <a:lnTo>
                      <a:pt x="13124" y="8245"/>
                    </a:lnTo>
                    <a:lnTo>
                      <a:pt x="13022" y="8149"/>
                    </a:lnTo>
                    <a:lnTo>
                      <a:pt x="12986" y="7975"/>
                    </a:lnTo>
                    <a:lnTo>
                      <a:pt x="12950" y="7877"/>
                    </a:lnTo>
                    <a:lnTo>
                      <a:pt x="12797" y="7875"/>
                    </a:lnTo>
                    <a:lnTo>
                      <a:pt x="12684" y="7851"/>
                    </a:lnTo>
                    <a:lnTo>
                      <a:pt x="12618" y="7811"/>
                    </a:lnTo>
                    <a:lnTo>
                      <a:pt x="12544" y="7756"/>
                    </a:lnTo>
                    <a:lnTo>
                      <a:pt x="12366" y="7718"/>
                    </a:lnTo>
                    <a:lnTo>
                      <a:pt x="12310" y="7741"/>
                    </a:lnTo>
                    <a:lnTo>
                      <a:pt x="12264" y="7809"/>
                    </a:lnTo>
                    <a:lnTo>
                      <a:pt x="12089" y="7799"/>
                    </a:lnTo>
                    <a:lnTo>
                      <a:pt x="12022" y="7809"/>
                    </a:lnTo>
                    <a:lnTo>
                      <a:pt x="12017" y="7940"/>
                    </a:lnTo>
                    <a:lnTo>
                      <a:pt x="12076" y="8074"/>
                    </a:lnTo>
                    <a:lnTo>
                      <a:pt x="12053" y="8154"/>
                    </a:lnTo>
                    <a:lnTo>
                      <a:pt x="12076" y="8224"/>
                    </a:lnTo>
                    <a:lnTo>
                      <a:pt x="12146" y="8264"/>
                    </a:lnTo>
                    <a:lnTo>
                      <a:pt x="12193" y="8309"/>
                    </a:lnTo>
                    <a:lnTo>
                      <a:pt x="12186" y="8480"/>
                    </a:lnTo>
                    <a:lnTo>
                      <a:pt x="12181" y="8558"/>
                    </a:lnTo>
                    <a:lnTo>
                      <a:pt x="12199" y="8657"/>
                    </a:lnTo>
                    <a:lnTo>
                      <a:pt x="12325" y="8689"/>
                    </a:lnTo>
                    <a:lnTo>
                      <a:pt x="12434" y="8794"/>
                    </a:lnTo>
                    <a:lnTo>
                      <a:pt x="12483" y="8924"/>
                    </a:lnTo>
                    <a:lnTo>
                      <a:pt x="12474" y="9081"/>
                    </a:lnTo>
                    <a:cubicBezTo>
                      <a:pt x="12492" y="9103"/>
                      <a:pt x="12501" y="9130"/>
                      <a:pt x="12501" y="9156"/>
                    </a:cubicBezTo>
                    <a:cubicBezTo>
                      <a:pt x="12501" y="9182"/>
                      <a:pt x="12492" y="9208"/>
                      <a:pt x="12474" y="9230"/>
                    </a:cubicBezTo>
                    <a:cubicBezTo>
                      <a:pt x="12466" y="9240"/>
                      <a:pt x="12456" y="9248"/>
                      <a:pt x="12445" y="9255"/>
                    </a:cubicBezTo>
                    <a:cubicBezTo>
                      <a:pt x="12434" y="9262"/>
                      <a:pt x="12422" y="9267"/>
                      <a:pt x="12409" y="9270"/>
                    </a:cubicBezTo>
                    <a:lnTo>
                      <a:pt x="12362" y="9215"/>
                    </a:lnTo>
                    <a:lnTo>
                      <a:pt x="12318" y="9152"/>
                    </a:lnTo>
                    <a:lnTo>
                      <a:pt x="12309" y="9075"/>
                    </a:lnTo>
                    <a:lnTo>
                      <a:pt x="12273" y="9007"/>
                    </a:lnTo>
                    <a:lnTo>
                      <a:pt x="12202" y="8968"/>
                    </a:lnTo>
                    <a:lnTo>
                      <a:pt x="12145" y="8968"/>
                    </a:lnTo>
                    <a:lnTo>
                      <a:pt x="12096" y="9025"/>
                    </a:lnTo>
                    <a:lnTo>
                      <a:pt x="12113" y="9156"/>
                    </a:lnTo>
                    <a:lnTo>
                      <a:pt x="12232" y="9218"/>
                    </a:lnTo>
                    <a:lnTo>
                      <a:pt x="12314" y="9263"/>
                    </a:lnTo>
                    <a:lnTo>
                      <a:pt x="12327" y="9337"/>
                    </a:lnTo>
                    <a:lnTo>
                      <a:pt x="12286" y="9422"/>
                    </a:lnTo>
                    <a:lnTo>
                      <a:pt x="12286" y="9493"/>
                    </a:lnTo>
                    <a:cubicBezTo>
                      <a:pt x="12339" y="9558"/>
                      <a:pt x="12384" y="9625"/>
                      <a:pt x="12426" y="9696"/>
                    </a:cubicBezTo>
                    <a:cubicBezTo>
                      <a:pt x="12449" y="9736"/>
                      <a:pt x="12471" y="9776"/>
                      <a:pt x="12490" y="9818"/>
                    </a:cubicBezTo>
                    <a:cubicBezTo>
                      <a:pt x="12554" y="9876"/>
                      <a:pt x="12545" y="9980"/>
                      <a:pt x="12469" y="10025"/>
                    </a:cubicBezTo>
                    <a:cubicBezTo>
                      <a:pt x="12437" y="10044"/>
                      <a:pt x="12399" y="10048"/>
                      <a:pt x="12363" y="10036"/>
                    </a:cubicBezTo>
                    <a:lnTo>
                      <a:pt x="12239" y="9958"/>
                    </a:lnTo>
                    <a:lnTo>
                      <a:pt x="12177" y="9870"/>
                    </a:lnTo>
                    <a:lnTo>
                      <a:pt x="12171" y="9768"/>
                    </a:lnTo>
                    <a:lnTo>
                      <a:pt x="12160" y="9651"/>
                    </a:lnTo>
                    <a:cubicBezTo>
                      <a:pt x="12144" y="9647"/>
                      <a:pt x="12128" y="9643"/>
                      <a:pt x="12112" y="9639"/>
                    </a:cubicBezTo>
                    <a:cubicBezTo>
                      <a:pt x="12096" y="9634"/>
                      <a:pt x="12080" y="9629"/>
                      <a:pt x="12064" y="9624"/>
                    </a:cubicBezTo>
                    <a:cubicBezTo>
                      <a:pt x="12044" y="9617"/>
                      <a:pt x="12024" y="9610"/>
                      <a:pt x="12006" y="9600"/>
                    </a:cubicBezTo>
                    <a:cubicBezTo>
                      <a:pt x="11988" y="9591"/>
                      <a:pt x="11972" y="9579"/>
                      <a:pt x="11958" y="9564"/>
                    </a:cubicBezTo>
                    <a:cubicBezTo>
                      <a:pt x="11948" y="9553"/>
                      <a:pt x="11941" y="9540"/>
                      <a:pt x="11935" y="9526"/>
                    </a:cubicBezTo>
                    <a:cubicBezTo>
                      <a:pt x="11930" y="9513"/>
                      <a:pt x="11927" y="9498"/>
                      <a:pt x="11926" y="9484"/>
                    </a:cubicBezTo>
                    <a:cubicBezTo>
                      <a:pt x="11907" y="9428"/>
                      <a:pt x="11875" y="9378"/>
                      <a:pt x="11830" y="9337"/>
                    </a:cubicBezTo>
                    <a:cubicBezTo>
                      <a:pt x="11799" y="9308"/>
                      <a:pt x="11760" y="9283"/>
                      <a:pt x="11718" y="9271"/>
                    </a:cubicBezTo>
                    <a:cubicBezTo>
                      <a:pt x="11704" y="9268"/>
                      <a:pt x="11690" y="9265"/>
                      <a:pt x="11676" y="9265"/>
                    </a:cubicBezTo>
                    <a:cubicBezTo>
                      <a:pt x="11662" y="9264"/>
                      <a:pt x="11648" y="9264"/>
                      <a:pt x="11634" y="9266"/>
                    </a:cubicBezTo>
                    <a:lnTo>
                      <a:pt x="11488" y="9262"/>
                    </a:lnTo>
                    <a:lnTo>
                      <a:pt x="11402" y="9257"/>
                    </a:lnTo>
                    <a:lnTo>
                      <a:pt x="11253" y="9191"/>
                    </a:lnTo>
                    <a:lnTo>
                      <a:pt x="11138" y="9126"/>
                    </a:lnTo>
                    <a:lnTo>
                      <a:pt x="11058" y="9120"/>
                    </a:lnTo>
                    <a:lnTo>
                      <a:pt x="11018" y="9045"/>
                    </a:lnTo>
                    <a:lnTo>
                      <a:pt x="10875" y="9017"/>
                    </a:lnTo>
                    <a:cubicBezTo>
                      <a:pt x="10826" y="8966"/>
                      <a:pt x="10743" y="8963"/>
                      <a:pt x="10691" y="9011"/>
                    </a:cubicBezTo>
                    <a:cubicBezTo>
                      <a:pt x="10671" y="9029"/>
                      <a:pt x="10658" y="9054"/>
                      <a:pt x="10655" y="9080"/>
                    </a:cubicBezTo>
                    <a:lnTo>
                      <a:pt x="10574" y="9023"/>
                    </a:lnTo>
                    <a:lnTo>
                      <a:pt x="10516" y="8898"/>
                    </a:lnTo>
                    <a:cubicBezTo>
                      <a:pt x="10497" y="8838"/>
                      <a:pt x="10466" y="8783"/>
                      <a:pt x="10424" y="8735"/>
                    </a:cubicBezTo>
                    <a:cubicBezTo>
                      <a:pt x="10406" y="8715"/>
                      <a:pt x="10386" y="8696"/>
                      <a:pt x="10364" y="8679"/>
                    </a:cubicBezTo>
                    <a:cubicBezTo>
                      <a:pt x="10358" y="8665"/>
                      <a:pt x="10352" y="8651"/>
                      <a:pt x="10347" y="8636"/>
                    </a:cubicBezTo>
                    <a:cubicBezTo>
                      <a:pt x="10341" y="8622"/>
                      <a:pt x="10336" y="8607"/>
                      <a:pt x="10331" y="8592"/>
                    </a:cubicBezTo>
                    <a:cubicBezTo>
                      <a:pt x="10326" y="8579"/>
                      <a:pt x="10322" y="8566"/>
                      <a:pt x="10318" y="8553"/>
                    </a:cubicBezTo>
                    <a:cubicBezTo>
                      <a:pt x="10314" y="8540"/>
                      <a:pt x="10311" y="8527"/>
                      <a:pt x="10307" y="8514"/>
                    </a:cubicBezTo>
                    <a:cubicBezTo>
                      <a:pt x="10310" y="8491"/>
                      <a:pt x="10314" y="8469"/>
                      <a:pt x="10318" y="8447"/>
                    </a:cubicBezTo>
                    <a:cubicBezTo>
                      <a:pt x="10321" y="8425"/>
                      <a:pt x="10325" y="8403"/>
                      <a:pt x="10329" y="8381"/>
                    </a:cubicBezTo>
                    <a:cubicBezTo>
                      <a:pt x="10332" y="8367"/>
                      <a:pt x="10335" y="8352"/>
                      <a:pt x="10338" y="8337"/>
                    </a:cubicBezTo>
                    <a:cubicBezTo>
                      <a:pt x="10341" y="8323"/>
                      <a:pt x="10344" y="8308"/>
                      <a:pt x="10347" y="8293"/>
                    </a:cubicBezTo>
                    <a:lnTo>
                      <a:pt x="10413" y="8238"/>
                    </a:lnTo>
                    <a:lnTo>
                      <a:pt x="10442" y="8139"/>
                    </a:lnTo>
                    <a:cubicBezTo>
                      <a:pt x="10461" y="8126"/>
                      <a:pt x="10479" y="8110"/>
                      <a:pt x="10495" y="8092"/>
                    </a:cubicBezTo>
                    <a:cubicBezTo>
                      <a:pt x="10510" y="8075"/>
                      <a:pt x="10524" y="8056"/>
                      <a:pt x="10535" y="8035"/>
                    </a:cubicBezTo>
                    <a:cubicBezTo>
                      <a:pt x="10541" y="8026"/>
                      <a:pt x="10546" y="8016"/>
                      <a:pt x="10550" y="8006"/>
                    </a:cubicBezTo>
                    <a:cubicBezTo>
                      <a:pt x="10554" y="7996"/>
                      <a:pt x="10558" y="7985"/>
                      <a:pt x="10562" y="7975"/>
                    </a:cubicBezTo>
                    <a:cubicBezTo>
                      <a:pt x="10584" y="7968"/>
                      <a:pt x="10606" y="7958"/>
                      <a:pt x="10626" y="7945"/>
                    </a:cubicBezTo>
                    <a:cubicBezTo>
                      <a:pt x="10646" y="7932"/>
                      <a:pt x="10663" y="7917"/>
                      <a:pt x="10679" y="7899"/>
                    </a:cubicBezTo>
                    <a:cubicBezTo>
                      <a:pt x="10689" y="7886"/>
                      <a:pt x="10698" y="7872"/>
                      <a:pt x="10706" y="7858"/>
                    </a:cubicBezTo>
                    <a:cubicBezTo>
                      <a:pt x="10714" y="7844"/>
                      <a:pt x="10720" y="7829"/>
                      <a:pt x="10724" y="7813"/>
                    </a:cubicBezTo>
                    <a:lnTo>
                      <a:pt x="10813" y="7773"/>
                    </a:lnTo>
                    <a:lnTo>
                      <a:pt x="10894" y="7678"/>
                    </a:lnTo>
                    <a:lnTo>
                      <a:pt x="10946" y="7565"/>
                    </a:lnTo>
                    <a:cubicBezTo>
                      <a:pt x="10821" y="7514"/>
                      <a:pt x="10911" y="7331"/>
                      <a:pt x="11032" y="7390"/>
                    </a:cubicBezTo>
                    <a:cubicBezTo>
                      <a:pt x="11053" y="7400"/>
                      <a:pt x="11067" y="7421"/>
                      <a:pt x="11068" y="7444"/>
                    </a:cubicBezTo>
                    <a:cubicBezTo>
                      <a:pt x="11044" y="7478"/>
                      <a:pt x="11026" y="7515"/>
                      <a:pt x="11015" y="7554"/>
                    </a:cubicBezTo>
                    <a:cubicBezTo>
                      <a:pt x="11004" y="7593"/>
                      <a:pt x="10999" y="7634"/>
                      <a:pt x="11001" y="7674"/>
                    </a:cubicBezTo>
                    <a:cubicBezTo>
                      <a:pt x="11002" y="7689"/>
                      <a:pt x="11003" y="7704"/>
                      <a:pt x="11006" y="7719"/>
                    </a:cubicBezTo>
                    <a:cubicBezTo>
                      <a:pt x="11009" y="7734"/>
                      <a:pt x="11012" y="7749"/>
                      <a:pt x="11017" y="7764"/>
                    </a:cubicBezTo>
                    <a:lnTo>
                      <a:pt x="11129" y="7758"/>
                    </a:lnTo>
                    <a:lnTo>
                      <a:pt x="11222" y="7799"/>
                    </a:lnTo>
                    <a:cubicBezTo>
                      <a:pt x="11266" y="7801"/>
                      <a:pt x="11307" y="7785"/>
                      <a:pt x="11335" y="7753"/>
                    </a:cubicBezTo>
                    <a:cubicBezTo>
                      <a:pt x="11356" y="7730"/>
                      <a:pt x="11366" y="7700"/>
                      <a:pt x="11366" y="7669"/>
                    </a:cubicBezTo>
                    <a:lnTo>
                      <a:pt x="11483" y="7658"/>
                    </a:lnTo>
                    <a:lnTo>
                      <a:pt x="11601" y="7698"/>
                    </a:lnTo>
                    <a:lnTo>
                      <a:pt x="11670" y="7694"/>
                    </a:lnTo>
                    <a:lnTo>
                      <a:pt x="11706" y="7625"/>
                    </a:lnTo>
                    <a:lnTo>
                      <a:pt x="11642" y="7542"/>
                    </a:lnTo>
                    <a:lnTo>
                      <a:pt x="11542" y="7460"/>
                    </a:lnTo>
                    <a:lnTo>
                      <a:pt x="11464" y="7438"/>
                    </a:lnTo>
                    <a:lnTo>
                      <a:pt x="11346" y="7392"/>
                    </a:lnTo>
                    <a:lnTo>
                      <a:pt x="11278" y="7334"/>
                    </a:lnTo>
                    <a:lnTo>
                      <a:pt x="11284" y="7271"/>
                    </a:lnTo>
                    <a:lnTo>
                      <a:pt x="11325" y="7168"/>
                    </a:lnTo>
                    <a:lnTo>
                      <a:pt x="11350" y="7102"/>
                    </a:lnTo>
                    <a:lnTo>
                      <a:pt x="11374" y="7023"/>
                    </a:lnTo>
                    <a:lnTo>
                      <a:pt x="11374" y="6938"/>
                    </a:lnTo>
                    <a:lnTo>
                      <a:pt x="11368" y="6847"/>
                    </a:lnTo>
                    <a:lnTo>
                      <a:pt x="11331" y="6713"/>
                    </a:lnTo>
                    <a:lnTo>
                      <a:pt x="11298" y="6619"/>
                    </a:lnTo>
                    <a:lnTo>
                      <a:pt x="11336" y="6556"/>
                    </a:lnTo>
                    <a:lnTo>
                      <a:pt x="11402" y="6573"/>
                    </a:lnTo>
                    <a:lnTo>
                      <a:pt x="11437" y="6651"/>
                    </a:lnTo>
                    <a:lnTo>
                      <a:pt x="11467" y="6713"/>
                    </a:lnTo>
                    <a:lnTo>
                      <a:pt x="11587" y="6767"/>
                    </a:lnTo>
                    <a:lnTo>
                      <a:pt x="11583" y="6700"/>
                    </a:lnTo>
                    <a:lnTo>
                      <a:pt x="11560" y="6631"/>
                    </a:lnTo>
                    <a:lnTo>
                      <a:pt x="11513" y="6580"/>
                    </a:lnTo>
                    <a:lnTo>
                      <a:pt x="11483" y="6472"/>
                    </a:lnTo>
                    <a:lnTo>
                      <a:pt x="11553" y="6517"/>
                    </a:lnTo>
                    <a:lnTo>
                      <a:pt x="11626" y="6561"/>
                    </a:lnTo>
                    <a:lnTo>
                      <a:pt x="11708" y="6589"/>
                    </a:lnTo>
                    <a:lnTo>
                      <a:pt x="11751" y="6633"/>
                    </a:lnTo>
                    <a:lnTo>
                      <a:pt x="11708" y="6685"/>
                    </a:lnTo>
                    <a:lnTo>
                      <a:pt x="11686" y="6763"/>
                    </a:lnTo>
                    <a:lnTo>
                      <a:pt x="11740" y="6886"/>
                    </a:lnTo>
                    <a:lnTo>
                      <a:pt x="11780" y="6938"/>
                    </a:lnTo>
                    <a:lnTo>
                      <a:pt x="11846" y="6909"/>
                    </a:lnTo>
                    <a:lnTo>
                      <a:pt x="11894" y="6836"/>
                    </a:lnTo>
                    <a:lnTo>
                      <a:pt x="11940" y="6692"/>
                    </a:lnTo>
                    <a:lnTo>
                      <a:pt x="12064" y="6719"/>
                    </a:lnTo>
                    <a:lnTo>
                      <a:pt x="12085" y="6831"/>
                    </a:lnTo>
                    <a:lnTo>
                      <a:pt x="12064" y="6942"/>
                    </a:lnTo>
                    <a:lnTo>
                      <a:pt x="12033" y="7022"/>
                    </a:lnTo>
                    <a:lnTo>
                      <a:pt x="12061" y="7068"/>
                    </a:lnTo>
                    <a:cubicBezTo>
                      <a:pt x="12102" y="7085"/>
                      <a:pt x="12118" y="7132"/>
                      <a:pt x="12097" y="7169"/>
                    </a:cubicBezTo>
                    <a:cubicBezTo>
                      <a:pt x="12075" y="7210"/>
                      <a:pt x="12018" y="7222"/>
                      <a:pt x="11980" y="7193"/>
                    </a:cubicBezTo>
                    <a:lnTo>
                      <a:pt x="11833" y="7215"/>
                    </a:lnTo>
                    <a:lnTo>
                      <a:pt x="11786" y="7312"/>
                    </a:lnTo>
                    <a:lnTo>
                      <a:pt x="11843" y="7438"/>
                    </a:lnTo>
                    <a:cubicBezTo>
                      <a:pt x="11877" y="7455"/>
                      <a:pt x="11896" y="7494"/>
                      <a:pt x="11889" y="7531"/>
                    </a:cubicBezTo>
                    <a:cubicBezTo>
                      <a:pt x="11882" y="7566"/>
                      <a:pt x="11853" y="7595"/>
                      <a:pt x="11859" y="7630"/>
                    </a:cubicBezTo>
                    <a:cubicBezTo>
                      <a:pt x="11862" y="7646"/>
                      <a:pt x="11872" y="7660"/>
                      <a:pt x="11885" y="7669"/>
                    </a:cubicBezTo>
                    <a:cubicBezTo>
                      <a:pt x="11898" y="7677"/>
                      <a:pt x="11914" y="7681"/>
                      <a:pt x="11930" y="7678"/>
                    </a:cubicBezTo>
                    <a:lnTo>
                      <a:pt x="12043" y="7654"/>
                    </a:lnTo>
                    <a:lnTo>
                      <a:pt x="12043" y="7581"/>
                    </a:lnTo>
                    <a:lnTo>
                      <a:pt x="11964" y="7549"/>
                    </a:lnTo>
                    <a:lnTo>
                      <a:pt x="12022" y="7464"/>
                    </a:lnTo>
                    <a:lnTo>
                      <a:pt x="12170" y="7431"/>
                    </a:lnTo>
                    <a:cubicBezTo>
                      <a:pt x="12196" y="7426"/>
                      <a:pt x="12222" y="7424"/>
                      <a:pt x="12248" y="7427"/>
                    </a:cubicBezTo>
                    <a:cubicBezTo>
                      <a:pt x="12275" y="7430"/>
                      <a:pt x="12300" y="7436"/>
                      <a:pt x="12324" y="7447"/>
                    </a:cubicBezTo>
                    <a:cubicBezTo>
                      <a:pt x="12344" y="7456"/>
                      <a:pt x="12362" y="7467"/>
                      <a:pt x="12379" y="7480"/>
                    </a:cubicBezTo>
                    <a:cubicBezTo>
                      <a:pt x="12395" y="7494"/>
                      <a:pt x="12410" y="7509"/>
                      <a:pt x="12423" y="7526"/>
                    </a:cubicBezTo>
                    <a:lnTo>
                      <a:pt x="12552" y="7599"/>
                    </a:lnTo>
                    <a:lnTo>
                      <a:pt x="12704" y="7599"/>
                    </a:lnTo>
                    <a:lnTo>
                      <a:pt x="12893" y="7621"/>
                    </a:lnTo>
                    <a:lnTo>
                      <a:pt x="13081" y="7614"/>
                    </a:lnTo>
                    <a:lnTo>
                      <a:pt x="13057" y="7531"/>
                    </a:lnTo>
                    <a:lnTo>
                      <a:pt x="13029" y="7443"/>
                    </a:lnTo>
                    <a:lnTo>
                      <a:pt x="13141" y="7517"/>
                    </a:lnTo>
                    <a:lnTo>
                      <a:pt x="13225" y="7439"/>
                    </a:lnTo>
                    <a:cubicBezTo>
                      <a:pt x="13221" y="7423"/>
                      <a:pt x="13216" y="7406"/>
                      <a:pt x="13210" y="7390"/>
                    </a:cubicBezTo>
                    <a:cubicBezTo>
                      <a:pt x="13204" y="7375"/>
                      <a:pt x="13198" y="7359"/>
                      <a:pt x="13191" y="7344"/>
                    </a:cubicBezTo>
                    <a:cubicBezTo>
                      <a:pt x="13184" y="7332"/>
                      <a:pt x="13178" y="7319"/>
                      <a:pt x="13170" y="7307"/>
                    </a:cubicBezTo>
                    <a:cubicBezTo>
                      <a:pt x="13163" y="7295"/>
                      <a:pt x="13156" y="7284"/>
                      <a:pt x="13148" y="7272"/>
                    </a:cubicBezTo>
                    <a:lnTo>
                      <a:pt x="13141" y="7199"/>
                    </a:lnTo>
                    <a:cubicBezTo>
                      <a:pt x="13129" y="7180"/>
                      <a:pt x="13115" y="7163"/>
                      <a:pt x="13100" y="7146"/>
                    </a:cubicBezTo>
                    <a:cubicBezTo>
                      <a:pt x="13085" y="7130"/>
                      <a:pt x="13068" y="7115"/>
                      <a:pt x="13050" y="7102"/>
                    </a:cubicBezTo>
                    <a:cubicBezTo>
                      <a:pt x="13030" y="7089"/>
                      <a:pt x="13009" y="7077"/>
                      <a:pt x="12987" y="7068"/>
                    </a:cubicBezTo>
                    <a:cubicBezTo>
                      <a:pt x="12964" y="7059"/>
                      <a:pt x="12941" y="7052"/>
                      <a:pt x="12917" y="7048"/>
                    </a:cubicBezTo>
                    <a:lnTo>
                      <a:pt x="12812" y="7026"/>
                    </a:lnTo>
                    <a:lnTo>
                      <a:pt x="12701" y="6977"/>
                    </a:lnTo>
                    <a:lnTo>
                      <a:pt x="12637" y="6895"/>
                    </a:lnTo>
                    <a:lnTo>
                      <a:pt x="12669" y="6838"/>
                    </a:lnTo>
                    <a:lnTo>
                      <a:pt x="12746" y="6848"/>
                    </a:lnTo>
                    <a:cubicBezTo>
                      <a:pt x="12764" y="6872"/>
                      <a:pt x="12784" y="6893"/>
                      <a:pt x="12807" y="6913"/>
                    </a:cubicBezTo>
                    <a:cubicBezTo>
                      <a:pt x="12830" y="6932"/>
                      <a:pt x="12854" y="6949"/>
                      <a:pt x="12880" y="6963"/>
                    </a:cubicBezTo>
                    <a:cubicBezTo>
                      <a:pt x="12895" y="6972"/>
                      <a:pt x="12911" y="6979"/>
                      <a:pt x="12926" y="6986"/>
                    </a:cubicBezTo>
                    <a:cubicBezTo>
                      <a:pt x="12942" y="6993"/>
                      <a:pt x="12959" y="6999"/>
                      <a:pt x="12975" y="7003"/>
                    </a:cubicBezTo>
                    <a:lnTo>
                      <a:pt x="13050" y="6966"/>
                    </a:lnTo>
                    <a:lnTo>
                      <a:pt x="13011" y="6876"/>
                    </a:lnTo>
                    <a:lnTo>
                      <a:pt x="13022" y="6762"/>
                    </a:lnTo>
                    <a:lnTo>
                      <a:pt x="13046" y="6645"/>
                    </a:lnTo>
                    <a:cubicBezTo>
                      <a:pt x="13060" y="6601"/>
                      <a:pt x="13043" y="6553"/>
                      <a:pt x="13004" y="6526"/>
                    </a:cubicBezTo>
                    <a:cubicBezTo>
                      <a:pt x="12977" y="6507"/>
                      <a:pt x="12942" y="6501"/>
                      <a:pt x="12910" y="6510"/>
                    </a:cubicBezTo>
                    <a:lnTo>
                      <a:pt x="12768" y="6488"/>
                    </a:lnTo>
                    <a:lnTo>
                      <a:pt x="12565" y="6447"/>
                    </a:lnTo>
                    <a:lnTo>
                      <a:pt x="12467" y="6427"/>
                    </a:lnTo>
                    <a:lnTo>
                      <a:pt x="12327" y="6403"/>
                    </a:lnTo>
                    <a:lnTo>
                      <a:pt x="12281" y="6338"/>
                    </a:lnTo>
                    <a:lnTo>
                      <a:pt x="12234" y="6230"/>
                    </a:lnTo>
                    <a:lnTo>
                      <a:pt x="12164" y="6171"/>
                    </a:lnTo>
                    <a:cubicBezTo>
                      <a:pt x="12152" y="6160"/>
                      <a:pt x="12139" y="6150"/>
                      <a:pt x="12126" y="6141"/>
                    </a:cubicBezTo>
                    <a:cubicBezTo>
                      <a:pt x="12112" y="6133"/>
                      <a:pt x="12097" y="6125"/>
                      <a:pt x="12082" y="6119"/>
                    </a:cubicBezTo>
                    <a:cubicBezTo>
                      <a:pt x="12071" y="6115"/>
                      <a:pt x="12060" y="6111"/>
                      <a:pt x="12049" y="6108"/>
                    </a:cubicBezTo>
                    <a:cubicBezTo>
                      <a:pt x="12038" y="6105"/>
                      <a:pt x="12027" y="6103"/>
                      <a:pt x="12015" y="6101"/>
                    </a:cubicBezTo>
                    <a:lnTo>
                      <a:pt x="11932" y="6087"/>
                    </a:lnTo>
                    <a:lnTo>
                      <a:pt x="11865" y="6037"/>
                    </a:lnTo>
                    <a:lnTo>
                      <a:pt x="11812" y="5998"/>
                    </a:lnTo>
                    <a:lnTo>
                      <a:pt x="11681" y="5998"/>
                    </a:lnTo>
                    <a:lnTo>
                      <a:pt x="11616" y="5992"/>
                    </a:lnTo>
                    <a:lnTo>
                      <a:pt x="11492" y="5918"/>
                    </a:lnTo>
                    <a:lnTo>
                      <a:pt x="11423" y="5893"/>
                    </a:lnTo>
                    <a:lnTo>
                      <a:pt x="11313" y="5823"/>
                    </a:lnTo>
                    <a:lnTo>
                      <a:pt x="11220" y="5773"/>
                    </a:lnTo>
                    <a:lnTo>
                      <a:pt x="11114" y="5773"/>
                    </a:lnTo>
                    <a:lnTo>
                      <a:pt x="11030" y="5807"/>
                    </a:lnTo>
                    <a:lnTo>
                      <a:pt x="10908" y="5837"/>
                    </a:lnTo>
                    <a:lnTo>
                      <a:pt x="10851" y="5814"/>
                    </a:lnTo>
                    <a:lnTo>
                      <a:pt x="10738" y="5819"/>
                    </a:lnTo>
                    <a:lnTo>
                      <a:pt x="10648" y="5842"/>
                    </a:lnTo>
                    <a:lnTo>
                      <a:pt x="10619" y="5904"/>
                    </a:lnTo>
                    <a:lnTo>
                      <a:pt x="10567" y="6009"/>
                    </a:lnTo>
                    <a:lnTo>
                      <a:pt x="10562" y="6097"/>
                    </a:lnTo>
                    <a:lnTo>
                      <a:pt x="10573" y="6196"/>
                    </a:lnTo>
                    <a:lnTo>
                      <a:pt x="10615" y="6327"/>
                    </a:lnTo>
                    <a:lnTo>
                      <a:pt x="10656" y="6373"/>
                    </a:lnTo>
                    <a:lnTo>
                      <a:pt x="10719" y="6474"/>
                    </a:lnTo>
                    <a:lnTo>
                      <a:pt x="10795" y="6542"/>
                    </a:lnTo>
                    <a:lnTo>
                      <a:pt x="10934" y="6561"/>
                    </a:lnTo>
                    <a:lnTo>
                      <a:pt x="10975" y="6616"/>
                    </a:lnTo>
                    <a:lnTo>
                      <a:pt x="10980" y="6747"/>
                    </a:lnTo>
                    <a:lnTo>
                      <a:pt x="10922" y="6826"/>
                    </a:lnTo>
                    <a:lnTo>
                      <a:pt x="10946" y="7005"/>
                    </a:lnTo>
                    <a:lnTo>
                      <a:pt x="10880" y="7037"/>
                    </a:lnTo>
                    <a:lnTo>
                      <a:pt x="10838" y="6947"/>
                    </a:lnTo>
                    <a:cubicBezTo>
                      <a:pt x="10830" y="6929"/>
                      <a:pt x="10822" y="6911"/>
                      <a:pt x="10813" y="6893"/>
                    </a:cubicBezTo>
                    <a:cubicBezTo>
                      <a:pt x="10805" y="6874"/>
                      <a:pt x="10796" y="6855"/>
                      <a:pt x="10787" y="6836"/>
                    </a:cubicBezTo>
                    <a:cubicBezTo>
                      <a:pt x="10780" y="6819"/>
                      <a:pt x="10771" y="6801"/>
                      <a:pt x="10761" y="6785"/>
                    </a:cubicBezTo>
                    <a:cubicBezTo>
                      <a:pt x="10750" y="6769"/>
                      <a:pt x="10739" y="6753"/>
                      <a:pt x="10726" y="6739"/>
                    </a:cubicBezTo>
                    <a:cubicBezTo>
                      <a:pt x="10717" y="6729"/>
                      <a:pt x="10707" y="6719"/>
                      <a:pt x="10696" y="6710"/>
                    </a:cubicBezTo>
                    <a:cubicBezTo>
                      <a:pt x="10686" y="6701"/>
                      <a:pt x="10675" y="6693"/>
                      <a:pt x="10663" y="6685"/>
                    </a:cubicBezTo>
                    <a:lnTo>
                      <a:pt x="10599" y="6636"/>
                    </a:lnTo>
                    <a:lnTo>
                      <a:pt x="10528" y="6631"/>
                    </a:lnTo>
                    <a:cubicBezTo>
                      <a:pt x="10523" y="6602"/>
                      <a:pt x="10514" y="6575"/>
                      <a:pt x="10500" y="6549"/>
                    </a:cubicBezTo>
                    <a:cubicBezTo>
                      <a:pt x="10480" y="6511"/>
                      <a:pt x="10450" y="6479"/>
                      <a:pt x="10413" y="6456"/>
                    </a:cubicBezTo>
                    <a:lnTo>
                      <a:pt x="10353" y="6375"/>
                    </a:lnTo>
                    <a:lnTo>
                      <a:pt x="10353" y="6275"/>
                    </a:lnTo>
                    <a:lnTo>
                      <a:pt x="10341" y="6099"/>
                    </a:lnTo>
                    <a:lnTo>
                      <a:pt x="10421" y="6045"/>
                    </a:lnTo>
                    <a:lnTo>
                      <a:pt x="10480" y="5922"/>
                    </a:lnTo>
                    <a:lnTo>
                      <a:pt x="10514" y="5857"/>
                    </a:lnTo>
                    <a:lnTo>
                      <a:pt x="10438" y="5806"/>
                    </a:lnTo>
                    <a:cubicBezTo>
                      <a:pt x="10421" y="5807"/>
                      <a:pt x="10405" y="5807"/>
                      <a:pt x="10388" y="5807"/>
                    </a:cubicBezTo>
                    <a:cubicBezTo>
                      <a:pt x="10371" y="5807"/>
                      <a:pt x="10354" y="5807"/>
                      <a:pt x="10338" y="5806"/>
                    </a:cubicBezTo>
                    <a:cubicBezTo>
                      <a:pt x="10316" y="5805"/>
                      <a:pt x="10293" y="5804"/>
                      <a:pt x="10270" y="5806"/>
                    </a:cubicBezTo>
                    <a:cubicBezTo>
                      <a:pt x="10248" y="5808"/>
                      <a:pt x="10227" y="5812"/>
                      <a:pt x="10208" y="5823"/>
                    </a:cubicBezTo>
                    <a:cubicBezTo>
                      <a:pt x="10199" y="5829"/>
                      <a:pt x="10190" y="5837"/>
                      <a:pt x="10183" y="5845"/>
                    </a:cubicBezTo>
                    <a:cubicBezTo>
                      <a:pt x="10176" y="5854"/>
                      <a:pt x="10170" y="5864"/>
                      <a:pt x="10167" y="5874"/>
                    </a:cubicBezTo>
                    <a:lnTo>
                      <a:pt x="10172" y="5994"/>
                    </a:lnTo>
                    <a:cubicBezTo>
                      <a:pt x="10172" y="6014"/>
                      <a:pt x="10172" y="6033"/>
                      <a:pt x="10171" y="6052"/>
                    </a:cubicBezTo>
                    <a:cubicBezTo>
                      <a:pt x="10170" y="6071"/>
                      <a:pt x="10168" y="6090"/>
                      <a:pt x="10167" y="6109"/>
                    </a:cubicBezTo>
                    <a:cubicBezTo>
                      <a:pt x="10165" y="6133"/>
                      <a:pt x="10163" y="6156"/>
                      <a:pt x="10160" y="6180"/>
                    </a:cubicBezTo>
                    <a:cubicBezTo>
                      <a:pt x="10157" y="6203"/>
                      <a:pt x="10154" y="6226"/>
                      <a:pt x="10150" y="6250"/>
                    </a:cubicBezTo>
                    <a:lnTo>
                      <a:pt x="10103" y="6317"/>
                    </a:lnTo>
                    <a:lnTo>
                      <a:pt x="10093" y="6403"/>
                    </a:lnTo>
                    <a:lnTo>
                      <a:pt x="10114" y="6516"/>
                    </a:lnTo>
                    <a:lnTo>
                      <a:pt x="10087" y="6631"/>
                    </a:lnTo>
                    <a:lnTo>
                      <a:pt x="10028" y="6581"/>
                    </a:lnTo>
                    <a:lnTo>
                      <a:pt x="9955" y="6581"/>
                    </a:lnTo>
                    <a:lnTo>
                      <a:pt x="9926" y="6636"/>
                    </a:lnTo>
                    <a:lnTo>
                      <a:pt x="9872" y="6724"/>
                    </a:lnTo>
                    <a:lnTo>
                      <a:pt x="9784" y="6695"/>
                    </a:lnTo>
                    <a:cubicBezTo>
                      <a:pt x="9765" y="6695"/>
                      <a:pt x="9749" y="6701"/>
                      <a:pt x="9736" y="6708"/>
                    </a:cubicBezTo>
                    <a:cubicBezTo>
                      <a:pt x="9723" y="6716"/>
                      <a:pt x="9712" y="6728"/>
                      <a:pt x="9703" y="6740"/>
                    </a:cubicBezTo>
                    <a:lnTo>
                      <a:pt x="9710" y="6724"/>
                    </a:lnTo>
                    <a:lnTo>
                      <a:pt x="9728" y="6596"/>
                    </a:lnTo>
                    <a:lnTo>
                      <a:pt x="9748" y="6536"/>
                    </a:lnTo>
                    <a:lnTo>
                      <a:pt x="9811" y="6548"/>
                    </a:lnTo>
                    <a:lnTo>
                      <a:pt x="9851" y="6473"/>
                    </a:lnTo>
                    <a:lnTo>
                      <a:pt x="9783" y="6457"/>
                    </a:lnTo>
                    <a:lnTo>
                      <a:pt x="9713" y="6468"/>
                    </a:lnTo>
                    <a:lnTo>
                      <a:pt x="9651" y="6433"/>
                    </a:lnTo>
                    <a:lnTo>
                      <a:pt x="9603" y="6390"/>
                    </a:lnTo>
                    <a:lnTo>
                      <a:pt x="9549" y="6263"/>
                    </a:lnTo>
                    <a:lnTo>
                      <a:pt x="9573" y="6178"/>
                    </a:lnTo>
                    <a:lnTo>
                      <a:pt x="9538" y="6099"/>
                    </a:lnTo>
                    <a:lnTo>
                      <a:pt x="9548" y="6027"/>
                    </a:lnTo>
                    <a:lnTo>
                      <a:pt x="9596" y="5965"/>
                    </a:lnTo>
                    <a:lnTo>
                      <a:pt x="9602" y="5894"/>
                    </a:lnTo>
                    <a:lnTo>
                      <a:pt x="9543" y="5818"/>
                    </a:lnTo>
                    <a:lnTo>
                      <a:pt x="9460" y="5823"/>
                    </a:lnTo>
                    <a:lnTo>
                      <a:pt x="9389" y="5846"/>
                    </a:lnTo>
                    <a:lnTo>
                      <a:pt x="9338" y="5926"/>
                    </a:lnTo>
                    <a:lnTo>
                      <a:pt x="9343" y="6023"/>
                    </a:lnTo>
                    <a:cubicBezTo>
                      <a:pt x="9389" y="6064"/>
                      <a:pt x="9353" y="6138"/>
                      <a:pt x="9290" y="6129"/>
                    </a:cubicBezTo>
                    <a:cubicBezTo>
                      <a:pt x="9250" y="6124"/>
                      <a:pt x="9227" y="6080"/>
                      <a:pt x="9249" y="6047"/>
                    </a:cubicBezTo>
                    <a:lnTo>
                      <a:pt x="9203" y="6005"/>
                    </a:lnTo>
                    <a:lnTo>
                      <a:pt x="9141" y="5980"/>
                    </a:lnTo>
                    <a:lnTo>
                      <a:pt x="9040" y="5958"/>
                    </a:lnTo>
                    <a:lnTo>
                      <a:pt x="8995" y="5905"/>
                    </a:lnTo>
                    <a:lnTo>
                      <a:pt x="8995" y="5837"/>
                    </a:lnTo>
                    <a:lnTo>
                      <a:pt x="8930" y="5771"/>
                    </a:lnTo>
                    <a:lnTo>
                      <a:pt x="8897" y="5675"/>
                    </a:lnTo>
                    <a:lnTo>
                      <a:pt x="8856" y="5624"/>
                    </a:lnTo>
                    <a:lnTo>
                      <a:pt x="8758" y="5607"/>
                    </a:lnTo>
                    <a:lnTo>
                      <a:pt x="8735" y="5540"/>
                    </a:lnTo>
                    <a:lnTo>
                      <a:pt x="8681" y="5472"/>
                    </a:lnTo>
                    <a:lnTo>
                      <a:pt x="8592" y="5480"/>
                    </a:lnTo>
                    <a:lnTo>
                      <a:pt x="8465" y="5475"/>
                    </a:lnTo>
                    <a:lnTo>
                      <a:pt x="8396" y="5544"/>
                    </a:lnTo>
                    <a:lnTo>
                      <a:pt x="8420" y="5644"/>
                    </a:lnTo>
                    <a:lnTo>
                      <a:pt x="8404" y="5743"/>
                    </a:lnTo>
                    <a:lnTo>
                      <a:pt x="8319" y="5837"/>
                    </a:lnTo>
                    <a:lnTo>
                      <a:pt x="8210" y="5914"/>
                    </a:lnTo>
                    <a:lnTo>
                      <a:pt x="8228" y="6000"/>
                    </a:lnTo>
                    <a:lnTo>
                      <a:pt x="8282" y="6056"/>
                    </a:lnTo>
                    <a:lnTo>
                      <a:pt x="8275" y="6170"/>
                    </a:lnTo>
                    <a:lnTo>
                      <a:pt x="8372" y="6155"/>
                    </a:lnTo>
                    <a:lnTo>
                      <a:pt x="8481" y="6081"/>
                    </a:lnTo>
                    <a:lnTo>
                      <a:pt x="8649" y="6017"/>
                    </a:lnTo>
                    <a:lnTo>
                      <a:pt x="8612" y="6148"/>
                    </a:lnTo>
                    <a:lnTo>
                      <a:pt x="8627" y="6215"/>
                    </a:lnTo>
                    <a:lnTo>
                      <a:pt x="8578" y="6260"/>
                    </a:lnTo>
                    <a:lnTo>
                      <a:pt x="8634" y="6326"/>
                    </a:lnTo>
                    <a:lnTo>
                      <a:pt x="8787" y="6371"/>
                    </a:lnTo>
                    <a:cubicBezTo>
                      <a:pt x="8820" y="6309"/>
                      <a:pt x="8919" y="6331"/>
                      <a:pt x="8919" y="6402"/>
                    </a:cubicBezTo>
                    <a:cubicBezTo>
                      <a:pt x="8919" y="6424"/>
                      <a:pt x="8905" y="6444"/>
                      <a:pt x="8883" y="6451"/>
                    </a:cubicBezTo>
                    <a:lnTo>
                      <a:pt x="8733" y="6484"/>
                    </a:lnTo>
                    <a:lnTo>
                      <a:pt x="8574" y="6489"/>
                    </a:lnTo>
                    <a:lnTo>
                      <a:pt x="8621" y="6589"/>
                    </a:lnTo>
                    <a:lnTo>
                      <a:pt x="8625" y="6647"/>
                    </a:lnTo>
                    <a:lnTo>
                      <a:pt x="8557" y="6629"/>
                    </a:lnTo>
                    <a:lnTo>
                      <a:pt x="8503" y="6585"/>
                    </a:lnTo>
                    <a:lnTo>
                      <a:pt x="8461" y="6534"/>
                    </a:lnTo>
                    <a:lnTo>
                      <a:pt x="8386" y="6482"/>
                    </a:lnTo>
                    <a:lnTo>
                      <a:pt x="8315" y="6431"/>
                    </a:lnTo>
                    <a:lnTo>
                      <a:pt x="8250" y="6373"/>
                    </a:lnTo>
                    <a:lnTo>
                      <a:pt x="8159" y="6345"/>
                    </a:lnTo>
                    <a:lnTo>
                      <a:pt x="8197" y="6255"/>
                    </a:lnTo>
                    <a:lnTo>
                      <a:pt x="8159" y="6191"/>
                    </a:lnTo>
                    <a:lnTo>
                      <a:pt x="8107" y="6240"/>
                    </a:lnTo>
                    <a:lnTo>
                      <a:pt x="8037" y="6329"/>
                    </a:lnTo>
                    <a:lnTo>
                      <a:pt x="7979" y="6283"/>
                    </a:lnTo>
                    <a:lnTo>
                      <a:pt x="7983" y="6200"/>
                    </a:lnTo>
                    <a:lnTo>
                      <a:pt x="8023" y="6116"/>
                    </a:lnTo>
                    <a:lnTo>
                      <a:pt x="7979" y="6039"/>
                    </a:lnTo>
                    <a:lnTo>
                      <a:pt x="7931" y="6139"/>
                    </a:lnTo>
                    <a:lnTo>
                      <a:pt x="7869" y="6188"/>
                    </a:lnTo>
                    <a:lnTo>
                      <a:pt x="7815" y="6121"/>
                    </a:lnTo>
                    <a:lnTo>
                      <a:pt x="7752" y="6133"/>
                    </a:lnTo>
                    <a:lnTo>
                      <a:pt x="7653" y="6140"/>
                    </a:lnTo>
                    <a:lnTo>
                      <a:pt x="7546" y="6145"/>
                    </a:lnTo>
                    <a:lnTo>
                      <a:pt x="7510" y="6073"/>
                    </a:lnTo>
                    <a:lnTo>
                      <a:pt x="7406" y="6061"/>
                    </a:lnTo>
                    <a:lnTo>
                      <a:pt x="7308" y="6144"/>
                    </a:lnTo>
                    <a:lnTo>
                      <a:pt x="7244" y="6048"/>
                    </a:lnTo>
                    <a:lnTo>
                      <a:pt x="7244" y="5948"/>
                    </a:lnTo>
                    <a:lnTo>
                      <a:pt x="7152" y="5926"/>
                    </a:lnTo>
                    <a:lnTo>
                      <a:pt x="7116" y="5803"/>
                    </a:lnTo>
                    <a:lnTo>
                      <a:pt x="7081" y="5718"/>
                    </a:lnTo>
                    <a:lnTo>
                      <a:pt x="7012" y="5636"/>
                    </a:lnTo>
                    <a:lnTo>
                      <a:pt x="6924" y="5531"/>
                    </a:lnTo>
                    <a:lnTo>
                      <a:pt x="6870" y="5452"/>
                    </a:lnTo>
                    <a:lnTo>
                      <a:pt x="6748" y="5377"/>
                    </a:lnTo>
                    <a:lnTo>
                      <a:pt x="6759" y="5314"/>
                    </a:lnTo>
                    <a:lnTo>
                      <a:pt x="6803" y="5274"/>
                    </a:lnTo>
                    <a:lnTo>
                      <a:pt x="6746" y="5217"/>
                    </a:lnTo>
                    <a:lnTo>
                      <a:pt x="6716" y="5142"/>
                    </a:lnTo>
                    <a:lnTo>
                      <a:pt x="6734" y="5078"/>
                    </a:lnTo>
                    <a:lnTo>
                      <a:pt x="6666" y="5032"/>
                    </a:lnTo>
                    <a:lnTo>
                      <a:pt x="6586" y="5044"/>
                    </a:lnTo>
                    <a:lnTo>
                      <a:pt x="6531" y="4961"/>
                    </a:lnTo>
                    <a:lnTo>
                      <a:pt x="6436" y="4917"/>
                    </a:lnTo>
                    <a:cubicBezTo>
                      <a:pt x="6420" y="4909"/>
                      <a:pt x="6404" y="4903"/>
                      <a:pt x="6386" y="4898"/>
                    </a:cubicBezTo>
                    <a:cubicBezTo>
                      <a:pt x="6369" y="4894"/>
                      <a:pt x="6351" y="4891"/>
                      <a:pt x="6333" y="4891"/>
                    </a:cubicBezTo>
                    <a:cubicBezTo>
                      <a:pt x="6316" y="4890"/>
                      <a:pt x="6298" y="4891"/>
                      <a:pt x="6281" y="4894"/>
                    </a:cubicBezTo>
                    <a:cubicBezTo>
                      <a:pt x="6264" y="4897"/>
                      <a:pt x="6248" y="4902"/>
                      <a:pt x="6232" y="4908"/>
                    </a:cubicBezTo>
                    <a:lnTo>
                      <a:pt x="6134" y="4953"/>
                    </a:lnTo>
                    <a:lnTo>
                      <a:pt x="6052" y="4976"/>
                    </a:lnTo>
                    <a:lnTo>
                      <a:pt x="6010" y="4897"/>
                    </a:lnTo>
                    <a:lnTo>
                      <a:pt x="5939" y="4861"/>
                    </a:lnTo>
                    <a:lnTo>
                      <a:pt x="5806" y="4837"/>
                    </a:lnTo>
                    <a:close/>
                    <a:moveTo>
                      <a:pt x="2918" y="6347"/>
                    </a:moveTo>
                    <a:lnTo>
                      <a:pt x="2881" y="6294"/>
                    </a:lnTo>
                    <a:lnTo>
                      <a:pt x="2852" y="6367"/>
                    </a:lnTo>
                    <a:lnTo>
                      <a:pt x="2918" y="6347"/>
                    </a:lnTo>
                    <a:close/>
                    <a:moveTo>
                      <a:pt x="2881" y="6294"/>
                    </a:moveTo>
                    <a:lnTo>
                      <a:pt x="2918" y="6202"/>
                    </a:lnTo>
                    <a:lnTo>
                      <a:pt x="2839" y="6109"/>
                    </a:lnTo>
                    <a:lnTo>
                      <a:pt x="2754" y="6010"/>
                    </a:lnTo>
                    <a:lnTo>
                      <a:pt x="2754" y="5948"/>
                    </a:lnTo>
                    <a:lnTo>
                      <a:pt x="2714" y="5863"/>
                    </a:lnTo>
                    <a:lnTo>
                      <a:pt x="2566" y="5646"/>
                    </a:lnTo>
                    <a:lnTo>
                      <a:pt x="2671" y="5123"/>
                    </a:lnTo>
                    <a:lnTo>
                      <a:pt x="2732" y="4945"/>
                    </a:lnTo>
                    <a:lnTo>
                      <a:pt x="2633" y="4940"/>
                    </a:lnTo>
                    <a:lnTo>
                      <a:pt x="2615" y="5080"/>
                    </a:lnTo>
                    <a:lnTo>
                      <a:pt x="2568" y="5198"/>
                    </a:lnTo>
                    <a:lnTo>
                      <a:pt x="2597" y="5300"/>
                    </a:lnTo>
                    <a:lnTo>
                      <a:pt x="2573" y="5455"/>
                    </a:lnTo>
                    <a:lnTo>
                      <a:pt x="2516" y="5500"/>
                    </a:lnTo>
                    <a:lnTo>
                      <a:pt x="2511" y="5586"/>
                    </a:lnTo>
                    <a:lnTo>
                      <a:pt x="2504" y="5654"/>
                    </a:lnTo>
                    <a:lnTo>
                      <a:pt x="2504" y="5754"/>
                    </a:lnTo>
                    <a:lnTo>
                      <a:pt x="2557" y="5794"/>
                    </a:lnTo>
                    <a:lnTo>
                      <a:pt x="2619" y="5868"/>
                    </a:lnTo>
                    <a:lnTo>
                      <a:pt x="2623" y="5949"/>
                    </a:lnTo>
                    <a:lnTo>
                      <a:pt x="2664" y="6016"/>
                    </a:lnTo>
                    <a:cubicBezTo>
                      <a:pt x="2687" y="6054"/>
                      <a:pt x="2715" y="6089"/>
                      <a:pt x="2749" y="6120"/>
                    </a:cubicBezTo>
                    <a:cubicBezTo>
                      <a:pt x="2771" y="6141"/>
                      <a:pt x="2796" y="6160"/>
                      <a:pt x="2822" y="6176"/>
                    </a:cubicBezTo>
                    <a:lnTo>
                      <a:pt x="2870" y="6276"/>
                    </a:lnTo>
                    <a:lnTo>
                      <a:pt x="2881" y="6294"/>
                    </a:lnTo>
                    <a:close/>
                    <a:moveTo>
                      <a:pt x="9730" y="4843"/>
                    </a:moveTo>
                    <a:lnTo>
                      <a:pt x="9677" y="4875"/>
                    </a:lnTo>
                    <a:lnTo>
                      <a:pt x="9694" y="4944"/>
                    </a:lnTo>
                    <a:lnTo>
                      <a:pt x="9669" y="5050"/>
                    </a:lnTo>
                    <a:lnTo>
                      <a:pt x="9756" y="5118"/>
                    </a:lnTo>
                    <a:lnTo>
                      <a:pt x="9813" y="5191"/>
                    </a:lnTo>
                    <a:lnTo>
                      <a:pt x="9897" y="5177"/>
                    </a:lnTo>
                    <a:lnTo>
                      <a:pt x="9959" y="5154"/>
                    </a:lnTo>
                    <a:lnTo>
                      <a:pt x="9955" y="5022"/>
                    </a:lnTo>
                    <a:lnTo>
                      <a:pt x="9904" y="4909"/>
                    </a:lnTo>
                    <a:lnTo>
                      <a:pt x="9833" y="4879"/>
                    </a:lnTo>
                    <a:lnTo>
                      <a:pt x="9730" y="4843"/>
                    </a:lnTo>
                    <a:close/>
                    <a:moveTo>
                      <a:pt x="9506" y="4881"/>
                    </a:moveTo>
                    <a:lnTo>
                      <a:pt x="9410" y="4896"/>
                    </a:lnTo>
                    <a:lnTo>
                      <a:pt x="9310" y="4943"/>
                    </a:lnTo>
                    <a:lnTo>
                      <a:pt x="9210" y="4994"/>
                    </a:lnTo>
                    <a:lnTo>
                      <a:pt x="9224" y="5063"/>
                    </a:lnTo>
                    <a:lnTo>
                      <a:pt x="9276" y="5074"/>
                    </a:lnTo>
                    <a:lnTo>
                      <a:pt x="9295" y="5210"/>
                    </a:lnTo>
                    <a:lnTo>
                      <a:pt x="9378" y="5210"/>
                    </a:lnTo>
                    <a:lnTo>
                      <a:pt x="9471" y="5104"/>
                    </a:lnTo>
                    <a:lnTo>
                      <a:pt x="9518" y="5026"/>
                    </a:lnTo>
                    <a:lnTo>
                      <a:pt x="9518" y="4949"/>
                    </a:lnTo>
                    <a:lnTo>
                      <a:pt x="9506" y="4881"/>
                    </a:lnTo>
                    <a:close/>
                    <a:moveTo>
                      <a:pt x="4857" y="5048"/>
                    </a:moveTo>
                    <a:lnTo>
                      <a:pt x="4779" y="5066"/>
                    </a:lnTo>
                    <a:lnTo>
                      <a:pt x="4703" y="5100"/>
                    </a:lnTo>
                    <a:lnTo>
                      <a:pt x="4739" y="5187"/>
                    </a:lnTo>
                    <a:lnTo>
                      <a:pt x="4676" y="5326"/>
                    </a:lnTo>
                    <a:lnTo>
                      <a:pt x="4753" y="5349"/>
                    </a:lnTo>
                    <a:lnTo>
                      <a:pt x="4823" y="5304"/>
                    </a:lnTo>
                    <a:lnTo>
                      <a:pt x="4846" y="5191"/>
                    </a:lnTo>
                    <a:lnTo>
                      <a:pt x="4874" y="5123"/>
                    </a:lnTo>
                    <a:lnTo>
                      <a:pt x="4857" y="5048"/>
                    </a:lnTo>
                    <a:close/>
                    <a:moveTo>
                      <a:pt x="9002" y="5066"/>
                    </a:moveTo>
                    <a:lnTo>
                      <a:pt x="8908" y="5119"/>
                    </a:lnTo>
                    <a:lnTo>
                      <a:pt x="8815" y="5170"/>
                    </a:lnTo>
                    <a:lnTo>
                      <a:pt x="8674" y="5227"/>
                    </a:lnTo>
                    <a:lnTo>
                      <a:pt x="8698" y="5309"/>
                    </a:lnTo>
                    <a:lnTo>
                      <a:pt x="8823" y="5408"/>
                    </a:lnTo>
                    <a:lnTo>
                      <a:pt x="8883" y="5448"/>
                    </a:lnTo>
                    <a:lnTo>
                      <a:pt x="9036" y="5344"/>
                    </a:lnTo>
                    <a:lnTo>
                      <a:pt x="8941" y="5496"/>
                    </a:lnTo>
                    <a:lnTo>
                      <a:pt x="8968" y="5568"/>
                    </a:lnTo>
                    <a:lnTo>
                      <a:pt x="9073" y="5568"/>
                    </a:lnTo>
                    <a:lnTo>
                      <a:pt x="9040" y="5650"/>
                    </a:lnTo>
                    <a:lnTo>
                      <a:pt x="9186" y="5690"/>
                    </a:lnTo>
                    <a:cubicBezTo>
                      <a:pt x="9213" y="5685"/>
                      <a:pt x="9241" y="5681"/>
                      <a:pt x="9268" y="5678"/>
                    </a:cubicBezTo>
                    <a:cubicBezTo>
                      <a:pt x="9309" y="5673"/>
                      <a:pt x="9350" y="5669"/>
                      <a:pt x="9390" y="5667"/>
                    </a:cubicBezTo>
                    <a:cubicBezTo>
                      <a:pt x="9419" y="5672"/>
                      <a:pt x="9449" y="5667"/>
                      <a:pt x="9475" y="5655"/>
                    </a:cubicBezTo>
                    <a:cubicBezTo>
                      <a:pt x="9503" y="5642"/>
                      <a:pt x="9525" y="5622"/>
                      <a:pt x="9539" y="5596"/>
                    </a:cubicBezTo>
                    <a:lnTo>
                      <a:pt x="9591" y="5496"/>
                    </a:lnTo>
                    <a:lnTo>
                      <a:pt x="9573" y="5408"/>
                    </a:lnTo>
                    <a:lnTo>
                      <a:pt x="9473" y="5413"/>
                    </a:lnTo>
                    <a:lnTo>
                      <a:pt x="9436" y="5322"/>
                    </a:lnTo>
                    <a:lnTo>
                      <a:pt x="9343" y="5341"/>
                    </a:lnTo>
                    <a:lnTo>
                      <a:pt x="9297" y="5448"/>
                    </a:lnTo>
                    <a:lnTo>
                      <a:pt x="9256" y="5368"/>
                    </a:lnTo>
                    <a:lnTo>
                      <a:pt x="9232" y="5300"/>
                    </a:lnTo>
                    <a:lnTo>
                      <a:pt x="9250" y="5207"/>
                    </a:lnTo>
                    <a:lnTo>
                      <a:pt x="9244" y="5146"/>
                    </a:lnTo>
                    <a:lnTo>
                      <a:pt x="9133" y="5253"/>
                    </a:lnTo>
                    <a:lnTo>
                      <a:pt x="9098" y="5203"/>
                    </a:lnTo>
                    <a:lnTo>
                      <a:pt x="9146" y="5163"/>
                    </a:lnTo>
                    <a:lnTo>
                      <a:pt x="9180" y="5092"/>
                    </a:lnTo>
                    <a:lnTo>
                      <a:pt x="9104" y="5068"/>
                    </a:lnTo>
                    <a:lnTo>
                      <a:pt x="9002" y="5066"/>
                    </a:lnTo>
                    <a:close/>
                    <a:moveTo>
                      <a:pt x="4204" y="5286"/>
                    </a:moveTo>
                    <a:lnTo>
                      <a:pt x="4160" y="5344"/>
                    </a:lnTo>
                    <a:lnTo>
                      <a:pt x="4147" y="5426"/>
                    </a:lnTo>
                    <a:lnTo>
                      <a:pt x="4237" y="5394"/>
                    </a:lnTo>
                    <a:lnTo>
                      <a:pt x="4272" y="5308"/>
                    </a:lnTo>
                    <a:lnTo>
                      <a:pt x="4204" y="5286"/>
                    </a:lnTo>
                    <a:close/>
                    <a:moveTo>
                      <a:pt x="9925" y="5786"/>
                    </a:moveTo>
                    <a:cubicBezTo>
                      <a:pt x="9899" y="5789"/>
                      <a:pt x="9873" y="5797"/>
                      <a:pt x="9850" y="5809"/>
                    </a:cubicBezTo>
                    <a:cubicBezTo>
                      <a:pt x="9827" y="5820"/>
                      <a:pt x="9805" y="5834"/>
                      <a:pt x="9787" y="5851"/>
                    </a:cubicBezTo>
                    <a:cubicBezTo>
                      <a:pt x="9831" y="5876"/>
                      <a:pt x="9867" y="5914"/>
                      <a:pt x="9888" y="5958"/>
                    </a:cubicBezTo>
                    <a:cubicBezTo>
                      <a:pt x="9902" y="5987"/>
                      <a:pt x="9906" y="6020"/>
                      <a:pt x="9881" y="6037"/>
                    </a:cubicBezTo>
                    <a:cubicBezTo>
                      <a:pt x="9855" y="6056"/>
                      <a:pt x="9817" y="6038"/>
                      <a:pt x="9816" y="6006"/>
                    </a:cubicBezTo>
                    <a:cubicBezTo>
                      <a:pt x="9782" y="5972"/>
                      <a:pt x="9726" y="5968"/>
                      <a:pt x="9688" y="5998"/>
                    </a:cubicBezTo>
                    <a:cubicBezTo>
                      <a:pt x="9666" y="6016"/>
                      <a:pt x="9653" y="6044"/>
                      <a:pt x="9655" y="6072"/>
                    </a:cubicBezTo>
                    <a:lnTo>
                      <a:pt x="9698" y="6212"/>
                    </a:lnTo>
                    <a:lnTo>
                      <a:pt x="9815" y="6212"/>
                    </a:lnTo>
                    <a:cubicBezTo>
                      <a:pt x="9773" y="6277"/>
                      <a:pt x="9814" y="6362"/>
                      <a:pt x="9893" y="6373"/>
                    </a:cubicBezTo>
                    <a:cubicBezTo>
                      <a:pt x="9926" y="6377"/>
                      <a:pt x="9959" y="6364"/>
                      <a:pt x="9980" y="6339"/>
                    </a:cubicBezTo>
                    <a:lnTo>
                      <a:pt x="10053" y="6284"/>
                    </a:lnTo>
                    <a:lnTo>
                      <a:pt x="10065" y="6198"/>
                    </a:lnTo>
                    <a:lnTo>
                      <a:pt x="10107" y="6095"/>
                    </a:lnTo>
                    <a:lnTo>
                      <a:pt x="10119" y="6001"/>
                    </a:lnTo>
                    <a:lnTo>
                      <a:pt x="10060" y="5916"/>
                    </a:lnTo>
                    <a:lnTo>
                      <a:pt x="10055" y="5839"/>
                    </a:lnTo>
                    <a:lnTo>
                      <a:pt x="10001" y="5789"/>
                    </a:lnTo>
                    <a:cubicBezTo>
                      <a:pt x="9975" y="5784"/>
                      <a:pt x="9950" y="5783"/>
                      <a:pt x="9925" y="5786"/>
                    </a:cubicBezTo>
                    <a:close/>
                    <a:moveTo>
                      <a:pt x="3757" y="5803"/>
                    </a:moveTo>
                    <a:lnTo>
                      <a:pt x="3690" y="5815"/>
                    </a:lnTo>
                    <a:lnTo>
                      <a:pt x="3679" y="5893"/>
                    </a:lnTo>
                    <a:lnTo>
                      <a:pt x="3751" y="5932"/>
                    </a:lnTo>
                    <a:lnTo>
                      <a:pt x="3793" y="5855"/>
                    </a:lnTo>
                    <a:lnTo>
                      <a:pt x="3757" y="5803"/>
                    </a:lnTo>
                    <a:close/>
                    <a:moveTo>
                      <a:pt x="9507" y="6787"/>
                    </a:moveTo>
                    <a:lnTo>
                      <a:pt x="9601" y="6831"/>
                    </a:lnTo>
                    <a:lnTo>
                      <a:pt x="9658" y="6854"/>
                    </a:lnTo>
                    <a:lnTo>
                      <a:pt x="9684" y="6790"/>
                    </a:lnTo>
                    <a:cubicBezTo>
                      <a:pt x="9683" y="6808"/>
                      <a:pt x="9685" y="6828"/>
                      <a:pt x="9694" y="6844"/>
                    </a:cubicBezTo>
                    <a:cubicBezTo>
                      <a:pt x="9703" y="6861"/>
                      <a:pt x="9717" y="6877"/>
                      <a:pt x="9738" y="6887"/>
                    </a:cubicBezTo>
                    <a:cubicBezTo>
                      <a:pt x="9754" y="6894"/>
                      <a:pt x="9771" y="6897"/>
                      <a:pt x="9788" y="6895"/>
                    </a:cubicBezTo>
                    <a:cubicBezTo>
                      <a:pt x="9805" y="6892"/>
                      <a:pt x="9820" y="6885"/>
                      <a:pt x="9833" y="6874"/>
                    </a:cubicBezTo>
                    <a:lnTo>
                      <a:pt x="9901" y="6868"/>
                    </a:lnTo>
                    <a:lnTo>
                      <a:pt x="9877" y="6929"/>
                    </a:lnTo>
                    <a:cubicBezTo>
                      <a:pt x="9855" y="6960"/>
                      <a:pt x="9822" y="6982"/>
                      <a:pt x="9783" y="6990"/>
                    </a:cubicBezTo>
                    <a:cubicBezTo>
                      <a:pt x="9743" y="6998"/>
                      <a:pt x="9702" y="6989"/>
                      <a:pt x="9663" y="6978"/>
                    </a:cubicBezTo>
                    <a:cubicBezTo>
                      <a:pt x="9636" y="6970"/>
                      <a:pt x="9610" y="6962"/>
                      <a:pt x="9584" y="6951"/>
                    </a:cubicBezTo>
                    <a:cubicBezTo>
                      <a:pt x="9558" y="6941"/>
                      <a:pt x="9533" y="6929"/>
                      <a:pt x="9509" y="6917"/>
                    </a:cubicBezTo>
                    <a:lnTo>
                      <a:pt x="9441" y="6838"/>
                    </a:lnTo>
                    <a:lnTo>
                      <a:pt x="9507" y="6787"/>
                    </a:lnTo>
                    <a:close/>
                    <a:moveTo>
                      <a:pt x="13191" y="7578"/>
                    </a:moveTo>
                    <a:lnTo>
                      <a:pt x="13171" y="7633"/>
                    </a:lnTo>
                    <a:lnTo>
                      <a:pt x="13214" y="7682"/>
                    </a:lnTo>
                    <a:lnTo>
                      <a:pt x="13281" y="7705"/>
                    </a:lnTo>
                    <a:lnTo>
                      <a:pt x="13291" y="7605"/>
                    </a:lnTo>
                    <a:lnTo>
                      <a:pt x="13191" y="7578"/>
                    </a:lnTo>
                    <a:close/>
                    <a:moveTo>
                      <a:pt x="11396" y="7840"/>
                    </a:moveTo>
                    <a:lnTo>
                      <a:pt x="11361" y="7963"/>
                    </a:lnTo>
                    <a:lnTo>
                      <a:pt x="11412" y="8031"/>
                    </a:lnTo>
                    <a:lnTo>
                      <a:pt x="11548" y="8032"/>
                    </a:lnTo>
                    <a:lnTo>
                      <a:pt x="11608" y="7899"/>
                    </a:lnTo>
                    <a:lnTo>
                      <a:pt x="11508" y="7852"/>
                    </a:lnTo>
                    <a:lnTo>
                      <a:pt x="11396" y="7840"/>
                    </a:lnTo>
                    <a:close/>
                    <a:moveTo>
                      <a:pt x="13131" y="7861"/>
                    </a:moveTo>
                    <a:lnTo>
                      <a:pt x="13071" y="7880"/>
                    </a:lnTo>
                    <a:lnTo>
                      <a:pt x="13065" y="7975"/>
                    </a:lnTo>
                    <a:lnTo>
                      <a:pt x="13110" y="8050"/>
                    </a:lnTo>
                    <a:lnTo>
                      <a:pt x="13185" y="7928"/>
                    </a:lnTo>
                    <a:lnTo>
                      <a:pt x="13131" y="7861"/>
                    </a:lnTo>
                    <a:close/>
                    <a:moveTo>
                      <a:pt x="11855" y="7863"/>
                    </a:moveTo>
                    <a:lnTo>
                      <a:pt x="11777" y="7900"/>
                    </a:lnTo>
                    <a:lnTo>
                      <a:pt x="11780" y="7979"/>
                    </a:lnTo>
                    <a:lnTo>
                      <a:pt x="11800" y="8079"/>
                    </a:lnTo>
                    <a:lnTo>
                      <a:pt x="11886" y="8119"/>
                    </a:lnTo>
                    <a:lnTo>
                      <a:pt x="11933" y="8019"/>
                    </a:lnTo>
                    <a:lnTo>
                      <a:pt x="11904" y="7918"/>
                    </a:lnTo>
                    <a:lnTo>
                      <a:pt x="11855" y="7863"/>
                    </a:lnTo>
                    <a:close/>
                    <a:moveTo>
                      <a:pt x="11950" y="8361"/>
                    </a:moveTo>
                    <a:lnTo>
                      <a:pt x="11907" y="8453"/>
                    </a:lnTo>
                    <a:lnTo>
                      <a:pt x="11926" y="8528"/>
                    </a:lnTo>
                    <a:lnTo>
                      <a:pt x="11994" y="8510"/>
                    </a:lnTo>
                    <a:lnTo>
                      <a:pt x="12011" y="8375"/>
                    </a:lnTo>
                    <a:lnTo>
                      <a:pt x="11950" y="8361"/>
                    </a:lnTo>
                    <a:close/>
                    <a:moveTo>
                      <a:pt x="136" y="11760"/>
                    </a:moveTo>
                    <a:lnTo>
                      <a:pt x="0" y="11772"/>
                    </a:lnTo>
                    <a:lnTo>
                      <a:pt x="107" y="11943"/>
                    </a:lnTo>
                    <a:lnTo>
                      <a:pt x="146" y="12062"/>
                    </a:lnTo>
                    <a:lnTo>
                      <a:pt x="175" y="12183"/>
                    </a:lnTo>
                    <a:cubicBezTo>
                      <a:pt x="185" y="12229"/>
                      <a:pt x="196" y="12274"/>
                      <a:pt x="211" y="12318"/>
                    </a:cubicBezTo>
                    <a:cubicBezTo>
                      <a:pt x="227" y="12362"/>
                      <a:pt x="245" y="12405"/>
                      <a:pt x="267" y="12446"/>
                    </a:cubicBezTo>
                    <a:lnTo>
                      <a:pt x="291" y="12666"/>
                    </a:lnTo>
                    <a:lnTo>
                      <a:pt x="351" y="12797"/>
                    </a:lnTo>
                    <a:lnTo>
                      <a:pt x="421" y="12749"/>
                    </a:lnTo>
                    <a:lnTo>
                      <a:pt x="392" y="12632"/>
                    </a:lnTo>
                    <a:lnTo>
                      <a:pt x="353" y="12496"/>
                    </a:lnTo>
                    <a:lnTo>
                      <a:pt x="353" y="12406"/>
                    </a:lnTo>
                    <a:lnTo>
                      <a:pt x="316" y="12324"/>
                    </a:lnTo>
                    <a:lnTo>
                      <a:pt x="314" y="12229"/>
                    </a:lnTo>
                    <a:lnTo>
                      <a:pt x="282" y="12078"/>
                    </a:lnTo>
                    <a:lnTo>
                      <a:pt x="230" y="11968"/>
                    </a:lnTo>
                    <a:lnTo>
                      <a:pt x="145" y="11866"/>
                    </a:lnTo>
                    <a:lnTo>
                      <a:pt x="136" y="11760"/>
                    </a:lnTo>
                    <a:close/>
                    <a:moveTo>
                      <a:pt x="13716" y="14689"/>
                    </a:moveTo>
                    <a:lnTo>
                      <a:pt x="13691" y="14756"/>
                    </a:lnTo>
                    <a:lnTo>
                      <a:pt x="13597" y="14778"/>
                    </a:lnTo>
                    <a:lnTo>
                      <a:pt x="13547" y="14827"/>
                    </a:lnTo>
                    <a:cubicBezTo>
                      <a:pt x="13518" y="14834"/>
                      <a:pt x="13503" y="14863"/>
                      <a:pt x="13513" y="14889"/>
                    </a:cubicBezTo>
                    <a:cubicBezTo>
                      <a:pt x="13525" y="14918"/>
                      <a:pt x="13562" y="14930"/>
                      <a:pt x="13588" y="14912"/>
                    </a:cubicBezTo>
                    <a:lnTo>
                      <a:pt x="13673" y="14883"/>
                    </a:lnTo>
                    <a:lnTo>
                      <a:pt x="13762" y="14855"/>
                    </a:lnTo>
                    <a:lnTo>
                      <a:pt x="13775" y="14909"/>
                    </a:lnTo>
                    <a:lnTo>
                      <a:pt x="13817" y="14950"/>
                    </a:lnTo>
                    <a:lnTo>
                      <a:pt x="13881" y="14960"/>
                    </a:lnTo>
                    <a:lnTo>
                      <a:pt x="13954" y="15044"/>
                    </a:lnTo>
                    <a:lnTo>
                      <a:pt x="14043" y="15111"/>
                    </a:lnTo>
                    <a:lnTo>
                      <a:pt x="14121" y="15106"/>
                    </a:lnTo>
                    <a:lnTo>
                      <a:pt x="14217" y="15134"/>
                    </a:lnTo>
                    <a:lnTo>
                      <a:pt x="14296" y="15237"/>
                    </a:lnTo>
                    <a:lnTo>
                      <a:pt x="14177" y="15193"/>
                    </a:lnTo>
                    <a:lnTo>
                      <a:pt x="14036" y="15209"/>
                    </a:lnTo>
                    <a:lnTo>
                      <a:pt x="14127" y="15336"/>
                    </a:lnTo>
                    <a:lnTo>
                      <a:pt x="14220" y="15318"/>
                    </a:lnTo>
                    <a:lnTo>
                      <a:pt x="14356" y="15381"/>
                    </a:lnTo>
                    <a:lnTo>
                      <a:pt x="14431" y="15378"/>
                    </a:lnTo>
                    <a:lnTo>
                      <a:pt x="14416" y="15298"/>
                    </a:lnTo>
                    <a:lnTo>
                      <a:pt x="14374" y="15238"/>
                    </a:lnTo>
                    <a:lnTo>
                      <a:pt x="14411" y="15175"/>
                    </a:lnTo>
                    <a:lnTo>
                      <a:pt x="14319" y="15150"/>
                    </a:lnTo>
                    <a:lnTo>
                      <a:pt x="14277" y="15078"/>
                    </a:lnTo>
                    <a:lnTo>
                      <a:pt x="14159" y="15050"/>
                    </a:lnTo>
                    <a:lnTo>
                      <a:pt x="14102" y="15028"/>
                    </a:lnTo>
                    <a:lnTo>
                      <a:pt x="14070" y="14956"/>
                    </a:lnTo>
                    <a:lnTo>
                      <a:pt x="13990" y="14952"/>
                    </a:lnTo>
                    <a:lnTo>
                      <a:pt x="13885" y="14901"/>
                    </a:lnTo>
                    <a:lnTo>
                      <a:pt x="13945" y="14772"/>
                    </a:lnTo>
                    <a:lnTo>
                      <a:pt x="13875" y="14718"/>
                    </a:lnTo>
                    <a:lnTo>
                      <a:pt x="13782" y="14693"/>
                    </a:lnTo>
                    <a:lnTo>
                      <a:pt x="13716" y="14689"/>
                    </a:lnTo>
                    <a:close/>
                    <a:moveTo>
                      <a:pt x="13744" y="14967"/>
                    </a:moveTo>
                    <a:lnTo>
                      <a:pt x="13737" y="15051"/>
                    </a:lnTo>
                    <a:lnTo>
                      <a:pt x="13669" y="15141"/>
                    </a:lnTo>
                    <a:lnTo>
                      <a:pt x="13665" y="15203"/>
                    </a:lnTo>
                    <a:lnTo>
                      <a:pt x="13719" y="15272"/>
                    </a:lnTo>
                    <a:lnTo>
                      <a:pt x="13798" y="15338"/>
                    </a:lnTo>
                    <a:lnTo>
                      <a:pt x="13860" y="15383"/>
                    </a:lnTo>
                    <a:lnTo>
                      <a:pt x="13903" y="15314"/>
                    </a:lnTo>
                    <a:lnTo>
                      <a:pt x="13903" y="15206"/>
                    </a:lnTo>
                    <a:lnTo>
                      <a:pt x="13869" y="15150"/>
                    </a:lnTo>
                    <a:lnTo>
                      <a:pt x="13830" y="15090"/>
                    </a:lnTo>
                    <a:lnTo>
                      <a:pt x="13825" y="15035"/>
                    </a:lnTo>
                    <a:lnTo>
                      <a:pt x="13744" y="14967"/>
                    </a:lnTo>
                    <a:close/>
                    <a:moveTo>
                      <a:pt x="14572" y="15236"/>
                    </a:moveTo>
                    <a:lnTo>
                      <a:pt x="14536" y="15304"/>
                    </a:lnTo>
                    <a:lnTo>
                      <a:pt x="14484" y="15338"/>
                    </a:lnTo>
                    <a:lnTo>
                      <a:pt x="14484" y="15423"/>
                    </a:lnTo>
                    <a:lnTo>
                      <a:pt x="14520" y="15492"/>
                    </a:lnTo>
                    <a:cubicBezTo>
                      <a:pt x="14551" y="15501"/>
                      <a:pt x="14584" y="15495"/>
                      <a:pt x="14609" y="15476"/>
                    </a:cubicBezTo>
                    <a:cubicBezTo>
                      <a:pt x="14638" y="15454"/>
                      <a:pt x="14651" y="15418"/>
                      <a:pt x="14644" y="15384"/>
                    </a:cubicBezTo>
                    <a:lnTo>
                      <a:pt x="14628" y="15280"/>
                    </a:lnTo>
                    <a:lnTo>
                      <a:pt x="14572" y="15236"/>
                    </a:lnTo>
                    <a:close/>
                    <a:moveTo>
                      <a:pt x="14911" y="15333"/>
                    </a:moveTo>
                    <a:lnTo>
                      <a:pt x="14840" y="15364"/>
                    </a:lnTo>
                    <a:lnTo>
                      <a:pt x="14831" y="15469"/>
                    </a:lnTo>
                    <a:lnTo>
                      <a:pt x="14922" y="15463"/>
                    </a:lnTo>
                    <a:lnTo>
                      <a:pt x="15028" y="15447"/>
                    </a:lnTo>
                    <a:cubicBezTo>
                      <a:pt x="15038" y="15485"/>
                      <a:pt x="15080" y="15505"/>
                      <a:pt x="15119" y="15492"/>
                    </a:cubicBezTo>
                    <a:cubicBezTo>
                      <a:pt x="15180" y="15471"/>
                      <a:pt x="15188" y="15390"/>
                      <a:pt x="15131" y="15358"/>
                    </a:cubicBezTo>
                    <a:lnTo>
                      <a:pt x="15059" y="15336"/>
                    </a:lnTo>
                    <a:lnTo>
                      <a:pt x="14911" y="15333"/>
                    </a:lnTo>
                    <a:close/>
                    <a:moveTo>
                      <a:pt x="14232" y="15447"/>
                    </a:moveTo>
                    <a:lnTo>
                      <a:pt x="14181" y="15499"/>
                    </a:lnTo>
                    <a:lnTo>
                      <a:pt x="14219" y="15587"/>
                    </a:lnTo>
                    <a:lnTo>
                      <a:pt x="14285" y="15525"/>
                    </a:lnTo>
                    <a:lnTo>
                      <a:pt x="14232" y="15447"/>
                    </a:lnTo>
                    <a:close/>
                    <a:moveTo>
                      <a:pt x="14717" y="15496"/>
                    </a:moveTo>
                    <a:lnTo>
                      <a:pt x="14683" y="15547"/>
                    </a:lnTo>
                    <a:lnTo>
                      <a:pt x="14597" y="15583"/>
                    </a:lnTo>
                    <a:lnTo>
                      <a:pt x="14614" y="15655"/>
                    </a:lnTo>
                    <a:cubicBezTo>
                      <a:pt x="14636" y="15664"/>
                      <a:pt x="14661" y="15668"/>
                      <a:pt x="14686" y="15667"/>
                    </a:cubicBezTo>
                    <a:cubicBezTo>
                      <a:pt x="14732" y="15665"/>
                      <a:pt x="14775" y="15644"/>
                      <a:pt x="14804" y="15610"/>
                    </a:cubicBezTo>
                    <a:lnTo>
                      <a:pt x="14717" y="15496"/>
                    </a:lnTo>
                    <a:close/>
                    <a:moveTo>
                      <a:pt x="13396" y="15505"/>
                    </a:moveTo>
                    <a:lnTo>
                      <a:pt x="13214" y="15554"/>
                    </a:lnTo>
                    <a:lnTo>
                      <a:pt x="13064" y="15578"/>
                    </a:lnTo>
                    <a:lnTo>
                      <a:pt x="12961" y="15615"/>
                    </a:lnTo>
                    <a:lnTo>
                      <a:pt x="12812" y="15678"/>
                    </a:lnTo>
                    <a:lnTo>
                      <a:pt x="12683" y="15705"/>
                    </a:lnTo>
                    <a:lnTo>
                      <a:pt x="12520" y="15830"/>
                    </a:lnTo>
                    <a:lnTo>
                      <a:pt x="12459" y="15960"/>
                    </a:lnTo>
                    <a:lnTo>
                      <a:pt x="12470" y="16031"/>
                    </a:lnTo>
                    <a:lnTo>
                      <a:pt x="12587" y="16008"/>
                    </a:lnTo>
                    <a:lnTo>
                      <a:pt x="12652" y="15985"/>
                    </a:lnTo>
                    <a:cubicBezTo>
                      <a:pt x="12673" y="15960"/>
                      <a:pt x="12707" y="15949"/>
                      <a:pt x="12739" y="15957"/>
                    </a:cubicBezTo>
                    <a:cubicBezTo>
                      <a:pt x="12773" y="15966"/>
                      <a:pt x="12797" y="15994"/>
                      <a:pt x="12804" y="16028"/>
                    </a:cubicBezTo>
                    <a:cubicBezTo>
                      <a:pt x="12809" y="16054"/>
                      <a:pt x="12804" y="16082"/>
                      <a:pt x="12816" y="16105"/>
                    </a:cubicBezTo>
                    <a:cubicBezTo>
                      <a:pt x="12864" y="16196"/>
                      <a:pt x="13006" y="16147"/>
                      <a:pt x="12982" y="16048"/>
                    </a:cubicBezTo>
                    <a:lnTo>
                      <a:pt x="13065" y="16011"/>
                    </a:lnTo>
                    <a:lnTo>
                      <a:pt x="13184" y="15961"/>
                    </a:lnTo>
                    <a:lnTo>
                      <a:pt x="13025" y="15884"/>
                    </a:lnTo>
                    <a:lnTo>
                      <a:pt x="12786" y="15893"/>
                    </a:lnTo>
                    <a:lnTo>
                      <a:pt x="12886" y="15811"/>
                    </a:lnTo>
                    <a:cubicBezTo>
                      <a:pt x="12905" y="15811"/>
                      <a:pt x="12923" y="15811"/>
                      <a:pt x="12942" y="15811"/>
                    </a:cubicBezTo>
                    <a:cubicBezTo>
                      <a:pt x="12960" y="15811"/>
                      <a:pt x="12979" y="15811"/>
                      <a:pt x="12997" y="15811"/>
                    </a:cubicBezTo>
                    <a:lnTo>
                      <a:pt x="13163" y="15822"/>
                    </a:lnTo>
                    <a:lnTo>
                      <a:pt x="13269" y="15822"/>
                    </a:lnTo>
                    <a:lnTo>
                      <a:pt x="13358" y="15845"/>
                    </a:lnTo>
                    <a:lnTo>
                      <a:pt x="13480" y="15862"/>
                    </a:lnTo>
                    <a:lnTo>
                      <a:pt x="13637" y="15807"/>
                    </a:lnTo>
                    <a:lnTo>
                      <a:pt x="13773" y="15807"/>
                    </a:lnTo>
                    <a:lnTo>
                      <a:pt x="13711" y="15873"/>
                    </a:lnTo>
                    <a:lnTo>
                      <a:pt x="13568" y="15880"/>
                    </a:lnTo>
                    <a:lnTo>
                      <a:pt x="13597" y="15948"/>
                    </a:lnTo>
                    <a:cubicBezTo>
                      <a:pt x="13651" y="15967"/>
                      <a:pt x="13708" y="15979"/>
                      <a:pt x="13765" y="15983"/>
                    </a:cubicBezTo>
                    <a:cubicBezTo>
                      <a:pt x="13791" y="15984"/>
                      <a:pt x="13816" y="15984"/>
                      <a:pt x="13842" y="15983"/>
                    </a:cubicBezTo>
                    <a:lnTo>
                      <a:pt x="13963" y="15942"/>
                    </a:lnTo>
                    <a:lnTo>
                      <a:pt x="13896" y="16075"/>
                    </a:lnTo>
                    <a:cubicBezTo>
                      <a:pt x="13927" y="16100"/>
                      <a:pt x="13970" y="16107"/>
                      <a:pt x="14007" y="16092"/>
                    </a:cubicBezTo>
                    <a:cubicBezTo>
                      <a:pt x="14051" y="16075"/>
                      <a:pt x="14077" y="16032"/>
                      <a:pt x="14116" y="16007"/>
                    </a:cubicBezTo>
                    <a:cubicBezTo>
                      <a:pt x="14158" y="15978"/>
                      <a:pt x="14212" y="15972"/>
                      <a:pt x="14260" y="15989"/>
                    </a:cubicBezTo>
                    <a:lnTo>
                      <a:pt x="14373" y="15949"/>
                    </a:lnTo>
                    <a:lnTo>
                      <a:pt x="14533" y="15894"/>
                    </a:lnTo>
                    <a:lnTo>
                      <a:pt x="14601" y="15861"/>
                    </a:lnTo>
                    <a:lnTo>
                      <a:pt x="14616" y="15785"/>
                    </a:lnTo>
                    <a:lnTo>
                      <a:pt x="14495" y="15730"/>
                    </a:lnTo>
                    <a:lnTo>
                      <a:pt x="14366" y="15706"/>
                    </a:lnTo>
                    <a:lnTo>
                      <a:pt x="14252" y="15695"/>
                    </a:lnTo>
                    <a:cubicBezTo>
                      <a:pt x="14195" y="15689"/>
                      <a:pt x="14139" y="15673"/>
                      <a:pt x="14086" y="15650"/>
                    </a:cubicBezTo>
                    <a:cubicBezTo>
                      <a:pt x="14040" y="15629"/>
                      <a:pt x="13998" y="15602"/>
                      <a:pt x="13960" y="15570"/>
                    </a:cubicBezTo>
                    <a:lnTo>
                      <a:pt x="13894" y="15552"/>
                    </a:lnTo>
                    <a:lnTo>
                      <a:pt x="13712" y="15548"/>
                    </a:lnTo>
                    <a:cubicBezTo>
                      <a:pt x="13652" y="15533"/>
                      <a:pt x="13591" y="15522"/>
                      <a:pt x="13530" y="15515"/>
                    </a:cubicBezTo>
                    <a:cubicBezTo>
                      <a:pt x="13486" y="15510"/>
                      <a:pt x="13441" y="15506"/>
                      <a:pt x="13396" y="15505"/>
                    </a:cubicBezTo>
                    <a:close/>
                    <a:moveTo>
                      <a:pt x="15489" y="15560"/>
                    </a:moveTo>
                    <a:cubicBezTo>
                      <a:pt x="15442" y="15577"/>
                      <a:pt x="15396" y="15595"/>
                      <a:pt x="15351" y="15614"/>
                    </a:cubicBezTo>
                    <a:cubicBezTo>
                      <a:pt x="15305" y="15632"/>
                      <a:pt x="15259" y="15651"/>
                      <a:pt x="15213" y="15671"/>
                    </a:cubicBezTo>
                    <a:lnTo>
                      <a:pt x="15152" y="15630"/>
                    </a:lnTo>
                    <a:lnTo>
                      <a:pt x="15025" y="15718"/>
                    </a:lnTo>
                    <a:lnTo>
                      <a:pt x="14928" y="15710"/>
                    </a:lnTo>
                    <a:lnTo>
                      <a:pt x="14851" y="15715"/>
                    </a:lnTo>
                    <a:lnTo>
                      <a:pt x="14761" y="15775"/>
                    </a:lnTo>
                    <a:lnTo>
                      <a:pt x="14723" y="15853"/>
                    </a:lnTo>
                    <a:lnTo>
                      <a:pt x="14787" y="15877"/>
                    </a:lnTo>
                    <a:lnTo>
                      <a:pt x="14835" y="15954"/>
                    </a:lnTo>
                    <a:lnTo>
                      <a:pt x="14764" y="16011"/>
                    </a:lnTo>
                    <a:lnTo>
                      <a:pt x="14754" y="16071"/>
                    </a:lnTo>
                    <a:lnTo>
                      <a:pt x="14619" y="16093"/>
                    </a:lnTo>
                    <a:lnTo>
                      <a:pt x="14569" y="16190"/>
                    </a:lnTo>
                    <a:lnTo>
                      <a:pt x="14676" y="16224"/>
                    </a:lnTo>
                    <a:cubicBezTo>
                      <a:pt x="14707" y="16206"/>
                      <a:pt x="14738" y="16189"/>
                      <a:pt x="14769" y="16172"/>
                    </a:cubicBezTo>
                    <a:cubicBezTo>
                      <a:pt x="14822" y="16144"/>
                      <a:pt x="14876" y="16119"/>
                      <a:pt x="14931" y="16095"/>
                    </a:cubicBezTo>
                    <a:cubicBezTo>
                      <a:pt x="14951" y="16042"/>
                      <a:pt x="15015" y="16017"/>
                      <a:pt x="15067" y="16043"/>
                    </a:cubicBezTo>
                    <a:cubicBezTo>
                      <a:pt x="15109" y="16063"/>
                      <a:pt x="15129" y="16111"/>
                      <a:pt x="15114" y="16154"/>
                    </a:cubicBezTo>
                    <a:lnTo>
                      <a:pt x="15220" y="16048"/>
                    </a:lnTo>
                    <a:cubicBezTo>
                      <a:pt x="15214" y="16012"/>
                      <a:pt x="15225" y="15976"/>
                      <a:pt x="15249" y="15948"/>
                    </a:cubicBezTo>
                    <a:cubicBezTo>
                      <a:pt x="15292" y="15900"/>
                      <a:pt x="15363" y="15888"/>
                      <a:pt x="15420" y="15918"/>
                    </a:cubicBezTo>
                    <a:lnTo>
                      <a:pt x="15553" y="15822"/>
                    </a:lnTo>
                    <a:cubicBezTo>
                      <a:pt x="15595" y="15866"/>
                      <a:pt x="15668" y="15866"/>
                      <a:pt x="15711" y="15822"/>
                    </a:cubicBezTo>
                    <a:cubicBezTo>
                      <a:pt x="15741" y="15791"/>
                      <a:pt x="15747" y="15745"/>
                      <a:pt x="15726" y="15707"/>
                    </a:cubicBezTo>
                    <a:lnTo>
                      <a:pt x="15489" y="15560"/>
                    </a:lnTo>
                    <a:close/>
                    <a:moveTo>
                      <a:pt x="16012" y="15618"/>
                    </a:moveTo>
                    <a:lnTo>
                      <a:pt x="15925" y="15628"/>
                    </a:lnTo>
                    <a:lnTo>
                      <a:pt x="15831" y="15705"/>
                    </a:lnTo>
                    <a:lnTo>
                      <a:pt x="15897" y="15791"/>
                    </a:lnTo>
                    <a:lnTo>
                      <a:pt x="16048" y="15714"/>
                    </a:lnTo>
                    <a:lnTo>
                      <a:pt x="16110" y="15670"/>
                    </a:lnTo>
                    <a:lnTo>
                      <a:pt x="16012" y="15618"/>
                    </a:lnTo>
                    <a:close/>
                    <a:moveTo>
                      <a:pt x="13609" y="16119"/>
                    </a:moveTo>
                    <a:lnTo>
                      <a:pt x="13515" y="16123"/>
                    </a:lnTo>
                    <a:lnTo>
                      <a:pt x="13422" y="16154"/>
                    </a:lnTo>
                    <a:lnTo>
                      <a:pt x="13423" y="16228"/>
                    </a:lnTo>
                    <a:lnTo>
                      <a:pt x="13561" y="16194"/>
                    </a:lnTo>
                    <a:lnTo>
                      <a:pt x="13609" y="16119"/>
                    </a:lnTo>
                    <a:close/>
                    <a:moveTo>
                      <a:pt x="13211" y="16220"/>
                    </a:moveTo>
                    <a:lnTo>
                      <a:pt x="13148" y="16271"/>
                    </a:lnTo>
                    <a:lnTo>
                      <a:pt x="13180" y="16342"/>
                    </a:lnTo>
                    <a:lnTo>
                      <a:pt x="13270" y="16314"/>
                    </a:lnTo>
                    <a:lnTo>
                      <a:pt x="13310" y="16240"/>
                    </a:lnTo>
                    <a:lnTo>
                      <a:pt x="13211" y="16220"/>
                    </a:lnTo>
                    <a:close/>
                    <a:moveTo>
                      <a:pt x="14212" y="16228"/>
                    </a:moveTo>
                    <a:lnTo>
                      <a:pt x="14052" y="16283"/>
                    </a:lnTo>
                    <a:lnTo>
                      <a:pt x="13945" y="16286"/>
                    </a:lnTo>
                    <a:lnTo>
                      <a:pt x="13828" y="16322"/>
                    </a:lnTo>
                    <a:lnTo>
                      <a:pt x="13950" y="16442"/>
                    </a:lnTo>
                    <a:lnTo>
                      <a:pt x="14123" y="16442"/>
                    </a:lnTo>
                    <a:lnTo>
                      <a:pt x="14212" y="16379"/>
                    </a:lnTo>
                    <a:lnTo>
                      <a:pt x="14342" y="16327"/>
                    </a:lnTo>
                    <a:cubicBezTo>
                      <a:pt x="14346" y="16291"/>
                      <a:pt x="14328" y="16255"/>
                      <a:pt x="14295" y="16236"/>
                    </a:cubicBezTo>
                    <a:cubicBezTo>
                      <a:pt x="14270" y="16222"/>
                      <a:pt x="14239" y="16219"/>
                      <a:pt x="14212" y="16228"/>
                    </a:cubicBezTo>
                    <a:close/>
                    <a:moveTo>
                      <a:pt x="11367" y="19660"/>
                    </a:moveTo>
                    <a:cubicBezTo>
                      <a:pt x="11349" y="19662"/>
                      <a:pt x="11332" y="19665"/>
                      <a:pt x="11314" y="19667"/>
                    </a:cubicBezTo>
                    <a:cubicBezTo>
                      <a:pt x="11296" y="19669"/>
                      <a:pt x="11278" y="19671"/>
                      <a:pt x="11260" y="19674"/>
                    </a:cubicBezTo>
                    <a:lnTo>
                      <a:pt x="11122" y="19763"/>
                    </a:lnTo>
                    <a:lnTo>
                      <a:pt x="11156" y="19834"/>
                    </a:lnTo>
                    <a:lnTo>
                      <a:pt x="11142" y="19914"/>
                    </a:lnTo>
                    <a:lnTo>
                      <a:pt x="11231" y="19950"/>
                    </a:lnTo>
                    <a:lnTo>
                      <a:pt x="11302" y="19897"/>
                    </a:lnTo>
                    <a:lnTo>
                      <a:pt x="11427" y="19851"/>
                    </a:lnTo>
                    <a:lnTo>
                      <a:pt x="11503" y="19905"/>
                    </a:lnTo>
                    <a:cubicBezTo>
                      <a:pt x="11535" y="19928"/>
                      <a:pt x="11577" y="19930"/>
                      <a:pt x="11610" y="19911"/>
                    </a:cubicBezTo>
                    <a:cubicBezTo>
                      <a:pt x="11668" y="19881"/>
                      <a:pt x="11683" y="19809"/>
                      <a:pt x="11642" y="19759"/>
                    </a:cubicBezTo>
                    <a:lnTo>
                      <a:pt x="11389" y="19767"/>
                    </a:lnTo>
                    <a:lnTo>
                      <a:pt x="11367" y="19660"/>
                    </a:lnTo>
                    <a:close/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228574">
                  <a:lnSpc>
                    <a:spcPct val="90000"/>
                  </a:lnSpc>
                  <a:defRPr sz="8400" b="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4200">
                  <a:cs typeface="+mn-ea"/>
                  <a:sym typeface="+mn-lt"/>
                </a:endParaRPr>
              </a:p>
            </p:txBody>
          </p:sp>
        </p:grpSp>
        <p:sp>
          <p:nvSpPr>
            <p:cNvPr id="631" name="Фигура"/>
            <p:cNvSpPr/>
            <p:nvPr/>
          </p:nvSpPr>
          <p:spPr>
            <a:xfrm>
              <a:off x="14730534" y="1979493"/>
              <a:ext cx="3276122" cy="3276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8" y="0"/>
                    <a:pt x="9840" y="0"/>
                  </a:cubicBezTo>
                  <a:close/>
                  <a:moveTo>
                    <a:pt x="9840" y="2123"/>
                  </a:moveTo>
                  <a:cubicBezTo>
                    <a:pt x="11839" y="2123"/>
                    <a:pt x="13836" y="2922"/>
                    <a:pt x="15361" y="4518"/>
                  </a:cubicBezTo>
                  <a:cubicBezTo>
                    <a:pt x="18412" y="7710"/>
                    <a:pt x="18412" y="12884"/>
                    <a:pt x="15361" y="16077"/>
                  </a:cubicBezTo>
                  <a:cubicBezTo>
                    <a:pt x="12311" y="19269"/>
                    <a:pt x="7367" y="19269"/>
                    <a:pt x="4317" y="16077"/>
                  </a:cubicBezTo>
                  <a:cubicBezTo>
                    <a:pt x="1266" y="12884"/>
                    <a:pt x="1266" y="7710"/>
                    <a:pt x="4317" y="4518"/>
                  </a:cubicBezTo>
                  <a:cubicBezTo>
                    <a:pt x="5842" y="2922"/>
                    <a:pt x="7841" y="2123"/>
                    <a:pt x="9840" y="2123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632" name="Фигура"/>
            <p:cNvSpPr/>
            <p:nvPr/>
          </p:nvSpPr>
          <p:spPr>
            <a:xfrm>
              <a:off x="133975" y="1979493"/>
              <a:ext cx="4653762" cy="327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8" h="20595" extrusionOk="0">
                  <a:moveTo>
                    <a:pt x="7350" y="0"/>
                  </a:moveTo>
                  <a:cubicBezTo>
                    <a:pt x="5469" y="0"/>
                    <a:pt x="3588" y="1003"/>
                    <a:pt x="2153" y="3014"/>
                  </a:cubicBezTo>
                  <a:cubicBezTo>
                    <a:pt x="-717" y="7035"/>
                    <a:pt x="-717" y="13557"/>
                    <a:pt x="2153" y="17579"/>
                  </a:cubicBezTo>
                  <a:cubicBezTo>
                    <a:pt x="5023" y="21600"/>
                    <a:pt x="9676" y="21600"/>
                    <a:pt x="12546" y="17579"/>
                  </a:cubicBezTo>
                  <a:cubicBezTo>
                    <a:pt x="13786" y="15841"/>
                    <a:pt x="14487" y="13637"/>
                    <a:pt x="14656" y="11369"/>
                  </a:cubicBezTo>
                  <a:lnTo>
                    <a:pt x="18288" y="11369"/>
                  </a:lnTo>
                  <a:lnTo>
                    <a:pt x="16575" y="13769"/>
                  </a:lnTo>
                  <a:cubicBezTo>
                    <a:pt x="16276" y="14188"/>
                    <a:pt x="16276" y="14869"/>
                    <a:pt x="16575" y="15288"/>
                  </a:cubicBezTo>
                  <a:cubicBezTo>
                    <a:pt x="16874" y="15708"/>
                    <a:pt x="17358" y="15708"/>
                    <a:pt x="17657" y="15288"/>
                  </a:cubicBezTo>
                  <a:lnTo>
                    <a:pt x="20656" y="11087"/>
                  </a:lnTo>
                  <a:cubicBezTo>
                    <a:pt x="20810" y="10872"/>
                    <a:pt x="20883" y="10589"/>
                    <a:pt x="20878" y="10306"/>
                  </a:cubicBezTo>
                  <a:cubicBezTo>
                    <a:pt x="20883" y="10023"/>
                    <a:pt x="20810" y="9739"/>
                    <a:pt x="20656" y="9523"/>
                  </a:cubicBezTo>
                  <a:lnTo>
                    <a:pt x="17657" y="5322"/>
                  </a:lnTo>
                  <a:cubicBezTo>
                    <a:pt x="17358" y="4902"/>
                    <a:pt x="16874" y="4902"/>
                    <a:pt x="16575" y="5322"/>
                  </a:cubicBezTo>
                  <a:cubicBezTo>
                    <a:pt x="16276" y="5741"/>
                    <a:pt x="16276" y="6421"/>
                    <a:pt x="16575" y="6841"/>
                  </a:cubicBezTo>
                  <a:lnTo>
                    <a:pt x="18265" y="9211"/>
                  </a:lnTo>
                  <a:lnTo>
                    <a:pt x="14007" y="9211"/>
                  </a:lnTo>
                  <a:cubicBezTo>
                    <a:pt x="13975" y="9208"/>
                    <a:pt x="13943" y="9208"/>
                    <a:pt x="13911" y="9211"/>
                  </a:cubicBezTo>
                  <a:cubicBezTo>
                    <a:pt x="13497" y="9250"/>
                    <a:pt x="13177" y="9737"/>
                    <a:pt x="13183" y="10319"/>
                  </a:cubicBezTo>
                  <a:cubicBezTo>
                    <a:pt x="13179" y="12403"/>
                    <a:pt x="12609" y="14486"/>
                    <a:pt x="11474" y="16077"/>
                  </a:cubicBezTo>
                  <a:cubicBezTo>
                    <a:pt x="9196" y="19269"/>
                    <a:pt x="5503" y="19269"/>
                    <a:pt x="3225" y="16077"/>
                  </a:cubicBezTo>
                  <a:cubicBezTo>
                    <a:pt x="946" y="12884"/>
                    <a:pt x="946" y="7708"/>
                    <a:pt x="3225" y="4516"/>
                  </a:cubicBezTo>
                  <a:cubicBezTo>
                    <a:pt x="4364" y="2920"/>
                    <a:pt x="5857" y="2121"/>
                    <a:pt x="7350" y="2121"/>
                  </a:cubicBezTo>
                  <a:cubicBezTo>
                    <a:pt x="8828" y="2121"/>
                    <a:pt x="10304" y="2906"/>
                    <a:pt x="11438" y="4471"/>
                  </a:cubicBezTo>
                  <a:cubicBezTo>
                    <a:pt x="11723" y="4875"/>
                    <a:pt x="12185" y="4890"/>
                    <a:pt x="12483" y="4506"/>
                  </a:cubicBezTo>
                  <a:cubicBezTo>
                    <a:pt x="12806" y="4091"/>
                    <a:pt x="12812" y="3384"/>
                    <a:pt x="12499" y="2954"/>
                  </a:cubicBezTo>
                  <a:cubicBezTo>
                    <a:pt x="11069" y="987"/>
                    <a:pt x="9211" y="0"/>
                    <a:pt x="735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633" name="Фигура"/>
            <p:cNvSpPr/>
            <p:nvPr/>
          </p:nvSpPr>
          <p:spPr>
            <a:xfrm>
              <a:off x="5010775" y="1979493"/>
              <a:ext cx="4653762" cy="327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8" h="20595" extrusionOk="0">
                  <a:moveTo>
                    <a:pt x="7350" y="0"/>
                  </a:moveTo>
                  <a:cubicBezTo>
                    <a:pt x="5469" y="0"/>
                    <a:pt x="3588" y="1003"/>
                    <a:pt x="2153" y="3014"/>
                  </a:cubicBezTo>
                  <a:cubicBezTo>
                    <a:pt x="-717" y="7035"/>
                    <a:pt x="-717" y="13557"/>
                    <a:pt x="2153" y="17579"/>
                  </a:cubicBezTo>
                  <a:cubicBezTo>
                    <a:pt x="5023" y="21600"/>
                    <a:pt x="9676" y="21600"/>
                    <a:pt x="12546" y="17579"/>
                  </a:cubicBezTo>
                  <a:cubicBezTo>
                    <a:pt x="13786" y="15841"/>
                    <a:pt x="14487" y="13637"/>
                    <a:pt x="14656" y="11369"/>
                  </a:cubicBezTo>
                  <a:lnTo>
                    <a:pt x="18288" y="11369"/>
                  </a:lnTo>
                  <a:lnTo>
                    <a:pt x="16575" y="13769"/>
                  </a:lnTo>
                  <a:cubicBezTo>
                    <a:pt x="16276" y="14188"/>
                    <a:pt x="16276" y="14869"/>
                    <a:pt x="16575" y="15288"/>
                  </a:cubicBezTo>
                  <a:cubicBezTo>
                    <a:pt x="16874" y="15708"/>
                    <a:pt x="17358" y="15708"/>
                    <a:pt x="17657" y="15288"/>
                  </a:cubicBezTo>
                  <a:lnTo>
                    <a:pt x="20656" y="11087"/>
                  </a:lnTo>
                  <a:cubicBezTo>
                    <a:pt x="20810" y="10872"/>
                    <a:pt x="20883" y="10589"/>
                    <a:pt x="20878" y="10306"/>
                  </a:cubicBezTo>
                  <a:cubicBezTo>
                    <a:pt x="20883" y="10023"/>
                    <a:pt x="20810" y="9739"/>
                    <a:pt x="20656" y="9523"/>
                  </a:cubicBezTo>
                  <a:lnTo>
                    <a:pt x="17657" y="5322"/>
                  </a:lnTo>
                  <a:cubicBezTo>
                    <a:pt x="17358" y="4902"/>
                    <a:pt x="16874" y="4902"/>
                    <a:pt x="16575" y="5322"/>
                  </a:cubicBezTo>
                  <a:cubicBezTo>
                    <a:pt x="16276" y="5741"/>
                    <a:pt x="16276" y="6421"/>
                    <a:pt x="16575" y="6841"/>
                  </a:cubicBezTo>
                  <a:lnTo>
                    <a:pt x="18265" y="9211"/>
                  </a:lnTo>
                  <a:lnTo>
                    <a:pt x="14007" y="9211"/>
                  </a:lnTo>
                  <a:cubicBezTo>
                    <a:pt x="13975" y="9208"/>
                    <a:pt x="13943" y="9208"/>
                    <a:pt x="13911" y="9211"/>
                  </a:cubicBezTo>
                  <a:cubicBezTo>
                    <a:pt x="13497" y="9250"/>
                    <a:pt x="13177" y="9737"/>
                    <a:pt x="13183" y="10319"/>
                  </a:cubicBezTo>
                  <a:cubicBezTo>
                    <a:pt x="13179" y="12403"/>
                    <a:pt x="12609" y="14486"/>
                    <a:pt x="11474" y="16077"/>
                  </a:cubicBezTo>
                  <a:cubicBezTo>
                    <a:pt x="9196" y="19269"/>
                    <a:pt x="5503" y="19269"/>
                    <a:pt x="3225" y="16077"/>
                  </a:cubicBezTo>
                  <a:cubicBezTo>
                    <a:pt x="946" y="12884"/>
                    <a:pt x="946" y="7708"/>
                    <a:pt x="3225" y="4516"/>
                  </a:cubicBezTo>
                  <a:cubicBezTo>
                    <a:pt x="4364" y="2920"/>
                    <a:pt x="5857" y="2121"/>
                    <a:pt x="7350" y="2121"/>
                  </a:cubicBezTo>
                  <a:cubicBezTo>
                    <a:pt x="8828" y="2121"/>
                    <a:pt x="10304" y="2906"/>
                    <a:pt x="11438" y="4471"/>
                  </a:cubicBezTo>
                  <a:cubicBezTo>
                    <a:pt x="11723" y="4875"/>
                    <a:pt x="12185" y="4890"/>
                    <a:pt x="12483" y="4506"/>
                  </a:cubicBezTo>
                  <a:cubicBezTo>
                    <a:pt x="12806" y="4091"/>
                    <a:pt x="12812" y="3384"/>
                    <a:pt x="12499" y="2954"/>
                  </a:cubicBezTo>
                  <a:cubicBezTo>
                    <a:pt x="11069" y="987"/>
                    <a:pt x="9211" y="0"/>
                    <a:pt x="735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634" name="Фигура"/>
            <p:cNvSpPr/>
            <p:nvPr/>
          </p:nvSpPr>
          <p:spPr>
            <a:xfrm>
              <a:off x="9887575" y="1979493"/>
              <a:ext cx="4653762" cy="327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8" h="20595" extrusionOk="0">
                  <a:moveTo>
                    <a:pt x="7350" y="0"/>
                  </a:moveTo>
                  <a:cubicBezTo>
                    <a:pt x="5469" y="0"/>
                    <a:pt x="3588" y="1003"/>
                    <a:pt x="2153" y="3014"/>
                  </a:cubicBezTo>
                  <a:cubicBezTo>
                    <a:pt x="-717" y="7035"/>
                    <a:pt x="-717" y="13557"/>
                    <a:pt x="2153" y="17579"/>
                  </a:cubicBezTo>
                  <a:cubicBezTo>
                    <a:pt x="5023" y="21600"/>
                    <a:pt x="9676" y="21600"/>
                    <a:pt x="12546" y="17579"/>
                  </a:cubicBezTo>
                  <a:cubicBezTo>
                    <a:pt x="13786" y="15841"/>
                    <a:pt x="14487" y="13637"/>
                    <a:pt x="14656" y="11369"/>
                  </a:cubicBezTo>
                  <a:lnTo>
                    <a:pt x="18288" y="11369"/>
                  </a:lnTo>
                  <a:lnTo>
                    <a:pt x="16575" y="13769"/>
                  </a:lnTo>
                  <a:cubicBezTo>
                    <a:pt x="16276" y="14188"/>
                    <a:pt x="16276" y="14869"/>
                    <a:pt x="16575" y="15288"/>
                  </a:cubicBezTo>
                  <a:cubicBezTo>
                    <a:pt x="16874" y="15708"/>
                    <a:pt x="17358" y="15708"/>
                    <a:pt x="17657" y="15288"/>
                  </a:cubicBezTo>
                  <a:lnTo>
                    <a:pt x="20656" y="11087"/>
                  </a:lnTo>
                  <a:cubicBezTo>
                    <a:pt x="20810" y="10872"/>
                    <a:pt x="20883" y="10589"/>
                    <a:pt x="20878" y="10306"/>
                  </a:cubicBezTo>
                  <a:cubicBezTo>
                    <a:pt x="20883" y="10023"/>
                    <a:pt x="20810" y="9739"/>
                    <a:pt x="20656" y="9523"/>
                  </a:cubicBezTo>
                  <a:lnTo>
                    <a:pt x="17657" y="5322"/>
                  </a:lnTo>
                  <a:cubicBezTo>
                    <a:pt x="17358" y="4902"/>
                    <a:pt x="16874" y="4902"/>
                    <a:pt x="16575" y="5322"/>
                  </a:cubicBezTo>
                  <a:cubicBezTo>
                    <a:pt x="16276" y="5741"/>
                    <a:pt x="16276" y="6421"/>
                    <a:pt x="16575" y="6841"/>
                  </a:cubicBezTo>
                  <a:lnTo>
                    <a:pt x="18265" y="9211"/>
                  </a:lnTo>
                  <a:lnTo>
                    <a:pt x="14007" y="9211"/>
                  </a:lnTo>
                  <a:cubicBezTo>
                    <a:pt x="13975" y="9208"/>
                    <a:pt x="13943" y="9208"/>
                    <a:pt x="13911" y="9211"/>
                  </a:cubicBezTo>
                  <a:cubicBezTo>
                    <a:pt x="13497" y="9250"/>
                    <a:pt x="13177" y="9737"/>
                    <a:pt x="13183" y="10319"/>
                  </a:cubicBezTo>
                  <a:cubicBezTo>
                    <a:pt x="13179" y="12403"/>
                    <a:pt x="12609" y="14486"/>
                    <a:pt x="11474" y="16077"/>
                  </a:cubicBezTo>
                  <a:cubicBezTo>
                    <a:pt x="9196" y="19269"/>
                    <a:pt x="5503" y="19269"/>
                    <a:pt x="3225" y="16077"/>
                  </a:cubicBezTo>
                  <a:cubicBezTo>
                    <a:pt x="946" y="12884"/>
                    <a:pt x="946" y="7708"/>
                    <a:pt x="3225" y="4516"/>
                  </a:cubicBezTo>
                  <a:cubicBezTo>
                    <a:pt x="4364" y="2920"/>
                    <a:pt x="5857" y="2121"/>
                    <a:pt x="7350" y="2121"/>
                  </a:cubicBezTo>
                  <a:cubicBezTo>
                    <a:pt x="8828" y="2121"/>
                    <a:pt x="10304" y="2906"/>
                    <a:pt x="11438" y="4471"/>
                  </a:cubicBezTo>
                  <a:cubicBezTo>
                    <a:pt x="11723" y="4875"/>
                    <a:pt x="12185" y="4890"/>
                    <a:pt x="12483" y="4506"/>
                  </a:cubicBezTo>
                  <a:cubicBezTo>
                    <a:pt x="12806" y="4091"/>
                    <a:pt x="12812" y="3384"/>
                    <a:pt x="12499" y="2954"/>
                  </a:cubicBezTo>
                  <a:cubicBezTo>
                    <a:pt x="11069" y="987"/>
                    <a:pt x="9211" y="0"/>
                    <a:pt x="735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cs typeface="+mn-ea"/>
                <a:sym typeface="+mn-lt"/>
              </a:endParaRPr>
            </a:p>
          </p:txBody>
        </p:sp>
        <p:grpSp>
          <p:nvGrpSpPr>
            <p:cNvPr id="640" name="Группа"/>
            <p:cNvGrpSpPr/>
            <p:nvPr/>
          </p:nvGrpSpPr>
          <p:grpSpPr>
            <a:xfrm>
              <a:off x="0" y="5691738"/>
              <a:ext cx="3539983" cy="3948531"/>
              <a:chOff x="0" y="1155789"/>
              <a:chExt cx="3539982" cy="3948530"/>
            </a:xfrm>
          </p:grpSpPr>
          <p:grpSp>
            <p:nvGrpSpPr>
              <p:cNvPr id="637" name="Группа"/>
              <p:cNvGrpSpPr/>
              <p:nvPr/>
            </p:nvGrpSpPr>
            <p:grpSpPr>
              <a:xfrm>
                <a:off x="0" y="2884512"/>
                <a:ext cx="3539982" cy="2219807"/>
                <a:chOff x="0" y="0"/>
                <a:chExt cx="3539981" cy="2219805"/>
              </a:xfrm>
            </p:grpSpPr>
            <p:sp>
              <p:nvSpPr>
                <p:cNvPr id="635" name="Rectangle 111"/>
                <p:cNvSpPr txBox="1"/>
                <p:nvPr/>
              </p:nvSpPr>
              <p:spPr>
                <a:xfrm>
                  <a:off x="0" y="511647"/>
                  <a:ext cx="3539981" cy="170815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6" name="Text Box 3"/>
                <p:cNvSpPr txBox="1"/>
                <p:nvPr/>
              </p:nvSpPr>
              <p:spPr>
                <a:xfrm>
                  <a:off x="154670" y="0"/>
                  <a:ext cx="3230641" cy="41549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sp>
            <p:nvSpPr>
              <p:cNvPr id="638" name="Кружок"/>
              <p:cNvSpPr/>
              <p:nvPr/>
            </p:nvSpPr>
            <p:spPr>
              <a:xfrm>
                <a:off x="1640689" y="2413959"/>
                <a:ext cx="258603" cy="258604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639" name="Линия"/>
              <p:cNvSpPr/>
              <p:nvPr/>
            </p:nvSpPr>
            <p:spPr>
              <a:xfrm>
                <a:off x="1769990" y="1155789"/>
                <a:ext cx="1" cy="1124325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646" name="Группа"/>
            <p:cNvGrpSpPr/>
            <p:nvPr/>
          </p:nvGrpSpPr>
          <p:grpSpPr>
            <a:xfrm>
              <a:off x="4944533" y="5691738"/>
              <a:ext cx="3539984" cy="3948531"/>
              <a:chOff x="0" y="1155789"/>
              <a:chExt cx="3539982" cy="3948530"/>
            </a:xfrm>
          </p:grpSpPr>
          <p:grpSp>
            <p:nvGrpSpPr>
              <p:cNvPr id="643" name="Группа"/>
              <p:cNvGrpSpPr/>
              <p:nvPr/>
            </p:nvGrpSpPr>
            <p:grpSpPr>
              <a:xfrm>
                <a:off x="0" y="2884512"/>
                <a:ext cx="3539982" cy="2219807"/>
                <a:chOff x="0" y="0"/>
                <a:chExt cx="3539981" cy="2219805"/>
              </a:xfrm>
            </p:grpSpPr>
            <p:sp>
              <p:nvSpPr>
                <p:cNvPr id="641" name="Rectangle 111"/>
                <p:cNvSpPr txBox="1"/>
                <p:nvPr/>
              </p:nvSpPr>
              <p:spPr>
                <a:xfrm>
                  <a:off x="0" y="511647"/>
                  <a:ext cx="3539981" cy="170815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2" name="Text Box 3"/>
                <p:cNvSpPr txBox="1"/>
                <p:nvPr/>
              </p:nvSpPr>
              <p:spPr>
                <a:xfrm>
                  <a:off x="154670" y="0"/>
                  <a:ext cx="3230641" cy="41549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sp>
            <p:nvSpPr>
              <p:cNvPr id="644" name="Кружок"/>
              <p:cNvSpPr/>
              <p:nvPr/>
            </p:nvSpPr>
            <p:spPr>
              <a:xfrm>
                <a:off x="1640689" y="2413959"/>
                <a:ext cx="258603" cy="258604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645" name="Линия"/>
              <p:cNvSpPr/>
              <p:nvPr/>
            </p:nvSpPr>
            <p:spPr>
              <a:xfrm>
                <a:off x="1769990" y="1155789"/>
                <a:ext cx="1" cy="1124325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652" name="Группа"/>
            <p:cNvGrpSpPr/>
            <p:nvPr/>
          </p:nvGrpSpPr>
          <p:grpSpPr>
            <a:xfrm>
              <a:off x="9842500" y="5691738"/>
              <a:ext cx="3539983" cy="3948531"/>
              <a:chOff x="0" y="1155789"/>
              <a:chExt cx="3539982" cy="3948530"/>
            </a:xfrm>
          </p:grpSpPr>
          <p:grpSp>
            <p:nvGrpSpPr>
              <p:cNvPr id="649" name="Группа"/>
              <p:cNvGrpSpPr/>
              <p:nvPr/>
            </p:nvGrpSpPr>
            <p:grpSpPr>
              <a:xfrm>
                <a:off x="0" y="2884512"/>
                <a:ext cx="3539982" cy="2219807"/>
                <a:chOff x="0" y="0"/>
                <a:chExt cx="3539981" cy="2219805"/>
              </a:xfrm>
            </p:grpSpPr>
            <p:sp>
              <p:nvSpPr>
                <p:cNvPr id="647" name="Rectangle 111"/>
                <p:cNvSpPr txBox="1"/>
                <p:nvPr/>
              </p:nvSpPr>
              <p:spPr>
                <a:xfrm>
                  <a:off x="0" y="511647"/>
                  <a:ext cx="3539981" cy="170815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8" name="Text Box 3"/>
                <p:cNvSpPr txBox="1"/>
                <p:nvPr/>
              </p:nvSpPr>
              <p:spPr>
                <a:xfrm>
                  <a:off x="154670" y="0"/>
                  <a:ext cx="3230641" cy="41549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sp>
            <p:nvSpPr>
              <p:cNvPr id="650" name="Кружок"/>
              <p:cNvSpPr/>
              <p:nvPr/>
            </p:nvSpPr>
            <p:spPr>
              <a:xfrm>
                <a:off x="1640689" y="2413959"/>
                <a:ext cx="258603" cy="258604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651" name="Линия"/>
              <p:cNvSpPr/>
              <p:nvPr/>
            </p:nvSpPr>
            <p:spPr>
              <a:xfrm>
                <a:off x="1769990" y="1155789"/>
                <a:ext cx="1" cy="1124325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658" name="Группа"/>
            <p:cNvGrpSpPr/>
            <p:nvPr/>
          </p:nvGrpSpPr>
          <p:grpSpPr>
            <a:xfrm>
              <a:off x="14611305" y="5691738"/>
              <a:ext cx="3539983" cy="3948531"/>
              <a:chOff x="0" y="1155789"/>
              <a:chExt cx="3539982" cy="3948530"/>
            </a:xfrm>
          </p:grpSpPr>
          <p:grpSp>
            <p:nvGrpSpPr>
              <p:cNvPr id="655" name="Группа"/>
              <p:cNvGrpSpPr/>
              <p:nvPr/>
            </p:nvGrpSpPr>
            <p:grpSpPr>
              <a:xfrm>
                <a:off x="0" y="2884512"/>
                <a:ext cx="3539982" cy="2219807"/>
                <a:chOff x="0" y="0"/>
                <a:chExt cx="3539981" cy="2219805"/>
              </a:xfrm>
            </p:grpSpPr>
            <p:sp>
              <p:nvSpPr>
                <p:cNvPr id="653" name="Rectangle 111"/>
                <p:cNvSpPr txBox="1"/>
                <p:nvPr/>
              </p:nvSpPr>
              <p:spPr>
                <a:xfrm>
                  <a:off x="0" y="511647"/>
                  <a:ext cx="3539981" cy="170815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4" name="Text Box 3"/>
                <p:cNvSpPr txBox="1"/>
                <p:nvPr/>
              </p:nvSpPr>
              <p:spPr>
                <a:xfrm>
                  <a:off x="154670" y="0"/>
                  <a:ext cx="3230641" cy="41549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sp>
            <p:nvSpPr>
              <p:cNvPr id="656" name="Кружок"/>
              <p:cNvSpPr/>
              <p:nvPr/>
            </p:nvSpPr>
            <p:spPr>
              <a:xfrm>
                <a:off x="1640689" y="2413959"/>
                <a:ext cx="258603" cy="258604"/>
              </a:xfrm>
              <a:prstGeom prst="ellipse">
                <a:avLst/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657" name="Линия"/>
              <p:cNvSpPr/>
              <p:nvPr/>
            </p:nvSpPr>
            <p:spPr>
              <a:xfrm>
                <a:off x="1769990" y="1155789"/>
                <a:ext cx="1" cy="1124325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</p:grpSp>
        <p:sp>
          <p:nvSpPr>
            <p:cNvPr id="659" name="Text Box 3"/>
            <p:cNvSpPr txBox="1"/>
            <p:nvPr/>
          </p:nvSpPr>
          <p:spPr>
            <a:xfrm>
              <a:off x="1262678" y="3312773"/>
              <a:ext cx="1014626" cy="1046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rPr sz="175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2019</a:t>
              </a:r>
            </a:p>
          </p:txBody>
        </p:sp>
        <p:sp>
          <p:nvSpPr>
            <p:cNvPr id="660" name="Text Box 3"/>
            <p:cNvSpPr txBox="1"/>
            <p:nvPr/>
          </p:nvSpPr>
          <p:spPr>
            <a:xfrm>
              <a:off x="6207211" y="3312773"/>
              <a:ext cx="1014626" cy="1046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rPr sz="175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2020</a:t>
              </a:r>
            </a:p>
          </p:txBody>
        </p:sp>
        <p:sp>
          <p:nvSpPr>
            <p:cNvPr id="661" name="Text Box 3"/>
            <p:cNvSpPr txBox="1"/>
            <p:nvPr/>
          </p:nvSpPr>
          <p:spPr>
            <a:xfrm>
              <a:off x="11079778" y="3312773"/>
              <a:ext cx="1014626" cy="1046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rPr sz="175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2021</a:t>
              </a:r>
            </a:p>
          </p:txBody>
        </p:sp>
        <p:sp>
          <p:nvSpPr>
            <p:cNvPr id="662" name="Text Box 3"/>
            <p:cNvSpPr txBox="1"/>
            <p:nvPr/>
          </p:nvSpPr>
          <p:spPr>
            <a:xfrm>
              <a:off x="15612375" y="3312773"/>
              <a:ext cx="1512440" cy="5616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rPr sz="175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Finish</a:t>
              </a:r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4" name="Группа"/>
          <p:cNvGrpSpPr/>
          <p:nvPr/>
        </p:nvGrpSpPr>
        <p:grpSpPr>
          <a:xfrm>
            <a:off x="1404167" y="2035247"/>
            <a:ext cx="9555025" cy="3218771"/>
            <a:chOff x="0" y="-1"/>
            <a:chExt cx="19110046" cy="6437540"/>
          </a:xfrm>
        </p:grpSpPr>
        <p:grpSp>
          <p:nvGrpSpPr>
            <p:cNvPr id="1223" name="Группа"/>
            <p:cNvGrpSpPr/>
            <p:nvPr/>
          </p:nvGrpSpPr>
          <p:grpSpPr>
            <a:xfrm>
              <a:off x="0" y="-1"/>
              <a:ext cx="19110046" cy="3693735"/>
              <a:chOff x="0" y="0"/>
              <a:chExt cx="19110045" cy="3693733"/>
            </a:xfrm>
          </p:grpSpPr>
          <p:sp>
            <p:nvSpPr>
              <p:cNvPr id="1214" name="Фигура"/>
              <p:cNvSpPr/>
              <p:nvPr/>
            </p:nvSpPr>
            <p:spPr>
              <a:xfrm>
                <a:off x="0" y="0"/>
                <a:ext cx="6840935" cy="36937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95" extrusionOk="0">
                    <a:moveTo>
                      <a:pt x="10120" y="0"/>
                    </a:moveTo>
                    <a:cubicBezTo>
                      <a:pt x="8628" y="0"/>
                      <a:pt x="7136" y="1005"/>
                      <a:pt x="5997" y="3016"/>
                    </a:cubicBezTo>
                    <a:cubicBezTo>
                      <a:pt x="5715" y="3515"/>
                      <a:pt x="5467" y="4054"/>
                      <a:pt x="5254" y="4620"/>
                    </a:cubicBezTo>
                    <a:lnTo>
                      <a:pt x="0" y="4620"/>
                    </a:lnTo>
                    <a:lnTo>
                      <a:pt x="3208" y="10298"/>
                    </a:lnTo>
                    <a:lnTo>
                      <a:pt x="0" y="15974"/>
                    </a:lnTo>
                    <a:lnTo>
                      <a:pt x="5254" y="15974"/>
                    </a:lnTo>
                    <a:cubicBezTo>
                      <a:pt x="5467" y="16541"/>
                      <a:pt x="5715" y="17079"/>
                      <a:pt x="5997" y="17578"/>
                    </a:cubicBezTo>
                    <a:cubicBezTo>
                      <a:pt x="8275" y="21600"/>
                      <a:pt x="11967" y="21600"/>
                      <a:pt x="14244" y="17578"/>
                    </a:cubicBezTo>
                    <a:cubicBezTo>
                      <a:pt x="14527" y="17079"/>
                      <a:pt x="14774" y="16541"/>
                      <a:pt x="14986" y="15974"/>
                    </a:cubicBezTo>
                    <a:lnTo>
                      <a:pt x="16472" y="15974"/>
                    </a:lnTo>
                    <a:lnTo>
                      <a:pt x="16472" y="19353"/>
                    </a:lnTo>
                    <a:lnTo>
                      <a:pt x="21600" y="10298"/>
                    </a:lnTo>
                    <a:lnTo>
                      <a:pt x="16472" y="1241"/>
                    </a:lnTo>
                    <a:lnTo>
                      <a:pt x="16472" y="4620"/>
                    </a:lnTo>
                    <a:lnTo>
                      <a:pt x="14986" y="4620"/>
                    </a:lnTo>
                    <a:cubicBezTo>
                      <a:pt x="14774" y="4054"/>
                      <a:pt x="14527" y="3515"/>
                      <a:pt x="14244" y="3016"/>
                    </a:cubicBezTo>
                    <a:cubicBezTo>
                      <a:pt x="13105" y="1005"/>
                      <a:pt x="11613" y="0"/>
                      <a:pt x="101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215" name="Кружок"/>
              <p:cNvSpPr/>
              <p:nvPr/>
            </p:nvSpPr>
            <p:spPr>
              <a:xfrm>
                <a:off x="1618327" y="259891"/>
                <a:ext cx="3173930" cy="3173930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216" name="Фигура"/>
              <p:cNvSpPr/>
              <p:nvPr/>
            </p:nvSpPr>
            <p:spPr>
              <a:xfrm>
                <a:off x="6134555" y="0"/>
                <a:ext cx="6840935" cy="36937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95" extrusionOk="0">
                    <a:moveTo>
                      <a:pt x="10120" y="0"/>
                    </a:moveTo>
                    <a:cubicBezTo>
                      <a:pt x="8628" y="0"/>
                      <a:pt x="7136" y="1005"/>
                      <a:pt x="5997" y="3016"/>
                    </a:cubicBezTo>
                    <a:cubicBezTo>
                      <a:pt x="5715" y="3515"/>
                      <a:pt x="5467" y="4054"/>
                      <a:pt x="5254" y="4620"/>
                    </a:cubicBezTo>
                    <a:lnTo>
                      <a:pt x="0" y="4620"/>
                    </a:lnTo>
                    <a:lnTo>
                      <a:pt x="3208" y="10298"/>
                    </a:lnTo>
                    <a:lnTo>
                      <a:pt x="0" y="15974"/>
                    </a:lnTo>
                    <a:lnTo>
                      <a:pt x="5254" y="15974"/>
                    </a:lnTo>
                    <a:cubicBezTo>
                      <a:pt x="5467" y="16541"/>
                      <a:pt x="5715" y="17079"/>
                      <a:pt x="5997" y="17578"/>
                    </a:cubicBezTo>
                    <a:cubicBezTo>
                      <a:pt x="8275" y="21600"/>
                      <a:pt x="11967" y="21600"/>
                      <a:pt x="14244" y="17578"/>
                    </a:cubicBezTo>
                    <a:cubicBezTo>
                      <a:pt x="14527" y="17079"/>
                      <a:pt x="14774" y="16541"/>
                      <a:pt x="14986" y="15974"/>
                    </a:cubicBezTo>
                    <a:lnTo>
                      <a:pt x="16472" y="15974"/>
                    </a:lnTo>
                    <a:lnTo>
                      <a:pt x="16472" y="19353"/>
                    </a:lnTo>
                    <a:lnTo>
                      <a:pt x="21600" y="10298"/>
                    </a:lnTo>
                    <a:lnTo>
                      <a:pt x="16472" y="1241"/>
                    </a:lnTo>
                    <a:lnTo>
                      <a:pt x="16472" y="4620"/>
                    </a:lnTo>
                    <a:lnTo>
                      <a:pt x="14986" y="4620"/>
                    </a:lnTo>
                    <a:cubicBezTo>
                      <a:pt x="14774" y="4054"/>
                      <a:pt x="14527" y="3515"/>
                      <a:pt x="14244" y="3016"/>
                    </a:cubicBezTo>
                    <a:cubicBezTo>
                      <a:pt x="13105" y="1005"/>
                      <a:pt x="11613" y="0"/>
                      <a:pt x="1012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217" name="Кружок"/>
              <p:cNvSpPr/>
              <p:nvPr/>
            </p:nvSpPr>
            <p:spPr>
              <a:xfrm>
                <a:off x="7752882" y="259891"/>
                <a:ext cx="3173930" cy="3173930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218" name="Фигура"/>
              <p:cNvSpPr/>
              <p:nvPr/>
            </p:nvSpPr>
            <p:spPr>
              <a:xfrm>
                <a:off x="12269110" y="0"/>
                <a:ext cx="6840935" cy="36937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95" extrusionOk="0">
                    <a:moveTo>
                      <a:pt x="10120" y="0"/>
                    </a:moveTo>
                    <a:cubicBezTo>
                      <a:pt x="8628" y="0"/>
                      <a:pt x="7136" y="1005"/>
                      <a:pt x="5997" y="3016"/>
                    </a:cubicBezTo>
                    <a:cubicBezTo>
                      <a:pt x="5715" y="3515"/>
                      <a:pt x="5467" y="4054"/>
                      <a:pt x="5254" y="4620"/>
                    </a:cubicBezTo>
                    <a:lnTo>
                      <a:pt x="0" y="4620"/>
                    </a:lnTo>
                    <a:lnTo>
                      <a:pt x="3208" y="10298"/>
                    </a:lnTo>
                    <a:lnTo>
                      <a:pt x="0" y="15974"/>
                    </a:lnTo>
                    <a:lnTo>
                      <a:pt x="5254" y="15974"/>
                    </a:lnTo>
                    <a:cubicBezTo>
                      <a:pt x="5467" y="16541"/>
                      <a:pt x="5715" y="17079"/>
                      <a:pt x="5997" y="17578"/>
                    </a:cubicBezTo>
                    <a:cubicBezTo>
                      <a:pt x="8275" y="21600"/>
                      <a:pt x="11967" y="21600"/>
                      <a:pt x="14244" y="17578"/>
                    </a:cubicBezTo>
                    <a:cubicBezTo>
                      <a:pt x="14527" y="17079"/>
                      <a:pt x="14774" y="16541"/>
                      <a:pt x="14986" y="15974"/>
                    </a:cubicBezTo>
                    <a:lnTo>
                      <a:pt x="16472" y="15974"/>
                    </a:lnTo>
                    <a:lnTo>
                      <a:pt x="16472" y="19353"/>
                    </a:lnTo>
                    <a:lnTo>
                      <a:pt x="21600" y="10298"/>
                    </a:lnTo>
                    <a:lnTo>
                      <a:pt x="16472" y="1241"/>
                    </a:lnTo>
                    <a:lnTo>
                      <a:pt x="16472" y="4620"/>
                    </a:lnTo>
                    <a:lnTo>
                      <a:pt x="14986" y="4620"/>
                    </a:lnTo>
                    <a:cubicBezTo>
                      <a:pt x="14774" y="4054"/>
                      <a:pt x="14527" y="3515"/>
                      <a:pt x="14244" y="3016"/>
                    </a:cubicBezTo>
                    <a:cubicBezTo>
                      <a:pt x="13105" y="1005"/>
                      <a:pt x="11613" y="0"/>
                      <a:pt x="1012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219" name="Кружок"/>
              <p:cNvSpPr/>
              <p:nvPr/>
            </p:nvSpPr>
            <p:spPr>
              <a:xfrm>
                <a:off x="13887437" y="259891"/>
                <a:ext cx="3173930" cy="3173930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220" name="Text Box 3"/>
              <p:cNvSpPr txBox="1"/>
              <p:nvPr/>
            </p:nvSpPr>
            <p:spPr>
              <a:xfrm>
                <a:off x="2125985" y="1506475"/>
                <a:ext cx="2153141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 algn="ctr"/>
                <a:r>
                  <a:rPr lang="en-US" sz="25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2021</a:t>
                </a:r>
                <a:endParaRPr sz="25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21" name="Text Box 3"/>
              <p:cNvSpPr txBox="1"/>
              <p:nvPr/>
            </p:nvSpPr>
            <p:spPr>
              <a:xfrm>
                <a:off x="8243406" y="1506475"/>
                <a:ext cx="2153139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 algn="ctr"/>
                <a:r>
                  <a:rPr lang="en-US" sz="25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2022</a:t>
                </a:r>
                <a:endParaRPr sz="25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22" name="Text Box 3"/>
              <p:cNvSpPr txBox="1"/>
              <p:nvPr/>
            </p:nvSpPr>
            <p:spPr>
              <a:xfrm>
                <a:off x="14424324" y="1506475"/>
                <a:ext cx="2153141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 algn="ctr"/>
                <a:r>
                  <a:rPr lang="en-US" sz="25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2023</a:t>
                </a:r>
                <a:endParaRPr sz="25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33" name="Группа"/>
            <p:cNvGrpSpPr/>
            <p:nvPr/>
          </p:nvGrpSpPr>
          <p:grpSpPr>
            <a:xfrm>
              <a:off x="712869" y="4496144"/>
              <a:ext cx="17277716" cy="1941395"/>
              <a:chOff x="0" y="0"/>
              <a:chExt cx="17277714" cy="1941395"/>
            </a:xfrm>
          </p:grpSpPr>
          <p:grpSp>
            <p:nvGrpSpPr>
              <p:cNvPr id="1226" name="Группа"/>
              <p:cNvGrpSpPr/>
              <p:nvPr/>
            </p:nvGrpSpPr>
            <p:grpSpPr>
              <a:xfrm>
                <a:off x="0" y="0"/>
                <a:ext cx="4979375" cy="1941395"/>
                <a:chOff x="0" y="0"/>
                <a:chExt cx="4979374" cy="1941395"/>
              </a:xfrm>
            </p:grpSpPr>
            <p:sp>
              <p:nvSpPr>
                <p:cNvPr id="1224" name="Rectangle 111"/>
                <p:cNvSpPr txBox="1"/>
                <p:nvPr/>
              </p:nvSpPr>
              <p:spPr>
                <a:xfrm>
                  <a:off x="0" y="648734"/>
                  <a:ext cx="4979374" cy="129266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5" name="Text Box 3"/>
                <p:cNvSpPr txBox="1"/>
                <p:nvPr/>
              </p:nvSpPr>
              <p:spPr>
                <a:xfrm>
                  <a:off x="874366" y="0"/>
                  <a:ext cx="3230641" cy="41549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grpSp>
            <p:nvGrpSpPr>
              <p:cNvPr id="1229" name="Группа"/>
              <p:cNvGrpSpPr/>
              <p:nvPr/>
            </p:nvGrpSpPr>
            <p:grpSpPr>
              <a:xfrm>
                <a:off x="6117419" y="0"/>
                <a:ext cx="4979376" cy="1941395"/>
                <a:chOff x="0" y="0"/>
                <a:chExt cx="4979374" cy="1941395"/>
              </a:xfrm>
            </p:grpSpPr>
            <p:sp>
              <p:nvSpPr>
                <p:cNvPr id="1227" name="Rectangle 111"/>
                <p:cNvSpPr txBox="1"/>
                <p:nvPr/>
              </p:nvSpPr>
              <p:spPr>
                <a:xfrm>
                  <a:off x="0" y="648734"/>
                  <a:ext cx="4979374" cy="129266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8" name="Text Box 3"/>
                <p:cNvSpPr txBox="1"/>
                <p:nvPr/>
              </p:nvSpPr>
              <p:spPr>
                <a:xfrm>
                  <a:off x="874365" y="0"/>
                  <a:ext cx="3230641" cy="41549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grpSp>
            <p:nvGrpSpPr>
              <p:cNvPr id="1232" name="Группа"/>
              <p:cNvGrpSpPr/>
              <p:nvPr/>
            </p:nvGrpSpPr>
            <p:grpSpPr>
              <a:xfrm>
                <a:off x="12298339" y="0"/>
                <a:ext cx="4979375" cy="1941395"/>
                <a:chOff x="0" y="0"/>
                <a:chExt cx="4979374" cy="1941395"/>
              </a:xfrm>
            </p:grpSpPr>
            <p:sp>
              <p:nvSpPr>
                <p:cNvPr id="1230" name="Rectangle 111"/>
                <p:cNvSpPr txBox="1"/>
                <p:nvPr/>
              </p:nvSpPr>
              <p:spPr>
                <a:xfrm>
                  <a:off x="0" y="648734"/>
                  <a:ext cx="4979374" cy="129266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31" name="Text Box 3"/>
                <p:cNvSpPr txBox="1"/>
                <p:nvPr/>
              </p:nvSpPr>
              <p:spPr>
                <a:xfrm>
                  <a:off x="874366" y="0"/>
                  <a:ext cx="3230641" cy="41549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3" name="Группа"/>
          <p:cNvGrpSpPr/>
          <p:nvPr/>
        </p:nvGrpSpPr>
        <p:grpSpPr>
          <a:xfrm>
            <a:off x="984963" y="459628"/>
            <a:ext cx="10222078" cy="5517144"/>
            <a:chOff x="0" y="-1"/>
            <a:chExt cx="20444152" cy="11034283"/>
          </a:xfrm>
        </p:grpSpPr>
        <p:grpSp>
          <p:nvGrpSpPr>
            <p:cNvPr id="1245" name="Группа"/>
            <p:cNvGrpSpPr/>
            <p:nvPr/>
          </p:nvGrpSpPr>
          <p:grpSpPr>
            <a:xfrm>
              <a:off x="3280037" y="-1"/>
              <a:ext cx="13820577" cy="7465754"/>
              <a:chOff x="0" y="0"/>
              <a:chExt cx="13820576" cy="7465752"/>
            </a:xfrm>
          </p:grpSpPr>
          <p:sp>
            <p:nvSpPr>
              <p:cNvPr id="1237" name="Фигура"/>
              <p:cNvSpPr/>
              <p:nvPr/>
            </p:nvSpPr>
            <p:spPr>
              <a:xfrm>
                <a:off x="0" y="0"/>
                <a:ext cx="13820576" cy="74657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0" h="21600" extrusionOk="0">
                    <a:moveTo>
                      <a:pt x="10595" y="0"/>
                    </a:moveTo>
                    <a:cubicBezTo>
                      <a:pt x="7882" y="0"/>
                      <a:pt x="5170" y="1953"/>
                      <a:pt x="3101" y="5858"/>
                    </a:cubicBezTo>
                    <a:cubicBezTo>
                      <a:pt x="815" y="10171"/>
                      <a:pt x="-205" y="15962"/>
                      <a:pt x="34" y="21600"/>
                    </a:cubicBezTo>
                    <a:lnTo>
                      <a:pt x="326" y="21600"/>
                    </a:lnTo>
                    <a:cubicBezTo>
                      <a:pt x="85" y="16101"/>
                      <a:pt x="1077" y="10446"/>
                      <a:pt x="3307" y="6239"/>
                    </a:cubicBezTo>
                    <a:cubicBezTo>
                      <a:pt x="3450" y="5970"/>
                      <a:pt x="3597" y="5713"/>
                      <a:pt x="3745" y="5463"/>
                    </a:cubicBezTo>
                    <a:lnTo>
                      <a:pt x="3933" y="5748"/>
                    </a:lnTo>
                    <a:lnTo>
                      <a:pt x="3961" y="5951"/>
                    </a:lnTo>
                    <a:lnTo>
                      <a:pt x="3981" y="6157"/>
                    </a:lnTo>
                    <a:lnTo>
                      <a:pt x="4112" y="6327"/>
                    </a:lnTo>
                    <a:lnTo>
                      <a:pt x="4189" y="6134"/>
                    </a:lnTo>
                    <a:lnTo>
                      <a:pt x="4067" y="6224"/>
                    </a:lnTo>
                    <a:lnTo>
                      <a:pt x="4094" y="6109"/>
                    </a:lnTo>
                    <a:lnTo>
                      <a:pt x="3993" y="6062"/>
                    </a:lnTo>
                    <a:lnTo>
                      <a:pt x="4043" y="5958"/>
                    </a:lnTo>
                    <a:lnTo>
                      <a:pt x="3983" y="5821"/>
                    </a:lnTo>
                    <a:lnTo>
                      <a:pt x="4016" y="5729"/>
                    </a:lnTo>
                    <a:lnTo>
                      <a:pt x="4006" y="5600"/>
                    </a:lnTo>
                    <a:lnTo>
                      <a:pt x="4130" y="5481"/>
                    </a:lnTo>
                    <a:lnTo>
                      <a:pt x="4254" y="5337"/>
                    </a:lnTo>
                    <a:lnTo>
                      <a:pt x="4402" y="5145"/>
                    </a:lnTo>
                    <a:lnTo>
                      <a:pt x="4480" y="4888"/>
                    </a:lnTo>
                    <a:lnTo>
                      <a:pt x="4600" y="4731"/>
                    </a:lnTo>
                    <a:lnTo>
                      <a:pt x="4693" y="4622"/>
                    </a:lnTo>
                    <a:lnTo>
                      <a:pt x="4702" y="4757"/>
                    </a:lnTo>
                    <a:lnTo>
                      <a:pt x="4570" y="4865"/>
                    </a:lnTo>
                    <a:lnTo>
                      <a:pt x="4630" y="4912"/>
                    </a:lnTo>
                    <a:lnTo>
                      <a:pt x="4913" y="4655"/>
                    </a:lnTo>
                    <a:lnTo>
                      <a:pt x="5128" y="4490"/>
                    </a:lnTo>
                    <a:lnTo>
                      <a:pt x="5387" y="4387"/>
                    </a:lnTo>
                    <a:lnTo>
                      <a:pt x="5461" y="4283"/>
                    </a:lnTo>
                    <a:lnTo>
                      <a:pt x="5333" y="4283"/>
                    </a:lnTo>
                    <a:lnTo>
                      <a:pt x="5330" y="4163"/>
                    </a:lnTo>
                    <a:lnTo>
                      <a:pt x="5426" y="4066"/>
                    </a:lnTo>
                    <a:lnTo>
                      <a:pt x="5622" y="3830"/>
                    </a:lnTo>
                    <a:lnTo>
                      <a:pt x="5627" y="3721"/>
                    </a:lnTo>
                    <a:lnTo>
                      <a:pt x="5710" y="3711"/>
                    </a:lnTo>
                    <a:lnTo>
                      <a:pt x="5849" y="3641"/>
                    </a:lnTo>
                    <a:lnTo>
                      <a:pt x="5859" y="3470"/>
                    </a:lnTo>
                    <a:lnTo>
                      <a:pt x="5909" y="3520"/>
                    </a:lnTo>
                    <a:lnTo>
                      <a:pt x="5931" y="3693"/>
                    </a:lnTo>
                    <a:lnTo>
                      <a:pt x="5939" y="3869"/>
                    </a:lnTo>
                    <a:lnTo>
                      <a:pt x="5982" y="3948"/>
                    </a:lnTo>
                    <a:lnTo>
                      <a:pt x="6039" y="4052"/>
                    </a:lnTo>
                    <a:lnTo>
                      <a:pt x="5976" y="4275"/>
                    </a:lnTo>
                    <a:lnTo>
                      <a:pt x="5886" y="4434"/>
                    </a:lnTo>
                    <a:lnTo>
                      <a:pt x="5876" y="4543"/>
                    </a:lnTo>
                    <a:lnTo>
                      <a:pt x="5786" y="4798"/>
                    </a:lnTo>
                    <a:lnTo>
                      <a:pt x="5811" y="4907"/>
                    </a:lnTo>
                    <a:lnTo>
                      <a:pt x="5692" y="5140"/>
                    </a:lnTo>
                    <a:lnTo>
                      <a:pt x="5629" y="5041"/>
                    </a:lnTo>
                    <a:lnTo>
                      <a:pt x="5562" y="5316"/>
                    </a:lnTo>
                    <a:lnTo>
                      <a:pt x="5511" y="5467"/>
                    </a:lnTo>
                    <a:lnTo>
                      <a:pt x="5546" y="5555"/>
                    </a:lnTo>
                    <a:lnTo>
                      <a:pt x="5617" y="5467"/>
                    </a:lnTo>
                    <a:lnTo>
                      <a:pt x="5688" y="5432"/>
                    </a:lnTo>
                    <a:lnTo>
                      <a:pt x="5866" y="5721"/>
                    </a:lnTo>
                    <a:lnTo>
                      <a:pt x="5844" y="5844"/>
                    </a:lnTo>
                    <a:lnTo>
                      <a:pt x="5770" y="5930"/>
                    </a:lnTo>
                    <a:lnTo>
                      <a:pt x="5682" y="6028"/>
                    </a:lnTo>
                    <a:lnTo>
                      <a:pt x="5624" y="6120"/>
                    </a:lnTo>
                    <a:lnTo>
                      <a:pt x="5721" y="6215"/>
                    </a:lnTo>
                    <a:lnTo>
                      <a:pt x="5697" y="6324"/>
                    </a:lnTo>
                    <a:lnTo>
                      <a:pt x="5878" y="6356"/>
                    </a:lnTo>
                    <a:lnTo>
                      <a:pt x="5786" y="6386"/>
                    </a:lnTo>
                    <a:lnTo>
                      <a:pt x="5637" y="6437"/>
                    </a:lnTo>
                    <a:lnTo>
                      <a:pt x="5594" y="6347"/>
                    </a:lnTo>
                    <a:lnTo>
                      <a:pt x="5539" y="6246"/>
                    </a:lnTo>
                    <a:lnTo>
                      <a:pt x="5476" y="6157"/>
                    </a:lnTo>
                    <a:lnTo>
                      <a:pt x="5363" y="6078"/>
                    </a:lnTo>
                    <a:lnTo>
                      <a:pt x="5287" y="6001"/>
                    </a:lnTo>
                    <a:lnTo>
                      <a:pt x="5343" y="5863"/>
                    </a:lnTo>
                    <a:lnTo>
                      <a:pt x="5289" y="5839"/>
                    </a:lnTo>
                    <a:lnTo>
                      <a:pt x="5176" y="5772"/>
                    </a:lnTo>
                    <a:lnTo>
                      <a:pt x="5030" y="5843"/>
                    </a:lnTo>
                    <a:lnTo>
                      <a:pt x="4806" y="5997"/>
                    </a:lnTo>
                    <a:lnTo>
                      <a:pt x="4655" y="6082"/>
                    </a:lnTo>
                    <a:lnTo>
                      <a:pt x="4490" y="6241"/>
                    </a:lnTo>
                    <a:lnTo>
                      <a:pt x="4373" y="6376"/>
                    </a:lnTo>
                    <a:lnTo>
                      <a:pt x="4359" y="6250"/>
                    </a:lnTo>
                    <a:lnTo>
                      <a:pt x="4268" y="6229"/>
                    </a:lnTo>
                    <a:lnTo>
                      <a:pt x="4210" y="6319"/>
                    </a:lnTo>
                    <a:lnTo>
                      <a:pt x="4326" y="6543"/>
                    </a:lnTo>
                    <a:lnTo>
                      <a:pt x="4431" y="6565"/>
                    </a:lnTo>
                    <a:lnTo>
                      <a:pt x="4495" y="6669"/>
                    </a:lnTo>
                    <a:cubicBezTo>
                      <a:pt x="4499" y="6666"/>
                      <a:pt x="4504" y="6664"/>
                      <a:pt x="4509" y="6661"/>
                    </a:cubicBezTo>
                    <a:cubicBezTo>
                      <a:pt x="4513" y="6659"/>
                      <a:pt x="4518" y="6655"/>
                      <a:pt x="4523" y="6652"/>
                    </a:cubicBezTo>
                    <a:cubicBezTo>
                      <a:pt x="4527" y="6649"/>
                      <a:pt x="4532" y="6646"/>
                      <a:pt x="4537" y="6643"/>
                    </a:cubicBezTo>
                    <a:cubicBezTo>
                      <a:pt x="4541" y="6640"/>
                      <a:pt x="4546" y="6638"/>
                      <a:pt x="4551" y="6635"/>
                    </a:cubicBezTo>
                    <a:lnTo>
                      <a:pt x="4644" y="6594"/>
                    </a:lnTo>
                    <a:lnTo>
                      <a:pt x="4675" y="6692"/>
                    </a:lnTo>
                    <a:lnTo>
                      <a:pt x="4685" y="6831"/>
                    </a:lnTo>
                    <a:lnTo>
                      <a:pt x="4740" y="6783"/>
                    </a:lnTo>
                    <a:lnTo>
                      <a:pt x="4777" y="6685"/>
                    </a:lnTo>
                    <a:lnTo>
                      <a:pt x="4908" y="6655"/>
                    </a:lnTo>
                    <a:lnTo>
                      <a:pt x="4844" y="6755"/>
                    </a:lnTo>
                    <a:lnTo>
                      <a:pt x="4875" y="6842"/>
                    </a:lnTo>
                    <a:lnTo>
                      <a:pt x="4987" y="6764"/>
                    </a:lnTo>
                    <a:lnTo>
                      <a:pt x="5112" y="6689"/>
                    </a:lnTo>
                    <a:lnTo>
                      <a:pt x="5182" y="6580"/>
                    </a:lnTo>
                    <a:lnTo>
                      <a:pt x="5254" y="6470"/>
                    </a:lnTo>
                    <a:lnTo>
                      <a:pt x="5342" y="6531"/>
                    </a:lnTo>
                    <a:lnTo>
                      <a:pt x="5433" y="6470"/>
                    </a:lnTo>
                    <a:lnTo>
                      <a:pt x="5403" y="6725"/>
                    </a:lnTo>
                    <a:lnTo>
                      <a:pt x="5372" y="6861"/>
                    </a:lnTo>
                    <a:lnTo>
                      <a:pt x="5488" y="6901"/>
                    </a:lnTo>
                    <a:lnTo>
                      <a:pt x="5471" y="7096"/>
                    </a:lnTo>
                    <a:lnTo>
                      <a:pt x="5373" y="7283"/>
                    </a:lnTo>
                    <a:lnTo>
                      <a:pt x="5345" y="7421"/>
                    </a:lnTo>
                    <a:lnTo>
                      <a:pt x="5466" y="7354"/>
                    </a:lnTo>
                    <a:lnTo>
                      <a:pt x="5602" y="7567"/>
                    </a:lnTo>
                    <a:lnTo>
                      <a:pt x="5700" y="7734"/>
                    </a:lnTo>
                    <a:lnTo>
                      <a:pt x="5796" y="7941"/>
                    </a:lnTo>
                    <a:lnTo>
                      <a:pt x="5737" y="8050"/>
                    </a:lnTo>
                    <a:lnTo>
                      <a:pt x="5738" y="8165"/>
                    </a:lnTo>
                    <a:lnTo>
                      <a:pt x="5816" y="8165"/>
                    </a:lnTo>
                    <a:lnTo>
                      <a:pt x="5906" y="8050"/>
                    </a:lnTo>
                    <a:lnTo>
                      <a:pt x="5991" y="7941"/>
                    </a:lnTo>
                    <a:lnTo>
                      <a:pt x="6065" y="7771"/>
                    </a:lnTo>
                    <a:lnTo>
                      <a:pt x="6160" y="7871"/>
                    </a:lnTo>
                    <a:lnTo>
                      <a:pt x="6233" y="7929"/>
                    </a:lnTo>
                    <a:lnTo>
                      <a:pt x="6414" y="7756"/>
                    </a:lnTo>
                    <a:lnTo>
                      <a:pt x="6390" y="7890"/>
                    </a:lnTo>
                    <a:lnTo>
                      <a:pt x="6300" y="7955"/>
                    </a:lnTo>
                    <a:lnTo>
                      <a:pt x="6357" y="8123"/>
                    </a:lnTo>
                    <a:lnTo>
                      <a:pt x="6362" y="8231"/>
                    </a:lnTo>
                    <a:lnTo>
                      <a:pt x="6294" y="8308"/>
                    </a:lnTo>
                    <a:lnTo>
                      <a:pt x="6221" y="8464"/>
                    </a:lnTo>
                    <a:lnTo>
                      <a:pt x="6206" y="8575"/>
                    </a:lnTo>
                    <a:lnTo>
                      <a:pt x="6194" y="8730"/>
                    </a:lnTo>
                    <a:lnTo>
                      <a:pt x="6239" y="8822"/>
                    </a:lnTo>
                    <a:lnTo>
                      <a:pt x="6278" y="8754"/>
                    </a:lnTo>
                    <a:lnTo>
                      <a:pt x="6386" y="8702"/>
                    </a:lnTo>
                    <a:lnTo>
                      <a:pt x="6460" y="8808"/>
                    </a:lnTo>
                    <a:lnTo>
                      <a:pt x="6520" y="8817"/>
                    </a:lnTo>
                    <a:lnTo>
                      <a:pt x="6602" y="8800"/>
                    </a:lnTo>
                    <a:lnTo>
                      <a:pt x="6634" y="8628"/>
                    </a:lnTo>
                    <a:lnTo>
                      <a:pt x="6695" y="8520"/>
                    </a:lnTo>
                    <a:lnTo>
                      <a:pt x="6722" y="8388"/>
                    </a:lnTo>
                    <a:lnTo>
                      <a:pt x="6674" y="8209"/>
                    </a:lnTo>
                    <a:lnTo>
                      <a:pt x="6659" y="8089"/>
                    </a:lnTo>
                    <a:lnTo>
                      <a:pt x="6741" y="7989"/>
                    </a:lnTo>
                    <a:lnTo>
                      <a:pt x="6793" y="7829"/>
                    </a:lnTo>
                    <a:lnTo>
                      <a:pt x="6835" y="7630"/>
                    </a:lnTo>
                    <a:lnTo>
                      <a:pt x="6900" y="7444"/>
                    </a:lnTo>
                    <a:lnTo>
                      <a:pt x="6935" y="7325"/>
                    </a:lnTo>
                    <a:lnTo>
                      <a:pt x="7012" y="7125"/>
                    </a:lnTo>
                    <a:lnTo>
                      <a:pt x="7041" y="6915"/>
                    </a:lnTo>
                    <a:lnTo>
                      <a:pt x="7055" y="6756"/>
                    </a:lnTo>
                    <a:lnTo>
                      <a:pt x="7097" y="6607"/>
                    </a:lnTo>
                    <a:lnTo>
                      <a:pt x="7076" y="6467"/>
                    </a:lnTo>
                    <a:lnTo>
                      <a:pt x="7022" y="6523"/>
                    </a:lnTo>
                    <a:lnTo>
                      <a:pt x="6923" y="6448"/>
                    </a:lnTo>
                    <a:lnTo>
                      <a:pt x="6958" y="6341"/>
                    </a:lnTo>
                    <a:lnTo>
                      <a:pt x="7026" y="6341"/>
                    </a:lnTo>
                    <a:lnTo>
                      <a:pt x="7089" y="6275"/>
                    </a:lnTo>
                    <a:lnTo>
                      <a:pt x="7078" y="6157"/>
                    </a:lnTo>
                    <a:lnTo>
                      <a:pt x="7016" y="6115"/>
                    </a:lnTo>
                    <a:lnTo>
                      <a:pt x="7016" y="5958"/>
                    </a:lnTo>
                    <a:lnTo>
                      <a:pt x="7008" y="5800"/>
                    </a:lnTo>
                    <a:lnTo>
                      <a:pt x="7038" y="5603"/>
                    </a:lnTo>
                    <a:lnTo>
                      <a:pt x="7179" y="5525"/>
                    </a:lnTo>
                    <a:lnTo>
                      <a:pt x="7319" y="5486"/>
                    </a:lnTo>
                    <a:lnTo>
                      <a:pt x="7385" y="5365"/>
                    </a:lnTo>
                    <a:lnTo>
                      <a:pt x="7422" y="5226"/>
                    </a:lnTo>
                    <a:lnTo>
                      <a:pt x="7469" y="4985"/>
                    </a:lnTo>
                    <a:lnTo>
                      <a:pt x="7493" y="4832"/>
                    </a:lnTo>
                    <a:lnTo>
                      <a:pt x="7565" y="4742"/>
                    </a:lnTo>
                    <a:lnTo>
                      <a:pt x="7718" y="4694"/>
                    </a:lnTo>
                    <a:lnTo>
                      <a:pt x="7816" y="4638"/>
                    </a:lnTo>
                    <a:lnTo>
                      <a:pt x="7936" y="4390"/>
                    </a:lnTo>
                    <a:lnTo>
                      <a:pt x="8061" y="4225"/>
                    </a:lnTo>
                    <a:lnTo>
                      <a:pt x="8048" y="4107"/>
                    </a:lnTo>
                    <a:lnTo>
                      <a:pt x="8094" y="4012"/>
                    </a:lnTo>
                    <a:lnTo>
                      <a:pt x="7940" y="3976"/>
                    </a:lnTo>
                    <a:lnTo>
                      <a:pt x="8048" y="3816"/>
                    </a:lnTo>
                    <a:lnTo>
                      <a:pt x="8101" y="3682"/>
                    </a:lnTo>
                    <a:lnTo>
                      <a:pt x="8222" y="3593"/>
                    </a:lnTo>
                    <a:lnTo>
                      <a:pt x="8139" y="3473"/>
                    </a:lnTo>
                    <a:lnTo>
                      <a:pt x="8181" y="3416"/>
                    </a:lnTo>
                    <a:lnTo>
                      <a:pt x="8373" y="3464"/>
                    </a:lnTo>
                    <a:lnTo>
                      <a:pt x="8455" y="3573"/>
                    </a:lnTo>
                    <a:lnTo>
                      <a:pt x="8571" y="3551"/>
                    </a:lnTo>
                    <a:lnTo>
                      <a:pt x="8659" y="3465"/>
                    </a:lnTo>
                    <a:lnTo>
                      <a:pt x="8785" y="3416"/>
                    </a:lnTo>
                    <a:lnTo>
                      <a:pt x="8816" y="3289"/>
                    </a:lnTo>
                    <a:lnTo>
                      <a:pt x="8760" y="3221"/>
                    </a:lnTo>
                    <a:lnTo>
                      <a:pt x="8919" y="3085"/>
                    </a:lnTo>
                    <a:lnTo>
                      <a:pt x="8989" y="3109"/>
                    </a:lnTo>
                    <a:lnTo>
                      <a:pt x="9167" y="2956"/>
                    </a:lnTo>
                    <a:lnTo>
                      <a:pt x="9238" y="2955"/>
                    </a:lnTo>
                    <a:lnTo>
                      <a:pt x="9284" y="2872"/>
                    </a:lnTo>
                    <a:lnTo>
                      <a:pt x="9349" y="2882"/>
                    </a:lnTo>
                    <a:lnTo>
                      <a:pt x="9409" y="2936"/>
                    </a:lnTo>
                    <a:lnTo>
                      <a:pt x="9329" y="3012"/>
                    </a:lnTo>
                    <a:lnTo>
                      <a:pt x="9340" y="3218"/>
                    </a:lnTo>
                    <a:lnTo>
                      <a:pt x="9410" y="3208"/>
                    </a:lnTo>
                    <a:lnTo>
                      <a:pt x="9505" y="3257"/>
                    </a:lnTo>
                    <a:lnTo>
                      <a:pt x="9525" y="3345"/>
                    </a:lnTo>
                    <a:lnTo>
                      <a:pt x="9603" y="3274"/>
                    </a:lnTo>
                    <a:lnTo>
                      <a:pt x="9718" y="3198"/>
                    </a:lnTo>
                    <a:lnTo>
                      <a:pt x="9774" y="3257"/>
                    </a:lnTo>
                    <a:lnTo>
                      <a:pt x="9868" y="3307"/>
                    </a:lnTo>
                    <a:lnTo>
                      <a:pt x="9966" y="3246"/>
                    </a:lnTo>
                    <a:lnTo>
                      <a:pt x="9998" y="3149"/>
                    </a:lnTo>
                    <a:lnTo>
                      <a:pt x="10035" y="3000"/>
                    </a:lnTo>
                    <a:lnTo>
                      <a:pt x="10140" y="2967"/>
                    </a:lnTo>
                    <a:lnTo>
                      <a:pt x="10202" y="3031"/>
                    </a:lnTo>
                    <a:lnTo>
                      <a:pt x="10253" y="3042"/>
                    </a:lnTo>
                    <a:lnTo>
                      <a:pt x="10280" y="2882"/>
                    </a:lnTo>
                    <a:lnTo>
                      <a:pt x="10355" y="2796"/>
                    </a:lnTo>
                    <a:lnTo>
                      <a:pt x="10492" y="2701"/>
                    </a:lnTo>
                    <a:lnTo>
                      <a:pt x="10595" y="2632"/>
                    </a:lnTo>
                    <a:lnTo>
                      <a:pt x="10663" y="2614"/>
                    </a:lnTo>
                    <a:lnTo>
                      <a:pt x="10667" y="2506"/>
                    </a:lnTo>
                    <a:lnTo>
                      <a:pt x="10571" y="2382"/>
                    </a:lnTo>
                    <a:lnTo>
                      <a:pt x="10690" y="2372"/>
                    </a:lnTo>
                    <a:lnTo>
                      <a:pt x="10793" y="2411"/>
                    </a:lnTo>
                    <a:lnTo>
                      <a:pt x="10889" y="2402"/>
                    </a:lnTo>
                    <a:lnTo>
                      <a:pt x="10942" y="2264"/>
                    </a:lnTo>
                    <a:lnTo>
                      <a:pt x="10868" y="2125"/>
                    </a:lnTo>
                    <a:lnTo>
                      <a:pt x="10921" y="2109"/>
                    </a:lnTo>
                    <a:lnTo>
                      <a:pt x="11015" y="2200"/>
                    </a:lnTo>
                    <a:lnTo>
                      <a:pt x="11104" y="2200"/>
                    </a:lnTo>
                    <a:lnTo>
                      <a:pt x="11153" y="2148"/>
                    </a:lnTo>
                    <a:lnTo>
                      <a:pt x="11231" y="2049"/>
                    </a:lnTo>
                    <a:lnTo>
                      <a:pt x="11236" y="2173"/>
                    </a:lnTo>
                    <a:lnTo>
                      <a:pt x="11208" y="2295"/>
                    </a:lnTo>
                    <a:lnTo>
                      <a:pt x="11274" y="2352"/>
                    </a:lnTo>
                    <a:lnTo>
                      <a:pt x="11304" y="2178"/>
                    </a:lnTo>
                    <a:lnTo>
                      <a:pt x="11377" y="2091"/>
                    </a:lnTo>
                    <a:lnTo>
                      <a:pt x="11393" y="1944"/>
                    </a:lnTo>
                    <a:lnTo>
                      <a:pt x="11408" y="1773"/>
                    </a:lnTo>
                    <a:lnTo>
                      <a:pt x="11412" y="1579"/>
                    </a:lnTo>
                    <a:lnTo>
                      <a:pt x="11487" y="1480"/>
                    </a:lnTo>
                    <a:lnTo>
                      <a:pt x="11569" y="1442"/>
                    </a:lnTo>
                    <a:lnTo>
                      <a:pt x="11677" y="1452"/>
                    </a:lnTo>
                    <a:lnTo>
                      <a:pt x="11633" y="1527"/>
                    </a:lnTo>
                    <a:lnTo>
                      <a:pt x="11571" y="1547"/>
                    </a:lnTo>
                    <a:lnTo>
                      <a:pt x="11468" y="1661"/>
                    </a:lnTo>
                    <a:lnTo>
                      <a:pt x="11480" y="1807"/>
                    </a:lnTo>
                    <a:lnTo>
                      <a:pt x="11443" y="2022"/>
                    </a:lnTo>
                    <a:lnTo>
                      <a:pt x="11437" y="2113"/>
                    </a:lnTo>
                    <a:lnTo>
                      <a:pt x="11395" y="2206"/>
                    </a:lnTo>
                    <a:lnTo>
                      <a:pt x="11368" y="2310"/>
                    </a:lnTo>
                    <a:lnTo>
                      <a:pt x="11508" y="2410"/>
                    </a:lnTo>
                    <a:lnTo>
                      <a:pt x="11579" y="2349"/>
                    </a:lnTo>
                    <a:lnTo>
                      <a:pt x="11633" y="2320"/>
                    </a:lnTo>
                    <a:lnTo>
                      <a:pt x="11686" y="2215"/>
                    </a:lnTo>
                    <a:lnTo>
                      <a:pt x="11788" y="2155"/>
                    </a:lnTo>
                    <a:lnTo>
                      <a:pt x="11844" y="2100"/>
                    </a:lnTo>
                    <a:lnTo>
                      <a:pt x="11853" y="1996"/>
                    </a:lnTo>
                    <a:lnTo>
                      <a:pt x="11825" y="1832"/>
                    </a:lnTo>
                    <a:lnTo>
                      <a:pt x="11909" y="1873"/>
                    </a:lnTo>
                    <a:lnTo>
                      <a:pt x="12027" y="2041"/>
                    </a:lnTo>
                    <a:lnTo>
                      <a:pt x="12066" y="2125"/>
                    </a:lnTo>
                    <a:lnTo>
                      <a:pt x="12179" y="2212"/>
                    </a:lnTo>
                    <a:lnTo>
                      <a:pt x="12372" y="2516"/>
                    </a:lnTo>
                    <a:lnTo>
                      <a:pt x="12304" y="2604"/>
                    </a:lnTo>
                    <a:cubicBezTo>
                      <a:pt x="12284" y="2628"/>
                      <a:pt x="12263" y="2648"/>
                      <a:pt x="12241" y="2665"/>
                    </a:cubicBezTo>
                    <a:cubicBezTo>
                      <a:pt x="12204" y="2694"/>
                      <a:pt x="12166" y="2713"/>
                      <a:pt x="12127" y="2723"/>
                    </a:cubicBezTo>
                    <a:lnTo>
                      <a:pt x="12044" y="2791"/>
                    </a:lnTo>
                    <a:cubicBezTo>
                      <a:pt x="12003" y="2825"/>
                      <a:pt x="11961" y="2856"/>
                      <a:pt x="11919" y="2882"/>
                    </a:cubicBezTo>
                    <a:cubicBezTo>
                      <a:pt x="11902" y="2892"/>
                      <a:pt x="11885" y="2900"/>
                      <a:pt x="11868" y="2910"/>
                    </a:cubicBezTo>
                    <a:lnTo>
                      <a:pt x="11796" y="2894"/>
                    </a:lnTo>
                    <a:lnTo>
                      <a:pt x="11664" y="2894"/>
                    </a:lnTo>
                    <a:lnTo>
                      <a:pt x="11579" y="2886"/>
                    </a:lnTo>
                    <a:lnTo>
                      <a:pt x="11468" y="2908"/>
                    </a:lnTo>
                    <a:lnTo>
                      <a:pt x="11413" y="3079"/>
                    </a:lnTo>
                    <a:lnTo>
                      <a:pt x="11477" y="3109"/>
                    </a:lnTo>
                    <a:lnTo>
                      <a:pt x="11609" y="3089"/>
                    </a:lnTo>
                    <a:lnTo>
                      <a:pt x="11775" y="3098"/>
                    </a:lnTo>
                    <a:lnTo>
                      <a:pt x="11828" y="3079"/>
                    </a:lnTo>
                    <a:lnTo>
                      <a:pt x="11961" y="3079"/>
                    </a:lnTo>
                    <a:lnTo>
                      <a:pt x="12028" y="3118"/>
                    </a:lnTo>
                    <a:lnTo>
                      <a:pt x="12099" y="3118"/>
                    </a:lnTo>
                    <a:lnTo>
                      <a:pt x="12177" y="3022"/>
                    </a:lnTo>
                    <a:lnTo>
                      <a:pt x="12265" y="2922"/>
                    </a:lnTo>
                    <a:lnTo>
                      <a:pt x="12359" y="2832"/>
                    </a:lnTo>
                    <a:lnTo>
                      <a:pt x="12471" y="2822"/>
                    </a:lnTo>
                    <a:lnTo>
                      <a:pt x="12573" y="2782"/>
                    </a:lnTo>
                    <a:lnTo>
                      <a:pt x="12639" y="2634"/>
                    </a:lnTo>
                    <a:lnTo>
                      <a:pt x="12557" y="2509"/>
                    </a:lnTo>
                    <a:lnTo>
                      <a:pt x="12448" y="2380"/>
                    </a:lnTo>
                    <a:lnTo>
                      <a:pt x="12359" y="2371"/>
                    </a:lnTo>
                    <a:lnTo>
                      <a:pt x="12260" y="2316"/>
                    </a:lnTo>
                    <a:lnTo>
                      <a:pt x="12323" y="2264"/>
                    </a:lnTo>
                    <a:lnTo>
                      <a:pt x="12298" y="2105"/>
                    </a:lnTo>
                    <a:lnTo>
                      <a:pt x="12364" y="2044"/>
                    </a:lnTo>
                    <a:lnTo>
                      <a:pt x="12383" y="2148"/>
                    </a:lnTo>
                    <a:lnTo>
                      <a:pt x="12455" y="2217"/>
                    </a:lnTo>
                    <a:lnTo>
                      <a:pt x="12659" y="2217"/>
                    </a:lnTo>
                    <a:lnTo>
                      <a:pt x="12639" y="2320"/>
                    </a:lnTo>
                    <a:lnTo>
                      <a:pt x="12824" y="2416"/>
                    </a:lnTo>
                    <a:lnTo>
                      <a:pt x="12975" y="2466"/>
                    </a:lnTo>
                    <a:lnTo>
                      <a:pt x="12881" y="2481"/>
                    </a:lnTo>
                    <a:lnTo>
                      <a:pt x="12852" y="2609"/>
                    </a:lnTo>
                    <a:lnTo>
                      <a:pt x="12946" y="2660"/>
                    </a:lnTo>
                    <a:lnTo>
                      <a:pt x="13009" y="2629"/>
                    </a:lnTo>
                    <a:lnTo>
                      <a:pt x="13018" y="2506"/>
                    </a:lnTo>
                    <a:lnTo>
                      <a:pt x="13178" y="2458"/>
                    </a:lnTo>
                    <a:lnTo>
                      <a:pt x="13262" y="2449"/>
                    </a:lnTo>
                    <a:lnTo>
                      <a:pt x="13315" y="2497"/>
                    </a:lnTo>
                    <a:lnTo>
                      <a:pt x="13282" y="2583"/>
                    </a:lnTo>
                    <a:lnTo>
                      <a:pt x="13177" y="2646"/>
                    </a:lnTo>
                    <a:lnTo>
                      <a:pt x="13222" y="2752"/>
                    </a:lnTo>
                    <a:lnTo>
                      <a:pt x="13282" y="2850"/>
                    </a:lnTo>
                    <a:lnTo>
                      <a:pt x="13325" y="2791"/>
                    </a:lnTo>
                    <a:lnTo>
                      <a:pt x="13409" y="2762"/>
                    </a:lnTo>
                    <a:lnTo>
                      <a:pt x="13446" y="2653"/>
                    </a:lnTo>
                    <a:lnTo>
                      <a:pt x="13508" y="2623"/>
                    </a:lnTo>
                    <a:lnTo>
                      <a:pt x="13546" y="2699"/>
                    </a:lnTo>
                    <a:lnTo>
                      <a:pt x="13637" y="2685"/>
                    </a:lnTo>
                    <a:lnTo>
                      <a:pt x="13816" y="2838"/>
                    </a:lnTo>
                    <a:lnTo>
                      <a:pt x="13914" y="2931"/>
                    </a:lnTo>
                    <a:lnTo>
                      <a:pt x="13970" y="3005"/>
                    </a:lnTo>
                    <a:lnTo>
                      <a:pt x="14025" y="3036"/>
                    </a:lnTo>
                    <a:lnTo>
                      <a:pt x="14086" y="3026"/>
                    </a:lnTo>
                    <a:lnTo>
                      <a:pt x="14150" y="2966"/>
                    </a:lnTo>
                    <a:lnTo>
                      <a:pt x="14186" y="3184"/>
                    </a:lnTo>
                    <a:lnTo>
                      <a:pt x="14067" y="3156"/>
                    </a:lnTo>
                    <a:lnTo>
                      <a:pt x="14030" y="3285"/>
                    </a:lnTo>
                    <a:lnTo>
                      <a:pt x="13919" y="3241"/>
                    </a:lnTo>
                    <a:lnTo>
                      <a:pt x="13851" y="3062"/>
                    </a:lnTo>
                    <a:lnTo>
                      <a:pt x="13783" y="2938"/>
                    </a:lnTo>
                    <a:lnTo>
                      <a:pt x="13735" y="2777"/>
                    </a:lnTo>
                    <a:lnTo>
                      <a:pt x="13600" y="2796"/>
                    </a:lnTo>
                    <a:lnTo>
                      <a:pt x="13516" y="2846"/>
                    </a:lnTo>
                    <a:lnTo>
                      <a:pt x="13526" y="2972"/>
                    </a:lnTo>
                    <a:lnTo>
                      <a:pt x="13574" y="3146"/>
                    </a:lnTo>
                    <a:lnTo>
                      <a:pt x="13603" y="3271"/>
                    </a:lnTo>
                    <a:lnTo>
                      <a:pt x="13648" y="3412"/>
                    </a:lnTo>
                    <a:lnTo>
                      <a:pt x="13648" y="3545"/>
                    </a:lnTo>
                    <a:lnTo>
                      <a:pt x="13710" y="3573"/>
                    </a:lnTo>
                    <a:lnTo>
                      <a:pt x="13711" y="3714"/>
                    </a:lnTo>
                    <a:lnTo>
                      <a:pt x="13643" y="3764"/>
                    </a:lnTo>
                    <a:lnTo>
                      <a:pt x="13668" y="3949"/>
                    </a:lnTo>
                    <a:lnTo>
                      <a:pt x="13725" y="4026"/>
                    </a:lnTo>
                    <a:lnTo>
                      <a:pt x="13760" y="4172"/>
                    </a:lnTo>
                    <a:lnTo>
                      <a:pt x="13796" y="4287"/>
                    </a:lnTo>
                    <a:lnTo>
                      <a:pt x="13935" y="4318"/>
                    </a:lnTo>
                    <a:lnTo>
                      <a:pt x="13954" y="4404"/>
                    </a:lnTo>
                    <a:lnTo>
                      <a:pt x="14034" y="4501"/>
                    </a:lnTo>
                    <a:lnTo>
                      <a:pt x="14159" y="4631"/>
                    </a:lnTo>
                    <a:lnTo>
                      <a:pt x="14264" y="4770"/>
                    </a:lnTo>
                    <a:lnTo>
                      <a:pt x="14359" y="4857"/>
                    </a:lnTo>
                    <a:lnTo>
                      <a:pt x="14457" y="4936"/>
                    </a:lnTo>
                    <a:lnTo>
                      <a:pt x="14624" y="5022"/>
                    </a:lnTo>
                    <a:lnTo>
                      <a:pt x="14583" y="4888"/>
                    </a:lnTo>
                    <a:lnTo>
                      <a:pt x="14707" y="4975"/>
                    </a:lnTo>
                    <a:lnTo>
                      <a:pt x="14895" y="5182"/>
                    </a:lnTo>
                    <a:lnTo>
                      <a:pt x="15229" y="5396"/>
                    </a:lnTo>
                    <a:lnTo>
                      <a:pt x="15328" y="5573"/>
                    </a:lnTo>
                    <a:lnTo>
                      <a:pt x="15389" y="5676"/>
                    </a:lnTo>
                    <a:lnTo>
                      <a:pt x="15447" y="5843"/>
                    </a:lnTo>
                    <a:lnTo>
                      <a:pt x="15535" y="5933"/>
                    </a:lnTo>
                    <a:cubicBezTo>
                      <a:pt x="15571" y="5981"/>
                      <a:pt x="15607" y="6026"/>
                      <a:pt x="15643" y="6070"/>
                    </a:cubicBezTo>
                    <a:cubicBezTo>
                      <a:pt x="15686" y="6123"/>
                      <a:pt x="15730" y="6173"/>
                      <a:pt x="15778" y="6208"/>
                    </a:cubicBezTo>
                    <a:cubicBezTo>
                      <a:pt x="15803" y="6227"/>
                      <a:pt x="15828" y="6242"/>
                      <a:pt x="15854" y="6250"/>
                    </a:cubicBezTo>
                    <a:cubicBezTo>
                      <a:pt x="15884" y="6264"/>
                      <a:pt x="15914" y="6276"/>
                      <a:pt x="15945" y="6289"/>
                    </a:cubicBezTo>
                    <a:cubicBezTo>
                      <a:pt x="15990" y="6309"/>
                      <a:pt x="16037" y="6327"/>
                      <a:pt x="16082" y="6347"/>
                    </a:cubicBezTo>
                    <a:lnTo>
                      <a:pt x="16202" y="6367"/>
                    </a:lnTo>
                    <a:lnTo>
                      <a:pt x="16285" y="6299"/>
                    </a:lnTo>
                    <a:lnTo>
                      <a:pt x="16300" y="6190"/>
                    </a:lnTo>
                    <a:lnTo>
                      <a:pt x="16285" y="6092"/>
                    </a:lnTo>
                    <a:lnTo>
                      <a:pt x="16212" y="5995"/>
                    </a:lnTo>
                    <a:lnTo>
                      <a:pt x="16168" y="5937"/>
                    </a:lnTo>
                    <a:cubicBezTo>
                      <a:pt x="16109" y="5990"/>
                      <a:pt x="16045" y="5886"/>
                      <a:pt x="16063" y="5768"/>
                    </a:cubicBezTo>
                    <a:cubicBezTo>
                      <a:pt x="16069" y="5727"/>
                      <a:pt x="16086" y="5695"/>
                      <a:pt x="16108" y="5685"/>
                    </a:cubicBezTo>
                    <a:lnTo>
                      <a:pt x="16161" y="5648"/>
                    </a:lnTo>
                    <a:lnTo>
                      <a:pt x="16293" y="5676"/>
                    </a:lnTo>
                    <a:lnTo>
                      <a:pt x="16478" y="5720"/>
                    </a:lnTo>
                    <a:lnTo>
                      <a:pt x="16489" y="5569"/>
                    </a:lnTo>
                    <a:lnTo>
                      <a:pt x="16459" y="5453"/>
                    </a:lnTo>
                    <a:lnTo>
                      <a:pt x="16385" y="5407"/>
                    </a:lnTo>
                    <a:lnTo>
                      <a:pt x="16305" y="5274"/>
                    </a:lnTo>
                    <a:lnTo>
                      <a:pt x="16255" y="5228"/>
                    </a:lnTo>
                    <a:lnTo>
                      <a:pt x="16196" y="5112"/>
                    </a:lnTo>
                    <a:lnTo>
                      <a:pt x="16123" y="4993"/>
                    </a:lnTo>
                    <a:lnTo>
                      <a:pt x="16048" y="4974"/>
                    </a:lnTo>
                    <a:lnTo>
                      <a:pt x="15982" y="4993"/>
                    </a:lnTo>
                    <a:lnTo>
                      <a:pt x="15870" y="5013"/>
                    </a:lnTo>
                    <a:lnTo>
                      <a:pt x="15799" y="4880"/>
                    </a:lnTo>
                    <a:lnTo>
                      <a:pt x="15763" y="4742"/>
                    </a:lnTo>
                    <a:lnTo>
                      <a:pt x="15718" y="4636"/>
                    </a:lnTo>
                    <a:lnTo>
                      <a:pt x="15567" y="4636"/>
                    </a:lnTo>
                    <a:lnTo>
                      <a:pt x="15552" y="4494"/>
                    </a:lnTo>
                    <a:lnTo>
                      <a:pt x="15484" y="4513"/>
                    </a:lnTo>
                    <a:lnTo>
                      <a:pt x="15469" y="4603"/>
                    </a:lnTo>
                    <a:lnTo>
                      <a:pt x="15529" y="4717"/>
                    </a:lnTo>
                    <a:lnTo>
                      <a:pt x="15507" y="4837"/>
                    </a:lnTo>
                    <a:lnTo>
                      <a:pt x="15419" y="4785"/>
                    </a:lnTo>
                    <a:lnTo>
                      <a:pt x="15328" y="4681"/>
                    </a:lnTo>
                    <a:lnTo>
                      <a:pt x="15215" y="4605"/>
                    </a:lnTo>
                    <a:lnTo>
                      <a:pt x="15160" y="4505"/>
                    </a:lnTo>
                    <a:lnTo>
                      <a:pt x="15047" y="4448"/>
                    </a:lnTo>
                    <a:lnTo>
                      <a:pt x="14931" y="4437"/>
                    </a:lnTo>
                    <a:lnTo>
                      <a:pt x="14818" y="4325"/>
                    </a:lnTo>
                    <a:lnTo>
                      <a:pt x="14734" y="4239"/>
                    </a:lnTo>
                    <a:lnTo>
                      <a:pt x="14652" y="4188"/>
                    </a:lnTo>
                    <a:lnTo>
                      <a:pt x="14589" y="3996"/>
                    </a:lnTo>
                    <a:lnTo>
                      <a:pt x="14690" y="3996"/>
                    </a:lnTo>
                    <a:cubicBezTo>
                      <a:pt x="14739" y="4061"/>
                      <a:pt x="14793" y="4108"/>
                      <a:pt x="14851" y="4138"/>
                    </a:cubicBezTo>
                    <a:cubicBezTo>
                      <a:pt x="14880" y="4153"/>
                      <a:pt x="14909" y="4162"/>
                      <a:pt x="14939" y="4167"/>
                    </a:cubicBezTo>
                    <a:lnTo>
                      <a:pt x="15023" y="4286"/>
                    </a:lnTo>
                    <a:lnTo>
                      <a:pt x="15102" y="4382"/>
                    </a:lnTo>
                    <a:lnTo>
                      <a:pt x="15184" y="4413"/>
                    </a:lnTo>
                    <a:lnTo>
                      <a:pt x="15316" y="4401"/>
                    </a:lnTo>
                    <a:lnTo>
                      <a:pt x="15380" y="4448"/>
                    </a:lnTo>
                    <a:lnTo>
                      <a:pt x="15474" y="4281"/>
                    </a:lnTo>
                    <a:lnTo>
                      <a:pt x="15414" y="4181"/>
                    </a:lnTo>
                    <a:lnTo>
                      <a:pt x="15170" y="3827"/>
                    </a:lnTo>
                    <a:lnTo>
                      <a:pt x="15055" y="3722"/>
                    </a:lnTo>
                    <a:lnTo>
                      <a:pt x="15064" y="3588"/>
                    </a:lnTo>
                    <a:cubicBezTo>
                      <a:pt x="15124" y="3621"/>
                      <a:pt x="15180" y="3678"/>
                      <a:pt x="15228" y="3753"/>
                    </a:cubicBezTo>
                    <a:cubicBezTo>
                      <a:pt x="15263" y="3809"/>
                      <a:pt x="15294" y="3874"/>
                      <a:pt x="15328" y="3934"/>
                    </a:cubicBezTo>
                    <a:cubicBezTo>
                      <a:pt x="15353" y="3980"/>
                      <a:pt x="15380" y="4023"/>
                      <a:pt x="15409" y="4062"/>
                    </a:cubicBezTo>
                    <a:lnTo>
                      <a:pt x="15489" y="4121"/>
                    </a:lnTo>
                    <a:lnTo>
                      <a:pt x="15530" y="4281"/>
                    </a:lnTo>
                    <a:lnTo>
                      <a:pt x="15646" y="4392"/>
                    </a:lnTo>
                    <a:lnTo>
                      <a:pt x="15708" y="4392"/>
                    </a:lnTo>
                    <a:lnTo>
                      <a:pt x="15860" y="4471"/>
                    </a:lnTo>
                    <a:lnTo>
                      <a:pt x="15986" y="4550"/>
                    </a:lnTo>
                    <a:lnTo>
                      <a:pt x="16083" y="4589"/>
                    </a:lnTo>
                    <a:lnTo>
                      <a:pt x="16187" y="4638"/>
                    </a:lnTo>
                    <a:lnTo>
                      <a:pt x="16282" y="4776"/>
                    </a:lnTo>
                    <a:lnTo>
                      <a:pt x="16287" y="4916"/>
                    </a:lnTo>
                    <a:lnTo>
                      <a:pt x="16287" y="5013"/>
                    </a:lnTo>
                    <a:lnTo>
                      <a:pt x="16382" y="5151"/>
                    </a:lnTo>
                    <a:lnTo>
                      <a:pt x="16476" y="5260"/>
                    </a:lnTo>
                    <a:lnTo>
                      <a:pt x="16524" y="5430"/>
                    </a:lnTo>
                    <a:lnTo>
                      <a:pt x="16564" y="5534"/>
                    </a:lnTo>
                    <a:lnTo>
                      <a:pt x="16544" y="5673"/>
                    </a:lnTo>
                    <a:lnTo>
                      <a:pt x="16518" y="5782"/>
                    </a:lnTo>
                    <a:lnTo>
                      <a:pt x="16488" y="5914"/>
                    </a:lnTo>
                    <a:lnTo>
                      <a:pt x="16410" y="5835"/>
                    </a:lnTo>
                    <a:lnTo>
                      <a:pt x="16363" y="5734"/>
                    </a:lnTo>
                    <a:lnTo>
                      <a:pt x="16271" y="5788"/>
                    </a:lnTo>
                    <a:cubicBezTo>
                      <a:pt x="16307" y="5856"/>
                      <a:pt x="16340" y="5933"/>
                      <a:pt x="16367" y="6014"/>
                    </a:cubicBezTo>
                    <a:cubicBezTo>
                      <a:pt x="16386" y="6070"/>
                      <a:pt x="16403" y="6129"/>
                      <a:pt x="16417" y="6190"/>
                    </a:cubicBezTo>
                    <a:lnTo>
                      <a:pt x="16546" y="6263"/>
                    </a:lnTo>
                    <a:lnTo>
                      <a:pt x="16649" y="6299"/>
                    </a:lnTo>
                    <a:lnTo>
                      <a:pt x="16800" y="6398"/>
                    </a:lnTo>
                    <a:lnTo>
                      <a:pt x="16879" y="6476"/>
                    </a:lnTo>
                    <a:lnTo>
                      <a:pt x="16926" y="6616"/>
                    </a:lnTo>
                    <a:lnTo>
                      <a:pt x="17005" y="6820"/>
                    </a:lnTo>
                    <a:lnTo>
                      <a:pt x="17034" y="6892"/>
                    </a:lnTo>
                    <a:lnTo>
                      <a:pt x="17044" y="7046"/>
                    </a:lnTo>
                    <a:lnTo>
                      <a:pt x="17118" y="7116"/>
                    </a:lnTo>
                    <a:lnTo>
                      <a:pt x="17284" y="7407"/>
                    </a:lnTo>
                    <a:lnTo>
                      <a:pt x="17435" y="7720"/>
                    </a:lnTo>
                    <a:lnTo>
                      <a:pt x="17347" y="7648"/>
                    </a:lnTo>
                    <a:lnTo>
                      <a:pt x="17273" y="7600"/>
                    </a:lnTo>
                    <a:lnTo>
                      <a:pt x="17215" y="7462"/>
                    </a:lnTo>
                    <a:lnTo>
                      <a:pt x="17133" y="7538"/>
                    </a:lnTo>
                    <a:lnTo>
                      <a:pt x="17133" y="7656"/>
                    </a:lnTo>
                    <a:lnTo>
                      <a:pt x="17086" y="7704"/>
                    </a:lnTo>
                    <a:lnTo>
                      <a:pt x="16982" y="7648"/>
                    </a:lnTo>
                    <a:lnTo>
                      <a:pt x="16888" y="7628"/>
                    </a:lnTo>
                    <a:lnTo>
                      <a:pt x="16745" y="7714"/>
                    </a:lnTo>
                    <a:lnTo>
                      <a:pt x="16662" y="7648"/>
                    </a:lnTo>
                    <a:lnTo>
                      <a:pt x="16572" y="7415"/>
                    </a:lnTo>
                    <a:lnTo>
                      <a:pt x="16503" y="7391"/>
                    </a:lnTo>
                    <a:lnTo>
                      <a:pt x="16535" y="7530"/>
                    </a:lnTo>
                    <a:lnTo>
                      <a:pt x="16498" y="7648"/>
                    </a:lnTo>
                    <a:lnTo>
                      <a:pt x="16448" y="7563"/>
                    </a:lnTo>
                    <a:lnTo>
                      <a:pt x="16324" y="7259"/>
                    </a:lnTo>
                    <a:lnTo>
                      <a:pt x="16244" y="7363"/>
                    </a:lnTo>
                    <a:lnTo>
                      <a:pt x="16315" y="7458"/>
                    </a:lnTo>
                    <a:cubicBezTo>
                      <a:pt x="16325" y="7483"/>
                      <a:pt x="16336" y="7508"/>
                      <a:pt x="16346" y="7533"/>
                    </a:cubicBezTo>
                    <a:cubicBezTo>
                      <a:pt x="16356" y="7558"/>
                      <a:pt x="16367" y="7584"/>
                      <a:pt x="16377" y="7609"/>
                    </a:cubicBezTo>
                    <a:lnTo>
                      <a:pt x="16377" y="7728"/>
                    </a:lnTo>
                    <a:lnTo>
                      <a:pt x="16420" y="7768"/>
                    </a:lnTo>
                    <a:lnTo>
                      <a:pt x="16535" y="7958"/>
                    </a:lnTo>
                    <a:lnTo>
                      <a:pt x="16426" y="7938"/>
                    </a:lnTo>
                    <a:lnTo>
                      <a:pt x="16426" y="8076"/>
                    </a:lnTo>
                    <a:lnTo>
                      <a:pt x="16508" y="8221"/>
                    </a:lnTo>
                    <a:lnTo>
                      <a:pt x="16612" y="8371"/>
                    </a:lnTo>
                    <a:lnTo>
                      <a:pt x="16697" y="8399"/>
                    </a:lnTo>
                    <a:cubicBezTo>
                      <a:pt x="16681" y="8366"/>
                      <a:pt x="16665" y="8332"/>
                      <a:pt x="16649" y="8299"/>
                    </a:cubicBezTo>
                    <a:cubicBezTo>
                      <a:pt x="16633" y="8266"/>
                      <a:pt x="16617" y="8233"/>
                      <a:pt x="16601" y="8199"/>
                    </a:cubicBezTo>
                    <a:lnTo>
                      <a:pt x="16738" y="8338"/>
                    </a:lnTo>
                    <a:lnTo>
                      <a:pt x="16801" y="8285"/>
                    </a:lnTo>
                    <a:lnTo>
                      <a:pt x="16879" y="8431"/>
                    </a:lnTo>
                    <a:lnTo>
                      <a:pt x="16879" y="8540"/>
                    </a:lnTo>
                    <a:lnTo>
                      <a:pt x="16921" y="8688"/>
                    </a:lnTo>
                    <a:lnTo>
                      <a:pt x="16981" y="8836"/>
                    </a:lnTo>
                    <a:lnTo>
                      <a:pt x="17043" y="8936"/>
                    </a:lnTo>
                    <a:lnTo>
                      <a:pt x="17070" y="9031"/>
                    </a:lnTo>
                    <a:lnTo>
                      <a:pt x="17120" y="9233"/>
                    </a:lnTo>
                    <a:lnTo>
                      <a:pt x="17214" y="9283"/>
                    </a:lnTo>
                    <a:lnTo>
                      <a:pt x="17259" y="9309"/>
                    </a:lnTo>
                    <a:lnTo>
                      <a:pt x="17317" y="9448"/>
                    </a:lnTo>
                    <a:lnTo>
                      <a:pt x="17379" y="9577"/>
                    </a:lnTo>
                    <a:lnTo>
                      <a:pt x="17458" y="9627"/>
                    </a:lnTo>
                    <a:lnTo>
                      <a:pt x="17485" y="9510"/>
                    </a:lnTo>
                    <a:lnTo>
                      <a:pt x="17474" y="9362"/>
                    </a:lnTo>
                    <a:lnTo>
                      <a:pt x="17459" y="9244"/>
                    </a:lnTo>
                    <a:lnTo>
                      <a:pt x="17421" y="9098"/>
                    </a:lnTo>
                    <a:lnTo>
                      <a:pt x="17377" y="8964"/>
                    </a:lnTo>
                    <a:lnTo>
                      <a:pt x="17292" y="8749"/>
                    </a:lnTo>
                    <a:lnTo>
                      <a:pt x="17198" y="8575"/>
                    </a:lnTo>
                    <a:lnTo>
                      <a:pt x="17027" y="8427"/>
                    </a:lnTo>
                    <a:lnTo>
                      <a:pt x="16957" y="8304"/>
                    </a:lnTo>
                    <a:lnTo>
                      <a:pt x="17025" y="8290"/>
                    </a:lnTo>
                    <a:lnTo>
                      <a:pt x="16954" y="8114"/>
                    </a:lnTo>
                    <a:cubicBezTo>
                      <a:pt x="16970" y="8117"/>
                      <a:pt x="16988" y="8120"/>
                      <a:pt x="17004" y="8123"/>
                    </a:cubicBezTo>
                    <a:cubicBezTo>
                      <a:pt x="17020" y="8126"/>
                      <a:pt x="17036" y="8129"/>
                      <a:pt x="17053" y="8132"/>
                    </a:cubicBezTo>
                    <a:lnTo>
                      <a:pt x="17146" y="8308"/>
                    </a:lnTo>
                    <a:lnTo>
                      <a:pt x="17243" y="8427"/>
                    </a:lnTo>
                    <a:lnTo>
                      <a:pt x="17317" y="8517"/>
                    </a:lnTo>
                    <a:lnTo>
                      <a:pt x="17340" y="8618"/>
                    </a:lnTo>
                    <a:lnTo>
                      <a:pt x="17438" y="8679"/>
                    </a:lnTo>
                    <a:cubicBezTo>
                      <a:pt x="17442" y="8687"/>
                      <a:pt x="17447" y="8696"/>
                      <a:pt x="17451" y="8704"/>
                    </a:cubicBezTo>
                    <a:cubicBezTo>
                      <a:pt x="17455" y="8712"/>
                      <a:pt x="17460" y="8719"/>
                      <a:pt x="17464" y="8727"/>
                    </a:cubicBezTo>
                    <a:cubicBezTo>
                      <a:pt x="17469" y="8735"/>
                      <a:pt x="17472" y="8744"/>
                      <a:pt x="17477" y="8752"/>
                    </a:cubicBezTo>
                    <a:cubicBezTo>
                      <a:pt x="17481" y="8760"/>
                      <a:pt x="17486" y="8769"/>
                      <a:pt x="17490" y="8777"/>
                    </a:cubicBezTo>
                    <a:lnTo>
                      <a:pt x="17525" y="8872"/>
                    </a:lnTo>
                    <a:lnTo>
                      <a:pt x="17654" y="9121"/>
                    </a:lnTo>
                    <a:lnTo>
                      <a:pt x="17671" y="8993"/>
                    </a:lnTo>
                    <a:lnTo>
                      <a:pt x="17603" y="8754"/>
                    </a:lnTo>
                    <a:lnTo>
                      <a:pt x="17558" y="8492"/>
                    </a:lnTo>
                    <a:lnTo>
                      <a:pt x="17527" y="8265"/>
                    </a:lnTo>
                    <a:lnTo>
                      <a:pt x="17511" y="8137"/>
                    </a:lnTo>
                    <a:lnTo>
                      <a:pt x="17463" y="7971"/>
                    </a:lnTo>
                    <a:lnTo>
                      <a:pt x="17432" y="7823"/>
                    </a:lnTo>
                    <a:lnTo>
                      <a:pt x="17511" y="7922"/>
                    </a:lnTo>
                    <a:lnTo>
                      <a:pt x="17558" y="8103"/>
                    </a:lnTo>
                    <a:lnTo>
                      <a:pt x="17628" y="8321"/>
                    </a:lnTo>
                    <a:lnTo>
                      <a:pt x="17626" y="8445"/>
                    </a:lnTo>
                    <a:lnTo>
                      <a:pt x="17676" y="8545"/>
                    </a:lnTo>
                    <a:lnTo>
                      <a:pt x="17769" y="8626"/>
                    </a:lnTo>
                    <a:lnTo>
                      <a:pt x="17798" y="8702"/>
                    </a:lnTo>
                    <a:lnTo>
                      <a:pt x="17833" y="8898"/>
                    </a:lnTo>
                    <a:lnTo>
                      <a:pt x="17860" y="9077"/>
                    </a:lnTo>
                    <a:lnTo>
                      <a:pt x="17897" y="9216"/>
                    </a:lnTo>
                    <a:lnTo>
                      <a:pt x="17973" y="9207"/>
                    </a:lnTo>
                    <a:lnTo>
                      <a:pt x="18009" y="8998"/>
                    </a:lnTo>
                    <a:lnTo>
                      <a:pt x="18059" y="8968"/>
                    </a:lnTo>
                    <a:lnTo>
                      <a:pt x="18139" y="8968"/>
                    </a:lnTo>
                    <a:lnTo>
                      <a:pt x="18220" y="9017"/>
                    </a:lnTo>
                    <a:lnTo>
                      <a:pt x="18338" y="9292"/>
                    </a:lnTo>
                    <a:lnTo>
                      <a:pt x="18449" y="9481"/>
                    </a:lnTo>
                    <a:lnTo>
                      <a:pt x="18495" y="9708"/>
                    </a:lnTo>
                    <a:lnTo>
                      <a:pt x="18496" y="10103"/>
                    </a:lnTo>
                    <a:lnTo>
                      <a:pt x="18466" y="10430"/>
                    </a:lnTo>
                    <a:lnTo>
                      <a:pt x="18466" y="10608"/>
                    </a:lnTo>
                    <a:lnTo>
                      <a:pt x="18507" y="10787"/>
                    </a:lnTo>
                    <a:lnTo>
                      <a:pt x="18562" y="10961"/>
                    </a:lnTo>
                    <a:lnTo>
                      <a:pt x="18666" y="11042"/>
                    </a:lnTo>
                    <a:cubicBezTo>
                      <a:pt x="18694" y="11077"/>
                      <a:pt x="18720" y="11114"/>
                      <a:pt x="18746" y="11157"/>
                    </a:cubicBezTo>
                    <a:cubicBezTo>
                      <a:pt x="18767" y="11194"/>
                      <a:pt x="18789" y="11236"/>
                      <a:pt x="18808" y="11277"/>
                    </a:cubicBezTo>
                    <a:cubicBezTo>
                      <a:pt x="18823" y="11307"/>
                      <a:pt x="18838" y="11338"/>
                      <a:pt x="18852" y="11369"/>
                    </a:cubicBezTo>
                    <a:cubicBezTo>
                      <a:pt x="18866" y="11399"/>
                      <a:pt x="18880" y="11430"/>
                      <a:pt x="18894" y="11461"/>
                    </a:cubicBezTo>
                    <a:cubicBezTo>
                      <a:pt x="18904" y="11485"/>
                      <a:pt x="18914" y="11508"/>
                      <a:pt x="18925" y="11532"/>
                    </a:cubicBezTo>
                    <a:cubicBezTo>
                      <a:pt x="18935" y="11557"/>
                      <a:pt x="18945" y="11582"/>
                      <a:pt x="18955" y="11607"/>
                    </a:cubicBezTo>
                    <a:cubicBezTo>
                      <a:pt x="18968" y="11674"/>
                      <a:pt x="18992" y="11732"/>
                      <a:pt x="19022" y="11775"/>
                    </a:cubicBezTo>
                    <a:cubicBezTo>
                      <a:pt x="19040" y="11801"/>
                      <a:pt x="19059" y="11820"/>
                      <a:pt x="19080" y="11833"/>
                    </a:cubicBezTo>
                    <a:lnTo>
                      <a:pt x="19134" y="11824"/>
                    </a:lnTo>
                    <a:lnTo>
                      <a:pt x="19201" y="12003"/>
                    </a:lnTo>
                    <a:cubicBezTo>
                      <a:pt x="19202" y="11991"/>
                      <a:pt x="19203" y="11980"/>
                      <a:pt x="19203" y="11968"/>
                    </a:cubicBezTo>
                    <a:cubicBezTo>
                      <a:pt x="19204" y="11957"/>
                      <a:pt x="19205" y="11944"/>
                      <a:pt x="19206" y="11933"/>
                    </a:cubicBezTo>
                    <a:cubicBezTo>
                      <a:pt x="19207" y="11921"/>
                      <a:pt x="19207" y="11911"/>
                      <a:pt x="19208" y="11900"/>
                    </a:cubicBezTo>
                    <a:cubicBezTo>
                      <a:pt x="19208" y="11889"/>
                      <a:pt x="19209" y="11877"/>
                      <a:pt x="19209" y="11866"/>
                    </a:cubicBezTo>
                    <a:lnTo>
                      <a:pt x="19235" y="11593"/>
                    </a:lnTo>
                    <a:lnTo>
                      <a:pt x="19304" y="11657"/>
                    </a:lnTo>
                    <a:lnTo>
                      <a:pt x="19297" y="11409"/>
                    </a:lnTo>
                    <a:lnTo>
                      <a:pt x="19267" y="11229"/>
                    </a:lnTo>
                    <a:lnTo>
                      <a:pt x="19241" y="11065"/>
                    </a:lnTo>
                    <a:lnTo>
                      <a:pt x="19226" y="10883"/>
                    </a:lnTo>
                    <a:lnTo>
                      <a:pt x="19198" y="10777"/>
                    </a:lnTo>
                    <a:lnTo>
                      <a:pt x="19189" y="10640"/>
                    </a:lnTo>
                    <a:lnTo>
                      <a:pt x="19115" y="10454"/>
                    </a:lnTo>
                    <a:lnTo>
                      <a:pt x="19031" y="10254"/>
                    </a:lnTo>
                    <a:lnTo>
                      <a:pt x="18979" y="10052"/>
                    </a:lnTo>
                    <a:lnTo>
                      <a:pt x="18926" y="9814"/>
                    </a:lnTo>
                    <a:lnTo>
                      <a:pt x="18844" y="9814"/>
                    </a:lnTo>
                    <a:lnTo>
                      <a:pt x="18770" y="9591"/>
                    </a:lnTo>
                    <a:lnTo>
                      <a:pt x="18715" y="9400"/>
                    </a:lnTo>
                    <a:lnTo>
                      <a:pt x="18782" y="9342"/>
                    </a:lnTo>
                    <a:lnTo>
                      <a:pt x="18786" y="9143"/>
                    </a:lnTo>
                    <a:lnTo>
                      <a:pt x="18791" y="8925"/>
                    </a:lnTo>
                    <a:lnTo>
                      <a:pt x="18703" y="8813"/>
                    </a:lnTo>
                    <a:lnTo>
                      <a:pt x="18741" y="9062"/>
                    </a:lnTo>
                    <a:lnTo>
                      <a:pt x="18715" y="9272"/>
                    </a:lnTo>
                    <a:lnTo>
                      <a:pt x="18636" y="9138"/>
                    </a:lnTo>
                    <a:lnTo>
                      <a:pt x="18587" y="8835"/>
                    </a:lnTo>
                    <a:lnTo>
                      <a:pt x="18509" y="8674"/>
                    </a:lnTo>
                    <a:lnTo>
                      <a:pt x="18439" y="8547"/>
                    </a:lnTo>
                    <a:lnTo>
                      <a:pt x="18346" y="8416"/>
                    </a:lnTo>
                    <a:lnTo>
                      <a:pt x="18331" y="8151"/>
                    </a:lnTo>
                    <a:lnTo>
                      <a:pt x="18265" y="7958"/>
                    </a:lnTo>
                    <a:lnTo>
                      <a:pt x="18176" y="7743"/>
                    </a:lnTo>
                    <a:lnTo>
                      <a:pt x="18068" y="7468"/>
                    </a:lnTo>
                    <a:lnTo>
                      <a:pt x="17984" y="7267"/>
                    </a:lnTo>
                    <a:lnTo>
                      <a:pt x="18116" y="7230"/>
                    </a:lnTo>
                    <a:cubicBezTo>
                      <a:pt x="18148" y="7294"/>
                      <a:pt x="18178" y="7362"/>
                      <a:pt x="18204" y="7435"/>
                    </a:cubicBezTo>
                    <a:cubicBezTo>
                      <a:pt x="18232" y="7511"/>
                      <a:pt x="18255" y="7588"/>
                      <a:pt x="18275" y="7672"/>
                    </a:cubicBezTo>
                    <a:lnTo>
                      <a:pt x="18333" y="7742"/>
                    </a:lnTo>
                    <a:cubicBezTo>
                      <a:pt x="18339" y="7843"/>
                      <a:pt x="18376" y="7926"/>
                      <a:pt x="18426" y="7958"/>
                    </a:cubicBezTo>
                    <a:cubicBezTo>
                      <a:pt x="18462" y="7981"/>
                      <a:pt x="18502" y="7976"/>
                      <a:pt x="18535" y="7941"/>
                    </a:cubicBezTo>
                    <a:lnTo>
                      <a:pt x="18657" y="8285"/>
                    </a:lnTo>
                    <a:lnTo>
                      <a:pt x="18852" y="8783"/>
                    </a:lnTo>
                    <a:lnTo>
                      <a:pt x="19050" y="9292"/>
                    </a:lnTo>
                    <a:lnTo>
                      <a:pt x="19203" y="9993"/>
                    </a:lnTo>
                    <a:lnTo>
                      <a:pt x="19317" y="10830"/>
                    </a:lnTo>
                    <a:lnTo>
                      <a:pt x="19365" y="11400"/>
                    </a:lnTo>
                    <a:lnTo>
                      <a:pt x="19349" y="11617"/>
                    </a:lnTo>
                    <a:lnTo>
                      <a:pt x="19461" y="12006"/>
                    </a:lnTo>
                    <a:lnTo>
                      <a:pt x="19585" y="12463"/>
                    </a:lnTo>
                    <a:lnTo>
                      <a:pt x="19616" y="12611"/>
                    </a:lnTo>
                    <a:lnTo>
                      <a:pt x="19640" y="12825"/>
                    </a:lnTo>
                    <a:lnTo>
                      <a:pt x="19667" y="13109"/>
                    </a:lnTo>
                    <a:lnTo>
                      <a:pt x="19788" y="13513"/>
                    </a:lnTo>
                    <a:lnTo>
                      <a:pt x="19916" y="13723"/>
                    </a:lnTo>
                    <a:lnTo>
                      <a:pt x="19992" y="14145"/>
                    </a:lnTo>
                    <a:lnTo>
                      <a:pt x="20045" y="14476"/>
                    </a:lnTo>
                    <a:lnTo>
                      <a:pt x="20034" y="14696"/>
                    </a:lnTo>
                    <a:lnTo>
                      <a:pt x="20069" y="14890"/>
                    </a:lnTo>
                    <a:lnTo>
                      <a:pt x="20098" y="15161"/>
                    </a:lnTo>
                    <a:lnTo>
                      <a:pt x="20163" y="15599"/>
                    </a:lnTo>
                    <a:lnTo>
                      <a:pt x="20318" y="16315"/>
                    </a:lnTo>
                    <a:lnTo>
                      <a:pt x="20364" y="16679"/>
                    </a:lnTo>
                    <a:cubicBezTo>
                      <a:pt x="20367" y="16727"/>
                      <a:pt x="20370" y="16775"/>
                      <a:pt x="20372" y="16824"/>
                    </a:cubicBezTo>
                    <a:cubicBezTo>
                      <a:pt x="20373" y="16873"/>
                      <a:pt x="20374" y="16921"/>
                      <a:pt x="20374" y="16970"/>
                    </a:cubicBezTo>
                    <a:cubicBezTo>
                      <a:pt x="20374" y="17004"/>
                      <a:pt x="20375" y="17038"/>
                      <a:pt x="20376" y="17071"/>
                    </a:cubicBezTo>
                    <a:cubicBezTo>
                      <a:pt x="20377" y="17105"/>
                      <a:pt x="20377" y="17139"/>
                      <a:pt x="20380" y="17173"/>
                    </a:cubicBezTo>
                    <a:cubicBezTo>
                      <a:pt x="20383" y="17207"/>
                      <a:pt x="20388" y="17241"/>
                      <a:pt x="20395" y="17274"/>
                    </a:cubicBezTo>
                    <a:cubicBezTo>
                      <a:pt x="20401" y="17306"/>
                      <a:pt x="20410" y="17338"/>
                      <a:pt x="20419" y="17367"/>
                    </a:cubicBezTo>
                    <a:lnTo>
                      <a:pt x="20529" y="17468"/>
                    </a:lnTo>
                    <a:lnTo>
                      <a:pt x="20561" y="17559"/>
                    </a:lnTo>
                    <a:lnTo>
                      <a:pt x="20618" y="17786"/>
                    </a:lnTo>
                    <a:lnTo>
                      <a:pt x="20665" y="17920"/>
                    </a:lnTo>
                    <a:lnTo>
                      <a:pt x="20799" y="18058"/>
                    </a:lnTo>
                    <a:lnTo>
                      <a:pt x="20852" y="18097"/>
                    </a:lnTo>
                    <a:cubicBezTo>
                      <a:pt x="20912" y="19262"/>
                      <a:pt x="20915" y="20434"/>
                      <a:pt x="20863" y="21600"/>
                    </a:cubicBezTo>
                    <a:lnTo>
                      <a:pt x="21156" y="21600"/>
                    </a:lnTo>
                    <a:cubicBezTo>
                      <a:pt x="21395" y="15962"/>
                      <a:pt x="20375" y="10171"/>
                      <a:pt x="18089" y="5858"/>
                    </a:cubicBezTo>
                    <a:cubicBezTo>
                      <a:pt x="16020" y="1953"/>
                      <a:pt x="13307" y="0"/>
                      <a:pt x="10595" y="0"/>
                    </a:cubicBezTo>
                    <a:close/>
                    <a:moveTo>
                      <a:pt x="10826" y="2586"/>
                    </a:moveTo>
                    <a:lnTo>
                      <a:pt x="10799" y="2737"/>
                    </a:lnTo>
                    <a:lnTo>
                      <a:pt x="10859" y="2872"/>
                    </a:lnTo>
                    <a:lnTo>
                      <a:pt x="10890" y="2723"/>
                    </a:lnTo>
                    <a:lnTo>
                      <a:pt x="10826" y="2586"/>
                    </a:lnTo>
                    <a:close/>
                    <a:moveTo>
                      <a:pt x="10109" y="3221"/>
                    </a:moveTo>
                    <a:lnTo>
                      <a:pt x="10071" y="3289"/>
                    </a:lnTo>
                    <a:lnTo>
                      <a:pt x="9943" y="3361"/>
                    </a:lnTo>
                    <a:lnTo>
                      <a:pt x="9950" y="3470"/>
                    </a:lnTo>
                    <a:lnTo>
                      <a:pt x="10010" y="3560"/>
                    </a:lnTo>
                    <a:lnTo>
                      <a:pt x="10114" y="3560"/>
                    </a:lnTo>
                    <a:lnTo>
                      <a:pt x="10170" y="3465"/>
                    </a:lnTo>
                    <a:lnTo>
                      <a:pt x="10260" y="3619"/>
                    </a:lnTo>
                    <a:lnTo>
                      <a:pt x="10306" y="3697"/>
                    </a:lnTo>
                    <a:lnTo>
                      <a:pt x="10343" y="3786"/>
                    </a:lnTo>
                    <a:lnTo>
                      <a:pt x="10411" y="3845"/>
                    </a:lnTo>
                    <a:lnTo>
                      <a:pt x="10484" y="3791"/>
                    </a:lnTo>
                    <a:lnTo>
                      <a:pt x="10479" y="3644"/>
                    </a:lnTo>
                    <a:lnTo>
                      <a:pt x="10554" y="3579"/>
                    </a:lnTo>
                    <a:lnTo>
                      <a:pt x="10534" y="3425"/>
                    </a:lnTo>
                    <a:lnTo>
                      <a:pt x="10462" y="3394"/>
                    </a:lnTo>
                    <a:lnTo>
                      <a:pt x="10409" y="3470"/>
                    </a:lnTo>
                    <a:lnTo>
                      <a:pt x="10330" y="3378"/>
                    </a:lnTo>
                    <a:lnTo>
                      <a:pt x="10272" y="3313"/>
                    </a:lnTo>
                    <a:lnTo>
                      <a:pt x="10213" y="3375"/>
                    </a:lnTo>
                    <a:lnTo>
                      <a:pt x="10187" y="3246"/>
                    </a:lnTo>
                    <a:lnTo>
                      <a:pt x="10109" y="3221"/>
                    </a:lnTo>
                    <a:close/>
                    <a:moveTo>
                      <a:pt x="11066" y="3378"/>
                    </a:moveTo>
                    <a:lnTo>
                      <a:pt x="10992" y="3459"/>
                    </a:lnTo>
                    <a:lnTo>
                      <a:pt x="11032" y="3612"/>
                    </a:lnTo>
                    <a:lnTo>
                      <a:pt x="11083" y="3546"/>
                    </a:lnTo>
                    <a:lnTo>
                      <a:pt x="11066" y="3378"/>
                    </a:lnTo>
                    <a:close/>
                    <a:moveTo>
                      <a:pt x="11621" y="3691"/>
                    </a:moveTo>
                    <a:lnTo>
                      <a:pt x="11533" y="3730"/>
                    </a:lnTo>
                    <a:lnTo>
                      <a:pt x="11460" y="3827"/>
                    </a:lnTo>
                    <a:lnTo>
                      <a:pt x="11410" y="3714"/>
                    </a:lnTo>
                    <a:lnTo>
                      <a:pt x="11334" y="3763"/>
                    </a:lnTo>
                    <a:lnTo>
                      <a:pt x="11300" y="3929"/>
                    </a:lnTo>
                    <a:lnTo>
                      <a:pt x="11445" y="3929"/>
                    </a:lnTo>
                    <a:lnTo>
                      <a:pt x="11428" y="4034"/>
                    </a:lnTo>
                    <a:lnTo>
                      <a:pt x="11427" y="4135"/>
                    </a:lnTo>
                    <a:lnTo>
                      <a:pt x="11505" y="4077"/>
                    </a:lnTo>
                    <a:lnTo>
                      <a:pt x="11574" y="4071"/>
                    </a:lnTo>
                    <a:lnTo>
                      <a:pt x="11609" y="3987"/>
                    </a:lnTo>
                    <a:lnTo>
                      <a:pt x="11682" y="3987"/>
                    </a:lnTo>
                    <a:lnTo>
                      <a:pt x="11681" y="4090"/>
                    </a:lnTo>
                    <a:lnTo>
                      <a:pt x="11755" y="4097"/>
                    </a:lnTo>
                    <a:lnTo>
                      <a:pt x="11825" y="4157"/>
                    </a:lnTo>
                    <a:lnTo>
                      <a:pt x="11918" y="4143"/>
                    </a:lnTo>
                    <a:lnTo>
                      <a:pt x="11883" y="4048"/>
                    </a:lnTo>
                    <a:lnTo>
                      <a:pt x="11918" y="3943"/>
                    </a:lnTo>
                    <a:lnTo>
                      <a:pt x="11882" y="3845"/>
                    </a:lnTo>
                    <a:lnTo>
                      <a:pt x="11815" y="3831"/>
                    </a:lnTo>
                    <a:lnTo>
                      <a:pt x="11729" y="3841"/>
                    </a:lnTo>
                    <a:lnTo>
                      <a:pt x="11662" y="3753"/>
                    </a:lnTo>
                    <a:lnTo>
                      <a:pt x="11621" y="3691"/>
                    </a:lnTo>
                    <a:close/>
                    <a:moveTo>
                      <a:pt x="10927" y="3697"/>
                    </a:moveTo>
                    <a:lnTo>
                      <a:pt x="10881" y="3760"/>
                    </a:lnTo>
                    <a:lnTo>
                      <a:pt x="10937" y="3883"/>
                    </a:lnTo>
                    <a:lnTo>
                      <a:pt x="10985" y="3760"/>
                    </a:lnTo>
                    <a:lnTo>
                      <a:pt x="10927" y="3697"/>
                    </a:lnTo>
                    <a:close/>
                    <a:moveTo>
                      <a:pt x="8600" y="4085"/>
                    </a:moveTo>
                    <a:lnTo>
                      <a:pt x="8458" y="4086"/>
                    </a:lnTo>
                    <a:lnTo>
                      <a:pt x="8340" y="4121"/>
                    </a:lnTo>
                    <a:lnTo>
                      <a:pt x="8363" y="4270"/>
                    </a:lnTo>
                    <a:lnTo>
                      <a:pt x="8314" y="4348"/>
                    </a:lnTo>
                    <a:lnTo>
                      <a:pt x="8289" y="4482"/>
                    </a:lnTo>
                    <a:lnTo>
                      <a:pt x="8365" y="4550"/>
                    </a:lnTo>
                    <a:lnTo>
                      <a:pt x="8456" y="4451"/>
                    </a:lnTo>
                    <a:lnTo>
                      <a:pt x="8547" y="4378"/>
                    </a:lnTo>
                    <a:lnTo>
                      <a:pt x="8621" y="4256"/>
                    </a:lnTo>
                    <a:lnTo>
                      <a:pt x="8600" y="4085"/>
                    </a:lnTo>
                    <a:close/>
                    <a:moveTo>
                      <a:pt x="8153" y="4121"/>
                    </a:moveTo>
                    <a:lnTo>
                      <a:pt x="8109" y="4214"/>
                    </a:lnTo>
                    <a:lnTo>
                      <a:pt x="8048" y="4306"/>
                    </a:lnTo>
                    <a:lnTo>
                      <a:pt x="8066" y="4420"/>
                    </a:lnTo>
                    <a:lnTo>
                      <a:pt x="8153" y="4387"/>
                    </a:lnTo>
                    <a:lnTo>
                      <a:pt x="8237" y="4339"/>
                    </a:lnTo>
                    <a:lnTo>
                      <a:pt x="8290" y="4209"/>
                    </a:lnTo>
                    <a:lnTo>
                      <a:pt x="8211" y="4191"/>
                    </a:lnTo>
                    <a:lnTo>
                      <a:pt x="8153" y="4121"/>
                    </a:lnTo>
                    <a:close/>
                    <a:moveTo>
                      <a:pt x="12794" y="4466"/>
                    </a:moveTo>
                    <a:lnTo>
                      <a:pt x="12728" y="4557"/>
                    </a:lnTo>
                    <a:lnTo>
                      <a:pt x="12707" y="4714"/>
                    </a:lnTo>
                    <a:lnTo>
                      <a:pt x="12666" y="4807"/>
                    </a:lnTo>
                    <a:lnTo>
                      <a:pt x="12608" y="4703"/>
                    </a:lnTo>
                    <a:lnTo>
                      <a:pt x="12509" y="4605"/>
                    </a:lnTo>
                    <a:lnTo>
                      <a:pt x="12421" y="4575"/>
                    </a:lnTo>
                    <a:lnTo>
                      <a:pt x="12321" y="4676"/>
                    </a:lnTo>
                    <a:lnTo>
                      <a:pt x="12329" y="4789"/>
                    </a:lnTo>
                    <a:lnTo>
                      <a:pt x="12386" y="4818"/>
                    </a:lnTo>
                    <a:lnTo>
                      <a:pt x="12368" y="4907"/>
                    </a:lnTo>
                    <a:lnTo>
                      <a:pt x="12373" y="5003"/>
                    </a:lnTo>
                    <a:lnTo>
                      <a:pt x="12493" y="4974"/>
                    </a:lnTo>
                    <a:lnTo>
                      <a:pt x="12535" y="5070"/>
                    </a:lnTo>
                    <a:lnTo>
                      <a:pt x="12616" y="5103"/>
                    </a:lnTo>
                    <a:lnTo>
                      <a:pt x="12646" y="5293"/>
                    </a:lnTo>
                    <a:lnTo>
                      <a:pt x="12736" y="5293"/>
                    </a:lnTo>
                    <a:lnTo>
                      <a:pt x="12804" y="5254"/>
                    </a:lnTo>
                    <a:lnTo>
                      <a:pt x="12927" y="5189"/>
                    </a:lnTo>
                    <a:lnTo>
                      <a:pt x="12891" y="5069"/>
                    </a:lnTo>
                    <a:lnTo>
                      <a:pt x="12996" y="5041"/>
                    </a:lnTo>
                    <a:lnTo>
                      <a:pt x="13064" y="4979"/>
                    </a:lnTo>
                    <a:lnTo>
                      <a:pt x="13126" y="4922"/>
                    </a:lnTo>
                    <a:lnTo>
                      <a:pt x="13197" y="4835"/>
                    </a:lnTo>
                    <a:lnTo>
                      <a:pt x="13146" y="4756"/>
                    </a:lnTo>
                    <a:lnTo>
                      <a:pt x="13020" y="4817"/>
                    </a:lnTo>
                    <a:lnTo>
                      <a:pt x="12891" y="4865"/>
                    </a:lnTo>
                    <a:lnTo>
                      <a:pt x="12821" y="4776"/>
                    </a:lnTo>
                    <a:lnTo>
                      <a:pt x="12923" y="4728"/>
                    </a:lnTo>
                    <a:lnTo>
                      <a:pt x="12877" y="4642"/>
                    </a:lnTo>
                    <a:lnTo>
                      <a:pt x="13000" y="4608"/>
                    </a:lnTo>
                    <a:lnTo>
                      <a:pt x="12929" y="4468"/>
                    </a:lnTo>
                    <a:lnTo>
                      <a:pt x="12794" y="4466"/>
                    </a:lnTo>
                    <a:close/>
                    <a:moveTo>
                      <a:pt x="8329" y="4617"/>
                    </a:moveTo>
                    <a:lnTo>
                      <a:pt x="8242" y="4619"/>
                    </a:lnTo>
                    <a:lnTo>
                      <a:pt x="8167" y="4658"/>
                    </a:lnTo>
                    <a:lnTo>
                      <a:pt x="8124" y="4719"/>
                    </a:lnTo>
                    <a:lnTo>
                      <a:pt x="8140" y="4817"/>
                    </a:lnTo>
                    <a:lnTo>
                      <a:pt x="8192" y="4846"/>
                    </a:lnTo>
                    <a:lnTo>
                      <a:pt x="8285" y="4757"/>
                    </a:lnTo>
                    <a:lnTo>
                      <a:pt x="8362" y="4691"/>
                    </a:lnTo>
                    <a:lnTo>
                      <a:pt x="8329" y="4617"/>
                    </a:lnTo>
                    <a:close/>
                    <a:moveTo>
                      <a:pt x="15832" y="4670"/>
                    </a:moveTo>
                    <a:lnTo>
                      <a:pt x="15859" y="4784"/>
                    </a:lnTo>
                    <a:lnTo>
                      <a:pt x="15950" y="4907"/>
                    </a:lnTo>
                    <a:lnTo>
                      <a:pt x="16055" y="4890"/>
                    </a:lnTo>
                    <a:lnTo>
                      <a:pt x="15979" y="4745"/>
                    </a:lnTo>
                    <a:lnTo>
                      <a:pt x="15909" y="4691"/>
                    </a:lnTo>
                    <a:lnTo>
                      <a:pt x="15832" y="4670"/>
                    </a:lnTo>
                    <a:close/>
                    <a:moveTo>
                      <a:pt x="12414" y="6152"/>
                    </a:moveTo>
                    <a:lnTo>
                      <a:pt x="12336" y="6165"/>
                    </a:lnTo>
                    <a:lnTo>
                      <a:pt x="12325" y="6356"/>
                    </a:lnTo>
                    <a:lnTo>
                      <a:pt x="12299" y="6481"/>
                    </a:lnTo>
                    <a:lnTo>
                      <a:pt x="12167" y="6442"/>
                    </a:lnTo>
                    <a:lnTo>
                      <a:pt x="12077" y="6423"/>
                    </a:lnTo>
                    <a:lnTo>
                      <a:pt x="12052" y="6532"/>
                    </a:lnTo>
                    <a:lnTo>
                      <a:pt x="11981" y="6532"/>
                    </a:lnTo>
                    <a:lnTo>
                      <a:pt x="11871" y="6661"/>
                    </a:lnTo>
                    <a:lnTo>
                      <a:pt x="11839" y="6784"/>
                    </a:lnTo>
                    <a:lnTo>
                      <a:pt x="11807" y="6921"/>
                    </a:lnTo>
                    <a:lnTo>
                      <a:pt x="11818" y="7068"/>
                    </a:lnTo>
                    <a:lnTo>
                      <a:pt x="11881" y="7144"/>
                    </a:lnTo>
                    <a:lnTo>
                      <a:pt x="11850" y="7307"/>
                    </a:lnTo>
                    <a:lnTo>
                      <a:pt x="11791" y="7303"/>
                    </a:lnTo>
                    <a:lnTo>
                      <a:pt x="11772" y="7402"/>
                    </a:lnTo>
                    <a:lnTo>
                      <a:pt x="11742" y="7544"/>
                    </a:lnTo>
                    <a:lnTo>
                      <a:pt x="11758" y="7706"/>
                    </a:lnTo>
                    <a:lnTo>
                      <a:pt x="11726" y="7815"/>
                    </a:lnTo>
                    <a:lnTo>
                      <a:pt x="11692" y="7625"/>
                    </a:lnTo>
                    <a:lnTo>
                      <a:pt x="11692" y="7525"/>
                    </a:lnTo>
                    <a:lnTo>
                      <a:pt x="11609" y="7429"/>
                    </a:lnTo>
                    <a:lnTo>
                      <a:pt x="11390" y="7435"/>
                    </a:lnTo>
                    <a:lnTo>
                      <a:pt x="11283" y="7462"/>
                    </a:lnTo>
                    <a:lnTo>
                      <a:pt x="11184" y="7639"/>
                    </a:lnTo>
                    <a:lnTo>
                      <a:pt x="11176" y="7778"/>
                    </a:lnTo>
                    <a:lnTo>
                      <a:pt x="11098" y="7781"/>
                    </a:lnTo>
                    <a:lnTo>
                      <a:pt x="10964" y="8008"/>
                    </a:lnTo>
                    <a:lnTo>
                      <a:pt x="10892" y="8132"/>
                    </a:lnTo>
                    <a:lnTo>
                      <a:pt x="10835" y="8347"/>
                    </a:lnTo>
                    <a:lnTo>
                      <a:pt x="10835" y="8559"/>
                    </a:lnTo>
                    <a:lnTo>
                      <a:pt x="10856" y="8783"/>
                    </a:lnTo>
                    <a:lnTo>
                      <a:pt x="10905" y="8830"/>
                    </a:lnTo>
                    <a:lnTo>
                      <a:pt x="10934" y="8972"/>
                    </a:lnTo>
                    <a:lnTo>
                      <a:pt x="10975" y="9054"/>
                    </a:lnTo>
                    <a:lnTo>
                      <a:pt x="11020" y="9140"/>
                    </a:lnTo>
                    <a:lnTo>
                      <a:pt x="11113" y="9158"/>
                    </a:lnTo>
                    <a:lnTo>
                      <a:pt x="11163" y="9129"/>
                    </a:lnTo>
                    <a:lnTo>
                      <a:pt x="11234" y="9133"/>
                    </a:lnTo>
                    <a:lnTo>
                      <a:pt x="11192" y="9288"/>
                    </a:lnTo>
                    <a:lnTo>
                      <a:pt x="11109" y="9495"/>
                    </a:lnTo>
                    <a:lnTo>
                      <a:pt x="11015" y="9534"/>
                    </a:lnTo>
                    <a:lnTo>
                      <a:pt x="10894" y="9465"/>
                    </a:lnTo>
                    <a:lnTo>
                      <a:pt x="10995" y="9344"/>
                    </a:lnTo>
                    <a:lnTo>
                      <a:pt x="10964" y="9207"/>
                    </a:lnTo>
                    <a:lnTo>
                      <a:pt x="10894" y="9040"/>
                    </a:lnTo>
                    <a:lnTo>
                      <a:pt x="10779" y="8912"/>
                    </a:lnTo>
                    <a:lnTo>
                      <a:pt x="10736" y="9096"/>
                    </a:lnTo>
                    <a:lnTo>
                      <a:pt x="10774" y="9176"/>
                    </a:lnTo>
                    <a:lnTo>
                      <a:pt x="10824" y="9309"/>
                    </a:lnTo>
                    <a:lnTo>
                      <a:pt x="10803" y="9451"/>
                    </a:lnTo>
                    <a:lnTo>
                      <a:pt x="10798" y="9619"/>
                    </a:lnTo>
                    <a:lnTo>
                      <a:pt x="10854" y="9677"/>
                    </a:lnTo>
                    <a:lnTo>
                      <a:pt x="10879" y="9794"/>
                    </a:lnTo>
                    <a:lnTo>
                      <a:pt x="10838" y="9857"/>
                    </a:lnTo>
                    <a:lnTo>
                      <a:pt x="10766" y="9870"/>
                    </a:lnTo>
                    <a:lnTo>
                      <a:pt x="10741" y="9537"/>
                    </a:lnTo>
                    <a:lnTo>
                      <a:pt x="10641" y="9499"/>
                    </a:lnTo>
                    <a:lnTo>
                      <a:pt x="10587" y="9596"/>
                    </a:lnTo>
                    <a:lnTo>
                      <a:pt x="10490" y="9590"/>
                    </a:lnTo>
                    <a:lnTo>
                      <a:pt x="10494" y="9328"/>
                    </a:lnTo>
                    <a:lnTo>
                      <a:pt x="10464" y="9172"/>
                    </a:lnTo>
                    <a:lnTo>
                      <a:pt x="10401" y="9152"/>
                    </a:lnTo>
                    <a:lnTo>
                      <a:pt x="10414" y="9373"/>
                    </a:lnTo>
                    <a:lnTo>
                      <a:pt x="10431" y="9529"/>
                    </a:lnTo>
                    <a:lnTo>
                      <a:pt x="10438" y="9708"/>
                    </a:lnTo>
                    <a:lnTo>
                      <a:pt x="10426" y="9871"/>
                    </a:lnTo>
                    <a:lnTo>
                      <a:pt x="10406" y="9988"/>
                    </a:lnTo>
                    <a:lnTo>
                      <a:pt x="10394" y="10088"/>
                    </a:lnTo>
                    <a:lnTo>
                      <a:pt x="10463" y="10127"/>
                    </a:lnTo>
                    <a:lnTo>
                      <a:pt x="10482" y="9957"/>
                    </a:lnTo>
                    <a:lnTo>
                      <a:pt x="10567" y="9895"/>
                    </a:lnTo>
                    <a:lnTo>
                      <a:pt x="10608" y="10047"/>
                    </a:lnTo>
                    <a:lnTo>
                      <a:pt x="10691" y="10161"/>
                    </a:lnTo>
                    <a:lnTo>
                      <a:pt x="10748" y="10201"/>
                    </a:lnTo>
                    <a:lnTo>
                      <a:pt x="10783" y="10083"/>
                    </a:lnTo>
                    <a:lnTo>
                      <a:pt x="10842" y="10215"/>
                    </a:lnTo>
                    <a:lnTo>
                      <a:pt x="10955" y="10245"/>
                    </a:lnTo>
                    <a:lnTo>
                      <a:pt x="10995" y="10080"/>
                    </a:lnTo>
                    <a:lnTo>
                      <a:pt x="10948" y="9895"/>
                    </a:lnTo>
                    <a:lnTo>
                      <a:pt x="10934" y="9770"/>
                    </a:lnTo>
                    <a:lnTo>
                      <a:pt x="11023" y="9736"/>
                    </a:lnTo>
                    <a:lnTo>
                      <a:pt x="11038" y="9884"/>
                    </a:lnTo>
                    <a:cubicBezTo>
                      <a:pt x="10994" y="9964"/>
                      <a:pt x="10997" y="10099"/>
                      <a:pt x="11043" y="10173"/>
                    </a:cubicBezTo>
                    <a:cubicBezTo>
                      <a:pt x="11076" y="10225"/>
                      <a:pt x="11123" y="10231"/>
                      <a:pt x="11159" y="10189"/>
                    </a:cubicBezTo>
                    <a:lnTo>
                      <a:pt x="11262" y="10201"/>
                    </a:lnTo>
                    <a:lnTo>
                      <a:pt x="11320" y="10240"/>
                    </a:lnTo>
                    <a:cubicBezTo>
                      <a:pt x="11362" y="10231"/>
                      <a:pt x="11404" y="10223"/>
                      <a:pt x="11446" y="10217"/>
                    </a:cubicBezTo>
                    <a:cubicBezTo>
                      <a:pt x="11482" y="10212"/>
                      <a:pt x="11517" y="10208"/>
                      <a:pt x="11553" y="10206"/>
                    </a:cubicBezTo>
                    <a:lnTo>
                      <a:pt x="11617" y="10170"/>
                    </a:lnTo>
                    <a:lnTo>
                      <a:pt x="11675" y="10008"/>
                    </a:lnTo>
                    <a:lnTo>
                      <a:pt x="11637" y="9708"/>
                    </a:lnTo>
                    <a:lnTo>
                      <a:pt x="11556" y="9719"/>
                    </a:lnTo>
                    <a:cubicBezTo>
                      <a:pt x="11517" y="9690"/>
                      <a:pt x="11475" y="9690"/>
                      <a:pt x="11437" y="9719"/>
                    </a:cubicBezTo>
                    <a:cubicBezTo>
                      <a:pt x="11400" y="9746"/>
                      <a:pt x="11369" y="9796"/>
                      <a:pt x="11352" y="9862"/>
                    </a:cubicBezTo>
                    <a:lnTo>
                      <a:pt x="11279" y="9884"/>
                    </a:lnTo>
                    <a:lnTo>
                      <a:pt x="11173" y="9843"/>
                    </a:lnTo>
                    <a:lnTo>
                      <a:pt x="11178" y="9708"/>
                    </a:lnTo>
                    <a:lnTo>
                      <a:pt x="11247" y="9672"/>
                    </a:lnTo>
                    <a:lnTo>
                      <a:pt x="11327" y="9681"/>
                    </a:lnTo>
                    <a:lnTo>
                      <a:pt x="11422" y="9622"/>
                    </a:lnTo>
                    <a:lnTo>
                      <a:pt x="11536" y="9513"/>
                    </a:lnTo>
                    <a:lnTo>
                      <a:pt x="11627" y="9563"/>
                    </a:lnTo>
                    <a:lnTo>
                      <a:pt x="11682" y="9456"/>
                    </a:lnTo>
                    <a:lnTo>
                      <a:pt x="11676" y="9339"/>
                    </a:lnTo>
                    <a:lnTo>
                      <a:pt x="11613" y="9214"/>
                    </a:lnTo>
                    <a:lnTo>
                      <a:pt x="11629" y="9087"/>
                    </a:lnTo>
                    <a:lnTo>
                      <a:pt x="11660" y="8939"/>
                    </a:lnTo>
                    <a:lnTo>
                      <a:pt x="11679" y="8793"/>
                    </a:lnTo>
                    <a:lnTo>
                      <a:pt x="11650" y="8617"/>
                    </a:lnTo>
                    <a:lnTo>
                      <a:pt x="11693" y="8392"/>
                    </a:lnTo>
                    <a:lnTo>
                      <a:pt x="11702" y="8226"/>
                    </a:lnTo>
                    <a:lnTo>
                      <a:pt x="11708" y="8036"/>
                    </a:lnTo>
                    <a:lnTo>
                      <a:pt x="11742" y="7927"/>
                    </a:lnTo>
                    <a:lnTo>
                      <a:pt x="11784" y="8240"/>
                    </a:lnTo>
                    <a:lnTo>
                      <a:pt x="11870" y="8248"/>
                    </a:lnTo>
                    <a:lnTo>
                      <a:pt x="11901" y="8346"/>
                    </a:lnTo>
                    <a:lnTo>
                      <a:pt x="11830" y="8464"/>
                    </a:lnTo>
                    <a:lnTo>
                      <a:pt x="11810" y="8598"/>
                    </a:lnTo>
                    <a:lnTo>
                      <a:pt x="11743" y="8867"/>
                    </a:lnTo>
                    <a:lnTo>
                      <a:pt x="11832" y="8916"/>
                    </a:lnTo>
                    <a:lnTo>
                      <a:pt x="11841" y="9017"/>
                    </a:lnTo>
                    <a:lnTo>
                      <a:pt x="11873" y="9140"/>
                    </a:lnTo>
                    <a:lnTo>
                      <a:pt x="11924" y="9188"/>
                    </a:lnTo>
                    <a:lnTo>
                      <a:pt x="11997" y="9297"/>
                    </a:lnTo>
                    <a:cubicBezTo>
                      <a:pt x="12024" y="9323"/>
                      <a:pt x="12052" y="9343"/>
                      <a:pt x="12081" y="9356"/>
                    </a:cubicBezTo>
                    <a:cubicBezTo>
                      <a:pt x="12118" y="9373"/>
                      <a:pt x="12155" y="9379"/>
                      <a:pt x="12193" y="9376"/>
                    </a:cubicBezTo>
                    <a:cubicBezTo>
                      <a:pt x="12215" y="9340"/>
                      <a:pt x="12238" y="9303"/>
                      <a:pt x="12261" y="9267"/>
                    </a:cubicBezTo>
                    <a:cubicBezTo>
                      <a:pt x="12295" y="9215"/>
                      <a:pt x="12329" y="9162"/>
                      <a:pt x="12364" y="9112"/>
                    </a:cubicBezTo>
                    <a:cubicBezTo>
                      <a:pt x="12410" y="9062"/>
                      <a:pt x="12467" y="9060"/>
                      <a:pt x="12514" y="9102"/>
                    </a:cubicBezTo>
                    <a:cubicBezTo>
                      <a:pt x="12543" y="9128"/>
                      <a:pt x="12567" y="9169"/>
                      <a:pt x="12583" y="9221"/>
                    </a:cubicBezTo>
                    <a:lnTo>
                      <a:pt x="12745" y="9400"/>
                    </a:lnTo>
                    <a:lnTo>
                      <a:pt x="12829" y="9523"/>
                    </a:lnTo>
                    <a:lnTo>
                      <a:pt x="12881" y="9608"/>
                    </a:lnTo>
                    <a:lnTo>
                      <a:pt x="12991" y="9798"/>
                    </a:lnTo>
                    <a:lnTo>
                      <a:pt x="13023" y="9898"/>
                    </a:lnTo>
                    <a:lnTo>
                      <a:pt x="13093" y="10047"/>
                    </a:lnTo>
                    <a:lnTo>
                      <a:pt x="13231" y="10088"/>
                    </a:lnTo>
                    <a:lnTo>
                      <a:pt x="13240" y="9840"/>
                    </a:lnTo>
                    <a:lnTo>
                      <a:pt x="13282" y="9971"/>
                    </a:lnTo>
                    <a:lnTo>
                      <a:pt x="13355" y="10047"/>
                    </a:lnTo>
                    <a:lnTo>
                      <a:pt x="13308" y="10142"/>
                    </a:lnTo>
                    <a:lnTo>
                      <a:pt x="13405" y="10250"/>
                    </a:lnTo>
                    <a:lnTo>
                      <a:pt x="13528" y="10296"/>
                    </a:lnTo>
                    <a:lnTo>
                      <a:pt x="13664" y="10426"/>
                    </a:lnTo>
                    <a:lnTo>
                      <a:pt x="13725" y="10536"/>
                    </a:lnTo>
                    <a:lnTo>
                      <a:pt x="13675" y="10622"/>
                    </a:lnTo>
                    <a:cubicBezTo>
                      <a:pt x="13652" y="10566"/>
                      <a:pt x="13608" y="10561"/>
                      <a:pt x="13581" y="10612"/>
                    </a:cubicBezTo>
                    <a:cubicBezTo>
                      <a:pt x="13553" y="10666"/>
                      <a:pt x="13558" y="10754"/>
                      <a:pt x="13584" y="10815"/>
                    </a:cubicBezTo>
                    <a:cubicBezTo>
                      <a:pt x="13612" y="10878"/>
                      <a:pt x="13656" y="10903"/>
                      <a:pt x="13692" y="10949"/>
                    </a:cubicBezTo>
                    <a:cubicBezTo>
                      <a:pt x="13731" y="10998"/>
                      <a:pt x="13760" y="11069"/>
                      <a:pt x="13772" y="11153"/>
                    </a:cubicBezTo>
                    <a:lnTo>
                      <a:pt x="13854" y="11347"/>
                    </a:lnTo>
                    <a:lnTo>
                      <a:pt x="13967" y="11467"/>
                    </a:lnTo>
                    <a:lnTo>
                      <a:pt x="14065" y="11571"/>
                    </a:lnTo>
                    <a:lnTo>
                      <a:pt x="14254" y="11688"/>
                    </a:lnTo>
                    <a:lnTo>
                      <a:pt x="14304" y="11883"/>
                    </a:lnTo>
                    <a:lnTo>
                      <a:pt x="14350" y="11951"/>
                    </a:lnTo>
                    <a:cubicBezTo>
                      <a:pt x="14372" y="11968"/>
                      <a:pt x="14395" y="11987"/>
                      <a:pt x="14417" y="12007"/>
                    </a:cubicBezTo>
                    <a:cubicBezTo>
                      <a:pt x="14447" y="12035"/>
                      <a:pt x="14477" y="12067"/>
                      <a:pt x="14506" y="12101"/>
                    </a:cubicBezTo>
                    <a:lnTo>
                      <a:pt x="14587" y="12186"/>
                    </a:lnTo>
                    <a:cubicBezTo>
                      <a:pt x="14624" y="12242"/>
                      <a:pt x="14663" y="12289"/>
                      <a:pt x="14705" y="12331"/>
                    </a:cubicBezTo>
                    <a:cubicBezTo>
                      <a:pt x="14750" y="12376"/>
                      <a:pt x="14797" y="12413"/>
                      <a:pt x="14846" y="12440"/>
                    </a:cubicBezTo>
                    <a:lnTo>
                      <a:pt x="14894" y="12362"/>
                    </a:lnTo>
                    <a:cubicBezTo>
                      <a:pt x="14897" y="12311"/>
                      <a:pt x="14914" y="12266"/>
                      <a:pt x="14939" y="12245"/>
                    </a:cubicBezTo>
                    <a:cubicBezTo>
                      <a:pt x="14969" y="12220"/>
                      <a:pt x="15003" y="12234"/>
                      <a:pt x="15035" y="12245"/>
                    </a:cubicBezTo>
                    <a:cubicBezTo>
                      <a:pt x="15069" y="12258"/>
                      <a:pt x="15104" y="12267"/>
                      <a:pt x="15139" y="12272"/>
                    </a:cubicBezTo>
                    <a:lnTo>
                      <a:pt x="15201" y="12216"/>
                    </a:lnTo>
                    <a:lnTo>
                      <a:pt x="15201" y="12031"/>
                    </a:lnTo>
                    <a:lnTo>
                      <a:pt x="15185" y="11945"/>
                    </a:lnTo>
                    <a:lnTo>
                      <a:pt x="15155" y="11827"/>
                    </a:lnTo>
                    <a:lnTo>
                      <a:pt x="15095" y="11648"/>
                    </a:lnTo>
                    <a:lnTo>
                      <a:pt x="15001" y="11475"/>
                    </a:lnTo>
                    <a:lnTo>
                      <a:pt x="14948" y="11347"/>
                    </a:lnTo>
                    <a:lnTo>
                      <a:pt x="14923" y="11132"/>
                    </a:lnTo>
                    <a:lnTo>
                      <a:pt x="14866" y="10866"/>
                    </a:lnTo>
                    <a:lnTo>
                      <a:pt x="14745" y="10745"/>
                    </a:lnTo>
                    <a:lnTo>
                      <a:pt x="14635" y="10549"/>
                    </a:lnTo>
                    <a:lnTo>
                      <a:pt x="14646" y="10407"/>
                    </a:lnTo>
                    <a:lnTo>
                      <a:pt x="14706" y="10251"/>
                    </a:lnTo>
                    <a:lnTo>
                      <a:pt x="14738" y="10094"/>
                    </a:lnTo>
                    <a:lnTo>
                      <a:pt x="14697" y="9890"/>
                    </a:lnTo>
                    <a:lnTo>
                      <a:pt x="14717" y="9733"/>
                    </a:lnTo>
                    <a:cubicBezTo>
                      <a:pt x="14701" y="9676"/>
                      <a:pt x="14682" y="9624"/>
                      <a:pt x="14659" y="9576"/>
                    </a:cubicBezTo>
                    <a:cubicBezTo>
                      <a:pt x="14631" y="9514"/>
                      <a:pt x="14598" y="9459"/>
                      <a:pt x="14561" y="9415"/>
                    </a:cubicBezTo>
                    <a:cubicBezTo>
                      <a:pt x="14557" y="9306"/>
                      <a:pt x="14559" y="9196"/>
                      <a:pt x="14565" y="9087"/>
                    </a:cubicBezTo>
                    <a:cubicBezTo>
                      <a:pt x="14573" y="8945"/>
                      <a:pt x="14590" y="8803"/>
                      <a:pt x="14588" y="8660"/>
                    </a:cubicBezTo>
                    <a:cubicBezTo>
                      <a:pt x="14587" y="8536"/>
                      <a:pt x="14573" y="8412"/>
                      <a:pt x="14541" y="8304"/>
                    </a:cubicBezTo>
                    <a:cubicBezTo>
                      <a:pt x="14503" y="8179"/>
                      <a:pt x="14445" y="8082"/>
                      <a:pt x="14375" y="8028"/>
                    </a:cubicBezTo>
                    <a:lnTo>
                      <a:pt x="14226" y="7851"/>
                    </a:lnTo>
                    <a:lnTo>
                      <a:pt x="14185" y="7790"/>
                    </a:lnTo>
                    <a:lnTo>
                      <a:pt x="14069" y="7718"/>
                    </a:lnTo>
                    <a:lnTo>
                      <a:pt x="14002" y="7670"/>
                    </a:lnTo>
                    <a:lnTo>
                      <a:pt x="13924" y="7571"/>
                    </a:lnTo>
                    <a:lnTo>
                      <a:pt x="13847" y="7500"/>
                    </a:lnTo>
                    <a:lnTo>
                      <a:pt x="13801" y="7312"/>
                    </a:lnTo>
                    <a:lnTo>
                      <a:pt x="13708" y="7236"/>
                    </a:lnTo>
                    <a:lnTo>
                      <a:pt x="13645" y="7074"/>
                    </a:lnTo>
                    <a:lnTo>
                      <a:pt x="13557" y="6974"/>
                    </a:lnTo>
                    <a:lnTo>
                      <a:pt x="13489" y="7001"/>
                    </a:lnTo>
                    <a:lnTo>
                      <a:pt x="13536" y="7132"/>
                    </a:lnTo>
                    <a:lnTo>
                      <a:pt x="13593" y="7230"/>
                    </a:lnTo>
                    <a:lnTo>
                      <a:pt x="13473" y="7150"/>
                    </a:lnTo>
                    <a:lnTo>
                      <a:pt x="13395" y="7093"/>
                    </a:lnTo>
                    <a:lnTo>
                      <a:pt x="13312" y="7063"/>
                    </a:lnTo>
                    <a:lnTo>
                      <a:pt x="13371" y="6987"/>
                    </a:lnTo>
                    <a:lnTo>
                      <a:pt x="13428" y="6928"/>
                    </a:lnTo>
                    <a:lnTo>
                      <a:pt x="13338" y="6811"/>
                    </a:lnTo>
                    <a:lnTo>
                      <a:pt x="13265" y="6794"/>
                    </a:lnTo>
                    <a:lnTo>
                      <a:pt x="13147" y="6825"/>
                    </a:lnTo>
                    <a:cubicBezTo>
                      <a:pt x="13120" y="6828"/>
                      <a:pt x="13093" y="6813"/>
                      <a:pt x="13070" y="6784"/>
                    </a:cubicBezTo>
                    <a:cubicBezTo>
                      <a:pt x="13046" y="6754"/>
                      <a:pt x="13028" y="6708"/>
                      <a:pt x="13008" y="6669"/>
                    </a:cubicBezTo>
                    <a:cubicBezTo>
                      <a:pt x="12966" y="6591"/>
                      <a:pt x="12913" y="6537"/>
                      <a:pt x="12855" y="6518"/>
                    </a:cubicBezTo>
                    <a:cubicBezTo>
                      <a:pt x="12834" y="6508"/>
                      <a:pt x="12813" y="6528"/>
                      <a:pt x="12806" y="6566"/>
                    </a:cubicBezTo>
                    <a:cubicBezTo>
                      <a:pt x="12797" y="6619"/>
                      <a:pt x="12817" y="6675"/>
                      <a:pt x="12847" y="6675"/>
                    </a:cubicBezTo>
                    <a:lnTo>
                      <a:pt x="12741" y="6647"/>
                    </a:lnTo>
                    <a:lnTo>
                      <a:pt x="12683" y="6512"/>
                    </a:lnTo>
                    <a:lnTo>
                      <a:pt x="12616" y="6375"/>
                    </a:lnTo>
                    <a:cubicBezTo>
                      <a:pt x="12593" y="6321"/>
                      <a:pt x="12565" y="6275"/>
                      <a:pt x="12534" y="6238"/>
                    </a:cubicBezTo>
                    <a:cubicBezTo>
                      <a:pt x="12497" y="6195"/>
                      <a:pt x="12456" y="6166"/>
                      <a:pt x="12414" y="6152"/>
                    </a:cubicBezTo>
                    <a:close/>
                    <a:moveTo>
                      <a:pt x="14326" y="6680"/>
                    </a:moveTo>
                    <a:lnTo>
                      <a:pt x="14370" y="6847"/>
                    </a:lnTo>
                    <a:lnTo>
                      <a:pt x="14451" y="6887"/>
                    </a:lnTo>
                    <a:lnTo>
                      <a:pt x="14427" y="6742"/>
                    </a:lnTo>
                    <a:lnTo>
                      <a:pt x="14326" y="6680"/>
                    </a:lnTo>
                    <a:close/>
                    <a:moveTo>
                      <a:pt x="7282" y="6974"/>
                    </a:moveTo>
                    <a:lnTo>
                      <a:pt x="7167" y="7060"/>
                    </a:lnTo>
                    <a:lnTo>
                      <a:pt x="7193" y="7203"/>
                    </a:lnTo>
                    <a:lnTo>
                      <a:pt x="7308" y="7348"/>
                    </a:lnTo>
                    <a:lnTo>
                      <a:pt x="7369" y="7259"/>
                    </a:lnTo>
                    <a:lnTo>
                      <a:pt x="7389" y="7108"/>
                    </a:lnTo>
                    <a:lnTo>
                      <a:pt x="7333" y="7012"/>
                    </a:lnTo>
                    <a:lnTo>
                      <a:pt x="7282" y="6974"/>
                    </a:lnTo>
                    <a:close/>
                    <a:moveTo>
                      <a:pt x="15988" y="6984"/>
                    </a:moveTo>
                    <a:lnTo>
                      <a:pt x="16036" y="7093"/>
                    </a:lnTo>
                    <a:lnTo>
                      <a:pt x="16111" y="7169"/>
                    </a:lnTo>
                    <a:lnTo>
                      <a:pt x="16189" y="7132"/>
                    </a:lnTo>
                    <a:lnTo>
                      <a:pt x="16136" y="7010"/>
                    </a:lnTo>
                    <a:lnTo>
                      <a:pt x="16060" y="6993"/>
                    </a:lnTo>
                    <a:lnTo>
                      <a:pt x="15988" y="6984"/>
                    </a:lnTo>
                    <a:close/>
                    <a:moveTo>
                      <a:pt x="4841" y="7272"/>
                    </a:moveTo>
                    <a:lnTo>
                      <a:pt x="4716" y="7303"/>
                    </a:lnTo>
                    <a:lnTo>
                      <a:pt x="4638" y="7429"/>
                    </a:lnTo>
                    <a:lnTo>
                      <a:pt x="4656" y="7611"/>
                    </a:lnTo>
                    <a:lnTo>
                      <a:pt x="4731" y="7476"/>
                    </a:lnTo>
                    <a:lnTo>
                      <a:pt x="4841" y="7272"/>
                    </a:lnTo>
                    <a:close/>
                    <a:moveTo>
                      <a:pt x="15828" y="7440"/>
                    </a:moveTo>
                    <a:lnTo>
                      <a:pt x="15774" y="7521"/>
                    </a:lnTo>
                    <a:lnTo>
                      <a:pt x="15809" y="7633"/>
                    </a:lnTo>
                    <a:lnTo>
                      <a:pt x="15856" y="7690"/>
                    </a:lnTo>
                    <a:lnTo>
                      <a:pt x="15914" y="7690"/>
                    </a:lnTo>
                    <a:lnTo>
                      <a:pt x="15964" y="7729"/>
                    </a:lnTo>
                    <a:lnTo>
                      <a:pt x="16010" y="7620"/>
                    </a:lnTo>
                    <a:lnTo>
                      <a:pt x="15885" y="7505"/>
                    </a:lnTo>
                    <a:lnTo>
                      <a:pt x="15828" y="7440"/>
                    </a:lnTo>
                    <a:close/>
                    <a:moveTo>
                      <a:pt x="15097" y="7815"/>
                    </a:moveTo>
                    <a:lnTo>
                      <a:pt x="15084" y="7989"/>
                    </a:lnTo>
                    <a:lnTo>
                      <a:pt x="15037" y="8045"/>
                    </a:lnTo>
                    <a:lnTo>
                      <a:pt x="15124" y="8223"/>
                    </a:lnTo>
                    <a:lnTo>
                      <a:pt x="15094" y="8316"/>
                    </a:lnTo>
                    <a:lnTo>
                      <a:pt x="15083" y="8459"/>
                    </a:lnTo>
                    <a:lnTo>
                      <a:pt x="15164" y="8568"/>
                    </a:lnTo>
                    <a:lnTo>
                      <a:pt x="15150" y="8684"/>
                    </a:lnTo>
                    <a:lnTo>
                      <a:pt x="15074" y="8617"/>
                    </a:lnTo>
                    <a:lnTo>
                      <a:pt x="14966" y="8617"/>
                    </a:lnTo>
                    <a:lnTo>
                      <a:pt x="14965" y="8755"/>
                    </a:lnTo>
                    <a:lnTo>
                      <a:pt x="15028" y="8883"/>
                    </a:lnTo>
                    <a:lnTo>
                      <a:pt x="15094" y="9031"/>
                    </a:lnTo>
                    <a:lnTo>
                      <a:pt x="15152" y="8922"/>
                    </a:lnTo>
                    <a:lnTo>
                      <a:pt x="15208" y="8849"/>
                    </a:lnTo>
                    <a:lnTo>
                      <a:pt x="15207" y="9043"/>
                    </a:lnTo>
                    <a:lnTo>
                      <a:pt x="15238" y="9183"/>
                    </a:lnTo>
                    <a:lnTo>
                      <a:pt x="15320" y="9193"/>
                    </a:lnTo>
                    <a:lnTo>
                      <a:pt x="15305" y="8926"/>
                    </a:lnTo>
                    <a:lnTo>
                      <a:pt x="15426" y="9025"/>
                    </a:lnTo>
                    <a:cubicBezTo>
                      <a:pt x="15404" y="9075"/>
                      <a:pt x="15412" y="9150"/>
                      <a:pt x="15442" y="9180"/>
                    </a:cubicBezTo>
                    <a:cubicBezTo>
                      <a:pt x="15498" y="9236"/>
                      <a:pt x="15559" y="9120"/>
                      <a:pt x="15529" y="9015"/>
                    </a:cubicBezTo>
                    <a:lnTo>
                      <a:pt x="15517" y="8878"/>
                    </a:lnTo>
                    <a:lnTo>
                      <a:pt x="15547" y="8754"/>
                    </a:lnTo>
                    <a:lnTo>
                      <a:pt x="15517" y="8537"/>
                    </a:lnTo>
                    <a:lnTo>
                      <a:pt x="15492" y="8343"/>
                    </a:lnTo>
                    <a:lnTo>
                      <a:pt x="15476" y="8221"/>
                    </a:lnTo>
                    <a:cubicBezTo>
                      <a:pt x="15466" y="8171"/>
                      <a:pt x="15452" y="8123"/>
                      <a:pt x="15434" y="8081"/>
                    </a:cubicBezTo>
                    <a:cubicBezTo>
                      <a:pt x="15414" y="8034"/>
                      <a:pt x="15390" y="7994"/>
                      <a:pt x="15363" y="7963"/>
                    </a:cubicBezTo>
                    <a:lnTo>
                      <a:pt x="15248" y="7871"/>
                    </a:lnTo>
                    <a:lnTo>
                      <a:pt x="15177" y="7871"/>
                    </a:lnTo>
                    <a:lnTo>
                      <a:pt x="15097" y="7815"/>
                    </a:lnTo>
                    <a:close/>
                    <a:moveTo>
                      <a:pt x="10708" y="8392"/>
                    </a:moveTo>
                    <a:lnTo>
                      <a:pt x="10677" y="8592"/>
                    </a:lnTo>
                    <a:lnTo>
                      <a:pt x="10713" y="8674"/>
                    </a:lnTo>
                    <a:lnTo>
                      <a:pt x="10773" y="8635"/>
                    </a:lnTo>
                    <a:lnTo>
                      <a:pt x="10761" y="8483"/>
                    </a:lnTo>
                    <a:lnTo>
                      <a:pt x="10708" y="8392"/>
                    </a:lnTo>
                    <a:close/>
                    <a:moveTo>
                      <a:pt x="7054" y="8665"/>
                    </a:moveTo>
                    <a:lnTo>
                      <a:pt x="7013" y="8811"/>
                    </a:lnTo>
                    <a:lnTo>
                      <a:pt x="6997" y="9119"/>
                    </a:lnTo>
                    <a:lnTo>
                      <a:pt x="6964" y="9267"/>
                    </a:lnTo>
                    <a:lnTo>
                      <a:pt x="6946" y="9509"/>
                    </a:lnTo>
                    <a:lnTo>
                      <a:pt x="6920" y="9633"/>
                    </a:lnTo>
                    <a:lnTo>
                      <a:pt x="6827" y="9572"/>
                    </a:lnTo>
                    <a:lnTo>
                      <a:pt x="6870" y="9406"/>
                    </a:lnTo>
                    <a:lnTo>
                      <a:pt x="6829" y="9291"/>
                    </a:lnTo>
                    <a:lnTo>
                      <a:pt x="6782" y="9205"/>
                    </a:lnTo>
                    <a:lnTo>
                      <a:pt x="6734" y="9124"/>
                    </a:lnTo>
                    <a:lnTo>
                      <a:pt x="6594" y="9063"/>
                    </a:lnTo>
                    <a:lnTo>
                      <a:pt x="6531" y="9107"/>
                    </a:lnTo>
                    <a:lnTo>
                      <a:pt x="6485" y="9219"/>
                    </a:lnTo>
                    <a:lnTo>
                      <a:pt x="6446" y="9401"/>
                    </a:lnTo>
                    <a:cubicBezTo>
                      <a:pt x="6434" y="9471"/>
                      <a:pt x="6434" y="9544"/>
                      <a:pt x="6446" y="9613"/>
                    </a:cubicBezTo>
                    <a:cubicBezTo>
                      <a:pt x="6456" y="9674"/>
                      <a:pt x="6475" y="9727"/>
                      <a:pt x="6501" y="9767"/>
                    </a:cubicBezTo>
                    <a:lnTo>
                      <a:pt x="6569" y="9904"/>
                    </a:lnTo>
                    <a:lnTo>
                      <a:pt x="6607" y="10026"/>
                    </a:lnTo>
                    <a:lnTo>
                      <a:pt x="6580" y="10111"/>
                    </a:lnTo>
                    <a:lnTo>
                      <a:pt x="6482" y="10198"/>
                    </a:lnTo>
                    <a:lnTo>
                      <a:pt x="6452" y="10097"/>
                    </a:lnTo>
                    <a:lnTo>
                      <a:pt x="6342" y="10088"/>
                    </a:lnTo>
                    <a:lnTo>
                      <a:pt x="6316" y="9997"/>
                    </a:lnTo>
                    <a:lnTo>
                      <a:pt x="6214" y="9997"/>
                    </a:lnTo>
                    <a:lnTo>
                      <a:pt x="6093" y="10047"/>
                    </a:lnTo>
                    <a:lnTo>
                      <a:pt x="5971" y="10156"/>
                    </a:lnTo>
                    <a:lnTo>
                      <a:pt x="5886" y="10402"/>
                    </a:lnTo>
                    <a:lnTo>
                      <a:pt x="5843" y="10259"/>
                    </a:lnTo>
                    <a:lnTo>
                      <a:pt x="5830" y="10120"/>
                    </a:lnTo>
                    <a:lnTo>
                      <a:pt x="5675" y="10159"/>
                    </a:lnTo>
                    <a:lnTo>
                      <a:pt x="5673" y="10374"/>
                    </a:lnTo>
                    <a:lnTo>
                      <a:pt x="5771" y="10472"/>
                    </a:lnTo>
                    <a:lnTo>
                      <a:pt x="5849" y="10503"/>
                    </a:lnTo>
                    <a:lnTo>
                      <a:pt x="5820" y="10692"/>
                    </a:lnTo>
                    <a:lnTo>
                      <a:pt x="5818" y="10810"/>
                    </a:lnTo>
                    <a:lnTo>
                      <a:pt x="5892" y="10953"/>
                    </a:lnTo>
                    <a:lnTo>
                      <a:pt x="5796" y="11073"/>
                    </a:lnTo>
                    <a:lnTo>
                      <a:pt x="5685" y="11178"/>
                    </a:lnTo>
                    <a:lnTo>
                      <a:pt x="5738" y="11367"/>
                    </a:lnTo>
                    <a:lnTo>
                      <a:pt x="5796" y="11522"/>
                    </a:lnTo>
                    <a:lnTo>
                      <a:pt x="5806" y="11651"/>
                    </a:lnTo>
                    <a:lnTo>
                      <a:pt x="5863" y="11632"/>
                    </a:lnTo>
                    <a:lnTo>
                      <a:pt x="5874" y="11775"/>
                    </a:lnTo>
                    <a:lnTo>
                      <a:pt x="5819" y="11903"/>
                    </a:lnTo>
                    <a:lnTo>
                      <a:pt x="5721" y="11912"/>
                    </a:lnTo>
                    <a:lnTo>
                      <a:pt x="5550" y="11878"/>
                    </a:lnTo>
                    <a:lnTo>
                      <a:pt x="5443" y="11811"/>
                    </a:lnTo>
                    <a:lnTo>
                      <a:pt x="5377" y="11802"/>
                    </a:lnTo>
                    <a:lnTo>
                      <a:pt x="5247" y="11802"/>
                    </a:lnTo>
                    <a:lnTo>
                      <a:pt x="5212" y="11704"/>
                    </a:lnTo>
                    <a:lnTo>
                      <a:pt x="5071" y="11704"/>
                    </a:lnTo>
                    <a:lnTo>
                      <a:pt x="5033" y="11613"/>
                    </a:lnTo>
                    <a:lnTo>
                      <a:pt x="4956" y="11632"/>
                    </a:lnTo>
                    <a:lnTo>
                      <a:pt x="4836" y="11599"/>
                    </a:lnTo>
                    <a:lnTo>
                      <a:pt x="4769" y="11500"/>
                    </a:lnTo>
                    <a:lnTo>
                      <a:pt x="4708" y="11417"/>
                    </a:lnTo>
                    <a:lnTo>
                      <a:pt x="4646" y="11277"/>
                    </a:lnTo>
                    <a:lnTo>
                      <a:pt x="4583" y="11238"/>
                    </a:lnTo>
                    <a:lnTo>
                      <a:pt x="4505" y="11282"/>
                    </a:lnTo>
                    <a:lnTo>
                      <a:pt x="4525" y="11338"/>
                    </a:lnTo>
                    <a:lnTo>
                      <a:pt x="4587" y="11484"/>
                    </a:lnTo>
                    <a:lnTo>
                      <a:pt x="4615" y="11581"/>
                    </a:lnTo>
                    <a:lnTo>
                      <a:pt x="4701" y="11590"/>
                    </a:lnTo>
                    <a:lnTo>
                      <a:pt x="4751" y="11727"/>
                    </a:lnTo>
                    <a:lnTo>
                      <a:pt x="4867" y="11816"/>
                    </a:lnTo>
                    <a:lnTo>
                      <a:pt x="4950" y="11856"/>
                    </a:lnTo>
                    <a:lnTo>
                      <a:pt x="5044" y="11856"/>
                    </a:lnTo>
                    <a:lnTo>
                      <a:pt x="5064" y="11979"/>
                    </a:lnTo>
                    <a:lnTo>
                      <a:pt x="5079" y="12098"/>
                    </a:lnTo>
                    <a:lnTo>
                      <a:pt x="5128" y="12070"/>
                    </a:lnTo>
                    <a:lnTo>
                      <a:pt x="5215" y="12088"/>
                    </a:lnTo>
                    <a:lnTo>
                      <a:pt x="5284" y="12118"/>
                    </a:lnTo>
                    <a:lnTo>
                      <a:pt x="5267" y="12287"/>
                    </a:lnTo>
                    <a:lnTo>
                      <a:pt x="5292" y="12378"/>
                    </a:lnTo>
                    <a:lnTo>
                      <a:pt x="5377" y="12420"/>
                    </a:lnTo>
                    <a:lnTo>
                      <a:pt x="5367" y="12241"/>
                    </a:lnTo>
                    <a:lnTo>
                      <a:pt x="5461" y="12208"/>
                    </a:lnTo>
                    <a:lnTo>
                      <a:pt x="5516" y="12208"/>
                    </a:lnTo>
                    <a:cubicBezTo>
                      <a:pt x="5529" y="12241"/>
                      <a:pt x="5544" y="12271"/>
                      <a:pt x="5560" y="12297"/>
                    </a:cubicBezTo>
                    <a:cubicBezTo>
                      <a:pt x="5577" y="12322"/>
                      <a:pt x="5595" y="12343"/>
                      <a:pt x="5615" y="12359"/>
                    </a:cubicBezTo>
                    <a:cubicBezTo>
                      <a:pt x="5626" y="12369"/>
                      <a:pt x="5638" y="12376"/>
                      <a:pt x="5650" y="12382"/>
                    </a:cubicBezTo>
                    <a:cubicBezTo>
                      <a:pt x="5663" y="12389"/>
                      <a:pt x="5675" y="12394"/>
                      <a:pt x="5688" y="12396"/>
                    </a:cubicBezTo>
                    <a:lnTo>
                      <a:pt x="5738" y="12291"/>
                    </a:lnTo>
                    <a:lnTo>
                      <a:pt x="5841" y="12272"/>
                    </a:lnTo>
                    <a:lnTo>
                      <a:pt x="6008" y="12231"/>
                    </a:lnTo>
                    <a:lnTo>
                      <a:pt x="6171" y="12116"/>
                    </a:lnTo>
                    <a:lnTo>
                      <a:pt x="6236" y="12040"/>
                    </a:lnTo>
                    <a:lnTo>
                      <a:pt x="6324" y="11901"/>
                    </a:lnTo>
                    <a:lnTo>
                      <a:pt x="6484" y="11831"/>
                    </a:lnTo>
                    <a:lnTo>
                      <a:pt x="6414" y="11975"/>
                    </a:lnTo>
                    <a:lnTo>
                      <a:pt x="6326" y="12140"/>
                    </a:lnTo>
                    <a:lnTo>
                      <a:pt x="6155" y="12253"/>
                    </a:lnTo>
                    <a:cubicBezTo>
                      <a:pt x="6086" y="12299"/>
                      <a:pt x="6015" y="12331"/>
                      <a:pt x="5942" y="12350"/>
                    </a:cubicBezTo>
                    <a:cubicBezTo>
                      <a:pt x="5902" y="12360"/>
                      <a:pt x="5862" y="12366"/>
                      <a:pt x="5820" y="12368"/>
                    </a:cubicBezTo>
                    <a:lnTo>
                      <a:pt x="5721" y="12544"/>
                    </a:lnTo>
                    <a:lnTo>
                      <a:pt x="5763" y="12642"/>
                    </a:lnTo>
                    <a:lnTo>
                      <a:pt x="5929" y="12663"/>
                    </a:lnTo>
                    <a:cubicBezTo>
                      <a:pt x="5965" y="12641"/>
                      <a:pt x="6001" y="12617"/>
                      <a:pt x="6036" y="12593"/>
                    </a:cubicBezTo>
                    <a:cubicBezTo>
                      <a:pt x="6076" y="12566"/>
                      <a:pt x="6116" y="12537"/>
                      <a:pt x="6156" y="12507"/>
                    </a:cubicBezTo>
                    <a:lnTo>
                      <a:pt x="6216" y="12386"/>
                    </a:lnTo>
                    <a:lnTo>
                      <a:pt x="6261" y="12245"/>
                    </a:lnTo>
                    <a:lnTo>
                      <a:pt x="6345" y="12336"/>
                    </a:lnTo>
                    <a:lnTo>
                      <a:pt x="6501" y="12376"/>
                    </a:lnTo>
                    <a:lnTo>
                      <a:pt x="6565" y="12498"/>
                    </a:lnTo>
                    <a:lnTo>
                      <a:pt x="6638" y="12477"/>
                    </a:lnTo>
                    <a:lnTo>
                      <a:pt x="6727" y="12487"/>
                    </a:lnTo>
                    <a:lnTo>
                      <a:pt x="6774" y="12583"/>
                    </a:lnTo>
                    <a:lnTo>
                      <a:pt x="6786" y="12711"/>
                    </a:lnTo>
                    <a:lnTo>
                      <a:pt x="6803" y="12832"/>
                    </a:lnTo>
                    <a:lnTo>
                      <a:pt x="6856" y="12856"/>
                    </a:lnTo>
                    <a:lnTo>
                      <a:pt x="6951" y="12968"/>
                    </a:lnTo>
                    <a:cubicBezTo>
                      <a:pt x="6951" y="13047"/>
                      <a:pt x="6973" y="13121"/>
                      <a:pt x="7009" y="13162"/>
                    </a:cubicBezTo>
                    <a:cubicBezTo>
                      <a:pt x="7035" y="13193"/>
                      <a:pt x="7067" y="13203"/>
                      <a:pt x="7097" y="13190"/>
                    </a:cubicBezTo>
                    <a:lnTo>
                      <a:pt x="7102" y="13351"/>
                    </a:lnTo>
                    <a:lnTo>
                      <a:pt x="7116" y="13564"/>
                    </a:lnTo>
                    <a:lnTo>
                      <a:pt x="7153" y="13793"/>
                    </a:lnTo>
                    <a:cubicBezTo>
                      <a:pt x="7153" y="13820"/>
                      <a:pt x="7153" y="13847"/>
                      <a:pt x="7152" y="13874"/>
                    </a:cubicBezTo>
                    <a:cubicBezTo>
                      <a:pt x="7151" y="13901"/>
                      <a:pt x="7149" y="13928"/>
                      <a:pt x="7147" y="13955"/>
                    </a:cubicBezTo>
                    <a:cubicBezTo>
                      <a:pt x="7145" y="13981"/>
                      <a:pt x="7143" y="14007"/>
                      <a:pt x="7140" y="14033"/>
                    </a:cubicBezTo>
                    <a:cubicBezTo>
                      <a:pt x="7136" y="14058"/>
                      <a:pt x="7133" y="14082"/>
                      <a:pt x="7129" y="14107"/>
                    </a:cubicBezTo>
                    <a:cubicBezTo>
                      <a:pt x="7135" y="14186"/>
                      <a:pt x="7139" y="14268"/>
                      <a:pt x="7139" y="14347"/>
                    </a:cubicBezTo>
                    <a:cubicBezTo>
                      <a:pt x="7139" y="14432"/>
                      <a:pt x="7135" y="14518"/>
                      <a:pt x="7127" y="14601"/>
                    </a:cubicBezTo>
                    <a:lnTo>
                      <a:pt x="7163" y="14719"/>
                    </a:lnTo>
                    <a:lnTo>
                      <a:pt x="7132" y="14965"/>
                    </a:lnTo>
                    <a:lnTo>
                      <a:pt x="7114" y="15080"/>
                    </a:lnTo>
                    <a:cubicBezTo>
                      <a:pt x="7095" y="15114"/>
                      <a:pt x="7086" y="15160"/>
                      <a:pt x="7086" y="15205"/>
                    </a:cubicBezTo>
                    <a:cubicBezTo>
                      <a:pt x="7086" y="15250"/>
                      <a:pt x="7095" y="15294"/>
                      <a:pt x="7114" y="15328"/>
                    </a:cubicBezTo>
                    <a:cubicBezTo>
                      <a:pt x="7127" y="15351"/>
                      <a:pt x="7142" y="15366"/>
                      <a:pt x="7159" y="15371"/>
                    </a:cubicBezTo>
                    <a:cubicBezTo>
                      <a:pt x="7176" y="15376"/>
                      <a:pt x="7193" y="15371"/>
                      <a:pt x="7210" y="15356"/>
                    </a:cubicBezTo>
                    <a:lnTo>
                      <a:pt x="7309" y="15398"/>
                    </a:lnTo>
                    <a:lnTo>
                      <a:pt x="7277" y="15673"/>
                    </a:lnTo>
                    <a:lnTo>
                      <a:pt x="7240" y="15820"/>
                    </a:lnTo>
                    <a:lnTo>
                      <a:pt x="7250" y="15915"/>
                    </a:lnTo>
                    <a:lnTo>
                      <a:pt x="7286" y="16271"/>
                    </a:lnTo>
                    <a:lnTo>
                      <a:pt x="7306" y="16505"/>
                    </a:lnTo>
                    <a:lnTo>
                      <a:pt x="7318" y="16709"/>
                    </a:lnTo>
                    <a:lnTo>
                      <a:pt x="7306" y="16808"/>
                    </a:lnTo>
                    <a:lnTo>
                      <a:pt x="7230" y="16919"/>
                    </a:lnTo>
                    <a:lnTo>
                      <a:pt x="7190" y="17031"/>
                    </a:lnTo>
                    <a:lnTo>
                      <a:pt x="7238" y="17179"/>
                    </a:lnTo>
                    <a:lnTo>
                      <a:pt x="7248" y="17294"/>
                    </a:lnTo>
                    <a:lnTo>
                      <a:pt x="7283" y="17468"/>
                    </a:lnTo>
                    <a:lnTo>
                      <a:pt x="7333" y="17644"/>
                    </a:lnTo>
                    <a:lnTo>
                      <a:pt x="7414" y="17820"/>
                    </a:lnTo>
                    <a:lnTo>
                      <a:pt x="7441" y="17934"/>
                    </a:lnTo>
                    <a:lnTo>
                      <a:pt x="7383" y="18144"/>
                    </a:lnTo>
                    <a:lnTo>
                      <a:pt x="7414" y="18312"/>
                    </a:lnTo>
                    <a:lnTo>
                      <a:pt x="7429" y="18479"/>
                    </a:lnTo>
                    <a:lnTo>
                      <a:pt x="7399" y="18712"/>
                    </a:lnTo>
                    <a:lnTo>
                      <a:pt x="7293" y="19064"/>
                    </a:lnTo>
                    <a:cubicBezTo>
                      <a:pt x="7285" y="19140"/>
                      <a:pt x="7274" y="19215"/>
                      <a:pt x="7257" y="19287"/>
                    </a:cubicBezTo>
                    <a:cubicBezTo>
                      <a:pt x="7241" y="19361"/>
                      <a:pt x="7220" y="19428"/>
                      <a:pt x="7196" y="19492"/>
                    </a:cubicBezTo>
                    <a:lnTo>
                      <a:pt x="7164" y="19629"/>
                    </a:lnTo>
                    <a:lnTo>
                      <a:pt x="7102" y="19863"/>
                    </a:lnTo>
                    <a:lnTo>
                      <a:pt x="7078" y="20012"/>
                    </a:lnTo>
                    <a:lnTo>
                      <a:pt x="7067" y="20241"/>
                    </a:lnTo>
                    <a:lnTo>
                      <a:pt x="7046" y="20423"/>
                    </a:lnTo>
                    <a:lnTo>
                      <a:pt x="6973" y="20641"/>
                    </a:lnTo>
                    <a:lnTo>
                      <a:pt x="7006" y="20783"/>
                    </a:lnTo>
                    <a:lnTo>
                      <a:pt x="7036" y="21248"/>
                    </a:lnTo>
                    <a:lnTo>
                      <a:pt x="7018" y="21468"/>
                    </a:lnTo>
                    <a:lnTo>
                      <a:pt x="7017" y="21600"/>
                    </a:lnTo>
                    <a:lnTo>
                      <a:pt x="14071" y="21600"/>
                    </a:lnTo>
                    <a:lnTo>
                      <a:pt x="14080" y="21535"/>
                    </a:lnTo>
                    <a:cubicBezTo>
                      <a:pt x="14100" y="21451"/>
                      <a:pt x="14125" y="21370"/>
                      <a:pt x="14153" y="21295"/>
                    </a:cubicBezTo>
                    <a:cubicBezTo>
                      <a:pt x="14178" y="21228"/>
                      <a:pt x="14206" y="21166"/>
                      <a:pt x="14228" y="21096"/>
                    </a:cubicBezTo>
                    <a:cubicBezTo>
                      <a:pt x="14238" y="21062"/>
                      <a:pt x="14246" y="21026"/>
                      <a:pt x="14254" y="20990"/>
                    </a:cubicBezTo>
                    <a:cubicBezTo>
                      <a:pt x="14263" y="20954"/>
                      <a:pt x="14270" y="20915"/>
                      <a:pt x="14278" y="20879"/>
                    </a:cubicBezTo>
                    <a:cubicBezTo>
                      <a:pt x="14300" y="20784"/>
                      <a:pt x="14326" y="20692"/>
                      <a:pt x="14369" y="20627"/>
                    </a:cubicBezTo>
                    <a:cubicBezTo>
                      <a:pt x="14398" y="20583"/>
                      <a:pt x="14433" y="20556"/>
                      <a:pt x="14470" y="20549"/>
                    </a:cubicBezTo>
                    <a:cubicBezTo>
                      <a:pt x="14498" y="20541"/>
                      <a:pt x="14522" y="20517"/>
                      <a:pt x="14541" y="20482"/>
                    </a:cubicBezTo>
                    <a:cubicBezTo>
                      <a:pt x="14559" y="20447"/>
                      <a:pt x="14573" y="20401"/>
                      <a:pt x="14578" y="20350"/>
                    </a:cubicBezTo>
                    <a:cubicBezTo>
                      <a:pt x="14581" y="20316"/>
                      <a:pt x="14579" y="20279"/>
                      <a:pt x="14574" y="20246"/>
                    </a:cubicBezTo>
                    <a:cubicBezTo>
                      <a:pt x="14569" y="20212"/>
                      <a:pt x="14560" y="20182"/>
                      <a:pt x="14548" y="20155"/>
                    </a:cubicBezTo>
                    <a:lnTo>
                      <a:pt x="14438" y="20132"/>
                    </a:lnTo>
                    <a:cubicBezTo>
                      <a:pt x="14433" y="20092"/>
                      <a:pt x="14430" y="20052"/>
                      <a:pt x="14428" y="20011"/>
                    </a:cubicBezTo>
                    <a:cubicBezTo>
                      <a:pt x="14427" y="19969"/>
                      <a:pt x="14427" y="19927"/>
                      <a:pt x="14429" y="19886"/>
                    </a:cubicBezTo>
                    <a:cubicBezTo>
                      <a:pt x="14431" y="19851"/>
                      <a:pt x="14433" y="19816"/>
                      <a:pt x="14437" y="19782"/>
                    </a:cubicBezTo>
                    <a:cubicBezTo>
                      <a:pt x="14442" y="19747"/>
                      <a:pt x="14448" y="19713"/>
                      <a:pt x="14455" y="19681"/>
                    </a:cubicBezTo>
                    <a:cubicBezTo>
                      <a:pt x="14498" y="19576"/>
                      <a:pt x="14544" y="19473"/>
                      <a:pt x="14592" y="19374"/>
                    </a:cubicBezTo>
                    <a:cubicBezTo>
                      <a:pt x="14632" y="19289"/>
                      <a:pt x="14675" y="19208"/>
                      <a:pt x="14716" y="19126"/>
                    </a:cubicBezTo>
                    <a:cubicBezTo>
                      <a:pt x="14728" y="19104"/>
                      <a:pt x="14739" y="19083"/>
                      <a:pt x="14751" y="19061"/>
                    </a:cubicBezTo>
                    <a:cubicBezTo>
                      <a:pt x="14762" y="19039"/>
                      <a:pt x="14773" y="19016"/>
                      <a:pt x="14785" y="18994"/>
                    </a:cubicBezTo>
                    <a:lnTo>
                      <a:pt x="14875" y="18645"/>
                    </a:lnTo>
                    <a:cubicBezTo>
                      <a:pt x="14896" y="18716"/>
                      <a:pt x="14903" y="18801"/>
                      <a:pt x="14896" y="18882"/>
                    </a:cubicBezTo>
                    <a:cubicBezTo>
                      <a:pt x="14890" y="18956"/>
                      <a:pt x="14871" y="19023"/>
                      <a:pt x="14843" y="19078"/>
                    </a:cubicBezTo>
                    <a:cubicBezTo>
                      <a:pt x="14808" y="19151"/>
                      <a:pt x="14808" y="19262"/>
                      <a:pt x="14843" y="19335"/>
                    </a:cubicBezTo>
                    <a:cubicBezTo>
                      <a:pt x="14880" y="19410"/>
                      <a:pt x="14942" y="19417"/>
                      <a:pt x="14984" y="19349"/>
                    </a:cubicBezTo>
                    <a:cubicBezTo>
                      <a:pt x="15031" y="19349"/>
                      <a:pt x="15077" y="19307"/>
                      <a:pt x="15106" y="19235"/>
                    </a:cubicBezTo>
                    <a:cubicBezTo>
                      <a:pt x="15132" y="19173"/>
                      <a:pt x="15143" y="19096"/>
                      <a:pt x="15137" y="19017"/>
                    </a:cubicBezTo>
                    <a:lnTo>
                      <a:pt x="15174" y="18835"/>
                    </a:lnTo>
                    <a:lnTo>
                      <a:pt x="15224" y="18796"/>
                    </a:lnTo>
                    <a:lnTo>
                      <a:pt x="15258" y="18527"/>
                    </a:lnTo>
                    <a:lnTo>
                      <a:pt x="15337" y="18376"/>
                    </a:lnTo>
                    <a:lnTo>
                      <a:pt x="15371" y="18239"/>
                    </a:lnTo>
                    <a:cubicBezTo>
                      <a:pt x="15397" y="18226"/>
                      <a:pt x="15418" y="18198"/>
                      <a:pt x="15434" y="18160"/>
                    </a:cubicBezTo>
                    <a:cubicBezTo>
                      <a:pt x="15450" y="18121"/>
                      <a:pt x="15459" y="18077"/>
                      <a:pt x="15460" y="18027"/>
                    </a:cubicBezTo>
                    <a:cubicBezTo>
                      <a:pt x="15460" y="17993"/>
                      <a:pt x="15457" y="17957"/>
                      <a:pt x="15449" y="17926"/>
                    </a:cubicBezTo>
                    <a:cubicBezTo>
                      <a:pt x="15441" y="17894"/>
                      <a:pt x="15429" y="17868"/>
                      <a:pt x="15414" y="17847"/>
                    </a:cubicBezTo>
                    <a:lnTo>
                      <a:pt x="15352" y="17711"/>
                    </a:lnTo>
                    <a:lnTo>
                      <a:pt x="15303" y="17602"/>
                    </a:lnTo>
                    <a:lnTo>
                      <a:pt x="15243" y="17602"/>
                    </a:lnTo>
                    <a:lnTo>
                      <a:pt x="15212" y="17778"/>
                    </a:lnTo>
                    <a:lnTo>
                      <a:pt x="15215" y="18029"/>
                    </a:lnTo>
                    <a:lnTo>
                      <a:pt x="15062" y="17973"/>
                    </a:lnTo>
                    <a:lnTo>
                      <a:pt x="14966" y="17973"/>
                    </a:lnTo>
                    <a:cubicBezTo>
                      <a:pt x="14999" y="18096"/>
                      <a:pt x="14915" y="18212"/>
                      <a:pt x="14863" y="18114"/>
                    </a:cubicBezTo>
                    <a:cubicBezTo>
                      <a:pt x="14846" y="18082"/>
                      <a:pt x="14844" y="18031"/>
                      <a:pt x="14858" y="17995"/>
                    </a:cubicBezTo>
                    <a:lnTo>
                      <a:pt x="14852" y="17864"/>
                    </a:lnTo>
                    <a:lnTo>
                      <a:pt x="14785" y="17635"/>
                    </a:lnTo>
                    <a:cubicBezTo>
                      <a:pt x="14790" y="17594"/>
                      <a:pt x="14789" y="17553"/>
                      <a:pt x="14781" y="17515"/>
                    </a:cubicBezTo>
                    <a:cubicBezTo>
                      <a:pt x="14774" y="17477"/>
                      <a:pt x="14761" y="17442"/>
                      <a:pt x="14744" y="17417"/>
                    </a:cubicBezTo>
                    <a:cubicBezTo>
                      <a:pt x="14737" y="17406"/>
                      <a:pt x="14728" y="17396"/>
                      <a:pt x="14720" y="17389"/>
                    </a:cubicBezTo>
                    <a:cubicBezTo>
                      <a:pt x="14711" y="17382"/>
                      <a:pt x="14702" y="17376"/>
                      <a:pt x="14692" y="17373"/>
                    </a:cubicBezTo>
                    <a:lnTo>
                      <a:pt x="14583" y="17394"/>
                    </a:lnTo>
                    <a:lnTo>
                      <a:pt x="14508" y="17512"/>
                    </a:lnTo>
                    <a:lnTo>
                      <a:pt x="14385" y="17730"/>
                    </a:lnTo>
                    <a:lnTo>
                      <a:pt x="14289" y="17858"/>
                    </a:lnTo>
                    <a:lnTo>
                      <a:pt x="14312" y="17742"/>
                    </a:lnTo>
                    <a:cubicBezTo>
                      <a:pt x="14319" y="17714"/>
                      <a:pt x="14328" y="17687"/>
                      <a:pt x="14338" y="17661"/>
                    </a:cubicBezTo>
                    <a:cubicBezTo>
                      <a:pt x="14347" y="17636"/>
                      <a:pt x="14358" y="17613"/>
                      <a:pt x="14370" y="17591"/>
                    </a:cubicBezTo>
                    <a:cubicBezTo>
                      <a:pt x="14377" y="17577"/>
                      <a:pt x="14386" y="17562"/>
                      <a:pt x="14395" y="17549"/>
                    </a:cubicBezTo>
                    <a:cubicBezTo>
                      <a:pt x="14403" y="17536"/>
                      <a:pt x="14412" y="17526"/>
                      <a:pt x="14422" y="17515"/>
                    </a:cubicBezTo>
                    <a:lnTo>
                      <a:pt x="14435" y="17306"/>
                    </a:lnTo>
                    <a:lnTo>
                      <a:pt x="14477" y="17194"/>
                    </a:lnTo>
                    <a:lnTo>
                      <a:pt x="14533" y="17149"/>
                    </a:lnTo>
                    <a:lnTo>
                      <a:pt x="14640" y="17089"/>
                    </a:lnTo>
                    <a:lnTo>
                      <a:pt x="14697" y="17197"/>
                    </a:lnTo>
                    <a:lnTo>
                      <a:pt x="14775" y="17207"/>
                    </a:lnTo>
                    <a:lnTo>
                      <a:pt x="14915" y="17236"/>
                    </a:lnTo>
                    <a:lnTo>
                      <a:pt x="14986" y="17089"/>
                    </a:lnTo>
                    <a:cubicBezTo>
                      <a:pt x="14970" y="17071"/>
                      <a:pt x="14953" y="17055"/>
                      <a:pt x="14936" y="17042"/>
                    </a:cubicBezTo>
                    <a:cubicBezTo>
                      <a:pt x="14919" y="17029"/>
                      <a:pt x="14901" y="17017"/>
                      <a:pt x="14883" y="17009"/>
                    </a:cubicBezTo>
                    <a:cubicBezTo>
                      <a:pt x="14869" y="17003"/>
                      <a:pt x="14855" y="16998"/>
                      <a:pt x="14840" y="16995"/>
                    </a:cubicBezTo>
                    <a:cubicBezTo>
                      <a:pt x="14825" y="16992"/>
                      <a:pt x="14810" y="16992"/>
                      <a:pt x="14795" y="16992"/>
                    </a:cubicBezTo>
                    <a:lnTo>
                      <a:pt x="14745" y="16897"/>
                    </a:lnTo>
                    <a:cubicBezTo>
                      <a:pt x="14761" y="16879"/>
                      <a:pt x="14778" y="16863"/>
                      <a:pt x="14795" y="16849"/>
                    </a:cubicBezTo>
                    <a:cubicBezTo>
                      <a:pt x="14813" y="16834"/>
                      <a:pt x="14830" y="16822"/>
                      <a:pt x="14848" y="16811"/>
                    </a:cubicBezTo>
                    <a:cubicBezTo>
                      <a:pt x="14872" y="16797"/>
                      <a:pt x="14896" y="16784"/>
                      <a:pt x="14919" y="16769"/>
                    </a:cubicBezTo>
                    <a:cubicBezTo>
                      <a:pt x="14942" y="16755"/>
                      <a:pt x="14965" y="16737"/>
                      <a:pt x="14986" y="16713"/>
                    </a:cubicBezTo>
                    <a:cubicBezTo>
                      <a:pt x="14998" y="16700"/>
                      <a:pt x="15010" y="16684"/>
                      <a:pt x="15020" y="16667"/>
                    </a:cubicBezTo>
                    <a:cubicBezTo>
                      <a:pt x="15030" y="16649"/>
                      <a:pt x="15039" y="16630"/>
                      <a:pt x="15047" y="16609"/>
                    </a:cubicBezTo>
                    <a:lnTo>
                      <a:pt x="15092" y="16461"/>
                    </a:lnTo>
                    <a:lnTo>
                      <a:pt x="15125" y="16228"/>
                    </a:lnTo>
                    <a:lnTo>
                      <a:pt x="15200" y="16053"/>
                    </a:lnTo>
                    <a:lnTo>
                      <a:pt x="15208" y="16176"/>
                    </a:lnTo>
                    <a:lnTo>
                      <a:pt x="15251" y="16363"/>
                    </a:lnTo>
                    <a:cubicBezTo>
                      <a:pt x="15253" y="16471"/>
                      <a:pt x="15258" y="16581"/>
                      <a:pt x="15265" y="16690"/>
                    </a:cubicBezTo>
                    <a:cubicBezTo>
                      <a:pt x="15268" y="16738"/>
                      <a:pt x="15271" y="16785"/>
                      <a:pt x="15275" y="16833"/>
                    </a:cubicBezTo>
                    <a:lnTo>
                      <a:pt x="15275" y="17018"/>
                    </a:lnTo>
                    <a:lnTo>
                      <a:pt x="15289" y="17113"/>
                    </a:lnTo>
                    <a:lnTo>
                      <a:pt x="15305" y="17250"/>
                    </a:lnTo>
                    <a:lnTo>
                      <a:pt x="15305" y="17377"/>
                    </a:lnTo>
                    <a:lnTo>
                      <a:pt x="15403" y="17384"/>
                    </a:lnTo>
                    <a:lnTo>
                      <a:pt x="15482" y="17316"/>
                    </a:lnTo>
                    <a:lnTo>
                      <a:pt x="15543" y="17207"/>
                    </a:lnTo>
                    <a:lnTo>
                      <a:pt x="15686" y="17098"/>
                    </a:lnTo>
                    <a:cubicBezTo>
                      <a:pt x="15682" y="17109"/>
                      <a:pt x="15677" y="17120"/>
                      <a:pt x="15673" y="17131"/>
                    </a:cubicBezTo>
                    <a:cubicBezTo>
                      <a:pt x="15669" y="17141"/>
                      <a:pt x="15666" y="17152"/>
                      <a:pt x="15663" y="17163"/>
                    </a:cubicBezTo>
                    <a:cubicBezTo>
                      <a:pt x="15659" y="17174"/>
                      <a:pt x="15655" y="17184"/>
                      <a:pt x="15651" y="17194"/>
                    </a:cubicBezTo>
                    <a:cubicBezTo>
                      <a:pt x="15647" y="17205"/>
                      <a:pt x="15642" y="17216"/>
                      <a:pt x="15639" y="17227"/>
                    </a:cubicBezTo>
                    <a:lnTo>
                      <a:pt x="15670" y="17316"/>
                    </a:lnTo>
                    <a:lnTo>
                      <a:pt x="15762" y="17330"/>
                    </a:lnTo>
                    <a:lnTo>
                      <a:pt x="15802" y="17159"/>
                    </a:lnTo>
                    <a:lnTo>
                      <a:pt x="15845" y="17059"/>
                    </a:lnTo>
                    <a:lnTo>
                      <a:pt x="15931" y="17059"/>
                    </a:lnTo>
                    <a:lnTo>
                      <a:pt x="16040" y="16980"/>
                    </a:lnTo>
                    <a:lnTo>
                      <a:pt x="16020" y="16807"/>
                    </a:lnTo>
                    <a:lnTo>
                      <a:pt x="16010" y="16702"/>
                    </a:lnTo>
                    <a:lnTo>
                      <a:pt x="15980" y="16598"/>
                    </a:lnTo>
                    <a:lnTo>
                      <a:pt x="15948" y="16508"/>
                    </a:lnTo>
                    <a:lnTo>
                      <a:pt x="15904" y="16348"/>
                    </a:lnTo>
                    <a:lnTo>
                      <a:pt x="15833" y="16341"/>
                    </a:lnTo>
                    <a:lnTo>
                      <a:pt x="15744" y="16305"/>
                    </a:lnTo>
                    <a:lnTo>
                      <a:pt x="15708" y="16187"/>
                    </a:lnTo>
                    <a:lnTo>
                      <a:pt x="15622" y="16153"/>
                    </a:lnTo>
                    <a:lnTo>
                      <a:pt x="15557" y="16273"/>
                    </a:lnTo>
                    <a:cubicBezTo>
                      <a:pt x="15530" y="16292"/>
                      <a:pt x="15501" y="16292"/>
                      <a:pt x="15474" y="16273"/>
                    </a:cubicBezTo>
                    <a:cubicBezTo>
                      <a:pt x="15440" y="16249"/>
                      <a:pt x="15415" y="16198"/>
                      <a:pt x="15403" y="16133"/>
                    </a:cubicBezTo>
                    <a:lnTo>
                      <a:pt x="15408" y="15977"/>
                    </a:lnTo>
                    <a:lnTo>
                      <a:pt x="15378" y="15882"/>
                    </a:lnTo>
                    <a:cubicBezTo>
                      <a:pt x="15327" y="15778"/>
                      <a:pt x="15279" y="15666"/>
                      <a:pt x="15236" y="15550"/>
                    </a:cubicBezTo>
                    <a:cubicBezTo>
                      <a:pt x="15219" y="15506"/>
                      <a:pt x="15204" y="15460"/>
                      <a:pt x="15188" y="15413"/>
                    </a:cubicBezTo>
                    <a:lnTo>
                      <a:pt x="15111" y="15250"/>
                    </a:lnTo>
                    <a:lnTo>
                      <a:pt x="15054" y="15228"/>
                    </a:lnTo>
                    <a:lnTo>
                      <a:pt x="14937" y="15150"/>
                    </a:lnTo>
                    <a:lnTo>
                      <a:pt x="14946" y="14999"/>
                    </a:lnTo>
                    <a:lnTo>
                      <a:pt x="14846" y="14962"/>
                    </a:lnTo>
                    <a:lnTo>
                      <a:pt x="14695" y="14971"/>
                    </a:lnTo>
                    <a:lnTo>
                      <a:pt x="14623" y="14942"/>
                    </a:lnTo>
                    <a:lnTo>
                      <a:pt x="14488" y="14889"/>
                    </a:lnTo>
                    <a:lnTo>
                      <a:pt x="14420" y="14813"/>
                    </a:lnTo>
                    <a:lnTo>
                      <a:pt x="14309" y="14573"/>
                    </a:lnTo>
                    <a:lnTo>
                      <a:pt x="14242" y="14433"/>
                    </a:lnTo>
                    <a:lnTo>
                      <a:pt x="14144" y="14277"/>
                    </a:lnTo>
                    <a:lnTo>
                      <a:pt x="14048" y="14152"/>
                    </a:lnTo>
                    <a:cubicBezTo>
                      <a:pt x="14033" y="14137"/>
                      <a:pt x="14018" y="14120"/>
                      <a:pt x="14003" y="14104"/>
                    </a:cubicBezTo>
                    <a:cubicBezTo>
                      <a:pt x="13988" y="14088"/>
                      <a:pt x="13973" y="14072"/>
                      <a:pt x="13959" y="14054"/>
                    </a:cubicBezTo>
                    <a:cubicBezTo>
                      <a:pt x="13942" y="14033"/>
                      <a:pt x="13924" y="14011"/>
                      <a:pt x="13908" y="13987"/>
                    </a:cubicBezTo>
                    <a:cubicBezTo>
                      <a:pt x="13891" y="13964"/>
                      <a:pt x="13875" y="13941"/>
                      <a:pt x="13859" y="13916"/>
                    </a:cubicBezTo>
                    <a:lnTo>
                      <a:pt x="13813" y="13855"/>
                    </a:lnTo>
                    <a:lnTo>
                      <a:pt x="13725" y="13768"/>
                    </a:lnTo>
                    <a:lnTo>
                      <a:pt x="13712" y="13863"/>
                    </a:lnTo>
                    <a:lnTo>
                      <a:pt x="13712" y="14058"/>
                    </a:lnTo>
                    <a:cubicBezTo>
                      <a:pt x="13726" y="14114"/>
                      <a:pt x="13734" y="14174"/>
                      <a:pt x="13737" y="14237"/>
                    </a:cubicBezTo>
                    <a:cubicBezTo>
                      <a:pt x="13740" y="14299"/>
                      <a:pt x="13737" y="14362"/>
                      <a:pt x="13728" y="14423"/>
                    </a:cubicBezTo>
                    <a:cubicBezTo>
                      <a:pt x="13724" y="14448"/>
                      <a:pt x="13719" y="14470"/>
                      <a:pt x="13714" y="14493"/>
                    </a:cubicBezTo>
                    <a:cubicBezTo>
                      <a:pt x="13709" y="14517"/>
                      <a:pt x="13703" y="14540"/>
                      <a:pt x="13696" y="14562"/>
                    </a:cubicBezTo>
                    <a:lnTo>
                      <a:pt x="13614" y="14613"/>
                    </a:lnTo>
                    <a:lnTo>
                      <a:pt x="13511" y="14571"/>
                    </a:lnTo>
                    <a:lnTo>
                      <a:pt x="13421" y="14405"/>
                    </a:lnTo>
                    <a:lnTo>
                      <a:pt x="13389" y="14103"/>
                    </a:lnTo>
                    <a:lnTo>
                      <a:pt x="13357" y="13935"/>
                    </a:lnTo>
                    <a:lnTo>
                      <a:pt x="13222" y="13930"/>
                    </a:lnTo>
                    <a:lnTo>
                      <a:pt x="13123" y="13888"/>
                    </a:lnTo>
                    <a:lnTo>
                      <a:pt x="13064" y="13818"/>
                    </a:lnTo>
                    <a:lnTo>
                      <a:pt x="12999" y="13723"/>
                    </a:lnTo>
                    <a:lnTo>
                      <a:pt x="12842" y="13659"/>
                    </a:lnTo>
                    <a:lnTo>
                      <a:pt x="12792" y="13698"/>
                    </a:lnTo>
                    <a:lnTo>
                      <a:pt x="12752" y="13816"/>
                    </a:lnTo>
                    <a:lnTo>
                      <a:pt x="12598" y="13798"/>
                    </a:lnTo>
                    <a:lnTo>
                      <a:pt x="12538" y="13816"/>
                    </a:lnTo>
                    <a:lnTo>
                      <a:pt x="12534" y="14044"/>
                    </a:lnTo>
                    <a:lnTo>
                      <a:pt x="12586" y="14274"/>
                    </a:lnTo>
                    <a:lnTo>
                      <a:pt x="12566" y="14414"/>
                    </a:lnTo>
                    <a:lnTo>
                      <a:pt x="12586" y="14534"/>
                    </a:lnTo>
                    <a:lnTo>
                      <a:pt x="12648" y="14604"/>
                    </a:lnTo>
                    <a:lnTo>
                      <a:pt x="12689" y="14682"/>
                    </a:lnTo>
                    <a:lnTo>
                      <a:pt x="12683" y="14979"/>
                    </a:lnTo>
                    <a:lnTo>
                      <a:pt x="12679" y="15113"/>
                    </a:lnTo>
                    <a:lnTo>
                      <a:pt x="12694" y="15284"/>
                    </a:lnTo>
                    <a:lnTo>
                      <a:pt x="12806" y="15340"/>
                    </a:lnTo>
                    <a:lnTo>
                      <a:pt x="12902" y="15522"/>
                    </a:lnTo>
                    <a:lnTo>
                      <a:pt x="12945" y="15748"/>
                    </a:lnTo>
                    <a:lnTo>
                      <a:pt x="12938" y="16021"/>
                    </a:lnTo>
                    <a:cubicBezTo>
                      <a:pt x="12953" y="16059"/>
                      <a:pt x="12961" y="16104"/>
                      <a:pt x="12961" y="16150"/>
                    </a:cubicBezTo>
                    <a:cubicBezTo>
                      <a:pt x="12961" y="16195"/>
                      <a:pt x="12953" y="16240"/>
                      <a:pt x="12938" y="16277"/>
                    </a:cubicBezTo>
                    <a:cubicBezTo>
                      <a:pt x="12930" y="16295"/>
                      <a:pt x="12922" y="16309"/>
                      <a:pt x="12912" y="16321"/>
                    </a:cubicBezTo>
                    <a:cubicBezTo>
                      <a:pt x="12902" y="16333"/>
                      <a:pt x="12891" y="16342"/>
                      <a:pt x="12880" y="16348"/>
                    </a:cubicBezTo>
                    <a:lnTo>
                      <a:pt x="12838" y="16253"/>
                    </a:lnTo>
                    <a:lnTo>
                      <a:pt x="12800" y="16144"/>
                    </a:lnTo>
                    <a:lnTo>
                      <a:pt x="12792" y="16010"/>
                    </a:lnTo>
                    <a:lnTo>
                      <a:pt x="12759" y="15891"/>
                    </a:lnTo>
                    <a:lnTo>
                      <a:pt x="12697" y="15824"/>
                    </a:lnTo>
                    <a:lnTo>
                      <a:pt x="12646" y="15824"/>
                    </a:lnTo>
                    <a:lnTo>
                      <a:pt x="12603" y="15924"/>
                    </a:lnTo>
                    <a:lnTo>
                      <a:pt x="12618" y="16151"/>
                    </a:lnTo>
                    <a:lnTo>
                      <a:pt x="12724" y="16257"/>
                    </a:lnTo>
                    <a:lnTo>
                      <a:pt x="12796" y="16337"/>
                    </a:lnTo>
                    <a:lnTo>
                      <a:pt x="12807" y="16463"/>
                    </a:lnTo>
                    <a:lnTo>
                      <a:pt x="12772" y="16612"/>
                    </a:lnTo>
                    <a:lnTo>
                      <a:pt x="12772" y="16734"/>
                    </a:lnTo>
                    <a:cubicBezTo>
                      <a:pt x="12818" y="16846"/>
                      <a:pt x="12858" y="16964"/>
                      <a:pt x="12895" y="17087"/>
                    </a:cubicBezTo>
                    <a:cubicBezTo>
                      <a:pt x="12915" y="17156"/>
                      <a:pt x="12934" y="17225"/>
                      <a:pt x="12951" y="17297"/>
                    </a:cubicBezTo>
                    <a:cubicBezTo>
                      <a:pt x="13008" y="17399"/>
                      <a:pt x="13000" y="17578"/>
                      <a:pt x="12933" y="17657"/>
                    </a:cubicBezTo>
                    <a:cubicBezTo>
                      <a:pt x="12905" y="17689"/>
                      <a:pt x="12871" y="17695"/>
                      <a:pt x="12839" y="17674"/>
                    </a:cubicBezTo>
                    <a:lnTo>
                      <a:pt x="12731" y="17540"/>
                    </a:lnTo>
                    <a:lnTo>
                      <a:pt x="12675" y="17387"/>
                    </a:lnTo>
                    <a:lnTo>
                      <a:pt x="12670" y="17212"/>
                    </a:lnTo>
                    <a:lnTo>
                      <a:pt x="12660" y="17008"/>
                    </a:lnTo>
                    <a:cubicBezTo>
                      <a:pt x="12646" y="17001"/>
                      <a:pt x="12632" y="16993"/>
                      <a:pt x="12617" y="16986"/>
                    </a:cubicBezTo>
                    <a:cubicBezTo>
                      <a:pt x="12603" y="16978"/>
                      <a:pt x="12589" y="16970"/>
                      <a:pt x="12575" y="16961"/>
                    </a:cubicBezTo>
                    <a:cubicBezTo>
                      <a:pt x="12558" y="16949"/>
                      <a:pt x="12540" y="16937"/>
                      <a:pt x="12524" y="16920"/>
                    </a:cubicBezTo>
                    <a:cubicBezTo>
                      <a:pt x="12508" y="16904"/>
                      <a:pt x="12494" y="16883"/>
                      <a:pt x="12482" y="16857"/>
                    </a:cubicBezTo>
                    <a:cubicBezTo>
                      <a:pt x="12474" y="16837"/>
                      <a:pt x="12466" y="16815"/>
                      <a:pt x="12462" y="16791"/>
                    </a:cubicBezTo>
                    <a:cubicBezTo>
                      <a:pt x="12457" y="16768"/>
                      <a:pt x="12455" y="16743"/>
                      <a:pt x="12454" y="16718"/>
                    </a:cubicBezTo>
                    <a:cubicBezTo>
                      <a:pt x="12438" y="16621"/>
                      <a:pt x="12408" y="16534"/>
                      <a:pt x="12369" y="16463"/>
                    </a:cubicBezTo>
                    <a:cubicBezTo>
                      <a:pt x="12341" y="16412"/>
                      <a:pt x="12308" y="16369"/>
                      <a:pt x="12270" y="16349"/>
                    </a:cubicBezTo>
                    <a:cubicBezTo>
                      <a:pt x="12258" y="16343"/>
                      <a:pt x="12245" y="16340"/>
                      <a:pt x="12233" y="16338"/>
                    </a:cubicBezTo>
                    <a:cubicBezTo>
                      <a:pt x="12221" y="16337"/>
                      <a:pt x="12208" y="16338"/>
                      <a:pt x="12196" y="16341"/>
                    </a:cubicBezTo>
                    <a:lnTo>
                      <a:pt x="12067" y="16333"/>
                    </a:lnTo>
                    <a:lnTo>
                      <a:pt x="11991" y="16324"/>
                    </a:lnTo>
                    <a:lnTo>
                      <a:pt x="11860" y="16211"/>
                    </a:lnTo>
                    <a:lnTo>
                      <a:pt x="11758" y="16097"/>
                    </a:lnTo>
                    <a:lnTo>
                      <a:pt x="11688" y="16088"/>
                    </a:lnTo>
                    <a:lnTo>
                      <a:pt x="11652" y="15958"/>
                    </a:lnTo>
                    <a:lnTo>
                      <a:pt x="11526" y="15910"/>
                    </a:lnTo>
                    <a:cubicBezTo>
                      <a:pt x="11483" y="15821"/>
                      <a:pt x="11411" y="15815"/>
                      <a:pt x="11364" y="15898"/>
                    </a:cubicBezTo>
                    <a:cubicBezTo>
                      <a:pt x="11346" y="15929"/>
                      <a:pt x="11335" y="15973"/>
                      <a:pt x="11332" y="16019"/>
                    </a:cubicBezTo>
                    <a:lnTo>
                      <a:pt x="11261" y="15919"/>
                    </a:lnTo>
                    <a:lnTo>
                      <a:pt x="11209" y="15703"/>
                    </a:lnTo>
                    <a:cubicBezTo>
                      <a:pt x="11193" y="15599"/>
                      <a:pt x="11166" y="15504"/>
                      <a:pt x="11128" y="15421"/>
                    </a:cubicBezTo>
                    <a:cubicBezTo>
                      <a:pt x="11112" y="15386"/>
                      <a:pt x="11095" y="15353"/>
                      <a:pt x="11076" y="15323"/>
                    </a:cubicBezTo>
                    <a:cubicBezTo>
                      <a:pt x="11070" y="15298"/>
                      <a:pt x="11066" y="15273"/>
                      <a:pt x="11061" y="15248"/>
                    </a:cubicBezTo>
                    <a:cubicBezTo>
                      <a:pt x="11056" y="15223"/>
                      <a:pt x="11050" y="15199"/>
                      <a:pt x="11046" y="15174"/>
                    </a:cubicBezTo>
                    <a:cubicBezTo>
                      <a:pt x="11042" y="15151"/>
                      <a:pt x="11039" y="15128"/>
                      <a:pt x="11035" y="15105"/>
                    </a:cubicBezTo>
                    <a:cubicBezTo>
                      <a:pt x="11032" y="15082"/>
                      <a:pt x="11028" y="15060"/>
                      <a:pt x="11025" y="15037"/>
                    </a:cubicBezTo>
                    <a:cubicBezTo>
                      <a:pt x="11028" y="14998"/>
                      <a:pt x="11031" y="14960"/>
                      <a:pt x="11034" y="14922"/>
                    </a:cubicBezTo>
                    <a:cubicBezTo>
                      <a:pt x="11038" y="14883"/>
                      <a:pt x="11041" y="14846"/>
                      <a:pt x="11045" y="14808"/>
                    </a:cubicBezTo>
                    <a:cubicBezTo>
                      <a:pt x="11047" y="14783"/>
                      <a:pt x="11050" y="14757"/>
                      <a:pt x="11052" y="14732"/>
                    </a:cubicBezTo>
                    <a:cubicBezTo>
                      <a:pt x="11055" y="14706"/>
                      <a:pt x="11058" y="14679"/>
                      <a:pt x="11061" y="14654"/>
                    </a:cubicBezTo>
                    <a:lnTo>
                      <a:pt x="11118" y="14559"/>
                    </a:lnTo>
                    <a:lnTo>
                      <a:pt x="11144" y="14388"/>
                    </a:lnTo>
                    <a:cubicBezTo>
                      <a:pt x="11161" y="14364"/>
                      <a:pt x="11177" y="14337"/>
                      <a:pt x="11191" y="14307"/>
                    </a:cubicBezTo>
                    <a:cubicBezTo>
                      <a:pt x="11205" y="14276"/>
                      <a:pt x="11217" y="14243"/>
                      <a:pt x="11227" y="14207"/>
                    </a:cubicBezTo>
                    <a:cubicBezTo>
                      <a:pt x="11231" y="14190"/>
                      <a:pt x="11236" y="14175"/>
                      <a:pt x="11240" y="14157"/>
                    </a:cubicBezTo>
                    <a:cubicBezTo>
                      <a:pt x="11244" y="14140"/>
                      <a:pt x="11247" y="14121"/>
                      <a:pt x="11250" y="14103"/>
                    </a:cubicBezTo>
                    <a:cubicBezTo>
                      <a:pt x="11270" y="14091"/>
                      <a:pt x="11289" y="14074"/>
                      <a:pt x="11307" y="14051"/>
                    </a:cubicBezTo>
                    <a:cubicBezTo>
                      <a:pt x="11324" y="14029"/>
                      <a:pt x="11339" y="14003"/>
                      <a:pt x="11353" y="13972"/>
                    </a:cubicBezTo>
                    <a:cubicBezTo>
                      <a:pt x="11362" y="13950"/>
                      <a:pt x="11371" y="13925"/>
                      <a:pt x="11378" y="13900"/>
                    </a:cubicBezTo>
                    <a:cubicBezTo>
                      <a:pt x="11384" y="13875"/>
                      <a:pt x="11389" y="13849"/>
                      <a:pt x="11393" y="13822"/>
                    </a:cubicBezTo>
                    <a:lnTo>
                      <a:pt x="11472" y="13754"/>
                    </a:lnTo>
                    <a:lnTo>
                      <a:pt x="11543" y="13589"/>
                    </a:lnTo>
                    <a:lnTo>
                      <a:pt x="11589" y="13393"/>
                    </a:lnTo>
                    <a:cubicBezTo>
                      <a:pt x="11479" y="13305"/>
                      <a:pt x="11558" y="12987"/>
                      <a:pt x="11665" y="13089"/>
                    </a:cubicBezTo>
                    <a:cubicBezTo>
                      <a:pt x="11684" y="13107"/>
                      <a:pt x="11696" y="13143"/>
                      <a:pt x="11697" y="13184"/>
                    </a:cubicBezTo>
                    <a:cubicBezTo>
                      <a:pt x="11676" y="13242"/>
                      <a:pt x="11660" y="13306"/>
                      <a:pt x="11650" y="13374"/>
                    </a:cubicBezTo>
                    <a:cubicBezTo>
                      <a:pt x="11640" y="13442"/>
                      <a:pt x="11635" y="13513"/>
                      <a:pt x="11637" y="13583"/>
                    </a:cubicBezTo>
                    <a:cubicBezTo>
                      <a:pt x="11638" y="13609"/>
                      <a:pt x="11640" y="13635"/>
                      <a:pt x="11642" y="13661"/>
                    </a:cubicBezTo>
                    <a:cubicBezTo>
                      <a:pt x="11645" y="13687"/>
                      <a:pt x="11647" y="13712"/>
                      <a:pt x="11651" y="13737"/>
                    </a:cubicBezTo>
                    <a:lnTo>
                      <a:pt x="11750" y="13727"/>
                    </a:lnTo>
                    <a:lnTo>
                      <a:pt x="11833" y="13798"/>
                    </a:lnTo>
                    <a:cubicBezTo>
                      <a:pt x="11871" y="13802"/>
                      <a:pt x="11908" y="13773"/>
                      <a:pt x="11933" y="13718"/>
                    </a:cubicBezTo>
                    <a:cubicBezTo>
                      <a:pt x="11951" y="13677"/>
                      <a:pt x="11960" y="13627"/>
                      <a:pt x="11959" y="13573"/>
                    </a:cubicBezTo>
                    <a:lnTo>
                      <a:pt x="12062" y="13555"/>
                    </a:lnTo>
                    <a:lnTo>
                      <a:pt x="12167" y="13623"/>
                    </a:lnTo>
                    <a:lnTo>
                      <a:pt x="12228" y="13617"/>
                    </a:lnTo>
                    <a:lnTo>
                      <a:pt x="12260" y="13497"/>
                    </a:lnTo>
                    <a:lnTo>
                      <a:pt x="12203" y="13352"/>
                    </a:lnTo>
                    <a:lnTo>
                      <a:pt x="12115" y="13212"/>
                    </a:lnTo>
                    <a:lnTo>
                      <a:pt x="12047" y="13172"/>
                    </a:lnTo>
                    <a:lnTo>
                      <a:pt x="11942" y="13094"/>
                    </a:lnTo>
                    <a:lnTo>
                      <a:pt x="11882" y="12991"/>
                    </a:lnTo>
                    <a:lnTo>
                      <a:pt x="11887" y="12882"/>
                    </a:lnTo>
                    <a:lnTo>
                      <a:pt x="11924" y="12705"/>
                    </a:lnTo>
                    <a:lnTo>
                      <a:pt x="11946" y="12591"/>
                    </a:lnTo>
                    <a:lnTo>
                      <a:pt x="11967" y="12454"/>
                    </a:lnTo>
                    <a:lnTo>
                      <a:pt x="11967" y="12306"/>
                    </a:lnTo>
                    <a:lnTo>
                      <a:pt x="11962" y="12149"/>
                    </a:lnTo>
                    <a:lnTo>
                      <a:pt x="11929" y="11917"/>
                    </a:lnTo>
                    <a:lnTo>
                      <a:pt x="11899" y="11752"/>
                    </a:lnTo>
                    <a:lnTo>
                      <a:pt x="11934" y="11643"/>
                    </a:lnTo>
                    <a:lnTo>
                      <a:pt x="11991" y="11674"/>
                    </a:lnTo>
                    <a:lnTo>
                      <a:pt x="12022" y="11808"/>
                    </a:lnTo>
                    <a:lnTo>
                      <a:pt x="12049" y="11917"/>
                    </a:lnTo>
                    <a:lnTo>
                      <a:pt x="12155" y="12010"/>
                    </a:lnTo>
                    <a:lnTo>
                      <a:pt x="12151" y="11894"/>
                    </a:lnTo>
                    <a:lnTo>
                      <a:pt x="12132" y="11774"/>
                    </a:lnTo>
                    <a:lnTo>
                      <a:pt x="12089" y="11685"/>
                    </a:lnTo>
                    <a:lnTo>
                      <a:pt x="12062" y="11498"/>
                    </a:lnTo>
                    <a:lnTo>
                      <a:pt x="12125" y="11576"/>
                    </a:lnTo>
                    <a:lnTo>
                      <a:pt x="12188" y="11652"/>
                    </a:lnTo>
                    <a:lnTo>
                      <a:pt x="12261" y="11702"/>
                    </a:lnTo>
                    <a:lnTo>
                      <a:pt x="12299" y="11778"/>
                    </a:lnTo>
                    <a:lnTo>
                      <a:pt x="12261" y="11869"/>
                    </a:lnTo>
                    <a:lnTo>
                      <a:pt x="12241" y="12003"/>
                    </a:lnTo>
                    <a:lnTo>
                      <a:pt x="12289" y="12216"/>
                    </a:lnTo>
                    <a:lnTo>
                      <a:pt x="12325" y="12306"/>
                    </a:lnTo>
                    <a:lnTo>
                      <a:pt x="12383" y="12255"/>
                    </a:lnTo>
                    <a:lnTo>
                      <a:pt x="12426" y="12130"/>
                    </a:lnTo>
                    <a:lnTo>
                      <a:pt x="12467" y="11880"/>
                    </a:lnTo>
                    <a:lnTo>
                      <a:pt x="12575" y="11926"/>
                    </a:lnTo>
                    <a:lnTo>
                      <a:pt x="12594" y="12121"/>
                    </a:lnTo>
                    <a:lnTo>
                      <a:pt x="12575" y="12312"/>
                    </a:lnTo>
                    <a:lnTo>
                      <a:pt x="12548" y="12452"/>
                    </a:lnTo>
                    <a:lnTo>
                      <a:pt x="12573" y="12530"/>
                    </a:lnTo>
                    <a:cubicBezTo>
                      <a:pt x="12609" y="12561"/>
                      <a:pt x="12623" y="12641"/>
                      <a:pt x="12605" y="12706"/>
                    </a:cubicBezTo>
                    <a:cubicBezTo>
                      <a:pt x="12585" y="12778"/>
                      <a:pt x="12535" y="12798"/>
                      <a:pt x="12502" y="12748"/>
                    </a:cubicBezTo>
                    <a:lnTo>
                      <a:pt x="12372" y="12786"/>
                    </a:lnTo>
                    <a:lnTo>
                      <a:pt x="12330" y="12954"/>
                    </a:lnTo>
                    <a:lnTo>
                      <a:pt x="12381" y="13172"/>
                    </a:lnTo>
                    <a:cubicBezTo>
                      <a:pt x="12411" y="13202"/>
                      <a:pt x="12428" y="13269"/>
                      <a:pt x="12421" y="13334"/>
                    </a:cubicBezTo>
                    <a:cubicBezTo>
                      <a:pt x="12415" y="13394"/>
                      <a:pt x="12389" y="13445"/>
                      <a:pt x="12395" y="13506"/>
                    </a:cubicBezTo>
                    <a:cubicBezTo>
                      <a:pt x="12397" y="13534"/>
                      <a:pt x="12406" y="13557"/>
                      <a:pt x="12417" y="13572"/>
                    </a:cubicBezTo>
                    <a:cubicBezTo>
                      <a:pt x="12428" y="13587"/>
                      <a:pt x="12443" y="13594"/>
                      <a:pt x="12457" y="13589"/>
                    </a:cubicBezTo>
                    <a:lnTo>
                      <a:pt x="12557" y="13547"/>
                    </a:lnTo>
                    <a:lnTo>
                      <a:pt x="12557" y="13421"/>
                    </a:lnTo>
                    <a:lnTo>
                      <a:pt x="12487" y="13365"/>
                    </a:lnTo>
                    <a:lnTo>
                      <a:pt x="12538" y="13218"/>
                    </a:lnTo>
                    <a:lnTo>
                      <a:pt x="12669" y="13161"/>
                    </a:lnTo>
                    <a:cubicBezTo>
                      <a:pt x="12691" y="13151"/>
                      <a:pt x="12715" y="13148"/>
                      <a:pt x="12738" y="13153"/>
                    </a:cubicBezTo>
                    <a:cubicBezTo>
                      <a:pt x="12761" y="13158"/>
                      <a:pt x="12784" y="13170"/>
                      <a:pt x="12805" y="13189"/>
                    </a:cubicBezTo>
                    <a:cubicBezTo>
                      <a:pt x="12822" y="13204"/>
                      <a:pt x="12839" y="13224"/>
                      <a:pt x="12853" y="13246"/>
                    </a:cubicBezTo>
                    <a:cubicBezTo>
                      <a:pt x="12868" y="13270"/>
                      <a:pt x="12881" y="13296"/>
                      <a:pt x="12892" y="13326"/>
                    </a:cubicBezTo>
                    <a:lnTo>
                      <a:pt x="13006" y="13452"/>
                    </a:lnTo>
                    <a:lnTo>
                      <a:pt x="13140" y="13452"/>
                    </a:lnTo>
                    <a:lnTo>
                      <a:pt x="13307" y="13489"/>
                    </a:lnTo>
                    <a:lnTo>
                      <a:pt x="13473" y="13478"/>
                    </a:lnTo>
                    <a:lnTo>
                      <a:pt x="13452" y="13334"/>
                    </a:lnTo>
                    <a:lnTo>
                      <a:pt x="13428" y="13181"/>
                    </a:lnTo>
                    <a:lnTo>
                      <a:pt x="13526" y="13309"/>
                    </a:lnTo>
                    <a:lnTo>
                      <a:pt x="13600" y="13175"/>
                    </a:lnTo>
                    <a:cubicBezTo>
                      <a:pt x="13596" y="13146"/>
                      <a:pt x="13592" y="13118"/>
                      <a:pt x="13587" y="13091"/>
                    </a:cubicBezTo>
                    <a:cubicBezTo>
                      <a:pt x="13582" y="13064"/>
                      <a:pt x="13576" y="13036"/>
                      <a:pt x="13570" y="13010"/>
                    </a:cubicBezTo>
                    <a:cubicBezTo>
                      <a:pt x="13564" y="12988"/>
                      <a:pt x="13558" y="12967"/>
                      <a:pt x="13551" y="12946"/>
                    </a:cubicBezTo>
                    <a:cubicBezTo>
                      <a:pt x="13545" y="12925"/>
                      <a:pt x="13539" y="12905"/>
                      <a:pt x="13532" y="12885"/>
                    </a:cubicBezTo>
                    <a:lnTo>
                      <a:pt x="13526" y="12758"/>
                    </a:lnTo>
                    <a:cubicBezTo>
                      <a:pt x="13515" y="12725"/>
                      <a:pt x="13503" y="12695"/>
                      <a:pt x="13489" y="12667"/>
                    </a:cubicBezTo>
                    <a:cubicBezTo>
                      <a:pt x="13476" y="12639"/>
                      <a:pt x="13462" y="12614"/>
                      <a:pt x="13446" y="12591"/>
                    </a:cubicBezTo>
                    <a:cubicBezTo>
                      <a:pt x="13428" y="12567"/>
                      <a:pt x="13409" y="12548"/>
                      <a:pt x="13390" y="12532"/>
                    </a:cubicBezTo>
                    <a:cubicBezTo>
                      <a:pt x="13370" y="12516"/>
                      <a:pt x="13349" y="12504"/>
                      <a:pt x="13328" y="12496"/>
                    </a:cubicBezTo>
                    <a:lnTo>
                      <a:pt x="13235" y="12459"/>
                    </a:lnTo>
                    <a:lnTo>
                      <a:pt x="13137" y="12373"/>
                    </a:lnTo>
                    <a:lnTo>
                      <a:pt x="13081" y="12231"/>
                    </a:lnTo>
                    <a:lnTo>
                      <a:pt x="13109" y="12132"/>
                    </a:lnTo>
                    <a:lnTo>
                      <a:pt x="13177" y="12150"/>
                    </a:lnTo>
                    <a:cubicBezTo>
                      <a:pt x="13193" y="12191"/>
                      <a:pt x="13211" y="12229"/>
                      <a:pt x="13231" y="12263"/>
                    </a:cubicBezTo>
                    <a:cubicBezTo>
                      <a:pt x="13251" y="12296"/>
                      <a:pt x="13272" y="12325"/>
                      <a:pt x="13296" y="12350"/>
                    </a:cubicBezTo>
                    <a:cubicBezTo>
                      <a:pt x="13309" y="12364"/>
                      <a:pt x="13323" y="12377"/>
                      <a:pt x="13337" y="12389"/>
                    </a:cubicBezTo>
                    <a:cubicBezTo>
                      <a:pt x="13351" y="12400"/>
                      <a:pt x="13365" y="12411"/>
                      <a:pt x="13380" y="12420"/>
                    </a:cubicBezTo>
                    <a:lnTo>
                      <a:pt x="13446" y="12354"/>
                    </a:lnTo>
                    <a:lnTo>
                      <a:pt x="13411" y="12199"/>
                    </a:lnTo>
                    <a:lnTo>
                      <a:pt x="13421" y="12001"/>
                    </a:lnTo>
                    <a:lnTo>
                      <a:pt x="13442" y="11799"/>
                    </a:lnTo>
                    <a:cubicBezTo>
                      <a:pt x="13454" y="11723"/>
                      <a:pt x="13440" y="11640"/>
                      <a:pt x="13405" y="11593"/>
                    </a:cubicBezTo>
                    <a:cubicBezTo>
                      <a:pt x="13381" y="11560"/>
                      <a:pt x="13351" y="11550"/>
                      <a:pt x="13322" y="11565"/>
                    </a:cubicBezTo>
                    <a:lnTo>
                      <a:pt x="13197" y="11526"/>
                    </a:lnTo>
                    <a:lnTo>
                      <a:pt x="13018" y="11456"/>
                    </a:lnTo>
                    <a:lnTo>
                      <a:pt x="12932" y="11422"/>
                    </a:lnTo>
                    <a:lnTo>
                      <a:pt x="12807" y="11380"/>
                    </a:lnTo>
                    <a:lnTo>
                      <a:pt x="12767" y="11266"/>
                    </a:lnTo>
                    <a:lnTo>
                      <a:pt x="12726" y="11078"/>
                    </a:lnTo>
                    <a:lnTo>
                      <a:pt x="12664" y="10977"/>
                    </a:lnTo>
                    <a:cubicBezTo>
                      <a:pt x="12653" y="10958"/>
                      <a:pt x="12642" y="10940"/>
                      <a:pt x="12630" y="10925"/>
                    </a:cubicBezTo>
                    <a:cubicBezTo>
                      <a:pt x="12618" y="10910"/>
                      <a:pt x="12604" y="10897"/>
                      <a:pt x="12591" y="10886"/>
                    </a:cubicBezTo>
                    <a:cubicBezTo>
                      <a:pt x="12582" y="10879"/>
                      <a:pt x="12572" y="10873"/>
                      <a:pt x="12562" y="10868"/>
                    </a:cubicBezTo>
                    <a:cubicBezTo>
                      <a:pt x="12552" y="10863"/>
                      <a:pt x="12543" y="10860"/>
                      <a:pt x="12533" y="10857"/>
                    </a:cubicBezTo>
                    <a:lnTo>
                      <a:pt x="12459" y="10830"/>
                    </a:lnTo>
                    <a:lnTo>
                      <a:pt x="12400" y="10745"/>
                    </a:lnTo>
                    <a:lnTo>
                      <a:pt x="12353" y="10678"/>
                    </a:lnTo>
                    <a:lnTo>
                      <a:pt x="12238" y="10678"/>
                    </a:lnTo>
                    <a:lnTo>
                      <a:pt x="12180" y="10667"/>
                    </a:lnTo>
                    <a:lnTo>
                      <a:pt x="12071" y="10539"/>
                    </a:lnTo>
                    <a:lnTo>
                      <a:pt x="12009" y="10496"/>
                    </a:lnTo>
                    <a:lnTo>
                      <a:pt x="11913" y="10374"/>
                    </a:lnTo>
                    <a:lnTo>
                      <a:pt x="11830" y="10287"/>
                    </a:lnTo>
                    <a:lnTo>
                      <a:pt x="11737" y="10287"/>
                    </a:lnTo>
                    <a:lnTo>
                      <a:pt x="11664" y="10346"/>
                    </a:lnTo>
                    <a:lnTo>
                      <a:pt x="11556" y="10398"/>
                    </a:lnTo>
                    <a:lnTo>
                      <a:pt x="11505" y="10359"/>
                    </a:lnTo>
                    <a:lnTo>
                      <a:pt x="11406" y="10368"/>
                    </a:lnTo>
                    <a:lnTo>
                      <a:pt x="11326" y="10407"/>
                    </a:lnTo>
                    <a:lnTo>
                      <a:pt x="11300" y="10513"/>
                    </a:lnTo>
                    <a:lnTo>
                      <a:pt x="11255" y="10696"/>
                    </a:lnTo>
                    <a:lnTo>
                      <a:pt x="11250" y="10849"/>
                    </a:lnTo>
                    <a:lnTo>
                      <a:pt x="11260" y="11020"/>
                    </a:lnTo>
                    <a:lnTo>
                      <a:pt x="11297" y="11248"/>
                    </a:lnTo>
                    <a:lnTo>
                      <a:pt x="11334" y="11327"/>
                    </a:lnTo>
                    <a:lnTo>
                      <a:pt x="11388" y="11503"/>
                    </a:lnTo>
                    <a:lnTo>
                      <a:pt x="11456" y="11621"/>
                    </a:lnTo>
                    <a:lnTo>
                      <a:pt x="11579" y="11652"/>
                    </a:lnTo>
                    <a:lnTo>
                      <a:pt x="11614" y="11747"/>
                    </a:lnTo>
                    <a:lnTo>
                      <a:pt x="11619" y="11975"/>
                    </a:lnTo>
                    <a:lnTo>
                      <a:pt x="11568" y="12112"/>
                    </a:lnTo>
                    <a:lnTo>
                      <a:pt x="11589" y="12421"/>
                    </a:lnTo>
                    <a:lnTo>
                      <a:pt x="11531" y="12477"/>
                    </a:lnTo>
                    <a:lnTo>
                      <a:pt x="11494" y="12322"/>
                    </a:lnTo>
                    <a:cubicBezTo>
                      <a:pt x="11487" y="12290"/>
                      <a:pt x="11480" y="12258"/>
                      <a:pt x="11472" y="12227"/>
                    </a:cubicBezTo>
                    <a:cubicBezTo>
                      <a:pt x="11465" y="12194"/>
                      <a:pt x="11456" y="12163"/>
                      <a:pt x="11448" y="12130"/>
                    </a:cubicBezTo>
                    <a:cubicBezTo>
                      <a:pt x="11442" y="12099"/>
                      <a:pt x="11434" y="12070"/>
                      <a:pt x="11425" y="12042"/>
                    </a:cubicBezTo>
                    <a:cubicBezTo>
                      <a:pt x="11416" y="12013"/>
                      <a:pt x="11406" y="11986"/>
                      <a:pt x="11395" y="11961"/>
                    </a:cubicBezTo>
                    <a:cubicBezTo>
                      <a:pt x="11387" y="11943"/>
                      <a:pt x="11378" y="11926"/>
                      <a:pt x="11368" y="11911"/>
                    </a:cubicBezTo>
                    <a:cubicBezTo>
                      <a:pt x="11359" y="11895"/>
                      <a:pt x="11350" y="11882"/>
                      <a:pt x="11340" y="11869"/>
                    </a:cubicBezTo>
                    <a:lnTo>
                      <a:pt x="11283" y="11783"/>
                    </a:lnTo>
                    <a:lnTo>
                      <a:pt x="11221" y="11774"/>
                    </a:lnTo>
                    <a:cubicBezTo>
                      <a:pt x="11216" y="11724"/>
                      <a:pt x="11208" y="11676"/>
                      <a:pt x="11196" y="11632"/>
                    </a:cubicBezTo>
                    <a:cubicBezTo>
                      <a:pt x="11178" y="11567"/>
                      <a:pt x="11151" y="11510"/>
                      <a:pt x="11118" y="11470"/>
                    </a:cubicBezTo>
                    <a:lnTo>
                      <a:pt x="11066" y="11332"/>
                    </a:lnTo>
                    <a:lnTo>
                      <a:pt x="11066" y="11157"/>
                    </a:lnTo>
                    <a:lnTo>
                      <a:pt x="11055" y="10852"/>
                    </a:lnTo>
                    <a:lnTo>
                      <a:pt x="11126" y="10759"/>
                    </a:lnTo>
                    <a:lnTo>
                      <a:pt x="11178" y="10545"/>
                    </a:lnTo>
                    <a:lnTo>
                      <a:pt x="11208" y="10432"/>
                    </a:lnTo>
                    <a:lnTo>
                      <a:pt x="11141" y="10345"/>
                    </a:lnTo>
                    <a:cubicBezTo>
                      <a:pt x="11126" y="10346"/>
                      <a:pt x="11111" y="10346"/>
                      <a:pt x="11096" y="10346"/>
                    </a:cubicBezTo>
                    <a:cubicBezTo>
                      <a:pt x="11081" y="10346"/>
                      <a:pt x="11067" y="10346"/>
                      <a:pt x="11052" y="10345"/>
                    </a:cubicBezTo>
                    <a:cubicBezTo>
                      <a:pt x="11033" y="10343"/>
                      <a:pt x="11013" y="10342"/>
                      <a:pt x="10993" y="10345"/>
                    </a:cubicBezTo>
                    <a:cubicBezTo>
                      <a:pt x="10974" y="10348"/>
                      <a:pt x="10954" y="10355"/>
                      <a:pt x="10938" y="10374"/>
                    </a:cubicBezTo>
                    <a:cubicBezTo>
                      <a:pt x="10929" y="10384"/>
                      <a:pt x="10922" y="10398"/>
                      <a:pt x="10916" y="10413"/>
                    </a:cubicBezTo>
                    <a:cubicBezTo>
                      <a:pt x="10909" y="10428"/>
                      <a:pt x="10905" y="10445"/>
                      <a:pt x="10901" y="10463"/>
                    </a:cubicBezTo>
                    <a:lnTo>
                      <a:pt x="10906" y="10672"/>
                    </a:lnTo>
                    <a:cubicBezTo>
                      <a:pt x="10906" y="10705"/>
                      <a:pt x="10906" y="10738"/>
                      <a:pt x="10905" y="10771"/>
                    </a:cubicBezTo>
                    <a:cubicBezTo>
                      <a:pt x="10904" y="10804"/>
                      <a:pt x="10903" y="10838"/>
                      <a:pt x="10901" y="10871"/>
                    </a:cubicBezTo>
                    <a:cubicBezTo>
                      <a:pt x="10900" y="10911"/>
                      <a:pt x="10898" y="10952"/>
                      <a:pt x="10896" y="10992"/>
                    </a:cubicBezTo>
                    <a:cubicBezTo>
                      <a:pt x="10893" y="11033"/>
                      <a:pt x="10890" y="11073"/>
                      <a:pt x="10887" y="11114"/>
                    </a:cubicBezTo>
                    <a:lnTo>
                      <a:pt x="10845" y="11229"/>
                    </a:lnTo>
                    <a:lnTo>
                      <a:pt x="10836" y="11380"/>
                    </a:lnTo>
                    <a:lnTo>
                      <a:pt x="10854" y="11574"/>
                    </a:lnTo>
                    <a:lnTo>
                      <a:pt x="10831" y="11774"/>
                    </a:lnTo>
                    <a:lnTo>
                      <a:pt x="10779" y="11688"/>
                    </a:lnTo>
                    <a:lnTo>
                      <a:pt x="10715" y="11688"/>
                    </a:lnTo>
                    <a:lnTo>
                      <a:pt x="10689" y="11783"/>
                    </a:lnTo>
                    <a:lnTo>
                      <a:pt x="10641" y="11936"/>
                    </a:lnTo>
                    <a:lnTo>
                      <a:pt x="10564" y="11884"/>
                    </a:lnTo>
                    <a:cubicBezTo>
                      <a:pt x="10547" y="11885"/>
                      <a:pt x="10533" y="11894"/>
                      <a:pt x="10521" y="11908"/>
                    </a:cubicBezTo>
                    <a:cubicBezTo>
                      <a:pt x="10509" y="11921"/>
                      <a:pt x="10500" y="11942"/>
                      <a:pt x="10492" y="11964"/>
                    </a:cubicBezTo>
                    <a:lnTo>
                      <a:pt x="10499" y="11936"/>
                    </a:lnTo>
                    <a:lnTo>
                      <a:pt x="10515" y="11713"/>
                    </a:lnTo>
                    <a:lnTo>
                      <a:pt x="10532" y="11609"/>
                    </a:lnTo>
                    <a:lnTo>
                      <a:pt x="10587" y="11631"/>
                    </a:lnTo>
                    <a:lnTo>
                      <a:pt x="10623" y="11500"/>
                    </a:lnTo>
                    <a:lnTo>
                      <a:pt x="10562" y="11472"/>
                    </a:lnTo>
                    <a:lnTo>
                      <a:pt x="10501" y="11490"/>
                    </a:lnTo>
                    <a:lnTo>
                      <a:pt x="10446" y="11431"/>
                    </a:lnTo>
                    <a:lnTo>
                      <a:pt x="10404" y="11357"/>
                    </a:lnTo>
                    <a:lnTo>
                      <a:pt x="10356" y="11137"/>
                    </a:lnTo>
                    <a:lnTo>
                      <a:pt x="10378" y="10988"/>
                    </a:lnTo>
                    <a:lnTo>
                      <a:pt x="10346" y="10852"/>
                    </a:lnTo>
                    <a:lnTo>
                      <a:pt x="10355" y="10726"/>
                    </a:lnTo>
                    <a:lnTo>
                      <a:pt x="10398" y="10620"/>
                    </a:lnTo>
                    <a:lnTo>
                      <a:pt x="10403" y="10497"/>
                    </a:lnTo>
                    <a:lnTo>
                      <a:pt x="10351" y="10365"/>
                    </a:lnTo>
                    <a:lnTo>
                      <a:pt x="10278" y="10374"/>
                    </a:lnTo>
                    <a:lnTo>
                      <a:pt x="10215" y="10413"/>
                    </a:lnTo>
                    <a:lnTo>
                      <a:pt x="10170" y="10553"/>
                    </a:lnTo>
                    <a:lnTo>
                      <a:pt x="10175" y="10720"/>
                    </a:lnTo>
                    <a:cubicBezTo>
                      <a:pt x="10215" y="10791"/>
                      <a:pt x="10184" y="10919"/>
                      <a:pt x="10128" y="10905"/>
                    </a:cubicBezTo>
                    <a:cubicBezTo>
                      <a:pt x="10093" y="10896"/>
                      <a:pt x="10073" y="10821"/>
                      <a:pt x="10091" y="10762"/>
                    </a:cubicBezTo>
                    <a:lnTo>
                      <a:pt x="10051" y="10690"/>
                    </a:lnTo>
                    <a:lnTo>
                      <a:pt x="9996" y="10645"/>
                    </a:lnTo>
                    <a:lnTo>
                      <a:pt x="9907" y="10608"/>
                    </a:lnTo>
                    <a:lnTo>
                      <a:pt x="9868" y="10516"/>
                    </a:lnTo>
                    <a:lnTo>
                      <a:pt x="9868" y="10398"/>
                    </a:lnTo>
                    <a:lnTo>
                      <a:pt x="9810" y="10284"/>
                    </a:lnTo>
                    <a:lnTo>
                      <a:pt x="9781" y="10117"/>
                    </a:lnTo>
                    <a:lnTo>
                      <a:pt x="9745" y="10030"/>
                    </a:lnTo>
                    <a:lnTo>
                      <a:pt x="9658" y="9999"/>
                    </a:lnTo>
                    <a:lnTo>
                      <a:pt x="9638" y="9884"/>
                    </a:lnTo>
                    <a:lnTo>
                      <a:pt x="9591" y="9766"/>
                    </a:lnTo>
                    <a:lnTo>
                      <a:pt x="9512" y="9780"/>
                    </a:lnTo>
                    <a:lnTo>
                      <a:pt x="9400" y="9770"/>
                    </a:lnTo>
                    <a:lnTo>
                      <a:pt x="9339" y="9890"/>
                    </a:lnTo>
                    <a:lnTo>
                      <a:pt x="9360" y="10064"/>
                    </a:lnTo>
                    <a:lnTo>
                      <a:pt x="9346" y="10236"/>
                    </a:lnTo>
                    <a:lnTo>
                      <a:pt x="9271" y="10398"/>
                    </a:lnTo>
                    <a:lnTo>
                      <a:pt x="9175" y="10531"/>
                    </a:lnTo>
                    <a:lnTo>
                      <a:pt x="9190" y="10681"/>
                    </a:lnTo>
                    <a:lnTo>
                      <a:pt x="9238" y="10777"/>
                    </a:lnTo>
                    <a:lnTo>
                      <a:pt x="9233" y="10974"/>
                    </a:lnTo>
                    <a:lnTo>
                      <a:pt x="9318" y="10949"/>
                    </a:lnTo>
                    <a:lnTo>
                      <a:pt x="9414" y="10821"/>
                    </a:lnTo>
                    <a:lnTo>
                      <a:pt x="9563" y="10710"/>
                    </a:lnTo>
                    <a:lnTo>
                      <a:pt x="9530" y="10938"/>
                    </a:lnTo>
                    <a:lnTo>
                      <a:pt x="9543" y="11053"/>
                    </a:lnTo>
                    <a:lnTo>
                      <a:pt x="9500" y="11132"/>
                    </a:lnTo>
                    <a:lnTo>
                      <a:pt x="9548" y="11246"/>
                    </a:lnTo>
                    <a:lnTo>
                      <a:pt x="9684" y="11324"/>
                    </a:lnTo>
                    <a:cubicBezTo>
                      <a:pt x="9714" y="11216"/>
                      <a:pt x="9800" y="11254"/>
                      <a:pt x="9800" y="11377"/>
                    </a:cubicBezTo>
                    <a:cubicBezTo>
                      <a:pt x="9800" y="11414"/>
                      <a:pt x="9788" y="11449"/>
                      <a:pt x="9769" y="11462"/>
                    </a:cubicBezTo>
                    <a:lnTo>
                      <a:pt x="9636" y="11518"/>
                    </a:lnTo>
                    <a:lnTo>
                      <a:pt x="9496" y="11528"/>
                    </a:lnTo>
                    <a:lnTo>
                      <a:pt x="9538" y="11702"/>
                    </a:lnTo>
                    <a:lnTo>
                      <a:pt x="9541" y="11802"/>
                    </a:lnTo>
                    <a:lnTo>
                      <a:pt x="9482" y="11771"/>
                    </a:lnTo>
                    <a:lnTo>
                      <a:pt x="9434" y="11694"/>
                    </a:lnTo>
                    <a:lnTo>
                      <a:pt x="9397" y="11607"/>
                    </a:lnTo>
                    <a:lnTo>
                      <a:pt x="9331" y="11517"/>
                    </a:lnTo>
                    <a:lnTo>
                      <a:pt x="9268" y="11428"/>
                    </a:lnTo>
                    <a:lnTo>
                      <a:pt x="9210" y="11327"/>
                    </a:lnTo>
                    <a:lnTo>
                      <a:pt x="9130" y="11277"/>
                    </a:lnTo>
                    <a:lnTo>
                      <a:pt x="9163" y="11123"/>
                    </a:lnTo>
                    <a:lnTo>
                      <a:pt x="9130" y="11011"/>
                    </a:lnTo>
                    <a:lnTo>
                      <a:pt x="9084" y="11097"/>
                    </a:lnTo>
                    <a:lnTo>
                      <a:pt x="9022" y="11251"/>
                    </a:lnTo>
                    <a:lnTo>
                      <a:pt x="8971" y="11171"/>
                    </a:lnTo>
                    <a:lnTo>
                      <a:pt x="8974" y="11028"/>
                    </a:lnTo>
                    <a:lnTo>
                      <a:pt x="9010" y="10882"/>
                    </a:lnTo>
                    <a:lnTo>
                      <a:pt x="8971" y="10748"/>
                    </a:lnTo>
                    <a:lnTo>
                      <a:pt x="8929" y="10921"/>
                    </a:lnTo>
                    <a:lnTo>
                      <a:pt x="8874" y="11006"/>
                    </a:lnTo>
                    <a:lnTo>
                      <a:pt x="8826" y="10891"/>
                    </a:lnTo>
                    <a:lnTo>
                      <a:pt x="8771" y="10911"/>
                    </a:lnTo>
                    <a:lnTo>
                      <a:pt x="8684" y="10924"/>
                    </a:lnTo>
                    <a:lnTo>
                      <a:pt x="8589" y="10933"/>
                    </a:lnTo>
                    <a:lnTo>
                      <a:pt x="8557" y="10807"/>
                    </a:lnTo>
                    <a:lnTo>
                      <a:pt x="8465" y="10787"/>
                    </a:lnTo>
                    <a:lnTo>
                      <a:pt x="8379" y="10930"/>
                    </a:lnTo>
                    <a:lnTo>
                      <a:pt x="8323" y="10763"/>
                    </a:lnTo>
                    <a:lnTo>
                      <a:pt x="8323" y="10591"/>
                    </a:lnTo>
                    <a:lnTo>
                      <a:pt x="8242" y="10553"/>
                    </a:lnTo>
                    <a:lnTo>
                      <a:pt x="8210" y="10340"/>
                    </a:lnTo>
                    <a:lnTo>
                      <a:pt x="8179" y="10192"/>
                    </a:lnTo>
                    <a:lnTo>
                      <a:pt x="8118" y="10050"/>
                    </a:lnTo>
                    <a:lnTo>
                      <a:pt x="8040" y="9867"/>
                    </a:lnTo>
                    <a:lnTo>
                      <a:pt x="7993" y="9731"/>
                    </a:lnTo>
                    <a:lnTo>
                      <a:pt x="7884" y="9601"/>
                    </a:lnTo>
                    <a:lnTo>
                      <a:pt x="7894" y="9492"/>
                    </a:lnTo>
                    <a:lnTo>
                      <a:pt x="7934" y="9423"/>
                    </a:lnTo>
                    <a:lnTo>
                      <a:pt x="7884" y="9323"/>
                    </a:lnTo>
                    <a:lnTo>
                      <a:pt x="7856" y="9193"/>
                    </a:lnTo>
                    <a:lnTo>
                      <a:pt x="7872" y="9082"/>
                    </a:lnTo>
                    <a:lnTo>
                      <a:pt x="7812" y="9003"/>
                    </a:lnTo>
                    <a:lnTo>
                      <a:pt x="7742" y="9025"/>
                    </a:lnTo>
                    <a:lnTo>
                      <a:pt x="7693" y="8881"/>
                    </a:lnTo>
                    <a:lnTo>
                      <a:pt x="7610" y="8805"/>
                    </a:lnTo>
                    <a:cubicBezTo>
                      <a:pt x="7596" y="8791"/>
                      <a:pt x="7581" y="8779"/>
                      <a:pt x="7565" y="8771"/>
                    </a:cubicBezTo>
                    <a:cubicBezTo>
                      <a:pt x="7550" y="8763"/>
                      <a:pt x="7535" y="8759"/>
                      <a:pt x="7519" y="8758"/>
                    </a:cubicBezTo>
                    <a:cubicBezTo>
                      <a:pt x="7504" y="8757"/>
                      <a:pt x="7488" y="8759"/>
                      <a:pt x="7473" y="8765"/>
                    </a:cubicBezTo>
                    <a:cubicBezTo>
                      <a:pt x="7458" y="8770"/>
                      <a:pt x="7443" y="8777"/>
                      <a:pt x="7429" y="8788"/>
                    </a:cubicBezTo>
                    <a:lnTo>
                      <a:pt x="7343" y="8867"/>
                    </a:lnTo>
                    <a:lnTo>
                      <a:pt x="7271" y="8906"/>
                    </a:lnTo>
                    <a:lnTo>
                      <a:pt x="7234" y="8769"/>
                    </a:lnTo>
                    <a:lnTo>
                      <a:pt x="7172" y="8707"/>
                    </a:lnTo>
                    <a:lnTo>
                      <a:pt x="7054" y="8665"/>
                    </a:lnTo>
                    <a:close/>
                    <a:moveTo>
                      <a:pt x="4505" y="11282"/>
                    </a:moveTo>
                    <a:lnTo>
                      <a:pt x="4472" y="11190"/>
                    </a:lnTo>
                    <a:lnTo>
                      <a:pt x="4447" y="11318"/>
                    </a:lnTo>
                    <a:lnTo>
                      <a:pt x="4505" y="11282"/>
                    </a:lnTo>
                    <a:close/>
                    <a:moveTo>
                      <a:pt x="4472" y="11190"/>
                    </a:moveTo>
                    <a:lnTo>
                      <a:pt x="4505" y="11030"/>
                    </a:lnTo>
                    <a:lnTo>
                      <a:pt x="4436" y="10871"/>
                    </a:lnTo>
                    <a:lnTo>
                      <a:pt x="4361" y="10698"/>
                    </a:lnTo>
                    <a:lnTo>
                      <a:pt x="4361" y="10591"/>
                    </a:lnTo>
                    <a:lnTo>
                      <a:pt x="4325" y="10444"/>
                    </a:lnTo>
                    <a:lnTo>
                      <a:pt x="4195" y="10066"/>
                    </a:lnTo>
                    <a:lnTo>
                      <a:pt x="4288" y="9162"/>
                    </a:lnTo>
                    <a:lnTo>
                      <a:pt x="4341" y="8853"/>
                    </a:lnTo>
                    <a:lnTo>
                      <a:pt x="4254" y="8844"/>
                    </a:lnTo>
                    <a:lnTo>
                      <a:pt x="4238" y="9087"/>
                    </a:lnTo>
                    <a:lnTo>
                      <a:pt x="4196" y="9291"/>
                    </a:lnTo>
                    <a:lnTo>
                      <a:pt x="4222" y="9467"/>
                    </a:lnTo>
                    <a:lnTo>
                      <a:pt x="4201" y="9736"/>
                    </a:lnTo>
                    <a:lnTo>
                      <a:pt x="4151" y="9814"/>
                    </a:lnTo>
                    <a:lnTo>
                      <a:pt x="4146" y="9962"/>
                    </a:lnTo>
                    <a:lnTo>
                      <a:pt x="4140" y="10080"/>
                    </a:lnTo>
                    <a:lnTo>
                      <a:pt x="4140" y="10254"/>
                    </a:lnTo>
                    <a:lnTo>
                      <a:pt x="4187" y="10323"/>
                    </a:lnTo>
                    <a:lnTo>
                      <a:pt x="4242" y="10451"/>
                    </a:lnTo>
                    <a:lnTo>
                      <a:pt x="4245" y="10592"/>
                    </a:lnTo>
                    <a:lnTo>
                      <a:pt x="4281" y="10707"/>
                    </a:lnTo>
                    <a:cubicBezTo>
                      <a:pt x="4301" y="10774"/>
                      <a:pt x="4327" y="10835"/>
                      <a:pt x="4356" y="10888"/>
                    </a:cubicBezTo>
                    <a:cubicBezTo>
                      <a:pt x="4376" y="10924"/>
                      <a:pt x="4398" y="10958"/>
                      <a:pt x="4421" y="10986"/>
                    </a:cubicBezTo>
                    <a:lnTo>
                      <a:pt x="4462" y="11160"/>
                    </a:lnTo>
                    <a:lnTo>
                      <a:pt x="4472" y="11190"/>
                    </a:lnTo>
                    <a:close/>
                    <a:moveTo>
                      <a:pt x="10516" y="8674"/>
                    </a:moveTo>
                    <a:lnTo>
                      <a:pt x="10469" y="8730"/>
                    </a:lnTo>
                    <a:lnTo>
                      <a:pt x="10484" y="8850"/>
                    </a:lnTo>
                    <a:lnTo>
                      <a:pt x="10462" y="9034"/>
                    </a:lnTo>
                    <a:lnTo>
                      <a:pt x="10539" y="9152"/>
                    </a:lnTo>
                    <a:lnTo>
                      <a:pt x="10590" y="9278"/>
                    </a:lnTo>
                    <a:lnTo>
                      <a:pt x="10663" y="9253"/>
                    </a:lnTo>
                    <a:lnTo>
                      <a:pt x="10718" y="9214"/>
                    </a:lnTo>
                    <a:lnTo>
                      <a:pt x="10715" y="8986"/>
                    </a:lnTo>
                    <a:lnTo>
                      <a:pt x="10670" y="8791"/>
                    </a:lnTo>
                    <a:lnTo>
                      <a:pt x="10607" y="8737"/>
                    </a:lnTo>
                    <a:lnTo>
                      <a:pt x="10516" y="8674"/>
                    </a:lnTo>
                    <a:close/>
                    <a:moveTo>
                      <a:pt x="10318" y="8741"/>
                    </a:moveTo>
                    <a:lnTo>
                      <a:pt x="10234" y="8768"/>
                    </a:lnTo>
                    <a:lnTo>
                      <a:pt x="10145" y="8849"/>
                    </a:lnTo>
                    <a:lnTo>
                      <a:pt x="10057" y="8936"/>
                    </a:lnTo>
                    <a:lnTo>
                      <a:pt x="10069" y="9057"/>
                    </a:lnTo>
                    <a:lnTo>
                      <a:pt x="10116" y="9076"/>
                    </a:lnTo>
                    <a:lnTo>
                      <a:pt x="10132" y="9311"/>
                    </a:lnTo>
                    <a:lnTo>
                      <a:pt x="10205" y="9311"/>
                    </a:lnTo>
                    <a:lnTo>
                      <a:pt x="10288" y="9129"/>
                    </a:lnTo>
                    <a:lnTo>
                      <a:pt x="10330" y="8992"/>
                    </a:lnTo>
                    <a:lnTo>
                      <a:pt x="10330" y="8860"/>
                    </a:lnTo>
                    <a:lnTo>
                      <a:pt x="10318" y="8741"/>
                    </a:lnTo>
                    <a:close/>
                    <a:moveTo>
                      <a:pt x="6216" y="9031"/>
                    </a:moveTo>
                    <a:lnTo>
                      <a:pt x="6148" y="9062"/>
                    </a:lnTo>
                    <a:lnTo>
                      <a:pt x="6080" y="9121"/>
                    </a:lnTo>
                    <a:lnTo>
                      <a:pt x="6112" y="9272"/>
                    </a:lnTo>
                    <a:lnTo>
                      <a:pt x="6057" y="9513"/>
                    </a:lnTo>
                    <a:lnTo>
                      <a:pt x="6125" y="9552"/>
                    </a:lnTo>
                    <a:lnTo>
                      <a:pt x="6186" y="9473"/>
                    </a:lnTo>
                    <a:lnTo>
                      <a:pt x="6206" y="9278"/>
                    </a:lnTo>
                    <a:lnTo>
                      <a:pt x="6231" y="9162"/>
                    </a:lnTo>
                    <a:lnTo>
                      <a:pt x="6216" y="9031"/>
                    </a:lnTo>
                    <a:close/>
                    <a:moveTo>
                      <a:pt x="9874" y="9062"/>
                    </a:moveTo>
                    <a:lnTo>
                      <a:pt x="9790" y="9154"/>
                    </a:lnTo>
                    <a:lnTo>
                      <a:pt x="9709" y="9242"/>
                    </a:lnTo>
                    <a:lnTo>
                      <a:pt x="9585" y="9342"/>
                    </a:lnTo>
                    <a:lnTo>
                      <a:pt x="9605" y="9482"/>
                    </a:lnTo>
                    <a:lnTo>
                      <a:pt x="9716" y="9653"/>
                    </a:lnTo>
                    <a:lnTo>
                      <a:pt x="9769" y="9724"/>
                    </a:lnTo>
                    <a:lnTo>
                      <a:pt x="9903" y="9543"/>
                    </a:lnTo>
                    <a:lnTo>
                      <a:pt x="9820" y="9808"/>
                    </a:lnTo>
                    <a:lnTo>
                      <a:pt x="9843" y="9932"/>
                    </a:lnTo>
                    <a:lnTo>
                      <a:pt x="9937" y="9932"/>
                    </a:lnTo>
                    <a:lnTo>
                      <a:pt x="9907" y="10074"/>
                    </a:lnTo>
                    <a:lnTo>
                      <a:pt x="10036" y="10142"/>
                    </a:lnTo>
                    <a:cubicBezTo>
                      <a:pt x="10060" y="10134"/>
                      <a:pt x="10084" y="10128"/>
                      <a:pt x="10109" y="10122"/>
                    </a:cubicBezTo>
                    <a:cubicBezTo>
                      <a:pt x="10145" y="10113"/>
                      <a:pt x="10181" y="10107"/>
                      <a:pt x="10217" y="10103"/>
                    </a:cubicBezTo>
                    <a:cubicBezTo>
                      <a:pt x="10242" y="10112"/>
                      <a:pt x="10268" y="10104"/>
                      <a:pt x="10291" y="10083"/>
                    </a:cubicBezTo>
                    <a:cubicBezTo>
                      <a:pt x="10315" y="10061"/>
                      <a:pt x="10335" y="10025"/>
                      <a:pt x="10348" y="9980"/>
                    </a:cubicBezTo>
                    <a:lnTo>
                      <a:pt x="10393" y="9808"/>
                    </a:lnTo>
                    <a:lnTo>
                      <a:pt x="10378" y="9653"/>
                    </a:lnTo>
                    <a:lnTo>
                      <a:pt x="10289" y="9663"/>
                    </a:lnTo>
                    <a:lnTo>
                      <a:pt x="10257" y="9506"/>
                    </a:lnTo>
                    <a:lnTo>
                      <a:pt x="10175" y="9538"/>
                    </a:lnTo>
                    <a:lnTo>
                      <a:pt x="10134" y="9724"/>
                    </a:lnTo>
                    <a:lnTo>
                      <a:pt x="10097" y="9585"/>
                    </a:lnTo>
                    <a:lnTo>
                      <a:pt x="10076" y="9467"/>
                    </a:lnTo>
                    <a:lnTo>
                      <a:pt x="10092" y="9306"/>
                    </a:lnTo>
                    <a:lnTo>
                      <a:pt x="10088" y="9200"/>
                    </a:lnTo>
                    <a:lnTo>
                      <a:pt x="9989" y="9386"/>
                    </a:lnTo>
                    <a:lnTo>
                      <a:pt x="9959" y="9300"/>
                    </a:lnTo>
                    <a:lnTo>
                      <a:pt x="10001" y="9230"/>
                    </a:lnTo>
                    <a:lnTo>
                      <a:pt x="10031" y="9107"/>
                    </a:lnTo>
                    <a:lnTo>
                      <a:pt x="9963" y="9067"/>
                    </a:lnTo>
                    <a:lnTo>
                      <a:pt x="9874" y="9062"/>
                    </a:lnTo>
                    <a:close/>
                    <a:moveTo>
                      <a:pt x="5640" y="9443"/>
                    </a:moveTo>
                    <a:lnTo>
                      <a:pt x="5602" y="9543"/>
                    </a:lnTo>
                    <a:lnTo>
                      <a:pt x="5589" y="9686"/>
                    </a:lnTo>
                    <a:lnTo>
                      <a:pt x="5669" y="9632"/>
                    </a:lnTo>
                    <a:lnTo>
                      <a:pt x="5700" y="9481"/>
                    </a:lnTo>
                    <a:lnTo>
                      <a:pt x="5640" y="9443"/>
                    </a:lnTo>
                    <a:close/>
                    <a:moveTo>
                      <a:pt x="10688" y="10310"/>
                    </a:moveTo>
                    <a:cubicBezTo>
                      <a:pt x="10665" y="10316"/>
                      <a:pt x="10643" y="10330"/>
                      <a:pt x="10622" y="10349"/>
                    </a:cubicBezTo>
                    <a:cubicBezTo>
                      <a:pt x="10602" y="10369"/>
                      <a:pt x="10583" y="10392"/>
                      <a:pt x="10567" y="10422"/>
                    </a:cubicBezTo>
                    <a:cubicBezTo>
                      <a:pt x="10606" y="10465"/>
                      <a:pt x="10637" y="10530"/>
                      <a:pt x="10656" y="10608"/>
                    </a:cubicBezTo>
                    <a:cubicBezTo>
                      <a:pt x="10668" y="10657"/>
                      <a:pt x="10671" y="10716"/>
                      <a:pt x="10650" y="10745"/>
                    </a:cubicBezTo>
                    <a:cubicBezTo>
                      <a:pt x="10626" y="10777"/>
                      <a:pt x="10593" y="10746"/>
                      <a:pt x="10592" y="10692"/>
                    </a:cubicBezTo>
                    <a:cubicBezTo>
                      <a:pt x="10562" y="10633"/>
                      <a:pt x="10513" y="10626"/>
                      <a:pt x="10479" y="10678"/>
                    </a:cubicBezTo>
                    <a:cubicBezTo>
                      <a:pt x="10459" y="10708"/>
                      <a:pt x="10448" y="10757"/>
                      <a:pt x="10449" y="10805"/>
                    </a:cubicBezTo>
                    <a:lnTo>
                      <a:pt x="10488" y="11048"/>
                    </a:lnTo>
                    <a:lnTo>
                      <a:pt x="10590" y="11048"/>
                    </a:lnTo>
                    <a:cubicBezTo>
                      <a:pt x="10554" y="11160"/>
                      <a:pt x="10590" y="11309"/>
                      <a:pt x="10660" y="11327"/>
                    </a:cubicBezTo>
                    <a:cubicBezTo>
                      <a:pt x="10689" y="11334"/>
                      <a:pt x="10718" y="11310"/>
                      <a:pt x="10737" y="11268"/>
                    </a:cubicBezTo>
                    <a:lnTo>
                      <a:pt x="10801" y="11173"/>
                    </a:lnTo>
                    <a:lnTo>
                      <a:pt x="10812" y="11023"/>
                    </a:lnTo>
                    <a:lnTo>
                      <a:pt x="10849" y="10844"/>
                    </a:lnTo>
                    <a:lnTo>
                      <a:pt x="10859" y="10682"/>
                    </a:lnTo>
                    <a:lnTo>
                      <a:pt x="10807" y="10535"/>
                    </a:lnTo>
                    <a:lnTo>
                      <a:pt x="10803" y="10402"/>
                    </a:lnTo>
                    <a:lnTo>
                      <a:pt x="10755" y="10314"/>
                    </a:lnTo>
                    <a:cubicBezTo>
                      <a:pt x="10733" y="10305"/>
                      <a:pt x="10710" y="10305"/>
                      <a:pt x="10688" y="10310"/>
                    </a:cubicBezTo>
                    <a:close/>
                    <a:moveTo>
                      <a:pt x="5245" y="10340"/>
                    </a:moveTo>
                    <a:lnTo>
                      <a:pt x="5187" y="10360"/>
                    </a:lnTo>
                    <a:lnTo>
                      <a:pt x="5177" y="10496"/>
                    </a:lnTo>
                    <a:lnTo>
                      <a:pt x="5241" y="10563"/>
                    </a:lnTo>
                    <a:lnTo>
                      <a:pt x="5277" y="10430"/>
                    </a:lnTo>
                    <a:lnTo>
                      <a:pt x="5245" y="10340"/>
                    </a:lnTo>
                    <a:close/>
                    <a:moveTo>
                      <a:pt x="10320" y="12045"/>
                    </a:moveTo>
                    <a:lnTo>
                      <a:pt x="10402" y="12121"/>
                    </a:lnTo>
                    <a:lnTo>
                      <a:pt x="10452" y="12160"/>
                    </a:lnTo>
                    <a:lnTo>
                      <a:pt x="10476" y="12049"/>
                    </a:lnTo>
                    <a:cubicBezTo>
                      <a:pt x="10474" y="12082"/>
                      <a:pt x="10476" y="12115"/>
                      <a:pt x="10484" y="12144"/>
                    </a:cubicBezTo>
                    <a:cubicBezTo>
                      <a:pt x="10492" y="12174"/>
                      <a:pt x="10505" y="12199"/>
                      <a:pt x="10524" y="12217"/>
                    </a:cubicBezTo>
                    <a:cubicBezTo>
                      <a:pt x="10538" y="12230"/>
                      <a:pt x="10552" y="12236"/>
                      <a:pt x="10567" y="12231"/>
                    </a:cubicBezTo>
                    <a:cubicBezTo>
                      <a:pt x="10582" y="12227"/>
                      <a:pt x="10596" y="12215"/>
                      <a:pt x="10607" y="12196"/>
                    </a:cubicBezTo>
                    <a:lnTo>
                      <a:pt x="10667" y="12186"/>
                    </a:lnTo>
                    <a:lnTo>
                      <a:pt x="10646" y="12291"/>
                    </a:lnTo>
                    <a:cubicBezTo>
                      <a:pt x="10626" y="12345"/>
                      <a:pt x="10597" y="12383"/>
                      <a:pt x="10562" y="12396"/>
                    </a:cubicBezTo>
                    <a:cubicBezTo>
                      <a:pt x="10528" y="12410"/>
                      <a:pt x="10491" y="12395"/>
                      <a:pt x="10457" y="12376"/>
                    </a:cubicBezTo>
                    <a:cubicBezTo>
                      <a:pt x="10433" y="12363"/>
                      <a:pt x="10410" y="12347"/>
                      <a:pt x="10388" y="12330"/>
                    </a:cubicBezTo>
                    <a:cubicBezTo>
                      <a:pt x="10365" y="12312"/>
                      <a:pt x="10342" y="12291"/>
                      <a:pt x="10321" y="12269"/>
                    </a:cubicBezTo>
                    <a:lnTo>
                      <a:pt x="10260" y="12132"/>
                    </a:lnTo>
                    <a:lnTo>
                      <a:pt x="10320" y="12045"/>
                    </a:lnTo>
                    <a:close/>
                    <a:moveTo>
                      <a:pt x="13570" y="13416"/>
                    </a:moveTo>
                    <a:lnTo>
                      <a:pt x="13552" y="13511"/>
                    </a:lnTo>
                    <a:lnTo>
                      <a:pt x="13590" y="13597"/>
                    </a:lnTo>
                    <a:lnTo>
                      <a:pt x="13650" y="13636"/>
                    </a:lnTo>
                    <a:lnTo>
                      <a:pt x="13658" y="13461"/>
                    </a:lnTo>
                    <a:lnTo>
                      <a:pt x="13570" y="13416"/>
                    </a:lnTo>
                    <a:close/>
                    <a:moveTo>
                      <a:pt x="11986" y="13869"/>
                    </a:moveTo>
                    <a:lnTo>
                      <a:pt x="11956" y="14082"/>
                    </a:lnTo>
                    <a:lnTo>
                      <a:pt x="12000" y="14201"/>
                    </a:lnTo>
                    <a:lnTo>
                      <a:pt x="12120" y="14202"/>
                    </a:lnTo>
                    <a:lnTo>
                      <a:pt x="12173" y="13972"/>
                    </a:lnTo>
                    <a:lnTo>
                      <a:pt x="12085" y="13891"/>
                    </a:lnTo>
                    <a:lnTo>
                      <a:pt x="11986" y="13869"/>
                    </a:lnTo>
                    <a:close/>
                    <a:moveTo>
                      <a:pt x="13517" y="13907"/>
                    </a:moveTo>
                    <a:lnTo>
                      <a:pt x="13464" y="13939"/>
                    </a:lnTo>
                    <a:lnTo>
                      <a:pt x="13459" y="14103"/>
                    </a:lnTo>
                    <a:lnTo>
                      <a:pt x="13499" y="14233"/>
                    </a:lnTo>
                    <a:lnTo>
                      <a:pt x="13565" y="14022"/>
                    </a:lnTo>
                    <a:lnTo>
                      <a:pt x="13517" y="13907"/>
                    </a:lnTo>
                    <a:close/>
                    <a:moveTo>
                      <a:pt x="12391" y="13908"/>
                    </a:moveTo>
                    <a:lnTo>
                      <a:pt x="12323" y="13973"/>
                    </a:lnTo>
                    <a:lnTo>
                      <a:pt x="12325" y="14110"/>
                    </a:lnTo>
                    <a:lnTo>
                      <a:pt x="12342" y="14283"/>
                    </a:lnTo>
                    <a:lnTo>
                      <a:pt x="12419" y="14353"/>
                    </a:lnTo>
                    <a:lnTo>
                      <a:pt x="12460" y="14179"/>
                    </a:lnTo>
                    <a:lnTo>
                      <a:pt x="12434" y="14003"/>
                    </a:lnTo>
                    <a:lnTo>
                      <a:pt x="12391" y="13908"/>
                    </a:lnTo>
                    <a:close/>
                    <a:moveTo>
                      <a:pt x="12475" y="14772"/>
                    </a:moveTo>
                    <a:lnTo>
                      <a:pt x="12437" y="14932"/>
                    </a:lnTo>
                    <a:lnTo>
                      <a:pt x="12454" y="15062"/>
                    </a:lnTo>
                    <a:lnTo>
                      <a:pt x="12514" y="15029"/>
                    </a:lnTo>
                    <a:lnTo>
                      <a:pt x="12529" y="14795"/>
                    </a:lnTo>
                    <a:lnTo>
                      <a:pt x="12475" y="14772"/>
                    </a:lnTo>
                    <a:close/>
                    <a:moveTo>
                      <a:pt x="2051" y="20663"/>
                    </a:moveTo>
                    <a:lnTo>
                      <a:pt x="1930" y="20683"/>
                    </a:lnTo>
                    <a:lnTo>
                      <a:pt x="2025" y="20979"/>
                    </a:lnTo>
                    <a:lnTo>
                      <a:pt x="2059" y="21186"/>
                    </a:lnTo>
                    <a:lnTo>
                      <a:pt x="2086" y="21396"/>
                    </a:lnTo>
                    <a:cubicBezTo>
                      <a:pt x="2093" y="21465"/>
                      <a:pt x="2102" y="21533"/>
                      <a:pt x="2113" y="21600"/>
                    </a:cubicBezTo>
                    <a:lnTo>
                      <a:pt x="2209" y="21600"/>
                    </a:lnTo>
                    <a:lnTo>
                      <a:pt x="2208" y="21475"/>
                    </a:lnTo>
                    <a:lnTo>
                      <a:pt x="2180" y="21214"/>
                    </a:lnTo>
                    <a:lnTo>
                      <a:pt x="2133" y="21024"/>
                    </a:lnTo>
                    <a:lnTo>
                      <a:pt x="2058" y="20848"/>
                    </a:lnTo>
                    <a:lnTo>
                      <a:pt x="2051" y="20663"/>
                    </a:lnTo>
                    <a:close/>
                  </a:path>
                </a:pathLst>
              </a:custGeom>
              <a:solidFill>
                <a:srgbClr val="F5F5F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228574">
                  <a:lnSpc>
                    <a:spcPct val="90000"/>
                  </a:lnSpc>
                  <a:defRPr sz="8400" b="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4200">
                  <a:cs typeface="+mn-ea"/>
                  <a:sym typeface="+mn-lt"/>
                </a:endParaRPr>
              </a:p>
            </p:txBody>
          </p:sp>
          <p:sp>
            <p:nvSpPr>
              <p:cNvPr id="1238" name="Text Box 3"/>
              <p:cNvSpPr txBox="1"/>
              <p:nvPr/>
            </p:nvSpPr>
            <p:spPr>
              <a:xfrm>
                <a:off x="3366705" y="4059982"/>
                <a:ext cx="7121770" cy="8463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5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5 Years Timeline Arrows</a:t>
                </a:r>
              </a:p>
            </p:txBody>
          </p:sp>
          <p:grpSp>
            <p:nvGrpSpPr>
              <p:cNvPr id="1244" name="Группа"/>
              <p:cNvGrpSpPr/>
              <p:nvPr/>
            </p:nvGrpSpPr>
            <p:grpSpPr>
              <a:xfrm>
                <a:off x="5795489" y="3361217"/>
                <a:ext cx="2229597" cy="268700"/>
                <a:chOff x="0" y="0"/>
                <a:chExt cx="2229595" cy="268698"/>
              </a:xfrm>
            </p:grpSpPr>
            <p:sp>
              <p:nvSpPr>
                <p:cNvPr id="1239" name="Кружок"/>
                <p:cNvSpPr/>
                <p:nvPr/>
              </p:nvSpPr>
              <p:spPr>
                <a:xfrm>
                  <a:off x="0" y="0"/>
                  <a:ext cx="268699" cy="268699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40" name="Кружок"/>
                <p:cNvSpPr/>
                <p:nvPr/>
              </p:nvSpPr>
              <p:spPr>
                <a:xfrm>
                  <a:off x="490224" y="0"/>
                  <a:ext cx="268700" cy="268699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41" name="Кружок"/>
                <p:cNvSpPr/>
                <p:nvPr/>
              </p:nvSpPr>
              <p:spPr>
                <a:xfrm>
                  <a:off x="980448" y="0"/>
                  <a:ext cx="268700" cy="268699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42" name="Кружок"/>
                <p:cNvSpPr/>
                <p:nvPr/>
              </p:nvSpPr>
              <p:spPr>
                <a:xfrm>
                  <a:off x="1470672" y="0"/>
                  <a:ext cx="268700" cy="268699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43" name="Кружок"/>
                <p:cNvSpPr/>
                <p:nvPr/>
              </p:nvSpPr>
              <p:spPr>
                <a:xfrm>
                  <a:off x="1960896" y="0"/>
                  <a:ext cx="268700" cy="268699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61" name="Группа"/>
            <p:cNvGrpSpPr/>
            <p:nvPr/>
          </p:nvGrpSpPr>
          <p:grpSpPr>
            <a:xfrm>
              <a:off x="381060" y="8814473"/>
              <a:ext cx="19442698" cy="2219809"/>
              <a:chOff x="0" y="0"/>
              <a:chExt cx="19442697" cy="2219807"/>
            </a:xfrm>
          </p:grpSpPr>
          <p:grpSp>
            <p:nvGrpSpPr>
              <p:cNvPr id="1248" name="Группа"/>
              <p:cNvGrpSpPr/>
              <p:nvPr/>
            </p:nvGrpSpPr>
            <p:grpSpPr>
              <a:xfrm>
                <a:off x="0" y="0"/>
                <a:ext cx="3539982" cy="2219807"/>
                <a:chOff x="0" y="0"/>
                <a:chExt cx="3539981" cy="2219805"/>
              </a:xfrm>
            </p:grpSpPr>
            <p:sp>
              <p:nvSpPr>
                <p:cNvPr id="1246" name="Rectangle 111"/>
                <p:cNvSpPr txBox="1"/>
                <p:nvPr/>
              </p:nvSpPr>
              <p:spPr>
                <a:xfrm>
                  <a:off x="0" y="511649"/>
                  <a:ext cx="3539981" cy="170815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47" name="Text Box 3"/>
                <p:cNvSpPr txBox="1"/>
                <p:nvPr/>
              </p:nvSpPr>
              <p:spPr>
                <a:xfrm>
                  <a:off x="154670" y="0"/>
                  <a:ext cx="3230641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grpSp>
            <p:nvGrpSpPr>
              <p:cNvPr id="1251" name="Группа"/>
              <p:cNvGrpSpPr/>
              <p:nvPr/>
            </p:nvGrpSpPr>
            <p:grpSpPr>
              <a:xfrm>
                <a:off x="3975678" y="0"/>
                <a:ext cx="3539983" cy="2219807"/>
                <a:chOff x="0" y="0"/>
                <a:chExt cx="3539981" cy="2219805"/>
              </a:xfrm>
            </p:grpSpPr>
            <p:sp>
              <p:nvSpPr>
                <p:cNvPr id="1249" name="Rectangle 111"/>
                <p:cNvSpPr txBox="1"/>
                <p:nvPr/>
              </p:nvSpPr>
              <p:spPr>
                <a:xfrm>
                  <a:off x="0" y="511649"/>
                  <a:ext cx="3539981" cy="170815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0" name="Text Box 3"/>
                <p:cNvSpPr txBox="1"/>
                <p:nvPr/>
              </p:nvSpPr>
              <p:spPr>
                <a:xfrm>
                  <a:off x="154670" y="0"/>
                  <a:ext cx="3230641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grpSp>
            <p:nvGrpSpPr>
              <p:cNvPr id="1254" name="Группа"/>
              <p:cNvGrpSpPr/>
              <p:nvPr/>
            </p:nvGrpSpPr>
            <p:grpSpPr>
              <a:xfrm>
                <a:off x="7951357" y="0"/>
                <a:ext cx="3539983" cy="2219807"/>
                <a:chOff x="0" y="0"/>
                <a:chExt cx="3539981" cy="2219805"/>
              </a:xfrm>
            </p:grpSpPr>
            <p:sp>
              <p:nvSpPr>
                <p:cNvPr id="1252" name="Rectangle 111"/>
                <p:cNvSpPr txBox="1"/>
                <p:nvPr/>
              </p:nvSpPr>
              <p:spPr>
                <a:xfrm>
                  <a:off x="0" y="511649"/>
                  <a:ext cx="3539981" cy="170815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3" name="Text Box 3"/>
                <p:cNvSpPr txBox="1"/>
                <p:nvPr/>
              </p:nvSpPr>
              <p:spPr>
                <a:xfrm>
                  <a:off x="154670" y="0"/>
                  <a:ext cx="3230641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grpSp>
            <p:nvGrpSpPr>
              <p:cNvPr id="1257" name="Группа"/>
              <p:cNvGrpSpPr/>
              <p:nvPr/>
            </p:nvGrpSpPr>
            <p:grpSpPr>
              <a:xfrm>
                <a:off x="11927034" y="0"/>
                <a:ext cx="3539983" cy="2219807"/>
                <a:chOff x="0" y="0"/>
                <a:chExt cx="3539981" cy="2219805"/>
              </a:xfrm>
            </p:grpSpPr>
            <p:sp>
              <p:nvSpPr>
                <p:cNvPr id="1255" name="Rectangle 111"/>
                <p:cNvSpPr txBox="1"/>
                <p:nvPr/>
              </p:nvSpPr>
              <p:spPr>
                <a:xfrm>
                  <a:off x="0" y="511649"/>
                  <a:ext cx="3539981" cy="170815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6" name="Text Box 3"/>
                <p:cNvSpPr txBox="1"/>
                <p:nvPr/>
              </p:nvSpPr>
              <p:spPr>
                <a:xfrm>
                  <a:off x="154670" y="0"/>
                  <a:ext cx="3230641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  <p:grpSp>
            <p:nvGrpSpPr>
              <p:cNvPr id="1260" name="Группа"/>
              <p:cNvGrpSpPr/>
              <p:nvPr/>
            </p:nvGrpSpPr>
            <p:grpSpPr>
              <a:xfrm>
                <a:off x="15902714" y="0"/>
                <a:ext cx="3539983" cy="2219807"/>
                <a:chOff x="0" y="0"/>
                <a:chExt cx="3539981" cy="2219805"/>
              </a:xfrm>
            </p:grpSpPr>
            <p:sp>
              <p:nvSpPr>
                <p:cNvPr id="1258" name="Rectangle 111"/>
                <p:cNvSpPr txBox="1"/>
                <p:nvPr/>
              </p:nvSpPr>
              <p:spPr>
                <a:xfrm>
                  <a:off x="0" y="511649"/>
                  <a:ext cx="3539981" cy="170815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lang="en-US" sz="9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</a:t>
                  </a:r>
                  <a:r>
                    <a:rPr lang="en-US"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Your content to play here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9" name="Text Box 3"/>
                <p:cNvSpPr txBox="1"/>
                <p:nvPr/>
              </p:nvSpPr>
              <p:spPr>
                <a:xfrm>
                  <a:off x="154670" y="0"/>
                  <a:ext cx="3230641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text information</a:t>
                  </a:r>
                </a:p>
              </p:txBody>
            </p:sp>
          </p:grpSp>
        </p:grpSp>
        <p:grpSp>
          <p:nvGrpSpPr>
            <p:cNvPr id="1282" name="Группа"/>
            <p:cNvGrpSpPr/>
            <p:nvPr/>
          </p:nvGrpSpPr>
          <p:grpSpPr>
            <a:xfrm>
              <a:off x="0" y="5779029"/>
              <a:ext cx="20444152" cy="2512786"/>
              <a:chOff x="0" y="-1"/>
              <a:chExt cx="20444151" cy="2512785"/>
            </a:xfrm>
          </p:grpSpPr>
          <p:grpSp>
            <p:nvGrpSpPr>
              <p:cNvPr id="1264" name="Группа"/>
              <p:cNvGrpSpPr/>
              <p:nvPr/>
            </p:nvGrpSpPr>
            <p:grpSpPr>
              <a:xfrm>
                <a:off x="15790380" y="-1"/>
                <a:ext cx="4653771" cy="2512785"/>
                <a:chOff x="0" y="0"/>
                <a:chExt cx="4653770" cy="2512783"/>
              </a:xfrm>
            </p:grpSpPr>
            <p:sp>
              <p:nvSpPr>
                <p:cNvPr id="1262" name="Фигура"/>
                <p:cNvSpPr/>
                <p:nvPr/>
              </p:nvSpPr>
              <p:spPr>
                <a:xfrm>
                  <a:off x="0" y="0"/>
                  <a:ext cx="4653771" cy="25127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95" extrusionOk="0">
                      <a:moveTo>
                        <a:pt x="10120" y="0"/>
                      </a:moveTo>
                      <a:cubicBezTo>
                        <a:pt x="8628" y="0"/>
                        <a:pt x="7136" y="1005"/>
                        <a:pt x="5997" y="3016"/>
                      </a:cubicBezTo>
                      <a:cubicBezTo>
                        <a:pt x="5715" y="3515"/>
                        <a:pt x="5467" y="4054"/>
                        <a:pt x="5254" y="4620"/>
                      </a:cubicBezTo>
                      <a:lnTo>
                        <a:pt x="0" y="4620"/>
                      </a:lnTo>
                      <a:lnTo>
                        <a:pt x="3208" y="10298"/>
                      </a:lnTo>
                      <a:lnTo>
                        <a:pt x="0" y="15974"/>
                      </a:lnTo>
                      <a:lnTo>
                        <a:pt x="5254" y="15974"/>
                      </a:lnTo>
                      <a:cubicBezTo>
                        <a:pt x="5467" y="16541"/>
                        <a:pt x="5715" y="17079"/>
                        <a:pt x="5997" y="17578"/>
                      </a:cubicBezTo>
                      <a:cubicBezTo>
                        <a:pt x="8275" y="21600"/>
                        <a:pt x="11967" y="21600"/>
                        <a:pt x="14244" y="17578"/>
                      </a:cubicBezTo>
                      <a:cubicBezTo>
                        <a:pt x="14527" y="17079"/>
                        <a:pt x="14774" y="16541"/>
                        <a:pt x="14986" y="15974"/>
                      </a:cubicBezTo>
                      <a:lnTo>
                        <a:pt x="16472" y="15974"/>
                      </a:lnTo>
                      <a:lnTo>
                        <a:pt x="16472" y="19353"/>
                      </a:lnTo>
                      <a:lnTo>
                        <a:pt x="21600" y="10298"/>
                      </a:lnTo>
                      <a:lnTo>
                        <a:pt x="16472" y="1241"/>
                      </a:lnTo>
                      <a:lnTo>
                        <a:pt x="16472" y="4620"/>
                      </a:lnTo>
                      <a:lnTo>
                        <a:pt x="14986" y="4620"/>
                      </a:lnTo>
                      <a:cubicBezTo>
                        <a:pt x="14774" y="4054"/>
                        <a:pt x="14527" y="3515"/>
                        <a:pt x="14244" y="3016"/>
                      </a:cubicBezTo>
                      <a:cubicBezTo>
                        <a:pt x="13105" y="1005"/>
                        <a:pt x="11613" y="0"/>
                        <a:pt x="1012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63" name="Кружок"/>
                <p:cNvSpPr/>
                <p:nvPr/>
              </p:nvSpPr>
              <p:spPr>
                <a:xfrm>
                  <a:off x="1100920" y="176800"/>
                  <a:ext cx="2159171" cy="2159170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67" name="Группа"/>
              <p:cNvGrpSpPr/>
              <p:nvPr/>
            </p:nvGrpSpPr>
            <p:grpSpPr>
              <a:xfrm>
                <a:off x="11839909" y="-1"/>
                <a:ext cx="4653772" cy="2512785"/>
                <a:chOff x="0" y="0"/>
                <a:chExt cx="4653770" cy="2512783"/>
              </a:xfrm>
            </p:grpSpPr>
            <p:sp>
              <p:nvSpPr>
                <p:cNvPr id="1265" name="Фигура"/>
                <p:cNvSpPr/>
                <p:nvPr/>
              </p:nvSpPr>
              <p:spPr>
                <a:xfrm>
                  <a:off x="0" y="0"/>
                  <a:ext cx="4653771" cy="25127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95" extrusionOk="0">
                      <a:moveTo>
                        <a:pt x="10120" y="0"/>
                      </a:moveTo>
                      <a:cubicBezTo>
                        <a:pt x="8628" y="0"/>
                        <a:pt x="7136" y="1005"/>
                        <a:pt x="5997" y="3016"/>
                      </a:cubicBezTo>
                      <a:cubicBezTo>
                        <a:pt x="5715" y="3515"/>
                        <a:pt x="5467" y="4054"/>
                        <a:pt x="5254" y="4620"/>
                      </a:cubicBezTo>
                      <a:lnTo>
                        <a:pt x="0" y="4620"/>
                      </a:lnTo>
                      <a:lnTo>
                        <a:pt x="3208" y="10298"/>
                      </a:lnTo>
                      <a:lnTo>
                        <a:pt x="0" y="15974"/>
                      </a:lnTo>
                      <a:lnTo>
                        <a:pt x="5254" y="15974"/>
                      </a:lnTo>
                      <a:cubicBezTo>
                        <a:pt x="5467" y="16541"/>
                        <a:pt x="5715" y="17079"/>
                        <a:pt x="5997" y="17578"/>
                      </a:cubicBezTo>
                      <a:cubicBezTo>
                        <a:pt x="8275" y="21600"/>
                        <a:pt x="11967" y="21600"/>
                        <a:pt x="14244" y="17578"/>
                      </a:cubicBezTo>
                      <a:cubicBezTo>
                        <a:pt x="14527" y="17079"/>
                        <a:pt x="14774" y="16541"/>
                        <a:pt x="14986" y="15974"/>
                      </a:cubicBezTo>
                      <a:lnTo>
                        <a:pt x="16472" y="15974"/>
                      </a:lnTo>
                      <a:lnTo>
                        <a:pt x="16472" y="19353"/>
                      </a:lnTo>
                      <a:lnTo>
                        <a:pt x="21600" y="10298"/>
                      </a:lnTo>
                      <a:lnTo>
                        <a:pt x="16472" y="1241"/>
                      </a:lnTo>
                      <a:lnTo>
                        <a:pt x="16472" y="4620"/>
                      </a:lnTo>
                      <a:lnTo>
                        <a:pt x="14986" y="4620"/>
                      </a:lnTo>
                      <a:cubicBezTo>
                        <a:pt x="14774" y="4054"/>
                        <a:pt x="14527" y="3515"/>
                        <a:pt x="14244" y="3016"/>
                      </a:cubicBezTo>
                      <a:cubicBezTo>
                        <a:pt x="13105" y="1005"/>
                        <a:pt x="11613" y="0"/>
                        <a:pt x="1012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66" name="Кружок"/>
                <p:cNvSpPr/>
                <p:nvPr/>
              </p:nvSpPr>
              <p:spPr>
                <a:xfrm>
                  <a:off x="1100920" y="176800"/>
                  <a:ext cx="2159171" cy="2159170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70" name="Группа"/>
              <p:cNvGrpSpPr/>
              <p:nvPr/>
            </p:nvGrpSpPr>
            <p:grpSpPr>
              <a:xfrm>
                <a:off x="7900939" y="-1"/>
                <a:ext cx="4653772" cy="2512785"/>
                <a:chOff x="0" y="0"/>
                <a:chExt cx="4653770" cy="2512783"/>
              </a:xfrm>
            </p:grpSpPr>
            <p:sp>
              <p:nvSpPr>
                <p:cNvPr id="1268" name="Фигура"/>
                <p:cNvSpPr/>
                <p:nvPr/>
              </p:nvSpPr>
              <p:spPr>
                <a:xfrm>
                  <a:off x="0" y="0"/>
                  <a:ext cx="4653771" cy="25127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95" extrusionOk="0">
                      <a:moveTo>
                        <a:pt x="10120" y="0"/>
                      </a:moveTo>
                      <a:cubicBezTo>
                        <a:pt x="8628" y="0"/>
                        <a:pt x="7136" y="1005"/>
                        <a:pt x="5997" y="3016"/>
                      </a:cubicBezTo>
                      <a:cubicBezTo>
                        <a:pt x="5715" y="3515"/>
                        <a:pt x="5467" y="4054"/>
                        <a:pt x="5254" y="4620"/>
                      </a:cubicBezTo>
                      <a:lnTo>
                        <a:pt x="0" y="4620"/>
                      </a:lnTo>
                      <a:lnTo>
                        <a:pt x="3208" y="10298"/>
                      </a:lnTo>
                      <a:lnTo>
                        <a:pt x="0" y="15974"/>
                      </a:lnTo>
                      <a:lnTo>
                        <a:pt x="5254" y="15974"/>
                      </a:lnTo>
                      <a:cubicBezTo>
                        <a:pt x="5467" y="16541"/>
                        <a:pt x="5715" y="17079"/>
                        <a:pt x="5997" y="17578"/>
                      </a:cubicBezTo>
                      <a:cubicBezTo>
                        <a:pt x="8275" y="21600"/>
                        <a:pt x="11967" y="21600"/>
                        <a:pt x="14244" y="17578"/>
                      </a:cubicBezTo>
                      <a:cubicBezTo>
                        <a:pt x="14527" y="17079"/>
                        <a:pt x="14774" y="16541"/>
                        <a:pt x="14986" y="15974"/>
                      </a:cubicBezTo>
                      <a:lnTo>
                        <a:pt x="16472" y="15974"/>
                      </a:lnTo>
                      <a:lnTo>
                        <a:pt x="16472" y="19353"/>
                      </a:lnTo>
                      <a:lnTo>
                        <a:pt x="21600" y="10298"/>
                      </a:lnTo>
                      <a:lnTo>
                        <a:pt x="16472" y="1241"/>
                      </a:lnTo>
                      <a:lnTo>
                        <a:pt x="16472" y="4620"/>
                      </a:lnTo>
                      <a:lnTo>
                        <a:pt x="14986" y="4620"/>
                      </a:lnTo>
                      <a:cubicBezTo>
                        <a:pt x="14774" y="4054"/>
                        <a:pt x="14527" y="3515"/>
                        <a:pt x="14244" y="3016"/>
                      </a:cubicBezTo>
                      <a:cubicBezTo>
                        <a:pt x="13105" y="1005"/>
                        <a:pt x="11613" y="0"/>
                        <a:pt x="1012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69" name="Кружок"/>
                <p:cNvSpPr/>
                <p:nvPr/>
              </p:nvSpPr>
              <p:spPr>
                <a:xfrm>
                  <a:off x="1100920" y="176800"/>
                  <a:ext cx="2159171" cy="2159170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73" name="Группа"/>
              <p:cNvGrpSpPr/>
              <p:nvPr/>
            </p:nvGrpSpPr>
            <p:grpSpPr>
              <a:xfrm>
                <a:off x="3950469" y="-1"/>
                <a:ext cx="4653772" cy="2512785"/>
                <a:chOff x="0" y="0"/>
                <a:chExt cx="4653770" cy="2512783"/>
              </a:xfrm>
            </p:grpSpPr>
            <p:sp>
              <p:nvSpPr>
                <p:cNvPr id="1271" name="Фигура"/>
                <p:cNvSpPr/>
                <p:nvPr/>
              </p:nvSpPr>
              <p:spPr>
                <a:xfrm>
                  <a:off x="0" y="0"/>
                  <a:ext cx="4653771" cy="25127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95" extrusionOk="0">
                      <a:moveTo>
                        <a:pt x="10120" y="0"/>
                      </a:moveTo>
                      <a:cubicBezTo>
                        <a:pt x="8628" y="0"/>
                        <a:pt x="7136" y="1005"/>
                        <a:pt x="5997" y="3016"/>
                      </a:cubicBezTo>
                      <a:cubicBezTo>
                        <a:pt x="5715" y="3515"/>
                        <a:pt x="5467" y="4054"/>
                        <a:pt x="5254" y="4620"/>
                      </a:cubicBezTo>
                      <a:lnTo>
                        <a:pt x="0" y="4620"/>
                      </a:lnTo>
                      <a:lnTo>
                        <a:pt x="3208" y="10298"/>
                      </a:lnTo>
                      <a:lnTo>
                        <a:pt x="0" y="15974"/>
                      </a:lnTo>
                      <a:lnTo>
                        <a:pt x="5254" y="15974"/>
                      </a:lnTo>
                      <a:cubicBezTo>
                        <a:pt x="5467" y="16541"/>
                        <a:pt x="5715" y="17079"/>
                        <a:pt x="5997" y="17578"/>
                      </a:cubicBezTo>
                      <a:cubicBezTo>
                        <a:pt x="8275" y="21600"/>
                        <a:pt x="11967" y="21600"/>
                        <a:pt x="14244" y="17578"/>
                      </a:cubicBezTo>
                      <a:cubicBezTo>
                        <a:pt x="14527" y="17079"/>
                        <a:pt x="14774" y="16541"/>
                        <a:pt x="14986" y="15974"/>
                      </a:cubicBezTo>
                      <a:lnTo>
                        <a:pt x="16472" y="15974"/>
                      </a:lnTo>
                      <a:lnTo>
                        <a:pt x="16472" y="19353"/>
                      </a:lnTo>
                      <a:lnTo>
                        <a:pt x="21600" y="10298"/>
                      </a:lnTo>
                      <a:lnTo>
                        <a:pt x="16472" y="1241"/>
                      </a:lnTo>
                      <a:lnTo>
                        <a:pt x="16472" y="4620"/>
                      </a:lnTo>
                      <a:lnTo>
                        <a:pt x="14986" y="4620"/>
                      </a:lnTo>
                      <a:cubicBezTo>
                        <a:pt x="14774" y="4054"/>
                        <a:pt x="14527" y="3515"/>
                        <a:pt x="14244" y="3016"/>
                      </a:cubicBezTo>
                      <a:cubicBezTo>
                        <a:pt x="13105" y="1005"/>
                        <a:pt x="11613" y="0"/>
                        <a:pt x="1012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72" name="Кружок"/>
                <p:cNvSpPr/>
                <p:nvPr/>
              </p:nvSpPr>
              <p:spPr>
                <a:xfrm>
                  <a:off x="1100920" y="176800"/>
                  <a:ext cx="2159171" cy="2159170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76" name="Группа"/>
              <p:cNvGrpSpPr/>
              <p:nvPr/>
            </p:nvGrpSpPr>
            <p:grpSpPr>
              <a:xfrm>
                <a:off x="0" y="-1"/>
                <a:ext cx="4653771" cy="2512785"/>
                <a:chOff x="0" y="0"/>
                <a:chExt cx="4653770" cy="2512783"/>
              </a:xfrm>
            </p:grpSpPr>
            <p:sp>
              <p:nvSpPr>
                <p:cNvPr id="1274" name="Фигура"/>
                <p:cNvSpPr/>
                <p:nvPr/>
              </p:nvSpPr>
              <p:spPr>
                <a:xfrm>
                  <a:off x="0" y="0"/>
                  <a:ext cx="4653771" cy="25127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95" extrusionOk="0">
                      <a:moveTo>
                        <a:pt x="10120" y="0"/>
                      </a:moveTo>
                      <a:cubicBezTo>
                        <a:pt x="8628" y="0"/>
                        <a:pt x="7136" y="1005"/>
                        <a:pt x="5997" y="3016"/>
                      </a:cubicBezTo>
                      <a:cubicBezTo>
                        <a:pt x="5715" y="3515"/>
                        <a:pt x="5467" y="4054"/>
                        <a:pt x="5254" y="4620"/>
                      </a:cubicBezTo>
                      <a:lnTo>
                        <a:pt x="0" y="4620"/>
                      </a:lnTo>
                      <a:lnTo>
                        <a:pt x="3208" y="10298"/>
                      </a:lnTo>
                      <a:lnTo>
                        <a:pt x="0" y="15974"/>
                      </a:lnTo>
                      <a:lnTo>
                        <a:pt x="5254" y="15974"/>
                      </a:lnTo>
                      <a:cubicBezTo>
                        <a:pt x="5467" y="16541"/>
                        <a:pt x="5715" y="17079"/>
                        <a:pt x="5997" y="17578"/>
                      </a:cubicBezTo>
                      <a:cubicBezTo>
                        <a:pt x="8275" y="21600"/>
                        <a:pt x="11967" y="21600"/>
                        <a:pt x="14244" y="17578"/>
                      </a:cubicBezTo>
                      <a:cubicBezTo>
                        <a:pt x="14527" y="17079"/>
                        <a:pt x="14774" y="16541"/>
                        <a:pt x="14986" y="15974"/>
                      </a:cubicBezTo>
                      <a:lnTo>
                        <a:pt x="16472" y="15974"/>
                      </a:lnTo>
                      <a:lnTo>
                        <a:pt x="16472" y="19353"/>
                      </a:lnTo>
                      <a:lnTo>
                        <a:pt x="21600" y="10298"/>
                      </a:lnTo>
                      <a:lnTo>
                        <a:pt x="16472" y="1241"/>
                      </a:lnTo>
                      <a:lnTo>
                        <a:pt x="16472" y="4620"/>
                      </a:lnTo>
                      <a:lnTo>
                        <a:pt x="14986" y="4620"/>
                      </a:lnTo>
                      <a:cubicBezTo>
                        <a:pt x="14774" y="4054"/>
                        <a:pt x="14527" y="3515"/>
                        <a:pt x="14244" y="3016"/>
                      </a:cubicBezTo>
                      <a:cubicBezTo>
                        <a:pt x="13105" y="1005"/>
                        <a:pt x="11613" y="0"/>
                        <a:pt x="101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1275" name="Кружок"/>
                <p:cNvSpPr/>
                <p:nvPr/>
              </p:nvSpPr>
              <p:spPr>
                <a:xfrm>
                  <a:off x="1100920" y="176800"/>
                  <a:ext cx="2159171" cy="2159170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77" name="Text Box 3"/>
              <p:cNvSpPr txBox="1"/>
              <p:nvPr/>
            </p:nvSpPr>
            <p:spPr>
              <a:xfrm>
                <a:off x="1669138" y="1015388"/>
                <a:ext cx="1213284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2020</a:t>
                </a:r>
              </a:p>
            </p:txBody>
          </p:sp>
          <p:sp>
            <p:nvSpPr>
              <p:cNvPr id="1278" name="Text Box 3"/>
              <p:cNvSpPr txBox="1"/>
              <p:nvPr/>
            </p:nvSpPr>
            <p:spPr>
              <a:xfrm>
                <a:off x="5619417" y="1015388"/>
                <a:ext cx="1213284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2021</a:t>
                </a:r>
              </a:p>
            </p:txBody>
          </p:sp>
          <p:sp>
            <p:nvSpPr>
              <p:cNvPr id="1279" name="Text Box 3"/>
              <p:cNvSpPr txBox="1"/>
              <p:nvPr/>
            </p:nvSpPr>
            <p:spPr>
              <a:xfrm>
                <a:off x="9595094" y="1015388"/>
                <a:ext cx="1213284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2022</a:t>
                </a:r>
              </a:p>
            </p:txBody>
          </p:sp>
          <p:sp>
            <p:nvSpPr>
              <p:cNvPr id="1280" name="Text Box 3"/>
              <p:cNvSpPr txBox="1"/>
              <p:nvPr/>
            </p:nvSpPr>
            <p:spPr>
              <a:xfrm>
                <a:off x="13519975" y="1015388"/>
                <a:ext cx="1213284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2023</a:t>
                </a:r>
              </a:p>
            </p:txBody>
          </p:sp>
          <p:sp>
            <p:nvSpPr>
              <p:cNvPr id="1281" name="Text Box 3"/>
              <p:cNvSpPr txBox="1"/>
              <p:nvPr/>
            </p:nvSpPr>
            <p:spPr>
              <a:xfrm>
                <a:off x="17482954" y="1015388"/>
                <a:ext cx="1213284" cy="561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35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175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2024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3" name="Группа"/>
          <p:cNvGrpSpPr/>
          <p:nvPr/>
        </p:nvGrpSpPr>
        <p:grpSpPr>
          <a:xfrm>
            <a:off x="1201304" y="1991810"/>
            <a:ext cx="9774948" cy="2874380"/>
            <a:chOff x="0" y="0"/>
            <a:chExt cx="19549891" cy="5748757"/>
          </a:xfrm>
        </p:grpSpPr>
        <p:grpSp>
          <p:nvGrpSpPr>
            <p:cNvPr id="1485" name="Группа"/>
            <p:cNvGrpSpPr/>
            <p:nvPr/>
          </p:nvGrpSpPr>
          <p:grpSpPr>
            <a:xfrm>
              <a:off x="0" y="0"/>
              <a:ext cx="19549891" cy="5748757"/>
              <a:chOff x="0" y="0"/>
              <a:chExt cx="19549890" cy="5748756"/>
            </a:xfrm>
          </p:grpSpPr>
          <p:sp>
            <p:nvSpPr>
              <p:cNvPr id="1477" name="Фигура"/>
              <p:cNvSpPr/>
              <p:nvPr/>
            </p:nvSpPr>
            <p:spPr>
              <a:xfrm>
                <a:off x="0" y="0"/>
                <a:ext cx="5433841" cy="5748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3" h="21261" extrusionOk="0">
                    <a:moveTo>
                      <a:pt x="10732" y="0"/>
                    </a:moveTo>
                    <a:lnTo>
                      <a:pt x="10729" y="1137"/>
                    </a:lnTo>
                    <a:cubicBezTo>
                      <a:pt x="4538" y="1092"/>
                      <a:pt x="-387" y="6040"/>
                      <a:pt x="24" y="11892"/>
                    </a:cubicBezTo>
                    <a:cubicBezTo>
                      <a:pt x="412" y="17425"/>
                      <a:pt x="5478" y="21600"/>
                      <a:pt x="11327" y="21239"/>
                    </a:cubicBezTo>
                    <a:cubicBezTo>
                      <a:pt x="16795" y="20902"/>
                      <a:pt x="21086" y="16662"/>
                      <a:pt x="21213" y="11472"/>
                    </a:cubicBezTo>
                    <a:lnTo>
                      <a:pt x="18377" y="11464"/>
                    </a:lnTo>
                    <a:cubicBezTo>
                      <a:pt x="18302" y="13558"/>
                      <a:pt x="17307" y="15411"/>
                      <a:pt x="15776" y="16693"/>
                    </a:cubicBezTo>
                    <a:cubicBezTo>
                      <a:pt x="14237" y="17982"/>
                      <a:pt x="12165" y="18690"/>
                      <a:pt x="9949" y="18520"/>
                    </a:cubicBezTo>
                    <a:cubicBezTo>
                      <a:pt x="7994" y="18371"/>
                      <a:pt x="6248" y="17544"/>
                      <a:pt x="4974" y="16286"/>
                    </a:cubicBezTo>
                    <a:cubicBezTo>
                      <a:pt x="3713" y="15042"/>
                      <a:pt x="2914" y="13375"/>
                      <a:pt x="2838" y="11536"/>
                    </a:cubicBezTo>
                    <a:cubicBezTo>
                      <a:pt x="2663" y="7307"/>
                      <a:pt x="6259" y="3801"/>
                      <a:pt x="10726" y="3844"/>
                    </a:cubicBezTo>
                    <a:lnTo>
                      <a:pt x="10727" y="5134"/>
                    </a:lnTo>
                    <a:lnTo>
                      <a:pt x="13449" y="2562"/>
                    </a:lnTo>
                    <a:lnTo>
                      <a:pt x="10732" y="0"/>
                    </a:lnTo>
                    <a:close/>
                    <a:moveTo>
                      <a:pt x="16562" y="2006"/>
                    </a:moveTo>
                    <a:cubicBezTo>
                      <a:pt x="15866" y="2006"/>
                      <a:pt x="15170" y="2257"/>
                      <a:pt x="14639" y="2761"/>
                    </a:cubicBezTo>
                    <a:cubicBezTo>
                      <a:pt x="13577" y="3767"/>
                      <a:pt x="13577" y="5399"/>
                      <a:pt x="14639" y="6405"/>
                    </a:cubicBezTo>
                    <a:cubicBezTo>
                      <a:pt x="15701" y="7411"/>
                      <a:pt x="17424" y="7411"/>
                      <a:pt x="18486" y="6405"/>
                    </a:cubicBezTo>
                    <a:cubicBezTo>
                      <a:pt x="19548" y="5399"/>
                      <a:pt x="19548" y="3767"/>
                      <a:pt x="18486" y="2761"/>
                    </a:cubicBezTo>
                    <a:cubicBezTo>
                      <a:pt x="17955" y="2257"/>
                      <a:pt x="17259" y="2006"/>
                      <a:pt x="16562" y="20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478" name="Фигура"/>
              <p:cNvSpPr/>
              <p:nvPr/>
            </p:nvSpPr>
            <p:spPr>
              <a:xfrm>
                <a:off x="4705350" y="0"/>
                <a:ext cx="5433841" cy="5748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3" h="21261" extrusionOk="0">
                    <a:moveTo>
                      <a:pt x="10732" y="0"/>
                    </a:moveTo>
                    <a:lnTo>
                      <a:pt x="10729" y="1137"/>
                    </a:lnTo>
                    <a:cubicBezTo>
                      <a:pt x="4538" y="1092"/>
                      <a:pt x="-387" y="6040"/>
                      <a:pt x="24" y="11892"/>
                    </a:cubicBezTo>
                    <a:cubicBezTo>
                      <a:pt x="412" y="17425"/>
                      <a:pt x="5478" y="21600"/>
                      <a:pt x="11327" y="21239"/>
                    </a:cubicBezTo>
                    <a:cubicBezTo>
                      <a:pt x="16795" y="20902"/>
                      <a:pt x="21086" y="16662"/>
                      <a:pt x="21213" y="11472"/>
                    </a:cubicBezTo>
                    <a:lnTo>
                      <a:pt x="18377" y="11464"/>
                    </a:lnTo>
                    <a:cubicBezTo>
                      <a:pt x="18302" y="13558"/>
                      <a:pt x="17307" y="15411"/>
                      <a:pt x="15776" y="16693"/>
                    </a:cubicBezTo>
                    <a:cubicBezTo>
                      <a:pt x="14237" y="17982"/>
                      <a:pt x="12165" y="18690"/>
                      <a:pt x="9949" y="18520"/>
                    </a:cubicBezTo>
                    <a:cubicBezTo>
                      <a:pt x="7994" y="18371"/>
                      <a:pt x="6248" y="17544"/>
                      <a:pt x="4974" y="16286"/>
                    </a:cubicBezTo>
                    <a:cubicBezTo>
                      <a:pt x="3713" y="15042"/>
                      <a:pt x="2914" y="13375"/>
                      <a:pt x="2838" y="11536"/>
                    </a:cubicBezTo>
                    <a:cubicBezTo>
                      <a:pt x="2663" y="7307"/>
                      <a:pt x="6259" y="3801"/>
                      <a:pt x="10726" y="3844"/>
                    </a:cubicBezTo>
                    <a:lnTo>
                      <a:pt x="10727" y="5134"/>
                    </a:lnTo>
                    <a:lnTo>
                      <a:pt x="13449" y="2562"/>
                    </a:lnTo>
                    <a:lnTo>
                      <a:pt x="10732" y="0"/>
                    </a:lnTo>
                    <a:close/>
                    <a:moveTo>
                      <a:pt x="16562" y="2006"/>
                    </a:moveTo>
                    <a:cubicBezTo>
                      <a:pt x="15866" y="2006"/>
                      <a:pt x="15170" y="2257"/>
                      <a:pt x="14639" y="2761"/>
                    </a:cubicBezTo>
                    <a:cubicBezTo>
                      <a:pt x="13577" y="3767"/>
                      <a:pt x="13577" y="5399"/>
                      <a:pt x="14639" y="6405"/>
                    </a:cubicBezTo>
                    <a:cubicBezTo>
                      <a:pt x="15701" y="7411"/>
                      <a:pt x="17424" y="7411"/>
                      <a:pt x="18486" y="6405"/>
                    </a:cubicBezTo>
                    <a:cubicBezTo>
                      <a:pt x="19548" y="5399"/>
                      <a:pt x="19548" y="3767"/>
                      <a:pt x="18486" y="2761"/>
                    </a:cubicBezTo>
                    <a:cubicBezTo>
                      <a:pt x="17955" y="2257"/>
                      <a:pt x="17259" y="2006"/>
                      <a:pt x="16562" y="200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479" name="Фигура"/>
              <p:cNvSpPr/>
              <p:nvPr/>
            </p:nvSpPr>
            <p:spPr>
              <a:xfrm>
                <a:off x="9410700" y="0"/>
                <a:ext cx="5433841" cy="5748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3" h="21261" extrusionOk="0">
                    <a:moveTo>
                      <a:pt x="10732" y="0"/>
                    </a:moveTo>
                    <a:lnTo>
                      <a:pt x="10729" y="1137"/>
                    </a:lnTo>
                    <a:cubicBezTo>
                      <a:pt x="4538" y="1092"/>
                      <a:pt x="-387" y="6040"/>
                      <a:pt x="24" y="11892"/>
                    </a:cubicBezTo>
                    <a:cubicBezTo>
                      <a:pt x="412" y="17425"/>
                      <a:pt x="5478" y="21600"/>
                      <a:pt x="11327" y="21239"/>
                    </a:cubicBezTo>
                    <a:cubicBezTo>
                      <a:pt x="16795" y="20902"/>
                      <a:pt x="21086" y="16662"/>
                      <a:pt x="21213" y="11472"/>
                    </a:cubicBezTo>
                    <a:lnTo>
                      <a:pt x="18377" y="11464"/>
                    </a:lnTo>
                    <a:cubicBezTo>
                      <a:pt x="18302" y="13558"/>
                      <a:pt x="17307" y="15411"/>
                      <a:pt x="15776" y="16693"/>
                    </a:cubicBezTo>
                    <a:cubicBezTo>
                      <a:pt x="14237" y="17982"/>
                      <a:pt x="12165" y="18690"/>
                      <a:pt x="9949" y="18520"/>
                    </a:cubicBezTo>
                    <a:cubicBezTo>
                      <a:pt x="7994" y="18371"/>
                      <a:pt x="6248" y="17544"/>
                      <a:pt x="4974" y="16286"/>
                    </a:cubicBezTo>
                    <a:cubicBezTo>
                      <a:pt x="3713" y="15042"/>
                      <a:pt x="2914" y="13375"/>
                      <a:pt x="2838" y="11536"/>
                    </a:cubicBezTo>
                    <a:cubicBezTo>
                      <a:pt x="2663" y="7307"/>
                      <a:pt x="6259" y="3801"/>
                      <a:pt x="10726" y="3844"/>
                    </a:cubicBezTo>
                    <a:lnTo>
                      <a:pt x="10727" y="5134"/>
                    </a:lnTo>
                    <a:lnTo>
                      <a:pt x="13449" y="2562"/>
                    </a:lnTo>
                    <a:lnTo>
                      <a:pt x="10732" y="0"/>
                    </a:lnTo>
                    <a:close/>
                    <a:moveTo>
                      <a:pt x="16562" y="2006"/>
                    </a:moveTo>
                    <a:cubicBezTo>
                      <a:pt x="15866" y="2006"/>
                      <a:pt x="15170" y="2257"/>
                      <a:pt x="14639" y="2761"/>
                    </a:cubicBezTo>
                    <a:cubicBezTo>
                      <a:pt x="13577" y="3767"/>
                      <a:pt x="13577" y="5399"/>
                      <a:pt x="14639" y="6405"/>
                    </a:cubicBezTo>
                    <a:cubicBezTo>
                      <a:pt x="15701" y="7411"/>
                      <a:pt x="17424" y="7411"/>
                      <a:pt x="18486" y="6405"/>
                    </a:cubicBezTo>
                    <a:cubicBezTo>
                      <a:pt x="19548" y="5399"/>
                      <a:pt x="19548" y="3767"/>
                      <a:pt x="18486" y="2761"/>
                    </a:cubicBezTo>
                    <a:cubicBezTo>
                      <a:pt x="17955" y="2257"/>
                      <a:pt x="17259" y="2006"/>
                      <a:pt x="16562" y="200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480" name="Фигура"/>
              <p:cNvSpPr/>
              <p:nvPr/>
            </p:nvSpPr>
            <p:spPr>
              <a:xfrm>
                <a:off x="14116050" y="0"/>
                <a:ext cx="5433841" cy="5748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3" h="21261" extrusionOk="0">
                    <a:moveTo>
                      <a:pt x="10732" y="0"/>
                    </a:moveTo>
                    <a:lnTo>
                      <a:pt x="10729" y="1137"/>
                    </a:lnTo>
                    <a:cubicBezTo>
                      <a:pt x="4538" y="1092"/>
                      <a:pt x="-387" y="6040"/>
                      <a:pt x="24" y="11892"/>
                    </a:cubicBezTo>
                    <a:cubicBezTo>
                      <a:pt x="412" y="17425"/>
                      <a:pt x="5478" y="21600"/>
                      <a:pt x="11327" y="21239"/>
                    </a:cubicBezTo>
                    <a:cubicBezTo>
                      <a:pt x="16795" y="20902"/>
                      <a:pt x="21086" y="16662"/>
                      <a:pt x="21213" y="11472"/>
                    </a:cubicBezTo>
                    <a:lnTo>
                      <a:pt x="18377" y="11464"/>
                    </a:lnTo>
                    <a:cubicBezTo>
                      <a:pt x="18302" y="13558"/>
                      <a:pt x="17307" y="15411"/>
                      <a:pt x="15776" y="16693"/>
                    </a:cubicBezTo>
                    <a:cubicBezTo>
                      <a:pt x="14237" y="17982"/>
                      <a:pt x="12165" y="18690"/>
                      <a:pt x="9949" y="18520"/>
                    </a:cubicBezTo>
                    <a:cubicBezTo>
                      <a:pt x="7994" y="18371"/>
                      <a:pt x="6248" y="17544"/>
                      <a:pt x="4974" y="16286"/>
                    </a:cubicBezTo>
                    <a:cubicBezTo>
                      <a:pt x="3713" y="15042"/>
                      <a:pt x="2914" y="13375"/>
                      <a:pt x="2838" y="11536"/>
                    </a:cubicBezTo>
                    <a:cubicBezTo>
                      <a:pt x="2663" y="7307"/>
                      <a:pt x="6259" y="3801"/>
                      <a:pt x="10726" y="3844"/>
                    </a:cubicBezTo>
                    <a:lnTo>
                      <a:pt x="10727" y="5134"/>
                    </a:lnTo>
                    <a:lnTo>
                      <a:pt x="13449" y="2562"/>
                    </a:lnTo>
                    <a:lnTo>
                      <a:pt x="10732" y="0"/>
                    </a:lnTo>
                    <a:close/>
                    <a:moveTo>
                      <a:pt x="16562" y="2006"/>
                    </a:moveTo>
                    <a:cubicBezTo>
                      <a:pt x="15866" y="2006"/>
                      <a:pt x="15170" y="2257"/>
                      <a:pt x="14639" y="2761"/>
                    </a:cubicBezTo>
                    <a:cubicBezTo>
                      <a:pt x="13577" y="3767"/>
                      <a:pt x="13577" y="5399"/>
                      <a:pt x="14639" y="6405"/>
                    </a:cubicBezTo>
                    <a:cubicBezTo>
                      <a:pt x="15701" y="7411"/>
                      <a:pt x="17424" y="7411"/>
                      <a:pt x="18486" y="6405"/>
                    </a:cubicBezTo>
                    <a:cubicBezTo>
                      <a:pt x="19548" y="5399"/>
                      <a:pt x="19548" y="3767"/>
                      <a:pt x="18486" y="2761"/>
                    </a:cubicBezTo>
                    <a:cubicBezTo>
                      <a:pt x="17955" y="2257"/>
                      <a:pt x="17259" y="2006"/>
                      <a:pt x="16562" y="200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481" name="Freeform 21"/>
              <p:cNvSpPr/>
              <p:nvPr/>
            </p:nvSpPr>
            <p:spPr>
              <a:xfrm>
                <a:off x="13383504" y="924035"/>
                <a:ext cx="609680" cy="582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62" y="4327"/>
                    </a:moveTo>
                    <a:cubicBezTo>
                      <a:pt x="8262" y="1850"/>
                      <a:pt x="6401" y="0"/>
                      <a:pt x="4131" y="0"/>
                    </a:cubicBezTo>
                    <a:cubicBezTo>
                      <a:pt x="1860" y="0"/>
                      <a:pt x="0" y="1949"/>
                      <a:pt x="0" y="4327"/>
                    </a:cubicBezTo>
                    <a:cubicBezTo>
                      <a:pt x="0" y="6672"/>
                      <a:pt x="1766" y="8620"/>
                      <a:pt x="4131" y="8620"/>
                    </a:cubicBezTo>
                    <a:cubicBezTo>
                      <a:pt x="4730" y="8620"/>
                      <a:pt x="5298" y="8422"/>
                      <a:pt x="5707" y="8224"/>
                    </a:cubicBezTo>
                    <a:lnTo>
                      <a:pt x="8262" y="10701"/>
                    </a:lnTo>
                    <a:lnTo>
                      <a:pt x="5707" y="13376"/>
                    </a:lnTo>
                    <a:cubicBezTo>
                      <a:pt x="5298" y="12947"/>
                      <a:pt x="4730" y="12947"/>
                      <a:pt x="4131" y="12947"/>
                    </a:cubicBezTo>
                    <a:cubicBezTo>
                      <a:pt x="1766" y="12947"/>
                      <a:pt x="0" y="14895"/>
                      <a:pt x="0" y="17273"/>
                    </a:cubicBezTo>
                    <a:cubicBezTo>
                      <a:pt x="0" y="19618"/>
                      <a:pt x="1860" y="21600"/>
                      <a:pt x="4131" y="21600"/>
                    </a:cubicBezTo>
                    <a:cubicBezTo>
                      <a:pt x="6401" y="21600"/>
                      <a:pt x="8262" y="19519"/>
                      <a:pt x="8262" y="17273"/>
                    </a:cubicBezTo>
                    <a:cubicBezTo>
                      <a:pt x="8262" y="16646"/>
                      <a:pt x="8072" y="16018"/>
                      <a:pt x="7852" y="15424"/>
                    </a:cubicBezTo>
                    <a:lnTo>
                      <a:pt x="10217" y="12947"/>
                    </a:lnTo>
                    <a:lnTo>
                      <a:pt x="17469" y="20345"/>
                    </a:lnTo>
                    <a:lnTo>
                      <a:pt x="21600" y="20345"/>
                    </a:lnTo>
                    <a:lnTo>
                      <a:pt x="7852" y="5945"/>
                    </a:lnTo>
                    <a:cubicBezTo>
                      <a:pt x="8072" y="5549"/>
                      <a:pt x="8262" y="4921"/>
                      <a:pt x="8262" y="4327"/>
                    </a:cubicBezTo>
                    <a:close/>
                    <a:moveTo>
                      <a:pt x="4131" y="6374"/>
                    </a:moveTo>
                    <a:cubicBezTo>
                      <a:pt x="2964" y="6374"/>
                      <a:pt x="2176" y="5549"/>
                      <a:pt x="2176" y="4327"/>
                    </a:cubicBezTo>
                    <a:cubicBezTo>
                      <a:pt x="2176" y="3072"/>
                      <a:pt x="2964" y="2048"/>
                      <a:pt x="4131" y="2048"/>
                    </a:cubicBezTo>
                    <a:cubicBezTo>
                      <a:pt x="5298" y="2048"/>
                      <a:pt x="6086" y="3072"/>
                      <a:pt x="6086" y="4327"/>
                    </a:cubicBezTo>
                    <a:cubicBezTo>
                      <a:pt x="6086" y="5549"/>
                      <a:pt x="5298" y="6374"/>
                      <a:pt x="4131" y="6374"/>
                    </a:cubicBezTo>
                    <a:close/>
                    <a:moveTo>
                      <a:pt x="4131" y="19321"/>
                    </a:moveTo>
                    <a:cubicBezTo>
                      <a:pt x="2964" y="19321"/>
                      <a:pt x="2176" y="18396"/>
                      <a:pt x="2176" y="17273"/>
                    </a:cubicBezTo>
                    <a:cubicBezTo>
                      <a:pt x="2176" y="16150"/>
                      <a:pt x="2964" y="14994"/>
                      <a:pt x="4131" y="14994"/>
                    </a:cubicBezTo>
                    <a:cubicBezTo>
                      <a:pt x="5298" y="14994"/>
                      <a:pt x="6086" y="16150"/>
                      <a:pt x="6086" y="17273"/>
                    </a:cubicBezTo>
                    <a:cubicBezTo>
                      <a:pt x="6086" y="18396"/>
                      <a:pt x="5298" y="19321"/>
                      <a:pt x="4131" y="19321"/>
                    </a:cubicBezTo>
                    <a:close/>
                    <a:moveTo>
                      <a:pt x="10217" y="10272"/>
                    </a:moveTo>
                    <a:cubicBezTo>
                      <a:pt x="10627" y="10272"/>
                      <a:pt x="10816" y="10371"/>
                      <a:pt x="10816" y="10701"/>
                    </a:cubicBezTo>
                    <a:cubicBezTo>
                      <a:pt x="10816" y="10998"/>
                      <a:pt x="10500" y="11295"/>
                      <a:pt x="10217" y="11295"/>
                    </a:cubicBezTo>
                    <a:cubicBezTo>
                      <a:pt x="9933" y="11295"/>
                      <a:pt x="9838" y="10998"/>
                      <a:pt x="9838" y="10701"/>
                    </a:cubicBezTo>
                    <a:cubicBezTo>
                      <a:pt x="9838" y="10371"/>
                      <a:pt x="10027" y="10272"/>
                      <a:pt x="10217" y="10272"/>
                    </a:cubicBezTo>
                    <a:close/>
                    <a:moveTo>
                      <a:pt x="21600" y="1024"/>
                    </a:moveTo>
                    <a:lnTo>
                      <a:pt x="17469" y="1024"/>
                    </a:lnTo>
                    <a:lnTo>
                      <a:pt x="11383" y="7596"/>
                    </a:lnTo>
                    <a:lnTo>
                      <a:pt x="13370" y="9644"/>
                    </a:lnTo>
                    <a:lnTo>
                      <a:pt x="21600" y="1024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457200">
                  <a:defRPr sz="1800" b="0">
                    <a:latin typeface="Roboto"/>
                    <a:ea typeface="Roboto"/>
                    <a:cs typeface="Roboto"/>
                    <a:sym typeface="Roboto"/>
                  </a:defRPr>
                </a:pPr>
                <a:endParaRPr sz="900">
                  <a:cs typeface="+mn-ea"/>
                  <a:sym typeface="+mn-lt"/>
                </a:endParaRPr>
              </a:p>
            </p:txBody>
          </p:sp>
          <p:sp>
            <p:nvSpPr>
              <p:cNvPr id="1482" name="Freeform 22"/>
              <p:cNvSpPr/>
              <p:nvPr/>
            </p:nvSpPr>
            <p:spPr>
              <a:xfrm>
                <a:off x="8714499" y="859786"/>
                <a:ext cx="519663" cy="637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52" y="1870"/>
                    </a:moveTo>
                    <a:lnTo>
                      <a:pt x="13994" y="1870"/>
                    </a:lnTo>
                    <a:cubicBezTo>
                      <a:pt x="13551" y="754"/>
                      <a:pt x="12406" y="0"/>
                      <a:pt x="10782" y="0"/>
                    </a:cubicBezTo>
                    <a:cubicBezTo>
                      <a:pt x="9194" y="0"/>
                      <a:pt x="7791" y="754"/>
                      <a:pt x="7348" y="1870"/>
                    </a:cubicBezTo>
                    <a:lnTo>
                      <a:pt x="2289" y="1870"/>
                    </a:lnTo>
                    <a:cubicBezTo>
                      <a:pt x="886" y="1870"/>
                      <a:pt x="0" y="2806"/>
                      <a:pt x="0" y="3922"/>
                    </a:cubicBezTo>
                    <a:lnTo>
                      <a:pt x="0" y="19518"/>
                    </a:lnTo>
                    <a:cubicBezTo>
                      <a:pt x="0" y="20665"/>
                      <a:pt x="886" y="21600"/>
                      <a:pt x="2289" y="21600"/>
                    </a:cubicBezTo>
                    <a:lnTo>
                      <a:pt x="19052" y="21600"/>
                    </a:lnTo>
                    <a:cubicBezTo>
                      <a:pt x="20455" y="21600"/>
                      <a:pt x="21600" y="20665"/>
                      <a:pt x="21600" y="19518"/>
                    </a:cubicBezTo>
                    <a:lnTo>
                      <a:pt x="21600" y="3922"/>
                    </a:lnTo>
                    <a:cubicBezTo>
                      <a:pt x="21600" y="2806"/>
                      <a:pt x="20455" y="1870"/>
                      <a:pt x="19052" y="1870"/>
                    </a:cubicBezTo>
                    <a:close/>
                    <a:moveTo>
                      <a:pt x="10782" y="1870"/>
                    </a:moveTo>
                    <a:cubicBezTo>
                      <a:pt x="11483" y="1870"/>
                      <a:pt x="11926" y="2142"/>
                      <a:pt x="11926" y="2806"/>
                    </a:cubicBezTo>
                    <a:cubicBezTo>
                      <a:pt x="11926" y="3469"/>
                      <a:pt x="11483" y="3922"/>
                      <a:pt x="10782" y="3922"/>
                    </a:cubicBezTo>
                    <a:cubicBezTo>
                      <a:pt x="10117" y="3922"/>
                      <a:pt x="9637" y="3469"/>
                      <a:pt x="9637" y="2806"/>
                    </a:cubicBezTo>
                    <a:cubicBezTo>
                      <a:pt x="9637" y="2142"/>
                      <a:pt x="10117" y="1870"/>
                      <a:pt x="10782" y="1870"/>
                    </a:cubicBezTo>
                    <a:close/>
                    <a:moveTo>
                      <a:pt x="19052" y="19518"/>
                    </a:moveTo>
                    <a:lnTo>
                      <a:pt x="2289" y="19518"/>
                    </a:lnTo>
                    <a:lnTo>
                      <a:pt x="2289" y="3922"/>
                    </a:lnTo>
                    <a:lnTo>
                      <a:pt x="4800" y="3922"/>
                    </a:lnTo>
                    <a:lnTo>
                      <a:pt x="4800" y="6758"/>
                    </a:lnTo>
                    <a:lnTo>
                      <a:pt x="16763" y="6758"/>
                    </a:lnTo>
                    <a:lnTo>
                      <a:pt x="16763" y="3922"/>
                    </a:lnTo>
                    <a:lnTo>
                      <a:pt x="19052" y="3922"/>
                    </a:lnTo>
                    <a:lnTo>
                      <a:pt x="19052" y="1951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457200">
                  <a:defRPr sz="1800" b="0">
                    <a:latin typeface="Roboto"/>
                    <a:ea typeface="Roboto"/>
                    <a:cs typeface="Roboto"/>
                    <a:sym typeface="Roboto"/>
                  </a:defRPr>
                </a:pPr>
                <a:endParaRPr sz="900">
                  <a:cs typeface="+mn-ea"/>
                  <a:sym typeface="+mn-lt"/>
                </a:endParaRPr>
              </a:p>
            </p:txBody>
          </p:sp>
          <p:sp>
            <p:nvSpPr>
              <p:cNvPr id="1483" name="Freeform 23"/>
              <p:cNvSpPr/>
              <p:nvPr/>
            </p:nvSpPr>
            <p:spPr>
              <a:xfrm>
                <a:off x="4030465" y="919826"/>
                <a:ext cx="516781" cy="5169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0" h="21489" extrusionOk="0">
                    <a:moveTo>
                      <a:pt x="0" y="17132"/>
                    </a:moveTo>
                    <a:lnTo>
                      <a:pt x="0" y="21489"/>
                    </a:lnTo>
                    <a:lnTo>
                      <a:pt x="4608" y="21489"/>
                    </a:lnTo>
                    <a:lnTo>
                      <a:pt x="17693" y="8160"/>
                    </a:lnTo>
                    <a:lnTo>
                      <a:pt x="13085" y="3581"/>
                    </a:lnTo>
                    <a:lnTo>
                      <a:pt x="0" y="17132"/>
                    </a:lnTo>
                    <a:close/>
                    <a:moveTo>
                      <a:pt x="21121" y="4726"/>
                    </a:moveTo>
                    <a:cubicBezTo>
                      <a:pt x="21600" y="4246"/>
                      <a:pt x="21600" y="3581"/>
                      <a:pt x="21121" y="3101"/>
                    </a:cubicBezTo>
                    <a:lnTo>
                      <a:pt x="18393" y="332"/>
                    </a:lnTo>
                    <a:cubicBezTo>
                      <a:pt x="17914" y="-111"/>
                      <a:pt x="17214" y="-111"/>
                      <a:pt x="16771" y="332"/>
                    </a:cubicBezTo>
                    <a:lnTo>
                      <a:pt x="14707" y="2400"/>
                    </a:lnTo>
                    <a:lnTo>
                      <a:pt x="19057" y="7015"/>
                    </a:lnTo>
                    <a:lnTo>
                      <a:pt x="21121" y="472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457200">
                  <a:defRPr sz="1800" b="0">
                    <a:latin typeface="Roboto"/>
                    <a:ea typeface="Roboto"/>
                    <a:cs typeface="Roboto"/>
                    <a:sym typeface="Roboto"/>
                  </a:defRPr>
                </a:pPr>
                <a:endParaRPr sz="900">
                  <a:cs typeface="+mn-ea"/>
                  <a:sym typeface="+mn-lt"/>
                </a:endParaRPr>
              </a:p>
            </p:txBody>
          </p:sp>
          <p:sp>
            <p:nvSpPr>
              <p:cNvPr id="1484" name="Freeform 24"/>
              <p:cNvSpPr/>
              <p:nvPr/>
            </p:nvSpPr>
            <p:spPr>
              <a:xfrm>
                <a:off x="18106789" y="995967"/>
                <a:ext cx="574461" cy="464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00" y="0"/>
                    </a:moveTo>
                    <a:lnTo>
                      <a:pt x="2067" y="0"/>
                    </a:lnTo>
                    <a:cubicBezTo>
                      <a:pt x="1033" y="0"/>
                      <a:pt x="0" y="1280"/>
                      <a:pt x="0" y="2850"/>
                    </a:cubicBezTo>
                    <a:lnTo>
                      <a:pt x="0" y="19039"/>
                    </a:lnTo>
                    <a:cubicBezTo>
                      <a:pt x="0" y="20320"/>
                      <a:pt x="1033" y="21600"/>
                      <a:pt x="2067" y="21600"/>
                    </a:cubicBezTo>
                    <a:lnTo>
                      <a:pt x="19500" y="21600"/>
                    </a:lnTo>
                    <a:cubicBezTo>
                      <a:pt x="20767" y="21600"/>
                      <a:pt x="21600" y="20320"/>
                      <a:pt x="21600" y="19039"/>
                    </a:cubicBezTo>
                    <a:lnTo>
                      <a:pt x="21600" y="2850"/>
                    </a:lnTo>
                    <a:cubicBezTo>
                      <a:pt x="21600" y="1280"/>
                      <a:pt x="20767" y="0"/>
                      <a:pt x="19500" y="0"/>
                    </a:cubicBezTo>
                    <a:close/>
                    <a:moveTo>
                      <a:pt x="19500" y="19039"/>
                    </a:moveTo>
                    <a:lnTo>
                      <a:pt x="2067" y="19039"/>
                    </a:lnTo>
                    <a:lnTo>
                      <a:pt x="2067" y="10821"/>
                    </a:lnTo>
                    <a:lnTo>
                      <a:pt x="19500" y="10821"/>
                    </a:lnTo>
                    <a:lnTo>
                      <a:pt x="19500" y="19039"/>
                    </a:lnTo>
                    <a:close/>
                    <a:moveTo>
                      <a:pt x="19500" y="5410"/>
                    </a:moveTo>
                    <a:lnTo>
                      <a:pt x="2067" y="5410"/>
                    </a:lnTo>
                    <a:lnTo>
                      <a:pt x="2067" y="2850"/>
                    </a:lnTo>
                    <a:lnTo>
                      <a:pt x="19500" y="2850"/>
                    </a:lnTo>
                    <a:lnTo>
                      <a:pt x="19500" y="541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457200">
                  <a:defRPr sz="1800" b="0">
                    <a:latin typeface="Roboto"/>
                    <a:ea typeface="Roboto"/>
                    <a:cs typeface="Roboto"/>
                    <a:sym typeface="Roboto"/>
                  </a:defRPr>
                </a:pPr>
                <a:endParaRPr sz="900">
                  <a:cs typeface="+mn-ea"/>
                  <a:sym typeface="+mn-lt"/>
                </a:endParaRPr>
              </a:p>
            </p:txBody>
          </p:sp>
        </p:grpSp>
        <p:grpSp>
          <p:nvGrpSpPr>
            <p:cNvPr id="1502" name="Группа"/>
            <p:cNvGrpSpPr/>
            <p:nvPr/>
          </p:nvGrpSpPr>
          <p:grpSpPr>
            <a:xfrm>
              <a:off x="1345768" y="1951828"/>
              <a:ext cx="16858357" cy="2522904"/>
              <a:chOff x="0" y="0"/>
              <a:chExt cx="16858355" cy="2522903"/>
            </a:xfrm>
          </p:grpSpPr>
          <p:grpSp>
            <p:nvGrpSpPr>
              <p:cNvPr id="1489" name="Группа"/>
              <p:cNvGrpSpPr/>
              <p:nvPr/>
            </p:nvGrpSpPr>
            <p:grpSpPr>
              <a:xfrm>
                <a:off x="0" y="0"/>
                <a:ext cx="2742305" cy="2522903"/>
                <a:chOff x="0" y="0"/>
                <a:chExt cx="2742304" cy="2522902"/>
              </a:xfrm>
            </p:grpSpPr>
            <p:sp>
              <p:nvSpPr>
                <p:cNvPr id="1486" name="Rectangle 111"/>
                <p:cNvSpPr txBox="1"/>
                <p:nvPr/>
              </p:nvSpPr>
              <p:spPr>
                <a:xfrm>
                  <a:off x="0" y="1235500"/>
                  <a:ext cx="2742304" cy="1287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Lorem ipsum dolor </a:t>
                  </a:r>
                  <a:r>
                    <a:rPr sz="900" dirty="0" err="1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amet</a:t>
                  </a:r>
                  <a:r>
                    <a: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, </a:t>
                  </a:r>
                  <a:r>
                    <a:rPr sz="900" dirty="0" err="1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eiusmod</a:t>
                  </a:r>
                  <a:r>
                    <a: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</a:t>
                  </a:r>
                  <a:r>
                    <a:rPr sz="900" dirty="0" err="1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tempor</a:t>
                  </a:r>
                  <a:r>
                    <a: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</a:t>
                  </a:r>
                  <a:r>
                    <a:rPr sz="900" dirty="0" err="1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incidi</a:t>
                  </a:r>
                  <a:r>
                    <a: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 </a:t>
                  </a:r>
                  <a:r>
                    <a:rPr sz="900" dirty="0" err="1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enim</a:t>
                  </a:r>
                  <a:r>
                    <a:rPr sz="900" dirty="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ad minim </a:t>
                  </a:r>
                  <a:r>
                    <a:rPr sz="900" dirty="0" err="1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veni</a:t>
                  </a:r>
                  <a:endParaRPr sz="90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87" name="Text Box 3"/>
                <p:cNvSpPr txBox="1"/>
                <p:nvPr/>
              </p:nvSpPr>
              <p:spPr>
                <a:xfrm>
                  <a:off x="0" y="723921"/>
                  <a:ext cx="2742304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information</a:t>
                  </a:r>
                </a:p>
              </p:txBody>
            </p:sp>
            <p:sp>
              <p:nvSpPr>
                <p:cNvPr id="1488" name="Text Box 3"/>
                <p:cNvSpPr txBox="1"/>
                <p:nvPr/>
              </p:nvSpPr>
              <p:spPr>
                <a:xfrm>
                  <a:off x="467564" y="0"/>
                  <a:ext cx="1807177" cy="56169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lnSpc>
                      <a:spcPct val="90000"/>
                    </a:lnSpc>
                    <a:defRPr sz="3500" b="0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sz="175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2020</a:t>
                  </a:r>
                </a:p>
              </p:txBody>
            </p:sp>
          </p:grpSp>
          <p:grpSp>
            <p:nvGrpSpPr>
              <p:cNvPr id="1493" name="Группа"/>
              <p:cNvGrpSpPr/>
              <p:nvPr/>
            </p:nvGrpSpPr>
            <p:grpSpPr>
              <a:xfrm>
                <a:off x="4705349" y="0"/>
                <a:ext cx="2742306" cy="2522903"/>
                <a:chOff x="0" y="0"/>
                <a:chExt cx="2742304" cy="2522902"/>
              </a:xfrm>
            </p:grpSpPr>
            <p:sp>
              <p:nvSpPr>
                <p:cNvPr id="1490" name="Rectangle 111"/>
                <p:cNvSpPr txBox="1"/>
                <p:nvPr/>
              </p:nvSpPr>
              <p:spPr>
                <a:xfrm>
                  <a:off x="0" y="1235500"/>
                  <a:ext cx="2742304" cy="1287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9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Lorem ipsum dolor amet, eiusmod tempor incidi  enim ad minim veni</a:t>
                  </a:r>
                </a:p>
              </p:txBody>
            </p:sp>
            <p:sp>
              <p:nvSpPr>
                <p:cNvPr id="1491" name="Text Box 3"/>
                <p:cNvSpPr txBox="1"/>
                <p:nvPr/>
              </p:nvSpPr>
              <p:spPr>
                <a:xfrm>
                  <a:off x="0" y="723921"/>
                  <a:ext cx="2742304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information</a:t>
                  </a:r>
                </a:p>
              </p:txBody>
            </p:sp>
            <p:sp>
              <p:nvSpPr>
                <p:cNvPr id="1492" name="Text Box 3"/>
                <p:cNvSpPr txBox="1"/>
                <p:nvPr/>
              </p:nvSpPr>
              <p:spPr>
                <a:xfrm>
                  <a:off x="467563" y="0"/>
                  <a:ext cx="1807175" cy="56169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lnSpc>
                      <a:spcPct val="90000"/>
                    </a:lnSpc>
                    <a:defRPr sz="3500" b="0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sz="175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2021</a:t>
                  </a:r>
                </a:p>
              </p:txBody>
            </p:sp>
          </p:grpSp>
          <p:grpSp>
            <p:nvGrpSpPr>
              <p:cNvPr id="1497" name="Группа"/>
              <p:cNvGrpSpPr/>
              <p:nvPr/>
            </p:nvGrpSpPr>
            <p:grpSpPr>
              <a:xfrm>
                <a:off x="9410700" y="0"/>
                <a:ext cx="2742305" cy="2522903"/>
                <a:chOff x="0" y="0"/>
                <a:chExt cx="2742304" cy="2522902"/>
              </a:xfrm>
            </p:grpSpPr>
            <p:sp>
              <p:nvSpPr>
                <p:cNvPr id="1494" name="Rectangle 111"/>
                <p:cNvSpPr txBox="1"/>
                <p:nvPr/>
              </p:nvSpPr>
              <p:spPr>
                <a:xfrm>
                  <a:off x="0" y="1235500"/>
                  <a:ext cx="2742304" cy="1287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9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Lorem ipsum dolor amet, eiusmod tempor incidi  enim ad minim veni</a:t>
                  </a:r>
                </a:p>
              </p:txBody>
            </p:sp>
            <p:sp>
              <p:nvSpPr>
                <p:cNvPr id="1495" name="Text Box 3"/>
                <p:cNvSpPr txBox="1"/>
                <p:nvPr/>
              </p:nvSpPr>
              <p:spPr>
                <a:xfrm>
                  <a:off x="0" y="723921"/>
                  <a:ext cx="2742304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information</a:t>
                  </a:r>
                </a:p>
              </p:txBody>
            </p:sp>
            <p:sp>
              <p:nvSpPr>
                <p:cNvPr id="1496" name="Text Box 3"/>
                <p:cNvSpPr txBox="1"/>
                <p:nvPr/>
              </p:nvSpPr>
              <p:spPr>
                <a:xfrm>
                  <a:off x="467564" y="0"/>
                  <a:ext cx="1807177" cy="56169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lnSpc>
                      <a:spcPct val="90000"/>
                    </a:lnSpc>
                    <a:defRPr sz="3500" b="0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sz="175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2022</a:t>
                  </a:r>
                </a:p>
              </p:txBody>
            </p:sp>
          </p:grpSp>
          <p:grpSp>
            <p:nvGrpSpPr>
              <p:cNvPr id="1501" name="Группа"/>
              <p:cNvGrpSpPr/>
              <p:nvPr/>
            </p:nvGrpSpPr>
            <p:grpSpPr>
              <a:xfrm>
                <a:off x="14116050" y="0"/>
                <a:ext cx="2742305" cy="2522903"/>
                <a:chOff x="0" y="0"/>
                <a:chExt cx="2742304" cy="2522902"/>
              </a:xfrm>
            </p:grpSpPr>
            <p:sp>
              <p:nvSpPr>
                <p:cNvPr id="1498" name="Rectangle 111"/>
                <p:cNvSpPr txBox="1"/>
                <p:nvPr/>
              </p:nvSpPr>
              <p:spPr>
                <a:xfrm>
                  <a:off x="0" y="1235500"/>
                  <a:ext cx="2742304" cy="1287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2860" tIns="22860" rIns="22860" bIns="22860" numCol="1" anchor="t">
                  <a:spAutoFit/>
                </a:bodyPr>
                <a:lstStyle>
                  <a:lvl1pPr>
                    <a:lnSpc>
                      <a:spcPct val="150000"/>
                    </a:lnSpc>
                    <a:defRPr sz="1800" b="0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9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Lorem ipsum dolor amet, eiusmod tempor incidi  enim ad minim veni</a:t>
                  </a:r>
                </a:p>
              </p:txBody>
            </p:sp>
            <p:sp>
              <p:nvSpPr>
                <p:cNvPr id="1499" name="Text Box 3"/>
                <p:cNvSpPr txBox="1"/>
                <p:nvPr/>
              </p:nvSpPr>
              <p:spPr>
                <a:xfrm>
                  <a:off x="0" y="723921"/>
                  <a:ext cx="2742304" cy="41549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defRPr sz="2200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r>
                    <a:rPr sz="110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Demo information</a:t>
                  </a:r>
                </a:p>
              </p:txBody>
            </p:sp>
            <p:sp>
              <p:nvSpPr>
                <p:cNvPr id="1500" name="Text Box 3"/>
                <p:cNvSpPr txBox="1"/>
                <p:nvPr/>
              </p:nvSpPr>
              <p:spPr>
                <a:xfrm>
                  <a:off x="467564" y="0"/>
                  <a:ext cx="1807177" cy="56169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19050" tIns="19050" rIns="19050" bIns="19050" numCol="1" anchor="t">
                  <a:spAutoFit/>
                </a:bodyPr>
                <a:lstStyle>
                  <a:lvl1pPr>
                    <a:lnSpc>
                      <a:spcPct val="90000"/>
                    </a:lnSpc>
                    <a:defRPr sz="3500" b="0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sz="175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2023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629EE1F-52C4-F547-94E8-2DD48EA42C64}"/>
              </a:ext>
            </a:extLst>
          </p:cNvPr>
          <p:cNvGrpSpPr/>
          <p:nvPr/>
        </p:nvGrpSpPr>
        <p:grpSpPr>
          <a:xfrm>
            <a:off x="1301619" y="1878361"/>
            <a:ext cx="9949105" cy="3466811"/>
            <a:chOff x="2254896" y="2537520"/>
            <a:chExt cx="19898210" cy="6933621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10AA2A14-D380-674F-AFA7-5F66BCB63D35}"/>
                </a:ext>
              </a:extLst>
            </p:cNvPr>
            <p:cNvGrpSpPr/>
            <p:nvPr/>
          </p:nvGrpSpPr>
          <p:grpSpPr>
            <a:xfrm>
              <a:off x="2254896" y="2537520"/>
              <a:ext cx="19898210" cy="6933621"/>
              <a:chOff x="2254896" y="2537520"/>
              <a:chExt cx="19898210" cy="6933621"/>
            </a:xfrm>
          </p:grpSpPr>
          <p:sp>
            <p:nvSpPr>
              <p:cNvPr id="31" name="Фигура">
                <a:extLst>
                  <a:ext uri="{FF2B5EF4-FFF2-40B4-BE49-F238E27FC236}">
                    <a16:creationId xmlns:a16="http://schemas.microsoft.com/office/drawing/2014/main" id="{618F904B-73BC-6643-B7B3-1A78D025ECAA}"/>
                  </a:ext>
                </a:extLst>
              </p:cNvPr>
              <p:cNvSpPr/>
              <p:nvPr/>
            </p:nvSpPr>
            <p:spPr>
              <a:xfrm>
                <a:off x="17917093" y="2537520"/>
                <a:ext cx="4236013" cy="48914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2" h="21532" extrusionOk="0">
                    <a:moveTo>
                      <a:pt x="9030" y="6"/>
                    </a:moveTo>
                    <a:cubicBezTo>
                      <a:pt x="8962" y="15"/>
                      <a:pt x="8895" y="33"/>
                      <a:pt x="8830" y="60"/>
                    </a:cubicBezTo>
                    <a:cubicBezTo>
                      <a:pt x="8601" y="158"/>
                      <a:pt x="8455" y="361"/>
                      <a:pt x="8456" y="581"/>
                    </a:cubicBezTo>
                    <a:lnTo>
                      <a:pt x="8458" y="2260"/>
                    </a:lnTo>
                    <a:lnTo>
                      <a:pt x="0" y="2260"/>
                    </a:lnTo>
                    <a:lnTo>
                      <a:pt x="0" y="19284"/>
                    </a:lnTo>
                    <a:lnTo>
                      <a:pt x="8470" y="19284"/>
                    </a:lnTo>
                    <a:lnTo>
                      <a:pt x="8472" y="20997"/>
                    </a:lnTo>
                    <a:cubicBezTo>
                      <a:pt x="8482" y="21219"/>
                      <a:pt x="8643" y="21416"/>
                      <a:pt x="8883" y="21495"/>
                    </a:cubicBezTo>
                    <a:cubicBezTo>
                      <a:pt x="9138" y="21580"/>
                      <a:pt x="9427" y="21517"/>
                      <a:pt x="9605" y="21338"/>
                    </a:cubicBezTo>
                    <a:lnTo>
                      <a:pt x="21405" y="11179"/>
                    </a:lnTo>
                    <a:cubicBezTo>
                      <a:pt x="21532" y="11067"/>
                      <a:pt x="21600" y="10913"/>
                      <a:pt x="21591" y="10756"/>
                    </a:cubicBezTo>
                    <a:cubicBezTo>
                      <a:pt x="21582" y="10603"/>
                      <a:pt x="21501" y="10461"/>
                      <a:pt x="21366" y="10361"/>
                    </a:cubicBezTo>
                    <a:lnTo>
                      <a:pt x="9605" y="169"/>
                    </a:lnTo>
                    <a:cubicBezTo>
                      <a:pt x="9451" y="38"/>
                      <a:pt x="9237" y="-20"/>
                      <a:pt x="9030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Фигура">
                <a:extLst>
                  <a:ext uri="{FF2B5EF4-FFF2-40B4-BE49-F238E27FC236}">
                    <a16:creationId xmlns:a16="http://schemas.microsoft.com/office/drawing/2014/main" id="{624A9AA1-407D-E146-A5BE-A1C8ECD593A7}"/>
                  </a:ext>
                </a:extLst>
              </p:cNvPr>
              <p:cNvSpPr/>
              <p:nvPr/>
            </p:nvSpPr>
            <p:spPr>
              <a:xfrm>
                <a:off x="17921194" y="3049646"/>
                <a:ext cx="909704" cy="3867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6543" y="0"/>
                    </a:lnTo>
                    <a:cubicBezTo>
                      <a:pt x="19904" y="3546"/>
                      <a:pt x="21600" y="7167"/>
                      <a:pt x="21600" y="10800"/>
                    </a:cubicBezTo>
                    <a:cubicBezTo>
                      <a:pt x="21600" y="14433"/>
                      <a:pt x="19904" y="18054"/>
                      <a:pt x="16543" y="21600"/>
                    </a:cubicBez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30000"/>
                </a:schemeClr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Группа 5">
                <a:extLst>
                  <a:ext uri="{FF2B5EF4-FFF2-40B4-BE49-F238E27FC236}">
                    <a16:creationId xmlns:a16="http://schemas.microsoft.com/office/drawing/2014/main" id="{0305BB25-E902-DD4B-8788-D589C41FC1EC}"/>
                  </a:ext>
                </a:extLst>
              </p:cNvPr>
              <p:cNvGrpSpPr/>
              <p:nvPr/>
            </p:nvGrpSpPr>
            <p:grpSpPr>
              <a:xfrm>
                <a:off x="14004830" y="3053300"/>
                <a:ext cx="4257492" cy="4499611"/>
                <a:chOff x="14004830" y="3053300"/>
                <a:chExt cx="4257492" cy="4499611"/>
              </a:xfrm>
            </p:grpSpPr>
            <p:sp>
              <p:nvSpPr>
                <p:cNvPr id="33" name="Фигура">
                  <a:extLst>
                    <a:ext uri="{FF2B5EF4-FFF2-40B4-BE49-F238E27FC236}">
                      <a16:creationId xmlns:a16="http://schemas.microsoft.com/office/drawing/2014/main" id="{DF5DDEDB-F3BC-5846-AEED-AB1F122BB300}"/>
                    </a:ext>
                  </a:extLst>
                </p:cNvPr>
                <p:cNvSpPr/>
                <p:nvPr/>
              </p:nvSpPr>
              <p:spPr>
                <a:xfrm>
                  <a:off x="17921194" y="3053300"/>
                  <a:ext cx="338868" cy="15577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19" h="21600" extrusionOk="0">
                      <a:moveTo>
                        <a:pt x="1631" y="0"/>
                      </a:moveTo>
                      <a:cubicBezTo>
                        <a:pt x="1086" y="0"/>
                        <a:pt x="543" y="23"/>
                        <a:pt x="0" y="33"/>
                      </a:cubicBezTo>
                      <a:lnTo>
                        <a:pt x="0" y="8756"/>
                      </a:lnTo>
                      <a:lnTo>
                        <a:pt x="0" y="15789"/>
                      </a:lnTo>
                      <a:lnTo>
                        <a:pt x="0" y="21600"/>
                      </a:lnTo>
                      <a:lnTo>
                        <a:pt x="21397" y="21600"/>
                      </a:lnTo>
                      <a:lnTo>
                        <a:pt x="21397" y="4991"/>
                      </a:lnTo>
                      <a:cubicBezTo>
                        <a:pt x="21600" y="3661"/>
                        <a:pt x="20386" y="2299"/>
                        <a:pt x="15778" y="1288"/>
                      </a:cubicBezTo>
                      <a:cubicBezTo>
                        <a:pt x="11868" y="430"/>
                        <a:pt x="6756" y="0"/>
                        <a:pt x="1631" y="0"/>
                      </a:cubicBez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Фигура">
                  <a:extLst>
                    <a:ext uri="{FF2B5EF4-FFF2-40B4-BE49-F238E27FC236}">
                      <a16:creationId xmlns:a16="http://schemas.microsoft.com/office/drawing/2014/main" id="{4AC8B33D-F33F-0849-BCF7-A5838F5A07A1}"/>
                    </a:ext>
                  </a:extLst>
                </p:cNvPr>
                <p:cNvSpPr/>
                <p:nvPr/>
              </p:nvSpPr>
              <p:spPr>
                <a:xfrm>
                  <a:off x="14004830" y="3354328"/>
                  <a:ext cx="4257492" cy="4192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6" h="21600" extrusionOk="0">
                      <a:moveTo>
                        <a:pt x="21573" y="0"/>
                      </a:moveTo>
                      <a:cubicBezTo>
                        <a:pt x="21600" y="436"/>
                        <a:pt x="21450" y="865"/>
                        <a:pt x="21159" y="1186"/>
                      </a:cubicBezTo>
                      <a:cubicBezTo>
                        <a:pt x="20868" y="1506"/>
                        <a:pt x="20461" y="1692"/>
                        <a:pt x="20032" y="1701"/>
                      </a:cubicBezTo>
                      <a:cubicBezTo>
                        <a:pt x="19648" y="1701"/>
                        <a:pt x="19263" y="1701"/>
                        <a:pt x="18878" y="1701"/>
                      </a:cubicBezTo>
                      <a:cubicBezTo>
                        <a:pt x="17979" y="1701"/>
                        <a:pt x="17080" y="1701"/>
                        <a:pt x="16181" y="1701"/>
                      </a:cubicBezTo>
                      <a:cubicBezTo>
                        <a:pt x="14384" y="1701"/>
                        <a:pt x="12587" y="1701"/>
                        <a:pt x="10791" y="1701"/>
                      </a:cubicBezTo>
                      <a:cubicBezTo>
                        <a:pt x="7196" y="1701"/>
                        <a:pt x="3601" y="1701"/>
                        <a:pt x="6" y="1701"/>
                      </a:cubicBezTo>
                      <a:lnTo>
                        <a:pt x="0" y="21600"/>
                      </a:lnTo>
                      <a:lnTo>
                        <a:pt x="19998" y="21592"/>
                      </a:lnTo>
                      <a:cubicBezTo>
                        <a:pt x="20394" y="21575"/>
                        <a:pt x="20784" y="21418"/>
                        <a:pt x="21086" y="21111"/>
                      </a:cubicBezTo>
                      <a:cubicBezTo>
                        <a:pt x="21406" y="20787"/>
                        <a:pt x="21566" y="20361"/>
                        <a:pt x="21565" y="19936"/>
                      </a:cubicBezTo>
                      <a:lnTo>
                        <a:pt x="21573" y="19936"/>
                      </a:lnTo>
                      <a:lnTo>
                        <a:pt x="21573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Фигура">
                  <a:extLst>
                    <a:ext uri="{FF2B5EF4-FFF2-40B4-BE49-F238E27FC236}">
                      <a16:creationId xmlns:a16="http://schemas.microsoft.com/office/drawing/2014/main" id="{A5EF0C12-27AD-E643-9522-ECA9D64BC3EA}"/>
                    </a:ext>
                  </a:extLst>
                </p:cNvPr>
                <p:cNvSpPr/>
                <p:nvPr/>
              </p:nvSpPr>
              <p:spPr>
                <a:xfrm>
                  <a:off x="14006629" y="3685760"/>
                  <a:ext cx="909704" cy="38671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543" y="0"/>
                      </a:lnTo>
                      <a:cubicBezTo>
                        <a:pt x="19904" y="3546"/>
                        <a:pt x="21600" y="7167"/>
                        <a:pt x="21600" y="10800"/>
                      </a:cubicBezTo>
                      <a:cubicBezTo>
                        <a:pt x="21600" y="14433"/>
                        <a:pt x="19904" y="18054"/>
                        <a:pt x="16543" y="21600"/>
                      </a:cubicBez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30000"/>
                  </a:schemeClr>
                </a:solidFill>
                <a:ln w="12700">
                  <a:noFill/>
                  <a:miter lim="400000"/>
                </a:ln>
              </p:spPr>
              <p:txBody>
                <a:bodyPr lIns="0" tIns="0" rIns="0" bIns="0" anchor="ctr"/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Фигура">
                  <a:extLst>
                    <a:ext uri="{FF2B5EF4-FFF2-40B4-BE49-F238E27FC236}">
                      <a16:creationId xmlns:a16="http://schemas.microsoft.com/office/drawing/2014/main" id="{A617EDFB-E439-D843-A2DB-D9654CE86937}"/>
                    </a:ext>
                  </a:extLst>
                </p:cNvPr>
                <p:cNvSpPr/>
                <p:nvPr/>
              </p:nvSpPr>
              <p:spPr>
                <a:xfrm>
                  <a:off x="17838644" y="3356512"/>
                  <a:ext cx="423678" cy="4191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63" h="21600" extrusionOk="0">
                      <a:moveTo>
                        <a:pt x="21333" y="0"/>
                      </a:moveTo>
                      <a:cubicBezTo>
                        <a:pt x="21600" y="436"/>
                        <a:pt x="20111" y="865"/>
                        <a:pt x="17210" y="1186"/>
                      </a:cubicBezTo>
                      <a:cubicBezTo>
                        <a:pt x="14317" y="1507"/>
                        <a:pt x="10270" y="1693"/>
                        <a:pt x="6004" y="1702"/>
                      </a:cubicBezTo>
                      <a:cubicBezTo>
                        <a:pt x="4002" y="1702"/>
                        <a:pt x="2001" y="1702"/>
                        <a:pt x="0" y="1702"/>
                      </a:cubicBezTo>
                      <a:lnTo>
                        <a:pt x="0" y="21600"/>
                      </a:lnTo>
                      <a:lnTo>
                        <a:pt x="5663" y="21600"/>
                      </a:lnTo>
                      <a:cubicBezTo>
                        <a:pt x="9599" y="21584"/>
                        <a:pt x="13485" y="21426"/>
                        <a:pt x="16490" y="21119"/>
                      </a:cubicBezTo>
                      <a:cubicBezTo>
                        <a:pt x="19668" y="20794"/>
                        <a:pt x="21258" y="20369"/>
                        <a:pt x="21253" y="19943"/>
                      </a:cubicBezTo>
                      <a:lnTo>
                        <a:pt x="21333" y="19943"/>
                      </a:lnTo>
                      <a:lnTo>
                        <a:pt x="21333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3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Фигура">
                  <a:extLst>
                    <a:ext uri="{FF2B5EF4-FFF2-40B4-BE49-F238E27FC236}">
                      <a16:creationId xmlns:a16="http://schemas.microsoft.com/office/drawing/2014/main" id="{436A6195-2E81-7340-8C90-9B2BDC218427}"/>
                    </a:ext>
                  </a:extLst>
                </p:cNvPr>
                <p:cNvSpPr/>
                <p:nvPr/>
              </p:nvSpPr>
              <p:spPr>
                <a:xfrm>
                  <a:off x="18092644" y="3354131"/>
                  <a:ext cx="169678" cy="41509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19" h="21600" extrusionOk="0">
                      <a:moveTo>
                        <a:pt x="20943" y="0"/>
                      </a:moveTo>
                      <a:cubicBezTo>
                        <a:pt x="21600" y="441"/>
                        <a:pt x="17941" y="873"/>
                        <a:pt x="10816" y="1198"/>
                      </a:cubicBezTo>
                      <a:cubicBezTo>
                        <a:pt x="7710" y="1339"/>
                        <a:pt x="3997" y="1451"/>
                        <a:pt x="0" y="1537"/>
                      </a:cubicBezTo>
                      <a:lnTo>
                        <a:pt x="0" y="21600"/>
                      </a:lnTo>
                      <a:cubicBezTo>
                        <a:pt x="3226" y="21526"/>
                        <a:pt x="6311" y="21438"/>
                        <a:pt x="9046" y="21323"/>
                      </a:cubicBezTo>
                      <a:cubicBezTo>
                        <a:pt x="16854" y="20995"/>
                        <a:pt x="20759" y="20566"/>
                        <a:pt x="20747" y="20136"/>
                      </a:cubicBezTo>
                      <a:lnTo>
                        <a:pt x="20943" y="20136"/>
                      </a:lnTo>
                      <a:lnTo>
                        <a:pt x="20943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" name="Группа 4">
                <a:extLst>
                  <a:ext uri="{FF2B5EF4-FFF2-40B4-BE49-F238E27FC236}">
                    <a16:creationId xmlns:a16="http://schemas.microsoft.com/office/drawing/2014/main" id="{4CDB722F-DC7B-A14F-ABE1-9486011B9361}"/>
                  </a:ext>
                </a:extLst>
              </p:cNvPr>
              <p:cNvGrpSpPr/>
              <p:nvPr/>
            </p:nvGrpSpPr>
            <p:grpSpPr>
              <a:xfrm>
                <a:off x="10086563" y="3698460"/>
                <a:ext cx="4259079" cy="4506384"/>
                <a:chOff x="10086563" y="3698460"/>
                <a:chExt cx="4259079" cy="4506384"/>
              </a:xfrm>
            </p:grpSpPr>
            <p:sp>
              <p:nvSpPr>
                <p:cNvPr id="38" name="Фигура">
                  <a:extLst>
                    <a:ext uri="{FF2B5EF4-FFF2-40B4-BE49-F238E27FC236}">
                      <a16:creationId xmlns:a16="http://schemas.microsoft.com/office/drawing/2014/main" id="{13EFE7BA-698B-3241-819D-6B9EDD8E7D8C}"/>
                    </a:ext>
                  </a:extLst>
                </p:cNvPr>
                <p:cNvSpPr/>
                <p:nvPr/>
              </p:nvSpPr>
              <p:spPr>
                <a:xfrm>
                  <a:off x="14004514" y="3698460"/>
                  <a:ext cx="338868" cy="15577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19" h="21600" extrusionOk="0">
                      <a:moveTo>
                        <a:pt x="1631" y="0"/>
                      </a:moveTo>
                      <a:cubicBezTo>
                        <a:pt x="1086" y="0"/>
                        <a:pt x="543" y="23"/>
                        <a:pt x="0" y="33"/>
                      </a:cubicBezTo>
                      <a:lnTo>
                        <a:pt x="0" y="8756"/>
                      </a:lnTo>
                      <a:lnTo>
                        <a:pt x="0" y="15789"/>
                      </a:lnTo>
                      <a:lnTo>
                        <a:pt x="0" y="21600"/>
                      </a:lnTo>
                      <a:lnTo>
                        <a:pt x="21397" y="21600"/>
                      </a:lnTo>
                      <a:lnTo>
                        <a:pt x="21397" y="4991"/>
                      </a:lnTo>
                      <a:cubicBezTo>
                        <a:pt x="21600" y="3661"/>
                        <a:pt x="20386" y="2299"/>
                        <a:pt x="15778" y="1288"/>
                      </a:cubicBezTo>
                      <a:cubicBezTo>
                        <a:pt x="11868" y="430"/>
                        <a:pt x="6756" y="0"/>
                        <a:pt x="1631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Фигура">
                  <a:extLst>
                    <a:ext uri="{FF2B5EF4-FFF2-40B4-BE49-F238E27FC236}">
                      <a16:creationId xmlns:a16="http://schemas.microsoft.com/office/drawing/2014/main" id="{C25B5B61-A134-C749-8DB1-477DCC1F712D}"/>
                    </a:ext>
                  </a:extLst>
                </p:cNvPr>
                <p:cNvSpPr/>
                <p:nvPr/>
              </p:nvSpPr>
              <p:spPr>
                <a:xfrm>
                  <a:off x="10088151" y="3999488"/>
                  <a:ext cx="4257491" cy="4192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6" h="21600" extrusionOk="0">
                      <a:moveTo>
                        <a:pt x="21573" y="0"/>
                      </a:moveTo>
                      <a:cubicBezTo>
                        <a:pt x="21600" y="436"/>
                        <a:pt x="21450" y="865"/>
                        <a:pt x="21159" y="1186"/>
                      </a:cubicBezTo>
                      <a:cubicBezTo>
                        <a:pt x="20868" y="1506"/>
                        <a:pt x="20461" y="1692"/>
                        <a:pt x="20032" y="1701"/>
                      </a:cubicBezTo>
                      <a:cubicBezTo>
                        <a:pt x="19648" y="1701"/>
                        <a:pt x="19263" y="1701"/>
                        <a:pt x="18878" y="1701"/>
                      </a:cubicBezTo>
                      <a:cubicBezTo>
                        <a:pt x="17979" y="1701"/>
                        <a:pt x="17080" y="1701"/>
                        <a:pt x="16181" y="1701"/>
                      </a:cubicBezTo>
                      <a:cubicBezTo>
                        <a:pt x="14384" y="1701"/>
                        <a:pt x="12587" y="1701"/>
                        <a:pt x="10791" y="1701"/>
                      </a:cubicBezTo>
                      <a:cubicBezTo>
                        <a:pt x="7196" y="1701"/>
                        <a:pt x="3601" y="1701"/>
                        <a:pt x="6" y="1701"/>
                      </a:cubicBezTo>
                      <a:lnTo>
                        <a:pt x="0" y="21600"/>
                      </a:lnTo>
                      <a:lnTo>
                        <a:pt x="19998" y="21592"/>
                      </a:lnTo>
                      <a:cubicBezTo>
                        <a:pt x="20394" y="21575"/>
                        <a:pt x="20784" y="21418"/>
                        <a:pt x="21086" y="21111"/>
                      </a:cubicBezTo>
                      <a:cubicBezTo>
                        <a:pt x="21406" y="20787"/>
                        <a:pt x="21566" y="20361"/>
                        <a:pt x="21565" y="19936"/>
                      </a:cubicBezTo>
                      <a:lnTo>
                        <a:pt x="21573" y="19936"/>
                      </a:lnTo>
                      <a:lnTo>
                        <a:pt x="2157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Фигура">
                  <a:extLst>
                    <a:ext uri="{FF2B5EF4-FFF2-40B4-BE49-F238E27FC236}">
                      <a16:creationId xmlns:a16="http://schemas.microsoft.com/office/drawing/2014/main" id="{588899CA-103A-1A4D-A694-9B54927D37D1}"/>
                    </a:ext>
                  </a:extLst>
                </p:cNvPr>
                <p:cNvSpPr/>
                <p:nvPr/>
              </p:nvSpPr>
              <p:spPr>
                <a:xfrm>
                  <a:off x="10086563" y="4337693"/>
                  <a:ext cx="909704" cy="38671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543" y="0"/>
                      </a:lnTo>
                      <a:cubicBezTo>
                        <a:pt x="19904" y="3546"/>
                        <a:pt x="21600" y="7167"/>
                        <a:pt x="21600" y="10800"/>
                      </a:cubicBezTo>
                      <a:cubicBezTo>
                        <a:pt x="21600" y="14433"/>
                        <a:pt x="19904" y="18054"/>
                        <a:pt x="16543" y="21600"/>
                      </a:cubicBez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  <a:alpha val="30000"/>
                  </a:schemeClr>
                </a:solidFill>
                <a:ln w="12700">
                  <a:noFill/>
                  <a:miter lim="400000"/>
                </a:ln>
              </p:spPr>
              <p:txBody>
                <a:bodyPr lIns="0" tIns="0" rIns="0" bIns="0" anchor="ctr"/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Фигура">
                  <a:extLst>
                    <a:ext uri="{FF2B5EF4-FFF2-40B4-BE49-F238E27FC236}">
                      <a16:creationId xmlns:a16="http://schemas.microsoft.com/office/drawing/2014/main" id="{A487825E-9E89-B44E-BB0C-93745CDCF4FF}"/>
                    </a:ext>
                  </a:extLst>
                </p:cNvPr>
                <p:cNvSpPr/>
                <p:nvPr/>
              </p:nvSpPr>
              <p:spPr>
                <a:xfrm>
                  <a:off x="13921964" y="4001672"/>
                  <a:ext cx="423678" cy="4191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63" h="21600" extrusionOk="0">
                      <a:moveTo>
                        <a:pt x="21333" y="0"/>
                      </a:moveTo>
                      <a:cubicBezTo>
                        <a:pt x="21600" y="436"/>
                        <a:pt x="20111" y="865"/>
                        <a:pt x="17210" y="1186"/>
                      </a:cubicBezTo>
                      <a:cubicBezTo>
                        <a:pt x="14317" y="1507"/>
                        <a:pt x="10270" y="1693"/>
                        <a:pt x="6004" y="1702"/>
                      </a:cubicBezTo>
                      <a:cubicBezTo>
                        <a:pt x="4002" y="1702"/>
                        <a:pt x="2001" y="1702"/>
                        <a:pt x="0" y="1702"/>
                      </a:cubicBezTo>
                      <a:lnTo>
                        <a:pt x="0" y="21600"/>
                      </a:lnTo>
                      <a:lnTo>
                        <a:pt x="5663" y="21600"/>
                      </a:lnTo>
                      <a:cubicBezTo>
                        <a:pt x="9599" y="21584"/>
                        <a:pt x="13485" y="21426"/>
                        <a:pt x="16490" y="21119"/>
                      </a:cubicBezTo>
                      <a:cubicBezTo>
                        <a:pt x="19668" y="20794"/>
                        <a:pt x="21258" y="20369"/>
                        <a:pt x="21253" y="19943"/>
                      </a:cubicBezTo>
                      <a:lnTo>
                        <a:pt x="21333" y="19943"/>
                      </a:lnTo>
                      <a:lnTo>
                        <a:pt x="21333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  <a:alpha val="3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Фигура">
                  <a:extLst>
                    <a:ext uri="{FF2B5EF4-FFF2-40B4-BE49-F238E27FC236}">
                      <a16:creationId xmlns:a16="http://schemas.microsoft.com/office/drawing/2014/main" id="{2B49CC7E-997C-C042-9B32-875E42803BE4}"/>
                    </a:ext>
                  </a:extLst>
                </p:cNvPr>
                <p:cNvSpPr/>
                <p:nvPr/>
              </p:nvSpPr>
              <p:spPr>
                <a:xfrm>
                  <a:off x="14175964" y="3999291"/>
                  <a:ext cx="169678" cy="41509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19" h="21600" extrusionOk="0">
                      <a:moveTo>
                        <a:pt x="20943" y="0"/>
                      </a:moveTo>
                      <a:cubicBezTo>
                        <a:pt x="21600" y="441"/>
                        <a:pt x="17941" y="873"/>
                        <a:pt x="10816" y="1198"/>
                      </a:cubicBezTo>
                      <a:cubicBezTo>
                        <a:pt x="7710" y="1339"/>
                        <a:pt x="3997" y="1451"/>
                        <a:pt x="0" y="1537"/>
                      </a:cubicBezTo>
                      <a:lnTo>
                        <a:pt x="0" y="21600"/>
                      </a:lnTo>
                      <a:cubicBezTo>
                        <a:pt x="3226" y="21526"/>
                        <a:pt x="6311" y="21438"/>
                        <a:pt x="9046" y="21323"/>
                      </a:cubicBezTo>
                      <a:cubicBezTo>
                        <a:pt x="16854" y="20995"/>
                        <a:pt x="20759" y="20566"/>
                        <a:pt x="20747" y="20136"/>
                      </a:cubicBezTo>
                      <a:lnTo>
                        <a:pt x="20943" y="20136"/>
                      </a:lnTo>
                      <a:lnTo>
                        <a:pt x="20943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" name="Группа 3">
                <a:extLst>
                  <a:ext uri="{FF2B5EF4-FFF2-40B4-BE49-F238E27FC236}">
                    <a16:creationId xmlns:a16="http://schemas.microsoft.com/office/drawing/2014/main" id="{D8A5EE17-5AAA-574E-B823-E75EE9B1C32D}"/>
                  </a:ext>
                </a:extLst>
              </p:cNvPr>
              <p:cNvGrpSpPr/>
              <p:nvPr/>
            </p:nvGrpSpPr>
            <p:grpSpPr>
              <a:xfrm>
                <a:off x="6173164" y="4331767"/>
                <a:ext cx="4257491" cy="4499610"/>
                <a:chOff x="6173164" y="4331767"/>
                <a:chExt cx="4257491" cy="4499610"/>
              </a:xfrm>
            </p:grpSpPr>
            <p:sp>
              <p:nvSpPr>
                <p:cNvPr id="43" name="Фигура">
                  <a:extLst>
                    <a:ext uri="{FF2B5EF4-FFF2-40B4-BE49-F238E27FC236}">
                      <a16:creationId xmlns:a16="http://schemas.microsoft.com/office/drawing/2014/main" id="{3B857B78-E38A-E044-84E8-03FA52E8F44A}"/>
                    </a:ext>
                  </a:extLst>
                </p:cNvPr>
                <p:cNvSpPr/>
                <p:nvPr/>
              </p:nvSpPr>
              <p:spPr>
                <a:xfrm>
                  <a:off x="10089527" y="4331767"/>
                  <a:ext cx="338868" cy="15577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19" h="21600" extrusionOk="0">
                      <a:moveTo>
                        <a:pt x="1631" y="0"/>
                      </a:moveTo>
                      <a:cubicBezTo>
                        <a:pt x="1086" y="0"/>
                        <a:pt x="543" y="23"/>
                        <a:pt x="0" y="33"/>
                      </a:cubicBezTo>
                      <a:lnTo>
                        <a:pt x="0" y="8756"/>
                      </a:lnTo>
                      <a:lnTo>
                        <a:pt x="0" y="15789"/>
                      </a:lnTo>
                      <a:lnTo>
                        <a:pt x="0" y="21600"/>
                      </a:lnTo>
                      <a:lnTo>
                        <a:pt x="21397" y="21600"/>
                      </a:lnTo>
                      <a:lnTo>
                        <a:pt x="21397" y="4991"/>
                      </a:lnTo>
                      <a:cubicBezTo>
                        <a:pt x="21600" y="3661"/>
                        <a:pt x="20386" y="2299"/>
                        <a:pt x="15778" y="1288"/>
                      </a:cubicBezTo>
                      <a:cubicBezTo>
                        <a:pt x="11868" y="430"/>
                        <a:pt x="6756" y="0"/>
                        <a:pt x="163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Фигура">
                  <a:extLst>
                    <a:ext uri="{FF2B5EF4-FFF2-40B4-BE49-F238E27FC236}">
                      <a16:creationId xmlns:a16="http://schemas.microsoft.com/office/drawing/2014/main" id="{00D7B6D1-A41B-8E48-B916-7C48C12EC8ED}"/>
                    </a:ext>
                  </a:extLst>
                </p:cNvPr>
                <p:cNvSpPr/>
                <p:nvPr/>
              </p:nvSpPr>
              <p:spPr>
                <a:xfrm>
                  <a:off x="6173164" y="4632795"/>
                  <a:ext cx="4257491" cy="4192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6" h="21600" extrusionOk="0">
                      <a:moveTo>
                        <a:pt x="21573" y="0"/>
                      </a:moveTo>
                      <a:cubicBezTo>
                        <a:pt x="21600" y="436"/>
                        <a:pt x="21450" y="865"/>
                        <a:pt x="21159" y="1186"/>
                      </a:cubicBezTo>
                      <a:cubicBezTo>
                        <a:pt x="20868" y="1506"/>
                        <a:pt x="20461" y="1692"/>
                        <a:pt x="20032" y="1701"/>
                      </a:cubicBezTo>
                      <a:cubicBezTo>
                        <a:pt x="19648" y="1701"/>
                        <a:pt x="19263" y="1701"/>
                        <a:pt x="18878" y="1701"/>
                      </a:cubicBezTo>
                      <a:cubicBezTo>
                        <a:pt x="17979" y="1701"/>
                        <a:pt x="17080" y="1701"/>
                        <a:pt x="16181" y="1701"/>
                      </a:cubicBezTo>
                      <a:cubicBezTo>
                        <a:pt x="14384" y="1701"/>
                        <a:pt x="12587" y="1701"/>
                        <a:pt x="10791" y="1701"/>
                      </a:cubicBezTo>
                      <a:cubicBezTo>
                        <a:pt x="7196" y="1701"/>
                        <a:pt x="3601" y="1701"/>
                        <a:pt x="6" y="1701"/>
                      </a:cubicBezTo>
                      <a:lnTo>
                        <a:pt x="0" y="21600"/>
                      </a:lnTo>
                      <a:lnTo>
                        <a:pt x="19998" y="21592"/>
                      </a:lnTo>
                      <a:cubicBezTo>
                        <a:pt x="20394" y="21575"/>
                        <a:pt x="20784" y="21418"/>
                        <a:pt x="21086" y="21111"/>
                      </a:cubicBezTo>
                      <a:cubicBezTo>
                        <a:pt x="21406" y="20787"/>
                        <a:pt x="21566" y="20361"/>
                        <a:pt x="21565" y="19936"/>
                      </a:cubicBezTo>
                      <a:lnTo>
                        <a:pt x="21573" y="19936"/>
                      </a:lnTo>
                      <a:lnTo>
                        <a:pt x="2157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Фигура">
                  <a:extLst>
                    <a:ext uri="{FF2B5EF4-FFF2-40B4-BE49-F238E27FC236}">
                      <a16:creationId xmlns:a16="http://schemas.microsoft.com/office/drawing/2014/main" id="{AE9FCF9B-FA2F-6249-B1D7-936C08BC12B9}"/>
                    </a:ext>
                  </a:extLst>
                </p:cNvPr>
                <p:cNvSpPr/>
                <p:nvPr/>
              </p:nvSpPr>
              <p:spPr>
                <a:xfrm>
                  <a:off x="6191896" y="4964226"/>
                  <a:ext cx="909705" cy="38671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543" y="0"/>
                      </a:lnTo>
                      <a:cubicBezTo>
                        <a:pt x="19904" y="3546"/>
                        <a:pt x="21600" y="7167"/>
                        <a:pt x="21600" y="10800"/>
                      </a:cubicBezTo>
                      <a:cubicBezTo>
                        <a:pt x="21600" y="14433"/>
                        <a:pt x="19904" y="18054"/>
                        <a:pt x="16543" y="21600"/>
                      </a:cubicBez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  <a:alpha val="30000"/>
                  </a:schemeClr>
                </a:solidFill>
                <a:ln w="12700">
                  <a:noFill/>
                  <a:miter lim="400000"/>
                </a:ln>
              </p:spPr>
              <p:txBody>
                <a:bodyPr lIns="0" tIns="0" rIns="0" bIns="0" anchor="ctr"/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Фигура">
                  <a:extLst>
                    <a:ext uri="{FF2B5EF4-FFF2-40B4-BE49-F238E27FC236}">
                      <a16:creationId xmlns:a16="http://schemas.microsoft.com/office/drawing/2014/main" id="{686551D3-4BC8-FE49-B7CC-76570C11D263}"/>
                    </a:ext>
                  </a:extLst>
                </p:cNvPr>
                <p:cNvSpPr/>
                <p:nvPr/>
              </p:nvSpPr>
              <p:spPr>
                <a:xfrm>
                  <a:off x="10006977" y="4634979"/>
                  <a:ext cx="423678" cy="4191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63" h="21600" extrusionOk="0">
                      <a:moveTo>
                        <a:pt x="21333" y="0"/>
                      </a:moveTo>
                      <a:cubicBezTo>
                        <a:pt x="21600" y="436"/>
                        <a:pt x="20111" y="865"/>
                        <a:pt x="17210" y="1186"/>
                      </a:cubicBezTo>
                      <a:cubicBezTo>
                        <a:pt x="14317" y="1507"/>
                        <a:pt x="10270" y="1693"/>
                        <a:pt x="6004" y="1702"/>
                      </a:cubicBezTo>
                      <a:cubicBezTo>
                        <a:pt x="4002" y="1702"/>
                        <a:pt x="2001" y="1702"/>
                        <a:pt x="0" y="1702"/>
                      </a:cubicBezTo>
                      <a:lnTo>
                        <a:pt x="0" y="21600"/>
                      </a:lnTo>
                      <a:lnTo>
                        <a:pt x="5663" y="21600"/>
                      </a:lnTo>
                      <a:cubicBezTo>
                        <a:pt x="9599" y="21584"/>
                        <a:pt x="13485" y="21426"/>
                        <a:pt x="16490" y="21119"/>
                      </a:cubicBezTo>
                      <a:cubicBezTo>
                        <a:pt x="19668" y="20794"/>
                        <a:pt x="21258" y="20369"/>
                        <a:pt x="21253" y="19943"/>
                      </a:cubicBezTo>
                      <a:lnTo>
                        <a:pt x="21333" y="19943"/>
                      </a:lnTo>
                      <a:lnTo>
                        <a:pt x="21333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  <a:alpha val="3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Фигура">
                  <a:extLst>
                    <a:ext uri="{FF2B5EF4-FFF2-40B4-BE49-F238E27FC236}">
                      <a16:creationId xmlns:a16="http://schemas.microsoft.com/office/drawing/2014/main" id="{4F51BC8F-B521-4A4B-B378-2AB8A3E783F6}"/>
                    </a:ext>
                  </a:extLst>
                </p:cNvPr>
                <p:cNvSpPr/>
                <p:nvPr/>
              </p:nvSpPr>
              <p:spPr>
                <a:xfrm>
                  <a:off x="10260977" y="4632598"/>
                  <a:ext cx="169678" cy="41509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19" h="21600" extrusionOk="0">
                      <a:moveTo>
                        <a:pt x="20943" y="0"/>
                      </a:moveTo>
                      <a:cubicBezTo>
                        <a:pt x="21600" y="441"/>
                        <a:pt x="17941" y="873"/>
                        <a:pt x="10816" y="1198"/>
                      </a:cubicBezTo>
                      <a:cubicBezTo>
                        <a:pt x="7710" y="1339"/>
                        <a:pt x="3997" y="1451"/>
                        <a:pt x="0" y="1537"/>
                      </a:cubicBezTo>
                      <a:lnTo>
                        <a:pt x="0" y="21600"/>
                      </a:lnTo>
                      <a:cubicBezTo>
                        <a:pt x="3226" y="21526"/>
                        <a:pt x="6311" y="21438"/>
                        <a:pt x="9046" y="21323"/>
                      </a:cubicBezTo>
                      <a:cubicBezTo>
                        <a:pt x="16854" y="20995"/>
                        <a:pt x="20759" y="20566"/>
                        <a:pt x="20747" y="20136"/>
                      </a:cubicBezTo>
                      <a:lnTo>
                        <a:pt x="20943" y="20136"/>
                      </a:lnTo>
                      <a:lnTo>
                        <a:pt x="20943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" name="Группа 2">
                <a:extLst>
                  <a:ext uri="{FF2B5EF4-FFF2-40B4-BE49-F238E27FC236}">
                    <a16:creationId xmlns:a16="http://schemas.microsoft.com/office/drawing/2014/main" id="{92B46F1E-1460-D74F-87E9-A2A14B2D5A41}"/>
                  </a:ext>
                </a:extLst>
              </p:cNvPr>
              <p:cNvGrpSpPr/>
              <p:nvPr/>
            </p:nvGrpSpPr>
            <p:grpSpPr>
              <a:xfrm>
                <a:off x="2254896" y="4976927"/>
                <a:ext cx="4259079" cy="4494214"/>
                <a:chOff x="2254896" y="4976927"/>
                <a:chExt cx="4259079" cy="4494214"/>
              </a:xfrm>
            </p:grpSpPr>
            <p:sp>
              <p:nvSpPr>
                <p:cNvPr id="48" name="Фигура">
                  <a:extLst>
                    <a:ext uri="{FF2B5EF4-FFF2-40B4-BE49-F238E27FC236}">
                      <a16:creationId xmlns:a16="http://schemas.microsoft.com/office/drawing/2014/main" id="{70F734DF-AB97-7F48-8680-88D9BC4B2A22}"/>
                    </a:ext>
                  </a:extLst>
                </p:cNvPr>
                <p:cNvSpPr/>
                <p:nvPr/>
              </p:nvSpPr>
              <p:spPr>
                <a:xfrm>
                  <a:off x="6172847" y="4976927"/>
                  <a:ext cx="338868" cy="15577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19" h="21600" extrusionOk="0">
                      <a:moveTo>
                        <a:pt x="1631" y="0"/>
                      </a:moveTo>
                      <a:cubicBezTo>
                        <a:pt x="1086" y="0"/>
                        <a:pt x="543" y="23"/>
                        <a:pt x="0" y="33"/>
                      </a:cubicBezTo>
                      <a:lnTo>
                        <a:pt x="0" y="8756"/>
                      </a:lnTo>
                      <a:lnTo>
                        <a:pt x="0" y="15789"/>
                      </a:lnTo>
                      <a:lnTo>
                        <a:pt x="0" y="21600"/>
                      </a:lnTo>
                      <a:lnTo>
                        <a:pt x="21397" y="21600"/>
                      </a:lnTo>
                      <a:lnTo>
                        <a:pt x="21397" y="4991"/>
                      </a:lnTo>
                      <a:cubicBezTo>
                        <a:pt x="21600" y="3661"/>
                        <a:pt x="20386" y="2299"/>
                        <a:pt x="15778" y="1288"/>
                      </a:cubicBezTo>
                      <a:cubicBezTo>
                        <a:pt x="11868" y="430"/>
                        <a:pt x="6756" y="0"/>
                        <a:pt x="1631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Фигура">
                  <a:extLst>
                    <a:ext uri="{FF2B5EF4-FFF2-40B4-BE49-F238E27FC236}">
                      <a16:creationId xmlns:a16="http://schemas.microsoft.com/office/drawing/2014/main" id="{A281970E-9A3A-014E-8B82-BB7DB73219A9}"/>
                    </a:ext>
                  </a:extLst>
                </p:cNvPr>
                <p:cNvSpPr/>
                <p:nvPr/>
              </p:nvSpPr>
              <p:spPr>
                <a:xfrm>
                  <a:off x="2256484" y="5277955"/>
                  <a:ext cx="4257491" cy="4192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6" h="21600" extrusionOk="0">
                      <a:moveTo>
                        <a:pt x="21573" y="0"/>
                      </a:moveTo>
                      <a:cubicBezTo>
                        <a:pt x="21600" y="436"/>
                        <a:pt x="21450" y="865"/>
                        <a:pt x="21159" y="1186"/>
                      </a:cubicBezTo>
                      <a:cubicBezTo>
                        <a:pt x="20868" y="1506"/>
                        <a:pt x="20461" y="1692"/>
                        <a:pt x="20032" y="1701"/>
                      </a:cubicBezTo>
                      <a:cubicBezTo>
                        <a:pt x="19648" y="1701"/>
                        <a:pt x="19263" y="1701"/>
                        <a:pt x="18878" y="1701"/>
                      </a:cubicBezTo>
                      <a:cubicBezTo>
                        <a:pt x="17979" y="1701"/>
                        <a:pt x="17080" y="1701"/>
                        <a:pt x="16181" y="1701"/>
                      </a:cubicBezTo>
                      <a:cubicBezTo>
                        <a:pt x="14384" y="1701"/>
                        <a:pt x="12587" y="1701"/>
                        <a:pt x="10791" y="1701"/>
                      </a:cubicBezTo>
                      <a:cubicBezTo>
                        <a:pt x="7196" y="1701"/>
                        <a:pt x="3601" y="1701"/>
                        <a:pt x="6" y="1701"/>
                      </a:cubicBezTo>
                      <a:lnTo>
                        <a:pt x="0" y="21600"/>
                      </a:lnTo>
                      <a:lnTo>
                        <a:pt x="19998" y="21592"/>
                      </a:lnTo>
                      <a:cubicBezTo>
                        <a:pt x="20394" y="21575"/>
                        <a:pt x="20784" y="21418"/>
                        <a:pt x="21086" y="21111"/>
                      </a:cubicBezTo>
                      <a:cubicBezTo>
                        <a:pt x="21406" y="20787"/>
                        <a:pt x="21566" y="20361"/>
                        <a:pt x="21565" y="19936"/>
                      </a:cubicBezTo>
                      <a:lnTo>
                        <a:pt x="21573" y="19936"/>
                      </a:lnTo>
                      <a:lnTo>
                        <a:pt x="2157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Фигура">
                  <a:extLst>
                    <a:ext uri="{FF2B5EF4-FFF2-40B4-BE49-F238E27FC236}">
                      <a16:creationId xmlns:a16="http://schemas.microsoft.com/office/drawing/2014/main" id="{45B9B180-1B1B-5E4E-ACCC-A86DEEF3EB01}"/>
                    </a:ext>
                  </a:extLst>
                </p:cNvPr>
                <p:cNvSpPr/>
                <p:nvPr/>
              </p:nvSpPr>
              <p:spPr>
                <a:xfrm>
                  <a:off x="2254896" y="5599226"/>
                  <a:ext cx="909705" cy="38671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543" y="0"/>
                      </a:lnTo>
                      <a:cubicBezTo>
                        <a:pt x="19904" y="3546"/>
                        <a:pt x="21600" y="7167"/>
                        <a:pt x="21600" y="10800"/>
                      </a:cubicBezTo>
                      <a:cubicBezTo>
                        <a:pt x="21600" y="14433"/>
                        <a:pt x="19904" y="18054"/>
                        <a:pt x="16543" y="21600"/>
                      </a:cubicBez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  <a:alpha val="30000"/>
                  </a:schemeClr>
                </a:solidFill>
                <a:ln w="12700">
                  <a:noFill/>
                  <a:miter lim="400000"/>
                </a:ln>
              </p:spPr>
              <p:txBody>
                <a:bodyPr lIns="0" tIns="0" rIns="0" bIns="0" anchor="ctr"/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Фигура">
                  <a:extLst>
                    <a:ext uri="{FF2B5EF4-FFF2-40B4-BE49-F238E27FC236}">
                      <a16:creationId xmlns:a16="http://schemas.microsoft.com/office/drawing/2014/main" id="{A1813456-112D-6A4F-B104-49E670588558}"/>
                    </a:ext>
                  </a:extLst>
                </p:cNvPr>
                <p:cNvSpPr/>
                <p:nvPr/>
              </p:nvSpPr>
              <p:spPr>
                <a:xfrm>
                  <a:off x="6090297" y="5280139"/>
                  <a:ext cx="423678" cy="4191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63" h="21600" extrusionOk="0">
                      <a:moveTo>
                        <a:pt x="21333" y="0"/>
                      </a:moveTo>
                      <a:cubicBezTo>
                        <a:pt x="21600" y="436"/>
                        <a:pt x="20111" y="865"/>
                        <a:pt x="17210" y="1186"/>
                      </a:cubicBezTo>
                      <a:cubicBezTo>
                        <a:pt x="14317" y="1507"/>
                        <a:pt x="10270" y="1693"/>
                        <a:pt x="6004" y="1702"/>
                      </a:cubicBezTo>
                      <a:cubicBezTo>
                        <a:pt x="4002" y="1702"/>
                        <a:pt x="2001" y="1702"/>
                        <a:pt x="0" y="1702"/>
                      </a:cubicBezTo>
                      <a:lnTo>
                        <a:pt x="0" y="21600"/>
                      </a:lnTo>
                      <a:lnTo>
                        <a:pt x="5663" y="21600"/>
                      </a:lnTo>
                      <a:cubicBezTo>
                        <a:pt x="9599" y="21584"/>
                        <a:pt x="13485" y="21426"/>
                        <a:pt x="16490" y="21119"/>
                      </a:cubicBezTo>
                      <a:cubicBezTo>
                        <a:pt x="19668" y="20794"/>
                        <a:pt x="21258" y="20369"/>
                        <a:pt x="21253" y="19943"/>
                      </a:cubicBezTo>
                      <a:lnTo>
                        <a:pt x="21333" y="19943"/>
                      </a:lnTo>
                      <a:lnTo>
                        <a:pt x="21333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  <a:alpha val="30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Фигура">
                  <a:extLst>
                    <a:ext uri="{FF2B5EF4-FFF2-40B4-BE49-F238E27FC236}">
                      <a16:creationId xmlns:a16="http://schemas.microsoft.com/office/drawing/2014/main" id="{3110FBC4-CBF0-9D49-9F10-26FBE31B7668}"/>
                    </a:ext>
                  </a:extLst>
                </p:cNvPr>
                <p:cNvSpPr/>
                <p:nvPr/>
              </p:nvSpPr>
              <p:spPr>
                <a:xfrm>
                  <a:off x="6344296" y="5277758"/>
                  <a:ext cx="169678" cy="41509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19" h="21600" extrusionOk="0">
                      <a:moveTo>
                        <a:pt x="20943" y="0"/>
                      </a:moveTo>
                      <a:cubicBezTo>
                        <a:pt x="21600" y="441"/>
                        <a:pt x="17941" y="873"/>
                        <a:pt x="10816" y="1198"/>
                      </a:cubicBezTo>
                      <a:cubicBezTo>
                        <a:pt x="7710" y="1339"/>
                        <a:pt x="3997" y="1451"/>
                        <a:pt x="0" y="1537"/>
                      </a:cubicBezTo>
                      <a:lnTo>
                        <a:pt x="0" y="21600"/>
                      </a:lnTo>
                      <a:cubicBezTo>
                        <a:pt x="3226" y="21526"/>
                        <a:pt x="6311" y="21438"/>
                        <a:pt x="9046" y="21323"/>
                      </a:cubicBezTo>
                      <a:cubicBezTo>
                        <a:pt x="16854" y="20995"/>
                        <a:pt x="20759" y="20566"/>
                        <a:pt x="20747" y="20136"/>
                      </a:cubicBezTo>
                      <a:lnTo>
                        <a:pt x="20943" y="20136"/>
                      </a:lnTo>
                      <a:lnTo>
                        <a:pt x="20943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3" name="Rectangle 1">
              <a:extLst>
                <a:ext uri="{FF2B5EF4-FFF2-40B4-BE49-F238E27FC236}">
                  <a16:creationId xmlns:a16="http://schemas.microsoft.com/office/drawing/2014/main" id="{22819E03-D866-B649-9D91-D3BF5A35F2C1}"/>
                </a:ext>
              </a:extLst>
            </p:cNvPr>
            <p:cNvSpPr/>
            <p:nvPr/>
          </p:nvSpPr>
          <p:spPr>
            <a:xfrm>
              <a:off x="2574384" y="6230817"/>
              <a:ext cx="3454030" cy="2667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11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30516D9C-1989-F04C-A8E2-4DD6F79547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14936" y="4481736"/>
              <a:ext cx="2989042" cy="79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/>
            <a:lstStyle/>
            <a:p>
              <a:pPr eaLnBrk="1">
                <a:defRPr/>
              </a:pPr>
              <a:r>
                <a:rPr lang="en-US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Title 2</a:t>
              </a:r>
              <a:r>
                <a:rPr lang="ru-RU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018</a:t>
              </a:r>
              <a:endParaRPr lang="x-none" altLang="x-none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9941C5F5-20AE-984A-9357-D19EDF3413DB}"/>
                </a:ext>
              </a:extLst>
            </p:cNvPr>
            <p:cNvGrpSpPr/>
            <p:nvPr/>
          </p:nvGrpSpPr>
          <p:grpSpPr>
            <a:xfrm>
              <a:off x="6758456" y="3844427"/>
              <a:ext cx="3454029" cy="4416478"/>
              <a:chOff x="6758456" y="3844427"/>
              <a:chExt cx="3454029" cy="4416478"/>
            </a:xfrm>
          </p:grpSpPr>
          <p:sp>
            <p:nvSpPr>
              <p:cNvPr id="67" name="Rectangle 1">
                <a:extLst>
                  <a:ext uri="{FF2B5EF4-FFF2-40B4-BE49-F238E27FC236}">
                    <a16:creationId xmlns:a16="http://schemas.microsoft.com/office/drawing/2014/main" id="{636ACCF3-C9F9-EC4F-90E6-6C9B974FBDB0}"/>
                  </a:ext>
                </a:extLst>
              </p:cNvPr>
              <p:cNvSpPr/>
              <p:nvPr/>
            </p:nvSpPr>
            <p:spPr>
              <a:xfrm>
                <a:off x="6758456" y="5593509"/>
                <a:ext cx="3454029" cy="2667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  <p:sp>
            <p:nvSpPr>
              <p:cNvPr id="68" name="Text Box 3">
                <a:extLst>
                  <a:ext uri="{FF2B5EF4-FFF2-40B4-BE49-F238E27FC236}">
                    <a16:creationId xmlns:a16="http://schemas.microsoft.com/office/drawing/2014/main" id="{B13FDC60-DB23-054E-9241-E1F5D8DA47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99008" y="3844427"/>
                <a:ext cx="2989042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/>
              <a:lstStyle/>
              <a:p>
                <a:pPr eaLnBrk="1">
                  <a:defRPr/>
                </a:pPr>
                <a:r>
                  <a:rPr lang="en-US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Title 2</a:t>
                </a:r>
                <a:r>
                  <a:rPr lang="ru-RU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018</a:t>
                </a:r>
                <a:endParaRPr lang="x-none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Группа 69">
              <a:extLst>
                <a:ext uri="{FF2B5EF4-FFF2-40B4-BE49-F238E27FC236}">
                  <a16:creationId xmlns:a16="http://schemas.microsoft.com/office/drawing/2014/main" id="{87FFD171-B7EC-F24B-8654-19B992A30B2F}"/>
                </a:ext>
              </a:extLst>
            </p:cNvPr>
            <p:cNvGrpSpPr/>
            <p:nvPr/>
          </p:nvGrpSpPr>
          <p:grpSpPr>
            <a:xfrm>
              <a:off x="10651584" y="3186336"/>
              <a:ext cx="3454029" cy="4416478"/>
              <a:chOff x="6758456" y="3844427"/>
              <a:chExt cx="3454029" cy="4416478"/>
            </a:xfrm>
          </p:grpSpPr>
          <p:sp>
            <p:nvSpPr>
              <p:cNvPr id="71" name="Rectangle 1">
                <a:extLst>
                  <a:ext uri="{FF2B5EF4-FFF2-40B4-BE49-F238E27FC236}">
                    <a16:creationId xmlns:a16="http://schemas.microsoft.com/office/drawing/2014/main" id="{965464DE-3E3B-1C45-87D7-7E88FEB74694}"/>
                  </a:ext>
                </a:extLst>
              </p:cNvPr>
              <p:cNvSpPr/>
              <p:nvPr/>
            </p:nvSpPr>
            <p:spPr>
              <a:xfrm>
                <a:off x="6758456" y="5593509"/>
                <a:ext cx="3454029" cy="2667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  <p:sp>
            <p:nvSpPr>
              <p:cNvPr id="72" name="Text Box 3">
                <a:extLst>
                  <a:ext uri="{FF2B5EF4-FFF2-40B4-BE49-F238E27FC236}">
                    <a16:creationId xmlns:a16="http://schemas.microsoft.com/office/drawing/2014/main" id="{7452AA29-8292-5247-8E2A-87A30A1880D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99008" y="3844427"/>
                <a:ext cx="2989042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/>
              <a:lstStyle/>
              <a:p>
                <a:pPr eaLnBrk="1">
                  <a:defRPr/>
                </a:pPr>
                <a:r>
                  <a:rPr lang="en-US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Title 2</a:t>
                </a:r>
                <a:r>
                  <a:rPr lang="ru-RU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01</a:t>
                </a:r>
                <a:r>
                  <a:rPr lang="en-US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9</a:t>
                </a:r>
                <a:endParaRPr lang="x-none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Группа 72">
              <a:extLst>
                <a:ext uri="{FF2B5EF4-FFF2-40B4-BE49-F238E27FC236}">
                  <a16:creationId xmlns:a16="http://schemas.microsoft.com/office/drawing/2014/main" id="{53F7F7AF-6FC4-E049-A2D3-10412027BC71}"/>
                </a:ext>
              </a:extLst>
            </p:cNvPr>
            <p:cNvGrpSpPr/>
            <p:nvPr/>
          </p:nvGrpSpPr>
          <p:grpSpPr>
            <a:xfrm>
              <a:off x="14607057" y="2549027"/>
              <a:ext cx="3454029" cy="4416478"/>
              <a:chOff x="6758456" y="3844427"/>
              <a:chExt cx="3454029" cy="4416478"/>
            </a:xfrm>
          </p:grpSpPr>
          <p:sp>
            <p:nvSpPr>
              <p:cNvPr id="74" name="Rectangle 1">
                <a:extLst>
                  <a:ext uri="{FF2B5EF4-FFF2-40B4-BE49-F238E27FC236}">
                    <a16:creationId xmlns:a16="http://schemas.microsoft.com/office/drawing/2014/main" id="{E47E4B5C-169C-624E-AF7A-4A7B966D8B4F}"/>
                  </a:ext>
                </a:extLst>
              </p:cNvPr>
              <p:cNvSpPr/>
              <p:nvPr/>
            </p:nvSpPr>
            <p:spPr>
              <a:xfrm>
                <a:off x="6758456" y="5593509"/>
                <a:ext cx="3454029" cy="2667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  <p:sp>
            <p:nvSpPr>
              <p:cNvPr id="75" name="Text Box 3">
                <a:extLst>
                  <a:ext uri="{FF2B5EF4-FFF2-40B4-BE49-F238E27FC236}">
                    <a16:creationId xmlns:a16="http://schemas.microsoft.com/office/drawing/2014/main" id="{7F595C57-ED0D-8440-ABD6-3AB9C854AE7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99008" y="3844427"/>
                <a:ext cx="2989042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/>
              <a:lstStyle/>
              <a:p>
                <a:pPr eaLnBrk="1">
                  <a:defRPr/>
                </a:pPr>
                <a:r>
                  <a:rPr lang="en-US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Title 2020</a:t>
                </a:r>
                <a:endParaRPr lang="x-none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Text Box 3">
              <a:extLst>
                <a:ext uri="{FF2B5EF4-FFF2-40B4-BE49-F238E27FC236}">
                  <a16:creationId xmlns:a16="http://schemas.microsoft.com/office/drawing/2014/main" id="{1A56D308-BADB-F442-A5B4-B480D8D169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032760" y="4337720"/>
              <a:ext cx="2359085" cy="1321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/>
            <a:lstStyle/>
            <a:p>
              <a:pPr eaLnBrk="1">
                <a:defRPr/>
              </a:pPr>
              <a:r>
                <a:rPr lang="en-US" altLang="x-none" sz="2000" b="1" dirty="0">
                  <a:solidFill>
                    <a:schemeClr val="bg1"/>
                  </a:solidFill>
                  <a:cs typeface="+mn-ea"/>
                  <a:sym typeface="+mn-lt"/>
                </a:rPr>
                <a:t>Project</a:t>
              </a:r>
            </a:p>
            <a:p>
              <a:pPr eaLnBrk="1">
                <a:defRPr/>
              </a:pPr>
              <a:r>
                <a:rPr lang="en-US" altLang="x-none" sz="2000" b="1" dirty="0">
                  <a:solidFill>
                    <a:schemeClr val="bg1"/>
                  </a:solidFill>
                  <a:cs typeface="+mn-ea"/>
                  <a:sym typeface="+mn-lt"/>
                </a:rPr>
                <a:t>Name</a:t>
              </a:r>
              <a:endParaRPr lang="x-none" altLang="x-none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648043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85E9CC-E167-C24F-8FCB-34E4C6C94FC6}"/>
              </a:ext>
            </a:extLst>
          </p:cNvPr>
          <p:cNvGrpSpPr/>
          <p:nvPr/>
        </p:nvGrpSpPr>
        <p:grpSpPr>
          <a:xfrm>
            <a:off x="8296660" y="2512075"/>
            <a:ext cx="2993736" cy="1843606"/>
            <a:chOff x="16593320" y="4849981"/>
            <a:chExt cx="5987472" cy="3687212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67A99F18-E220-5B40-A276-AB11F21625C6}"/>
                </a:ext>
              </a:extLst>
            </p:cNvPr>
            <p:cNvGrpSpPr/>
            <p:nvPr/>
          </p:nvGrpSpPr>
          <p:grpSpPr>
            <a:xfrm>
              <a:off x="18970776" y="4849981"/>
              <a:ext cx="3610016" cy="3687212"/>
              <a:chOff x="14381271" y="4590804"/>
              <a:chExt cx="3610016" cy="3687212"/>
            </a:xfrm>
          </p:grpSpPr>
          <p:sp>
            <p:nvSpPr>
              <p:cNvPr id="71" name="Треугольник">
                <a:extLst>
                  <a:ext uri="{FF2B5EF4-FFF2-40B4-BE49-F238E27FC236}">
                    <a16:creationId xmlns:a16="http://schemas.microsoft.com/office/drawing/2014/main" id="{2C0D0476-E0BA-2E42-8901-67C8CFB9635B}"/>
                  </a:ext>
                </a:extLst>
              </p:cNvPr>
              <p:cNvSpPr/>
              <p:nvPr/>
            </p:nvSpPr>
            <p:spPr>
              <a:xfrm>
                <a:off x="14381271" y="4597697"/>
                <a:ext cx="3594597" cy="36803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" y="0"/>
                    </a:moveTo>
                    <a:lnTo>
                      <a:pt x="21600" y="10780"/>
                    </a:lnTo>
                    <a:lnTo>
                      <a:pt x="0" y="2160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Треугольник">
                <a:extLst>
                  <a:ext uri="{FF2B5EF4-FFF2-40B4-BE49-F238E27FC236}">
                    <a16:creationId xmlns:a16="http://schemas.microsoft.com/office/drawing/2014/main" id="{AD7B8478-5B1A-5747-B903-DF4FFE08392A}"/>
                  </a:ext>
                </a:extLst>
              </p:cNvPr>
              <p:cNvSpPr/>
              <p:nvPr/>
            </p:nvSpPr>
            <p:spPr>
              <a:xfrm>
                <a:off x="14382371" y="4590804"/>
                <a:ext cx="3594678" cy="1845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" y="7983"/>
                    </a:lnTo>
                    <a:lnTo>
                      <a:pt x="0" y="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Треугольник">
                <a:extLst>
                  <a:ext uri="{FF2B5EF4-FFF2-40B4-BE49-F238E27FC236}">
                    <a16:creationId xmlns:a16="http://schemas.microsoft.com/office/drawing/2014/main" id="{AAF5275C-FC47-1741-B4A5-82E349F38216}"/>
                  </a:ext>
                </a:extLst>
              </p:cNvPr>
              <p:cNvSpPr/>
              <p:nvPr/>
            </p:nvSpPr>
            <p:spPr>
              <a:xfrm>
                <a:off x="14387696" y="6437163"/>
                <a:ext cx="3597748" cy="18350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46" y="21600"/>
                    </a:lnTo>
                    <a:lnTo>
                      <a:pt x="0" y="1374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Треугольник">
                <a:extLst>
                  <a:ext uri="{FF2B5EF4-FFF2-40B4-BE49-F238E27FC236}">
                    <a16:creationId xmlns:a16="http://schemas.microsoft.com/office/drawing/2014/main" id="{15AA2C68-3020-9742-9D96-43E3F16B88A8}"/>
                  </a:ext>
                </a:extLst>
              </p:cNvPr>
              <p:cNvSpPr/>
              <p:nvPr/>
            </p:nvSpPr>
            <p:spPr>
              <a:xfrm>
                <a:off x="16565091" y="5711403"/>
                <a:ext cx="1419375" cy="732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0"/>
                    </a:lnTo>
                    <a:lnTo>
                      <a:pt x="3699" y="10284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Треугольник">
                <a:extLst>
                  <a:ext uri="{FF2B5EF4-FFF2-40B4-BE49-F238E27FC236}">
                    <a16:creationId xmlns:a16="http://schemas.microsoft.com/office/drawing/2014/main" id="{89639373-A9A0-8842-881E-0A3AAA938ABE}"/>
                  </a:ext>
                </a:extLst>
              </p:cNvPr>
              <p:cNvSpPr/>
              <p:nvPr/>
            </p:nvSpPr>
            <p:spPr>
              <a:xfrm>
                <a:off x="16560750" y="6434633"/>
                <a:ext cx="1414364" cy="7364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21600"/>
                    </a:lnTo>
                    <a:lnTo>
                      <a:pt x="3871" y="1124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Треугольник">
                <a:extLst>
                  <a:ext uri="{FF2B5EF4-FFF2-40B4-BE49-F238E27FC236}">
                    <a16:creationId xmlns:a16="http://schemas.microsoft.com/office/drawing/2014/main" id="{702F29B0-381A-A74A-AD15-5BE6DD5C0472}"/>
                  </a:ext>
                </a:extLst>
              </p:cNvPr>
              <p:cNvSpPr/>
              <p:nvPr/>
            </p:nvSpPr>
            <p:spPr>
              <a:xfrm>
                <a:off x="16802670" y="6055717"/>
                <a:ext cx="1188617" cy="769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106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>
                <a:noFill/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Группа">
              <a:extLst>
                <a:ext uri="{FF2B5EF4-FFF2-40B4-BE49-F238E27FC236}">
                  <a16:creationId xmlns:a16="http://schemas.microsoft.com/office/drawing/2014/main" id="{244BBC52-247C-7E4A-9F1A-8EBBB66404B7}"/>
                </a:ext>
              </a:extLst>
            </p:cNvPr>
            <p:cNvGrpSpPr/>
            <p:nvPr/>
          </p:nvGrpSpPr>
          <p:grpSpPr>
            <a:xfrm>
              <a:off x="16593320" y="4850483"/>
              <a:ext cx="3159956" cy="3686208"/>
              <a:chOff x="-1" y="0"/>
              <a:chExt cx="3159954" cy="3686207"/>
            </a:xfrm>
          </p:grpSpPr>
          <p:sp>
            <p:nvSpPr>
              <p:cNvPr id="83" name="Фигура">
                <a:extLst>
                  <a:ext uri="{FF2B5EF4-FFF2-40B4-BE49-F238E27FC236}">
                    <a16:creationId xmlns:a16="http://schemas.microsoft.com/office/drawing/2014/main" id="{0163C333-48B4-FD49-AB4F-971BE7410BA7}"/>
                  </a:ext>
                </a:extLst>
              </p:cNvPr>
              <p:cNvSpPr/>
              <p:nvPr/>
            </p:nvSpPr>
            <p:spPr>
              <a:xfrm>
                <a:off x="-1" y="4762"/>
                <a:ext cx="1545928" cy="368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21600" y="5286"/>
                    </a:lnTo>
                    <a:lnTo>
                      <a:pt x="21600" y="16205"/>
                    </a:lnTo>
                    <a:lnTo>
                      <a:pt x="10793" y="21600"/>
                    </a:lnTo>
                    <a:lnTo>
                      <a:pt x="0" y="16148"/>
                    </a:lnTo>
                    <a:lnTo>
                      <a:pt x="0" y="5368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Фигура">
                <a:extLst>
                  <a:ext uri="{FF2B5EF4-FFF2-40B4-BE49-F238E27FC236}">
                    <a16:creationId xmlns:a16="http://schemas.microsoft.com/office/drawing/2014/main" id="{0709220F-9594-784F-A71D-D658D669A1E0}"/>
                  </a:ext>
                </a:extLst>
              </p:cNvPr>
              <p:cNvSpPr/>
              <p:nvPr/>
            </p:nvSpPr>
            <p:spPr>
              <a:xfrm>
                <a:off x="751841" y="2772916"/>
                <a:ext cx="2391832" cy="90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6" y="21600"/>
                    </a:moveTo>
                    <a:lnTo>
                      <a:pt x="0" y="21600"/>
                    </a:lnTo>
                    <a:lnTo>
                      <a:pt x="6965" y="0"/>
                    </a:lnTo>
                    <a:lnTo>
                      <a:pt x="21600" y="0"/>
                    </a:lnTo>
                    <a:lnTo>
                      <a:pt x="14766" y="2160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Прямоугольник">
                <a:extLst>
                  <a:ext uri="{FF2B5EF4-FFF2-40B4-BE49-F238E27FC236}">
                    <a16:creationId xmlns:a16="http://schemas.microsoft.com/office/drawing/2014/main" id="{04C37CBE-43BF-6947-8E71-F653A02CFC67}"/>
                  </a:ext>
                </a:extLst>
              </p:cNvPr>
              <p:cNvSpPr/>
              <p:nvPr/>
            </p:nvSpPr>
            <p:spPr>
              <a:xfrm>
                <a:off x="1521683" y="905321"/>
                <a:ext cx="1628329" cy="1868935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Фигура">
                <a:extLst>
                  <a:ext uri="{FF2B5EF4-FFF2-40B4-BE49-F238E27FC236}">
                    <a16:creationId xmlns:a16="http://schemas.microsoft.com/office/drawing/2014/main" id="{5934E18C-741F-0047-911C-25FC50ABF099}"/>
                  </a:ext>
                </a:extLst>
              </p:cNvPr>
              <p:cNvSpPr/>
              <p:nvPr/>
            </p:nvSpPr>
            <p:spPr>
              <a:xfrm>
                <a:off x="754449" y="0"/>
                <a:ext cx="2405504" cy="90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943" y="21600"/>
                    </a:lnTo>
                    <a:lnTo>
                      <a:pt x="21600" y="21600"/>
                    </a:lnTo>
                    <a:lnTo>
                      <a:pt x="14753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5" name="Text Box 2">
              <a:extLst>
                <a:ext uri="{FF2B5EF4-FFF2-40B4-BE49-F238E27FC236}">
                  <a16:creationId xmlns:a16="http://schemas.microsoft.com/office/drawing/2014/main" id="{167D15D2-66E8-0649-9C73-2585E721020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101866" y="6476549"/>
              <a:ext cx="1635132" cy="461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ctr" eaLnBrk="1">
                <a:defRPr/>
              </a:pPr>
              <a:r>
                <a:rPr lang="en-US" altLang="x-none" sz="12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JUL</a:t>
              </a:r>
              <a:endParaRPr lang="x-none" altLang="x-none" sz="12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4E0BA9C-EDEE-9D40-9FED-1A6109F25791}"/>
              </a:ext>
            </a:extLst>
          </p:cNvPr>
          <p:cNvGrpSpPr/>
          <p:nvPr/>
        </p:nvGrpSpPr>
        <p:grpSpPr>
          <a:xfrm>
            <a:off x="7144342" y="2512326"/>
            <a:ext cx="1579979" cy="1843104"/>
            <a:chOff x="14288684" y="4850483"/>
            <a:chExt cx="3159957" cy="3686208"/>
          </a:xfrm>
        </p:grpSpPr>
        <p:grpSp>
          <p:nvGrpSpPr>
            <p:cNvPr id="88" name="Группа">
              <a:extLst>
                <a:ext uri="{FF2B5EF4-FFF2-40B4-BE49-F238E27FC236}">
                  <a16:creationId xmlns:a16="http://schemas.microsoft.com/office/drawing/2014/main" id="{FC4DAB4B-1BE6-2F48-A5A8-3A0354A84D38}"/>
                </a:ext>
              </a:extLst>
            </p:cNvPr>
            <p:cNvGrpSpPr/>
            <p:nvPr/>
          </p:nvGrpSpPr>
          <p:grpSpPr>
            <a:xfrm>
              <a:off x="14288684" y="4850483"/>
              <a:ext cx="3159956" cy="3686208"/>
              <a:chOff x="-1" y="0"/>
              <a:chExt cx="3159954" cy="3686207"/>
            </a:xfrm>
          </p:grpSpPr>
          <p:sp>
            <p:nvSpPr>
              <p:cNvPr id="89" name="Фигура">
                <a:extLst>
                  <a:ext uri="{FF2B5EF4-FFF2-40B4-BE49-F238E27FC236}">
                    <a16:creationId xmlns:a16="http://schemas.microsoft.com/office/drawing/2014/main" id="{66099C2F-6274-3D4F-8C5C-4BFC4BEAF38B}"/>
                  </a:ext>
                </a:extLst>
              </p:cNvPr>
              <p:cNvSpPr/>
              <p:nvPr/>
            </p:nvSpPr>
            <p:spPr>
              <a:xfrm>
                <a:off x="-1" y="4762"/>
                <a:ext cx="1545928" cy="368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21600" y="5286"/>
                    </a:lnTo>
                    <a:lnTo>
                      <a:pt x="21600" y="16205"/>
                    </a:lnTo>
                    <a:lnTo>
                      <a:pt x="10793" y="21600"/>
                    </a:lnTo>
                    <a:lnTo>
                      <a:pt x="0" y="16148"/>
                    </a:lnTo>
                    <a:lnTo>
                      <a:pt x="0" y="5368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Фигура">
                <a:extLst>
                  <a:ext uri="{FF2B5EF4-FFF2-40B4-BE49-F238E27FC236}">
                    <a16:creationId xmlns:a16="http://schemas.microsoft.com/office/drawing/2014/main" id="{D10E536F-E154-1047-8B72-26EE2FCA0416}"/>
                  </a:ext>
                </a:extLst>
              </p:cNvPr>
              <p:cNvSpPr/>
              <p:nvPr/>
            </p:nvSpPr>
            <p:spPr>
              <a:xfrm>
                <a:off x="751841" y="2772916"/>
                <a:ext cx="2391832" cy="90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6" y="21600"/>
                    </a:moveTo>
                    <a:lnTo>
                      <a:pt x="0" y="21600"/>
                    </a:lnTo>
                    <a:lnTo>
                      <a:pt x="6965" y="0"/>
                    </a:lnTo>
                    <a:lnTo>
                      <a:pt x="21600" y="0"/>
                    </a:lnTo>
                    <a:lnTo>
                      <a:pt x="14766" y="2160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Прямоугольник">
                <a:extLst>
                  <a:ext uri="{FF2B5EF4-FFF2-40B4-BE49-F238E27FC236}">
                    <a16:creationId xmlns:a16="http://schemas.microsoft.com/office/drawing/2014/main" id="{C276434E-1EB5-0249-B280-5AF3885D41EA}"/>
                  </a:ext>
                </a:extLst>
              </p:cNvPr>
              <p:cNvSpPr/>
              <p:nvPr/>
            </p:nvSpPr>
            <p:spPr>
              <a:xfrm>
                <a:off x="1521683" y="905321"/>
                <a:ext cx="1628329" cy="1868935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Фигура">
                <a:extLst>
                  <a:ext uri="{FF2B5EF4-FFF2-40B4-BE49-F238E27FC236}">
                    <a16:creationId xmlns:a16="http://schemas.microsoft.com/office/drawing/2014/main" id="{6249B782-E8BF-CF48-A975-11EDBF370B12}"/>
                  </a:ext>
                </a:extLst>
              </p:cNvPr>
              <p:cNvSpPr/>
              <p:nvPr/>
            </p:nvSpPr>
            <p:spPr>
              <a:xfrm>
                <a:off x="754449" y="0"/>
                <a:ext cx="2405504" cy="90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943" y="21600"/>
                    </a:lnTo>
                    <a:lnTo>
                      <a:pt x="21600" y="21600"/>
                    </a:lnTo>
                    <a:lnTo>
                      <a:pt x="14753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4" name="Text Box 2">
              <a:extLst>
                <a:ext uri="{FF2B5EF4-FFF2-40B4-BE49-F238E27FC236}">
                  <a16:creationId xmlns:a16="http://schemas.microsoft.com/office/drawing/2014/main" id="{23C62A64-0C99-9748-8CFD-E7308A35CB5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810370" y="6476549"/>
              <a:ext cx="1638271" cy="461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ctr" eaLnBrk="1">
                <a:defRPr/>
              </a:pPr>
              <a:r>
                <a:rPr lang="en-US" altLang="x-none" sz="12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JUN</a:t>
              </a:r>
              <a:endParaRPr lang="x-none" altLang="x-none" sz="12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AD18EF5-7070-3A41-8343-B35C5538788C}"/>
              </a:ext>
            </a:extLst>
          </p:cNvPr>
          <p:cNvGrpSpPr/>
          <p:nvPr/>
        </p:nvGrpSpPr>
        <p:grpSpPr>
          <a:xfrm>
            <a:off x="5992025" y="2512326"/>
            <a:ext cx="1579978" cy="1843104"/>
            <a:chOff x="11984050" y="4850483"/>
            <a:chExt cx="3159956" cy="3686208"/>
          </a:xfrm>
        </p:grpSpPr>
        <p:grpSp>
          <p:nvGrpSpPr>
            <p:cNvPr id="93" name="Группа">
              <a:extLst>
                <a:ext uri="{FF2B5EF4-FFF2-40B4-BE49-F238E27FC236}">
                  <a16:creationId xmlns:a16="http://schemas.microsoft.com/office/drawing/2014/main" id="{3FDF96DB-741D-4B48-8E4B-096C4214A9AC}"/>
                </a:ext>
              </a:extLst>
            </p:cNvPr>
            <p:cNvGrpSpPr/>
            <p:nvPr/>
          </p:nvGrpSpPr>
          <p:grpSpPr>
            <a:xfrm>
              <a:off x="11984050" y="4850483"/>
              <a:ext cx="3159956" cy="3686208"/>
              <a:chOff x="-1" y="0"/>
              <a:chExt cx="3159954" cy="3686207"/>
            </a:xfrm>
          </p:grpSpPr>
          <p:sp>
            <p:nvSpPr>
              <p:cNvPr id="94" name="Фигура">
                <a:extLst>
                  <a:ext uri="{FF2B5EF4-FFF2-40B4-BE49-F238E27FC236}">
                    <a16:creationId xmlns:a16="http://schemas.microsoft.com/office/drawing/2014/main" id="{45795193-3D96-044D-89B9-7E93FA91D7DA}"/>
                  </a:ext>
                </a:extLst>
              </p:cNvPr>
              <p:cNvSpPr/>
              <p:nvPr/>
            </p:nvSpPr>
            <p:spPr>
              <a:xfrm>
                <a:off x="-1" y="4762"/>
                <a:ext cx="1545928" cy="368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21600" y="5286"/>
                    </a:lnTo>
                    <a:lnTo>
                      <a:pt x="21600" y="16205"/>
                    </a:lnTo>
                    <a:lnTo>
                      <a:pt x="10793" y="21600"/>
                    </a:lnTo>
                    <a:lnTo>
                      <a:pt x="0" y="16148"/>
                    </a:lnTo>
                    <a:lnTo>
                      <a:pt x="0" y="5368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Фигура">
                <a:extLst>
                  <a:ext uri="{FF2B5EF4-FFF2-40B4-BE49-F238E27FC236}">
                    <a16:creationId xmlns:a16="http://schemas.microsoft.com/office/drawing/2014/main" id="{05C57CF6-9829-804E-B417-5ECF699A9958}"/>
                  </a:ext>
                </a:extLst>
              </p:cNvPr>
              <p:cNvSpPr/>
              <p:nvPr/>
            </p:nvSpPr>
            <p:spPr>
              <a:xfrm>
                <a:off x="751841" y="2772916"/>
                <a:ext cx="2391832" cy="90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6" y="21600"/>
                    </a:moveTo>
                    <a:lnTo>
                      <a:pt x="0" y="21600"/>
                    </a:lnTo>
                    <a:lnTo>
                      <a:pt x="6965" y="0"/>
                    </a:lnTo>
                    <a:lnTo>
                      <a:pt x="21600" y="0"/>
                    </a:lnTo>
                    <a:lnTo>
                      <a:pt x="14766" y="2160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Прямоугольник">
                <a:extLst>
                  <a:ext uri="{FF2B5EF4-FFF2-40B4-BE49-F238E27FC236}">
                    <a16:creationId xmlns:a16="http://schemas.microsoft.com/office/drawing/2014/main" id="{16F28912-1B7B-CF4D-82AD-21180DD8B427}"/>
                  </a:ext>
                </a:extLst>
              </p:cNvPr>
              <p:cNvSpPr/>
              <p:nvPr/>
            </p:nvSpPr>
            <p:spPr>
              <a:xfrm>
                <a:off x="1521683" y="905321"/>
                <a:ext cx="1628329" cy="1868935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Фигура">
                <a:extLst>
                  <a:ext uri="{FF2B5EF4-FFF2-40B4-BE49-F238E27FC236}">
                    <a16:creationId xmlns:a16="http://schemas.microsoft.com/office/drawing/2014/main" id="{61A008A8-FE2D-A34D-AAFF-AB44843E6139}"/>
                  </a:ext>
                </a:extLst>
              </p:cNvPr>
              <p:cNvSpPr/>
              <p:nvPr/>
            </p:nvSpPr>
            <p:spPr>
              <a:xfrm>
                <a:off x="754449" y="0"/>
                <a:ext cx="2405504" cy="90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943" y="21600"/>
                    </a:lnTo>
                    <a:lnTo>
                      <a:pt x="21600" y="21600"/>
                    </a:lnTo>
                    <a:lnTo>
                      <a:pt x="14753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3" name="Text Box 2">
              <a:extLst>
                <a:ext uri="{FF2B5EF4-FFF2-40B4-BE49-F238E27FC236}">
                  <a16:creationId xmlns:a16="http://schemas.microsoft.com/office/drawing/2014/main" id="{C1869B07-9085-3A4B-B588-AE73D790276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495190" y="6476549"/>
              <a:ext cx="1639254" cy="461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ctr" eaLnBrk="1">
                <a:defRPr/>
              </a:pPr>
              <a:r>
                <a:rPr lang="en-US" altLang="x-none" sz="12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MAY</a:t>
              </a:r>
              <a:endParaRPr lang="x-none" altLang="x-none" sz="12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0D36F4BD-A6B1-F343-94DE-C419DB5A0D0B}"/>
              </a:ext>
            </a:extLst>
          </p:cNvPr>
          <p:cNvGrpSpPr/>
          <p:nvPr/>
        </p:nvGrpSpPr>
        <p:grpSpPr>
          <a:xfrm>
            <a:off x="4839708" y="2512326"/>
            <a:ext cx="1579978" cy="1843104"/>
            <a:chOff x="9679416" y="4850483"/>
            <a:chExt cx="3159956" cy="3686208"/>
          </a:xfrm>
        </p:grpSpPr>
        <p:grpSp>
          <p:nvGrpSpPr>
            <p:cNvPr id="98" name="Группа">
              <a:extLst>
                <a:ext uri="{FF2B5EF4-FFF2-40B4-BE49-F238E27FC236}">
                  <a16:creationId xmlns:a16="http://schemas.microsoft.com/office/drawing/2014/main" id="{CFB2BCCF-3423-A549-9A16-650F74712D61}"/>
                </a:ext>
              </a:extLst>
            </p:cNvPr>
            <p:cNvGrpSpPr/>
            <p:nvPr/>
          </p:nvGrpSpPr>
          <p:grpSpPr>
            <a:xfrm>
              <a:off x="9679416" y="4850483"/>
              <a:ext cx="3159956" cy="3686208"/>
              <a:chOff x="-1" y="0"/>
              <a:chExt cx="3159954" cy="3686207"/>
            </a:xfrm>
          </p:grpSpPr>
          <p:sp>
            <p:nvSpPr>
              <p:cNvPr id="99" name="Фигура">
                <a:extLst>
                  <a:ext uri="{FF2B5EF4-FFF2-40B4-BE49-F238E27FC236}">
                    <a16:creationId xmlns:a16="http://schemas.microsoft.com/office/drawing/2014/main" id="{3231E889-9912-E747-BA22-E77972D161D5}"/>
                  </a:ext>
                </a:extLst>
              </p:cNvPr>
              <p:cNvSpPr/>
              <p:nvPr/>
            </p:nvSpPr>
            <p:spPr>
              <a:xfrm>
                <a:off x="-1" y="4762"/>
                <a:ext cx="1545928" cy="368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21600" y="5286"/>
                    </a:lnTo>
                    <a:lnTo>
                      <a:pt x="21600" y="16205"/>
                    </a:lnTo>
                    <a:lnTo>
                      <a:pt x="10793" y="21600"/>
                    </a:lnTo>
                    <a:lnTo>
                      <a:pt x="0" y="16148"/>
                    </a:lnTo>
                    <a:lnTo>
                      <a:pt x="0" y="5368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Фигура">
                <a:extLst>
                  <a:ext uri="{FF2B5EF4-FFF2-40B4-BE49-F238E27FC236}">
                    <a16:creationId xmlns:a16="http://schemas.microsoft.com/office/drawing/2014/main" id="{EAEFD559-526C-E146-8CDA-538AC147003D}"/>
                  </a:ext>
                </a:extLst>
              </p:cNvPr>
              <p:cNvSpPr/>
              <p:nvPr/>
            </p:nvSpPr>
            <p:spPr>
              <a:xfrm>
                <a:off x="751841" y="2772916"/>
                <a:ext cx="2391832" cy="90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6" y="21600"/>
                    </a:moveTo>
                    <a:lnTo>
                      <a:pt x="0" y="21600"/>
                    </a:lnTo>
                    <a:lnTo>
                      <a:pt x="6965" y="0"/>
                    </a:lnTo>
                    <a:lnTo>
                      <a:pt x="21600" y="0"/>
                    </a:lnTo>
                    <a:lnTo>
                      <a:pt x="14766" y="2160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Прямоугольник">
                <a:extLst>
                  <a:ext uri="{FF2B5EF4-FFF2-40B4-BE49-F238E27FC236}">
                    <a16:creationId xmlns:a16="http://schemas.microsoft.com/office/drawing/2014/main" id="{257FD630-C104-0649-9D2D-09FD682BED8A}"/>
                  </a:ext>
                </a:extLst>
              </p:cNvPr>
              <p:cNvSpPr/>
              <p:nvPr/>
            </p:nvSpPr>
            <p:spPr>
              <a:xfrm>
                <a:off x="1521683" y="905321"/>
                <a:ext cx="1628329" cy="1868935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Фигура">
                <a:extLst>
                  <a:ext uri="{FF2B5EF4-FFF2-40B4-BE49-F238E27FC236}">
                    <a16:creationId xmlns:a16="http://schemas.microsoft.com/office/drawing/2014/main" id="{F8AC8E88-9C29-8346-8FAE-40F253C15B7B}"/>
                  </a:ext>
                </a:extLst>
              </p:cNvPr>
              <p:cNvSpPr/>
              <p:nvPr/>
            </p:nvSpPr>
            <p:spPr>
              <a:xfrm>
                <a:off x="754449" y="0"/>
                <a:ext cx="2405504" cy="90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943" y="21600"/>
                    </a:lnTo>
                    <a:lnTo>
                      <a:pt x="21600" y="21600"/>
                    </a:lnTo>
                    <a:lnTo>
                      <a:pt x="14753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2" name="Text Box 2">
              <a:extLst>
                <a:ext uri="{FF2B5EF4-FFF2-40B4-BE49-F238E27FC236}">
                  <a16:creationId xmlns:a16="http://schemas.microsoft.com/office/drawing/2014/main" id="{9B8FC335-E89D-5044-9689-BA8CF7D96B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190554" y="6476549"/>
              <a:ext cx="1632538" cy="461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ctr" eaLnBrk="1">
                <a:defRPr/>
              </a:pPr>
              <a:r>
                <a:rPr lang="en-US" altLang="x-none" sz="12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APR</a:t>
              </a:r>
              <a:endParaRPr lang="x-none" altLang="x-none" sz="12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82C0A2E-5776-934C-A741-15043AF981EF}"/>
              </a:ext>
            </a:extLst>
          </p:cNvPr>
          <p:cNvGrpSpPr/>
          <p:nvPr/>
        </p:nvGrpSpPr>
        <p:grpSpPr>
          <a:xfrm>
            <a:off x="3687391" y="2512326"/>
            <a:ext cx="1579978" cy="1843104"/>
            <a:chOff x="7374782" y="4850483"/>
            <a:chExt cx="3159956" cy="3686208"/>
          </a:xfrm>
        </p:grpSpPr>
        <p:grpSp>
          <p:nvGrpSpPr>
            <p:cNvPr id="103" name="Группа">
              <a:extLst>
                <a:ext uri="{FF2B5EF4-FFF2-40B4-BE49-F238E27FC236}">
                  <a16:creationId xmlns:a16="http://schemas.microsoft.com/office/drawing/2014/main" id="{3F7FDB8D-37E8-764A-9E33-7D42694D1BD7}"/>
                </a:ext>
              </a:extLst>
            </p:cNvPr>
            <p:cNvGrpSpPr/>
            <p:nvPr/>
          </p:nvGrpSpPr>
          <p:grpSpPr>
            <a:xfrm>
              <a:off x="7374782" y="4850483"/>
              <a:ext cx="3159956" cy="3686208"/>
              <a:chOff x="-1" y="0"/>
              <a:chExt cx="3159954" cy="3686207"/>
            </a:xfrm>
          </p:grpSpPr>
          <p:sp>
            <p:nvSpPr>
              <p:cNvPr id="104" name="Фигура">
                <a:extLst>
                  <a:ext uri="{FF2B5EF4-FFF2-40B4-BE49-F238E27FC236}">
                    <a16:creationId xmlns:a16="http://schemas.microsoft.com/office/drawing/2014/main" id="{BA3EAB64-92A1-874E-80CC-AA45050F5240}"/>
                  </a:ext>
                </a:extLst>
              </p:cNvPr>
              <p:cNvSpPr/>
              <p:nvPr/>
            </p:nvSpPr>
            <p:spPr>
              <a:xfrm>
                <a:off x="-1" y="4762"/>
                <a:ext cx="1545928" cy="368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21600" y="5286"/>
                    </a:lnTo>
                    <a:lnTo>
                      <a:pt x="21600" y="16205"/>
                    </a:lnTo>
                    <a:lnTo>
                      <a:pt x="10793" y="21600"/>
                    </a:lnTo>
                    <a:lnTo>
                      <a:pt x="0" y="16148"/>
                    </a:lnTo>
                    <a:lnTo>
                      <a:pt x="0" y="5368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Фигура">
                <a:extLst>
                  <a:ext uri="{FF2B5EF4-FFF2-40B4-BE49-F238E27FC236}">
                    <a16:creationId xmlns:a16="http://schemas.microsoft.com/office/drawing/2014/main" id="{B07AE0EB-C943-5C48-867B-4E12C25D8E4D}"/>
                  </a:ext>
                </a:extLst>
              </p:cNvPr>
              <p:cNvSpPr/>
              <p:nvPr/>
            </p:nvSpPr>
            <p:spPr>
              <a:xfrm>
                <a:off x="751841" y="2772916"/>
                <a:ext cx="2391832" cy="90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6" y="21600"/>
                    </a:moveTo>
                    <a:lnTo>
                      <a:pt x="0" y="21600"/>
                    </a:lnTo>
                    <a:lnTo>
                      <a:pt x="6965" y="0"/>
                    </a:lnTo>
                    <a:lnTo>
                      <a:pt x="21600" y="0"/>
                    </a:lnTo>
                    <a:lnTo>
                      <a:pt x="14766" y="2160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Прямоугольник">
                <a:extLst>
                  <a:ext uri="{FF2B5EF4-FFF2-40B4-BE49-F238E27FC236}">
                    <a16:creationId xmlns:a16="http://schemas.microsoft.com/office/drawing/2014/main" id="{993D84F5-18BF-114C-8FDC-B09049E0C9DD}"/>
                  </a:ext>
                </a:extLst>
              </p:cNvPr>
              <p:cNvSpPr/>
              <p:nvPr/>
            </p:nvSpPr>
            <p:spPr>
              <a:xfrm>
                <a:off x="1521683" y="905321"/>
                <a:ext cx="1628329" cy="1868935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Фигура">
                <a:extLst>
                  <a:ext uri="{FF2B5EF4-FFF2-40B4-BE49-F238E27FC236}">
                    <a16:creationId xmlns:a16="http://schemas.microsoft.com/office/drawing/2014/main" id="{FDBE7C7C-06F4-D948-A57F-F7A3611BAE4C}"/>
                  </a:ext>
                </a:extLst>
              </p:cNvPr>
              <p:cNvSpPr/>
              <p:nvPr/>
            </p:nvSpPr>
            <p:spPr>
              <a:xfrm>
                <a:off x="754449" y="0"/>
                <a:ext cx="2405504" cy="90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943" y="21600"/>
                    </a:lnTo>
                    <a:lnTo>
                      <a:pt x="21600" y="21600"/>
                    </a:lnTo>
                    <a:lnTo>
                      <a:pt x="14753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1" name="Text Box 2">
              <a:extLst>
                <a:ext uri="{FF2B5EF4-FFF2-40B4-BE49-F238E27FC236}">
                  <a16:creationId xmlns:a16="http://schemas.microsoft.com/office/drawing/2014/main" id="{5B242933-BF83-284D-BD5E-254AFED9CF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939410" y="6476549"/>
              <a:ext cx="1579050" cy="461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ctr" eaLnBrk="1">
                <a:defRPr/>
              </a:pPr>
              <a:r>
                <a:rPr lang="en-US" altLang="x-none" sz="12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MAR</a:t>
              </a:r>
              <a:endParaRPr lang="x-none" altLang="x-none" sz="12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0449680-3CAD-884A-BF77-B8C240225C94}"/>
              </a:ext>
            </a:extLst>
          </p:cNvPr>
          <p:cNvGrpSpPr/>
          <p:nvPr/>
        </p:nvGrpSpPr>
        <p:grpSpPr>
          <a:xfrm>
            <a:off x="2535074" y="2512326"/>
            <a:ext cx="1579978" cy="1843104"/>
            <a:chOff x="5070148" y="4850483"/>
            <a:chExt cx="3159956" cy="3686208"/>
          </a:xfrm>
        </p:grpSpPr>
        <p:grpSp>
          <p:nvGrpSpPr>
            <p:cNvPr id="108" name="Группа">
              <a:extLst>
                <a:ext uri="{FF2B5EF4-FFF2-40B4-BE49-F238E27FC236}">
                  <a16:creationId xmlns:a16="http://schemas.microsoft.com/office/drawing/2014/main" id="{0A84AE31-A5F0-E240-BECC-B3AD565A35AA}"/>
                </a:ext>
              </a:extLst>
            </p:cNvPr>
            <p:cNvGrpSpPr/>
            <p:nvPr/>
          </p:nvGrpSpPr>
          <p:grpSpPr>
            <a:xfrm>
              <a:off x="5070148" y="4850483"/>
              <a:ext cx="3159956" cy="3686208"/>
              <a:chOff x="-1" y="0"/>
              <a:chExt cx="3159954" cy="3686207"/>
            </a:xfrm>
          </p:grpSpPr>
          <p:sp>
            <p:nvSpPr>
              <p:cNvPr id="109" name="Фигура">
                <a:extLst>
                  <a:ext uri="{FF2B5EF4-FFF2-40B4-BE49-F238E27FC236}">
                    <a16:creationId xmlns:a16="http://schemas.microsoft.com/office/drawing/2014/main" id="{2A63E4DD-B9C5-D34F-9D71-62829F69D21B}"/>
                  </a:ext>
                </a:extLst>
              </p:cNvPr>
              <p:cNvSpPr/>
              <p:nvPr/>
            </p:nvSpPr>
            <p:spPr>
              <a:xfrm>
                <a:off x="-1" y="4762"/>
                <a:ext cx="1545928" cy="368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21600" y="5286"/>
                    </a:lnTo>
                    <a:lnTo>
                      <a:pt x="21600" y="16205"/>
                    </a:lnTo>
                    <a:lnTo>
                      <a:pt x="10793" y="21600"/>
                    </a:lnTo>
                    <a:lnTo>
                      <a:pt x="0" y="16148"/>
                    </a:lnTo>
                    <a:lnTo>
                      <a:pt x="0" y="5368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Фигура">
                <a:extLst>
                  <a:ext uri="{FF2B5EF4-FFF2-40B4-BE49-F238E27FC236}">
                    <a16:creationId xmlns:a16="http://schemas.microsoft.com/office/drawing/2014/main" id="{DA595670-2D48-E043-9B43-EF87A7A6C582}"/>
                  </a:ext>
                </a:extLst>
              </p:cNvPr>
              <p:cNvSpPr/>
              <p:nvPr/>
            </p:nvSpPr>
            <p:spPr>
              <a:xfrm>
                <a:off x="751841" y="2772916"/>
                <a:ext cx="2391832" cy="90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6" y="21600"/>
                    </a:moveTo>
                    <a:lnTo>
                      <a:pt x="0" y="21600"/>
                    </a:lnTo>
                    <a:lnTo>
                      <a:pt x="6965" y="0"/>
                    </a:lnTo>
                    <a:lnTo>
                      <a:pt x="21600" y="0"/>
                    </a:lnTo>
                    <a:lnTo>
                      <a:pt x="14766" y="2160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Прямоугольник">
                <a:extLst>
                  <a:ext uri="{FF2B5EF4-FFF2-40B4-BE49-F238E27FC236}">
                    <a16:creationId xmlns:a16="http://schemas.microsoft.com/office/drawing/2014/main" id="{A234C7EF-DD3C-C04D-A894-A966D51EC058}"/>
                  </a:ext>
                </a:extLst>
              </p:cNvPr>
              <p:cNvSpPr/>
              <p:nvPr/>
            </p:nvSpPr>
            <p:spPr>
              <a:xfrm>
                <a:off x="1521683" y="905321"/>
                <a:ext cx="1628329" cy="1868935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Фигура">
                <a:extLst>
                  <a:ext uri="{FF2B5EF4-FFF2-40B4-BE49-F238E27FC236}">
                    <a16:creationId xmlns:a16="http://schemas.microsoft.com/office/drawing/2014/main" id="{00AB6450-CD42-FE42-8989-A59894C5B98F}"/>
                  </a:ext>
                </a:extLst>
              </p:cNvPr>
              <p:cNvSpPr/>
              <p:nvPr/>
            </p:nvSpPr>
            <p:spPr>
              <a:xfrm>
                <a:off x="754449" y="0"/>
                <a:ext cx="2405504" cy="90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943" y="21600"/>
                    </a:lnTo>
                    <a:lnTo>
                      <a:pt x="21600" y="21600"/>
                    </a:lnTo>
                    <a:lnTo>
                      <a:pt x="14753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7" name="Text Box 2">
              <a:extLst>
                <a:ext uri="{FF2B5EF4-FFF2-40B4-BE49-F238E27FC236}">
                  <a16:creationId xmlns:a16="http://schemas.microsoft.com/office/drawing/2014/main" id="{92DA78AA-D9D7-7749-879F-8E378FE490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67658" y="6476549"/>
              <a:ext cx="1646168" cy="461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ctr" eaLnBrk="1">
                <a:defRPr/>
              </a:pPr>
              <a:r>
                <a:rPr lang="en-US" altLang="x-none" sz="12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FEB</a:t>
              </a:r>
              <a:endParaRPr lang="x-none" altLang="x-none" sz="12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2982F193-04A3-AE4E-898F-EF59B1E064DC}"/>
              </a:ext>
            </a:extLst>
          </p:cNvPr>
          <p:cNvGrpSpPr/>
          <p:nvPr/>
        </p:nvGrpSpPr>
        <p:grpSpPr>
          <a:xfrm>
            <a:off x="2352370" y="4250574"/>
            <a:ext cx="6658075" cy="1344823"/>
            <a:chOff x="4704739" y="8326980"/>
            <a:chExt cx="13316150" cy="2689646"/>
          </a:xfrm>
        </p:grpSpPr>
        <p:grpSp>
          <p:nvGrpSpPr>
            <p:cNvPr id="134" name="Группа 133">
              <a:extLst>
                <a:ext uri="{FF2B5EF4-FFF2-40B4-BE49-F238E27FC236}">
                  <a16:creationId xmlns:a16="http://schemas.microsoft.com/office/drawing/2014/main" id="{6E5FBDB9-BE70-B347-A38B-3B0CEB30D983}"/>
                </a:ext>
              </a:extLst>
            </p:cNvPr>
            <p:cNvGrpSpPr/>
            <p:nvPr/>
          </p:nvGrpSpPr>
          <p:grpSpPr>
            <a:xfrm>
              <a:off x="13985061" y="8326980"/>
              <a:ext cx="4035828" cy="2689646"/>
              <a:chOff x="2024454" y="4192723"/>
              <a:chExt cx="4035828" cy="2689646"/>
            </a:xfrm>
          </p:grpSpPr>
          <p:sp>
            <p:nvSpPr>
              <p:cNvPr id="135" name="Text Box 3">
                <a:extLst>
                  <a:ext uri="{FF2B5EF4-FFF2-40B4-BE49-F238E27FC236}">
                    <a16:creationId xmlns:a16="http://schemas.microsoft.com/office/drawing/2014/main" id="{7180D4A7-F4C8-7144-AAA3-76438A90A8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51877" y="4958278"/>
                <a:ext cx="3380983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/>
              <a:lstStyle/>
              <a:p>
                <a:pPr algn="ctr" eaLnBrk="1">
                  <a:defRPr/>
                </a:pPr>
                <a:r>
                  <a:rPr lang="en-US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Title text</a:t>
                </a:r>
                <a:endParaRPr lang="x-none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Rectangle 1">
                <a:extLst>
                  <a:ext uri="{FF2B5EF4-FFF2-40B4-BE49-F238E27FC236}">
                    <a16:creationId xmlns:a16="http://schemas.microsoft.com/office/drawing/2014/main" id="{0A425C22-4BED-4147-9D8D-AAE042DDB690}"/>
                  </a:ext>
                </a:extLst>
              </p:cNvPr>
              <p:cNvSpPr/>
              <p:nvPr/>
            </p:nvSpPr>
            <p:spPr>
              <a:xfrm>
                <a:off x="2024454" y="5738467"/>
                <a:ext cx="4035828" cy="1143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</a:t>
                </a:r>
              </a:p>
            </p:txBody>
          </p:sp>
          <p:cxnSp>
            <p:nvCxnSpPr>
              <p:cNvPr id="137" name="Прямая соединительная линия 136">
                <a:extLst>
                  <a:ext uri="{FF2B5EF4-FFF2-40B4-BE49-F238E27FC236}">
                    <a16:creationId xmlns:a16="http://schemas.microsoft.com/office/drawing/2014/main" id="{A48DD7FA-4260-7548-9E13-5FF2C5F0A8F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368" y="4192723"/>
                <a:ext cx="0" cy="581293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4"/>
                </a:solidFill>
                <a:prstDash val="sysDot"/>
                <a:miter lim="400000"/>
                <a:headEnd type="oval" w="med" len="med"/>
                <a:tailEnd type="oval" w="med" len="med"/>
              </a:ln>
              <a:effectLst/>
            </p:spPr>
          </p:cxnSp>
        </p:grpSp>
        <p:grpSp>
          <p:nvGrpSpPr>
            <p:cNvPr id="138" name="Группа 137">
              <a:extLst>
                <a:ext uri="{FF2B5EF4-FFF2-40B4-BE49-F238E27FC236}">
                  <a16:creationId xmlns:a16="http://schemas.microsoft.com/office/drawing/2014/main" id="{A00448B2-A12C-D64B-B17B-A104B950D14D}"/>
                </a:ext>
              </a:extLst>
            </p:cNvPr>
            <p:cNvGrpSpPr/>
            <p:nvPr/>
          </p:nvGrpSpPr>
          <p:grpSpPr>
            <a:xfrm>
              <a:off x="9344900" y="8326980"/>
              <a:ext cx="4035828" cy="2689646"/>
              <a:chOff x="2024454" y="4192723"/>
              <a:chExt cx="4035828" cy="2689646"/>
            </a:xfrm>
          </p:grpSpPr>
          <p:sp>
            <p:nvSpPr>
              <p:cNvPr id="139" name="Text Box 3">
                <a:extLst>
                  <a:ext uri="{FF2B5EF4-FFF2-40B4-BE49-F238E27FC236}">
                    <a16:creationId xmlns:a16="http://schemas.microsoft.com/office/drawing/2014/main" id="{18E56F38-50E4-5D44-844F-D58EFCD0A71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51877" y="4958278"/>
                <a:ext cx="3380983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/>
              <a:lstStyle/>
              <a:p>
                <a:pPr algn="ctr" eaLnBrk="1">
                  <a:defRPr/>
                </a:pPr>
                <a:r>
                  <a:rPr lang="en-US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Title text</a:t>
                </a:r>
                <a:endParaRPr lang="x-none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Rectangle 1">
                <a:extLst>
                  <a:ext uri="{FF2B5EF4-FFF2-40B4-BE49-F238E27FC236}">
                    <a16:creationId xmlns:a16="http://schemas.microsoft.com/office/drawing/2014/main" id="{F131935F-FEE6-E24C-A0D1-F6673CEF4E1A}"/>
                  </a:ext>
                </a:extLst>
              </p:cNvPr>
              <p:cNvSpPr/>
              <p:nvPr/>
            </p:nvSpPr>
            <p:spPr>
              <a:xfrm>
                <a:off x="2024454" y="5738467"/>
                <a:ext cx="4035828" cy="1143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</a:t>
                </a:r>
              </a:p>
            </p:txBody>
          </p:sp>
          <p:cxnSp>
            <p:nvCxnSpPr>
              <p:cNvPr id="141" name="Прямая соединительная линия 140">
                <a:extLst>
                  <a:ext uri="{FF2B5EF4-FFF2-40B4-BE49-F238E27FC236}">
                    <a16:creationId xmlns:a16="http://schemas.microsoft.com/office/drawing/2014/main" id="{5A5997DA-B842-2C44-AE0F-49FAA691AA4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368" y="4192723"/>
                <a:ext cx="0" cy="581293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4"/>
                </a:solidFill>
                <a:prstDash val="sysDot"/>
                <a:miter lim="400000"/>
                <a:headEnd type="oval" w="med" len="med"/>
                <a:tailEnd type="oval" w="med" len="med"/>
              </a:ln>
              <a:effectLst/>
            </p:spPr>
          </p:cxnSp>
        </p:grpSp>
        <p:grpSp>
          <p:nvGrpSpPr>
            <p:cNvPr id="142" name="Группа 141">
              <a:extLst>
                <a:ext uri="{FF2B5EF4-FFF2-40B4-BE49-F238E27FC236}">
                  <a16:creationId xmlns:a16="http://schemas.microsoft.com/office/drawing/2014/main" id="{B096EF90-8D0F-254C-A650-E3311233DCA8}"/>
                </a:ext>
              </a:extLst>
            </p:cNvPr>
            <p:cNvGrpSpPr/>
            <p:nvPr/>
          </p:nvGrpSpPr>
          <p:grpSpPr>
            <a:xfrm>
              <a:off x="4704739" y="8326980"/>
              <a:ext cx="4035828" cy="2689646"/>
              <a:chOff x="2024454" y="4192723"/>
              <a:chExt cx="4035828" cy="2689646"/>
            </a:xfrm>
          </p:grpSpPr>
          <p:sp>
            <p:nvSpPr>
              <p:cNvPr id="143" name="Text Box 3">
                <a:extLst>
                  <a:ext uri="{FF2B5EF4-FFF2-40B4-BE49-F238E27FC236}">
                    <a16:creationId xmlns:a16="http://schemas.microsoft.com/office/drawing/2014/main" id="{65CF8517-EF4C-8942-B2F8-9D10ADEA9A3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51877" y="4958278"/>
                <a:ext cx="3380983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/>
              <a:lstStyle/>
              <a:p>
                <a:pPr algn="ctr" eaLnBrk="1">
                  <a:defRPr/>
                </a:pPr>
                <a:r>
                  <a:rPr lang="en-US" altLang="x-none" sz="20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Title text</a:t>
                </a:r>
                <a:endParaRPr lang="x-none" altLang="x-none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Rectangle 1">
                <a:extLst>
                  <a:ext uri="{FF2B5EF4-FFF2-40B4-BE49-F238E27FC236}">
                    <a16:creationId xmlns:a16="http://schemas.microsoft.com/office/drawing/2014/main" id="{F86B200F-99E5-0144-A362-56BE36A02699}"/>
                  </a:ext>
                </a:extLst>
              </p:cNvPr>
              <p:cNvSpPr/>
              <p:nvPr/>
            </p:nvSpPr>
            <p:spPr>
              <a:xfrm>
                <a:off x="2024454" y="5738467"/>
                <a:ext cx="4035828" cy="1143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</a:t>
                </a:r>
              </a:p>
            </p:txBody>
          </p:sp>
          <p:cxnSp>
            <p:nvCxnSpPr>
              <p:cNvPr id="145" name="Прямая соединительная линия 144">
                <a:extLst>
                  <a:ext uri="{FF2B5EF4-FFF2-40B4-BE49-F238E27FC236}">
                    <a16:creationId xmlns:a16="http://schemas.microsoft.com/office/drawing/2014/main" id="{FA4E2BFF-D60B-6741-9721-77893565A73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368" y="4192723"/>
                <a:ext cx="0" cy="581293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4"/>
                </a:solidFill>
                <a:prstDash val="sysDot"/>
                <a:miter lim="400000"/>
                <a:headEnd type="oval" w="med" len="med"/>
                <a:tailEnd type="oval" w="med" len="med"/>
              </a:ln>
              <a:effectLst/>
            </p:spPr>
          </p:cxn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0AEDCE1-BCE5-0B4F-B9B8-4B4CAB606CB1}"/>
              </a:ext>
            </a:extLst>
          </p:cNvPr>
          <p:cNvGrpSpPr/>
          <p:nvPr/>
        </p:nvGrpSpPr>
        <p:grpSpPr>
          <a:xfrm>
            <a:off x="1382757" y="2512326"/>
            <a:ext cx="1579978" cy="1843104"/>
            <a:chOff x="2765514" y="4850483"/>
            <a:chExt cx="3159956" cy="3686208"/>
          </a:xfrm>
        </p:grpSpPr>
        <p:grpSp>
          <p:nvGrpSpPr>
            <p:cNvPr id="113" name="Группа">
              <a:extLst>
                <a:ext uri="{FF2B5EF4-FFF2-40B4-BE49-F238E27FC236}">
                  <a16:creationId xmlns:a16="http://schemas.microsoft.com/office/drawing/2014/main" id="{7BBD4243-438E-5A43-800E-576E3E544E20}"/>
                </a:ext>
              </a:extLst>
            </p:cNvPr>
            <p:cNvGrpSpPr/>
            <p:nvPr/>
          </p:nvGrpSpPr>
          <p:grpSpPr>
            <a:xfrm>
              <a:off x="2765514" y="4850483"/>
              <a:ext cx="3159956" cy="3686208"/>
              <a:chOff x="-1" y="0"/>
              <a:chExt cx="3159954" cy="3686207"/>
            </a:xfrm>
          </p:grpSpPr>
          <p:sp>
            <p:nvSpPr>
              <p:cNvPr id="114" name="Фигура">
                <a:extLst>
                  <a:ext uri="{FF2B5EF4-FFF2-40B4-BE49-F238E27FC236}">
                    <a16:creationId xmlns:a16="http://schemas.microsoft.com/office/drawing/2014/main" id="{2F5C65BE-6D94-0B4B-B80D-8FD51D2B11A6}"/>
                  </a:ext>
                </a:extLst>
              </p:cNvPr>
              <p:cNvSpPr/>
              <p:nvPr/>
            </p:nvSpPr>
            <p:spPr>
              <a:xfrm>
                <a:off x="-1" y="4762"/>
                <a:ext cx="1545928" cy="368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21600" y="5286"/>
                    </a:lnTo>
                    <a:lnTo>
                      <a:pt x="21600" y="16205"/>
                    </a:lnTo>
                    <a:lnTo>
                      <a:pt x="10793" y="21600"/>
                    </a:lnTo>
                    <a:lnTo>
                      <a:pt x="0" y="16148"/>
                    </a:lnTo>
                    <a:lnTo>
                      <a:pt x="0" y="5368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Фигура">
                <a:extLst>
                  <a:ext uri="{FF2B5EF4-FFF2-40B4-BE49-F238E27FC236}">
                    <a16:creationId xmlns:a16="http://schemas.microsoft.com/office/drawing/2014/main" id="{ACCDAFCF-790C-8341-92F4-0EC9AB17A5F8}"/>
                  </a:ext>
                </a:extLst>
              </p:cNvPr>
              <p:cNvSpPr/>
              <p:nvPr/>
            </p:nvSpPr>
            <p:spPr>
              <a:xfrm>
                <a:off x="751841" y="2772916"/>
                <a:ext cx="2391832" cy="90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6" y="21600"/>
                    </a:moveTo>
                    <a:lnTo>
                      <a:pt x="0" y="21600"/>
                    </a:lnTo>
                    <a:lnTo>
                      <a:pt x="6965" y="0"/>
                    </a:lnTo>
                    <a:lnTo>
                      <a:pt x="21600" y="0"/>
                    </a:lnTo>
                    <a:lnTo>
                      <a:pt x="14766" y="2160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Прямоугольник">
                <a:extLst>
                  <a:ext uri="{FF2B5EF4-FFF2-40B4-BE49-F238E27FC236}">
                    <a16:creationId xmlns:a16="http://schemas.microsoft.com/office/drawing/2014/main" id="{CD5C624D-0556-6A4E-8AC2-8AD413FFEA2F}"/>
                  </a:ext>
                </a:extLst>
              </p:cNvPr>
              <p:cNvSpPr/>
              <p:nvPr/>
            </p:nvSpPr>
            <p:spPr>
              <a:xfrm>
                <a:off x="1521683" y="905321"/>
                <a:ext cx="1628329" cy="1868935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Фигура">
                <a:extLst>
                  <a:ext uri="{FF2B5EF4-FFF2-40B4-BE49-F238E27FC236}">
                    <a16:creationId xmlns:a16="http://schemas.microsoft.com/office/drawing/2014/main" id="{C9B7320E-9ACE-6B4C-AA42-5DE87A3ABCBA}"/>
                  </a:ext>
                </a:extLst>
              </p:cNvPr>
              <p:cNvSpPr/>
              <p:nvPr/>
            </p:nvSpPr>
            <p:spPr>
              <a:xfrm>
                <a:off x="754449" y="0"/>
                <a:ext cx="2405504" cy="90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943" y="21600"/>
                    </a:lnTo>
                    <a:lnTo>
                      <a:pt x="21600" y="21600"/>
                    </a:lnTo>
                    <a:lnTo>
                      <a:pt x="14753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6" name="Text Box 2">
              <a:extLst>
                <a:ext uri="{FF2B5EF4-FFF2-40B4-BE49-F238E27FC236}">
                  <a16:creationId xmlns:a16="http://schemas.microsoft.com/office/drawing/2014/main" id="{DE073532-D876-B447-9344-78A80B17B94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87198" y="6476549"/>
              <a:ext cx="1629432" cy="461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ctr" eaLnBrk="1">
                <a:defRPr/>
              </a:pPr>
              <a:r>
                <a:rPr lang="en-US" altLang="x-none" sz="12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JAN</a:t>
              </a:r>
              <a:endParaRPr lang="x-none" altLang="x-none" sz="12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9" name="Text Box 3">
            <a:extLst>
              <a:ext uri="{FF2B5EF4-FFF2-40B4-BE49-F238E27FC236}">
                <a16:creationId xmlns:a16="http://schemas.microsoft.com/office/drawing/2014/main" id="{BD5C8287-5253-8346-BA32-620D51F65283}"/>
              </a:ext>
            </a:extLst>
          </p:cNvPr>
          <p:cNvSpPr txBox="1">
            <a:spLocks/>
          </p:cNvSpPr>
          <p:nvPr/>
        </p:nvSpPr>
        <p:spPr bwMode="auto">
          <a:xfrm>
            <a:off x="1387101" y="1165653"/>
            <a:ext cx="1690492" cy="39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/>
          <a:lstStyle/>
          <a:p>
            <a:pPr algn="ctr" eaLnBrk="1">
              <a:defRPr/>
            </a:pPr>
            <a:r>
              <a:rPr lang="en-US" altLang="x-none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Title text</a:t>
            </a:r>
            <a:endParaRPr lang="x-none" altLang="x-none" sz="2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0" name="Rectangle 1">
            <a:extLst>
              <a:ext uri="{FF2B5EF4-FFF2-40B4-BE49-F238E27FC236}">
                <a16:creationId xmlns:a16="http://schemas.microsoft.com/office/drawing/2014/main" id="{ABEDD664-33E5-1C4D-97C0-7D337382E8A5}"/>
              </a:ext>
            </a:extLst>
          </p:cNvPr>
          <p:cNvSpPr/>
          <p:nvPr/>
        </p:nvSpPr>
        <p:spPr>
          <a:xfrm>
            <a:off x="1223389" y="1555748"/>
            <a:ext cx="2017914" cy="571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cxnSp>
        <p:nvCxnSpPr>
          <p:cNvPr id="121" name="Прямая соединительная линия 120">
            <a:extLst>
              <a:ext uri="{FF2B5EF4-FFF2-40B4-BE49-F238E27FC236}">
                <a16:creationId xmlns:a16="http://schemas.microsoft.com/office/drawing/2014/main" id="{A0142CBE-1632-E44C-94C8-3EDFA16AF3FB}"/>
              </a:ext>
            </a:extLst>
          </p:cNvPr>
          <p:cNvCxnSpPr>
            <a:cxnSpLocks/>
          </p:cNvCxnSpPr>
          <p:nvPr/>
        </p:nvCxnSpPr>
        <p:spPr bwMode="auto">
          <a:xfrm>
            <a:off x="2232346" y="2281778"/>
            <a:ext cx="0" cy="290647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chemeClr val="accent4"/>
            </a:solidFill>
            <a:prstDash val="sysDot"/>
            <a:miter lim="400000"/>
            <a:headEnd type="oval" w="med" len="med"/>
            <a:tailEnd type="oval" w="med" len="med"/>
          </a:ln>
          <a:effectLst/>
        </p:spPr>
      </p:cxnSp>
      <p:sp>
        <p:nvSpPr>
          <p:cNvPr id="123" name="Text Box 3">
            <a:extLst>
              <a:ext uri="{FF2B5EF4-FFF2-40B4-BE49-F238E27FC236}">
                <a16:creationId xmlns:a16="http://schemas.microsoft.com/office/drawing/2014/main" id="{678E2C6F-C427-5247-BF29-FE153DA50B8A}"/>
              </a:ext>
            </a:extLst>
          </p:cNvPr>
          <p:cNvSpPr txBox="1">
            <a:spLocks/>
          </p:cNvSpPr>
          <p:nvPr/>
        </p:nvSpPr>
        <p:spPr bwMode="auto">
          <a:xfrm>
            <a:off x="3693822" y="1165653"/>
            <a:ext cx="1690492" cy="39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/>
          <a:lstStyle/>
          <a:p>
            <a:pPr algn="ctr" eaLnBrk="1">
              <a:defRPr/>
            </a:pPr>
            <a:r>
              <a:rPr lang="en-US" altLang="x-none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Title text</a:t>
            </a:r>
            <a:endParaRPr lang="x-none" altLang="x-none" sz="2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" name="Rectangle 1">
            <a:extLst>
              <a:ext uri="{FF2B5EF4-FFF2-40B4-BE49-F238E27FC236}">
                <a16:creationId xmlns:a16="http://schemas.microsoft.com/office/drawing/2014/main" id="{9171BD70-F0E6-564E-A993-A2AE9DAA91B5}"/>
              </a:ext>
            </a:extLst>
          </p:cNvPr>
          <p:cNvSpPr/>
          <p:nvPr/>
        </p:nvSpPr>
        <p:spPr>
          <a:xfrm>
            <a:off x="3530110" y="1555748"/>
            <a:ext cx="2017914" cy="571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cxnSp>
        <p:nvCxnSpPr>
          <p:cNvPr id="125" name="Прямая соединительная линия 124">
            <a:extLst>
              <a:ext uri="{FF2B5EF4-FFF2-40B4-BE49-F238E27FC236}">
                <a16:creationId xmlns:a16="http://schemas.microsoft.com/office/drawing/2014/main" id="{6C1CFA10-B7E1-9E43-9742-3167CEF3CEEB}"/>
              </a:ext>
            </a:extLst>
          </p:cNvPr>
          <p:cNvCxnSpPr>
            <a:cxnSpLocks/>
          </p:cNvCxnSpPr>
          <p:nvPr/>
        </p:nvCxnSpPr>
        <p:spPr bwMode="auto">
          <a:xfrm>
            <a:off x="4539067" y="2281778"/>
            <a:ext cx="0" cy="290647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chemeClr val="accent4"/>
            </a:solidFill>
            <a:prstDash val="sysDot"/>
            <a:miter lim="400000"/>
            <a:headEnd type="oval" w="med" len="med"/>
            <a:tailEnd type="oval" w="med" len="med"/>
          </a:ln>
          <a:effectLst/>
        </p:spPr>
      </p:cxnSp>
      <p:sp>
        <p:nvSpPr>
          <p:cNvPr id="127" name="Text Box 3">
            <a:extLst>
              <a:ext uri="{FF2B5EF4-FFF2-40B4-BE49-F238E27FC236}">
                <a16:creationId xmlns:a16="http://schemas.microsoft.com/office/drawing/2014/main" id="{759CDE4C-7E2A-CB4F-B665-95C9D54F526A}"/>
              </a:ext>
            </a:extLst>
          </p:cNvPr>
          <p:cNvSpPr txBox="1">
            <a:spLocks/>
          </p:cNvSpPr>
          <p:nvPr/>
        </p:nvSpPr>
        <p:spPr bwMode="auto">
          <a:xfrm>
            <a:off x="6000543" y="1165653"/>
            <a:ext cx="1690492" cy="39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/>
          <a:lstStyle/>
          <a:p>
            <a:pPr algn="ctr" eaLnBrk="1">
              <a:defRPr/>
            </a:pPr>
            <a:r>
              <a:rPr lang="en-US" altLang="x-none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Title text</a:t>
            </a:r>
            <a:endParaRPr lang="x-none" altLang="x-none" sz="2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8" name="Rectangle 1">
            <a:extLst>
              <a:ext uri="{FF2B5EF4-FFF2-40B4-BE49-F238E27FC236}">
                <a16:creationId xmlns:a16="http://schemas.microsoft.com/office/drawing/2014/main" id="{E5332900-B35F-4C42-9B8A-793AC0B49DD5}"/>
              </a:ext>
            </a:extLst>
          </p:cNvPr>
          <p:cNvSpPr/>
          <p:nvPr/>
        </p:nvSpPr>
        <p:spPr>
          <a:xfrm>
            <a:off x="5836831" y="1555748"/>
            <a:ext cx="2017914" cy="571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cxnSp>
        <p:nvCxnSpPr>
          <p:cNvPr id="129" name="Прямая соединительная линия 128">
            <a:extLst>
              <a:ext uri="{FF2B5EF4-FFF2-40B4-BE49-F238E27FC236}">
                <a16:creationId xmlns:a16="http://schemas.microsoft.com/office/drawing/2014/main" id="{18733A5E-A019-CF49-BE50-28CB52F0AB02}"/>
              </a:ext>
            </a:extLst>
          </p:cNvPr>
          <p:cNvCxnSpPr>
            <a:cxnSpLocks/>
          </p:cNvCxnSpPr>
          <p:nvPr/>
        </p:nvCxnSpPr>
        <p:spPr bwMode="auto">
          <a:xfrm>
            <a:off x="6845788" y="2281778"/>
            <a:ext cx="0" cy="290647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chemeClr val="accent4"/>
            </a:solidFill>
            <a:prstDash val="sysDot"/>
            <a:miter lim="400000"/>
            <a:headEnd type="oval" w="med" len="med"/>
            <a:tailEnd type="oval" w="med" len="med"/>
          </a:ln>
          <a:effectLst/>
        </p:spPr>
      </p:cxnSp>
      <p:sp>
        <p:nvSpPr>
          <p:cNvPr id="131" name="Text Box 3">
            <a:extLst>
              <a:ext uri="{FF2B5EF4-FFF2-40B4-BE49-F238E27FC236}">
                <a16:creationId xmlns:a16="http://schemas.microsoft.com/office/drawing/2014/main" id="{8BC9FD22-BD70-3E46-9555-DD4D73B0E391}"/>
              </a:ext>
            </a:extLst>
          </p:cNvPr>
          <p:cNvSpPr txBox="1">
            <a:spLocks/>
          </p:cNvSpPr>
          <p:nvPr/>
        </p:nvSpPr>
        <p:spPr bwMode="auto">
          <a:xfrm>
            <a:off x="8307264" y="1165653"/>
            <a:ext cx="1690492" cy="39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/>
          <a:lstStyle/>
          <a:p>
            <a:pPr algn="ctr" eaLnBrk="1">
              <a:defRPr/>
            </a:pPr>
            <a:r>
              <a:rPr lang="en-US" altLang="x-none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Title text</a:t>
            </a:r>
            <a:endParaRPr lang="x-none" altLang="x-none" sz="2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2" name="Rectangle 1">
            <a:extLst>
              <a:ext uri="{FF2B5EF4-FFF2-40B4-BE49-F238E27FC236}">
                <a16:creationId xmlns:a16="http://schemas.microsoft.com/office/drawing/2014/main" id="{354A3CE8-17D0-4F4A-9268-7FC27ED429D6}"/>
              </a:ext>
            </a:extLst>
          </p:cNvPr>
          <p:cNvSpPr/>
          <p:nvPr/>
        </p:nvSpPr>
        <p:spPr>
          <a:xfrm>
            <a:off x="8143552" y="1555748"/>
            <a:ext cx="2017914" cy="571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cxnSp>
        <p:nvCxnSpPr>
          <p:cNvPr id="133" name="Прямая соединительная линия 132">
            <a:extLst>
              <a:ext uri="{FF2B5EF4-FFF2-40B4-BE49-F238E27FC236}">
                <a16:creationId xmlns:a16="http://schemas.microsoft.com/office/drawing/2014/main" id="{D7606EDF-834E-974F-927C-015DE90A7320}"/>
              </a:ext>
            </a:extLst>
          </p:cNvPr>
          <p:cNvCxnSpPr>
            <a:cxnSpLocks/>
          </p:cNvCxnSpPr>
          <p:nvPr/>
        </p:nvCxnSpPr>
        <p:spPr bwMode="auto">
          <a:xfrm>
            <a:off x="9152509" y="2281778"/>
            <a:ext cx="0" cy="290647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chemeClr val="accent4"/>
            </a:solidFill>
            <a:prstDash val="sysDot"/>
            <a:miter lim="400000"/>
            <a:headEnd type="oval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913876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9EB0F6D-F5E8-4DD0-A0C5-72A4544D1138}"/>
              </a:ext>
            </a:extLst>
          </p:cNvPr>
          <p:cNvSpPr/>
          <p:nvPr/>
        </p:nvSpPr>
        <p:spPr>
          <a:xfrm>
            <a:off x="10383386" y="0"/>
            <a:ext cx="1808615" cy="4796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32" name="Freeform 12">
            <a:extLst>
              <a:ext uri="{FF2B5EF4-FFF2-40B4-BE49-F238E27FC236}">
                <a16:creationId xmlns:a16="http://schemas.microsoft.com/office/drawing/2014/main" id="{CDFABEA3-8E5F-4F68-90A5-46B797E5904F}"/>
              </a:ext>
            </a:extLst>
          </p:cNvPr>
          <p:cNvSpPr>
            <a:spLocks/>
          </p:cNvSpPr>
          <p:nvPr/>
        </p:nvSpPr>
        <p:spPr bwMode="auto">
          <a:xfrm>
            <a:off x="3163417" y="4539662"/>
            <a:ext cx="3951288" cy="2176463"/>
          </a:xfrm>
          <a:custGeom>
            <a:avLst/>
            <a:gdLst>
              <a:gd name="T0" fmla="*/ 4977 w 4977"/>
              <a:gd name="T1" fmla="*/ 1288 h 2743"/>
              <a:gd name="T2" fmla="*/ 2760 w 4977"/>
              <a:gd name="T3" fmla="*/ 2743 h 2743"/>
              <a:gd name="T4" fmla="*/ 2760 w 4977"/>
              <a:gd name="T5" fmla="*/ 998 h 2743"/>
              <a:gd name="T6" fmla="*/ 0 w 4977"/>
              <a:gd name="T7" fmla="*/ 998 h 2743"/>
              <a:gd name="T8" fmla="*/ 2636 w 4977"/>
              <a:gd name="T9" fmla="*/ 0 h 2743"/>
              <a:gd name="T10" fmla="*/ 4977 w 4977"/>
              <a:gd name="T11" fmla="*/ 0 h 2743"/>
              <a:gd name="T12" fmla="*/ 4977 w 4977"/>
              <a:gd name="T13" fmla="*/ 1288 h 2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7" h="2743">
                <a:moveTo>
                  <a:pt x="4977" y="1288"/>
                </a:moveTo>
                <a:lnTo>
                  <a:pt x="2760" y="2743"/>
                </a:lnTo>
                <a:lnTo>
                  <a:pt x="2760" y="998"/>
                </a:lnTo>
                <a:lnTo>
                  <a:pt x="0" y="998"/>
                </a:lnTo>
                <a:lnTo>
                  <a:pt x="2636" y="0"/>
                </a:lnTo>
                <a:lnTo>
                  <a:pt x="4977" y="0"/>
                </a:lnTo>
                <a:lnTo>
                  <a:pt x="4977" y="1288"/>
                </a:lnTo>
                <a:close/>
              </a:path>
            </a:pathLst>
          </a:custGeom>
          <a:solidFill>
            <a:srgbClr val="118F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33" name="Freeform 13">
            <a:extLst>
              <a:ext uri="{FF2B5EF4-FFF2-40B4-BE49-F238E27FC236}">
                <a16:creationId xmlns:a16="http://schemas.microsoft.com/office/drawing/2014/main" id="{89ACF8A7-09D2-4B39-9EB4-C470241819E6}"/>
              </a:ext>
            </a:extLst>
          </p:cNvPr>
          <p:cNvSpPr>
            <a:spLocks/>
          </p:cNvSpPr>
          <p:nvPr/>
        </p:nvSpPr>
        <p:spPr bwMode="auto">
          <a:xfrm>
            <a:off x="8765706" y="1572624"/>
            <a:ext cx="4384675" cy="2443163"/>
          </a:xfrm>
          <a:custGeom>
            <a:avLst/>
            <a:gdLst>
              <a:gd name="T0" fmla="*/ 879 w 5525"/>
              <a:gd name="T1" fmla="*/ 3078 h 3078"/>
              <a:gd name="T2" fmla="*/ 879 w 5525"/>
              <a:gd name="T3" fmla="*/ 2061 h 3078"/>
              <a:gd name="T4" fmla="*/ 0 w 5525"/>
              <a:gd name="T5" fmla="*/ 2061 h 3078"/>
              <a:gd name="T6" fmla="*/ 1713 w 5525"/>
              <a:gd name="T7" fmla="*/ 1413 h 3078"/>
              <a:gd name="T8" fmla="*/ 5525 w 5525"/>
              <a:gd name="T9" fmla="*/ 0 h 3078"/>
              <a:gd name="T10" fmla="*/ 879 w 5525"/>
              <a:gd name="T11" fmla="*/ 3078 h 3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25" h="3078">
                <a:moveTo>
                  <a:pt x="879" y="3078"/>
                </a:moveTo>
                <a:lnTo>
                  <a:pt x="879" y="2061"/>
                </a:lnTo>
                <a:lnTo>
                  <a:pt x="0" y="2061"/>
                </a:lnTo>
                <a:lnTo>
                  <a:pt x="1713" y="1413"/>
                </a:lnTo>
                <a:lnTo>
                  <a:pt x="5525" y="0"/>
                </a:lnTo>
                <a:lnTo>
                  <a:pt x="879" y="3078"/>
                </a:lnTo>
                <a:close/>
              </a:path>
            </a:pathLst>
          </a:custGeom>
          <a:solidFill>
            <a:srgbClr val="3CC1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34" name="Freeform 14">
            <a:extLst>
              <a:ext uri="{FF2B5EF4-FFF2-40B4-BE49-F238E27FC236}">
                <a16:creationId xmlns:a16="http://schemas.microsoft.com/office/drawing/2014/main" id="{9AF4DA91-AB9D-4455-B993-56630E5E9619}"/>
              </a:ext>
            </a:extLst>
          </p:cNvPr>
          <p:cNvSpPr>
            <a:spLocks/>
          </p:cNvSpPr>
          <p:nvPr/>
        </p:nvSpPr>
        <p:spPr bwMode="auto">
          <a:xfrm>
            <a:off x="5989168" y="3485562"/>
            <a:ext cx="3190875" cy="1890713"/>
          </a:xfrm>
          <a:custGeom>
            <a:avLst/>
            <a:gdLst>
              <a:gd name="T0" fmla="*/ 4019 w 4019"/>
              <a:gd name="T1" fmla="*/ 908 h 2381"/>
              <a:gd name="T2" fmla="*/ 1775 w 4019"/>
              <a:gd name="T3" fmla="*/ 2381 h 2381"/>
              <a:gd name="T4" fmla="*/ 1775 w 4019"/>
              <a:gd name="T5" fmla="*/ 977 h 2381"/>
              <a:gd name="T6" fmla="*/ 0 w 4019"/>
              <a:gd name="T7" fmla="*/ 977 h 2381"/>
              <a:gd name="T8" fmla="*/ 2575 w 4019"/>
              <a:gd name="T9" fmla="*/ 0 h 2381"/>
              <a:gd name="T10" fmla="*/ 4019 w 4019"/>
              <a:gd name="T11" fmla="*/ 0 h 2381"/>
              <a:gd name="T12" fmla="*/ 4019 w 4019"/>
              <a:gd name="T13" fmla="*/ 908 h 2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9" h="2381">
                <a:moveTo>
                  <a:pt x="4019" y="908"/>
                </a:moveTo>
                <a:lnTo>
                  <a:pt x="1775" y="2381"/>
                </a:lnTo>
                <a:lnTo>
                  <a:pt x="1775" y="977"/>
                </a:lnTo>
                <a:lnTo>
                  <a:pt x="0" y="977"/>
                </a:lnTo>
                <a:lnTo>
                  <a:pt x="2575" y="0"/>
                </a:lnTo>
                <a:lnTo>
                  <a:pt x="4019" y="0"/>
                </a:lnTo>
                <a:lnTo>
                  <a:pt x="4019" y="908"/>
                </a:lnTo>
                <a:close/>
              </a:path>
            </a:pathLst>
          </a:custGeom>
          <a:solidFill>
            <a:srgbClr val="1AC9D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D661091-8B88-4D46-BF74-195DB3426FB5}"/>
              </a:ext>
            </a:extLst>
          </p:cNvPr>
          <p:cNvSpPr>
            <a:spLocks/>
          </p:cNvSpPr>
          <p:nvPr/>
        </p:nvSpPr>
        <p:spPr bwMode="auto">
          <a:xfrm>
            <a:off x="0" y="5609636"/>
            <a:ext cx="5071592" cy="1248364"/>
          </a:xfrm>
          <a:custGeom>
            <a:avLst/>
            <a:gdLst>
              <a:gd name="connsiteX0" fmla="*/ 2431580 w 5071592"/>
              <a:gd name="connsiteY0" fmla="*/ 0 h 1248364"/>
              <a:gd name="connsiteX1" fmla="*/ 5071592 w 5071592"/>
              <a:gd name="connsiteY1" fmla="*/ 0 h 1248364"/>
              <a:gd name="connsiteX2" fmla="*/ 5071592 w 5071592"/>
              <a:gd name="connsiteY2" fmla="*/ 1248364 h 1248364"/>
              <a:gd name="connsiteX3" fmla="*/ 0 w 5071592"/>
              <a:gd name="connsiteY3" fmla="*/ 1248364 h 1248364"/>
              <a:gd name="connsiteX4" fmla="*/ 0 w 5071592"/>
              <a:gd name="connsiteY4" fmla="*/ 921639 h 124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1592" h="1248364">
                <a:moveTo>
                  <a:pt x="2431580" y="0"/>
                </a:moveTo>
                <a:lnTo>
                  <a:pt x="5071592" y="0"/>
                </a:lnTo>
                <a:lnTo>
                  <a:pt x="5071592" y="1248364"/>
                </a:lnTo>
                <a:lnTo>
                  <a:pt x="0" y="1248364"/>
                </a:lnTo>
                <a:lnTo>
                  <a:pt x="0" y="921639"/>
                </a:lnTo>
                <a:close/>
              </a:path>
            </a:pathLst>
          </a:custGeom>
          <a:solidFill>
            <a:srgbClr val="023E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4CC625-CB97-4C44-BC01-6E2093F1CC6C}"/>
              </a:ext>
            </a:extLst>
          </p:cNvPr>
          <p:cNvSpPr/>
          <p:nvPr/>
        </p:nvSpPr>
        <p:spPr>
          <a:xfrm>
            <a:off x="2797157" y="5827858"/>
            <a:ext cx="954742" cy="322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258214C-0359-408B-8B39-2424509F3157}"/>
              </a:ext>
            </a:extLst>
          </p:cNvPr>
          <p:cNvSpPr/>
          <p:nvPr/>
        </p:nvSpPr>
        <p:spPr>
          <a:xfrm>
            <a:off x="3123081" y="3716001"/>
            <a:ext cx="336730" cy="3367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F25743F-8E16-4816-AF0A-B73215221A98}"/>
              </a:ext>
            </a:extLst>
          </p:cNvPr>
          <p:cNvSpPr/>
          <p:nvPr/>
        </p:nvSpPr>
        <p:spPr>
          <a:xfrm>
            <a:off x="3182615" y="3774970"/>
            <a:ext cx="218795" cy="2187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8D055F9-0D65-4DA0-9188-CC4D2826755E}"/>
              </a:ext>
            </a:extLst>
          </p:cNvPr>
          <p:cNvCxnSpPr>
            <a:cxnSpLocks/>
            <a:stCxn id="18" idx="4"/>
          </p:cNvCxnSpPr>
          <p:nvPr/>
        </p:nvCxnSpPr>
        <p:spPr>
          <a:xfrm>
            <a:off x="3291446" y="4052731"/>
            <a:ext cx="0" cy="1936490"/>
          </a:xfrm>
          <a:prstGeom prst="line">
            <a:avLst/>
          </a:prstGeom>
          <a:ln cap="sq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7976BFE6-9806-455C-A63A-18786BB06E1B}"/>
              </a:ext>
            </a:extLst>
          </p:cNvPr>
          <p:cNvSpPr/>
          <p:nvPr/>
        </p:nvSpPr>
        <p:spPr>
          <a:xfrm>
            <a:off x="5408775" y="4702266"/>
            <a:ext cx="838765" cy="2835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7889C68-733C-4BB9-ADAA-3B39BC0A73BD}"/>
              </a:ext>
            </a:extLst>
          </p:cNvPr>
          <p:cNvSpPr/>
          <p:nvPr/>
        </p:nvSpPr>
        <p:spPr>
          <a:xfrm>
            <a:off x="5659791" y="2640964"/>
            <a:ext cx="336730" cy="3367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5F52B63-3E7E-4E71-B295-2F29851E89AC}"/>
              </a:ext>
            </a:extLst>
          </p:cNvPr>
          <p:cNvSpPr/>
          <p:nvPr/>
        </p:nvSpPr>
        <p:spPr>
          <a:xfrm>
            <a:off x="5719325" y="2699933"/>
            <a:ext cx="218795" cy="2187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C3EC708-B076-42C2-898F-11DE1306F50F}"/>
              </a:ext>
            </a:extLst>
          </p:cNvPr>
          <p:cNvCxnSpPr>
            <a:cxnSpLocks/>
            <a:stCxn id="24" idx="4"/>
          </p:cNvCxnSpPr>
          <p:nvPr/>
        </p:nvCxnSpPr>
        <p:spPr>
          <a:xfrm>
            <a:off x="5828156" y="2977695"/>
            <a:ext cx="0" cy="1866335"/>
          </a:xfrm>
          <a:prstGeom prst="line">
            <a:avLst/>
          </a:prstGeom>
          <a:ln cap="sq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id="{9D9C5934-816B-4D96-8AD7-3823DD384E8A}"/>
              </a:ext>
            </a:extLst>
          </p:cNvPr>
          <p:cNvSpPr/>
          <p:nvPr/>
        </p:nvSpPr>
        <p:spPr>
          <a:xfrm>
            <a:off x="8165428" y="3665058"/>
            <a:ext cx="720899" cy="24368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9653BAE-270B-4BB9-8423-99470577F373}"/>
              </a:ext>
            </a:extLst>
          </p:cNvPr>
          <p:cNvSpPr/>
          <p:nvPr/>
        </p:nvSpPr>
        <p:spPr>
          <a:xfrm>
            <a:off x="8357512" y="1522653"/>
            <a:ext cx="336730" cy="3367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FECE2CD-1E94-4E95-878B-0E69CA5F3173}"/>
              </a:ext>
            </a:extLst>
          </p:cNvPr>
          <p:cNvSpPr/>
          <p:nvPr/>
        </p:nvSpPr>
        <p:spPr>
          <a:xfrm>
            <a:off x="8417046" y="1581622"/>
            <a:ext cx="218795" cy="2187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E183470-CEB8-4F9C-8067-F4AE2EEDF152}"/>
              </a:ext>
            </a:extLst>
          </p:cNvPr>
          <p:cNvCxnSpPr>
            <a:cxnSpLocks/>
            <a:stCxn id="46" idx="4"/>
          </p:cNvCxnSpPr>
          <p:nvPr/>
        </p:nvCxnSpPr>
        <p:spPr>
          <a:xfrm>
            <a:off x="8525877" y="1859384"/>
            <a:ext cx="0" cy="1927517"/>
          </a:xfrm>
          <a:prstGeom prst="line">
            <a:avLst/>
          </a:prstGeom>
          <a:ln cap="sq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00A8A631-DE5C-40D9-93C4-AE382AE7CC06}"/>
              </a:ext>
            </a:extLst>
          </p:cNvPr>
          <p:cNvSpPr/>
          <p:nvPr/>
        </p:nvSpPr>
        <p:spPr>
          <a:xfrm>
            <a:off x="10760535" y="2471386"/>
            <a:ext cx="559140" cy="1890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1F2CACD-77DE-48D1-A356-585362DC436B}"/>
              </a:ext>
            </a:extLst>
          </p:cNvPr>
          <p:cNvSpPr/>
          <p:nvPr/>
        </p:nvSpPr>
        <p:spPr>
          <a:xfrm>
            <a:off x="10871740" y="455433"/>
            <a:ext cx="336730" cy="3367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24A3B0F-DCD2-46FA-AD80-6E87B7F3F1AA}"/>
              </a:ext>
            </a:extLst>
          </p:cNvPr>
          <p:cNvSpPr/>
          <p:nvPr/>
        </p:nvSpPr>
        <p:spPr>
          <a:xfrm>
            <a:off x="10931274" y="514402"/>
            <a:ext cx="218795" cy="2187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656641D-08DF-4883-9BEF-7CD3DF05DEB4}"/>
              </a:ext>
            </a:extLst>
          </p:cNvPr>
          <p:cNvCxnSpPr>
            <a:cxnSpLocks/>
            <a:stCxn id="51" idx="4"/>
            <a:endCxn id="49" idx="0"/>
          </p:cNvCxnSpPr>
          <p:nvPr/>
        </p:nvCxnSpPr>
        <p:spPr>
          <a:xfrm>
            <a:off x="11040105" y="792163"/>
            <a:ext cx="0" cy="1679222"/>
          </a:xfrm>
          <a:prstGeom prst="line">
            <a:avLst/>
          </a:prstGeom>
          <a:ln cap="sq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3AF22472-B9CE-479A-B2FA-79CFB0921360}"/>
              </a:ext>
            </a:extLst>
          </p:cNvPr>
          <p:cNvSpPr/>
          <p:nvPr/>
        </p:nvSpPr>
        <p:spPr>
          <a:xfrm>
            <a:off x="1078480" y="4017965"/>
            <a:ext cx="2043755" cy="127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EFE748F-1414-4CFC-B3FB-561AE5848535}"/>
              </a:ext>
            </a:extLst>
          </p:cNvPr>
          <p:cNvSpPr txBox="1"/>
          <p:nvPr/>
        </p:nvSpPr>
        <p:spPr>
          <a:xfrm>
            <a:off x="1078481" y="3737829"/>
            <a:ext cx="2172441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February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9EADF66-418B-40AC-BC1F-F636D7F099B6}"/>
              </a:ext>
            </a:extLst>
          </p:cNvPr>
          <p:cNvSpPr/>
          <p:nvPr/>
        </p:nvSpPr>
        <p:spPr>
          <a:xfrm>
            <a:off x="3733380" y="2940527"/>
            <a:ext cx="2043755" cy="127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FEB1A21-B4EF-49EE-8141-275EB92CD7F4}"/>
              </a:ext>
            </a:extLst>
          </p:cNvPr>
          <p:cNvSpPr txBox="1"/>
          <p:nvPr/>
        </p:nvSpPr>
        <p:spPr>
          <a:xfrm>
            <a:off x="3733381" y="2660391"/>
            <a:ext cx="2172441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June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4AF2BB7-6EF8-4AC9-8B25-D6A863BA6D96}"/>
              </a:ext>
            </a:extLst>
          </p:cNvPr>
          <p:cNvSpPr/>
          <p:nvPr/>
        </p:nvSpPr>
        <p:spPr>
          <a:xfrm>
            <a:off x="6420454" y="1859404"/>
            <a:ext cx="2043755" cy="127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ED678B5-7545-4757-AE35-5D2CE12B6807}"/>
              </a:ext>
            </a:extLst>
          </p:cNvPr>
          <p:cNvSpPr txBox="1"/>
          <p:nvPr/>
        </p:nvSpPr>
        <p:spPr>
          <a:xfrm>
            <a:off x="6420455" y="1579268"/>
            <a:ext cx="2172441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August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603D5D5-5B0D-48FE-8BEA-1F163BE9599E}"/>
              </a:ext>
            </a:extLst>
          </p:cNvPr>
          <p:cNvSpPr/>
          <p:nvPr/>
        </p:nvSpPr>
        <p:spPr>
          <a:xfrm>
            <a:off x="8908121" y="770679"/>
            <a:ext cx="2043755" cy="127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B15FCF5-F68D-49AB-8794-08A4CC463EDE}"/>
              </a:ext>
            </a:extLst>
          </p:cNvPr>
          <p:cNvSpPr txBox="1"/>
          <p:nvPr/>
        </p:nvSpPr>
        <p:spPr>
          <a:xfrm>
            <a:off x="8908122" y="490543"/>
            <a:ext cx="2172441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November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14F58A2-C2EE-4255-B8F4-11E0150B0B96}"/>
              </a:ext>
            </a:extLst>
          </p:cNvPr>
          <p:cNvSpPr txBox="1"/>
          <p:nvPr/>
        </p:nvSpPr>
        <p:spPr>
          <a:xfrm>
            <a:off x="170663" y="3631066"/>
            <a:ext cx="100074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87EBC23-F795-418D-B804-E80C6EC19F93}"/>
              </a:ext>
            </a:extLst>
          </p:cNvPr>
          <p:cNvSpPr txBox="1"/>
          <p:nvPr/>
        </p:nvSpPr>
        <p:spPr>
          <a:xfrm>
            <a:off x="2877685" y="2548591"/>
            <a:ext cx="100074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41AE404-E751-41F4-9A3B-9F4671C3C187}"/>
              </a:ext>
            </a:extLst>
          </p:cNvPr>
          <p:cNvSpPr txBox="1"/>
          <p:nvPr/>
        </p:nvSpPr>
        <p:spPr>
          <a:xfrm>
            <a:off x="5583748" y="1473334"/>
            <a:ext cx="100074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23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8A93E9E-1E3F-45AD-AACA-1FCCA59535E9}"/>
              </a:ext>
            </a:extLst>
          </p:cNvPr>
          <p:cNvSpPr txBox="1"/>
          <p:nvPr/>
        </p:nvSpPr>
        <p:spPr>
          <a:xfrm>
            <a:off x="8073423" y="376491"/>
            <a:ext cx="100074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342540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5D52BCB-013A-59E1-9DD1-1BCEFB3390B1}"/>
              </a:ext>
            </a:extLst>
          </p:cNvPr>
          <p:cNvSpPr txBox="1"/>
          <p:nvPr/>
        </p:nvSpPr>
        <p:spPr>
          <a:xfrm>
            <a:off x="1259840" y="2590800"/>
            <a:ext cx="5275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1123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07286" y="1451014"/>
            <a:ext cx="7377431" cy="3079524"/>
            <a:chOff x="1410641" y="1369085"/>
            <a:chExt cx="7377431" cy="3079524"/>
          </a:xfrm>
          <a:solidFill>
            <a:schemeClr val="bg1">
              <a:lumMod val="6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410641" y="1659371"/>
              <a:ext cx="7270750" cy="2789238"/>
            </a:xfrm>
            <a:custGeom>
              <a:avLst/>
              <a:gdLst>
                <a:gd name="T0" fmla="*/ 0 w 4580"/>
                <a:gd name="T1" fmla="*/ 1757 h 1757"/>
                <a:gd name="T2" fmla="*/ 1229 w 4580"/>
                <a:gd name="T3" fmla="*/ 502 h 1757"/>
                <a:gd name="T4" fmla="*/ 1241 w 4580"/>
                <a:gd name="T5" fmla="*/ 493 h 1757"/>
                <a:gd name="T6" fmla="*/ 1251 w 4580"/>
                <a:gd name="T7" fmla="*/ 500 h 1757"/>
                <a:gd name="T8" fmla="*/ 2074 w 4580"/>
                <a:gd name="T9" fmla="*/ 1310 h 1757"/>
                <a:gd name="T10" fmla="*/ 2041 w 4580"/>
                <a:gd name="T11" fmla="*/ 1310 h 1757"/>
                <a:gd name="T12" fmla="*/ 2733 w 4580"/>
                <a:gd name="T13" fmla="*/ 606 h 1757"/>
                <a:gd name="T14" fmla="*/ 2755 w 4580"/>
                <a:gd name="T15" fmla="*/ 585 h 1757"/>
                <a:gd name="T16" fmla="*/ 2776 w 4580"/>
                <a:gd name="T17" fmla="*/ 609 h 1757"/>
                <a:gd name="T18" fmla="*/ 3379 w 4580"/>
                <a:gd name="T19" fmla="*/ 1206 h 1757"/>
                <a:gd name="T20" fmla="*/ 3325 w 4580"/>
                <a:gd name="T21" fmla="*/ 1206 h 1757"/>
                <a:gd name="T22" fmla="*/ 4507 w 4580"/>
                <a:gd name="T23" fmla="*/ 0 h 1757"/>
                <a:gd name="T24" fmla="*/ 4580 w 4580"/>
                <a:gd name="T25" fmla="*/ 73 h 1757"/>
                <a:gd name="T26" fmla="*/ 3379 w 4580"/>
                <a:gd name="T27" fmla="*/ 1255 h 1757"/>
                <a:gd name="T28" fmla="*/ 3351 w 4580"/>
                <a:gd name="T29" fmla="*/ 1284 h 1757"/>
                <a:gd name="T30" fmla="*/ 3325 w 4580"/>
                <a:gd name="T31" fmla="*/ 1258 h 1757"/>
                <a:gd name="T32" fmla="*/ 2733 w 4580"/>
                <a:gd name="T33" fmla="*/ 656 h 1757"/>
                <a:gd name="T34" fmla="*/ 2776 w 4580"/>
                <a:gd name="T35" fmla="*/ 656 h 1757"/>
                <a:gd name="T36" fmla="*/ 2074 w 4580"/>
                <a:gd name="T37" fmla="*/ 1348 h 1757"/>
                <a:gd name="T38" fmla="*/ 2057 w 4580"/>
                <a:gd name="T39" fmla="*/ 1364 h 1757"/>
                <a:gd name="T40" fmla="*/ 2041 w 4580"/>
                <a:gd name="T41" fmla="*/ 1348 h 1757"/>
                <a:gd name="T42" fmla="*/ 1229 w 4580"/>
                <a:gd name="T43" fmla="*/ 523 h 1757"/>
                <a:gd name="T44" fmla="*/ 1251 w 4580"/>
                <a:gd name="T45" fmla="*/ 523 h 1757"/>
                <a:gd name="T46" fmla="*/ 0 w 4580"/>
                <a:gd name="T47" fmla="*/ 1757 h 1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80" h="1757">
                  <a:moveTo>
                    <a:pt x="0" y="1757"/>
                  </a:moveTo>
                  <a:lnTo>
                    <a:pt x="1229" y="502"/>
                  </a:lnTo>
                  <a:lnTo>
                    <a:pt x="1241" y="493"/>
                  </a:lnTo>
                  <a:lnTo>
                    <a:pt x="1251" y="500"/>
                  </a:lnTo>
                  <a:lnTo>
                    <a:pt x="2074" y="1310"/>
                  </a:lnTo>
                  <a:lnTo>
                    <a:pt x="2041" y="1310"/>
                  </a:lnTo>
                  <a:lnTo>
                    <a:pt x="2733" y="606"/>
                  </a:lnTo>
                  <a:lnTo>
                    <a:pt x="2755" y="585"/>
                  </a:lnTo>
                  <a:lnTo>
                    <a:pt x="2776" y="609"/>
                  </a:lnTo>
                  <a:lnTo>
                    <a:pt x="3379" y="1206"/>
                  </a:lnTo>
                  <a:lnTo>
                    <a:pt x="3325" y="1206"/>
                  </a:lnTo>
                  <a:lnTo>
                    <a:pt x="4507" y="0"/>
                  </a:lnTo>
                  <a:lnTo>
                    <a:pt x="4580" y="73"/>
                  </a:lnTo>
                  <a:lnTo>
                    <a:pt x="3379" y="1255"/>
                  </a:lnTo>
                  <a:lnTo>
                    <a:pt x="3351" y="1284"/>
                  </a:lnTo>
                  <a:lnTo>
                    <a:pt x="3325" y="1258"/>
                  </a:lnTo>
                  <a:lnTo>
                    <a:pt x="2733" y="656"/>
                  </a:lnTo>
                  <a:lnTo>
                    <a:pt x="2776" y="656"/>
                  </a:lnTo>
                  <a:lnTo>
                    <a:pt x="2074" y="1348"/>
                  </a:lnTo>
                  <a:lnTo>
                    <a:pt x="2057" y="1364"/>
                  </a:lnTo>
                  <a:lnTo>
                    <a:pt x="2041" y="1348"/>
                  </a:lnTo>
                  <a:lnTo>
                    <a:pt x="1229" y="523"/>
                  </a:lnTo>
                  <a:lnTo>
                    <a:pt x="1251" y="523"/>
                  </a:lnTo>
                  <a:lnTo>
                    <a:pt x="0" y="17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>
                <a:cs typeface="+mn-ea"/>
                <a:sym typeface="+mn-lt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2700000">
              <a:off x="8376592" y="1567205"/>
              <a:ext cx="609600" cy="2133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7" name="Oval 6"/>
          <p:cNvSpPr/>
          <p:nvPr/>
        </p:nvSpPr>
        <p:spPr>
          <a:xfrm>
            <a:off x="3962400" y="2263791"/>
            <a:ext cx="765448" cy="765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5277212" y="3457591"/>
            <a:ext cx="765448" cy="765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369412" y="2369110"/>
            <a:ext cx="765448" cy="765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398112" y="3347010"/>
            <a:ext cx="765448" cy="765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7" name="Text Placeholder 8"/>
          <p:cNvSpPr txBox="1">
            <a:spLocks/>
          </p:cNvSpPr>
          <p:nvPr/>
        </p:nvSpPr>
        <p:spPr>
          <a:xfrm>
            <a:off x="1151799" y="2225757"/>
            <a:ext cx="2510973" cy="7889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7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accent1"/>
                </a:solidFill>
                <a:cs typeface="+mn-ea"/>
                <a:sym typeface="+mn-lt"/>
              </a:rPr>
              <a:t>2020</a:t>
            </a:r>
            <a:endParaRPr lang="id-ID" sz="16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r">
              <a:lnSpc>
                <a:spcPct val="70000"/>
              </a:lnSpc>
              <a:spcBef>
                <a:spcPts val="0"/>
              </a:spcBef>
            </a:pPr>
            <a:endParaRPr lang="id-ID" sz="12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8" name="Text Placeholder 8"/>
          <p:cNvSpPr txBox="1">
            <a:spLocks/>
          </p:cNvSpPr>
          <p:nvPr/>
        </p:nvSpPr>
        <p:spPr>
          <a:xfrm>
            <a:off x="3270447" y="4486048"/>
            <a:ext cx="2510973" cy="7889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7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2021</a:t>
            </a:r>
            <a:endParaRPr lang="id-ID" sz="1600" b="1" dirty="0">
              <a:solidFill>
                <a:schemeClr val="accent2"/>
              </a:solidFill>
              <a:cs typeface="+mn-ea"/>
              <a:sym typeface="+mn-lt"/>
            </a:endParaRPr>
          </a:p>
          <a:p>
            <a:pPr algn="r">
              <a:lnSpc>
                <a:spcPct val="70000"/>
              </a:lnSpc>
              <a:spcBef>
                <a:spcPts val="0"/>
              </a:spcBef>
            </a:pPr>
            <a:endParaRPr lang="id-ID" sz="12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9" name="Text Placeholder 8"/>
          <p:cNvSpPr txBox="1">
            <a:spLocks/>
          </p:cNvSpPr>
          <p:nvPr/>
        </p:nvSpPr>
        <p:spPr>
          <a:xfrm>
            <a:off x="5496650" y="1161230"/>
            <a:ext cx="2510973" cy="7889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7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2022</a:t>
            </a:r>
            <a:endParaRPr lang="id-ID" sz="1600" b="1" dirty="0">
              <a:solidFill>
                <a:schemeClr val="accent3"/>
              </a:solidFill>
              <a:cs typeface="+mn-ea"/>
              <a:sym typeface="+mn-lt"/>
            </a:endParaRPr>
          </a:p>
          <a:p>
            <a:pPr algn="ctr">
              <a:lnSpc>
                <a:spcPct val="70000"/>
              </a:lnSpc>
              <a:spcBef>
                <a:spcPts val="0"/>
              </a:spcBef>
            </a:pPr>
            <a:endParaRPr lang="id-ID" sz="12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0" name="Text Placeholder 8"/>
          <p:cNvSpPr txBox="1">
            <a:spLocks/>
          </p:cNvSpPr>
          <p:nvPr/>
        </p:nvSpPr>
        <p:spPr>
          <a:xfrm>
            <a:off x="7780837" y="4235677"/>
            <a:ext cx="2510973" cy="7889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accent4"/>
                </a:solidFill>
                <a:cs typeface="+mn-ea"/>
                <a:sym typeface="+mn-lt"/>
              </a:rPr>
              <a:t>2023</a:t>
            </a:r>
            <a:endParaRPr lang="id-ID" sz="1600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>
              <a:lnSpc>
                <a:spcPct val="70000"/>
              </a:lnSpc>
              <a:spcBef>
                <a:spcPts val="0"/>
              </a:spcBef>
            </a:pPr>
            <a:endParaRPr lang="id-ID" sz="12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1" name="Freeform 641"/>
          <p:cNvSpPr>
            <a:spLocks noEditPoints="1"/>
          </p:cNvSpPr>
          <p:nvPr/>
        </p:nvSpPr>
        <p:spPr bwMode="auto">
          <a:xfrm>
            <a:off x="4164856" y="2399433"/>
            <a:ext cx="360537" cy="441616"/>
          </a:xfrm>
          <a:custGeom>
            <a:avLst/>
            <a:gdLst>
              <a:gd name="T0" fmla="*/ 9441 w 13167"/>
              <a:gd name="T1" fmla="*/ 218 h 16127"/>
              <a:gd name="T2" fmla="*/ 9270 w 13167"/>
              <a:gd name="T3" fmla="*/ 658 h 16127"/>
              <a:gd name="T4" fmla="*/ 8990 w 13167"/>
              <a:gd name="T5" fmla="*/ 1233 h 16127"/>
              <a:gd name="T6" fmla="*/ 8594 w 13167"/>
              <a:gd name="T7" fmla="*/ 1850 h 16127"/>
              <a:gd name="T8" fmla="*/ 8079 w 13167"/>
              <a:gd name="T9" fmla="*/ 2414 h 16127"/>
              <a:gd name="T10" fmla="*/ 7436 w 13167"/>
              <a:gd name="T11" fmla="*/ 2834 h 16127"/>
              <a:gd name="T12" fmla="*/ 6910 w 13167"/>
              <a:gd name="T13" fmla="*/ 2929 h 16127"/>
              <a:gd name="T14" fmla="*/ 6296 w 13167"/>
              <a:gd name="T15" fmla="*/ 2792 h 16127"/>
              <a:gd name="T16" fmla="*/ 5273 w 13167"/>
              <a:gd name="T17" fmla="*/ 2432 h 16127"/>
              <a:gd name="T18" fmla="*/ 4494 w 13167"/>
              <a:gd name="T19" fmla="*/ 2183 h 16127"/>
              <a:gd name="T20" fmla="*/ 3736 w 13167"/>
              <a:gd name="T21" fmla="*/ 2048 h 16127"/>
              <a:gd name="T22" fmla="*/ 3048 w 13167"/>
              <a:gd name="T23" fmla="*/ 2124 h 16127"/>
              <a:gd name="T24" fmla="*/ 2122 w 13167"/>
              <a:gd name="T25" fmla="*/ 2651 h 16127"/>
              <a:gd name="T26" fmla="*/ 1334 w 13167"/>
              <a:gd name="T27" fmla="*/ 3426 h 16127"/>
              <a:gd name="T28" fmla="*/ 758 w 13167"/>
              <a:gd name="T29" fmla="*/ 4286 h 16127"/>
              <a:gd name="T30" fmla="*/ 364 w 13167"/>
              <a:gd name="T31" fmla="*/ 5116 h 16127"/>
              <a:gd name="T32" fmla="*/ 126 w 13167"/>
              <a:gd name="T33" fmla="*/ 5798 h 16127"/>
              <a:gd name="T34" fmla="*/ 7 w 13167"/>
              <a:gd name="T35" fmla="*/ 6260 h 16127"/>
              <a:gd name="T36" fmla="*/ 3509 w 13167"/>
              <a:gd name="T37" fmla="*/ 11292 h 16127"/>
              <a:gd name="T38" fmla="*/ 3760 w 13167"/>
              <a:gd name="T39" fmla="*/ 10792 h 16127"/>
              <a:gd name="T40" fmla="*/ 4150 w 13167"/>
              <a:gd name="T41" fmla="*/ 10109 h 16127"/>
              <a:gd name="T42" fmla="*/ 4660 w 13167"/>
              <a:gd name="T43" fmla="*/ 9366 h 16127"/>
              <a:gd name="T44" fmla="*/ 5266 w 13167"/>
              <a:gd name="T45" fmla="*/ 8685 h 16127"/>
              <a:gd name="T46" fmla="*/ 5948 w 13167"/>
              <a:gd name="T47" fmla="*/ 8188 h 16127"/>
              <a:gd name="T48" fmla="*/ 6603 w 13167"/>
              <a:gd name="T49" fmla="*/ 7994 h 16127"/>
              <a:gd name="T50" fmla="*/ 7196 w 13167"/>
              <a:gd name="T51" fmla="*/ 8039 h 16127"/>
              <a:gd name="T52" fmla="*/ 7787 w 13167"/>
              <a:gd name="T53" fmla="*/ 8221 h 16127"/>
              <a:gd name="T54" fmla="*/ 8399 w 13167"/>
              <a:gd name="T55" fmla="*/ 8459 h 16127"/>
              <a:gd name="T56" fmla="*/ 9056 w 13167"/>
              <a:gd name="T57" fmla="*/ 8672 h 16127"/>
              <a:gd name="T58" fmla="*/ 9780 w 13167"/>
              <a:gd name="T59" fmla="*/ 8777 h 16127"/>
              <a:gd name="T60" fmla="*/ 10592 w 13167"/>
              <a:gd name="T61" fmla="*/ 8689 h 16127"/>
              <a:gd name="T62" fmla="*/ 11349 w 13167"/>
              <a:gd name="T63" fmla="*/ 8278 h 16127"/>
              <a:gd name="T64" fmla="*/ 11977 w 13167"/>
              <a:gd name="T65" fmla="*/ 7611 h 16127"/>
              <a:gd name="T66" fmla="*/ 12474 w 13167"/>
              <a:gd name="T67" fmla="*/ 6830 h 16127"/>
              <a:gd name="T68" fmla="*/ 12838 w 13167"/>
              <a:gd name="T69" fmla="*/ 6073 h 16127"/>
              <a:gd name="T70" fmla="*/ 13069 w 13167"/>
              <a:gd name="T71" fmla="*/ 5479 h 16127"/>
              <a:gd name="T72" fmla="*/ 9512 w 13167"/>
              <a:gd name="T73" fmla="*/ 0 h 16127"/>
              <a:gd name="T74" fmla="*/ 4346 w 13167"/>
              <a:gd name="T75" fmla="*/ 11009 h 16127"/>
              <a:gd name="T76" fmla="*/ 4071 w 13167"/>
              <a:gd name="T77" fmla="*/ 11442 h 16127"/>
              <a:gd name="T78" fmla="*/ 3839 w 13167"/>
              <a:gd name="T79" fmla="*/ 11846 h 16127"/>
              <a:gd name="T80" fmla="*/ 6240 w 13167"/>
              <a:gd name="T81" fmla="*/ 15752 h 16127"/>
              <a:gd name="T82" fmla="*/ 6379 w 13167"/>
              <a:gd name="T83" fmla="*/ 15895 h 16127"/>
              <a:gd name="T84" fmla="*/ 6546 w 13167"/>
              <a:gd name="T85" fmla="*/ 16016 h 16127"/>
              <a:gd name="T86" fmla="*/ 6760 w 13167"/>
              <a:gd name="T87" fmla="*/ 16106 h 16127"/>
              <a:gd name="T88" fmla="*/ 7011 w 13167"/>
              <a:gd name="T89" fmla="*/ 16123 h 16127"/>
              <a:gd name="T90" fmla="*/ 7293 w 13167"/>
              <a:gd name="T91" fmla="*/ 16027 h 16127"/>
              <a:gd name="T92" fmla="*/ 7559 w 13167"/>
              <a:gd name="T93" fmla="*/ 15806 h 16127"/>
              <a:gd name="T94" fmla="*/ 7686 w 13167"/>
              <a:gd name="T95" fmla="*/ 15565 h 16127"/>
              <a:gd name="T96" fmla="*/ 7704 w 13167"/>
              <a:gd name="T97" fmla="*/ 15329 h 16127"/>
              <a:gd name="T98" fmla="*/ 7653 w 13167"/>
              <a:gd name="T99" fmla="*/ 15119 h 16127"/>
              <a:gd name="T100" fmla="*/ 7577 w 13167"/>
              <a:gd name="T101" fmla="*/ 14955 h 16127"/>
              <a:gd name="T102" fmla="*/ 7508 w 13167"/>
              <a:gd name="T103" fmla="*/ 14849 h 16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167" h="16127">
                <a:moveTo>
                  <a:pt x="9512" y="0"/>
                </a:moveTo>
                <a:lnTo>
                  <a:pt x="9504" y="26"/>
                </a:lnTo>
                <a:lnTo>
                  <a:pt x="9481" y="101"/>
                </a:lnTo>
                <a:lnTo>
                  <a:pt x="9463" y="154"/>
                </a:lnTo>
                <a:lnTo>
                  <a:pt x="9441" y="218"/>
                </a:lnTo>
                <a:lnTo>
                  <a:pt x="9416" y="291"/>
                </a:lnTo>
                <a:lnTo>
                  <a:pt x="9386" y="372"/>
                </a:lnTo>
                <a:lnTo>
                  <a:pt x="9351" y="461"/>
                </a:lnTo>
                <a:lnTo>
                  <a:pt x="9313" y="556"/>
                </a:lnTo>
                <a:lnTo>
                  <a:pt x="9270" y="658"/>
                </a:lnTo>
                <a:lnTo>
                  <a:pt x="9222" y="765"/>
                </a:lnTo>
                <a:lnTo>
                  <a:pt x="9171" y="877"/>
                </a:lnTo>
                <a:lnTo>
                  <a:pt x="9115" y="993"/>
                </a:lnTo>
                <a:lnTo>
                  <a:pt x="9055" y="1112"/>
                </a:lnTo>
                <a:lnTo>
                  <a:pt x="8990" y="1233"/>
                </a:lnTo>
                <a:lnTo>
                  <a:pt x="8919" y="1356"/>
                </a:lnTo>
                <a:lnTo>
                  <a:pt x="8845" y="1480"/>
                </a:lnTo>
                <a:lnTo>
                  <a:pt x="8767" y="1604"/>
                </a:lnTo>
                <a:lnTo>
                  <a:pt x="8683" y="1727"/>
                </a:lnTo>
                <a:lnTo>
                  <a:pt x="8594" y="1850"/>
                </a:lnTo>
                <a:lnTo>
                  <a:pt x="8501" y="1970"/>
                </a:lnTo>
                <a:lnTo>
                  <a:pt x="8403" y="2087"/>
                </a:lnTo>
                <a:lnTo>
                  <a:pt x="8299" y="2200"/>
                </a:lnTo>
                <a:lnTo>
                  <a:pt x="8191" y="2310"/>
                </a:lnTo>
                <a:lnTo>
                  <a:pt x="8079" y="2414"/>
                </a:lnTo>
                <a:lnTo>
                  <a:pt x="7960" y="2513"/>
                </a:lnTo>
                <a:lnTo>
                  <a:pt x="7837" y="2605"/>
                </a:lnTo>
                <a:lnTo>
                  <a:pt x="7709" y="2689"/>
                </a:lnTo>
                <a:lnTo>
                  <a:pt x="7575" y="2766"/>
                </a:lnTo>
                <a:lnTo>
                  <a:pt x="7436" y="2834"/>
                </a:lnTo>
                <a:lnTo>
                  <a:pt x="7291" y="2893"/>
                </a:lnTo>
                <a:lnTo>
                  <a:pt x="7207" y="2917"/>
                </a:lnTo>
                <a:lnTo>
                  <a:pt x="7115" y="2930"/>
                </a:lnTo>
                <a:lnTo>
                  <a:pt x="7015" y="2934"/>
                </a:lnTo>
                <a:lnTo>
                  <a:pt x="6910" y="2929"/>
                </a:lnTo>
                <a:lnTo>
                  <a:pt x="6798" y="2915"/>
                </a:lnTo>
                <a:lnTo>
                  <a:pt x="6680" y="2894"/>
                </a:lnTo>
                <a:lnTo>
                  <a:pt x="6557" y="2866"/>
                </a:lnTo>
                <a:lnTo>
                  <a:pt x="6429" y="2831"/>
                </a:lnTo>
                <a:lnTo>
                  <a:pt x="6296" y="2792"/>
                </a:lnTo>
                <a:lnTo>
                  <a:pt x="6159" y="2749"/>
                </a:lnTo>
                <a:lnTo>
                  <a:pt x="6018" y="2700"/>
                </a:lnTo>
                <a:lnTo>
                  <a:pt x="5874" y="2650"/>
                </a:lnTo>
                <a:lnTo>
                  <a:pt x="5578" y="2542"/>
                </a:lnTo>
                <a:lnTo>
                  <a:pt x="5273" y="2432"/>
                </a:lnTo>
                <a:lnTo>
                  <a:pt x="5118" y="2378"/>
                </a:lnTo>
                <a:lnTo>
                  <a:pt x="4963" y="2324"/>
                </a:lnTo>
                <a:lnTo>
                  <a:pt x="4806" y="2274"/>
                </a:lnTo>
                <a:lnTo>
                  <a:pt x="4651" y="2227"/>
                </a:lnTo>
                <a:lnTo>
                  <a:pt x="4494" y="2183"/>
                </a:lnTo>
                <a:lnTo>
                  <a:pt x="4340" y="2144"/>
                </a:lnTo>
                <a:lnTo>
                  <a:pt x="4186" y="2111"/>
                </a:lnTo>
                <a:lnTo>
                  <a:pt x="4034" y="2083"/>
                </a:lnTo>
                <a:lnTo>
                  <a:pt x="3883" y="2061"/>
                </a:lnTo>
                <a:lnTo>
                  <a:pt x="3736" y="2048"/>
                </a:lnTo>
                <a:lnTo>
                  <a:pt x="3591" y="2044"/>
                </a:lnTo>
                <a:lnTo>
                  <a:pt x="3449" y="2048"/>
                </a:lnTo>
                <a:lnTo>
                  <a:pt x="3312" y="2062"/>
                </a:lnTo>
                <a:lnTo>
                  <a:pt x="3177" y="2088"/>
                </a:lnTo>
                <a:lnTo>
                  <a:pt x="3048" y="2124"/>
                </a:lnTo>
                <a:lnTo>
                  <a:pt x="2922" y="2172"/>
                </a:lnTo>
                <a:lnTo>
                  <a:pt x="2708" y="2276"/>
                </a:lnTo>
                <a:lnTo>
                  <a:pt x="2503" y="2392"/>
                </a:lnTo>
                <a:lnTo>
                  <a:pt x="2307" y="2517"/>
                </a:lnTo>
                <a:lnTo>
                  <a:pt x="2122" y="2651"/>
                </a:lnTo>
                <a:lnTo>
                  <a:pt x="1946" y="2794"/>
                </a:lnTo>
                <a:lnTo>
                  <a:pt x="1780" y="2943"/>
                </a:lnTo>
                <a:lnTo>
                  <a:pt x="1623" y="3100"/>
                </a:lnTo>
                <a:lnTo>
                  <a:pt x="1475" y="3261"/>
                </a:lnTo>
                <a:lnTo>
                  <a:pt x="1334" y="3426"/>
                </a:lnTo>
                <a:lnTo>
                  <a:pt x="1204" y="3595"/>
                </a:lnTo>
                <a:lnTo>
                  <a:pt x="1080" y="3766"/>
                </a:lnTo>
                <a:lnTo>
                  <a:pt x="965" y="3939"/>
                </a:lnTo>
                <a:lnTo>
                  <a:pt x="858" y="4113"/>
                </a:lnTo>
                <a:lnTo>
                  <a:pt x="758" y="4286"/>
                </a:lnTo>
                <a:lnTo>
                  <a:pt x="665" y="4458"/>
                </a:lnTo>
                <a:lnTo>
                  <a:pt x="580" y="4628"/>
                </a:lnTo>
                <a:lnTo>
                  <a:pt x="502" y="4795"/>
                </a:lnTo>
                <a:lnTo>
                  <a:pt x="429" y="4958"/>
                </a:lnTo>
                <a:lnTo>
                  <a:pt x="364" y="5116"/>
                </a:lnTo>
                <a:lnTo>
                  <a:pt x="305" y="5268"/>
                </a:lnTo>
                <a:lnTo>
                  <a:pt x="252" y="5413"/>
                </a:lnTo>
                <a:lnTo>
                  <a:pt x="205" y="5550"/>
                </a:lnTo>
                <a:lnTo>
                  <a:pt x="163" y="5679"/>
                </a:lnTo>
                <a:lnTo>
                  <a:pt x="126" y="5798"/>
                </a:lnTo>
                <a:lnTo>
                  <a:pt x="95" y="5907"/>
                </a:lnTo>
                <a:lnTo>
                  <a:pt x="68" y="6005"/>
                </a:lnTo>
                <a:lnTo>
                  <a:pt x="46" y="6089"/>
                </a:lnTo>
                <a:lnTo>
                  <a:pt x="29" y="6161"/>
                </a:lnTo>
                <a:lnTo>
                  <a:pt x="7" y="6260"/>
                </a:lnTo>
                <a:lnTo>
                  <a:pt x="0" y="6295"/>
                </a:lnTo>
                <a:lnTo>
                  <a:pt x="3421" y="11485"/>
                </a:lnTo>
                <a:lnTo>
                  <a:pt x="3436" y="11452"/>
                </a:lnTo>
                <a:lnTo>
                  <a:pt x="3478" y="11358"/>
                </a:lnTo>
                <a:lnTo>
                  <a:pt x="3509" y="11292"/>
                </a:lnTo>
                <a:lnTo>
                  <a:pt x="3547" y="11212"/>
                </a:lnTo>
                <a:lnTo>
                  <a:pt x="3591" y="11121"/>
                </a:lnTo>
                <a:lnTo>
                  <a:pt x="3642" y="11020"/>
                </a:lnTo>
                <a:lnTo>
                  <a:pt x="3698" y="10911"/>
                </a:lnTo>
                <a:lnTo>
                  <a:pt x="3760" y="10792"/>
                </a:lnTo>
                <a:lnTo>
                  <a:pt x="3827" y="10667"/>
                </a:lnTo>
                <a:lnTo>
                  <a:pt x="3900" y="10535"/>
                </a:lnTo>
                <a:lnTo>
                  <a:pt x="3979" y="10397"/>
                </a:lnTo>
                <a:lnTo>
                  <a:pt x="4062" y="10255"/>
                </a:lnTo>
                <a:lnTo>
                  <a:pt x="4150" y="10109"/>
                </a:lnTo>
                <a:lnTo>
                  <a:pt x="4244" y="9962"/>
                </a:lnTo>
                <a:lnTo>
                  <a:pt x="4341" y="9813"/>
                </a:lnTo>
                <a:lnTo>
                  <a:pt x="4443" y="9664"/>
                </a:lnTo>
                <a:lnTo>
                  <a:pt x="4550" y="9515"/>
                </a:lnTo>
                <a:lnTo>
                  <a:pt x="4660" y="9366"/>
                </a:lnTo>
                <a:lnTo>
                  <a:pt x="4774" y="9221"/>
                </a:lnTo>
                <a:lnTo>
                  <a:pt x="4892" y="9080"/>
                </a:lnTo>
                <a:lnTo>
                  <a:pt x="5013" y="8942"/>
                </a:lnTo>
                <a:lnTo>
                  <a:pt x="5138" y="8811"/>
                </a:lnTo>
                <a:lnTo>
                  <a:pt x="5266" y="8685"/>
                </a:lnTo>
                <a:lnTo>
                  <a:pt x="5397" y="8567"/>
                </a:lnTo>
                <a:lnTo>
                  <a:pt x="5531" y="8457"/>
                </a:lnTo>
                <a:lnTo>
                  <a:pt x="5667" y="8357"/>
                </a:lnTo>
                <a:lnTo>
                  <a:pt x="5807" y="8267"/>
                </a:lnTo>
                <a:lnTo>
                  <a:pt x="5948" y="8188"/>
                </a:lnTo>
                <a:lnTo>
                  <a:pt x="6091" y="8121"/>
                </a:lnTo>
                <a:lnTo>
                  <a:pt x="6237" y="8068"/>
                </a:lnTo>
                <a:lnTo>
                  <a:pt x="6360" y="8034"/>
                </a:lnTo>
                <a:lnTo>
                  <a:pt x="6483" y="8010"/>
                </a:lnTo>
                <a:lnTo>
                  <a:pt x="6603" y="7994"/>
                </a:lnTo>
                <a:lnTo>
                  <a:pt x="6723" y="7988"/>
                </a:lnTo>
                <a:lnTo>
                  <a:pt x="6843" y="7990"/>
                </a:lnTo>
                <a:lnTo>
                  <a:pt x="6960" y="8000"/>
                </a:lnTo>
                <a:lnTo>
                  <a:pt x="7079" y="8017"/>
                </a:lnTo>
                <a:lnTo>
                  <a:pt x="7196" y="8039"/>
                </a:lnTo>
                <a:lnTo>
                  <a:pt x="7314" y="8067"/>
                </a:lnTo>
                <a:lnTo>
                  <a:pt x="7432" y="8100"/>
                </a:lnTo>
                <a:lnTo>
                  <a:pt x="7549" y="8137"/>
                </a:lnTo>
                <a:lnTo>
                  <a:pt x="7668" y="8178"/>
                </a:lnTo>
                <a:lnTo>
                  <a:pt x="7787" y="8221"/>
                </a:lnTo>
                <a:lnTo>
                  <a:pt x="7907" y="8267"/>
                </a:lnTo>
                <a:lnTo>
                  <a:pt x="8028" y="8314"/>
                </a:lnTo>
                <a:lnTo>
                  <a:pt x="8150" y="8362"/>
                </a:lnTo>
                <a:lnTo>
                  <a:pt x="8273" y="8411"/>
                </a:lnTo>
                <a:lnTo>
                  <a:pt x="8399" y="8459"/>
                </a:lnTo>
                <a:lnTo>
                  <a:pt x="8526" y="8507"/>
                </a:lnTo>
                <a:lnTo>
                  <a:pt x="8655" y="8552"/>
                </a:lnTo>
                <a:lnTo>
                  <a:pt x="8786" y="8595"/>
                </a:lnTo>
                <a:lnTo>
                  <a:pt x="8919" y="8636"/>
                </a:lnTo>
                <a:lnTo>
                  <a:pt x="9056" y="8672"/>
                </a:lnTo>
                <a:lnTo>
                  <a:pt x="9194" y="8704"/>
                </a:lnTo>
                <a:lnTo>
                  <a:pt x="9336" y="8731"/>
                </a:lnTo>
                <a:lnTo>
                  <a:pt x="9480" y="8752"/>
                </a:lnTo>
                <a:lnTo>
                  <a:pt x="9629" y="8769"/>
                </a:lnTo>
                <a:lnTo>
                  <a:pt x="9780" y="8777"/>
                </a:lnTo>
                <a:lnTo>
                  <a:pt x="9936" y="8778"/>
                </a:lnTo>
                <a:lnTo>
                  <a:pt x="10094" y="8771"/>
                </a:lnTo>
                <a:lnTo>
                  <a:pt x="10258" y="8754"/>
                </a:lnTo>
                <a:lnTo>
                  <a:pt x="10425" y="8728"/>
                </a:lnTo>
                <a:lnTo>
                  <a:pt x="10592" y="8689"/>
                </a:lnTo>
                <a:lnTo>
                  <a:pt x="10753" y="8634"/>
                </a:lnTo>
                <a:lnTo>
                  <a:pt x="10910" y="8564"/>
                </a:lnTo>
                <a:lnTo>
                  <a:pt x="11062" y="8480"/>
                </a:lnTo>
                <a:lnTo>
                  <a:pt x="11209" y="8385"/>
                </a:lnTo>
                <a:lnTo>
                  <a:pt x="11349" y="8278"/>
                </a:lnTo>
                <a:lnTo>
                  <a:pt x="11486" y="8160"/>
                </a:lnTo>
                <a:lnTo>
                  <a:pt x="11616" y="8034"/>
                </a:lnTo>
                <a:lnTo>
                  <a:pt x="11741" y="7900"/>
                </a:lnTo>
                <a:lnTo>
                  <a:pt x="11862" y="7759"/>
                </a:lnTo>
                <a:lnTo>
                  <a:pt x="11977" y="7611"/>
                </a:lnTo>
                <a:lnTo>
                  <a:pt x="12087" y="7460"/>
                </a:lnTo>
                <a:lnTo>
                  <a:pt x="12192" y="7305"/>
                </a:lnTo>
                <a:lnTo>
                  <a:pt x="12291" y="7148"/>
                </a:lnTo>
                <a:lnTo>
                  <a:pt x="12386" y="6988"/>
                </a:lnTo>
                <a:lnTo>
                  <a:pt x="12474" y="6830"/>
                </a:lnTo>
                <a:lnTo>
                  <a:pt x="12557" y="6672"/>
                </a:lnTo>
                <a:lnTo>
                  <a:pt x="12635" y="6516"/>
                </a:lnTo>
                <a:lnTo>
                  <a:pt x="12709" y="6364"/>
                </a:lnTo>
                <a:lnTo>
                  <a:pt x="12776" y="6215"/>
                </a:lnTo>
                <a:lnTo>
                  <a:pt x="12838" y="6073"/>
                </a:lnTo>
                <a:lnTo>
                  <a:pt x="12895" y="5936"/>
                </a:lnTo>
                <a:lnTo>
                  <a:pt x="12946" y="5808"/>
                </a:lnTo>
                <a:lnTo>
                  <a:pt x="12992" y="5688"/>
                </a:lnTo>
                <a:lnTo>
                  <a:pt x="13034" y="5578"/>
                </a:lnTo>
                <a:lnTo>
                  <a:pt x="13069" y="5479"/>
                </a:lnTo>
                <a:lnTo>
                  <a:pt x="13099" y="5393"/>
                </a:lnTo>
                <a:lnTo>
                  <a:pt x="13123" y="5319"/>
                </a:lnTo>
                <a:lnTo>
                  <a:pt x="13156" y="5216"/>
                </a:lnTo>
                <a:lnTo>
                  <a:pt x="13167" y="5181"/>
                </a:lnTo>
                <a:lnTo>
                  <a:pt x="9512" y="0"/>
                </a:lnTo>
                <a:close/>
                <a:moveTo>
                  <a:pt x="4593" y="10659"/>
                </a:moveTo>
                <a:lnTo>
                  <a:pt x="4529" y="10746"/>
                </a:lnTo>
                <a:lnTo>
                  <a:pt x="4466" y="10833"/>
                </a:lnTo>
                <a:lnTo>
                  <a:pt x="4405" y="10922"/>
                </a:lnTo>
                <a:lnTo>
                  <a:pt x="4346" y="11009"/>
                </a:lnTo>
                <a:lnTo>
                  <a:pt x="4288" y="11097"/>
                </a:lnTo>
                <a:lnTo>
                  <a:pt x="4231" y="11184"/>
                </a:lnTo>
                <a:lnTo>
                  <a:pt x="4176" y="11270"/>
                </a:lnTo>
                <a:lnTo>
                  <a:pt x="4123" y="11357"/>
                </a:lnTo>
                <a:lnTo>
                  <a:pt x="4071" y="11442"/>
                </a:lnTo>
                <a:lnTo>
                  <a:pt x="4021" y="11525"/>
                </a:lnTo>
                <a:lnTo>
                  <a:pt x="3973" y="11608"/>
                </a:lnTo>
                <a:lnTo>
                  <a:pt x="3927" y="11689"/>
                </a:lnTo>
                <a:lnTo>
                  <a:pt x="3881" y="11768"/>
                </a:lnTo>
                <a:lnTo>
                  <a:pt x="3839" y="11846"/>
                </a:lnTo>
                <a:lnTo>
                  <a:pt x="3798" y="11921"/>
                </a:lnTo>
                <a:lnTo>
                  <a:pt x="3759" y="11994"/>
                </a:lnTo>
                <a:lnTo>
                  <a:pt x="6217" y="15724"/>
                </a:lnTo>
                <a:lnTo>
                  <a:pt x="6223" y="15731"/>
                </a:lnTo>
                <a:lnTo>
                  <a:pt x="6240" y="15752"/>
                </a:lnTo>
                <a:lnTo>
                  <a:pt x="6267" y="15784"/>
                </a:lnTo>
                <a:lnTo>
                  <a:pt x="6305" y="15825"/>
                </a:lnTo>
                <a:lnTo>
                  <a:pt x="6327" y="15847"/>
                </a:lnTo>
                <a:lnTo>
                  <a:pt x="6352" y="15871"/>
                </a:lnTo>
                <a:lnTo>
                  <a:pt x="6379" y="15895"/>
                </a:lnTo>
                <a:lnTo>
                  <a:pt x="6408" y="15919"/>
                </a:lnTo>
                <a:lnTo>
                  <a:pt x="6440" y="15945"/>
                </a:lnTo>
                <a:lnTo>
                  <a:pt x="6474" y="15969"/>
                </a:lnTo>
                <a:lnTo>
                  <a:pt x="6509" y="15993"/>
                </a:lnTo>
                <a:lnTo>
                  <a:pt x="6546" y="16016"/>
                </a:lnTo>
                <a:lnTo>
                  <a:pt x="6585" y="16037"/>
                </a:lnTo>
                <a:lnTo>
                  <a:pt x="6626" y="16057"/>
                </a:lnTo>
                <a:lnTo>
                  <a:pt x="6669" y="16076"/>
                </a:lnTo>
                <a:lnTo>
                  <a:pt x="6713" y="16092"/>
                </a:lnTo>
                <a:lnTo>
                  <a:pt x="6760" y="16106"/>
                </a:lnTo>
                <a:lnTo>
                  <a:pt x="6807" y="16116"/>
                </a:lnTo>
                <a:lnTo>
                  <a:pt x="6856" y="16124"/>
                </a:lnTo>
                <a:lnTo>
                  <a:pt x="6906" y="16127"/>
                </a:lnTo>
                <a:lnTo>
                  <a:pt x="6958" y="16127"/>
                </a:lnTo>
                <a:lnTo>
                  <a:pt x="7011" y="16123"/>
                </a:lnTo>
                <a:lnTo>
                  <a:pt x="7066" y="16114"/>
                </a:lnTo>
                <a:lnTo>
                  <a:pt x="7121" y="16101"/>
                </a:lnTo>
                <a:lnTo>
                  <a:pt x="7177" y="16082"/>
                </a:lnTo>
                <a:lnTo>
                  <a:pt x="7234" y="16057"/>
                </a:lnTo>
                <a:lnTo>
                  <a:pt x="7293" y="16027"/>
                </a:lnTo>
                <a:lnTo>
                  <a:pt x="7351" y="15991"/>
                </a:lnTo>
                <a:lnTo>
                  <a:pt x="7414" y="15946"/>
                </a:lnTo>
                <a:lnTo>
                  <a:pt x="7469" y="15900"/>
                </a:lnTo>
                <a:lnTo>
                  <a:pt x="7517" y="15854"/>
                </a:lnTo>
                <a:lnTo>
                  <a:pt x="7559" y="15806"/>
                </a:lnTo>
                <a:lnTo>
                  <a:pt x="7595" y="15759"/>
                </a:lnTo>
                <a:lnTo>
                  <a:pt x="7625" y="15711"/>
                </a:lnTo>
                <a:lnTo>
                  <a:pt x="7650" y="15662"/>
                </a:lnTo>
                <a:lnTo>
                  <a:pt x="7670" y="15613"/>
                </a:lnTo>
                <a:lnTo>
                  <a:pt x="7686" y="15565"/>
                </a:lnTo>
                <a:lnTo>
                  <a:pt x="7697" y="15516"/>
                </a:lnTo>
                <a:lnTo>
                  <a:pt x="7704" y="15469"/>
                </a:lnTo>
                <a:lnTo>
                  <a:pt x="7707" y="15421"/>
                </a:lnTo>
                <a:lnTo>
                  <a:pt x="7707" y="15374"/>
                </a:lnTo>
                <a:lnTo>
                  <a:pt x="7704" y="15329"/>
                </a:lnTo>
                <a:lnTo>
                  <a:pt x="7698" y="15284"/>
                </a:lnTo>
                <a:lnTo>
                  <a:pt x="7690" y="15240"/>
                </a:lnTo>
                <a:lnTo>
                  <a:pt x="7679" y="15199"/>
                </a:lnTo>
                <a:lnTo>
                  <a:pt x="7667" y="15157"/>
                </a:lnTo>
                <a:lnTo>
                  <a:pt x="7653" y="15119"/>
                </a:lnTo>
                <a:lnTo>
                  <a:pt x="7639" y="15082"/>
                </a:lnTo>
                <a:lnTo>
                  <a:pt x="7624" y="15046"/>
                </a:lnTo>
                <a:lnTo>
                  <a:pt x="7608" y="15014"/>
                </a:lnTo>
                <a:lnTo>
                  <a:pt x="7592" y="14983"/>
                </a:lnTo>
                <a:lnTo>
                  <a:pt x="7577" y="14955"/>
                </a:lnTo>
                <a:lnTo>
                  <a:pt x="7562" y="14929"/>
                </a:lnTo>
                <a:lnTo>
                  <a:pt x="7548" y="14907"/>
                </a:lnTo>
                <a:lnTo>
                  <a:pt x="7536" y="14888"/>
                </a:lnTo>
                <a:lnTo>
                  <a:pt x="7525" y="14872"/>
                </a:lnTo>
                <a:lnTo>
                  <a:pt x="7508" y="14849"/>
                </a:lnTo>
                <a:lnTo>
                  <a:pt x="7502" y="14842"/>
                </a:lnTo>
                <a:lnTo>
                  <a:pt x="4593" y="10659"/>
                </a:lnTo>
                <a:close/>
              </a:path>
            </a:pathLst>
          </a:custGeom>
          <a:noFill/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447997" y="3612650"/>
            <a:ext cx="435641" cy="435641"/>
            <a:chOff x="2005013" y="1077913"/>
            <a:chExt cx="688975" cy="688975"/>
          </a:xfrm>
          <a:solidFill>
            <a:schemeClr val="accent2"/>
          </a:soli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546091" y="2561257"/>
            <a:ext cx="386723" cy="361831"/>
            <a:chOff x="6964363" y="2108200"/>
            <a:chExt cx="690562" cy="646113"/>
          </a:xfrm>
          <a:solidFill>
            <a:schemeClr val="accent3"/>
          </a:solidFill>
        </p:grpSpPr>
        <p:sp>
          <p:nvSpPr>
            <p:cNvPr id="26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27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28" name="Freeform 96"/>
          <p:cNvSpPr>
            <a:spLocks noEditPoints="1"/>
          </p:cNvSpPr>
          <p:nvPr/>
        </p:nvSpPr>
        <p:spPr bwMode="auto">
          <a:xfrm>
            <a:off x="7586086" y="3536037"/>
            <a:ext cx="388287" cy="387394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8398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60584" y="3196089"/>
            <a:ext cx="2174465" cy="465821"/>
            <a:chOff x="769938" y="2456536"/>
            <a:chExt cx="1613466" cy="345642"/>
          </a:xfrm>
        </p:grpSpPr>
        <p:sp>
          <p:nvSpPr>
            <p:cNvPr id="5" name="Notched Right Arrow 32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6" name="Oval 5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69958" y="3196089"/>
            <a:ext cx="2174465" cy="465821"/>
            <a:chOff x="769938" y="2456536"/>
            <a:chExt cx="1613466" cy="345642"/>
          </a:xfrm>
        </p:grpSpPr>
        <p:sp>
          <p:nvSpPr>
            <p:cNvPr id="8" name="Notched Right Arrow 37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979333" y="3196089"/>
            <a:ext cx="2174465" cy="465821"/>
            <a:chOff x="769938" y="2456536"/>
            <a:chExt cx="1613466" cy="345642"/>
          </a:xfrm>
        </p:grpSpPr>
        <p:sp>
          <p:nvSpPr>
            <p:cNvPr id="11" name="Notched Right Arrow 4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12" name="Oval 11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988707" y="3196089"/>
            <a:ext cx="2174465" cy="465821"/>
            <a:chOff x="769938" y="2456536"/>
            <a:chExt cx="1613466" cy="345642"/>
          </a:xfrm>
        </p:grpSpPr>
        <p:sp>
          <p:nvSpPr>
            <p:cNvPr id="14" name="Notched Right Arrow 44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998083" y="3196089"/>
            <a:ext cx="2174465" cy="465821"/>
            <a:chOff x="769938" y="2456536"/>
            <a:chExt cx="1613466" cy="345642"/>
          </a:xfrm>
        </p:grpSpPr>
        <p:sp>
          <p:nvSpPr>
            <p:cNvPr id="17" name="Notched Right Arrow 5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18" name="Oval 17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622831" y="3716108"/>
            <a:ext cx="923330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000" b="1">
                <a:solidFill>
                  <a:schemeClr val="accent1"/>
                </a:solidFill>
                <a:cs typeface="+mn-ea"/>
                <a:sym typeface="+mn-lt"/>
              </a:rPr>
              <a:t>2015</a:t>
            </a:r>
            <a:endParaRPr lang="en-US" sz="3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1005" y="2734522"/>
            <a:ext cx="923330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000" b="1">
                <a:solidFill>
                  <a:schemeClr val="accent2"/>
                </a:solidFill>
                <a:cs typeface="+mn-ea"/>
                <a:sym typeface="+mn-lt"/>
              </a:rPr>
              <a:t>2016</a:t>
            </a:r>
            <a:endParaRPr lang="en-US" sz="30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9180" y="3716108"/>
            <a:ext cx="923330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000" b="1">
                <a:solidFill>
                  <a:schemeClr val="accent3"/>
                </a:solidFill>
                <a:cs typeface="+mn-ea"/>
                <a:sym typeface="+mn-lt"/>
              </a:rPr>
              <a:t>2017</a:t>
            </a:r>
            <a:endParaRPr lang="en-US" sz="30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352" y="2734522"/>
            <a:ext cx="923330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000" b="1">
                <a:solidFill>
                  <a:schemeClr val="accent4"/>
                </a:solidFill>
                <a:cs typeface="+mn-ea"/>
                <a:sym typeface="+mn-lt"/>
              </a:rPr>
              <a:t>2018</a:t>
            </a:r>
            <a:endParaRPr lang="en-US" sz="3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655526" y="3716108"/>
            <a:ext cx="923330" cy="4616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000" b="1">
                <a:solidFill>
                  <a:schemeClr val="accent5"/>
                </a:solidFill>
                <a:cs typeface="+mn-ea"/>
                <a:sym typeface="+mn-lt"/>
              </a:rPr>
              <a:t>2019</a:t>
            </a:r>
            <a:endParaRPr lang="en-US" sz="3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cxnSp>
        <p:nvCxnSpPr>
          <p:cNvPr id="24" name="Straight Connector 23"/>
          <p:cNvCxnSpPr>
            <a:stCxn id="26" idx="7"/>
          </p:cNvCxnSpPr>
          <p:nvPr/>
        </p:nvCxnSpPr>
        <p:spPr>
          <a:xfrm flipH="1">
            <a:off x="2044843" y="2599325"/>
            <a:ext cx="1" cy="828697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1668222" y="1690081"/>
            <a:ext cx="753243" cy="753243"/>
            <a:chOff x="1295010" y="1516652"/>
            <a:chExt cx="558911" cy="558911"/>
          </a:xfrm>
        </p:grpSpPr>
        <p:sp>
          <p:nvSpPr>
            <p:cNvPr id="26" name="Teardrop 25"/>
            <p:cNvSpPr/>
            <p:nvPr/>
          </p:nvSpPr>
          <p:spPr>
            <a:xfrm rot="8100000">
              <a:off x="1295010" y="1516652"/>
              <a:ext cx="558911" cy="55891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390237" y="1619580"/>
              <a:ext cx="368458" cy="36845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8" name="Straight Connector 27"/>
          <p:cNvCxnSpPr>
            <a:stCxn id="30" idx="7"/>
          </p:cNvCxnSpPr>
          <p:nvPr/>
        </p:nvCxnSpPr>
        <p:spPr>
          <a:xfrm flipH="1">
            <a:off x="6067220" y="2592906"/>
            <a:ext cx="1" cy="828697"/>
          </a:xfrm>
          <a:prstGeom prst="line">
            <a:avLst/>
          </a:prstGeom>
          <a:ln w="1905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690599" y="1683662"/>
            <a:ext cx="753243" cy="753243"/>
            <a:chOff x="1295010" y="1516652"/>
            <a:chExt cx="558911" cy="558911"/>
          </a:xfrm>
        </p:grpSpPr>
        <p:sp>
          <p:nvSpPr>
            <p:cNvPr id="30" name="Teardrop 29"/>
            <p:cNvSpPr/>
            <p:nvPr/>
          </p:nvSpPr>
          <p:spPr>
            <a:xfrm rot="8100000">
              <a:off x="1295010" y="1516652"/>
              <a:ext cx="558911" cy="55891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1390237" y="1619580"/>
              <a:ext cx="368458" cy="36845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2" name="Straight Connector 31"/>
          <p:cNvCxnSpPr>
            <a:stCxn id="34" idx="7"/>
          </p:cNvCxnSpPr>
          <p:nvPr/>
        </p:nvCxnSpPr>
        <p:spPr>
          <a:xfrm flipH="1">
            <a:off x="10082473" y="2592906"/>
            <a:ext cx="1" cy="828697"/>
          </a:xfrm>
          <a:prstGeom prst="line">
            <a:avLst/>
          </a:prstGeom>
          <a:ln w="19050">
            <a:solidFill>
              <a:schemeClr val="accent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9705852" y="1683662"/>
            <a:ext cx="753243" cy="753243"/>
            <a:chOff x="1295010" y="1516652"/>
            <a:chExt cx="558911" cy="558911"/>
          </a:xfrm>
        </p:grpSpPr>
        <p:sp>
          <p:nvSpPr>
            <p:cNvPr id="34" name="Teardrop 33"/>
            <p:cNvSpPr/>
            <p:nvPr/>
          </p:nvSpPr>
          <p:spPr>
            <a:xfrm rot="8100000">
              <a:off x="1295010" y="1516652"/>
              <a:ext cx="558911" cy="558911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1390237" y="1619580"/>
              <a:ext cx="368458" cy="36845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6" name="Straight Connector 35"/>
          <p:cNvCxnSpPr>
            <a:stCxn id="38" idx="7"/>
          </p:cNvCxnSpPr>
          <p:nvPr/>
        </p:nvCxnSpPr>
        <p:spPr>
          <a:xfrm rot="10800000" flipH="1">
            <a:off x="4055230" y="3434440"/>
            <a:ext cx="1" cy="828697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 rot="10800000">
            <a:off x="3678609" y="4419138"/>
            <a:ext cx="753243" cy="753243"/>
            <a:chOff x="1295010" y="1516652"/>
            <a:chExt cx="558911" cy="558911"/>
          </a:xfrm>
        </p:grpSpPr>
        <p:sp>
          <p:nvSpPr>
            <p:cNvPr id="38" name="Teardrop 37"/>
            <p:cNvSpPr/>
            <p:nvPr/>
          </p:nvSpPr>
          <p:spPr>
            <a:xfrm rot="8100000">
              <a:off x="1295010" y="1516652"/>
              <a:ext cx="558911" cy="55891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 rot="10800000">
              <a:off x="1390237" y="1619580"/>
              <a:ext cx="368458" cy="36845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0" name="Straight Connector 39"/>
          <p:cNvCxnSpPr>
            <a:stCxn id="42" idx="7"/>
          </p:cNvCxnSpPr>
          <p:nvPr/>
        </p:nvCxnSpPr>
        <p:spPr>
          <a:xfrm rot="10800000" flipH="1">
            <a:off x="8074302" y="3434440"/>
            <a:ext cx="1" cy="828697"/>
          </a:xfrm>
          <a:prstGeom prst="line">
            <a:avLst/>
          </a:prstGeom>
          <a:ln w="1905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 rot="10800000">
            <a:off x="7697681" y="4419138"/>
            <a:ext cx="753243" cy="753243"/>
            <a:chOff x="1295010" y="1516652"/>
            <a:chExt cx="558911" cy="558911"/>
          </a:xfrm>
        </p:grpSpPr>
        <p:sp>
          <p:nvSpPr>
            <p:cNvPr id="42" name="Teardrop 41"/>
            <p:cNvSpPr/>
            <p:nvPr/>
          </p:nvSpPr>
          <p:spPr>
            <a:xfrm rot="8100000">
              <a:off x="1295010" y="1516652"/>
              <a:ext cx="558911" cy="558911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cs typeface="+mn-ea"/>
                <a:sym typeface="+mn-lt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1390237" y="1619580"/>
              <a:ext cx="368458" cy="36845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88"/>
          <p:cNvGrpSpPr/>
          <p:nvPr/>
        </p:nvGrpSpPr>
        <p:grpSpPr>
          <a:xfrm>
            <a:off x="1098788" y="4286754"/>
            <a:ext cx="1892111" cy="662629"/>
            <a:chOff x="690582" y="661615"/>
            <a:chExt cx="1370060" cy="267206"/>
          </a:xfrm>
        </p:grpSpPr>
        <p:sp>
          <p:nvSpPr>
            <p:cNvPr id="45" name="TextBox 44"/>
            <p:cNvSpPr txBox="1"/>
            <p:nvPr/>
          </p:nvSpPr>
          <p:spPr>
            <a:xfrm>
              <a:off x="1019274" y="661615"/>
              <a:ext cx="712683" cy="8687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400" b="1">
                  <a:solidFill>
                    <a:schemeClr val="accent1"/>
                  </a:solidFill>
                  <a:cs typeface="+mn-ea"/>
                  <a:sym typeface="+mn-lt"/>
                </a:rPr>
                <a:t>TEXT HERE</a:t>
              </a:r>
              <a:endParaRPr 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90582" y="779887"/>
              <a:ext cx="1370060" cy="1489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88"/>
          <p:cNvGrpSpPr/>
          <p:nvPr/>
        </p:nvGrpSpPr>
        <p:grpSpPr>
          <a:xfrm>
            <a:off x="5144422" y="4286752"/>
            <a:ext cx="1892111" cy="601073"/>
            <a:chOff x="690582" y="661615"/>
            <a:chExt cx="1370060" cy="242384"/>
          </a:xfrm>
        </p:grpSpPr>
        <p:sp>
          <p:nvSpPr>
            <p:cNvPr id="48" name="TextBox 47"/>
            <p:cNvSpPr txBox="1"/>
            <p:nvPr/>
          </p:nvSpPr>
          <p:spPr>
            <a:xfrm>
              <a:off x="1019275" y="661615"/>
              <a:ext cx="712683" cy="8687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400" b="1">
                  <a:solidFill>
                    <a:schemeClr val="accent3"/>
                  </a:solidFill>
                  <a:cs typeface="+mn-ea"/>
                  <a:sym typeface="+mn-lt"/>
                </a:rPr>
                <a:t>TEXT HERE</a:t>
              </a:r>
              <a:endParaRPr lang="en-US" sz="14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90582" y="779887"/>
              <a:ext cx="1370060" cy="12411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88"/>
          <p:cNvGrpSpPr/>
          <p:nvPr/>
        </p:nvGrpSpPr>
        <p:grpSpPr>
          <a:xfrm>
            <a:off x="9163171" y="4286752"/>
            <a:ext cx="1892111" cy="601073"/>
            <a:chOff x="690582" y="661615"/>
            <a:chExt cx="1370060" cy="242384"/>
          </a:xfrm>
        </p:grpSpPr>
        <p:sp>
          <p:nvSpPr>
            <p:cNvPr id="51" name="TextBox 50"/>
            <p:cNvSpPr txBox="1"/>
            <p:nvPr/>
          </p:nvSpPr>
          <p:spPr>
            <a:xfrm>
              <a:off x="1019275" y="661615"/>
              <a:ext cx="712683" cy="8687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400" b="1">
                  <a:solidFill>
                    <a:schemeClr val="accent5"/>
                  </a:solidFill>
                  <a:cs typeface="+mn-ea"/>
                  <a:sym typeface="+mn-lt"/>
                </a:rPr>
                <a:t>TEXT HERE</a:t>
              </a:r>
              <a:endParaRPr lang="en-US" sz="14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90582" y="779887"/>
              <a:ext cx="1370060" cy="12411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88"/>
          <p:cNvGrpSpPr/>
          <p:nvPr/>
        </p:nvGrpSpPr>
        <p:grpSpPr>
          <a:xfrm>
            <a:off x="3084680" y="1606025"/>
            <a:ext cx="1892111" cy="601073"/>
            <a:chOff x="690582" y="661615"/>
            <a:chExt cx="1370060" cy="242384"/>
          </a:xfrm>
        </p:grpSpPr>
        <p:sp>
          <p:nvSpPr>
            <p:cNvPr id="54" name="TextBox 53"/>
            <p:cNvSpPr txBox="1"/>
            <p:nvPr/>
          </p:nvSpPr>
          <p:spPr>
            <a:xfrm>
              <a:off x="1019275" y="661615"/>
              <a:ext cx="712683" cy="8687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400" b="1">
                  <a:solidFill>
                    <a:schemeClr val="accent2"/>
                  </a:solidFill>
                  <a:cs typeface="+mn-ea"/>
                  <a:sym typeface="+mn-lt"/>
                </a:rPr>
                <a:t>TEXT HERE</a:t>
              </a:r>
              <a:endParaRPr lang="en-US" sz="1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90582" y="779887"/>
              <a:ext cx="1370060" cy="12411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88"/>
          <p:cNvGrpSpPr/>
          <p:nvPr/>
        </p:nvGrpSpPr>
        <p:grpSpPr>
          <a:xfrm>
            <a:off x="7105971" y="1606025"/>
            <a:ext cx="1892111" cy="601073"/>
            <a:chOff x="690582" y="661615"/>
            <a:chExt cx="1370060" cy="242384"/>
          </a:xfrm>
        </p:grpSpPr>
        <p:sp>
          <p:nvSpPr>
            <p:cNvPr id="57" name="TextBox 56"/>
            <p:cNvSpPr txBox="1"/>
            <p:nvPr/>
          </p:nvSpPr>
          <p:spPr>
            <a:xfrm>
              <a:off x="1019275" y="661615"/>
              <a:ext cx="712683" cy="8687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400" b="1">
                  <a:solidFill>
                    <a:schemeClr val="accent4"/>
                  </a:solidFill>
                  <a:cs typeface="+mn-ea"/>
                  <a:sym typeface="+mn-lt"/>
                </a:rPr>
                <a:t>TEXT HERE</a:t>
              </a:r>
              <a:endParaRPr lang="en-US" sz="14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90582" y="779887"/>
              <a:ext cx="1370060" cy="12411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Freeform 641"/>
          <p:cNvSpPr>
            <a:spLocks noEditPoints="1"/>
          </p:cNvSpPr>
          <p:nvPr/>
        </p:nvSpPr>
        <p:spPr bwMode="auto">
          <a:xfrm>
            <a:off x="1958824" y="1896127"/>
            <a:ext cx="326049" cy="399372"/>
          </a:xfrm>
          <a:custGeom>
            <a:avLst/>
            <a:gdLst>
              <a:gd name="T0" fmla="*/ 9441 w 13167"/>
              <a:gd name="T1" fmla="*/ 218 h 16127"/>
              <a:gd name="T2" fmla="*/ 9270 w 13167"/>
              <a:gd name="T3" fmla="*/ 658 h 16127"/>
              <a:gd name="T4" fmla="*/ 8990 w 13167"/>
              <a:gd name="T5" fmla="*/ 1233 h 16127"/>
              <a:gd name="T6" fmla="*/ 8594 w 13167"/>
              <a:gd name="T7" fmla="*/ 1850 h 16127"/>
              <a:gd name="T8" fmla="*/ 8079 w 13167"/>
              <a:gd name="T9" fmla="*/ 2414 h 16127"/>
              <a:gd name="T10" fmla="*/ 7436 w 13167"/>
              <a:gd name="T11" fmla="*/ 2834 h 16127"/>
              <a:gd name="T12" fmla="*/ 6910 w 13167"/>
              <a:gd name="T13" fmla="*/ 2929 h 16127"/>
              <a:gd name="T14" fmla="*/ 6296 w 13167"/>
              <a:gd name="T15" fmla="*/ 2792 h 16127"/>
              <a:gd name="T16" fmla="*/ 5273 w 13167"/>
              <a:gd name="T17" fmla="*/ 2432 h 16127"/>
              <a:gd name="T18" fmla="*/ 4494 w 13167"/>
              <a:gd name="T19" fmla="*/ 2183 h 16127"/>
              <a:gd name="T20" fmla="*/ 3736 w 13167"/>
              <a:gd name="T21" fmla="*/ 2048 h 16127"/>
              <a:gd name="T22" fmla="*/ 3048 w 13167"/>
              <a:gd name="T23" fmla="*/ 2124 h 16127"/>
              <a:gd name="T24" fmla="*/ 2122 w 13167"/>
              <a:gd name="T25" fmla="*/ 2651 h 16127"/>
              <a:gd name="T26" fmla="*/ 1334 w 13167"/>
              <a:gd name="T27" fmla="*/ 3426 h 16127"/>
              <a:gd name="T28" fmla="*/ 758 w 13167"/>
              <a:gd name="T29" fmla="*/ 4286 h 16127"/>
              <a:gd name="T30" fmla="*/ 364 w 13167"/>
              <a:gd name="T31" fmla="*/ 5116 h 16127"/>
              <a:gd name="T32" fmla="*/ 126 w 13167"/>
              <a:gd name="T33" fmla="*/ 5798 h 16127"/>
              <a:gd name="T34" fmla="*/ 7 w 13167"/>
              <a:gd name="T35" fmla="*/ 6260 h 16127"/>
              <a:gd name="T36" fmla="*/ 3509 w 13167"/>
              <a:gd name="T37" fmla="*/ 11292 h 16127"/>
              <a:gd name="T38" fmla="*/ 3760 w 13167"/>
              <a:gd name="T39" fmla="*/ 10792 h 16127"/>
              <a:gd name="T40" fmla="*/ 4150 w 13167"/>
              <a:gd name="T41" fmla="*/ 10109 h 16127"/>
              <a:gd name="T42" fmla="*/ 4660 w 13167"/>
              <a:gd name="T43" fmla="*/ 9366 h 16127"/>
              <a:gd name="T44" fmla="*/ 5266 w 13167"/>
              <a:gd name="T45" fmla="*/ 8685 h 16127"/>
              <a:gd name="T46" fmla="*/ 5948 w 13167"/>
              <a:gd name="T47" fmla="*/ 8188 h 16127"/>
              <a:gd name="T48" fmla="*/ 6603 w 13167"/>
              <a:gd name="T49" fmla="*/ 7994 h 16127"/>
              <a:gd name="T50" fmla="*/ 7196 w 13167"/>
              <a:gd name="T51" fmla="*/ 8039 h 16127"/>
              <a:gd name="T52" fmla="*/ 7787 w 13167"/>
              <a:gd name="T53" fmla="*/ 8221 h 16127"/>
              <a:gd name="T54" fmla="*/ 8399 w 13167"/>
              <a:gd name="T55" fmla="*/ 8459 h 16127"/>
              <a:gd name="T56" fmla="*/ 9056 w 13167"/>
              <a:gd name="T57" fmla="*/ 8672 h 16127"/>
              <a:gd name="T58" fmla="*/ 9780 w 13167"/>
              <a:gd name="T59" fmla="*/ 8777 h 16127"/>
              <a:gd name="T60" fmla="*/ 10592 w 13167"/>
              <a:gd name="T61" fmla="*/ 8689 h 16127"/>
              <a:gd name="T62" fmla="*/ 11349 w 13167"/>
              <a:gd name="T63" fmla="*/ 8278 h 16127"/>
              <a:gd name="T64" fmla="*/ 11977 w 13167"/>
              <a:gd name="T65" fmla="*/ 7611 h 16127"/>
              <a:gd name="T66" fmla="*/ 12474 w 13167"/>
              <a:gd name="T67" fmla="*/ 6830 h 16127"/>
              <a:gd name="T68" fmla="*/ 12838 w 13167"/>
              <a:gd name="T69" fmla="*/ 6073 h 16127"/>
              <a:gd name="T70" fmla="*/ 13069 w 13167"/>
              <a:gd name="T71" fmla="*/ 5479 h 16127"/>
              <a:gd name="T72" fmla="*/ 9512 w 13167"/>
              <a:gd name="T73" fmla="*/ 0 h 16127"/>
              <a:gd name="T74" fmla="*/ 4346 w 13167"/>
              <a:gd name="T75" fmla="*/ 11009 h 16127"/>
              <a:gd name="T76" fmla="*/ 4071 w 13167"/>
              <a:gd name="T77" fmla="*/ 11442 h 16127"/>
              <a:gd name="T78" fmla="*/ 3839 w 13167"/>
              <a:gd name="T79" fmla="*/ 11846 h 16127"/>
              <a:gd name="T80" fmla="*/ 6240 w 13167"/>
              <a:gd name="T81" fmla="*/ 15752 h 16127"/>
              <a:gd name="T82" fmla="*/ 6379 w 13167"/>
              <a:gd name="T83" fmla="*/ 15895 h 16127"/>
              <a:gd name="T84" fmla="*/ 6546 w 13167"/>
              <a:gd name="T85" fmla="*/ 16016 h 16127"/>
              <a:gd name="T86" fmla="*/ 6760 w 13167"/>
              <a:gd name="T87" fmla="*/ 16106 h 16127"/>
              <a:gd name="T88" fmla="*/ 7011 w 13167"/>
              <a:gd name="T89" fmla="*/ 16123 h 16127"/>
              <a:gd name="T90" fmla="*/ 7293 w 13167"/>
              <a:gd name="T91" fmla="*/ 16027 h 16127"/>
              <a:gd name="T92" fmla="*/ 7559 w 13167"/>
              <a:gd name="T93" fmla="*/ 15806 h 16127"/>
              <a:gd name="T94" fmla="*/ 7686 w 13167"/>
              <a:gd name="T95" fmla="*/ 15565 h 16127"/>
              <a:gd name="T96" fmla="*/ 7704 w 13167"/>
              <a:gd name="T97" fmla="*/ 15329 h 16127"/>
              <a:gd name="T98" fmla="*/ 7653 w 13167"/>
              <a:gd name="T99" fmla="*/ 15119 h 16127"/>
              <a:gd name="T100" fmla="*/ 7577 w 13167"/>
              <a:gd name="T101" fmla="*/ 14955 h 16127"/>
              <a:gd name="T102" fmla="*/ 7508 w 13167"/>
              <a:gd name="T103" fmla="*/ 14849 h 16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167" h="16127">
                <a:moveTo>
                  <a:pt x="9512" y="0"/>
                </a:moveTo>
                <a:lnTo>
                  <a:pt x="9504" y="26"/>
                </a:lnTo>
                <a:lnTo>
                  <a:pt x="9481" y="101"/>
                </a:lnTo>
                <a:lnTo>
                  <a:pt x="9463" y="154"/>
                </a:lnTo>
                <a:lnTo>
                  <a:pt x="9441" y="218"/>
                </a:lnTo>
                <a:lnTo>
                  <a:pt x="9416" y="291"/>
                </a:lnTo>
                <a:lnTo>
                  <a:pt x="9386" y="372"/>
                </a:lnTo>
                <a:lnTo>
                  <a:pt x="9351" y="461"/>
                </a:lnTo>
                <a:lnTo>
                  <a:pt x="9313" y="556"/>
                </a:lnTo>
                <a:lnTo>
                  <a:pt x="9270" y="658"/>
                </a:lnTo>
                <a:lnTo>
                  <a:pt x="9222" y="765"/>
                </a:lnTo>
                <a:lnTo>
                  <a:pt x="9171" y="877"/>
                </a:lnTo>
                <a:lnTo>
                  <a:pt x="9115" y="993"/>
                </a:lnTo>
                <a:lnTo>
                  <a:pt x="9055" y="1112"/>
                </a:lnTo>
                <a:lnTo>
                  <a:pt x="8990" y="1233"/>
                </a:lnTo>
                <a:lnTo>
                  <a:pt x="8919" y="1356"/>
                </a:lnTo>
                <a:lnTo>
                  <a:pt x="8845" y="1480"/>
                </a:lnTo>
                <a:lnTo>
                  <a:pt x="8767" y="1604"/>
                </a:lnTo>
                <a:lnTo>
                  <a:pt x="8683" y="1727"/>
                </a:lnTo>
                <a:lnTo>
                  <a:pt x="8594" y="1850"/>
                </a:lnTo>
                <a:lnTo>
                  <a:pt x="8501" y="1970"/>
                </a:lnTo>
                <a:lnTo>
                  <a:pt x="8403" y="2087"/>
                </a:lnTo>
                <a:lnTo>
                  <a:pt x="8299" y="2200"/>
                </a:lnTo>
                <a:lnTo>
                  <a:pt x="8191" y="2310"/>
                </a:lnTo>
                <a:lnTo>
                  <a:pt x="8079" y="2414"/>
                </a:lnTo>
                <a:lnTo>
                  <a:pt x="7960" y="2513"/>
                </a:lnTo>
                <a:lnTo>
                  <a:pt x="7837" y="2605"/>
                </a:lnTo>
                <a:lnTo>
                  <a:pt x="7709" y="2689"/>
                </a:lnTo>
                <a:lnTo>
                  <a:pt x="7575" y="2766"/>
                </a:lnTo>
                <a:lnTo>
                  <a:pt x="7436" y="2834"/>
                </a:lnTo>
                <a:lnTo>
                  <a:pt x="7291" y="2893"/>
                </a:lnTo>
                <a:lnTo>
                  <a:pt x="7207" y="2917"/>
                </a:lnTo>
                <a:lnTo>
                  <a:pt x="7115" y="2930"/>
                </a:lnTo>
                <a:lnTo>
                  <a:pt x="7015" y="2934"/>
                </a:lnTo>
                <a:lnTo>
                  <a:pt x="6910" y="2929"/>
                </a:lnTo>
                <a:lnTo>
                  <a:pt x="6798" y="2915"/>
                </a:lnTo>
                <a:lnTo>
                  <a:pt x="6680" y="2894"/>
                </a:lnTo>
                <a:lnTo>
                  <a:pt x="6557" y="2866"/>
                </a:lnTo>
                <a:lnTo>
                  <a:pt x="6429" y="2831"/>
                </a:lnTo>
                <a:lnTo>
                  <a:pt x="6296" y="2792"/>
                </a:lnTo>
                <a:lnTo>
                  <a:pt x="6159" y="2749"/>
                </a:lnTo>
                <a:lnTo>
                  <a:pt x="6018" y="2700"/>
                </a:lnTo>
                <a:lnTo>
                  <a:pt x="5874" y="2650"/>
                </a:lnTo>
                <a:lnTo>
                  <a:pt x="5578" y="2542"/>
                </a:lnTo>
                <a:lnTo>
                  <a:pt x="5273" y="2432"/>
                </a:lnTo>
                <a:lnTo>
                  <a:pt x="5118" y="2378"/>
                </a:lnTo>
                <a:lnTo>
                  <a:pt x="4963" y="2324"/>
                </a:lnTo>
                <a:lnTo>
                  <a:pt x="4806" y="2274"/>
                </a:lnTo>
                <a:lnTo>
                  <a:pt x="4651" y="2227"/>
                </a:lnTo>
                <a:lnTo>
                  <a:pt x="4494" y="2183"/>
                </a:lnTo>
                <a:lnTo>
                  <a:pt x="4340" y="2144"/>
                </a:lnTo>
                <a:lnTo>
                  <a:pt x="4186" y="2111"/>
                </a:lnTo>
                <a:lnTo>
                  <a:pt x="4034" y="2083"/>
                </a:lnTo>
                <a:lnTo>
                  <a:pt x="3883" y="2061"/>
                </a:lnTo>
                <a:lnTo>
                  <a:pt x="3736" y="2048"/>
                </a:lnTo>
                <a:lnTo>
                  <a:pt x="3591" y="2044"/>
                </a:lnTo>
                <a:lnTo>
                  <a:pt x="3449" y="2048"/>
                </a:lnTo>
                <a:lnTo>
                  <a:pt x="3312" y="2062"/>
                </a:lnTo>
                <a:lnTo>
                  <a:pt x="3177" y="2088"/>
                </a:lnTo>
                <a:lnTo>
                  <a:pt x="3048" y="2124"/>
                </a:lnTo>
                <a:lnTo>
                  <a:pt x="2922" y="2172"/>
                </a:lnTo>
                <a:lnTo>
                  <a:pt x="2708" y="2276"/>
                </a:lnTo>
                <a:lnTo>
                  <a:pt x="2503" y="2392"/>
                </a:lnTo>
                <a:lnTo>
                  <a:pt x="2307" y="2517"/>
                </a:lnTo>
                <a:lnTo>
                  <a:pt x="2122" y="2651"/>
                </a:lnTo>
                <a:lnTo>
                  <a:pt x="1946" y="2794"/>
                </a:lnTo>
                <a:lnTo>
                  <a:pt x="1780" y="2943"/>
                </a:lnTo>
                <a:lnTo>
                  <a:pt x="1623" y="3100"/>
                </a:lnTo>
                <a:lnTo>
                  <a:pt x="1475" y="3261"/>
                </a:lnTo>
                <a:lnTo>
                  <a:pt x="1334" y="3426"/>
                </a:lnTo>
                <a:lnTo>
                  <a:pt x="1204" y="3595"/>
                </a:lnTo>
                <a:lnTo>
                  <a:pt x="1080" y="3766"/>
                </a:lnTo>
                <a:lnTo>
                  <a:pt x="965" y="3939"/>
                </a:lnTo>
                <a:lnTo>
                  <a:pt x="858" y="4113"/>
                </a:lnTo>
                <a:lnTo>
                  <a:pt x="758" y="4286"/>
                </a:lnTo>
                <a:lnTo>
                  <a:pt x="665" y="4458"/>
                </a:lnTo>
                <a:lnTo>
                  <a:pt x="580" y="4628"/>
                </a:lnTo>
                <a:lnTo>
                  <a:pt x="502" y="4795"/>
                </a:lnTo>
                <a:lnTo>
                  <a:pt x="429" y="4958"/>
                </a:lnTo>
                <a:lnTo>
                  <a:pt x="364" y="5116"/>
                </a:lnTo>
                <a:lnTo>
                  <a:pt x="305" y="5268"/>
                </a:lnTo>
                <a:lnTo>
                  <a:pt x="252" y="5413"/>
                </a:lnTo>
                <a:lnTo>
                  <a:pt x="205" y="5550"/>
                </a:lnTo>
                <a:lnTo>
                  <a:pt x="163" y="5679"/>
                </a:lnTo>
                <a:lnTo>
                  <a:pt x="126" y="5798"/>
                </a:lnTo>
                <a:lnTo>
                  <a:pt x="95" y="5907"/>
                </a:lnTo>
                <a:lnTo>
                  <a:pt x="68" y="6005"/>
                </a:lnTo>
                <a:lnTo>
                  <a:pt x="46" y="6089"/>
                </a:lnTo>
                <a:lnTo>
                  <a:pt x="29" y="6161"/>
                </a:lnTo>
                <a:lnTo>
                  <a:pt x="7" y="6260"/>
                </a:lnTo>
                <a:lnTo>
                  <a:pt x="0" y="6295"/>
                </a:lnTo>
                <a:lnTo>
                  <a:pt x="3421" y="11485"/>
                </a:lnTo>
                <a:lnTo>
                  <a:pt x="3436" y="11452"/>
                </a:lnTo>
                <a:lnTo>
                  <a:pt x="3478" y="11358"/>
                </a:lnTo>
                <a:lnTo>
                  <a:pt x="3509" y="11292"/>
                </a:lnTo>
                <a:lnTo>
                  <a:pt x="3547" y="11212"/>
                </a:lnTo>
                <a:lnTo>
                  <a:pt x="3591" y="11121"/>
                </a:lnTo>
                <a:lnTo>
                  <a:pt x="3642" y="11020"/>
                </a:lnTo>
                <a:lnTo>
                  <a:pt x="3698" y="10911"/>
                </a:lnTo>
                <a:lnTo>
                  <a:pt x="3760" y="10792"/>
                </a:lnTo>
                <a:lnTo>
                  <a:pt x="3827" y="10667"/>
                </a:lnTo>
                <a:lnTo>
                  <a:pt x="3900" y="10535"/>
                </a:lnTo>
                <a:lnTo>
                  <a:pt x="3979" y="10397"/>
                </a:lnTo>
                <a:lnTo>
                  <a:pt x="4062" y="10255"/>
                </a:lnTo>
                <a:lnTo>
                  <a:pt x="4150" y="10109"/>
                </a:lnTo>
                <a:lnTo>
                  <a:pt x="4244" y="9962"/>
                </a:lnTo>
                <a:lnTo>
                  <a:pt x="4341" y="9813"/>
                </a:lnTo>
                <a:lnTo>
                  <a:pt x="4443" y="9664"/>
                </a:lnTo>
                <a:lnTo>
                  <a:pt x="4550" y="9515"/>
                </a:lnTo>
                <a:lnTo>
                  <a:pt x="4660" y="9366"/>
                </a:lnTo>
                <a:lnTo>
                  <a:pt x="4774" y="9221"/>
                </a:lnTo>
                <a:lnTo>
                  <a:pt x="4892" y="9080"/>
                </a:lnTo>
                <a:lnTo>
                  <a:pt x="5013" y="8942"/>
                </a:lnTo>
                <a:lnTo>
                  <a:pt x="5138" y="8811"/>
                </a:lnTo>
                <a:lnTo>
                  <a:pt x="5266" y="8685"/>
                </a:lnTo>
                <a:lnTo>
                  <a:pt x="5397" y="8567"/>
                </a:lnTo>
                <a:lnTo>
                  <a:pt x="5531" y="8457"/>
                </a:lnTo>
                <a:lnTo>
                  <a:pt x="5667" y="8357"/>
                </a:lnTo>
                <a:lnTo>
                  <a:pt x="5807" y="8267"/>
                </a:lnTo>
                <a:lnTo>
                  <a:pt x="5948" y="8188"/>
                </a:lnTo>
                <a:lnTo>
                  <a:pt x="6091" y="8121"/>
                </a:lnTo>
                <a:lnTo>
                  <a:pt x="6237" y="8068"/>
                </a:lnTo>
                <a:lnTo>
                  <a:pt x="6360" y="8034"/>
                </a:lnTo>
                <a:lnTo>
                  <a:pt x="6483" y="8010"/>
                </a:lnTo>
                <a:lnTo>
                  <a:pt x="6603" y="7994"/>
                </a:lnTo>
                <a:lnTo>
                  <a:pt x="6723" y="7988"/>
                </a:lnTo>
                <a:lnTo>
                  <a:pt x="6843" y="7990"/>
                </a:lnTo>
                <a:lnTo>
                  <a:pt x="6960" y="8000"/>
                </a:lnTo>
                <a:lnTo>
                  <a:pt x="7079" y="8017"/>
                </a:lnTo>
                <a:lnTo>
                  <a:pt x="7196" y="8039"/>
                </a:lnTo>
                <a:lnTo>
                  <a:pt x="7314" y="8067"/>
                </a:lnTo>
                <a:lnTo>
                  <a:pt x="7432" y="8100"/>
                </a:lnTo>
                <a:lnTo>
                  <a:pt x="7549" y="8137"/>
                </a:lnTo>
                <a:lnTo>
                  <a:pt x="7668" y="8178"/>
                </a:lnTo>
                <a:lnTo>
                  <a:pt x="7787" y="8221"/>
                </a:lnTo>
                <a:lnTo>
                  <a:pt x="7907" y="8267"/>
                </a:lnTo>
                <a:lnTo>
                  <a:pt x="8028" y="8314"/>
                </a:lnTo>
                <a:lnTo>
                  <a:pt x="8150" y="8362"/>
                </a:lnTo>
                <a:lnTo>
                  <a:pt x="8273" y="8411"/>
                </a:lnTo>
                <a:lnTo>
                  <a:pt x="8399" y="8459"/>
                </a:lnTo>
                <a:lnTo>
                  <a:pt x="8526" y="8507"/>
                </a:lnTo>
                <a:lnTo>
                  <a:pt x="8655" y="8552"/>
                </a:lnTo>
                <a:lnTo>
                  <a:pt x="8786" y="8595"/>
                </a:lnTo>
                <a:lnTo>
                  <a:pt x="8919" y="8636"/>
                </a:lnTo>
                <a:lnTo>
                  <a:pt x="9056" y="8672"/>
                </a:lnTo>
                <a:lnTo>
                  <a:pt x="9194" y="8704"/>
                </a:lnTo>
                <a:lnTo>
                  <a:pt x="9336" y="8731"/>
                </a:lnTo>
                <a:lnTo>
                  <a:pt x="9480" y="8752"/>
                </a:lnTo>
                <a:lnTo>
                  <a:pt x="9629" y="8769"/>
                </a:lnTo>
                <a:lnTo>
                  <a:pt x="9780" y="8777"/>
                </a:lnTo>
                <a:lnTo>
                  <a:pt x="9936" y="8778"/>
                </a:lnTo>
                <a:lnTo>
                  <a:pt x="10094" y="8771"/>
                </a:lnTo>
                <a:lnTo>
                  <a:pt x="10258" y="8754"/>
                </a:lnTo>
                <a:lnTo>
                  <a:pt x="10425" y="8728"/>
                </a:lnTo>
                <a:lnTo>
                  <a:pt x="10592" y="8689"/>
                </a:lnTo>
                <a:lnTo>
                  <a:pt x="10753" y="8634"/>
                </a:lnTo>
                <a:lnTo>
                  <a:pt x="10910" y="8564"/>
                </a:lnTo>
                <a:lnTo>
                  <a:pt x="11062" y="8480"/>
                </a:lnTo>
                <a:lnTo>
                  <a:pt x="11209" y="8385"/>
                </a:lnTo>
                <a:lnTo>
                  <a:pt x="11349" y="8278"/>
                </a:lnTo>
                <a:lnTo>
                  <a:pt x="11486" y="8160"/>
                </a:lnTo>
                <a:lnTo>
                  <a:pt x="11616" y="8034"/>
                </a:lnTo>
                <a:lnTo>
                  <a:pt x="11741" y="7900"/>
                </a:lnTo>
                <a:lnTo>
                  <a:pt x="11862" y="7759"/>
                </a:lnTo>
                <a:lnTo>
                  <a:pt x="11977" y="7611"/>
                </a:lnTo>
                <a:lnTo>
                  <a:pt x="12087" y="7460"/>
                </a:lnTo>
                <a:lnTo>
                  <a:pt x="12192" y="7305"/>
                </a:lnTo>
                <a:lnTo>
                  <a:pt x="12291" y="7148"/>
                </a:lnTo>
                <a:lnTo>
                  <a:pt x="12386" y="6988"/>
                </a:lnTo>
                <a:lnTo>
                  <a:pt x="12474" y="6830"/>
                </a:lnTo>
                <a:lnTo>
                  <a:pt x="12557" y="6672"/>
                </a:lnTo>
                <a:lnTo>
                  <a:pt x="12635" y="6516"/>
                </a:lnTo>
                <a:lnTo>
                  <a:pt x="12709" y="6364"/>
                </a:lnTo>
                <a:lnTo>
                  <a:pt x="12776" y="6215"/>
                </a:lnTo>
                <a:lnTo>
                  <a:pt x="12838" y="6073"/>
                </a:lnTo>
                <a:lnTo>
                  <a:pt x="12895" y="5936"/>
                </a:lnTo>
                <a:lnTo>
                  <a:pt x="12946" y="5808"/>
                </a:lnTo>
                <a:lnTo>
                  <a:pt x="12992" y="5688"/>
                </a:lnTo>
                <a:lnTo>
                  <a:pt x="13034" y="5578"/>
                </a:lnTo>
                <a:lnTo>
                  <a:pt x="13069" y="5479"/>
                </a:lnTo>
                <a:lnTo>
                  <a:pt x="13099" y="5393"/>
                </a:lnTo>
                <a:lnTo>
                  <a:pt x="13123" y="5319"/>
                </a:lnTo>
                <a:lnTo>
                  <a:pt x="13156" y="5216"/>
                </a:lnTo>
                <a:lnTo>
                  <a:pt x="13167" y="5181"/>
                </a:lnTo>
                <a:lnTo>
                  <a:pt x="9512" y="0"/>
                </a:lnTo>
                <a:close/>
                <a:moveTo>
                  <a:pt x="4593" y="10659"/>
                </a:moveTo>
                <a:lnTo>
                  <a:pt x="4529" y="10746"/>
                </a:lnTo>
                <a:lnTo>
                  <a:pt x="4466" y="10833"/>
                </a:lnTo>
                <a:lnTo>
                  <a:pt x="4405" y="10922"/>
                </a:lnTo>
                <a:lnTo>
                  <a:pt x="4346" y="11009"/>
                </a:lnTo>
                <a:lnTo>
                  <a:pt x="4288" y="11097"/>
                </a:lnTo>
                <a:lnTo>
                  <a:pt x="4231" y="11184"/>
                </a:lnTo>
                <a:lnTo>
                  <a:pt x="4176" y="11270"/>
                </a:lnTo>
                <a:lnTo>
                  <a:pt x="4123" y="11357"/>
                </a:lnTo>
                <a:lnTo>
                  <a:pt x="4071" y="11442"/>
                </a:lnTo>
                <a:lnTo>
                  <a:pt x="4021" y="11525"/>
                </a:lnTo>
                <a:lnTo>
                  <a:pt x="3973" y="11608"/>
                </a:lnTo>
                <a:lnTo>
                  <a:pt x="3927" y="11689"/>
                </a:lnTo>
                <a:lnTo>
                  <a:pt x="3881" y="11768"/>
                </a:lnTo>
                <a:lnTo>
                  <a:pt x="3839" y="11846"/>
                </a:lnTo>
                <a:lnTo>
                  <a:pt x="3798" y="11921"/>
                </a:lnTo>
                <a:lnTo>
                  <a:pt x="3759" y="11994"/>
                </a:lnTo>
                <a:lnTo>
                  <a:pt x="6217" y="15724"/>
                </a:lnTo>
                <a:lnTo>
                  <a:pt x="6223" y="15731"/>
                </a:lnTo>
                <a:lnTo>
                  <a:pt x="6240" y="15752"/>
                </a:lnTo>
                <a:lnTo>
                  <a:pt x="6267" y="15784"/>
                </a:lnTo>
                <a:lnTo>
                  <a:pt x="6305" y="15825"/>
                </a:lnTo>
                <a:lnTo>
                  <a:pt x="6327" y="15847"/>
                </a:lnTo>
                <a:lnTo>
                  <a:pt x="6352" y="15871"/>
                </a:lnTo>
                <a:lnTo>
                  <a:pt x="6379" y="15895"/>
                </a:lnTo>
                <a:lnTo>
                  <a:pt x="6408" y="15919"/>
                </a:lnTo>
                <a:lnTo>
                  <a:pt x="6440" y="15945"/>
                </a:lnTo>
                <a:lnTo>
                  <a:pt x="6474" y="15969"/>
                </a:lnTo>
                <a:lnTo>
                  <a:pt x="6509" y="15993"/>
                </a:lnTo>
                <a:lnTo>
                  <a:pt x="6546" y="16016"/>
                </a:lnTo>
                <a:lnTo>
                  <a:pt x="6585" y="16037"/>
                </a:lnTo>
                <a:lnTo>
                  <a:pt x="6626" y="16057"/>
                </a:lnTo>
                <a:lnTo>
                  <a:pt x="6669" y="16076"/>
                </a:lnTo>
                <a:lnTo>
                  <a:pt x="6713" y="16092"/>
                </a:lnTo>
                <a:lnTo>
                  <a:pt x="6760" y="16106"/>
                </a:lnTo>
                <a:lnTo>
                  <a:pt x="6807" y="16116"/>
                </a:lnTo>
                <a:lnTo>
                  <a:pt x="6856" y="16124"/>
                </a:lnTo>
                <a:lnTo>
                  <a:pt x="6906" y="16127"/>
                </a:lnTo>
                <a:lnTo>
                  <a:pt x="6958" y="16127"/>
                </a:lnTo>
                <a:lnTo>
                  <a:pt x="7011" y="16123"/>
                </a:lnTo>
                <a:lnTo>
                  <a:pt x="7066" y="16114"/>
                </a:lnTo>
                <a:lnTo>
                  <a:pt x="7121" y="16101"/>
                </a:lnTo>
                <a:lnTo>
                  <a:pt x="7177" y="16082"/>
                </a:lnTo>
                <a:lnTo>
                  <a:pt x="7234" y="16057"/>
                </a:lnTo>
                <a:lnTo>
                  <a:pt x="7293" y="16027"/>
                </a:lnTo>
                <a:lnTo>
                  <a:pt x="7351" y="15991"/>
                </a:lnTo>
                <a:lnTo>
                  <a:pt x="7414" y="15946"/>
                </a:lnTo>
                <a:lnTo>
                  <a:pt x="7469" y="15900"/>
                </a:lnTo>
                <a:lnTo>
                  <a:pt x="7517" y="15854"/>
                </a:lnTo>
                <a:lnTo>
                  <a:pt x="7559" y="15806"/>
                </a:lnTo>
                <a:lnTo>
                  <a:pt x="7595" y="15759"/>
                </a:lnTo>
                <a:lnTo>
                  <a:pt x="7625" y="15711"/>
                </a:lnTo>
                <a:lnTo>
                  <a:pt x="7650" y="15662"/>
                </a:lnTo>
                <a:lnTo>
                  <a:pt x="7670" y="15613"/>
                </a:lnTo>
                <a:lnTo>
                  <a:pt x="7686" y="15565"/>
                </a:lnTo>
                <a:lnTo>
                  <a:pt x="7697" y="15516"/>
                </a:lnTo>
                <a:lnTo>
                  <a:pt x="7704" y="15469"/>
                </a:lnTo>
                <a:lnTo>
                  <a:pt x="7707" y="15421"/>
                </a:lnTo>
                <a:lnTo>
                  <a:pt x="7707" y="15374"/>
                </a:lnTo>
                <a:lnTo>
                  <a:pt x="7704" y="15329"/>
                </a:lnTo>
                <a:lnTo>
                  <a:pt x="7698" y="15284"/>
                </a:lnTo>
                <a:lnTo>
                  <a:pt x="7690" y="15240"/>
                </a:lnTo>
                <a:lnTo>
                  <a:pt x="7679" y="15199"/>
                </a:lnTo>
                <a:lnTo>
                  <a:pt x="7667" y="15157"/>
                </a:lnTo>
                <a:lnTo>
                  <a:pt x="7653" y="15119"/>
                </a:lnTo>
                <a:lnTo>
                  <a:pt x="7639" y="15082"/>
                </a:lnTo>
                <a:lnTo>
                  <a:pt x="7624" y="15046"/>
                </a:lnTo>
                <a:lnTo>
                  <a:pt x="7608" y="15014"/>
                </a:lnTo>
                <a:lnTo>
                  <a:pt x="7592" y="14983"/>
                </a:lnTo>
                <a:lnTo>
                  <a:pt x="7577" y="14955"/>
                </a:lnTo>
                <a:lnTo>
                  <a:pt x="7562" y="14929"/>
                </a:lnTo>
                <a:lnTo>
                  <a:pt x="7548" y="14907"/>
                </a:lnTo>
                <a:lnTo>
                  <a:pt x="7536" y="14888"/>
                </a:lnTo>
                <a:lnTo>
                  <a:pt x="7525" y="14872"/>
                </a:lnTo>
                <a:lnTo>
                  <a:pt x="7508" y="14849"/>
                </a:lnTo>
                <a:lnTo>
                  <a:pt x="7502" y="14842"/>
                </a:lnTo>
                <a:lnTo>
                  <a:pt x="4593" y="10659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>
              <a:cs typeface="+mn-ea"/>
              <a:sym typeface="+mn-lt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3876102" y="4605323"/>
            <a:ext cx="364216" cy="364216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887234" y="4645651"/>
            <a:ext cx="390050" cy="364944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74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75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76" name="Freeform 96"/>
          <p:cNvSpPr>
            <a:spLocks noEditPoints="1"/>
          </p:cNvSpPr>
          <p:nvPr/>
        </p:nvSpPr>
        <p:spPr bwMode="auto">
          <a:xfrm>
            <a:off x="5890051" y="1896128"/>
            <a:ext cx="387941" cy="387049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>
              <a:cs typeface="+mn-ea"/>
              <a:sym typeface="+mn-lt"/>
            </a:endParaRPr>
          </a:p>
        </p:txBody>
      </p:sp>
      <p:sp>
        <p:nvSpPr>
          <p:cNvPr id="77" name="Freeform 213"/>
          <p:cNvSpPr>
            <a:spLocks noEditPoints="1"/>
          </p:cNvSpPr>
          <p:nvPr/>
        </p:nvSpPr>
        <p:spPr bwMode="auto">
          <a:xfrm>
            <a:off x="9866272" y="1864957"/>
            <a:ext cx="407132" cy="407132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8013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/>
          <p:cNvSpPr/>
          <p:nvPr/>
        </p:nvSpPr>
        <p:spPr>
          <a:xfrm rot="5400000">
            <a:off x="5596605" y="5233051"/>
            <a:ext cx="981873" cy="609456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cs typeface="+mn-ea"/>
                <a:sym typeface="+mn-lt"/>
              </a:rPr>
              <a:t>Step 6</a:t>
            </a:r>
          </a:p>
        </p:txBody>
      </p:sp>
      <p:sp>
        <p:nvSpPr>
          <p:cNvPr id="8" name="Right Arrow 7"/>
          <p:cNvSpPr/>
          <p:nvPr/>
        </p:nvSpPr>
        <p:spPr>
          <a:xfrm rot="5400000">
            <a:off x="5608825" y="4432210"/>
            <a:ext cx="957435" cy="609456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cs typeface="+mn-ea"/>
                <a:sym typeface="+mn-lt"/>
              </a:rPr>
              <a:t>Step 5</a:t>
            </a:r>
          </a:p>
        </p:txBody>
      </p:sp>
      <p:sp>
        <p:nvSpPr>
          <p:cNvPr id="7" name="Right Arrow 6"/>
          <p:cNvSpPr/>
          <p:nvPr/>
        </p:nvSpPr>
        <p:spPr>
          <a:xfrm rot="5400000">
            <a:off x="5610062" y="3649952"/>
            <a:ext cx="954960" cy="609456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cs typeface="+mn-ea"/>
                <a:sym typeface="+mn-lt"/>
              </a:rPr>
              <a:t>Step 4</a:t>
            </a:r>
          </a:p>
        </p:txBody>
      </p:sp>
      <p:sp>
        <p:nvSpPr>
          <p:cNvPr id="6" name="Right Arrow 5"/>
          <p:cNvSpPr/>
          <p:nvPr/>
        </p:nvSpPr>
        <p:spPr>
          <a:xfrm rot="5400000">
            <a:off x="5608175" y="2867045"/>
            <a:ext cx="958734" cy="609456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cs typeface="+mn-ea"/>
                <a:sym typeface="+mn-lt"/>
              </a:rPr>
              <a:t>Step 3</a:t>
            </a:r>
          </a:p>
        </p:txBody>
      </p:sp>
      <p:sp>
        <p:nvSpPr>
          <p:cNvPr id="5" name="Right Arrow 4"/>
          <p:cNvSpPr/>
          <p:nvPr/>
        </p:nvSpPr>
        <p:spPr>
          <a:xfrm rot="5400000">
            <a:off x="5615883" y="2089959"/>
            <a:ext cx="943319" cy="609456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cs typeface="+mn-ea"/>
                <a:sym typeface="+mn-lt"/>
              </a:rPr>
              <a:t>Step 2</a:t>
            </a:r>
          </a:p>
        </p:txBody>
      </p:sp>
      <p:sp>
        <p:nvSpPr>
          <p:cNvPr id="4" name="Right Arrow 3"/>
          <p:cNvSpPr/>
          <p:nvPr/>
        </p:nvSpPr>
        <p:spPr>
          <a:xfrm rot="5400000">
            <a:off x="5613728" y="1318425"/>
            <a:ext cx="947628" cy="60945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cs typeface="+mn-ea"/>
                <a:sym typeface="+mn-lt"/>
              </a:rPr>
              <a:t>Step 1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342341" y="2025898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660544" y="2027494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cs typeface="+mn-ea"/>
                <a:sym typeface="+mn-lt"/>
              </a:rPr>
              <a:t>Wallet</a:t>
            </a:r>
            <a:endParaRPr lang="id-ID" sz="1200" b="1" dirty="0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19987" y="2285333"/>
            <a:ext cx="1824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8332381" y="3500836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649782" y="3502432"/>
            <a:ext cx="885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cs typeface="+mn-ea"/>
                <a:sym typeface="+mn-lt"/>
              </a:rPr>
              <a:t>Shopping</a:t>
            </a:r>
            <a:endParaRPr lang="id-ID" sz="1200" b="1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10027" y="3760271"/>
            <a:ext cx="1824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332381" y="4975773"/>
            <a:ext cx="277647" cy="276819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640164" y="4977369"/>
            <a:ext cx="8034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cs typeface="+mn-ea"/>
                <a:sym typeface="+mn-lt"/>
              </a:rPr>
              <a:t>Package</a:t>
            </a:r>
            <a:endParaRPr lang="id-ID" sz="1200" b="1" dirty="0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10027" y="5235208"/>
            <a:ext cx="1824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 flipH="1">
            <a:off x="3545556" y="1489848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 flipH="1">
            <a:off x="2867165" y="1472394"/>
            <a:ext cx="678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cs typeface="+mn-ea"/>
                <a:sym typeface="+mn-lt"/>
              </a:rPr>
              <a:t>Money</a:t>
            </a:r>
            <a:endParaRPr lang="id-ID" sz="1200" b="1" dirty="0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1720793" y="1730233"/>
            <a:ext cx="1824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Group 30"/>
          <p:cNvGrpSpPr/>
          <p:nvPr/>
        </p:nvGrpSpPr>
        <p:grpSpPr>
          <a:xfrm flipH="1">
            <a:off x="3555516" y="2964786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 flipH="1">
            <a:off x="2518053" y="2947332"/>
            <a:ext cx="1037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cs typeface="+mn-ea"/>
                <a:sym typeface="+mn-lt"/>
              </a:rPr>
              <a:t>Credit Card</a:t>
            </a:r>
            <a:endParaRPr lang="id-ID" sz="1200" b="1" dirty="0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1730753" y="3205171"/>
            <a:ext cx="1824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Group 33"/>
          <p:cNvGrpSpPr/>
          <p:nvPr/>
        </p:nvGrpSpPr>
        <p:grpSpPr>
          <a:xfrm flipH="1">
            <a:off x="3555516" y="4439723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 flipH="1">
            <a:off x="3039028" y="4422269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cs typeface="+mn-ea"/>
                <a:sym typeface="+mn-lt"/>
              </a:rPr>
              <a:t>Coin</a:t>
            </a:r>
            <a:endParaRPr lang="id-ID" sz="1200" b="1" dirty="0"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1730753" y="4680108"/>
            <a:ext cx="1824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Freeform 33"/>
          <p:cNvSpPr>
            <a:spLocks noEditPoints="1"/>
          </p:cNvSpPr>
          <p:nvPr/>
        </p:nvSpPr>
        <p:spPr bwMode="auto">
          <a:xfrm>
            <a:off x="4212628" y="1548505"/>
            <a:ext cx="782778" cy="415732"/>
          </a:xfrm>
          <a:custGeom>
            <a:avLst/>
            <a:gdLst>
              <a:gd name="T0" fmla="*/ 0 w 212"/>
              <a:gd name="T1" fmla="*/ 112 h 112"/>
              <a:gd name="T2" fmla="*/ 192 w 212"/>
              <a:gd name="T3" fmla="*/ 112 h 112"/>
              <a:gd name="T4" fmla="*/ 192 w 212"/>
              <a:gd name="T5" fmla="*/ 20 h 112"/>
              <a:gd name="T6" fmla="*/ 0 w 212"/>
              <a:gd name="T7" fmla="*/ 20 h 112"/>
              <a:gd name="T8" fmla="*/ 0 w 212"/>
              <a:gd name="T9" fmla="*/ 112 h 112"/>
              <a:gd name="T10" fmla="*/ 184 w 212"/>
              <a:gd name="T11" fmla="*/ 104 h 112"/>
              <a:gd name="T12" fmla="*/ 168 w 212"/>
              <a:gd name="T13" fmla="*/ 104 h 112"/>
              <a:gd name="T14" fmla="*/ 184 w 212"/>
              <a:gd name="T15" fmla="*/ 88 h 112"/>
              <a:gd name="T16" fmla="*/ 184 w 212"/>
              <a:gd name="T17" fmla="*/ 104 h 112"/>
              <a:gd name="T18" fmla="*/ 184 w 212"/>
              <a:gd name="T19" fmla="*/ 28 h 112"/>
              <a:gd name="T20" fmla="*/ 184 w 212"/>
              <a:gd name="T21" fmla="*/ 44 h 112"/>
              <a:gd name="T22" fmla="*/ 168 w 212"/>
              <a:gd name="T23" fmla="*/ 28 h 112"/>
              <a:gd name="T24" fmla="*/ 184 w 212"/>
              <a:gd name="T25" fmla="*/ 28 h 112"/>
              <a:gd name="T26" fmla="*/ 8 w 212"/>
              <a:gd name="T27" fmla="*/ 28 h 112"/>
              <a:gd name="T28" fmla="*/ 24 w 212"/>
              <a:gd name="T29" fmla="*/ 28 h 112"/>
              <a:gd name="T30" fmla="*/ 8 w 212"/>
              <a:gd name="T31" fmla="*/ 44 h 112"/>
              <a:gd name="T32" fmla="*/ 8 w 212"/>
              <a:gd name="T33" fmla="*/ 28 h 112"/>
              <a:gd name="T34" fmla="*/ 8 w 212"/>
              <a:gd name="T35" fmla="*/ 52 h 112"/>
              <a:gd name="T36" fmla="*/ 32 w 212"/>
              <a:gd name="T37" fmla="*/ 28 h 112"/>
              <a:gd name="T38" fmla="*/ 160 w 212"/>
              <a:gd name="T39" fmla="*/ 28 h 112"/>
              <a:gd name="T40" fmla="*/ 184 w 212"/>
              <a:gd name="T41" fmla="*/ 52 h 112"/>
              <a:gd name="T42" fmla="*/ 184 w 212"/>
              <a:gd name="T43" fmla="*/ 80 h 112"/>
              <a:gd name="T44" fmla="*/ 160 w 212"/>
              <a:gd name="T45" fmla="*/ 104 h 112"/>
              <a:gd name="T46" fmla="*/ 32 w 212"/>
              <a:gd name="T47" fmla="*/ 104 h 112"/>
              <a:gd name="T48" fmla="*/ 8 w 212"/>
              <a:gd name="T49" fmla="*/ 80 h 112"/>
              <a:gd name="T50" fmla="*/ 8 w 212"/>
              <a:gd name="T51" fmla="*/ 52 h 112"/>
              <a:gd name="T52" fmla="*/ 8 w 212"/>
              <a:gd name="T53" fmla="*/ 88 h 112"/>
              <a:gd name="T54" fmla="*/ 24 w 212"/>
              <a:gd name="T55" fmla="*/ 104 h 112"/>
              <a:gd name="T56" fmla="*/ 8 w 212"/>
              <a:gd name="T57" fmla="*/ 104 h 112"/>
              <a:gd name="T58" fmla="*/ 8 w 212"/>
              <a:gd name="T59" fmla="*/ 88 h 112"/>
              <a:gd name="T60" fmla="*/ 24 w 212"/>
              <a:gd name="T61" fmla="*/ 0 h 112"/>
              <a:gd name="T62" fmla="*/ 24 w 212"/>
              <a:gd name="T63" fmla="*/ 8 h 112"/>
              <a:gd name="T64" fmla="*/ 204 w 212"/>
              <a:gd name="T65" fmla="*/ 8 h 112"/>
              <a:gd name="T66" fmla="*/ 204 w 212"/>
              <a:gd name="T67" fmla="*/ 88 h 112"/>
              <a:gd name="T68" fmla="*/ 212 w 212"/>
              <a:gd name="T69" fmla="*/ 88 h 112"/>
              <a:gd name="T70" fmla="*/ 212 w 212"/>
              <a:gd name="T71" fmla="*/ 0 h 112"/>
              <a:gd name="T72" fmla="*/ 24 w 212"/>
              <a:gd name="T73" fmla="*/ 0 h 112"/>
              <a:gd name="T74" fmla="*/ 98 w 212"/>
              <a:gd name="T75" fmla="*/ 92 h 112"/>
              <a:gd name="T76" fmla="*/ 124 w 212"/>
              <a:gd name="T77" fmla="*/ 66 h 112"/>
              <a:gd name="T78" fmla="*/ 98 w 212"/>
              <a:gd name="T79" fmla="*/ 40 h 112"/>
              <a:gd name="T80" fmla="*/ 72 w 212"/>
              <a:gd name="T81" fmla="*/ 66 h 112"/>
              <a:gd name="T82" fmla="*/ 98 w 212"/>
              <a:gd name="T83" fmla="*/ 92 h 112"/>
              <a:gd name="T84" fmla="*/ 98 w 212"/>
              <a:gd name="T85" fmla="*/ 48 h 112"/>
              <a:gd name="T86" fmla="*/ 116 w 212"/>
              <a:gd name="T87" fmla="*/ 66 h 112"/>
              <a:gd name="T88" fmla="*/ 98 w 212"/>
              <a:gd name="T89" fmla="*/ 84 h 112"/>
              <a:gd name="T90" fmla="*/ 80 w 212"/>
              <a:gd name="T91" fmla="*/ 66 h 112"/>
              <a:gd name="T92" fmla="*/ 98 w 212"/>
              <a:gd name="T93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2" h="112">
                <a:moveTo>
                  <a:pt x="0" y="112"/>
                </a:moveTo>
                <a:cubicBezTo>
                  <a:pt x="192" y="112"/>
                  <a:pt x="192" y="112"/>
                  <a:pt x="192" y="112"/>
                </a:cubicBezTo>
                <a:cubicBezTo>
                  <a:pt x="192" y="20"/>
                  <a:pt x="192" y="20"/>
                  <a:pt x="192" y="20"/>
                </a:cubicBezTo>
                <a:cubicBezTo>
                  <a:pt x="0" y="20"/>
                  <a:pt x="0" y="20"/>
                  <a:pt x="0" y="20"/>
                </a:cubicBezTo>
                <a:lnTo>
                  <a:pt x="0" y="112"/>
                </a:lnTo>
                <a:close/>
                <a:moveTo>
                  <a:pt x="184" y="104"/>
                </a:moveTo>
                <a:cubicBezTo>
                  <a:pt x="168" y="104"/>
                  <a:pt x="168" y="104"/>
                  <a:pt x="168" y="104"/>
                </a:cubicBezTo>
                <a:cubicBezTo>
                  <a:pt x="170" y="96"/>
                  <a:pt x="176" y="90"/>
                  <a:pt x="184" y="88"/>
                </a:cubicBezTo>
                <a:lnTo>
                  <a:pt x="184" y="104"/>
                </a:lnTo>
                <a:close/>
                <a:moveTo>
                  <a:pt x="184" y="28"/>
                </a:moveTo>
                <a:cubicBezTo>
                  <a:pt x="184" y="44"/>
                  <a:pt x="184" y="44"/>
                  <a:pt x="184" y="44"/>
                </a:cubicBezTo>
                <a:cubicBezTo>
                  <a:pt x="176" y="42"/>
                  <a:pt x="170" y="36"/>
                  <a:pt x="168" y="28"/>
                </a:cubicBezTo>
                <a:lnTo>
                  <a:pt x="184" y="28"/>
                </a:lnTo>
                <a:close/>
                <a:moveTo>
                  <a:pt x="8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2" y="36"/>
                  <a:pt x="16" y="42"/>
                  <a:pt x="8" y="44"/>
                </a:cubicBezTo>
                <a:lnTo>
                  <a:pt x="8" y="28"/>
                </a:lnTo>
                <a:close/>
                <a:moveTo>
                  <a:pt x="8" y="52"/>
                </a:moveTo>
                <a:cubicBezTo>
                  <a:pt x="20" y="50"/>
                  <a:pt x="30" y="40"/>
                  <a:pt x="32" y="2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2" y="40"/>
                  <a:pt x="172" y="50"/>
                  <a:pt x="184" y="52"/>
                </a:cubicBezTo>
                <a:cubicBezTo>
                  <a:pt x="184" y="80"/>
                  <a:pt x="184" y="80"/>
                  <a:pt x="184" y="80"/>
                </a:cubicBezTo>
                <a:cubicBezTo>
                  <a:pt x="172" y="82"/>
                  <a:pt x="162" y="92"/>
                  <a:pt x="160" y="104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0" y="92"/>
                  <a:pt x="20" y="82"/>
                  <a:pt x="8" y="80"/>
                </a:cubicBezTo>
                <a:lnTo>
                  <a:pt x="8" y="52"/>
                </a:lnTo>
                <a:close/>
                <a:moveTo>
                  <a:pt x="8" y="88"/>
                </a:moveTo>
                <a:cubicBezTo>
                  <a:pt x="16" y="90"/>
                  <a:pt x="22" y="96"/>
                  <a:pt x="24" y="104"/>
                </a:cubicBezTo>
                <a:cubicBezTo>
                  <a:pt x="8" y="104"/>
                  <a:pt x="8" y="104"/>
                  <a:pt x="8" y="104"/>
                </a:cubicBezTo>
                <a:lnTo>
                  <a:pt x="8" y="88"/>
                </a:lnTo>
                <a:close/>
                <a:moveTo>
                  <a:pt x="24" y="0"/>
                </a:moveTo>
                <a:cubicBezTo>
                  <a:pt x="24" y="8"/>
                  <a:pt x="24" y="8"/>
                  <a:pt x="24" y="8"/>
                </a:cubicBezTo>
                <a:cubicBezTo>
                  <a:pt x="204" y="8"/>
                  <a:pt x="204" y="8"/>
                  <a:pt x="204" y="8"/>
                </a:cubicBezTo>
                <a:cubicBezTo>
                  <a:pt x="204" y="88"/>
                  <a:pt x="204" y="88"/>
                  <a:pt x="204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0"/>
                  <a:pt x="212" y="0"/>
                  <a:pt x="212" y="0"/>
                </a:cubicBezTo>
                <a:lnTo>
                  <a:pt x="24" y="0"/>
                </a:lnTo>
                <a:close/>
                <a:moveTo>
                  <a:pt x="98" y="92"/>
                </a:moveTo>
                <a:cubicBezTo>
                  <a:pt x="112" y="92"/>
                  <a:pt x="124" y="80"/>
                  <a:pt x="124" y="66"/>
                </a:cubicBezTo>
                <a:cubicBezTo>
                  <a:pt x="124" y="52"/>
                  <a:pt x="112" y="40"/>
                  <a:pt x="98" y="40"/>
                </a:cubicBezTo>
                <a:cubicBezTo>
                  <a:pt x="84" y="40"/>
                  <a:pt x="72" y="52"/>
                  <a:pt x="72" y="66"/>
                </a:cubicBezTo>
                <a:cubicBezTo>
                  <a:pt x="72" y="80"/>
                  <a:pt x="84" y="92"/>
                  <a:pt x="98" y="92"/>
                </a:cubicBezTo>
                <a:close/>
                <a:moveTo>
                  <a:pt x="98" y="48"/>
                </a:moveTo>
                <a:cubicBezTo>
                  <a:pt x="108" y="48"/>
                  <a:pt x="116" y="56"/>
                  <a:pt x="116" y="66"/>
                </a:cubicBezTo>
                <a:cubicBezTo>
                  <a:pt x="116" y="76"/>
                  <a:pt x="108" y="84"/>
                  <a:pt x="98" y="84"/>
                </a:cubicBezTo>
                <a:cubicBezTo>
                  <a:pt x="88" y="84"/>
                  <a:pt x="80" y="76"/>
                  <a:pt x="80" y="66"/>
                </a:cubicBezTo>
                <a:cubicBezTo>
                  <a:pt x="80" y="56"/>
                  <a:pt x="88" y="48"/>
                  <a:pt x="98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cs typeface="+mn-ea"/>
              <a:sym typeface="+mn-lt"/>
            </a:endParaRPr>
          </a:p>
        </p:txBody>
      </p:sp>
      <p:sp>
        <p:nvSpPr>
          <p:cNvPr id="51" name="Freeform 34"/>
          <p:cNvSpPr>
            <a:spLocks noEditPoints="1"/>
          </p:cNvSpPr>
          <p:nvPr/>
        </p:nvSpPr>
        <p:spPr bwMode="auto">
          <a:xfrm>
            <a:off x="7324096" y="2019712"/>
            <a:ext cx="623334" cy="507064"/>
          </a:xfrm>
          <a:custGeom>
            <a:avLst/>
            <a:gdLst>
              <a:gd name="T0" fmla="*/ 156 w 196"/>
              <a:gd name="T1" fmla="*/ 24 h 160"/>
              <a:gd name="T2" fmla="*/ 156 w 196"/>
              <a:gd name="T3" fmla="*/ 16 h 160"/>
              <a:gd name="T4" fmla="*/ 24 w 196"/>
              <a:gd name="T5" fmla="*/ 16 h 160"/>
              <a:gd name="T6" fmla="*/ 24 w 196"/>
              <a:gd name="T7" fmla="*/ 24 h 160"/>
              <a:gd name="T8" fmla="*/ 156 w 196"/>
              <a:gd name="T9" fmla="*/ 24 h 160"/>
              <a:gd name="T10" fmla="*/ 176 w 196"/>
              <a:gd name="T11" fmla="*/ 72 h 160"/>
              <a:gd name="T12" fmla="*/ 176 w 196"/>
              <a:gd name="T13" fmla="*/ 55 h 160"/>
              <a:gd name="T14" fmla="*/ 157 w 196"/>
              <a:gd name="T15" fmla="*/ 36 h 160"/>
              <a:gd name="T16" fmla="*/ 20 w 196"/>
              <a:gd name="T17" fmla="*/ 36 h 160"/>
              <a:gd name="T18" fmla="*/ 8 w 196"/>
              <a:gd name="T19" fmla="*/ 40 h 160"/>
              <a:gd name="T20" fmla="*/ 8 w 196"/>
              <a:gd name="T21" fmla="*/ 20 h 160"/>
              <a:gd name="T22" fmla="*/ 20 w 196"/>
              <a:gd name="T23" fmla="*/ 8 h 160"/>
              <a:gd name="T24" fmla="*/ 157 w 196"/>
              <a:gd name="T25" fmla="*/ 8 h 160"/>
              <a:gd name="T26" fmla="*/ 168 w 196"/>
              <a:gd name="T27" fmla="*/ 15 h 160"/>
              <a:gd name="T28" fmla="*/ 168 w 196"/>
              <a:gd name="T29" fmla="*/ 24 h 160"/>
              <a:gd name="T30" fmla="*/ 176 w 196"/>
              <a:gd name="T31" fmla="*/ 24 h 160"/>
              <a:gd name="T32" fmla="*/ 176 w 196"/>
              <a:gd name="T33" fmla="*/ 15 h 160"/>
              <a:gd name="T34" fmla="*/ 157 w 196"/>
              <a:gd name="T35" fmla="*/ 0 h 160"/>
              <a:gd name="T36" fmla="*/ 20 w 196"/>
              <a:gd name="T37" fmla="*/ 0 h 160"/>
              <a:gd name="T38" fmla="*/ 0 w 196"/>
              <a:gd name="T39" fmla="*/ 20 h 160"/>
              <a:gd name="T40" fmla="*/ 0 w 196"/>
              <a:gd name="T41" fmla="*/ 140 h 160"/>
              <a:gd name="T42" fmla="*/ 20 w 196"/>
              <a:gd name="T43" fmla="*/ 160 h 160"/>
              <a:gd name="T44" fmla="*/ 157 w 196"/>
              <a:gd name="T45" fmla="*/ 160 h 160"/>
              <a:gd name="T46" fmla="*/ 176 w 196"/>
              <a:gd name="T47" fmla="*/ 140 h 160"/>
              <a:gd name="T48" fmla="*/ 176 w 196"/>
              <a:gd name="T49" fmla="*/ 112 h 160"/>
              <a:gd name="T50" fmla="*/ 196 w 196"/>
              <a:gd name="T51" fmla="*/ 112 h 160"/>
              <a:gd name="T52" fmla="*/ 196 w 196"/>
              <a:gd name="T53" fmla="*/ 72 h 160"/>
              <a:gd name="T54" fmla="*/ 176 w 196"/>
              <a:gd name="T55" fmla="*/ 72 h 160"/>
              <a:gd name="T56" fmla="*/ 168 w 196"/>
              <a:gd name="T57" fmla="*/ 140 h 160"/>
              <a:gd name="T58" fmla="*/ 157 w 196"/>
              <a:gd name="T59" fmla="*/ 152 h 160"/>
              <a:gd name="T60" fmla="*/ 20 w 196"/>
              <a:gd name="T61" fmla="*/ 152 h 160"/>
              <a:gd name="T62" fmla="*/ 8 w 196"/>
              <a:gd name="T63" fmla="*/ 140 h 160"/>
              <a:gd name="T64" fmla="*/ 8 w 196"/>
              <a:gd name="T65" fmla="*/ 55 h 160"/>
              <a:gd name="T66" fmla="*/ 20 w 196"/>
              <a:gd name="T67" fmla="*/ 44 h 160"/>
              <a:gd name="T68" fmla="*/ 157 w 196"/>
              <a:gd name="T69" fmla="*/ 44 h 160"/>
              <a:gd name="T70" fmla="*/ 168 w 196"/>
              <a:gd name="T71" fmla="*/ 55 h 160"/>
              <a:gd name="T72" fmla="*/ 168 w 196"/>
              <a:gd name="T73" fmla="*/ 72 h 160"/>
              <a:gd name="T74" fmla="*/ 132 w 196"/>
              <a:gd name="T75" fmla="*/ 72 h 160"/>
              <a:gd name="T76" fmla="*/ 132 w 196"/>
              <a:gd name="T77" fmla="*/ 112 h 160"/>
              <a:gd name="T78" fmla="*/ 168 w 196"/>
              <a:gd name="T79" fmla="*/ 112 h 160"/>
              <a:gd name="T80" fmla="*/ 168 w 196"/>
              <a:gd name="T81" fmla="*/ 140 h 160"/>
              <a:gd name="T82" fmla="*/ 188 w 196"/>
              <a:gd name="T83" fmla="*/ 104 h 160"/>
              <a:gd name="T84" fmla="*/ 140 w 196"/>
              <a:gd name="T85" fmla="*/ 104 h 160"/>
              <a:gd name="T86" fmla="*/ 140 w 196"/>
              <a:gd name="T87" fmla="*/ 80 h 160"/>
              <a:gd name="T88" fmla="*/ 188 w 196"/>
              <a:gd name="T89" fmla="*/ 80 h 160"/>
              <a:gd name="T90" fmla="*/ 188 w 196"/>
              <a:gd name="T91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6" h="160">
                <a:moveTo>
                  <a:pt x="156" y="24"/>
                </a:moveTo>
                <a:cubicBezTo>
                  <a:pt x="156" y="16"/>
                  <a:pt x="156" y="16"/>
                  <a:pt x="15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24"/>
                  <a:pt x="24" y="24"/>
                  <a:pt x="24" y="24"/>
                </a:cubicBezTo>
                <a:lnTo>
                  <a:pt x="156" y="24"/>
                </a:lnTo>
                <a:close/>
                <a:moveTo>
                  <a:pt x="176" y="72"/>
                </a:moveTo>
                <a:cubicBezTo>
                  <a:pt x="176" y="55"/>
                  <a:pt x="176" y="55"/>
                  <a:pt x="176" y="55"/>
                </a:cubicBezTo>
                <a:cubicBezTo>
                  <a:pt x="176" y="44"/>
                  <a:pt x="168" y="36"/>
                  <a:pt x="157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5" y="36"/>
                  <a:pt x="11" y="37"/>
                  <a:pt x="8" y="4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63" y="8"/>
                  <a:pt x="168" y="11"/>
                  <a:pt x="168" y="15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15"/>
                  <a:pt x="176" y="15"/>
                  <a:pt x="176" y="15"/>
                </a:cubicBezTo>
                <a:cubicBezTo>
                  <a:pt x="176" y="6"/>
                  <a:pt x="168" y="0"/>
                  <a:pt x="15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51"/>
                  <a:pt x="9" y="160"/>
                  <a:pt x="20" y="16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68" y="160"/>
                  <a:pt x="176" y="151"/>
                  <a:pt x="176" y="140"/>
                </a:cubicBezTo>
                <a:cubicBezTo>
                  <a:pt x="176" y="112"/>
                  <a:pt x="176" y="112"/>
                  <a:pt x="17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72"/>
                  <a:pt x="196" y="72"/>
                  <a:pt x="196" y="72"/>
                </a:cubicBezTo>
                <a:lnTo>
                  <a:pt x="176" y="72"/>
                </a:lnTo>
                <a:close/>
                <a:moveTo>
                  <a:pt x="168" y="140"/>
                </a:moveTo>
                <a:cubicBezTo>
                  <a:pt x="168" y="146"/>
                  <a:pt x="164" y="152"/>
                  <a:pt x="157" y="152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13" y="152"/>
                  <a:pt x="8" y="147"/>
                  <a:pt x="8" y="140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48"/>
                  <a:pt x="14" y="44"/>
                  <a:pt x="20" y="44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64" y="44"/>
                  <a:pt x="168" y="48"/>
                  <a:pt x="168" y="55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68" y="112"/>
                  <a:pt x="168" y="112"/>
                  <a:pt x="168" y="112"/>
                </a:cubicBezTo>
                <a:lnTo>
                  <a:pt x="168" y="140"/>
                </a:lnTo>
                <a:close/>
                <a:moveTo>
                  <a:pt x="188" y="104"/>
                </a:moveTo>
                <a:cubicBezTo>
                  <a:pt x="140" y="104"/>
                  <a:pt x="140" y="104"/>
                  <a:pt x="140" y="104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88" y="80"/>
                  <a:pt x="188" y="80"/>
                  <a:pt x="188" y="80"/>
                </a:cubicBezTo>
                <a:lnTo>
                  <a:pt x="188" y="1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cs typeface="+mn-ea"/>
              <a:sym typeface="+mn-lt"/>
            </a:endParaRPr>
          </a:p>
        </p:txBody>
      </p:sp>
      <p:sp>
        <p:nvSpPr>
          <p:cNvPr id="52" name="Freeform 37"/>
          <p:cNvSpPr>
            <a:spLocks noEditPoints="1"/>
          </p:cNvSpPr>
          <p:nvPr/>
        </p:nvSpPr>
        <p:spPr bwMode="auto">
          <a:xfrm>
            <a:off x="4242992" y="2993904"/>
            <a:ext cx="627428" cy="431563"/>
          </a:xfrm>
          <a:custGeom>
            <a:avLst/>
            <a:gdLst>
              <a:gd name="T0" fmla="*/ 176 w 192"/>
              <a:gd name="T1" fmla="*/ 0 h 132"/>
              <a:gd name="T2" fmla="*/ 16 w 192"/>
              <a:gd name="T3" fmla="*/ 0 h 132"/>
              <a:gd name="T4" fmla="*/ 0 w 192"/>
              <a:gd name="T5" fmla="*/ 16 h 132"/>
              <a:gd name="T6" fmla="*/ 0 w 192"/>
              <a:gd name="T7" fmla="*/ 116 h 132"/>
              <a:gd name="T8" fmla="*/ 16 w 192"/>
              <a:gd name="T9" fmla="*/ 132 h 132"/>
              <a:gd name="T10" fmla="*/ 176 w 192"/>
              <a:gd name="T11" fmla="*/ 132 h 132"/>
              <a:gd name="T12" fmla="*/ 192 w 192"/>
              <a:gd name="T13" fmla="*/ 116 h 132"/>
              <a:gd name="T14" fmla="*/ 192 w 192"/>
              <a:gd name="T15" fmla="*/ 16 h 132"/>
              <a:gd name="T16" fmla="*/ 176 w 192"/>
              <a:gd name="T17" fmla="*/ 0 h 132"/>
              <a:gd name="T18" fmla="*/ 184 w 192"/>
              <a:gd name="T19" fmla="*/ 116 h 132"/>
              <a:gd name="T20" fmla="*/ 176 w 192"/>
              <a:gd name="T21" fmla="*/ 124 h 132"/>
              <a:gd name="T22" fmla="*/ 16 w 192"/>
              <a:gd name="T23" fmla="*/ 124 h 132"/>
              <a:gd name="T24" fmla="*/ 8 w 192"/>
              <a:gd name="T25" fmla="*/ 116 h 132"/>
              <a:gd name="T26" fmla="*/ 8 w 192"/>
              <a:gd name="T27" fmla="*/ 48 h 132"/>
              <a:gd name="T28" fmla="*/ 184 w 192"/>
              <a:gd name="T29" fmla="*/ 48 h 132"/>
              <a:gd name="T30" fmla="*/ 184 w 192"/>
              <a:gd name="T31" fmla="*/ 116 h 132"/>
              <a:gd name="T32" fmla="*/ 184 w 192"/>
              <a:gd name="T33" fmla="*/ 40 h 132"/>
              <a:gd name="T34" fmla="*/ 8 w 192"/>
              <a:gd name="T35" fmla="*/ 40 h 132"/>
              <a:gd name="T36" fmla="*/ 8 w 192"/>
              <a:gd name="T37" fmla="*/ 16 h 132"/>
              <a:gd name="T38" fmla="*/ 16 w 192"/>
              <a:gd name="T39" fmla="*/ 8 h 132"/>
              <a:gd name="T40" fmla="*/ 176 w 192"/>
              <a:gd name="T41" fmla="*/ 8 h 132"/>
              <a:gd name="T42" fmla="*/ 184 w 192"/>
              <a:gd name="T43" fmla="*/ 16 h 132"/>
              <a:gd name="T44" fmla="*/ 184 w 192"/>
              <a:gd name="T45" fmla="*/ 40 h 132"/>
              <a:gd name="T46" fmla="*/ 116 w 192"/>
              <a:gd name="T47" fmla="*/ 64 h 132"/>
              <a:gd name="T48" fmla="*/ 28 w 192"/>
              <a:gd name="T49" fmla="*/ 64 h 132"/>
              <a:gd name="T50" fmla="*/ 28 w 192"/>
              <a:gd name="T51" fmla="*/ 72 h 132"/>
              <a:gd name="T52" fmla="*/ 116 w 192"/>
              <a:gd name="T53" fmla="*/ 72 h 132"/>
              <a:gd name="T54" fmla="*/ 116 w 192"/>
              <a:gd name="T55" fmla="*/ 64 h 132"/>
              <a:gd name="T56" fmla="*/ 164 w 192"/>
              <a:gd name="T57" fmla="*/ 64 h 132"/>
              <a:gd name="T58" fmla="*/ 132 w 192"/>
              <a:gd name="T59" fmla="*/ 64 h 132"/>
              <a:gd name="T60" fmla="*/ 132 w 192"/>
              <a:gd name="T61" fmla="*/ 72 h 132"/>
              <a:gd name="T62" fmla="*/ 164 w 192"/>
              <a:gd name="T63" fmla="*/ 72 h 132"/>
              <a:gd name="T64" fmla="*/ 164 w 192"/>
              <a:gd name="T65" fmla="*/ 64 h 132"/>
              <a:gd name="T66" fmla="*/ 88 w 192"/>
              <a:gd name="T67" fmla="*/ 84 h 132"/>
              <a:gd name="T68" fmla="*/ 28 w 192"/>
              <a:gd name="T69" fmla="*/ 84 h 132"/>
              <a:gd name="T70" fmla="*/ 28 w 192"/>
              <a:gd name="T71" fmla="*/ 92 h 132"/>
              <a:gd name="T72" fmla="*/ 88 w 192"/>
              <a:gd name="T73" fmla="*/ 92 h 132"/>
              <a:gd name="T74" fmla="*/ 88 w 192"/>
              <a:gd name="T75" fmla="*/ 8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2" h="132">
                <a:moveTo>
                  <a:pt x="1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5"/>
                  <a:pt x="7" y="132"/>
                  <a:pt x="1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85" y="132"/>
                  <a:pt x="192" y="125"/>
                  <a:pt x="192" y="116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lose/>
                <a:moveTo>
                  <a:pt x="184" y="116"/>
                </a:moveTo>
                <a:cubicBezTo>
                  <a:pt x="184" y="120"/>
                  <a:pt x="180" y="124"/>
                  <a:pt x="176" y="124"/>
                </a:cubicBezTo>
                <a:cubicBezTo>
                  <a:pt x="16" y="124"/>
                  <a:pt x="16" y="124"/>
                  <a:pt x="16" y="124"/>
                </a:cubicBezTo>
                <a:cubicBezTo>
                  <a:pt x="12" y="124"/>
                  <a:pt x="8" y="120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184" y="48"/>
                  <a:pt x="184" y="48"/>
                  <a:pt x="184" y="48"/>
                </a:cubicBezTo>
                <a:lnTo>
                  <a:pt x="184" y="116"/>
                </a:lnTo>
                <a:close/>
                <a:moveTo>
                  <a:pt x="18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80" y="8"/>
                  <a:pt x="184" y="12"/>
                  <a:pt x="184" y="16"/>
                </a:cubicBezTo>
                <a:lnTo>
                  <a:pt x="184" y="40"/>
                </a:lnTo>
                <a:close/>
                <a:moveTo>
                  <a:pt x="116" y="64"/>
                </a:moveTo>
                <a:cubicBezTo>
                  <a:pt x="28" y="64"/>
                  <a:pt x="28" y="64"/>
                  <a:pt x="28" y="64"/>
                </a:cubicBezTo>
                <a:cubicBezTo>
                  <a:pt x="28" y="72"/>
                  <a:pt x="28" y="72"/>
                  <a:pt x="28" y="72"/>
                </a:cubicBezTo>
                <a:cubicBezTo>
                  <a:pt x="116" y="72"/>
                  <a:pt x="116" y="72"/>
                  <a:pt x="116" y="72"/>
                </a:cubicBezTo>
                <a:lnTo>
                  <a:pt x="116" y="64"/>
                </a:lnTo>
                <a:close/>
                <a:moveTo>
                  <a:pt x="164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64" y="72"/>
                  <a:pt x="164" y="72"/>
                  <a:pt x="164" y="72"/>
                </a:cubicBezTo>
                <a:lnTo>
                  <a:pt x="164" y="64"/>
                </a:lnTo>
                <a:close/>
                <a:moveTo>
                  <a:pt x="88" y="84"/>
                </a:moveTo>
                <a:cubicBezTo>
                  <a:pt x="28" y="84"/>
                  <a:pt x="28" y="84"/>
                  <a:pt x="28" y="84"/>
                </a:cubicBezTo>
                <a:cubicBezTo>
                  <a:pt x="28" y="92"/>
                  <a:pt x="28" y="92"/>
                  <a:pt x="28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cs typeface="+mn-ea"/>
              <a:sym typeface="+mn-lt"/>
            </a:endParaRPr>
          </a:p>
        </p:txBody>
      </p:sp>
      <p:sp>
        <p:nvSpPr>
          <p:cNvPr id="53" name="Freeform 46"/>
          <p:cNvSpPr>
            <a:spLocks noEditPoints="1"/>
          </p:cNvSpPr>
          <p:nvPr/>
        </p:nvSpPr>
        <p:spPr bwMode="auto">
          <a:xfrm>
            <a:off x="7251929" y="3463891"/>
            <a:ext cx="643865" cy="617526"/>
          </a:xfrm>
          <a:custGeom>
            <a:avLst/>
            <a:gdLst>
              <a:gd name="T0" fmla="*/ 218 w 224"/>
              <a:gd name="T1" fmla="*/ 65 h 215"/>
              <a:gd name="T2" fmla="*/ 204 w 224"/>
              <a:gd name="T3" fmla="*/ 64 h 215"/>
              <a:gd name="T4" fmla="*/ 154 w 224"/>
              <a:gd name="T5" fmla="*/ 20 h 215"/>
              <a:gd name="T6" fmla="*/ 132 w 224"/>
              <a:gd name="T7" fmla="*/ 17 h 215"/>
              <a:gd name="T8" fmla="*/ 104 w 224"/>
              <a:gd name="T9" fmla="*/ 0 h 215"/>
              <a:gd name="T10" fmla="*/ 96 w 224"/>
              <a:gd name="T11" fmla="*/ 54 h 215"/>
              <a:gd name="T12" fmla="*/ 104 w 224"/>
              <a:gd name="T13" fmla="*/ 64 h 215"/>
              <a:gd name="T14" fmla="*/ 76 w 224"/>
              <a:gd name="T15" fmla="*/ 68 h 215"/>
              <a:gd name="T16" fmla="*/ 215 w 224"/>
              <a:gd name="T17" fmla="*/ 72 h 215"/>
              <a:gd name="T18" fmla="*/ 71 w 224"/>
              <a:gd name="T19" fmla="*/ 164 h 215"/>
              <a:gd name="T20" fmla="*/ 37 w 224"/>
              <a:gd name="T21" fmla="*/ 56 h 215"/>
              <a:gd name="T22" fmla="*/ 32 w 224"/>
              <a:gd name="T23" fmla="*/ 52 h 215"/>
              <a:gd name="T24" fmla="*/ 0 w 224"/>
              <a:gd name="T25" fmla="*/ 56 h 215"/>
              <a:gd name="T26" fmla="*/ 30 w 224"/>
              <a:gd name="T27" fmla="*/ 60 h 215"/>
              <a:gd name="T28" fmla="*/ 65 w 224"/>
              <a:gd name="T29" fmla="*/ 168 h 215"/>
              <a:gd name="T30" fmla="*/ 204 w 224"/>
              <a:gd name="T31" fmla="*/ 172 h 215"/>
              <a:gd name="T32" fmla="*/ 211 w 224"/>
              <a:gd name="T33" fmla="*/ 168 h 215"/>
              <a:gd name="T34" fmla="*/ 221 w 224"/>
              <a:gd name="T35" fmla="*/ 64 h 215"/>
              <a:gd name="T36" fmla="*/ 124 w 224"/>
              <a:gd name="T37" fmla="*/ 8 h 215"/>
              <a:gd name="T38" fmla="*/ 112 w 224"/>
              <a:gd name="T39" fmla="*/ 37 h 215"/>
              <a:gd name="T40" fmla="*/ 166 w 224"/>
              <a:gd name="T41" fmla="*/ 64 h 215"/>
              <a:gd name="T42" fmla="*/ 107 w 224"/>
              <a:gd name="T43" fmla="*/ 53 h 215"/>
              <a:gd name="T44" fmla="*/ 176 w 224"/>
              <a:gd name="T45" fmla="*/ 53 h 215"/>
              <a:gd name="T46" fmla="*/ 196 w 224"/>
              <a:gd name="T47" fmla="*/ 64 h 215"/>
              <a:gd name="T48" fmla="*/ 185 w 224"/>
              <a:gd name="T49" fmla="*/ 56 h 215"/>
              <a:gd name="T50" fmla="*/ 187 w 224"/>
              <a:gd name="T51" fmla="*/ 53 h 215"/>
              <a:gd name="T52" fmla="*/ 164 w 224"/>
              <a:gd name="T53" fmla="*/ 28 h 215"/>
              <a:gd name="T54" fmla="*/ 196 w 224"/>
              <a:gd name="T55" fmla="*/ 64 h 215"/>
              <a:gd name="T56" fmla="*/ 148 w 224"/>
              <a:gd name="T57" fmla="*/ 104 h 215"/>
              <a:gd name="T58" fmla="*/ 140 w 224"/>
              <a:gd name="T59" fmla="*/ 104 h 215"/>
              <a:gd name="T60" fmla="*/ 144 w 224"/>
              <a:gd name="T61" fmla="*/ 140 h 215"/>
              <a:gd name="T62" fmla="*/ 168 w 224"/>
              <a:gd name="T63" fmla="*/ 136 h 215"/>
              <a:gd name="T64" fmla="*/ 164 w 224"/>
              <a:gd name="T65" fmla="*/ 100 h 215"/>
              <a:gd name="T66" fmla="*/ 160 w 224"/>
              <a:gd name="T67" fmla="*/ 136 h 215"/>
              <a:gd name="T68" fmla="*/ 168 w 224"/>
              <a:gd name="T69" fmla="*/ 136 h 215"/>
              <a:gd name="T70" fmla="*/ 188 w 224"/>
              <a:gd name="T71" fmla="*/ 104 h 215"/>
              <a:gd name="T72" fmla="*/ 180 w 224"/>
              <a:gd name="T73" fmla="*/ 104 h 215"/>
              <a:gd name="T74" fmla="*/ 184 w 224"/>
              <a:gd name="T75" fmla="*/ 140 h 215"/>
              <a:gd name="T76" fmla="*/ 88 w 224"/>
              <a:gd name="T77" fmla="*/ 136 h 215"/>
              <a:gd name="T78" fmla="*/ 84 w 224"/>
              <a:gd name="T79" fmla="*/ 100 h 215"/>
              <a:gd name="T80" fmla="*/ 80 w 224"/>
              <a:gd name="T81" fmla="*/ 136 h 215"/>
              <a:gd name="T82" fmla="*/ 88 w 224"/>
              <a:gd name="T83" fmla="*/ 136 h 215"/>
              <a:gd name="T84" fmla="*/ 108 w 224"/>
              <a:gd name="T85" fmla="*/ 104 h 215"/>
              <a:gd name="T86" fmla="*/ 100 w 224"/>
              <a:gd name="T87" fmla="*/ 104 h 215"/>
              <a:gd name="T88" fmla="*/ 104 w 224"/>
              <a:gd name="T89" fmla="*/ 140 h 215"/>
              <a:gd name="T90" fmla="*/ 128 w 224"/>
              <a:gd name="T91" fmla="*/ 136 h 215"/>
              <a:gd name="T92" fmla="*/ 124 w 224"/>
              <a:gd name="T93" fmla="*/ 100 h 215"/>
              <a:gd name="T94" fmla="*/ 120 w 224"/>
              <a:gd name="T95" fmla="*/ 136 h 215"/>
              <a:gd name="T96" fmla="*/ 128 w 224"/>
              <a:gd name="T97" fmla="*/ 136 h 215"/>
              <a:gd name="T98" fmla="*/ 74 w 224"/>
              <a:gd name="T99" fmla="*/ 195 h 215"/>
              <a:gd name="T100" fmla="*/ 115 w 224"/>
              <a:gd name="T101" fmla="*/ 195 h 215"/>
              <a:gd name="T102" fmla="*/ 95 w 224"/>
              <a:gd name="T103" fmla="*/ 207 h 215"/>
              <a:gd name="T104" fmla="*/ 95 w 224"/>
              <a:gd name="T105" fmla="*/ 183 h 215"/>
              <a:gd name="T106" fmla="*/ 95 w 224"/>
              <a:gd name="T107" fmla="*/ 207 h 215"/>
              <a:gd name="T108" fmla="*/ 163 w 224"/>
              <a:gd name="T109" fmla="*/ 195 h 215"/>
              <a:gd name="T110" fmla="*/ 204 w 224"/>
              <a:gd name="T111" fmla="*/ 195 h 215"/>
              <a:gd name="T112" fmla="*/ 183 w 224"/>
              <a:gd name="T113" fmla="*/ 207 h 215"/>
              <a:gd name="T114" fmla="*/ 183 w 224"/>
              <a:gd name="T115" fmla="*/ 183 h 215"/>
              <a:gd name="T116" fmla="*/ 183 w 224"/>
              <a:gd name="T117" fmla="*/ 207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4" h="215">
                <a:moveTo>
                  <a:pt x="221" y="64"/>
                </a:moveTo>
                <a:cubicBezTo>
                  <a:pt x="220" y="64"/>
                  <a:pt x="219" y="65"/>
                  <a:pt x="218" y="65"/>
                </a:cubicBezTo>
                <a:cubicBezTo>
                  <a:pt x="218" y="65"/>
                  <a:pt x="217" y="64"/>
                  <a:pt x="216" y="64"/>
                </a:cubicBezTo>
                <a:cubicBezTo>
                  <a:pt x="204" y="64"/>
                  <a:pt x="204" y="64"/>
                  <a:pt x="204" y="64"/>
                </a:cubicBezTo>
                <a:cubicBezTo>
                  <a:pt x="204" y="20"/>
                  <a:pt x="204" y="20"/>
                  <a:pt x="204" y="20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41" y="8"/>
                  <a:pt x="141" y="8"/>
                  <a:pt x="141" y="8"/>
                </a:cubicBezTo>
                <a:cubicBezTo>
                  <a:pt x="132" y="17"/>
                  <a:pt x="132" y="17"/>
                  <a:pt x="132" y="17"/>
                </a:cubicBezTo>
                <a:cubicBezTo>
                  <a:pt x="132" y="0"/>
                  <a:pt x="132" y="0"/>
                  <a:pt x="132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96" y="54"/>
                  <a:pt x="96" y="54"/>
                  <a:pt x="96" y="54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80" y="64"/>
                  <a:pt x="80" y="64"/>
                  <a:pt x="80" y="64"/>
                </a:cubicBezTo>
                <a:cubicBezTo>
                  <a:pt x="78" y="64"/>
                  <a:pt x="76" y="66"/>
                  <a:pt x="76" y="68"/>
                </a:cubicBezTo>
                <a:cubicBezTo>
                  <a:pt x="76" y="70"/>
                  <a:pt x="78" y="72"/>
                  <a:pt x="80" y="72"/>
                </a:cubicBezTo>
                <a:cubicBezTo>
                  <a:pt x="215" y="72"/>
                  <a:pt x="215" y="72"/>
                  <a:pt x="215" y="72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37" y="56"/>
                  <a:pt x="37" y="56"/>
                  <a:pt x="37" y="56"/>
                </a:cubicBezTo>
                <a:cubicBezTo>
                  <a:pt x="36" y="55"/>
                  <a:pt x="36" y="54"/>
                  <a:pt x="35" y="54"/>
                </a:cubicBezTo>
                <a:cubicBezTo>
                  <a:pt x="34" y="53"/>
                  <a:pt x="33" y="52"/>
                  <a:pt x="32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9"/>
                  <a:pt x="2" y="60"/>
                  <a:pt x="4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64" y="166"/>
                  <a:pt x="64" y="166"/>
                  <a:pt x="64" y="166"/>
                </a:cubicBezTo>
                <a:cubicBezTo>
                  <a:pt x="64" y="167"/>
                  <a:pt x="64" y="168"/>
                  <a:pt x="65" y="168"/>
                </a:cubicBezTo>
                <a:cubicBezTo>
                  <a:pt x="65" y="170"/>
                  <a:pt x="66" y="172"/>
                  <a:pt x="68" y="172"/>
                </a:cubicBezTo>
                <a:cubicBezTo>
                  <a:pt x="204" y="172"/>
                  <a:pt x="204" y="172"/>
                  <a:pt x="204" y="172"/>
                </a:cubicBezTo>
                <a:cubicBezTo>
                  <a:pt x="205" y="172"/>
                  <a:pt x="207" y="172"/>
                  <a:pt x="208" y="171"/>
                </a:cubicBezTo>
                <a:cubicBezTo>
                  <a:pt x="209" y="170"/>
                  <a:pt x="210" y="169"/>
                  <a:pt x="211" y="168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4" y="67"/>
                  <a:pt x="223" y="65"/>
                  <a:pt x="221" y="64"/>
                </a:cubicBezTo>
                <a:close/>
                <a:moveTo>
                  <a:pt x="112" y="8"/>
                </a:moveTo>
                <a:cubicBezTo>
                  <a:pt x="124" y="8"/>
                  <a:pt x="124" y="8"/>
                  <a:pt x="124" y="8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12" y="37"/>
                  <a:pt x="112" y="37"/>
                  <a:pt x="112" y="37"/>
                </a:cubicBezTo>
                <a:lnTo>
                  <a:pt x="112" y="8"/>
                </a:lnTo>
                <a:close/>
                <a:moveTo>
                  <a:pt x="166" y="64"/>
                </a:moveTo>
                <a:cubicBezTo>
                  <a:pt x="118" y="64"/>
                  <a:pt x="118" y="64"/>
                  <a:pt x="118" y="64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41" y="19"/>
                  <a:pt x="141" y="19"/>
                  <a:pt x="141" y="19"/>
                </a:cubicBezTo>
                <a:cubicBezTo>
                  <a:pt x="176" y="53"/>
                  <a:pt x="176" y="53"/>
                  <a:pt x="176" y="53"/>
                </a:cubicBezTo>
                <a:lnTo>
                  <a:pt x="166" y="64"/>
                </a:lnTo>
                <a:close/>
                <a:moveTo>
                  <a:pt x="196" y="64"/>
                </a:moveTo>
                <a:cubicBezTo>
                  <a:pt x="180" y="64"/>
                  <a:pt x="180" y="64"/>
                  <a:pt x="180" y="64"/>
                </a:cubicBezTo>
                <a:cubicBezTo>
                  <a:pt x="185" y="56"/>
                  <a:pt x="185" y="56"/>
                  <a:pt x="185" y="56"/>
                </a:cubicBezTo>
                <a:cubicBezTo>
                  <a:pt x="187" y="54"/>
                  <a:pt x="187" y="54"/>
                  <a:pt x="187" y="54"/>
                </a:cubicBezTo>
                <a:cubicBezTo>
                  <a:pt x="187" y="53"/>
                  <a:pt x="187" y="53"/>
                  <a:pt x="187" y="53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96" y="28"/>
                  <a:pt x="196" y="28"/>
                  <a:pt x="196" y="28"/>
                </a:cubicBezTo>
                <a:lnTo>
                  <a:pt x="196" y="64"/>
                </a:lnTo>
                <a:close/>
                <a:moveTo>
                  <a:pt x="148" y="136"/>
                </a:moveTo>
                <a:cubicBezTo>
                  <a:pt x="148" y="104"/>
                  <a:pt x="148" y="104"/>
                  <a:pt x="148" y="104"/>
                </a:cubicBezTo>
                <a:cubicBezTo>
                  <a:pt x="148" y="102"/>
                  <a:pt x="147" y="100"/>
                  <a:pt x="144" y="100"/>
                </a:cubicBezTo>
                <a:cubicBezTo>
                  <a:pt x="142" y="100"/>
                  <a:pt x="140" y="102"/>
                  <a:pt x="140" y="104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40" y="138"/>
                  <a:pt x="142" y="140"/>
                  <a:pt x="144" y="140"/>
                </a:cubicBezTo>
                <a:cubicBezTo>
                  <a:pt x="147" y="140"/>
                  <a:pt x="148" y="138"/>
                  <a:pt x="148" y="136"/>
                </a:cubicBezTo>
                <a:close/>
                <a:moveTo>
                  <a:pt x="168" y="136"/>
                </a:moveTo>
                <a:cubicBezTo>
                  <a:pt x="168" y="104"/>
                  <a:pt x="168" y="104"/>
                  <a:pt x="168" y="104"/>
                </a:cubicBezTo>
                <a:cubicBezTo>
                  <a:pt x="168" y="102"/>
                  <a:pt x="167" y="100"/>
                  <a:pt x="164" y="100"/>
                </a:cubicBezTo>
                <a:cubicBezTo>
                  <a:pt x="162" y="100"/>
                  <a:pt x="160" y="102"/>
                  <a:pt x="160" y="104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38"/>
                  <a:pt x="162" y="140"/>
                  <a:pt x="164" y="140"/>
                </a:cubicBezTo>
                <a:cubicBezTo>
                  <a:pt x="167" y="140"/>
                  <a:pt x="168" y="138"/>
                  <a:pt x="168" y="136"/>
                </a:cubicBezTo>
                <a:close/>
                <a:moveTo>
                  <a:pt x="188" y="136"/>
                </a:moveTo>
                <a:cubicBezTo>
                  <a:pt x="188" y="104"/>
                  <a:pt x="188" y="104"/>
                  <a:pt x="188" y="104"/>
                </a:cubicBezTo>
                <a:cubicBezTo>
                  <a:pt x="188" y="102"/>
                  <a:pt x="187" y="100"/>
                  <a:pt x="184" y="100"/>
                </a:cubicBezTo>
                <a:cubicBezTo>
                  <a:pt x="182" y="100"/>
                  <a:pt x="180" y="102"/>
                  <a:pt x="180" y="104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0" y="138"/>
                  <a:pt x="182" y="140"/>
                  <a:pt x="184" y="140"/>
                </a:cubicBezTo>
                <a:cubicBezTo>
                  <a:pt x="187" y="140"/>
                  <a:pt x="188" y="138"/>
                  <a:pt x="188" y="136"/>
                </a:cubicBezTo>
                <a:close/>
                <a:moveTo>
                  <a:pt x="88" y="136"/>
                </a:moveTo>
                <a:cubicBezTo>
                  <a:pt x="88" y="104"/>
                  <a:pt x="88" y="104"/>
                  <a:pt x="88" y="104"/>
                </a:cubicBezTo>
                <a:cubicBezTo>
                  <a:pt x="88" y="102"/>
                  <a:pt x="86" y="100"/>
                  <a:pt x="84" y="100"/>
                </a:cubicBezTo>
                <a:cubicBezTo>
                  <a:pt x="82" y="100"/>
                  <a:pt x="80" y="102"/>
                  <a:pt x="80" y="104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8"/>
                  <a:pt x="82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lose/>
                <a:moveTo>
                  <a:pt x="108" y="136"/>
                </a:moveTo>
                <a:cubicBezTo>
                  <a:pt x="108" y="104"/>
                  <a:pt x="108" y="104"/>
                  <a:pt x="108" y="104"/>
                </a:cubicBezTo>
                <a:cubicBezTo>
                  <a:pt x="108" y="102"/>
                  <a:pt x="107" y="100"/>
                  <a:pt x="104" y="100"/>
                </a:cubicBezTo>
                <a:cubicBezTo>
                  <a:pt x="102" y="100"/>
                  <a:pt x="100" y="102"/>
                  <a:pt x="100" y="104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0" y="138"/>
                  <a:pt x="102" y="140"/>
                  <a:pt x="104" y="140"/>
                </a:cubicBezTo>
                <a:cubicBezTo>
                  <a:pt x="107" y="140"/>
                  <a:pt x="108" y="138"/>
                  <a:pt x="108" y="136"/>
                </a:cubicBezTo>
                <a:close/>
                <a:moveTo>
                  <a:pt x="128" y="136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28" y="102"/>
                  <a:pt x="127" y="100"/>
                  <a:pt x="124" y="100"/>
                </a:cubicBezTo>
                <a:cubicBezTo>
                  <a:pt x="122" y="100"/>
                  <a:pt x="120" y="102"/>
                  <a:pt x="120" y="104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0" y="138"/>
                  <a:pt x="122" y="140"/>
                  <a:pt x="124" y="140"/>
                </a:cubicBezTo>
                <a:cubicBezTo>
                  <a:pt x="127" y="140"/>
                  <a:pt x="128" y="138"/>
                  <a:pt x="128" y="136"/>
                </a:cubicBezTo>
                <a:close/>
                <a:moveTo>
                  <a:pt x="95" y="175"/>
                </a:moveTo>
                <a:cubicBezTo>
                  <a:pt x="83" y="175"/>
                  <a:pt x="74" y="184"/>
                  <a:pt x="74" y="195"/>
                </a:cubicBezTo>
                <a:cubicBezTo>
                  <a:pt x="74" y="206"/>
                  <a:pt x="83" y="215"/>
                  <a:pt x="95" y="215"/>
                </a:cubicBezTo>
                <a:cubicBezTo>
                  <a:pt x="106" y="215"/>
                  <a:pt x="115" y="206"/>
                  <a:pt x="115" y="195"/>
                </a:cubicBezTo>
                <a:cubicBezTo>
                  <a:pt x="115" y="184"/>
                  <a:pt x="106" y="175"/>
                  <a:pt x="95" y="175"/>
                </a:cubicBezTo>
                <a:close/>
                <a:moveTo>
                  <a:pt x="95" y="207"/>
                </a:moveTo>
                <a:cubicBezTo>
                  <a:pt x="88" y="207"/>
                  <a:pt x="82" y="202"/>
                  <a:pt x="82" y="195"/>
                </a:cubicBezTo>
                <a:cubicBezTo>
                  <a:pt x="82" y="188"/>
                  <a:pt x="88" y="183"/>
                  <a:pt x="95" y="183"/>
                </a:cubicBezTo>
                <a:cubicBezTo>
                  <a:pt x="101" y="183"/>
                  <a:pt x="107" y="188"/>
                  <a:pt x="107" y="195"/>
                </a:cubicBezTo>
                <a:cubicBezTo>
                  <a:pt x="107" y="202"/>
                  <a:pt x="101" y="207"/>
                  <a:pt x="95" y="207"/>
                </a:cubicBezTo>
                <a:close/>
                <a:moveTo>
                  <a:pt x="183" y="175"/>
                </a:moveTo>
                <a:cubicBezTo>
                  <a:pt x="172" y="175"/>
                  <a:pt x="163" y="184"/>
                  <a:pt x="163" y="195"/>
                </a:cubicBezTo>
                <a:cubicBezTo>
                  <a:pt x="163" y="206"/>
                  <a:pt x="172" y="215"/>
                  <a:pt x="183" y="215"/>
                </a:cubicBezTo>
                <a:cubicBezTo>
                  <a:pt x="195" y="215"/>
                  <a:pt x="204" y="206"/>
                  <a:pt x="204" y="195"/>
                </a:cubicBezTo>
                <a:cubicBezTo>
                  <a:pt x="204" y="184"/>
                  <a:pt x="195" y="175"/>
                  <a:pt x="183" y="175"/>
                </a:cubicBezTo>
                <a:close/>
                <a:moveTo>
                  <a:pt x="183" y="207"/>
                </a:moveTo>
                <a:cubicBezTo>
                  <a:pt x="177" y="207"/>
                  <a:pt x="171" y="202"/>
                  <a:pt x="171" y="195"/>
                </a:cubicBezTo>
                <a:cubicBezTo>
                  <a:pt x="171" y="188"/>
                  <a:pt x="177" y="183"/>
                  <a:pt x="183" y="183"/>
                </a:cubicBezTo>
                <a:cubicBezTo>
                  <a:pt x="190" y="183"/>
                  <a:pt x="196" y="188"/>
                  <a:pt x="196" y="195"/>
                </a:cubicBezTo>
                <a:cubicBezTo>
                  <a:pt x="196" y="202"/>
                  <a:pt x="190" y="207"/>
                  <a:pt x="183" y="2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cs typeface="+mn-ea"/>
              <a:sym typeface="+mn-lt"/>
            </a:endParaRPr>
          </a:p>
        </p:txBody>
      </p:sp>
      <p:sp>
        <p:nvSpPr>
          <p:cNvPr id="54" name="Freeform 47"/>
          <p:cNvSpPr>
            <a:spLocks noEditPoints="1"/>
          </p:cNvSpPr>
          <p:nvPr/>
        </p:nvSpPr>
        <p:spPr bwMode="auto">
          <a:xfrm>
            <a:off x="7328458" y="5139958"/>
            <a:ext cx="690474" cy="583982"/>
          </a:xfrm>
          <a:custGeom>
            <a:avLst/>
            <a:gdLst>
              <a:gd name="T0" fmla="*/ 171 w 204"/>
              <a:gd name="T1" fmla="*/ 0 h 172"/>
              <a:gd name="T2" fmla="*/ 34 w 204"/>
              <a:gd name="T3" fmla="*/ 0 h 172"/>
              <a:gd name="T4" fmla="*/ 0 w 204"/>
              <a:gd name="T5" fmla="*/ 53 h 172"/>
              <a:gd name="T6" fmla="*/ 0 w 204"/>
              <a:gd name="T7" fmla="*/ 172 h 172"/>
              <a:gd name="T8" fmla="*/ 204 w 204"/>
              <a:gd name="T9" fmla="*/ 172 h 172"/>
              <a:gd name="T10" fmla="*/ 204 w 204"/>
              <a:gd name="T11" fmla="*/ 53 h 172"/>
              <a:gd name="T12" fmla="*/ 171 w 204"/>
              <a:gd name="T13" fmla="*/ 0 h 172"/>
              <a:gd name="T14" fmla="*/ 167 w 204"/>
              <a:gd name="T15" fmla="*/ 8 h 172"/>
              <a:gd name="T16" fmla="*/ 194 w 204"/>
              <a:gd name="T17" fmla="*/ 52 h 172"/>
              <a:gd name="T18" fmla="*/ 120 w 204"/>
              <a:gd name="T19" fmla="*/ 52 h 172"/>
              <a:gd name="T20" fmla="*/ 116 w 204"/>
              <a:gd name="T21" fmla="*/ 8 h 172"/>
              <a:gd name="T22" fmla="*/ 167 w 204"/>
              <a:gd name="T23" fmla="*/ 8 h 172"/>
              <a:gd name="T24" fmla="*/ 92 w 204"/>
              <a:gd name="T25" fmla="*/ 8 h 172"/>
              <a:gd name="T26" fmla="*/ 108 w 204"/>
              <a:gd name="T27" fmla="*/ 8 h 172"/>
              <a:gd name="T28" fmla="*/ 112 w 204"/>
              <a:gd name="T29" fmla="*/ 52 h 172"/>
              <a:gd name="T30" fmla="*/ 88 w 204"/>
              <a:gd name="T31" fmla="*/ 52 h 172"/>
              <a:gd name="T32" fmla="*/ 92 w 204"/>
              <a:gd name="T33" fmla="*/ 8 h 172"/>
              <a:gd name="T34" fmla="*/ 88 w 204"/>
              <a:gd name="T35" fmla="*/ 60 h 172"/>
              <a:gd name="T36" fmla="*/ 112 w 204"/>
              <a:gd name="T37" fmla="*/ 60 h 172"/>
              <a:gd name="T38" fmla="*/ 112 w 204"/>
              <a:gd name="T39" fmla="*/ 96 h 172"/>
              <a:gd name="T40" fmla="*/ 88 w 204"/>
              <a:gd name="T41" fmla="*/ 96 h 172"/>
              <a:gd name="T42" fmla="*/ 88 w 204"/>
              <a:gd name="T43" fmla="*/ 60 h 172"/>
              <a:gd name="T44" fmla="*/ 38 w 204"/>
              <a:gd name="T45" fmla="*/ 8 h 172"/>
              <a:gd name="T46" fmla="*/ 84 w 204"/>
              <a:gd name="T47" fmla="*/ 8 h 172"/>
              <a:gd name="T48" fmla="*/ 80 w 204"/>
              <a:gd name="T49" fmla="*/ 52 h 172"/>
              <a:gd name="T50" fmla="*/ 10 w 204"/>
              <a:gd name="T51" fmla="*/ 52 h 172"/>
              <a:gd name="T52" fmla="*/ 38 w 204"/>
              <a:gd name="T53" fmla="*/ 8 h 172"/>
              <a:gd name="T54" fmla="*/ 196 w 204"/>
              <a:gd name="T55" fmla="*/ 164 h 172"/>
              <a:gd name="T56" fmla="*/ 8 w 204"/>
              <a:gd name="T57" fmla="*/ 164 h 172"/>
              <a:gd name="T58" fmla="*/ 8 w 204"/>
              <a:gd name="T59" fmla="*/ 60 h 172"/>
              <a:gd name="T60" fmla="*/ 80 w 204"/>
              <a:gd name="T61" fmla="*/ 60 h 172"/>
              <a:gd name="T62" fmla="*/ 80 w 204"/>
              <a:gd name="T63" fmla="*/ 104 h 172"/>
              <a:gd name="T64" fmla="*/ 120 w 204"/>
              <a:gd name="T65" fmla="*/ 104 h 172"/>
              <a:gd name="T66" fmla="*/ 120 w 204"/>
              <a:gd name="T67" fmla="*/ 60 h 172"/>
              <a:gd name="T68" fmla="*/ 196 w 204"/>
              <a:gd name="T69" fmla="*/ 60 h 172"/>
              <a:gd name="T70" fmla="*/ 196 w 204"/>
              <a:gd name="T71" fmla="*/ 164 h 172"/>
              <a:gd name="T72" fmla="*/ 156 w 204"/>
              <a:gd name="T73" fmla="*/ 124 h 172"/>
              <a:gd name="T74" fmla="*/ 184 w 204"/>
              <a:gd name="T75" fmla="*/ 124 h 172"/>
              <a:gd name="T76" fmla="*/ 188 w 204"/>
              <a:gd name="T77" fmla="*/ 120 h 172"/>
              <a:gd name="T78" fmla="*/ 184 w 204"/>
              <a:gd name="T79" fmla="*/ 116 h 172"/>
              <a:gd name="T80" fmla="*/ 156 w 204"/>
              <a:gd name="T81" fmla="*/ 116 h 172"/>
              <a:gd name="T82" fmla="*/ 152 w 204"/>
              <a:gd name="T83" fmla="*/ 120 h 172"/>
              <a:gd name="T84" fmla="*/ 156 w 204"/>
              <a:gd name="T85" fmla="*/ 124 h 172"/>
              <a:gd name="T86" fmla="*/ 128 w 204"/>
              <a:gd name="T87" fmla="*/ 140 h 172"/>
              <a:gd name="T88" fmla="*/ 184 w 204"/>
              <a:gd name="T89" fmla="*/ 140 h 172"/>
              <a:gd name="T90" fmla="*/ 188 w 204"/>
              <a:gd name="T91" fmla="*/ 136 h 172"/>
              <a:gd name="T92" fmla="*/ 184 w 204"/>
              <a:gd name="T93" fmla="*/ 132 h 172"/>
              <a:gd name="T94" fmla="*/ 128 w 204"/>
              <a:gd name="T95" fmla="*/ 132 h 172"/>
              <a:gd name="T96" fmla="*/ 124 w 204"/>
              <a:gd name="T97" fmla="*/ 136 h 172"/>
              <a:gd name="T98" fmla="*/ 128 w 204"/>
              <a:gd name="T99" fmla="*/ 140 h 172"/>
              <a:gd name="T100" fmla="*/ 184 w 204"/>
              <a:gd name="T101" fmla="*/ 148 h 172"/>
              <a:gd name="T102" fmla="*/ 148 w 204"/>
              <a:gd name="T103" fmla="*/ 148 h 172"/>
              <a:gd name="T104" fmla="*/ 144 w 204"/>
              <a:gd name="T105" fmla="*/ 152 h 172"/>
              <a:gd name="T106" fmla="*/ 148 w 204"/>
              <a:gd name="T107" fmla="*/ 156 h 172"/>
              <a:gd name="T108" fmla="*/ 184 w 204"/>
              <a:gd name="T109" fmla="*/ 156 h 172"/>
              <a:gd name="T110" fmla="*/ 188 w 204"/>
              <a:gd name="T111" fmla="*/ 152 h 172"/>
              <a:gd name="T112" fmla="*/ 184 w 204"/>
              <a:gd name="T113" fmla="*/ 14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4" h="172">
                <a:moveTo>
                  <a:pt x="171" y="0"/>
                </a:moveTo>
                <a:cubicBezTo>
                  <a:pt x="34" y="0"/>
                  <a:pt x="34" y="0"/>
                  <a:pt x="34" y="0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72"/>
                  <a:pt x="0" y="172"/>
                  <a:pt x="0" y="172"/>
                </a:cubicBezTo>
                <a:cubicBezTo>
                  <a:pt x="204" y="172"/>
                  <a:pt x="204" y="172"/>
                  <a:pt x="204" y="172"/>
                </a:cubicBezTo>
                <a:cubicBezTo>
                  <a:pt x="204" y="53"/>
                  <a:pt x="204" y="53"/>
                  <a:pt x="204" y="53"/>
                </a:cubicBezTo>
                <a:lnTo>
                  <a:pt x="171" y="0"/>
                </a:lnTo>
                <a:close/>
                <a:moveTo>
                  <a:pt x="167" y="8"/>
                </a:moveTo>
                <a:cubicBezTo>
                  <a:pt x="194" y="52"/>
                  <a:pt x="194" y="52"/>
                  <a:pt x="194" y="52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116" y="8"/>
                  <a:pt x="116" y="8"/>
                  <a:pt x="116" y="8"/>
                </a:cubicBezTo>
                <a:lnTo>
                  <a:pt x="167" y="8"/>
                </a:lnTo>
                <a:close/>
                <a:moveTo>
                  <a:pt x="92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88" y="52"/>
                  <a:pt x="88" y="52"/>
                  <a:pt x="88" y="52"/>
                </a:cubicBezTo>
                <a:lnTo>
                  <a:pt x="92" y="8"/>
                </a:lnTo>
                <a:close/>
                <a:moveTo>
                  <a:pt x="88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88" y="96"/>
                  <a:pt x="88" y="96"/>
                  <a:pt x="88" y="96"/>
                </a:cubicBezTo>
                <a:lnTo>
                  <a:pt x="88" y="60"/>
                </a:lnTo>
                <a:close/>
                <a:moveTo>
                  <a:pt x="38" y="8"/>
                </a:moveTo>
                <a:cubicBezTo>
                  <a:pt x="84" y="8"/>
                  <a:pt x="84" y="8"/>
                  <a:pt x="84" y="8"/>
                </a:cubicBezTo>
                <a:cubicBezTo>
                  <a:pt x="80" y="52"/>
                  <a:pt x="80" y="52"/>
                  <a:pt x="80" y="52"/>
                </a:cubicBezTo>
                <a:cubicBezTo>
                  <a:pt x="10" y="52"/>
                  <a:pt x="10" y="52"/>
                  <a:pt x="10" y="52"/>
                </a:cubicBezTo>
                <a:lnTo>
                  <a:pt x="38" y="8"/>
                </a:lnTo>
                <a:close/>
                <a:moveTo>
                  <a:pt x="196" y="164"/>
                </a:moveTo>
                <a:cubicBezTo>
                  <a:pt x="8" y="164"/>
                  <a:pt x="8" y="164"/>
                  <a:pt x="8" y="164"/>
                </a:cubicBezTo>
                <a:cubicBezTo>
                  <a:pt x="8" y="60"/>
                  <a:pt x="8" y="60"/>
                  <a:pt x="8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96" y="60"/>
                  <a:pt x="196" y="60"/>
                  <a:pt x="196" y="60"/>
                </a:cubicBezTo>
                <a:lnTo>
                  <a:pt x="196" y="164"/>
                </a:lnTo>
                <a:close/>
                <a:moveTo>
                  <a:pt x="156" y="124"/>
                </a:moveTo>
                <a:cubicBezTo>
                  <a:pt x="184" y="124"/>
                  <a:pt x="184" y="124"/>
                  <a:pt x="184" y="124"/>
                </a:cubicBezTo>
                <a:cubicBezTo>
                  <a:pt x="186" y="124"/>
                  <a:pt x="188" y="122"/>
                  <a:pt x="188" y="120"/>
                </a:cubicBezTo>
                <a:cubicBezTo>
                  <a:pt x="188" y="118"/>
                  <a:pt x="186" y="116"/>
                  <a:pt x="184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54" y="116"/>
                  <a:pt x="152" y="118"/>
                  <a:pt x="152" y="120"/>
                </a:cubicBezTo>
                <a:cubicBezTo>
                  <a:pt x="152" y="122"/>
                  <a:pt x="154" y="124"/>
                  <a:pt x="156" y="124"/>
                </a:cubicBezTo>
                <a:close/>
                <a:moveTo>
                  <a:pt x="128" y="140"/>
                </a:moveTo>
                <a:cubicBezTo>
                  <a:pt x="184" y="140"/>
                  <a:pt x="184" y="140"/>
                  <a:pt x="184" y="140"/>
                </a:cubicBezTo>
                <a:cubicBezTo>
                  <a:pt x="186" y="140"/>
                  <a:pt x="188" y="138"/>
                  <a:pt x="188" y="136"/>
                </a:cubicBezTo>
                <a:cubicBezTo>
                  <a:pt x="188" y="134"/>
                  <a:pt x="186" y="132"/>
                  <a:pt x="184" y="132"/>
                </a:cubicBezTo>
                <a:cubicBezTo>
                  <a:pt x="128" y="132"/>
                  <a:pt x="128" y="132"/>
                  <a:pt x="128" y="132"/>
                </a:cubicBezTo>
                <a:cubicBezTo>
                  <a:pt x="126" y="132"/>
                  <a:pt x="124" y="134"/>
                  <a:pt x="124" y="136"/>
                </a:cubicBezTo>
                <a:cubicBezTo>
                  <a:pt x="124" y="138"/>
                  <a:pt x="126" y="140"/>
                  <a:pt x="128" y="140"/>
                </a:cubicBezTo>
                <a:close/>
                <a:moveTo>
                  <a:pt x="184" y="148"/>
                </a:moveTo>
                <a:cubicBezTo>
                  <a:pt x="148" y="148"/>
                  <a:pt x="148" y="148"/>
                  <a:pt x="148" y="148"/>
                </a:cubicBezTo>
                <a:cubicBezTo>
                  <a:pt x="146" y="148"/>
                  <a:pt x="144" y="150"/>
                  <a:pt x="144" y="152"/>
                </a:cubicBezTo>
                <a:cubicBezTo>
                  <a:pt x="144" y="154"/>
                  <a:pt x="146" y="156"/>
                  <a:pt x="148" y="156"/>
                </a:cubicBezTo>
                <a:cubicBezTo>
                  <a:pt x="184" y="156"/>
                  <a:pt x="184" y="156"/>
                  <a:pt x="184" y="156"/>
                </a:cubicBezTo>
                <a:cubicBezTo>
                  <a:pt x="186" y="156"/>
                  <a:pt x="188" y="154"/>
                  <a:pt x="188" y="152"/>
                </a:cubicBezTo>
                <a:cubicBezTo>
                  <a:pt x="188" y="150"/>
                  <a:pt x="186" y="148"/>
                  <a:pt x="184" y="14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55" name="Freeform 60"/>
          <p:cNvSpPr>
            <a:spLocks noEditPoints="1"/>
          </p:cNvSpPr>
          <p:nvPr/>
        </p:nvSpPr>
        <p:spPr bwMode="auto">
          <a:xfrm>
            <a:off x="4242992" y="4539869"/>
            <a:ext cx="627429" cy="574313"/>
          </a:xfrm>
          <a:custGeom>
            <a:avLst/>
            <a:gdLst>
              <a:gd name="T0" fmla="*/ 180 w 192"/>
              <a:gd name="T1" fmla="*/ 58 h 176"/>
              <a:gd name="T2" fmla="*/ 90 w 192"/>
              <a:gd name="T3" fmla="*/ 0 h 176"/>
              <a:gd name="T4" fmla="*/ 0 w 192"/>
              <a:gd name="T5" fmla="*/ 58 h 176"/>
              <a:gd name="T6" fmla="*/ 12 w 192"/>
              <a:gd name="T7" fmla="*/ 78 h 176"/>
              <a:gd name="T8" fmla="*/ 13 w 192"/>
              <a:gd name="T9" fmla="*/ 103 h 176"/>
              <a:gd name="T10" fmla="*/ 0 w 192"/>
              <a:gd name="T11" fmla="*/ 146 h 176"/>
              <a:gd name="T12" fmla="*/ 180 w 192"/>
              <a:gd name="T13" fmla="*/ 146 h 176"/>
              <a:gd name="T14" fmla="*/ 179 w 192"/>
              <a:gd name="T15" fmla="*/ 117 h 176"/>
              <a:gd name="T16" fmla="*/ 192 w 192"/>
              <a:gd name="T17" fmla="*/ 78 h 176"/>
              <a:gd name="T18" fmla="*/ 90 w 192"/>
              <a:gd name="T19" fmla="*/ 60 h 176"/>
              <a:gd name="T20" fmla="*/ 172 w 192"/>
              <a:gd name="T21" fmla="*/ 55 h 176"/>
              <a:gd name="T22" fmla="*/ 160 w 192"/>
              <a:gd name="T23" fmla="*/ 56 h 176"/>
              <a:gd name="T24" fmla="*/ 160 w 192"/>
              <a:gd name="T25" fmla="*/ 56 h 176"/>
              <a:gd name="T26" fmla="*/ 140 w 192"/>
              <a:gd name="T27" fmla="*/ 63 h 176"/>
              <a:gd name="T28" fmla="*/ 112 w 192"/>
              <a:gd name="T29" fmla="*/ 80 h 176"/>
              <a:gd name="T30" fmla="*/ 104 w 192"/>
              <a:gd name="T31" fmla="*/ 81 h 176"/>
              <a:gd name="T32" fmla="*/ 90 w 192"/>
              <a:gd name="T33" fmla="*/ 68 h 176"/>
              <a:gd name="T34" fmla="*/ 64 w 192"/>
              <a:gd name="T35" fmla="*/ 80 h 176"/>
              <a:gd name="T36" fmla="*/ 56 w 192"/>
              <a:gd name="T37" fmla="*/ 79 h 176"/>
              <a:gd name="T38" fmla="*/ 40 w 192"/>
              <a:gd name="T39" fmla="*/ 63 h 176"/>
              <a:gd name="T40" fmla="*/ 40 w 192"/>
              <a:gd name="T41" fmla="*/ 63 h 176"/>
              <a:gd name="T42" fmla="*/ 24 w 192"/>
              <a:gd name="T43" fmla="*/ 71 h 176"/>
              <a:gd name="T44" fmla="*/ 8 w 192"/>
              <a:gd name="T45" fmla="*/ 49 h 176"/>
              <a:gd name="T46" fmla="*/ 24 w 192"/>
              <a:gd name="T47" fmla="*/ 95 h 176"/>
              <a:gd name="T48" fmla="*/ 12 w 192"/>
              <a:gd name="T49" fmla="*/ 151 h 176"/>
              <a:gd name="T50" fmla="*/ 12 w 192"/>
              <a:gd name="T51" fmla="*/ 151 h 176"/>
              <a:gd name="T52" fmla="*/ 24 w 192"/>
              <a:gd name="T53" fmla="*/ 145 h 176"/>
              <a:gd name="T54" fmla="*/ 32 w 192"/>
              <a:gd name="T55" fmla="*/ 148 h 176"/>
              <a:gd name="T56" fmla="*/ 48 w 192"/>
              <a:gd name="T57" fmla="*/ 165 h 176"/>
              <a:gd name="T58" fmla="*/ 80 w 192"/>
              <a:gd name="T59" fmla="*/ 168 h 176"/>
              <a:gd name="T60" fmla="*/ 80 w 192"/>
              <a:gd name="T61" fmla="*/ 168 h 176"/>
              <a:gd name="T62" fmla="*/ 88 w 192"/>
              <a:gd name="T63" fmla="*/ 156 h 176"/>
              <a:gd name="T64" fmla="*/ 132 w 192"/>
              <a:gd name="T65" fmla="*/ 165 h 176"/>
              <a:gd name="T66" fmla="*/ 132 w 192"/>
              <a:gd name="T67" fmla="*/ 165 h 176"/>
              <a:gd name="T68" fmla="*/ 148 w 192"/>
              <a:gd name="T69" fmla="*/ 148 h 176"/>
              <a:gd name="T70" fmla="*/ 156 w 192"/>
              <a:gd name="T71" fmla="*/ 145 h 176"/>
              <a:gd name="T72" fmla="*/ 168 w 192"/>
              <a:gd name="T73" fmla="*/ 151 h 176"/>
              <a:gd name="T74" fmla="*/ 172 w 192"/>
              <a:gd name="T75" fmla="*/ 121 h 176"/>
              <a:gd name="T76" fmla="*/ 102 w 192"/>
              <a:gd name="T77" fmla="*/ 132 h 176"/>
              <a:gd name="T78" fmla="*/ 32 w 192"/>
              <a:gd name="T79" fmla="*/ 100 h 176"/>
              <a:gd name="T80" fmla="*/ 44 w 192"/>
              <a:gd name="T81" fmla="*/ 117 h 176"/>
              <a:gd name="T82" fmla="*/ 44 w 192"/>
              <a:gd name="T83" fmla="*/ 117 h 176"/>
              <a:gd name="T84" fmla="*/ 68 w 192"/>
              <a:gd name="T85" fmla="*/ 122 h 176"/>
              <a:gd name="T86" fmla="*/ 92 w 192"/>
              <a:gd name="T87" fmla="*/ 111 h 176"/>
              <a:gd name="T88" fmla="*/ 100 w 192"/>
              <a:gd name="T89" fmla="*/ 112 h 176"/>
              <a:gd name="T90" fmla="*/ 102 w 192"/>
              <a:gd name="T91" fmla="*/ 124 h 176"/>
              <a:gd name="T92" fmla="*/ 144 w 192"/>
              <a:gd name="T93" fmla="*/ 108 h 176"/>
              <a:gd name="T94" fmla="*/ 152 w 192"/>
              <a:gd name="T95" fmla="*/ 106 h 176"/>
              <a:gd name="T96" fmla="*/ 172 w 192"/>
              <a:gd name="T97" fmla="*/ 113 h 176"/>
              <a:gd name="T98" fmla="*/ 172 w 192"/>
              <a:gd name="T99" fmla="*/ 113 h 176"/>
              <a:gd name="T100" fmla="*/ 184 w 192"/>
              <a:gd name="T101" fmla="*/ 92 h 176"/>
              <a:gd name="T102" fmla="*/ 20 w 192"/>
              <a:gd name="T103" fmla="*/ 76 h 176"/>
              <a:gd name="T104" fmla="*/ 102 w 192"/>
              <a:gd name="T105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2" h="176">
                <a:moveTo>
                  <a:pt x="192" y="78"/>
                </a:moveTo>
                <a:cubicBezTo>
                  <a:pt x="192" y="70"/>
                  <a:pt x="187" y="64"/>
                  <a:pt x="179" y="59"/>
                </a:cubicBezTo>
                <a:cubicBezTo>
                  <a:pt x="179" y="59"/>
                  <a:pt x="179" y="59"/>
                  <a:pt x="180" y="5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80" y="12"/>
                  <a:pt x="134" y="0"/>
                  <a:pt x="90" y="0"/>
                </a:cubicBezTo>
                <a:cubicBezTo>
                  <a:pt x="46" y="0"/>
                  <a:pt x="0" y="12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64"/>
                  <a:pt x="6" y="69"/>
                  <a:pt x="13" y="73"/>
                </a:cubicBezTo>
                <a:cubicBezTo>
                  <a:pt x="12" y="74"/>
                  <a:pt x="12" y="76"/>
                  <a:pt x="12" y="78"/>
                </a:cubicBezTo>
                <a:cubicBezTo>
                  <a:pt x="12" y="78"/>
                  <a:pt x="12" y="78"/>
                  <a:pt x="12" y="78"/>
                </a:cubicBezTo>
                <a:cubicBezTo>
                  <a:pt x="12" y="78"/>
                  <a:pt x="12" y="78"/>
                  <a:pt x="12" y="78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3" y="102"/>
                  <a:pt x="13" y="103"/>
                  <a:pt x="13" y="103"/>
                </a:cubicBezTo>
                <a:cubicBezTo>
                  <a:pt x="5" y="108"/>
                  <a:pt x="0" y="114"/>
                  <a:pt x="0" y="121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5" y="167"/>
                  <a:pt x="49" y="176"/>
                  <a:pt x="90" y="176"/>
                </a:cubicBezTo>
                <a:cubicBezTo>
                  <a:pt x="131" y="176"/>
                  <a:pt x="175" y="167"/>
                  <a:pt x="180" y="146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80" y="122"/>
                  <a:pt x="180" y="122"/>
                  <a:pt x="180" y="122"/>
                </a:cubicBezTo>
                <a:cubicBezTo>
                  <a:pt x="180" y="122"/>
                  <a:pt x="180" y="122"/>
                  <a:pt x="180" y="122"/>
                </a:cubicBezTo>
                <a:cubicBezTo>
                  <a:pt x="180" y="122"/>
                  <a:pt x="180" y="122"/>
                  <a:pt x="180" y="121"/>
                </a:cubicBezTo>
                <a:cubicBezTo>
                  <a:pt x="180" y="120"/>
                  <a:pt x="180" y="118"/>
                  <a:pt x="179" y="117"/>
                </a:cubicBezTo>
                <a:cubicBezTo>
                  <a:pt x="186" y="113"/>
                  <a:pt x="190" y="108"/>
                  <a:pt x="192" y="102"/>
                </a:cubicBezTo>
                <a:cubicBezTo>
                  <a:pt x="192" y="102"/>
                  <a:pt x="192" y="102"/>
                  <a:pt x="192" y="102"/>
                </a:cubicBezTo>
                <a:cubicBezTo>
                  <a:pt x="192" y="78"/>
                  <a:pt x="192" y="78"/>
                  <a:pt x="192" y="78"/>
                </a:cubicBezTo>
                <a:cubicBezTo>
                  <a:pt x="192" y="78"/>
                  <a:pt x="192" y="78"/>
                  <a:pt x="192" y="78"/>
                </a:cubicBezTo>
                <a:cubicBezTo>
                  <a:pt x="192" y="78"/>
                  <a:pt x="192" y="78"/>
                  <a:pt x="192" y="78"/>
                </a:cubicBezTo>
                <a:close/>
                <a:moveTo>
                  <a:pt x="90" y="8"/>
                </a:moveTo>
                <a:cubicBezTo>
                  <a:pt x="138" y="8"/>
                  <a:pt x="172" y="22"/>
                  <a:pt x="172" y="34"/>
                </a:cubicBezTo>
                <a:cubicBezTo>
                  <a:pt x="172" y="47"/>
                  <a:pt x="138" y="60"/>
                  <a:pt x="90" y="60"/>
                </a:cubicBezTo>
                <a:cubicBezTo>
                  <a:pt x="42" y="60"/>
                  <a:pt x="8" y="47"/>
                  <a:pt x="8" y="34"/>
                </a:cubicBezTo>
                <a:cubicBezTo>
                  <a:pt x="8" y="22"/>
                  <a:pt x="42" y="8"/>
                  <a:pt x="90" y="8"/>
                </a:cubicBezTo>
                <a:close/>
                <a:moveTo>
                  <a:pt x="172" y="49"/>
                </a:moveTo>
                <a:cubicBezTo>
                  <a:pt x="172" y="55"/>
                  <a:pt x="172" y="55"/>
                  <a:pt x="172" y="55"/>
                </a:cubicBezTo>
                <a:cubicBezTo>
                  <a:pt x="172" y="58"/>
                  <a:pt x="171" y="61"/>
                  <a:pt x="168" y="64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9" y="51"/>
                  <a:pt x="171" y="50"/>
                  <a:pt x="172" y="49"/>
                </a:cubicBezTo>
                <a:close/>
                <a:moveTo>
                  <a:pt x="160" y="56"/>
                </a:moveTo>
                <a:cubicBezTo>
                  <a:pt x="160" y="69"/>
                  <a:pt x="160" y="69"/>
                  <a:pt x="160" y="69"/>
                </a:cubicBezTo>
                <a:cubicBezTo>
                  <a:pt x="159" y="70"/>
                  <a:pt x="157" y="71"/>
                  <a:pt x="156" y="71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7" y="57"/>
                  <a:pt x="159" y="57"/>
                  <a:pt x="160" y="56"/>
                </a:cubicBezTo>
                <a:close/>
                <a:moveTo>
                  <a:pt x="148" y="61"/>
                </a:moveTo>
                <a:cubicBezTo>
                  <a:pt x="148" y="74"/>
                  <a:pt x="148" y="74"/>
                  <a:pt x="148" y="74"/>
                </a:cubicBezTo>
                <a:cubicBezTo>
                  <a:pt x="146" y="75"/>
                  <a:pt x="143" y="76"/>
                  <a:pt x="140" y="76"/>
                </a:cubicBezTo>
                <a:cubicBezTo>
                  <a:pt x="140" y="63"/>
                  <a:pt x="140" y="63"/>
                  <a:pt x="140" y="63"/>
                </a:cubicBezTo>
                <a:cubicBezTo>
                  <a:pt x="143" y="62"/>
                  <a:pt x="145" y="61"/>
                  <a:pt x="148" y="61"/>
                </a:cubicBezTo>
                <a:close/>
                <a:moveTo>
                  <a:pt x="132" y="65"/>
                </a:moveTo>
                <a:cubicBezTo>
                  <a:pt x="132" y="78"/>
                  <a:pt x="132" y="78"/>
                  <a:pt x="132" y="78"/>
                </a:cubicBezTo>
                <a:cubicBezTo>
                  <a:pt x="126" y="79"/>
                  <a:pt x="119" y="80"/>
                  <a:pt x="112" y="80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9" y="67"/>
                  <a:pt x="126" y="66"/>
                  <a:pt x="132" y="65"/>
                </a:cubicBezTo>
                <a:close/>
                <a:moveTo>
                  <a:pt x="104" y="68"/>
                </a:moveTo>
                <a:cubicBezTo>
                  <a:pt x="104" y="81"/>
                  <a:pt x="104" y="81"/>
                  <a:pt x="104" y="81"/>
                </a:cubicBezTo>
                <a:cubicBezTo>
                  <a:pt x="99" y="81"/>
                  <a:pt x="95" y="81"/>
                  <a:pt x="90" y="81"/>
                </a:cubicBezTo>
                <a:cubicBezTo>
                  <a:pt x="89" y="81"/>
                  <a:pt x="89" y="81"/>
                  <a:pt x="88" y="81"/>
                </a:cubicBezTo>
                <a:cubicBezTo>
                  <a:pt x="88" y="68"/>
                  <a:pt x="88" y="68"/>
                  <a:pt x="88" y="68"/>
                </a:cubicBezTo>
                <a:cubicBezTo>
                  <a:pt x="89" y="68"/>
                  <a:pt x="89" y="68"/>
                  <a:pt x="90" y="68"/>
                </a:cubicBezTo>
                <a:cubicBezTo>
                  <a:pt x="95" y="68"/>
                  <a:pt x="99" y="68"/>
                  <a:pt x="104" y="68"/>
                </a:cubicBezTo>
                <a:close/>
                <a:moveTo>
                  <a:pt x="80" y="68"/>
                </a:moveTo>
                <a:cubicBezTo>
                  <a:pt x="80" y="81"/>
                  <a:pt x="80" y="81"/>
                  <a:pt x="80" y="81"/>
                </a:cubicBezTo>
                <a:cubicBezTo>
                  <a:pt x="74" y="81"/>
                  <a:pt x="69" y="80"/>
                  <a:pt x="64" y="80"/>
                </a:cubicBezTo>
                <a:cubicBezTo>
                  <a:pt x="64" y="67"/>
                  <a:pt x="64" y="67"/>
                  <a:pt x="64" y="67"/>
                </a:cubicBezTo>
                <a:cubicBezTo>
                  <a:pt x="69" y="68"/>
                  <a:pt x="75" y="68"/>
                  <a:pt x="80" y="68"/>
                </a:cubicBezTo>
                <a:close/>
                <a:moveTo>
                  <a:pt x="56" y="66"/>
                </a:moveTo>
                <a:cubicBezTo>
                  <a:pt x="56" y="79"/>
                  <a:pt x="56" y="79"/>
                  <a:pt x="56" y="79"/>
                </a:cubicBezTo>
                <a:cubicBezTo>
                  <a:pt x="53" y="79"/>
                  <a:pt x="51" y="78"/>
                  <a:pt x="48" y="78"/>
                </a:cubicBezTo>
                <a:cubicBezTo>
                  <a:pt x="48" y="65"/>
                  <a:pt x="48" y="65"/>
                  <a:pt x="48" y="65"/>
                </a:cubicBezTo>
                <a:cubicBezTo>
                  <a:pt x="51" y="65"/>
                  <a:pt x="53" y="66"/>
                  <a:pt x="56" y="66"/>
                </a:cubicBezTo>
                <a:close/>
                <a:moveTo>
                  <a:pt x="40" y="63"/>
                </a:moveTo>
                <a:cubicBezTo>
                  <a:pt x="40" y="76"/>
                  <a:pt x="40" y="76"/>
                  <a:pt x="40" y="76"/>
                </a:cubicBezTo>
                <a:cubicBezTo>
                  <a:pt x="37" y="76"/>
                  <a:pt x="34" y="75"/>
                  <a:pt x="32" y="74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1"/>
                  <a:pt x="37" y="62"/>
                  <a:pt x="40" y="63"/>
                </a:cubicBezTo>
                <a:close/>
                <a:moveTo>
                  <a:pt x="20" y="69"/>
                </a:moveTo>
                <a:cubicBezTo>
                  <a:pt x="20" y="56"/>
                  <a:pt x="20" y="56"/>
                  <a:pt x="20" y="56"/>
                </a:cubicBezTo>
                <a:cubicBezTo>
                  <a:pt x="21" y="57"/>
                  <a:pt x="23" y="57"/>
                  <a:pt x="24" y="58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1"/>
                  <a:pt x="21" y="70"/>
                  <a:pt x="20" y="69"/>
                </a:cubicBezTo>
                <a:close/>
                <a:moveTo>
                  <a:pt x="12" y="64"/>
                </a:moveTo>
                <a:cubicBezTo>
                  <a:pt x="9" y="61"/>
                  <a:pt x="8" y="58"/>
                  <a:pt x="8" y="55"/>
                </a:cubicBezTo>
                <a:cubicBezTo>
                  <a:pt x="8" y="49"/>
                  <a:pt x="8" y="49"/>
                  <a:pt x="8" y="49"/>
                </a:cubicBezTo>
                <a:cubicBezTo>
                  <a:pt x="9" y="50"/>
                  <a:pt x="11" y="51"/>
                  <a:pt x="12" y="52"/>
                </a:cubicBezTo>
                <a:lnTo>
                  <a:pt x="12" y="64"/>
                </a:lnTo>
                <a:close/>
                <a:moveTo>
                  <a:pt x="20" y="92"/>
                </a:moveTo>
                <a:cubicBezTo>
                  <a:pt x="21" y="93"/>
                  <a:pt x="23" y="94"/>
                  <a:pt x="24" y="95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1" y="104"/>
                  <a:pt x="20" y="101"/>
                  <a:pt x="20" y="98"/>
                </a:cubicBezTo>
                <a:lnTo>
                  <a:pt x="20" y="92"/>
                </a:lnTo>
                <a:close/>
                <a:moveTo>
                  <a:pt x="12" y="151"/>
                </a:moveTo>
                <a:cubicBezTo>
                  <a:pt x="9" y="148"/>
                  <a:pt x="8" y="145"/>
                  <a:pt x="8" y="142"/>
                </a:cubicBezTo>
                <a:cubicBezTo>
                  <a:pt x="8" y="136"/>
                  <a:pt x="8" y="136"/>
                  <a:pt x="8" y="136"/>
                </a:cubicBezTo>
                <a:cubicBezTo>
                  <a:pt x="9" y="137"/>
                  <a:pt x="11" y="138"/>
                  <a:pt x="12" y="139"/>
                </a:cubicBezTo>
                <a:lnTo>
                  <a:pt x="12" y="151"/>
                </a:lnTo>
                <a:close/>
                <a:moveTo>
                  <a:pt x="24" y="158"/>
                </a:moveTo>
                <a:cubicBezTo>
                  <a:pt x="23" y="158"/>
                  <a:pt x="21" y="157"/>
                  <a:pt x="20" y="156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1" y="144"/>
                  <a:pt x="23" y="145"/>
                  <a:pt x="24" y="145"/>
                </a:cubicBezTo>
                <a:lnTo>
                  <a:pt x="24" y="158"/>
                </a:lnTo>
                <a:close/>
                <a:moveTo>
                  <a:pt x="40" y="163"/>
                </a:moveTo>
                <a:cubicBezTo>
                  <a:pt x="37" y="163"/>
                  <a:pt x="34" y="162"/>
                  <a:pt x="32" y="161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5" y="149"/>
                  <a:pt x="37" y="149"/>
                  <a:pt x="40" y="150"/>
                </a:cubicBezTo>
                <a:lnTo>
                  <a:pt x="40" y="163"/>
                </a:lnTo>
                <a:close/>
                <a:moveTo>
                  <a:pt x="56" y="166"/>
                </a:moveTo>
                <a:cubicBezTo>
                  <a:pt x="53" y="166"/>
                  <a:pt x="51" y="165"/>
                  <a:pt x="48" y="165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51" y="152"/>
                  <a:pt x="53" y="153"/>
                  <a:pt x="56" y="153"/>
                </a:cubicBezTo>
                <a:lnTo>
                  <a:pt x="56" y="166"/>
                </a:lnTo>
                <a:close/>
                <a:moveTo>
                  <a:pt x="80" y="168"/>
                </a:moveTo>
                <a:cubicBezTo>
                  <a:pt x="74" y="168"/>
                  <a:pt x="69" y="167"/>
                  <a:pt x="64" y="167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9" y="155"/>
                  <a:pt x="75" y="155"/>
                  <a:pt x="80" y="155"/>
                </a:cubicBezTo>
                <a:lnTo>
                  <a:pt x="80" y="168"/>
                </a:lnTo>
                <a:close/>
                <a:moveTo>
                  <a:pt x="104" y="168"/>
                </a:moveTo>
                <a:cubicBezTo>
                  <a:pt x="99" y="168"/>
                  <a:pt x="95" y="168"/>
                  <a:pt x="90" y="168"/>
                </a:cubicBezTo>
                <a:cubicBezTo>
                  <a:pt x="89" y="168"/>
                  <a:pt x="89" y="168"/>
                  <a:pt x="88" y="168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9" y="156"/>
                  <a:pt x="89" y="156"/>
                  <a:pt x="90" y="156"/>
                </a:cubicBezTo>
                <a:cubicBezTo>
                  <a:pt x="95" y="156"/>
                  <a:pt x="99" y="155"/>
                  <a:pt x="104" y="155"/>
                </a:cubicBezTo>
                <a:lnTo>
                  <a:pt x="104" y="168"/>
                </a:lnTo>
                <a:close/>
                <a:moveTo>
                  <a:pt x="132" y="165"/>
                </a:moveTo>
                <a:cubicBezTo>
                  <a:pt x="126" y="166"/>
                  <a:pt x="119" y="167"/>
                  <a:pt x="112" y="167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9" y="154"/>
                  <a:pt x="126" y="153"/>
                  <a:pt x="132" y="152"/>
                </a:cubicBezTo>
                <a:lnTo>
                  <a:pt x="132" y="165"/>
                </a:lnTo>
                <a:close/>
                <a:moveTo>
                  <a:pt x="148" y="161"/>
                </a:moveTo>
                <a:cubicBezTo>
                  <a:pt x="146" y="162"/>
                  <a:pt x="143" y="163"/>
                  <a:pt x="140" y="163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43" y="149"/>
                  <a:pt x="145" y="149"/>
                  <a:pt x="148" y="148"/>
                </a:cubicBezTo>
                <a:lnTo>
                  <a:pt x="148" y="161"/>
                </a:lnTo>
                <a:close/>
                <a:moveTo>
                  <a:pt x="160" y="156"/>
                </a:moveTo>
                <a:cubicBezTo>
                  <a:pt x="159" y="157"/>
                  <a:pt x="157" y="158"/>
                  <a:pt x="156" y="158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57" y="145"/>
                  <a:pt x="159" y="144"/>
                  <a:pt x="160" y="143"/>
                </a:cubicBezTo>
                <a:lnTo>
                  <a:pt x="160" y="156"/>
                </a:lnTo>
                <a:close/>
                <a:moveTo>
                  <a:pt x="172" y="142"/>
                </a:moveTo>
                <a:cubicBezTo>
                  <a:pt x="172" y="145"/>
                  <a:pt x="171" y="148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9" y="138"/>
                  <a:pt x="171" y="137"/>
                  <a:pt x="172" y="136"/>
                </a:cubicBezTo>
                <a:lnTo>
                  <a:pt x="172" y="142"/>
                </a:lnTo>
                <a:close/>
                <a:moveTo>
                  <a:pt x="172" y="121"/>
                </a:moveTo>
                <a:cubicBezTo>
                  <a:pt x="172" y="134"/>
                  <a:pt x="138" y="148"/>
                  <a:pt x="90" y="148"/>
                </a:cubicBezTo>
                <a:cubicBezTo>
                  <a:pt x="42" y="148"/>
                  <a:pt x="8" y="134"/>
                  <a:pt x="8" y="121"/>
                </a:cubicBezTo>
                <a:cubicBezTo>
                  <a:pt x="8" y="118"/>
                  <a:pt x="11" y="114"/>
                  <a:pt x="17" y="110"/>
                </a:cubicBezTo>
                <a:cubicBezTo>
                  <a:pt x="30" y="125"/>
                  <a:pt x="67" y="132"/>
                  <a:pt x="102" y="132"/>
                </a:cubicBezTo>
                <a:cubicBezTo>
                  <a:pt x="128" y="132"/>
                  <a:pt x="154" y="129"/>
                  <a:pt x="172" y="121"/>
                </a:cubicBezTo>
                <a:cubicBezTo>
                  <a:pt x="172" y="121"/>
                  <a:pt x="172" y="121"/>
                  <a:pt x="172" y="121"/>
                </a:cubicBezTo>
                <a:close/>
                <a:moveTo>
                  <a:pt x="32" y="113"/>
                </a:moveTo>
                <a:cubicBezTo>
                  <a:pt x="32" y="100"/>
                  <a:pt x="32" y="100"/>
                  <a:pt x="32" y="100"/>
                </a:cubicBezTo>
                <a:cubicBezTo>
                  <a:pt x="33" y="100"/>
                  <a:pt x="35" y="101"/>
                  <a:pt x="36" y="101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5" y="114"/>
                  <a:pt x="33" y="113"/>
                  <a:pt x="32" y="113"/>
                </a:cubicBezTo>
                <a:close/>
                <a:moveTo>
                  <a:pt x="44" y="117"/>
                </a:moveTo>
                <a:cubicBezTo>
                  <a:pt x="44" y="104"/>
                  <a:pt x="44" y="104"/>
                  <a:pt x="44" y="104"/>
                </a:cubicBezTo>
                <a:cubicBezTo>
                  <a:pt x="47" y="105"/>
                  <a:pt x="49" y="105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49" y="119"/>
                  <a:pt x="46" y="118"/>
                  <a:pt x="44" y="117"/>
                </a:cubicBezTo>
                <a:close/>
                <a:moveTo>
                  <a:pt x="60" y="121"/>
                </a:moveTo>
                <a:cubicBezTo>
                  <a:pt x="60" y="108"/>
                  <a:pt x="60" y="108"/>
                  <a:pt x="60" y="108"/>
                </a:cubicBezTo>
                <a:cubicBezTo>
                  <a:pt x="63" y="108"/>
                  <a:pt x="65" y="109"/>
                  <a:pt x="68" y="109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65" y="122"/>
                  <a:pt x="63" y="121"/>
                  <a:pt x="60" y="121"/>
                </a:cubicBezTo>
                <a:close/>
                <a:moveTo>
                  <a:pt x="76" y="123"/>
                </a:moveTo>
                <a:cubicBezTo>
                  <a:pt x="76" y="110"/>
                  <a:pt x="76" y="110"/>
                  <a:pt x="76" y="110"/>
                </a:cubicBezTo>
                <a:cubicBezTo>
                  <a:pt x="81" y="111"/>
                  <a:pt x="87" y="111"/>
                  <a:pt x="92" y="111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86" y="124"/>
                  <a:pt x="81" y="124"/>
                  <a:pt x="76" y="123"/>
                </a:cubicBezTo>
                <a:close/>
                <a:moveTo>
                  <a:pt x="100" y="124"/>
                </a:moveTo>
                <a:cubicBezTo>
                  <a:pt x="100" y="112"/>
                  <a:pt x="100" y="112"/>
                  <a:pt x="100" y="112"/>
                </a:cubicBezTo>
                <a:cubicBezTo>
                  <a:pt x="101" y="112"/>
                  <a:pt x="101" y="112"/>
                  <a:pt x="102" y="112"/>
                </a:cubicBezTo>
                <a:cubicBezTo>
                  <a:pt x="107" y="112"/>
                  <a:pt x="111" y="112"/>
                  <a:pt x="116" y="111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1" y="124"/>
                  <a:pt x="107" y="124"/>
                  <a:pt x="102" y="124"/>
                </a:cubicBezTo>
                <a:cubicBezTo>
                  <a:pt x="101" y="124"/>
                  <a:pt x="101" y="124"/>
                  <a:pt x="100" y="124"/>
                </a:cubicBezTo>
                <a:close/>
                <a:moveTo>
                  <a:pt x="124" y="123"/>
                </a:moveTo>
                <a:cubicBezTo>
                  <a:pt x="124" y="111"/>
                  <a:pt x="124" y="111"/>
                  <a:pt x="124" y="111"/>
                </a:cubicBezTo>
                <a:cubicBezTo>
                  <a:pt x="131" y="110"/>
                  <a:pt x="138" y="109"/>
                  <a:pt x="144" y="108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38" y="122"/>
                  <a:pt x="131" y="123"/>
                  <a:pt x="124" y="123"/>
                </a:cubicBezTo>
                <a:close/>
                <a:moveTo>
                  <a:pt x="152" y="119"/>
                </a:moveTo>
                <a:cubicBezTo>
                  <a:pt x="152" y="106"/>
                  <a:pt x="152" y="106"/>
                  <a:pt x="152" y="106"/>
                </a:cubicBezTo>
                <a:cubicBezTo>
                  <a:pt x="155" y="105"/>
                  <a:pt x="157" y="105"/>
                  <a:pt x="160" y="104"/>
                </a:cubicBezTo>
                <a:cubicBezTo>
                  <a:pt x="160" y="117"/>
                  <a:pt x="160" y="117"/>
                  <a:pt x="160" y="117"/>
                </a:cubicBezTo>
                <a:cubicBezTo>
                  <a:pt x="158" y="118"/>
                  <a:pt x="155" y="119"/>
                  <a:pt x="152" y="119"/>
                </a:cubicBezTo>
                <a:close/>
                <a:moveTo>
                  <a:pt x="172" y="113"/>
                </a:moveTo>
                <a:cubicBezTo>
                  <a:pt x="171" y="113"/>
                  <a:pt x="169" y="114"/>
                  <a:pt x="168" y="115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9" y="101"/>
                  <a:pt x="171" y="100"/>
                  <a:pt x="172" y="100"/>
                </a:cubicBezTo>
                <a:lnTo>
                  <a:pt x="172" y="113"/>
                </a:lnTo>
                <a:close/>
                <a:moveTo>
                  <a:pt x="184" y="98"/>
                </a:moveTo>
                <a:cubicBezTo>
                  <a:pt x="184" y="101"/>
                  <a:pt x="183" y="104"/>
                  <a:pt x="180" y="107"/>
                </a:cubicBezTo>
                <a:cubicBezTo>
                  <a:pt x="180" y="95"/>
                  <a:pt x="180" y="95"/>
                  <a:pt x="180" y="95"/>
                </a:cubicBezTo>
                <a:cubicBezTo>
                  <a:pt x="181" y="94"/>
                  <a:pt x="183" y="93"/>
                  <a:pt x="184" y="92"/>
                </a:cubicBezTo>
                <a:lnTo>
                  <a:pt x="184" y="98"/>
                </a:lnTo>
                <a:close/>
                <a:moveTo>
                  <a:pt x="102" y="104"/>
                </a:moveTo>
                <a:cubicBezTo>
                  <a:pt x="54" y="104"/>
                  <a:pt x="20" y="90"/>
                  <a:pt x="20" y="78"/>
                </a:cubicBezTo>
                <a:cubicBezTo>
                  <a:pt x="20" y="77"/>
                  <a:pt x="20" y="77"/>
                  <a:pt x="20" y="76"/>
                </a:cubicBezTo>
                <a:cubicBezTo>
                  <a:pt x="38" y="84"/>
                  <a:pt x="64" y="88"/>
                  <a:pt x="90" y="88"/>
                </a:cubicBezTo>
                <a:cubicBezTo>
                  <a:pt x="125" y="88"/>
                  <a:pt x="162" y="81"/>
                  <a:pt x="175" y="66"/>
                </a:cubicBezTo>
                <a:cubicBezTo>
                  <a:pt x="181" y="70"/>
                  <a:pt x="184" y="74"/>
                  <a:pt x="184" y="78"/>
                </a:cubicBezTo>
                <a:cubicBezTo>
                  <a:pt x="184" y="90"/>
                  <a:pt x="150" y="104"/>
                  <a:pt x="102" y="10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3639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>
            <a:stCxn id="13" idx="6"/>
            <a:endCxn id="14" idx="2"/>
          </p:cNvCxnSpPr>
          <p:nvPr/>
        </p:nvCxnSpPr>
        <p:spPr>
          <a:xfrm>
            <a:off x="385101" y="2722783"/>
            <a:ext cx="11377901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entagon 7"/>
          <p:cNvSpPr/>
          <p:nvPr/>
        </p:nvSpPr>
        <p:spPr>
          <a:xfrm>
            <a:off x="8766798" y="2978150"/>
            <a:ext cx="3196602" cy="635000"/>
          </a:xfrm>
          <a:prstGeom prst="homePlat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cs typeface="+mn-ea"/>
                <a:sym typeface="+mn-lt"/>
              </a:rPr>
              <a:t>Click here to add title text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6" name="Pentagon 8"/>
          <p:cNvSpPr/>
          <p:nvPr/>
        </p:nvSpPr>
        <p:spPr>
          <a:xfrm>
            <a:off x="5985236" y="2978150"/>
            <a:ext cx="3112110" cy="635000"/>
          </a:xfrm>
          <a:prstGeom prst="homePlat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cs typeface="+mn-ea"/>
                <a:sym typeface="+mn-lt"/>
              </a:rPr>
              <a:t>Click here to add title text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7" name="Pentagon 9"/>
          <p:cNvSpPr/>
          <p:nvPr/>
        </p:nvSpPr>
        <p:spPr>
          <a:xfrm>
            <a:off x="3108338" y="2978150"/>
            <a:ext cx="3196602" cy="63500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cs typeface="+mn-ea"/>
                <a:sym typeface="+mn-lt"/>
              </a:rPr>
              <a:t>Click here to add title text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8" name="Pentagon 10"/>
          <p:cNvSpPr/>
          <p:nvPr/>
        </p:nvSpPr>
        <p:spPr>
          <a:xfrm>
            <a:off x="315932" y="2978150"/>
            <a:ext cx="3112110" cy="635000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cs typeface="+mn-ea"/>
                <a:sym typeface="+mn-lt"/>
              </a:rPr>
              <a:t>Click here to add title text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1703164" y="2653618"/>
            <a:ext cx="138337" cy="138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637471" y="2653617"/>
            <a:ext cx="138337" cy="1383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72295" y="2653617"/>
            <a:ext cx="138337" cy="1383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0306602" y="2653616"/>
            <a:ext cx="138337" cy="1383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46764" y="2653615"/>
            <a:ext cx="138337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1763002" y="2653615"/>
            <a:ext cx="138337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6154" y="2282381"/>
            <a:ext cx="8723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Concept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55238" y="2282380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Progress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89079" y="2282380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Finishing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840027" y="2282379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Production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4091" y="3742386"/>
            <a:ext cx="263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45840" y="3742385"/>
            <a:ext cx="263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7589" y="3742384"/>
            <a:ext cx="263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049338" y="3742383"/>
            <a:ext cx="263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337049" y="1346022"/>
            <a:ext cx="773486" cy="771706"/>
            <a:chOff x="4594225" y="2119313"/>
            <a:chExt cx="690563" cy="688975"/>
          </a:xfrm>
          <a:solidFill>
            <a:schemeClr val="accent3">
              <a:lumMod val="75000"/>
            </a:schemeClr>
          </a:solidFill>
        </p:grpSpPr>
        <p:sp>
          <p:nvSpPr>
            <p:cNvPr id="31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32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33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58793" y="1415921"/>
            <a:ext cx="675380" cy="631908"/>
            <a:chOff x="6964363" y="2108200"/>
            <a:chExt cx="690562" cy="646113"/>
          </a:xfrm>
          <a:solidFill>
            <a:schemeClr val="accent4"/>
          </a:solidFill>
        </p:grpSpPr>
        <p:sp>
          <p:nvSpPr>
            <p:cNvPr id="35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36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566990" y="1335167"/>
            <a:ext cx="492484" cy="714838"/>
            <a:chOff x="8591550" y="2065338"/>
            <a:chExt cx="474663" cy="688975"/>
          </a:xfrm>
          <a:solidFill>
            <a:schemeClr val="accent1"/>
          </a:solidFill>
        </p:grpSpPr>
        <p:sp>
          <p:nvSpPr>
            <p:cNvPr id="38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39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40" name="Freeform 213"/>
          <p:cNvSpPr>
            <a:spLocks noEditPoints="1"/>
          </p:cNvSpPr>
          <p:nvPr/>
        </p:nvSpPr>
        <p:spPr bwMode="auto">
          <a:xfrm>
            <a:off x="9892571" y="1371873"/>
            <a:ext cx="724030" cy="724030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2366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472840" y="1185468"/>
            <a:ext cx="1124820" cy="1003301"/>
            <a:chOff x="5472840" y="2057399"/>
            <a:chExt cx="1124820" cy="1003301"/>
          </a:xfrm>
        </p:grpSpPr>
        <p:sp>
          <p:nvSpPr>
            <p:cNvPr id="5" name="Freeform 8"/>
            <p:cNvSpPr/>
            <p:nvPr/>
          </p:nvSpPr>
          <p:spPr>
            <a:xfrm rot="16200000">
              <a:off x="5533599" y="1996640"/>
              <a:ext cx="1003301" cy="1124820"/>
            </a:xfrm>
            <a:custGeom>
              <a:avLst/>
              <a:gdLst>
                <a:gd name="connsiteX0" fmla="*/ 1003301 w 1003301"/>
                <a:gd name="connsiteY0" fmla="*/ 121520 h 1124820"/>
                <a:gd name="connsiteX1" fmla="*/ 1003301 w 1003301"/>
                <a:gd name="connsiteY1" fmla="*/ 1124820 h 1124820"/>
                <a:gd name="connsiteX2" fmla="*/ 0 w 1003301"/>
                <a:gd name="connsiteY2" fmla="*/ 1124820 h 1124820"/>
                <a:gd name="connsiteX3" fmla="*/ 0 w 1003301"/>
                <a:gd name="connsiteY3" fmla="*/ 121520 h 1124820"/>
                <a:gd name="connsiteX4" fmla="*/ 380031 w 1003301"/>
                <a:gd name="connsiteY4" fmla="*/ 121520 h 1124820"/>
                <a:gd name="connsiteX5" fmla="*/ 501652 w 1003301"/>
                <a:gd name="connsiteY5" fmla="*/ 0 h 1124820"/>
                <a:gd name="connsiteX6" fmla="*/ 623273 w 1003301"/>
                <a:gd name="connsiteY6" fmla="*/ 121520 h 112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301" h="1124820">
                  <a:moveTo>
                    <a:pt x="1003301" y="121520"/>
                  </a:moveTo>
                  <a:lnTo>
                    <a:pt x="1003301" y="1124820"/>
                  </a:lnTo>
                  <a:lnTo>
                    <a:pt x="0" y="1124820"/>
                  </a:lnTo>
                  <a:lnTo>
                    <a:pt x="0" y="121520"/>
                  </a:lnTo>
                  <a:lnTo>
                    <a:pt x="380031" y="121520"/>
                  </a:lnTo>
                  <a:lnTo>
                    <a:pt x="501652" y="0"/>
                  </a:lnTo>
                  <a:lnTo>
                    <a:pt x="623273" y="12152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594359" y="3013075"/>
              <a:ext cx="1003300" cy="4762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594358" y="2188766"/>
            <a:ext cx="1124820" cy="1003301"/>
            <a:chOff x="5594358" y="3060697"/>
            <a:chExt cx="1124820" cy="1003301"/>
          </a:xfrm>
        </p:grpSpPr>
        <p:sp>
          <p:nvSpPr>
            <p:cNvPr id="8" name="Freeform 11"/>
            <p:cNvSpPr/>
            <p:nvPr/>
          </p:nvSpPr>
          <p:spPr>
            <a:xfrm rot="5400000" flipH="1">
              <a:off x="5655117" y="2999938"/>
              <a:ext cx="1003301" cy="1124820"/>
            </a:xfrm>
            <a:custGeom>
              <a:avLst/>
              <a:gdLst>
                <a:gd name="connsiteX0" fmla="*/ 1003301 w 1003301"/>
                <a:gd name="connsiteY0" fmla="*/ 121520 h 1124820"/>
                <a:gd name="connsiteX1" fmla="*/ 1003301 w 1003301"/>
                <a:gd name="connsiteY1" fmla="*/ 1124820 h 1124820"/>
                <a:gd name="connsiteX2" fmla="*/ 0 w 1003301"/>
                <a:gd name="connsiteY2" fmla="*/ 1124820 h 1124820"/>
                <a:gd name="connsiteX3" fmla="*/ 0 w 1003301"/>
                <a:gd name="connsiteY3" fmla="*/ 121520 h 1124820"/>
                <a:gd name="connsiteX4" fmla="*/ 380031 w 1003301"/>
                <a:gd name="connsiteY4" fmla="*/ 121520 h 1124820"/>
                <a:gd name="connsiteX5" fmla="*/ 501652 w 1003301"/>
                <a:gd name="connsiteY5" fmla="*/ 0 h 1124820"/>
                <a:gd name="connsiteX6" fmla="*/ 623273 w 1003301"/>
                <a:gd name="connsiteY6" fmla="*/ 121520 h 112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301" h="1124820">
                  <a:moveTo>
                    <a:pt x="1003301" y="121520"/>
                  </a:moveTo>
                  <a:lnTo>
                    <a:pt x="1003301" y="1124820"/>
                  </a:lnTo>
                  <a:lnTo>
                    <a:pt x="0" y="1124820"/>
                  </a:lnTo>
                  <a:lnTo>
                    <a:pt x="0" y="121520"/>
                  </a:lnTo>
                  <a:lnTo>
                    <a:pt x="380031" y="121520"/>
                  </a:lnTo>
                  <a:lnTo>
                    <a:pt x="501652" y="0"/>
                  </a:lnTo>
                  <a:lnTo>
                    <a:pt x="623273" y="12152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594358" y="4016373"/>
              <a:ext cx="1003300" cy="4762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472839" y="3192064"/>
            <a:ext cx="1124820" cy="1003301"/>
            <a:chOff x="5472839" y="4063995"/>
            <a:chExt cx="1124820" cy="1003301"/>
          </a:xfrm>
          <a:solidFill>
            <a:schemeClr val="accent4"/>
          </a:solidFill>
        </p:grpSpPr>
        <p:sp>
          <p:nvSpPr>
            <p:cNvPr id="11" name="Freeform 14"/>
            <p:cNvSpPr/>
            <p:nvPr/>
          </p:nvSpPr>
          <p:spPr>
            <a:xfrm rot="16200000">
              <a:off x="5533598" y="4003236"/>
              <a:ext cx="1003301" cy="1124820"/>
            </a:xfrm>
            <a:custGeom>
              <a:avLst/>
              <a:gdLst>
                <a:gd name="connsiteX0" fmla="*/ 1003301 w 1003301"/>
                <a:gd name="connsiteY0" fmla="*/ 121520 h 1124820"/>
                <a:gd name="connsiteX1" fmla="*/ 1003301 w 1003301"/>
                <a:gd name="connsiteY1" fmla="*/ 1124820 h 1124820"/>
                <a:gd name="connsiteX2" fmla="*/ 0 w 1003301"/>
                <a:gd name="connsiteY2" fmla="*/ 1124820 h 1124820"/>
                <a:gd name="connsiteX3" fmla="*/ 0 w 1003301"/>
                <a:gd name="connsiteY3" fmla="*/ 121520 h 1124820"/>
                <a:gd name="connsiteX4" fmla="*/ 380031 w 1003301"/>
                <a:gd name="connsiteY4" fmla="*/ 121520 h 1124820"/>
                <a:gd name="connsiteX5" fmla="*/ 501652 w 1003301"/>
                <a:gd name="connsiteY5" fmla="*/ 0 h 1124820"/>
                <a:gd name="connsiteX6" fmla="*/ 623273 w 1003301"/>
                <a:gd name="connsiteY6" fmla="*/ 121520 h 112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301" h="1124820">
                  <a:moveTo>
                    <a:pt x="1003301" y="121520"/>
                  </a:moveTo>
                  <a:lnTo>
                    <a:pt x="1003301" y="1124820"/>
                  </a:lnTo>
                  <a:lnTo>
                    <a:pt x="0" y="1124820"/>
                  </a:lnTo>
                  <a:lnTo>
                    <a:pt x="0" y="121520"/>
                  </a:lnTo>
                  <a:lnTo>
                    <a:pt x="380031" y="121520"/>
                  </a:lnTo>
                  <a:lnTo>
                    <a:pt x="501652" y="0"/>
                  </a:lnTo>
                  <a:lnTo>
                    <a:pt x="623273" y="1215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594358" y="5019671"/>
              <a:ext cx="1003300" cy="4762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594357" y="4195362"/>
            <a:ext cx="1124820" cy="1003301"/>
            <a:chOff x="5594357" y="5067293"/>
            <a:chExt cx="1124820" cy="1003301"/>
          </a:xfrm>
          <a:solidFill>
            <a:schemeClr val="accent6"/>
          </a:solidFill>
        </p:grpSpPr>
        <p:sp>
          <p:nvSpPr>
            <p:cNvPr id="14" name="Freeform 17"/>
            <p:cNvSpPr/>
            <p:nvPr/>
          </p:nvSpPr>
          <p:spPr>
            <a:xfrm rot="5400000" flipH="1">
              <a:off x="5655116" y="5006534"/>
              <a:ext cx="1003301" cy="1124820"/>
            </a:xfrm>
            <a:custGeom>
              <a:avLst/>
              <a:gdLst>
                <a:gd name="connsiteX0" fmla="*/ 1003301 w 1003301"/>
                <a:gd name="connsiteY0" fmla="*/ 121520 h 1124820"/>
                <a:gd name="connsiteX1" fmla="*/ 1003301 w 1003301"/>
                <a:gd name="connsiteY1" fmla="*/ 1124820 h 1124820"/>
                <a:gd name="connsiteX2" fmla="*/ 0 w 1003301"/>
                <a:gd name="connsiteY2" fmla="*/ 1124820 h 1124820"/>
                <a:gd name="connsiteX3" fmla="*/ 0 w 1003301"/>
                <a:gd name="connsiteY3" fmla="*/ 121520 h 1124820"/>
                <a:gd name="connsiteX4" fmla="*/ 380031 w 1003301"/>
                <a:gd name="connsiteY4" fmla="*/ 121520 h 1124820"/>
                <a:gd name="connsiteX5" fmla="*/ 501652 w 1003301"/>
                <a:gd name="connsiteY5" fmla="*/ 0 h 1124820"/>
                <a:gd name="connsiteX6" fmla="*/ 623273 w 1003301"/>
                <a:gd name="connsiteY6" fmla="*/ 121520 h 112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301" h="1124820">
                  <a:moveTo>
                    <a:pt x="1003301" y="121520"/>
                  </a:moveTo>
                  <a:lnTo>
                    <a:pt x="1003301" y="1124820"/>
                  </a:lnTo>
                  <a:lnTo>
                    <a:pt x="0" y="1124820"/>
                  </a:lnTo>
                  <a:lnTo>
                    <a:pt x="0" y="121520"/>
                  </a:lnTo>
                  <a:lnTo>
                    <a:pt x="380031" y="121520"/>
                  </a:lnTo>
                  <a:lnTo>
                    <a:pt x="501652" y="0"/>
                  </a:lnTo>
                  <a:lnTo>
                    <a:pt x="623273" y="1215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594357" y="6022969"/>
              <a:ext cx="1003300" cy="476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086101" y="1478701"/>
            <a:ext cx="22652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3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MAKING </a:t>
            </a:r>
            <a:r>
              <a:rPr lang="id-ID" sz="3000" b="1" dirty="0">
                <a:solidFill>
                  <a:schemeClr val="accent1"/>
                </a:solidFill>
                <a:cs typeface="+mn-ea"/>
                <a:sym typeface="+mn-lt"/>
              </a:rPr>
              <a:t>CONCEPT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19177" y="1459135"/>
            <a:ext cx="344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1301" y="3500594"/>
            <a:ext cx="25700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3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PUBLISHING</a:t>
            </a:r>
            <a:r>
              <a:rPr lang="id-ID" sz="3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3000" b="1" dirty="0">
                <a:solidFill>
                  <a:schemeClr val="accent5"/>
                </a:solidFill>
                <a:cs typeface="+mn-ea"/>
                <a:sym typeface="+mn-lt"/>
              </a:rPr>
              <a:t>PRODUCT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19177" y="3481027"/>
            <a:ext cx="344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7588" y="2509992"/>
            <a:ext cx="22652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UTILITY</a:t>
            </a:r>
            <a:r>
              <a:rPr lang="id-ID" sz="3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3000" b="1" dirty="0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SETUP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07125" y="2486184"/>
            <a:ext cx="344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40695" y="4491195"/>
            <a:ext cx="25700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TESTING </a:t>
            </a:r>
            <a:r>
              <a:rPr lang="id-ID" sz="3000" b="1" dirty="0">
                <a:solidFill>
                  <a:schemeClr val="accent6"/>
                </a:solidFill>
                <a:cs typeface="+mn-ea"/>
                <a:sym typeface="+mn-lt"/>
              </a:rPr>
              <a:t>EQUIPMENT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10232" y="4467386"/>
            <a:ext cx="344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77144" y="1109369"/>
            <a:ext cx="1313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66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298815" y="2082314"/>
            <a:ext cx="1313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6600" dirty="0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72995" y="3161264"/>
            <a:ext cx="1313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6600" dirty="0">
                <a:solidFill>
                  <a:schemeClr val="accent5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957364" y="4105913"/>
            <a:ext cx="1313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6600" dirty="0">
                <a:solidFill>
                  <a:schemeClr val="accent6"/>
                </a:solidFill>
                <a:cs typeface="+mn-ea"/>
                <a:sym typeface="+mn-lt"/>
              </a:rPr>
              <a:t>04</a:t>
            </a:r>
          </a:p>
        </p:txBody>
      </p:sp>
      <p:cxnSp>
        <p:nvCxnSpPr>
          <p:cNvPr id="32" name="Straight Connector 31"/>
          <p:cNvCxnSpPr>
            <a:stCxn id="15" idx="2"/>
          </p:cNvCxnSpPr>
          <p:nvPr/>
        </p:nvCxnSpPr>
        <p:spPr>
          <a:xfrm>
            <a:off x="6096007" y="5198662"/>
            <a:ext cx="190" cy="8465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096007" y="856571"/>
            <a:ext cx="0" cy="32889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5900273" y="1354845"/>
            <a:ext cx="378090" cy="548796"/>
            <a:chOff x="8591550" y="2065338"/>
            <a:chExt cx="474663" cy="688975"/>
          </a:xfrm>
          <a:solidFill>
            <a:schemeClr val="bg1">
              <a:lumMod val="95000"/>
            </a:schemeClr>
          </a:solidFill>
        </p:grpSpPr>
        <p:sp>
          <p:nvSpPr>
            <p:cNvPr id="39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40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877277" y="4498621"/>
            <a:ext cx="424082" cy="396786"/>
            <a:chOff x="6964363" y="2108200"/>
            <a:chExt cx="690562" cy="646113"/>
          </a:xfrm>
          <a:solidFill>
            <a:schemeClr val="bg1">
              <a:lumMod val="95000"/>
            </a:schemeClr>
          </a:solidFill>
        </p:grpSpPr>
        <p:sp>
          <p:nvSpPr>
            <p:cNvPr id="4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4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  <p:sp>
        <p:nvSpPr>
          <p:cNvPr id="45" name="Freeform 213"/>
          <p:cNvSpPr>
            <a:spLocks noEditPoints="1"/>
          </p:cNvSpPr>
          <p:nvPr/>
        </p:nvSpPr>
        <p:spPr bwMode="auto">
          <a:xfrm>
            <a:off x="5865887" y="3423063"/>
            <a:ext cx="446862" cy="446862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>
              <a:cs typeface="+mn-ea"/>
              <a:sym typeface="+mn-lt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5827240" y="2410692"/>
            <a:ext cx="524156" cy="522950"/>
            <a:chOff x="4594225" y="2119313"/>
            <a:chExt cx="690563" cy="688975"/>
          </a:xfrm>
          <a:solidFill>
            <a:schemeClr val="bg1">
              <a:lumMod val="95000"/>
            </a:schemeClr>
          </a:solidFill>
        </p:grpSpPr>
        <p:sp>
          <p:nvSpPr>
            <p:cNvPr id="47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48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  <p:sp>
          <p:nvSpPr>
            <p:cNvPr id="49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997604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8C3B736-F50D-441B-A694-B0D70E3638FA}"/>
              </a:ext>
            </a:extLst>
          </p:cNvPr>
          <p:cNvSpPr txBox="1"/>
          <p:nvPr/>
        </p:nvSpPr>
        <p:spPr>
          <a:xfrm>
            <a:off x="4732362" y="961005"/>
            <a:ext cx="2742343" cy="107720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cs typeface="+mn-ea"/>
                <a:sym typeface="+mn-lt"/>
              </a:rPr>
              <a:t>INFOGRAPH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8019507" y="2928484"/>
            <a:ext cx="2619848" cy="1001032"/>
            <a:chOff x="1349653" y="3758453"/>
            <a:chExt cx="2111577" cy="806824"/>
          </a:xfrm>
          <a:solidFill>
            <a:schemeClr val="accent1"/>
          </a:solidFill>
        </p:grpSpPr>
        <p:sp>
          <p:nvSpPr>
            <p:cNvPr id="15" name="Chevron 6"/>
            <p:cNvSpPr/>
            <p:nvPr/>
          </p:nvSpPr>
          <p:spPr>
            <a:xfrm>
              <a:off x="2704993" y="3805517"/>
              <a:ext cx="756237" cy="759759"/>
            </a:xfrm>
            <a:custGeom>
              <a:avLst/>
              <a:gdLst>
                <a:gd name="connsiteX0" fmla="*/ 0 w 712694"/>
                <a:gd name="connsiteY0" fmla="*/ 0 h 759759"/>
                <a:gd name="connsiteX1" fmla="*/ 356347 w 712694"/>
                <a:gd name="connsiteY1" fmla="*/ 0 h 759759"/>
                <a:gd name="connsiteX2" fmla="*/ 712694 w 712694"/>
                <a:gd name="connsiteY2" fmla="*/ 379880 h 759759"/>
                <a:gd name="connsiteX3" fmla="*/ 356347 w 712694"/>
                <a:gd name="connsiteY3" fmla="*/ 759759 h 759759"/>
                <a:gd name="connsiteX4" fmla="*/ 0 w 712694"/>
                <a:gd name="connsiteY4" fmla="*/ 759759 h 759759"/>
                <a:gd name="connsiteX5" fmla="*/ 356347 w 712694"/>
                <a:gd name="connsiteY5" fmla="*/ 379880 h 759759"/>
                <a:gd name="connsiteX6" fmla="*/ 0 w 712694"/>
                <a:gd name="connsiteY6" fmla="*/ 0 h 759759"/>
                <a:gd name="connsiteX0" fmla="*/ 43543 w 756237"/>
                <a:gd name="connsiteY0" fmla="*/ 0 h 759759"/>
                <a:gd name="connsiteX1" fmla="*/ 399890 w 756237"/>
                <a:gd name="connsiteY1" fmla="*/ 0 h 759759"/>
                <a:gd name="connsiteX2" fmla="*/ 756237 w 756237"/>
                <a:gd name="connsiteY2" fmla="*/ 379880 h 759759"/>
                <a:gd name="connsiteX3" fmla="*/ 399890 w 756237"/>
                <a:gd name="connsiteY3" fmla="*/ 759759 h 759759"/>
                <a:gd name="connsiteX4" fmla="*/ 0 w 756237"/>
                <a:gd name="connsiteY4" fmla="*/ 759759 h 759759"/>
                <a:gd name="connsiteX5" fmla="*/ 399890 w 756237"/>
                <a:gd name="connsiteY5" fmla="*/ 379880 h 759759"/>
                <a:gd name="connsiteX6" fmla="*/ 43543 w 756237"/>
                <a:gd name="connsiteY6" fmla="*/ 0 h 75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237" h="759759">
                  <a:moveTo>
                    <a:pt x="43543" y="0"/>
                  </a:moveTo>
                  <a:lnTo>
                    <a:pt x="399890" y="0"/>
                  </a:lnTo>
                  <a:lnTo>
                    <a:pt x="756237" y="379880"/>
                  </a:lnTo>
                  <a:lnTo>
                    <a:pt x="399890" y="759759"/>
                  </a:lnTo>
                  <a:lnTo>
                    <a:pt x="0" y="759759"/>
                  </a:lnTo>
                  <a:lnTo>
                    <a:pt x="399890" y="379880"/>
                  </a:lnTo>
                  <a:lnTo>
                    <a:pt x="4354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Pentagon 15"/>
            <p:cNvSpPr/>
            <p:nvPr/>
          </p:nvSpPr>
          <p:spPr>
            <a:xfrm>
              <a:off x="1349653" y="3758453"/>
              <a:ext cx="1628871" cy="806824"/>
            </a:xfrm>
            <a:prstGeom prst="homePlat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868795" y="2928484"/>
            <a:ext cx="2619848" cy="1001032"/>
            <a:chOff x="1349653" y="3758453"/>
            <a:chExt cx="2111577" cy="806824"/>
          </a:xfrm>
          <a:solidFill>
            <a:schemeClr val="accent3"/>
          </a:solidFill>
        </p:grpSpPr>
        <p:sp>
          <p:nvSpPr>
            <p:cNvPr id="18" name="Chevron 6"/>
            <p:cNvSpPr/>
            <p:nvPr/>
          </p:nvSpPr>
          <p:spPr>
            <a:xfrm>
              <a:off x="2704993" y="3805517"/>
              <a:ext cx="756237" cy="759759"/>
            </a:xfrm>
            <a:custGeom>
              <a:avLst/>
              <a:gdLst>
                <a:gd name="connsiteX0" fmla="*/ 0 w 712694"/>
                <a:gd name="connsiteY0" fmla="*/ 0 h 759759"/>
                <a:gd name="connsiteX1" fmla="*/ 356347 w 712694"/>
                <a:gd name="connsiteY1" fmla="*/ 0 h 759759"/>
                <a:gd name="connsiteX2" fmla="*/ 712694 w 712694"/>
                <a:gd name="connsiteY2" fmla="*/ 379880 h 759759"/>
                <a:gd name="connsiteX3" fmla="*/ 356347 w 712694"/>
                <a:gd name="connsiteY3" fmla="*/ 759759 h 759759"/>
                <a:gd name="connsiteX4" fmla="*/ 0 w 712694"/>
                <a:gd name="connsiteY4" fmla="*/ 759759 h 759759"/>
                <a:gd name="connsiteX5" fmla="*/ 356347 w 712694"/>
                <a:gd name="connsiteY5" fmla="*/ 379880 h 759759"/>
                <a:gd name="connsiteX6" fmla="*/ 0 w 712694"/>
                <a:gd name="connsiteY6" fmla="*/ 0 h 759759"/>
                <a:gd name="connsiteX0" fmla="*/ 43543 w 756237"/>
                <a:gd name="connsiteY0" fmla="*/ 0 h 759759"/>
                <a:gd name="connsiteX1" fmla="*/ 399890 w 756237"/>
                <a:gd name="connsiteY1" fmla="*/ 0 h 759759"/>
                <a:gd name="connsiteX2" fmla="*/ 756237 w 756237"/>
                <a:gd name="connsiteY2" fmla="*/ 379880 h 759759"/>
                <a:gd name="connsiteX3" fmla="*/ 399890 w 756237"/>
                <a:gd name="connsiteY3" fmla="*/ 759759 h 759759"/>
                <a:gd name="connsiteX4" fmla="*/ 0 w 756237"/>
                <a:gd name="connsiteY4" fmla="*/ 759759 h 759759"/>
                <a:gd name="connsiteX5" fmla="*/ 399890 w 756237"/>
                <a:gd name="connsiteY5" fmla="*/ 379880 h 759759"/>
                <a:gd name="connsiteX6" fmla="*/ 43543 w 756237"/>
                <a:gd name="connsiteY6" fmla="*/ 0 h 75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237" h="759759">
                  <a:moveTo>
                    <a:pt x="43543" y="0"/>
                  </a:moveTo>
                  <a:lnTo>
                    <a:pt x="399890" y="0"/>
                  </a:lnTo>
                  <a:lnTo>
                    <a:pt x="756237" y="379880"/>
                  </a:lnTo>
                  <a:lnTo>
                    <a:pt x="399890" y="759759"/>
                  </a:lnTo>
                  <a:lnTo>
                    <a:pt x="0" y="759759"/>
                  </a:lnTo>
                  <a:lnTo>
                    <a:pt x="399890" y="379880"/>
                  </a:lnTo>
                  <a:lnTo>
                    <a:pt x="4354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Pentagon 18"/>
            <p:cNvSpPr/>
            <p:nvPr/>
          </p:nvSpPr>
          <p:spPr>
            <a:xfrm>
              <a:off x="1349653" y="3758453"/>
              <a:ext cx="1628871" cy="806824"/>
            </a:xfrm>
            <a:prstGeom prst="homePlat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18080" y="2928484"/>
            <a:ext cx="2619848" cy="1001032"/>
            <a:chOff x="1349653" y="3758453"/>
            <a:chExt cx="2111577" cy="806824"/>
          </a:xfrm>
          <a:solidFill>
            <a:schemeClr val="accent2"/>
          </a:solidFill>
        </p:grpSpPr>
        <p:sp>
          <p:nvSpPr>
            <p:cNvPr id="12" name="Chevron 6"/>
            <p:cNvSpPr/>
            <p:nvPr/>
          </p:nvSpPr>
          <p:spPr>
            <a:xfrm>
              <a:off x="2704993" y="3805517"/>
              <a:ext cx="756237" cy="759759"/>
            </a:xfrm>
            <a:custGeom>
              <a:avLst/>
              <a:gdLst>
                <a:gd name="connsiteX0" fmla="*/ 0 w 712694"/>
                <a:gd name="connsiteY0" fmla="*/ 0 h 759759"/>
                <a:gd name="connsiteX1" fmla="*/ 356347 w 712694"/>
                <a:gd name="connsiteY1" fmla="*/ 0 h 759759"/>
                <a:gd name="connsiteX2" fmla="*/ 712694 w 712694"/>
                <a:gd name="connsiteY2" fmla="*/ 379880 h 759759"/>
                <a:gd name="connsiteX3" fmla="*/ 356347 w 712694"/>
                <a:gd name="connsiteY3" fmla="*/ 759759 h 759759"/>
                <a:gd name="connsiteX4" fmla="*/ 0 w 712694"/>
                <a:gd name="connsiteY4" fmla="*/ 759759 h 759759"/>
                <a:gd name="connsiteX5" fmla="*/ 356347 w 712694"/>
                <a:gd name="connsiteY5" fmla="*/ 379880 h 759759"/>
                <a:gd name="connsiteX6" fmla="*/ 0 w 712694"/>
                <a:gd name="connsiteY6" fmla="*/ 0 h 759759"/>
                <a:gd name="connsiteX0" fmla="*/ 43543 w 756237"/>
                <a:gd name="connsiteY0" fmla="*/ 0 h 759759"/>
                <a:gd name="connsiteX1" fmla="*/ 399890 w 756237"/>
                <a:gd name="connsiteY1" fmla="*/ 0 h 759759"/>
                <a:gd name="connsiteX2" fmla="*/ 756237 w 756237"/>
                <a:gd name="connsiteY2" fmla="*/ 379880 h 759759"/>
                <a:gd name="connsiteX3" fmla="*/ 399890 w 756237"/>
                <a:gd name="connsiteY3" fmla="*/ 759759 h 759759"/>
                <a:gd name="connsiteX4" fmla="*/ 0 w 756237"/>
                <a:gd name="connsiteY4" fmla="*/ 759759 h 759759"/>
                <a:gd name="connsiteX5" fmla="*/ 399890 w 756237"/>
                <a:gd name="connsiteY5" fmla="*/ 379880 h 759759"/>
                <a:gd name="connsiteX6" fmla="*/ 43543 w 756237"/>
                <a:gd name="connsiteY6" fmla="*/ 0 h 75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237" h="759759">
                  <a:moveTo>
                    <a:pt x="43543" y="0"/>
                  </a:moveTo>
                  <a:lnTo>
                    <a:pt x="399890" y="0"/>
                  </a:lnTo>
                  <a:lnTo>
                    <a:pt x="756237" y="379880"/>
                  </a:lnTo>
                  <a:lnTo>
                    <a:pt x="399890" y="759759"/>
                  </a:lnTo>
                  <a:lnTo>
                    <a:pt x="0" y="759759"/>
                  </a:lnTo>
                  <a:lnTo>
                    <a:pt x="399890" y="379880"/>
                  </a:lnTo>
                  <a:lnTo>
                    <a:pt x="4354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349653" y="3758453"/>
              <a:ext cx="1628871" cy="806824"/>
            </a:xfrm>
            <a:prstGeom prst="homePlat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567367" y="2928484"/>
            <a:ext cx="2619848" cy="1001032"/>
            <a:chOff x="1349653" y="3758453"/>
            <a:chExt cx="2111577" cy="806824"/>
          </a:xfrm>
          <a:solidFill>
            <a:schemeClr val="accent4"/>
          </a:solidFill>
        </p:grpSpPr>
        <p:sp>
          <p:nvSpPr>
            <p:cNvPr id="7" name="Chevron 6"/>
            <p:cNvSpPr/>
            <p:nvPr/>
          </p:nvSpPr>
          <p:spPr>
            <a:xfrm>
              <a:off x="2704993" y="3805517"/>
              <a:ext cx="756237" cy="759759"/>
            </a:xfrm>
            <a:custGeom>
              <a:avLst/>
              <a:gdLst>
                <a:gd name="connsiteX0" fmla="*/ 0 w 712694"/>
                <a:gd name="connsiteY0" fmla="*/ 0 h 759759"/>
                <a:gd name="connsiteX1" fmla="*/ 356347 w 712694"/>
                <a:gd name="connsiteY1" fmla="*/ 0 h 759759"/>
                <a:gd name="connsiteX2" fmla="*/ 712694 w 712694"/>
                <a:gd name="connsiteY2" fmla="*/ 379880 h 759759"/>
                <a:gd name="connsiteX3" fmla="*/ 356347 w 712694"/>
                <a:gd name="connsiteY3" fmla="*/ 759759 h 759759"/>
                <a:gd name="connsiteX4" fmla="*/ 0 w 712694"/>
                <a:gd name="connsiteY4" fmla="*/ 759759 h 759759"/>
                <a:gd name="connsiteX5" fmla="*/ 356347 w 712694"/>
                <a:gd name="connsiteY5" fmla="*/ 379880 h 759759"/>
                <a:gd name="connsiteX6" fmla="*/ 0 w 712694"/>
                <a:gd name="connsiteY6" fmla="*/ 0 h 759759"/>
                <a:gd name="connsiteX0" fmla="*/ 43543 w 756237"/>
                <a:gd name="connsiteY0" fmla="*/ 0 h 759759"/>
                <a:gd name="connsiteX1" fmla="*/ 399890 w 756237"/>
                <a:gd name="connsiteY1" fmla="*/ 0 h 759759"/>
                <a:gd name="connsiteX2" fmla="*/ 756237 w 756237"/>
                <a:gd name="connsiteY2" fmla="*/ 379880 h 759759"/>
                <a:gd name="connsiteX3" fmla="*/ 399890 w 756237"/>
                <a:gd name="connsiteY3" fmla="*/ 759759 h 759759"/>
                <a:gd name="connsiteX4" fmla="*/ 0 w 756237"/>
                <a:gd name="connsiteY4" fmla="*/ 759759 h 759759"/>
                <a:gd name="connsiteX5" fmla="*/ 399890 w 756237"/>
                <a:gd name="connsiteY5" fmla="*/ 379880 h 759759"/>
                <a:gd name="connsiteX6" fmla="*/ 43543 w 756237"/>
                <a:gd name="connsiteY6" fmla="*/ 0 h 75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237" h="759759">
                  <a:moveTo>
                    <a:pt x="43543" y="0"/>
                  </a:moveTo>
                  <a:lnTo>
                    <a:pt x="399890" y="0"/>
                  </a:lnTo>
                  <a:lnTo>
                    <a:pt x="756237" y="379880"/>
                  </a:lnTo>
                  <a:lnTo>
                    <a:pt x="399890" y="759759"/>
                  </a:lnTo>
                  <a:lnTo>
                    <a:pt x="0" y="759759"/>
                  </a:lnTo>
                  <a:lnTo>
                    <a:pt x="399890" y="379880"/>
                  </a:lnTo>
                  <a:lnTo>
                    <a:pt x="4354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Pentagon 8"/>
            <p:cNvSpPr/>
            <p:nvPr/>
          </p:nvSpPr>
          <p:spPr>
            <a:xfrm>
              <a:off x="1349653" y="3758453"/>
              <a:ext cx="1628871" cy="806824"/>
            </a:xfrm>
            <a:prstGeom prst="homePlat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388916" y="1477054"/>
            <a:ext cx="999235" cy="1428978"/>
            <a:chOff x="2322285" y="1842796"/>
            <a:chExt cx="999234" cy="1204686"/>
          </a:xfrm>
        </p:grpSpPr>
        <p:cxnSp>
          <p:nvCxnSpPr>
            <p:cNvPr id="24" name="Straight Connector 23"/>
            <p:cNvCxnSpPr>
              <a:endCxn id="9" idx="0"/>
            </p:cNvCxnSpPr>
            <p:nvPr/>
          </p:nvCxnSpPr>
          <p:spPr>
            <a:xfrm>
              <a:off x="2322285" y="1842796"/>
              <a:ext cx="5300" cy="1204686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2322285" y="2481943"/>
              <a:ext cx="926662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/>
            <p:cNvSpPr/>
            <p:nvPr/>
          </p:nvSpPr>
          <p:spPr>
            <a:xfrm>
              <a:off x="3219919" y="2438401"/>
              <a:ext cx="101600" cy="101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551140" y="1477054"/>
            <a:ext cx="999235" cy="1451430"/>
            <a:chOff x="2322285" y="2438401"/>
            <a:chExt cx="999234" cy="1248228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2322285" y="2481943"/>
              <a:ext cx="5300" cy="12046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2322285" y="2481943"/>
              <a:ext cx="926662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/>
            <p:cNvSpPr/>
            <p:nvPr/>
          </p:nvSpPr>
          <p:spPr>
            <a:xfrm>
              <a:off x="3219919" y="2438401"/>
              <a:ext cx="101600" cy="101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 flipH="1" flipV="1">
            <a:off x="3677771" y="3922450"/>
            <a:ext cx="999235" cy="1524455"/>
            <a:chOff x="2322285" y="2438401"/>
            <a:chExt cx="999234" cy="1248228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2322285" y="2481943"/>
              <a:ext cx="5300" cy="1204686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2322285" y="2481943"/>
              <a:ext cx="926662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/>
            <p:cNvSpPr/>
            <p:nvPr/>
          </p:nvSpPr>
          <p:spPr>
            <a:xfrm>
              <a:off x="3219919" y="2438401"/>
              <a:ext cx="101600" cy="1016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 flipH="1" flipV="1">
            <a:off x="7996350" y="3929515"/>
            <a:ext cx="999235" cy="1524455"/>
            <a:chOff x="2322285" y="2438401"/>
            <a:chExt cx="999234" cy="1248228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2322285" y="2481943"/>
              <a:ext cx="5300" cy="120468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2322285" y="2481943"/>
              <a:ext cx="926662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/>
            <p:nvPr/>
          </p:nvSpPr>
          <p:spPr>
            <a:xfrm>
              <a:off x="3219919" y="2438401"/>
              <a:ext cx="101600" cy="101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2656028" y="1453169"/>
            <a:ext cx="2901180" cy="573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2677987" y="1100976"/>
            <a:ext cx="15728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Insert Title </a:t>
            </a:r>
            <a:r>
              <a:rPr lang="en-US" sz="1400" b="1" dirty="0">
                <a:solidFill>
                  <a:schemeClr val="accent4"/>
                </a:solidFill>
                <a:cs typeface="+mn-ea"/>
                <a:sym typeface="+mn-lt"/>
              </a:rPr>
              <a:t>Here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7064602" y="2103885"/>
            <a:ext cx="2901180" cy="573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7072047" y="1751692"/>
            <a:ext cx="15728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Insert Title </a:t>
            </a:r>
            <a:r>
              <a:rPr lang="en-US" sz="1400" b="1" dirty="0">
                <a:solidFill>
                  <a:schemeClr val="accent3"/>
                </a:solidFill>
                <a:cs typeface="+mn-ea"/>
                <a:sym typeface="+mn-lt"/>
              </a:rPr>
              <a:t>Here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1498508" y="4704454"/>
            <a:ext cx="2901180" cy="573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1520468" y="4352261"/>
            <a:ext cx="15728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Insert Title </a:t>
            </a:r>
            <a:r>
              <a:rPr lang="en-US" sz="1400" b="1" dirty="0">
                <a:solidFill>
                  <a:schemeClr val="accent2"/>
                </a:solidFill>
                <a:cs typeface="+mn-ea"/>
                <a:sym typeface="+mn-lt"/>
              </a:rPr>
              <a:t>Here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5834512" y="4723797"/>
            <a:ext cx="2901180" cy="573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5856472" y="4371604"/>
            <a:ext cx="15728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Insert Title </a:t>
            </a:r>
            <a:r>
              <a:rPr lang="en-US" sz="1400" b="1" dirty="0">
                <a:solidFill>
                  <a:schemeClr val="accent1"/>
                </a:solidFill>
                <a:cs typeface="+mn-ea"/>
                <a:sym typeface="+mn-lt"/>
              </a:rPr>
              <a:t>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1637783" y="3165507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2010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3995180" y="3147511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6145894" y="3173040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2018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8296608" y="3166608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557818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Группа"/>
          <p:cNvGrpSpPr/>
          <p:nvPr/>
        </p:nvGrpSpPr>
        <p:grpSpPr>
          <a:xfrm>
            <a:off x="1609574" y="1348949"/>
            <a:ext cx="9258501" cy="3873106"/>
            <a:chOff x="0" y="0"/>
            <a:chExt cx="18516998" cy="7746209"/>
          </a:xfrm>
        </p:grpSpPr>
        <p:grpSp>
          <p:nvGrpSpPr>
            <p:cNvPr id="177" name="Группа"/>
            <p:cNvGrpSpPr/>
            <p:nvPr/>
          </p:nvGrpSpPr>
          <p:grpSpPr>
            <a:xfrm>
              <a:off x="0" y="3690144"/>
              <a:ext cx="18516998" cy="4056065"/>
              <a:chOff x="0" y="0"/>
              <a:chExt cx="18516997" cy="4056063"/>
            </a:xfrm>
          </p:grpSpPr>
          <p:sp>
            <p:nvSpPr>
              <p:cNvPr id="165" name="Фигура"/>
              <p:cNvSpPr/>
              <p:nvPr/>
            </p:nvSpPr>
            <p:spPr>
              <a:xfrm>
                <a:off x="2953173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66" name="Фигура"/>
              <p:cNvSpPr/>
              <p:nvPr/>
            </p:nvSpPr>
            <p:spPr>
              <a:xfrm>
                <a:off x="0" y="909637"/>
                <a:ext cx="3759200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67" name="Фигура"/>
              <p:cNvSpPr/>
              <p:nvPr/>
            </p:nvSpPr>
            <p:spPr>
              <a:xfrm>
                <a:off x="8859519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68" name="Фигура"/>
              <p:cNvSpPr/>
              <p:nvPr/>
            </p:nvSpPr>
            <p:spPr>
              <a:xfrm>
                <a:off x="5906346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69" name="Фигура"/>
              <p:cNvSpPr/>
              <p:nvPr/>
            </p:nvSpPr>
            <p:spPr>
              <a:xfrm>
                <a:off x="11812693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70" name="Фигура"/>
              <p:cNvSpPr/>
              <p:nvPr/>
            </p:nvSpPr>
            <p:spPr>
              <a:xfrm>
                <a:off x="14765734" y="0"/>
                <a:ext cx="3751263" cy="4056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22" y="0"/>
                    </a:moveTo>
                    <a:lnTo>
                      <a:pt x="9922" y="4844"/>
                    </a:lnTo>
                    <a:lnTo>
                      <a:pt x="0" y="4844"/>
                    </a:lnTo>
                    <a:lnTo>
                      <a:pt x="6435" y="10863"/>
                    </a:lnTo>
                    <a:lnTo>
                      <a:pt x="0" y="16883"/>
                    </a:lnTo>
                    <a:lnTo>
                      <a:pt x="9922" y="16883"/>
                    </a:lnTo>
                    <a:lnTo>
                      <a:pt x="9922" y="21600"/>
                    </a:lnTo>
                    <a:lnTo>
                      <a:pt x="21600" y="10800"/>
                    </a:lnTo>
                    <a:lnTo>
                      <a:pt x="992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71" name="Text Box 3"/>
              <p:cNvSpPr txBox="1"/>
              <p:nvPr/>
            </p:nvSpPr>
            <p:spPr>
              <a:xfrm>
                <a:off x="1500412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A</a:t>
                </a:r>
              </a:p>
            </p:txBody>
          </p:sp>
          <p:sp>
            <p:nvSpPr>
              <p:cNvPr id="172" name="Text Box 3"/>
              <p:cNvSpPr txBox="1"/>
              <p:nvPr/>
            </p:nvSpPr>
            <p:spPr>
              <a:xfrm>
                <a:off x="4434239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B</a:t>
                </a:r>
              </a:p>
            </p:txBody>
          </p:sp>
          <p:sp>
            <p:nvSpPr>
              <p:cNvPr id="173" name="Text Box 3"/>
              <p:cNvSpPr txBox="1"/>
              <p:nvPr/>
            </p:nvSpPr>
            <p:spPr>
              <a:xfrm>
                <a:off x="7368066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C</a:t>
                </a:r>
              </a:p>
            </p:txBody>
          </p:sp>
          <p:sp>
            <p:nvSpPr>
              <p:cNvPr id="174" name="Text Box 3"/>
              <p:cNvSpPr txBox="1"/>
              <p:nvPr/>
            </p:nvSpPr>
            <p:spPr>
              <a:xfrm>
                <a:off x="10301893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D</a:t>
                </a:r>
              </a:p>
            </p:txBody>
          </p:sp>
          <p:sp>
            <p:nvSpPr>
              <p:cNvPr id="175" name="Text Box 3"/>
              <p:cNvSpPr txBox="1"/>
              <p:nvPr/>
            </p:nvSpPr>
            <p:spPr>
              <a:xfrm>
                <a:off x="13235718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E</a:t>
                </a:r>
              </a:p>
            </p:txBody>
          </p:sp>
          <p:sp>
            <p:nvSpPr>
              <p:cNvPr id="176" name="Text Box 3"/>
              <p:cNvSpPr txBox="1"/>
              <p:nvPr/>
            </p:nvSpPr>
            <p:spPr>
              <a:xfrm>
                <a:off x="16169546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F</a:t>
                </a:r>
              </a:p>
            </p:txBody>
          </p:sp>
        </p:grpSp>
        <p:grpSp>
          <p:nvGrpSpPr>
            <p:cNvPr id="257" name="Группа"/>
            <p:cNvGrpSpPr/>
            <p:nvPr/>
          </p:nvGrpSpPr>
          <p:grpSpPr>
            <a:xfrm>
              <a:off x="42068" y="0"/>
              <a:ext cx="18465801" cy="2969287"/>
              <a:chOff x="0" y="0"/>
              <a:chExt cx="18465799" cy="2969286"/>
            </a:xfrm>
          </p:grpSpPr>
          <p:sp>
            <p:nvSpPr>
              <p:cNvPr id="178" name="Линия"/>
              <p:cNvSpPr/>
              <p:nvPr/>
            </p:nvSpPr>
            <p:spPr>
              <a:xfrm>
                <a:off x="0" y="857979"/>
                <a:ext cx="0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79" name="Линия"/>
              <p:cNvSpPr/>
              <p:nvPr/>
            </p:nvSpPr>
            <p:spPr>
              <a:xfrm>
                <a:off x="28408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0" name="Линия"/>
              <p:cNvSpPr/>
              <p:nvPr/>
            </p:nvSpPr>
            <p:spPr>
              <a:xfrm>
                <a:off x="568178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1" name="Линия"/>
              <p:cNvSpPr/>
              <p:nvPr/>
            </p:nvSpPr>
            <p:spPr>
              <a:xfrm>
                <a:off x="852267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2" name="Линия"/>
              <p:cNvSpPr/>
              <p:nvPr/>
            </p:nvSpPr>
            <p:spPr>
              <a:xfrm>
                <a:off x="113635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3" name="Линия"/>
              <p:cNvSpPr/>
              <p:nvPr/>
            </p:nvSpPr>
            <p:spPr>
              <a:xfrm>
                <a:off x="1704535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4" name="Линия"/>
              <p:cNvSpPr/>
              <p:nvPr/>
            </p:nvSpPr>
            <p:spPr>
              <a:xfrm>
                <a:off x="1988624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5" name="Линия"/>
              <p:cNvSpPr/>
              <p:nvPr/>
            </p:nvSpPr>
            <p:spPr>
              <a:xfrm>
                <a:off x="2272713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6" name="Линия"/>
              <p:cNvSpPr/>
              <p:nvPr/>
            </p:nvSpPr>
            <p:spPr>
              <a:xfrm>
                <a:off x="2556803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7" name="Линия"/>
              <p:cNvSpPr/>
              <p:nvPr/>
            </p:nvSpPr>
            <p:spPr>
              <a:xfrm>
                <a:off x="2840892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8" name="Линия"/>
              <p:cNvSpPr/>
              <p:nvPr/>
            </p:nvSpPr>
            <p:spPr>
              <a:xfrm>
                <a:off x="3124981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89" name="Линия"/>
              <p:cNvSpPr/>
              <p:nvPr/>
            </p:nvSpPr>
            <p:spPr>
              <a:xfrm>
                <a:off x="3409070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0" name="Линия"/>
              <p:cNvSpPr/>
              <p:nvPr/>
            </p:nvSpPr>
            <p:spPr>
              <a:xfrm>
                <a:off x="369315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1" name="Линия"/>
              <p:cNvSpPr/>
              <p:nvPr/>
            </p:nvSpPr>
            <p:spPr>
              <a:xfrm>
                <a:off x="397724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2" name="Линия"/>
              <p:cNvSpPr/>
              <p:nvPr/>
            </p:nvSpPr>
            <p:spPr>
              <a:xfrm>
                <a:off x="4261338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3" name="Линия"/>
              <p:cNvSpPr/>
              <p:nvPr/>
            </p:nvSpPr>
            <p:spPr>
              <a:xfrm>
                <a:off x="482951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4" name="Линия"/>
              <p:cNvSpPr/>
              <p:nvPr/>
            </p:nvSpPr>
            <p:spPr>
              <a:xfrm>
                <a:off x="511360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5" name="Линия"/>
              <p:cNvSpPr/>
              <p:nvPr/>
            </p:nvSpPr>
            <p:spPr>
              <a:xfrm>
                <a:off x="5397695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6" name="Линия"/>
              <p:cNvSpPr/>
              <p:nvPr/>
            </p:nvSpPr>
            <p:spPr>
              <a:xfrm>
                <a:off x="5681784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7" name="Линия"/>
              <p:cNvSpPr/>
              <p:nvPr/>
            </p:nvSpPr>
            <p:spPr>
              <a:xfrm>
                <a:off x="5965873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8" name="Линия"/>
              <p:cNvSpPr/>
              <p:nvPr/>
            </p:nvSpPr>
            <p:spPr>
              <a:xfrm>
                <a:off x="6249962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199" name="Линия"/>
              <p:cNvSpPr/>
              <p:nvPr/>
            </p:nvSpPr>
            <p:spPr>
              <a:xfrm>
                <a:off x="6534052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0" name="Линия"/>
              <p:cNvSpPr/>
              <p:nvPr/>
            </p:nvSpPr>
            <p:spPr>
              <a:xfrm>
                <a:off x="6818141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1" name="Линия"/>
              <p:cNvSpPr/>
              <p:nvPr/>
            </p:nvSpPr>
            <p:spPr>
              <a:xfrm>
                <a:off x="7102230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2" name="Линия"/>
              <p:cNvSpPr/>
              <p:nvPr/>
            </p:nvSpPr>
            <p:spPr>
              <a:xfrm>
                <a:off x="738631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3" name="Линия"/>
              <p:cNvSpPr/>
              <p:nvPr/>
            </p:nvSpPr>
            <p:spPr>
              <a:xfrm>
                <a:off x="7954498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4" name="Линия"/>
              <p:cNvSpPr/>
              <p:nvPr/>
            </p:nvSpPr>
            <p:spPr>
              <a:xfrm>
                <a:off x="8238587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5" name="Линия"/>
              <p:cNvSpPr/>
              <p:nvPr/>
            </p:nvSpPr>
            <p:spPr>
              <a:xfrm>
                <a:off x="852267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6" name="Линия"/>
              <p:cNvSpPr/>
              <p:nvPr/>
            </p:nvSpPr>
            <p:spPr>
              <a:xfrm>
                <a:off x="8806765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7" name="Линия"/>
              <p:cNvSpPr/>
              <p:nvPr/>
            </p:nvSpPr>
            <p:spPr>
              <a:xfrm>
                <a:off x="9090855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8" name="Линия"/>
              <p:cNvSpPr/>
              <p:nvPr/>
            </p:nvSpPr>
            <p:spPr>
              <a:xfrm>
                <a:off x="9374944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09" name="Линия"/>
              <p:cNvSpPr/>
              <p:nvPr/>
            </p:nvSpPr>
            <p:spPr>
              <a:xfrm>
                <a:off x="9659033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0" name="Линия"/>
              <p:cNvSpPr/>
              <p:nvPr/>
            </p:nvSpPr>
            <p:spPr>
              <a:xfrm>
                <a:off x="9943122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1" name="Линия"/>
              <p:cNvSpPr/>
              <p:nvPr/>
            </p:nvSpPr>
            <p:spPr>
              <a:xfrm>
                <a:off x="10227212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2" name="Линия"/>
              <p:cNvSpPr/>
              <p:nvPr/>
            </p:nvSpPr>
            <p:spPr>
              <a:xfrm>
                <a:off x="10511301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3" name="Линия"/>
              <p:cNvSpPr/>
              <p:nvPr/>
            </p:nvSpPr>
            <p:spPr>
              <a:xfrm>
                <a:off x="1107947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4" name="Линия"/>
              <p:cNvSpPr/>
              <p:nvPr/>
            </p:nvSpPr>
            <p:spPr>
              <a:xfrm>
                <a:off x="1136356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5" name="Линия"/>
              <p:cNvSpPr/>
              <p:nvPr/>
            </p:nvSpPr>
            <p:spPr>
              <a:xfrm>
                <a:off x="11647658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6" name="Линия"/>
              <p:cNvSpPr/>
              <p:nvPr/>
            </p:nvSpPr>
            <p:spPr>
              <a:xfrm>
                <a:off x="1193174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7" name="Линия"/>
              <p:cNvSpPr/>
              <p:nvPr/>
            </p:nvSpPr>
            <p:spPr>
              <a:xfrm>
                <a:off x="1221583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8" name="Линия"/>
              <p:cNvSpPr/>
              <p:nvPr/>
            </p:nvSpPr>
            <p:spPr>
              <a:xfrm>
                <a:off x="1249992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19" name="Линия"/>
              <p:cNvSpPr/>
              <p:nvPr/>
            </p:nvSpPr>
            <p:spPr>
              <a:xfrm>
                <a:off x="12784014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0" name="Линия"/>
              <p:cNvSpPr/>
              <p:nvPr/>
            </p:nvSpPr>
            <p:spPr>
              <a:xfrm>
                <a:off x="13068103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1" name="Линия"/>
              <p:cNvSpPr/>
              <p:nvPr/>
            </p:nvSpPr>
            <p:spPr>
              <a:xfrm>
                <a:off x="13352192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2" name="Линия"/>
              <p:cNvSpPr/>
              <p:nvPr/>
            </p:nvSpPr>
            <p:spPr>
              <a:xfrm>
                <a:off x="13636282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3" name="Линия"/>
              <p:cNvSpPr/>
              <p:nvPr/>
            </p:nvSpPr>
            <p:spPr>
              <a:xfrm>
                <a:off x="14204460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4" name="Линия"/>
              <p:cNvSpPr/>
              <p:nvPr/>
            </p:nvSpPr>
            <p:spPr>
              <a:xfrm>
                <a:off x="1448854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5" name="Линия"/>
              <p:cNvSpPr/>
              <p:nvPr/>
            </p:nvSpPr>
            <p:spPr>
              <a:xfrm>
                <a:off x="14772639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6" name="Линия"/>
              <p:cNvSpPr/>
              <p:nvPr/>
            </p:nvSpPr>
            <p:spPr>
              <a:xfrm>
                <a:off x="15056727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7" name="Линия"/>
              <p:cNvSpPr/>
              <p:nvPr/>
            </p:nvSpPr>
            <p:spPr>
              <a:xfrm>
                <a:off x="15340817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8" name="Линия"/>
              <p:cNvSpPr/>
              <p:nvPr/>
            </p:nvSpPr>
            <p:spPr>
              <a:xfrm>
                <a:off x="15624906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29" name="Линия"/>
              <p:cNvSpPr/>
              <p:nvPr/>
            </p:nvSpPr>
            <p:spPr>
              <a:xfrm>
                <a:off x="15908994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30" name="Линия"/>
              <p:cNvSpPr/>
              <p:nvPr/>
            </p:nvSpPr>
            <p:spPr>
              <a:xfrm>
                <a:off x="16193084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31" name="Линия"/>
              <p:cNvSpPr/>
              <p:nvPr/>
            </p:nvSpPr>
            <p:spPr>
              <a:xfrm>
                <a:off x="16477174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32" name="Линия"/>
              <p:cNvSpPr/>
              <p:nvPr/>
            </p:nvSpPr>
            <p:spPr>
              <a:xfrm>
                <a:off x="16761263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grpSp>
            <p:nvGrpSpPr>
              <p:cNvPr id="239" name="Группа"/>
              <p:cNvGrpSpPr/>
              <p:nvPr/>
            </p:nvGrpSpPr>
            <p:grpSpPr>
              <a:xfrm>
                <a:off x="1420445" y="857979"/>
                <a:ext cx="15624908" cy="972143"/>
                <a:chOff x="0" y="0"/>
                <a:chExt cx="15624907" cy="972142"/>
              </a:xfrm>
            </p:grpSpPr>
            <p:sp>
              <p:nvSpPr>
                <p:cNvPr id="233" name="Линия"/>
                <p:cNvSpPr/>
                <p:nvPr/>
              </p:nvSpPr>
              <p:spPr>
                <a:xfrm>
                  <a:off x="0" y="0"/>
                  <a:ext cx="0" cy="972143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Линия"/>
                <p:cNvSpPr/>
                <p:nvPr/>
              </p:nvSpPr>
              <p:spPr>
                <a:xfrm>
                  <a:off x="3124981" y="0"/>
                  <a:ext cx="1" cy="972143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Линия"/>
                <p:cNvSpPr/>
                <p:nvPr/>
              </p:nvSpPr>
              <p:spPr>
                <a:xfrm>
                  <a:off x="6249963" y="0"/>
                  <a:ext cx="1" cy="972143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Линия"/>
                <p:cNvSpPr/>
                <p:nvPr/>
              </p:nvSpPr>
              <p:spPr>
                <a:xfrm>
                  <a:off x="9374944" y="0"/>
                  <a:ext cx="1" cy="972143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Линия"/>
                <p:cNvSpPr/>
                <p:nvPr/>
              </p:nvSpPr>
              <p:spPr>
                <a:xfrm>
                  <a:off x="12499925" y="0"/>
                  <a:ext cx="1" cy="972143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Линия"/>
                <p:cNvSpPr/>
                <p:nvPr/>
              </p:nvSpPr>
              <p:spPr>
                <a:xfrm>
                  <a:off x="15624907" y="0"/>
                  <a:ext cx="1" cy="972143"/>
                </a:xfrm>
                <a:prstGeom prst="line">
                  <a:avLst/>
                </a:prstGeom>
                <a:noFill/>
                <a:ln w="25400" cap="flat">
                  <a:solidFill>
                    <a:srgbClr val="CFCDD0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16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0" name="Линия"/>
              <p:cNvSpPr/>
              <p:nvPr/>
            </p:nvSpPr>
            <p:spPr>
              <a:xfrm>
                <a:off x="17329441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41" name="Линия"/>
              <p:cNvSpPr/>
              <p:nvPr/>
            </p:nvSpPr>
            <p:spPr>
              <a:xfrm>
                <a:off x="17613531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42" name="Линия"/>
              <p:cNvSpPr/>
              <p:nvPr/>
            </p:nvSpPr>
            <p:spPr>
              <a:xfrm>
                <a:off x="17897620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43" name="Линия"/>
              <p:cNvSpPr/>
              <p:nvPr/>
            </p:nvSpPr>
            <p:spPr>
              <a:xfrm>
                <a:off x="18181708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44" name="Линия"/>
              <p:cNvSpPr/>
              <p:nvPr/>
            </p:nvSpPr>
            <p:spPr>
              <a:xfrm>
                <a:off x="18465798" y="857979"/>
                <a:ext cx="1" cy="209944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245" name="Text Box 3"/>
              <p:cNvSpPr txBox="1"/>
              <p:nvPr/>
            </p:nvSpPr>
            <p:spPr>
              <a:xfrm>
                <a:off x="400674" y="0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2019</a:t>
                </a:r>
              </a:p>
            </p:txBody>
          </p:sp>
          <p:sp>
            <p:nvSpPr>
              <p:cNvPr id="246" name="Text Box 3"/>
              <p:cNvSpPr txBox="1"/>
              <p:nvPr/>
            </p:nvSpPr>
            <p:spPr>
              <a:xfrm>
                <a:off x="3512881" y="0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2020</a:t>
                </a:r>
              </a:p>
            </p:txBody>
          </p:sp>
          <p:sp>
            <p:nvSpPr>
              <p:cNvPr id="247" name="Text Box 3"/>
              <p:cNvSpPr txBox="1"/>
              <p:nvPr/>
            </p:nvSpPr>
            <p:spPr>
              <a:xfrm>
                <a:off x="6625088" y="0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2021</a:t>
                </a:r>
              </a:p>
            </p:txBody>
          </p:sp>
          <p:sp>
            <p:nvSpPr>
              <p:cNvPr id="248" name="Text Box 3"/>
              <p:cNvSpPr txBox="1"/>
              <p:nvPr/>
            </p:nvSpPr>
            <p:spPr>
              <a:xfrm>
                <a:off x="9737297" y="0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2022</a:t>
                </a:r>
              </a:p>
            </p:txBody>
          </p:sp>
          <p:sp>
            <p:nvSpPr>
              <p:cNvPr id="249" name="Text Box 3"/>
              <p:cNvSpPr txBox="1"/>
              <p:nvPr/>
            </p:nvSpPr>
            <p:spPr>
              <a:xfrm>
                <a:off x="12849505" y="0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2023</a:t>
                </a:r>
              </a:p>
            </p:txBody>
          </p:sp>
          <p:sp>
            <p:nvSpPr>
              <p:cNvPr id="250" name="Text Box 3"/>
              <p:cNvSpPr txBox="1"/>
              <p:nvPr/>
            </p:nvSpPr>
            <p:spPr>
              <a:xfrm>
                <a:off x="15961710" y="0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2024</a:t>
                </a:r>
              </a:p>
            </p:txBody>
          </p:sp>
          <p:sp>
            <p:nvSpPr>
              <p:cNvPr id="251" name="Text Box 3"/>
              <p:cNvSpPr txBox="1"/>
              <p:nvPr/>
            </p:nvSpPr>
            <p:spPr>
              <a:xfrm>
                <a:off x="184962" y="2353732"/>
                <a:ext cx="2501899" cy="6155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 sz="35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1750" dirty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rPr>
                  <a:t>$5,678,000</a:t>
                </a:r>
              </a:p>
            </p:txBody>
          </p:sp>
          <p:sp>
            <p:nvSpPr>
              <p:cNvPr id="252" name="Text Box 3"/>
              <p:cNvSpPr txBox="1"/>
              <p:nvPr/>
            </p:nvSpPr>
            <p:spPr>
              <a:xfrm>
                <a:off x="3200861" y="2353732"/>
                <a:ext cx="2694515" cy="6155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 sz="3500">
                    <a:solidFill>
                      <a:srgbClr val="30C2EB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1750" dirty="0">
                    <a:solidFill>
                      <a:schemeClr val="accent5"/>
                    </a:solidFill>
                    <a:latin typeface="+mn-lt"/>
                    <a:ea typeface="+mn-ea"/>
                    <a:cs typeface="+mn-ea"/>
                    <a:sym typeface="+mn-lt"/>
                  </a:rPr>
                  <a:t>$5,897,004</a:t>
                </a:r>
              </a:p>
            </p:txBody>
          </p:sp>
          <p:sp>
            <p:nvSpPr>
              <p:cNvPr id="253" name="Text Box 3"/>
              <p:cNvSpPr txBox="1"/>
              <p:nvPr/>
            </p:nvSpPr>
            <p:spPr>
              <a:xfrm>
                <a:off x="6341510" y="2353732"/>
                <a:ext cx="2637629" cy="6155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 sz="3500">
                    <a:solidFill>
                      <a:srgbClr val="4FDAB3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175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$6,120,000</a:t>
                </a:r>
              </a:p>
            </p:txBody>
          </p:sp>
          <p:sp>
            <p:nvSpPr>
              <p:cNvPr id="254" name="Text Box 3"/>
              <p:cNvSpPr txBox="1"/>
              <p:nvPr/>
            </p:nvSpPr>
            <p:spPr>
              <a:xfrm>
                <a:off x="9313687" y="2353732"/>
                <a:ext cx="2917691" cy="6155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 sz="3500">
                    <a:solidFill>
                      <a:srgbClr val="B3DA4D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175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$6,780,976</a:t>
                </a:r>
              </a:p>
            </p:txBody>
          </p:sp>
          <p:sp>
            <p:nvSpPr>
              <p:cNvPr id="255" name="Text Box 3"/>
              <p:cNvSpPr txBox="1"/>
              <p:nvPr/>
            </p:nvSpPr>
            <p:spPr>
              <a:xfrm>
                <a:off x="12476895" y="2353732"/>
                <a:ext cx="2815693" cy="6155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 sz="3500">
                    <a:solidFill>
                      <a:srgbClr val="F09E55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175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$7,897,988</a:t>
                </a:r>
              </a:p>
            </p:txBody>
          </p:sp>
          <p:sp>
            <p:nvSpPr>
              <p:cNvPr id="256" name="Text Box 3"/>
              <p:cNvSpPr txBox="1"/>
              <p:nvPr/>
            </p:nvSpPr>
            <p:spPr>
              <a:xfrm>
                <a:off x="15586256" y="2353732"/>
                <a:ext cx="2821383" cy="6155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 sz="3500">
                    <a:solidFill>
                      <a:srgbClr val="F86261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1750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$8,900,877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1" name="Группа"/>
          <p:cNvGrpSpPr/>
          <p:nvPr/>
        </p:nvGrpSpPr>
        <p:grpSpPr>
          <a:xfrm>
            <a:off x="1348317" y="1421975"/>
            <a:ext cx="9267134" cy="4521880"/>
            <a:chOff x="0" y="0"/>
            <a:chExt cx="18534263" cy="9043757"/>
          </a:xfrm>
        </p:grpSpPr>
        <p:grpSp>
          <p:nvGrpSpPr>
            <p:cNvPr id="347" name="Группа"/>
            <p:cNvGrpSpPr/>
            <p:nvPr/>
          </p:nvGrpSpPr>
          <p:grpSpPr>
            <a:xfrm>
              <a:off x="30030" y="4422457"/>
              <a:ext cx="18504233" cy="4621300"/>
              <a:chOff x="0" y="0"/>
              <a:chExt cx="18504232" cy="4621298"/>
            </a:xfrm>
          </p:grpSpPr>
          <p:sp>
            <p:nvSpPr>
              <p:cNvPr id="328" name="Линия"/>
              <p:cNvSpPr/>
              <p:nvPr/>
            </p:nvSpPr>
            <p:spPr>
              <a:xfrm flipV="1">
                <a:off x="0" y="129301"/>
                <a:ext cx="18504232" cy="1"/>
              </a:xfrm>
              <a:prstGeom prst="line">
                <a:avLst/>
              </a:prstGeom>
              <a:noFill/>
              <a:ln w="25400" cap="flat">
                <a:solidFill>
                  <a:srgbClr val="CFCDD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29" name="Кружок"/>
              <p:cNvSpPr/>
              <p:nvPr/>
            </p:nvSpPr>
            <p:spPr>
              <a:xfrm>
                <a:off x="1314255" y="0"/>
                <a:ext cx="258604" cy="258603"/>
              </a:xfrm>
              <a:prstGeom prst="ellipse">
                <a:avLst/>
              </a:pr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30" name="Кружок"/>
              <p:cNvSpPr/>
              <p:nvPr/>
            </p:nvSpPr>
            <p:spPr>
              <a:xfrm>
                <a:off x="4426462" y="0"/>
                <a:ext cx="258604" cy="258603"/>
              </a:xfrm>
              <a:prstGeom prst="ellipse">
                <a:avLst/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31" name="Кружок"/>
              <p:cNvSpPr/>
              <p:nvPr/>
            </p:nvSpPr>
            <p:spPr>
              <a:xfrm>
                <a:off x="7538670" y="0"/>
                <a:ext cx="258604" cy="258603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32" name="Кружок"/>
              <p:cNvSpPr/>
              <p:nvPr/>
            </p:nvSpPr>
            <p:spPr>
              <a:xfrm>
                <a:off x="10650877" y="0"/>
                <a:ext cx="258603" cy="258603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33" name="Кружок"/>
              <p:cNvSpPr/>
              <p:nvPr/>
            </p:nvSpPr>
            <p:spPr>
              <a:xfrm>
                <a:off x="13763083" y="0"/>
                <a:ext cx="258604" cy="258603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34" name="Кружок"/>
              <p:cNvSpPr/>
              <p:nvPr/>
            </p:nvSpPr>
            <p:spPr>
              <a:xfrm>
                <a:off x="16875292" y="0"/>
                <a:ext cx="258604" cy="25860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35" name="Rectangle 111"/>
              <p:cNvSpPr txBox="1"/>
              <p:nvPr/>
            </p:nvSpPr>
            <p:spPr>
              <a:xfrm>
                <a:off x="115868" y="1544689"/>
                <a:ext cx="2655379" cy="30766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2860" tIns="22860" rIns="22860" bIns="22860" numCol="1" anchor="t">
                <a:spAutoFit/>
              </a:bodyPr>
              <a:lstStyle/>
              <a:p>
                <a:pPr>
                  <a:lnSpc>
                    <a:spcPct val="150000"/>
                  </a:lnSpc>
                  <a:defRPr sz="2200" b="0">
                    <a:solidFill>
                      <a:srgbClr val="9B999C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sz="1100" dirty="0">
                    <a:solidFill>
                      <a:schemeClr val="tx2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1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6" name="Text Box 3"/>
              <p:cNvSpPr txBox="1"/>
              <p:nvPr/>
            </p:nvSpPr>
            <p:spPr>
              <a:xfrm>
                <a:off x="412714" y="811263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2019</a:t>
                </a:r>
              </a:p>
            </p:txBody>
          </p:sp>
          <p:sp>
            <p:nvSpPr>
              <p:cNvPr id="337" name="Rectangle 111"/>
              <p:cNvSpPr txBox="1"/>
              <p:nvPr/>
            </p:nvSpPr>
            <p:spPr>
              <a:xfrm>
                <a:off x="3228075" y="1544689"/>
                <a:ext cx="2655379" cy="30766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2860" tIns="22860" rIns="22860" bIns="22860" numCol="1" anchor="t">
                <a:spAutoFit/>
              </a:bodyPr>
              <a:lstStyle/>
              <a:p>
                <a:pPr>
                  <a:lnSpc>
                    <a:spcPct val="150000"/>
                  </a:lnSpc>
                  <a:defRPr sz="2200" b="0">
                    <a:solidFill>
                      <a:srgbClr val="9B999C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sz="1100" dirty="0">
                    <a:solidFill>
                      <a:schemeClr val="tx2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1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8" name="Text Box 3"/>
              <p:cNvSpPr txBox="1"/>
              <p:nvPr/>
            </p:nvSpPr>
            <p:spPr>
              <a:xfrm>
                <a:off x="3524921" y="811263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2020</a:t>
                </a:r>
              </a:p>
            </p:txBody>
          </p:sp>
          <p:sp>
            <p:nvSpPr>
              <p:cNvPr id="339" name="Rectangle 111"/>
              <p:cNvSpPr txBox="1"/>
              <p:nvPr/>
            </p:nvSpPr>
            <p:spPr>
              <a:xfrm>
                <a:off x="6340282" y="1544689"/>
                <a:ext cx="2655379" cy="30766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2860" tIns="22860" rIns="22860" bIns="22860" numCol="1" anchor="t">
                <a:spAutoFit/>
              </a:bodyPr>
              <a:lstStyle/>
              <a:p>
                <a:pPr>
                  <a:lnSpc>
                    <a:spcPct val="150000"/>
                  </a:lnSpc>
                  <a:defRPr sz="2200" b="0">
                    <a:solidFill>
                      <a:srgbClr val="9B999C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sz="1100" dirty="0">
                    <a:solidFill>
                      <a:schemeClr val="tx2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1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0" name="Text Box 3"/>
              <p:cNvSpPr txBox="1"/>
              <p:nvPr/>
            </p:nvSpPr>
            <p:spPr>
              <a:xfrm>
                <a:off x="6637128" y="811263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2021</a:t>
                </a:r>
              </a:p>
            </p:txBody>
          </p:sp>
          <p:sp>
            <p:nvSpPr>
              <p:cNvPr id="341" name="Rectangle 111"/>
              <p:cNvSpPr txBox="1"/>
              <p:nvPr/>
            </p:nvSpPr>
            <p:spPr>
              <a:xfrm>
                <a:off x="9452489" y="1544689"/>
                <a:ext cx="2655379" cy="30766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2860" tIns="22860" rIns="22860" bIns="22860" numCol="1" anchor="t">
                <a:spAutoFit/>
              </a:bodyPr>
              <a:lstStyle/>
              <a:p>
                <a:pPr>
                  <a:lnSpc>
                    <a:spcPct val="150000"/>
                  </a:lnSpc>
                  <a:defRPr sz="2200" b="0">
                    <a:solidFill>
                      <a:srgbClr val="9B999C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sz="1100" dirty="0">
                    <a:solidFill>
                      <a:schemeClr val="tx2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1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2" name="Text Box 3"/>
              <p:cNvSpPr txBox="1"/>
              <p:nvPr/>
            </p:nvSpPr>
            <p:spPr>
              <a:xfrm>
                <a:off x="9749335" y="811263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2022</a:t>
                </a:r>
              </a:p>
            </p:txBody>
          </p:sp>
          <p:sp>
            <p:nvSpPr>
              <p:cNvPr id="343" name="Rectangle 111"/>
              <p:cNvSpPr txBox="1"/>
              <p:nvPr/>
            </p:nvSpPr>
            <p:spPr>
              <a:xfrm>
                <a:off x="12564696" y="1544689"/>
                <a:ext cx="2655379" cy="30766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2860" tIns="22860" rIns="22860" bIns="22860" numCol="1" anchor="t">
                <a:spAutoFit/>
              </a:bodyPr>
              <a:lstStyle/>
              <a:p>
                <a:pPr>
                  <a:lnSpc>
                    <a:spcPct val="150000"/>
                  </a:lnSpc>
                  <a:defRPr sz="2200" b="0">
                    <a:solidFill>
                      <a:srgbClr val="9B999C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sz="1100" dirty="0">
                    <a:solidFill>
                      <a:schemeClr val="tx2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1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4" name="Text Box 3"/>
              <p:cNvSpPr txBox="1"/>
              <p:nvPr/>
            </p:nvSpPr>
            <p:spPr>
              <a:xfrm>
                <a:off x="12861544" y="811263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2023</a:t>
                </a:r>
              </a:p>
            </p:txBody>
          </p:sp>
          <p:sp>
            <p:nvSpPr>
              <p:cNvPr id="345" name="Rectangle 111"/>
              <p:cNvSpPr txBox="1"/>
              <p:nvPr/>
            </p:nvSpPr>
            <p:spPr>
              <a:xfrm>
                <a:off x="15676903" y="1544689"/>
                <a:ext cx="2655379" cy="30766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2860" tIns="22860" rIns="22860" bIns="22860" numCol="1" anchor="t">
                <a:spAutoFit/>
              </a:bodyPr>
              <a:lstStyle/>
              <a:p>
                <a:pPr>
                  <a:lnSpc>
                    <a:spcPct val="150000"/>
                  </a:lnSpc>
                  <a:defRPr sz="2200" b="0">
                    <a:solidFill>
                      <a:srgbClr val="9B999C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sz="1100" dirty="0">
                    <a:solidFill>
                      <a:schemeClr val="tx2"/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1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6" name="Text Box 3"/>
              <p:cNvSpPr txBox="1"/>
              <p:nvPr/>
            </p:nvSpPr>
            <p:spPr>
              <a:xfrm>
                <a:off x="15973751" y="811263"/>
                <a:ext cx="2061687" cy="353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defRPr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sz="90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2024</a:t>
                </a:r>
              </a:p>
            </p:txBody>
          </p:sp>
        </p:grpSp>
        <p:grpSp>
          <p:nvGrpSpPr>
            <p:cNvPr id="360" name="Группа"/>
            <p:cNvGrpSpPr/>
            <p:nvPr/>
          </p:nvGrpSpPr>
          <p:grpSpPr>
            <a:xfrm>
              <a:off x="0" y="0"/>
              <a:ext cx="18516998" cy="4056064"/>
              <a:chOff x="0" y="0"/>
              <a:chExt cx="18516997" cy="4056063"/>
            </a:xfrm>
          </p:grpSpPr>
          <p:sp>
            <p:nvSpPr>
              <p:cNvPr id="348" name="Фигура"/>
              <p:cNvSpPr/>
              <p:nvPr/>
            </p:nvSpPr>
            <p:spPr>
              <a:xfrm>
                <a:off x="2953173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49" name="Фигура"/>
              <p:cNvSpPr/>
              <p:nvPr/>
            </p:nvSpPr>
            <p:spPr>
              <a:xfrm>
                <a:off x="0" y="909637"/>
                <a:ext cx="3759200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50" name="Фигура"/>
              <p:cNvSpPr/>
              <p:nvPr/>
            </p:nvSpPr>
            <p:spPr>
              <a:xfrm>
                <a:off x="8859519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51" name="Фигура"/>
              <p:cNvSpPr/>
              <p:nvPr/>
            </p:nvSpPr>
            <p:spPr>
              <a:xfrm>
                <a:off x="5906346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52" name="Фигура"/>
              <p:cNvSpPr/>
              <p:nvPr/>
            </p:nvSpPr>
            <p:spPr>
              <a:xfrm>
                <a:off x="11812693" y="909637"/>
                <a:ext cx="3759201" cy="226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178" y="0"/>
                    </a:lnTo>
                    <a:lnTo>
                      <a:pt x="21600" y="10800"/>
                    </a:lnTo>
                    <a:lnTo>
                      <a:pt x="15178" y="21600"/>
                    </a:lnTo>
                    <a:lnTo>
                      <a:pt x="0" y="21600"/>
                    </a:lnTo>
                    <a:lnTo>
                      <a:pt x="6422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53" name="Фигура"/>
              <p:cNvSpPr/>
              <p:nvPr/>
            </p:nvSpPr>
            <p:spPr>
              <a:xfrm>
                <a:off x="14765734" y="0"/>
                <a:ext cx="3751263" cy="4056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22" y="0"/>
                    </a:moveTo>
                    <a:lnTo>
                      <a:pt x="9922" y="4844"/>
                    </a:lnTo>
                    <a:lnTo>
                      <a:pt x="0" y="4844"/>
                    </a:lnTo>
                    <a:lnTo>
                      <a:pt x="6435" y="10863"/>
                    </a:lnTo>
                    <a:lnTo>
                      <a:pt x="0" y="16883"/>
                    </a:lnTo>
                    <a:lnTo>
                      <a:pt x="9922" y="16883"/>
                    </a:lnTo>
                    <a:lnTo>
                      <a:pt x="9922" y="21600"/>
                    </a:lnTo>
                    <a:lnTo>
                      <a:pt x="21600" y="10800"/>
                    </a:lnTo>
                    <a:lnTo>
                      <a:pt x="992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>
                  <a:cs typeface="+mn-ea"/>
                  <a:sym typeface="+mn-lt"/>
                </a:endParaRPr>
              </a:p>
            </p:txBody>
          </p:sp>
          <p:sp>
            <p:nvSpPr>
              <p:cNvPr id="354" name="Text Box 3"/>
              <p:cNvSpPr txBox="1"/>
              <p:nvPr/>
            </p:nvSpPr>
            <p:spPr>
              <a:xfrm>
                <a:off x="1500412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A</a:t>
                </a:r>
              </a:p>
            </p:txBody>
          </p:sp>
          <p:sp>
            <p:nvSpPr>
              <p:cNvPr id="355" name="Text Box 3"/>
              <p:cNvSpPr txBox="1"/>
              <p:nvPr/>
            </p:nvSpPr>
            <p:spPr>
              <a:xfrm>
                <a:off x="4434239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B</a:t>
                </a:r>
              </a:p>
            </p:txBody>
          </p:sp>
          <p:sp>
            <p:nvSpPr>
              <p:cNvPr id="356" name="Text Box 3"/>
              <p:cNvSpPr txBox="1"/>
              <p:nvPr/>
            </p:nvSpPr>
            <p:spPr>
              <a:xfrm>
                <a:off x="7368066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C</a:t>
                </a:r>
              </a:p>
            </p:txBody>
          </p:sp>
          <p:sp>
            <p:nvSpPr>
              <p:cNvPr id="357" name="Text Box 3"/>
              <p:cNvSpPr txBox="1"/>
              <p:nvPr/>
            </p:nvSpPr>
            <p:spPr>
              <a:xfrm>
                <a:off x="10301893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D</a:t>
                </a:r>
              </a:p>
            </p:txBody>
          </p:sp>
          <p:sp>
            <p:nvSpPr>
              <p:cNvPr id="358" name="Text Box 3"/>
              <p:cNvSpPr txBox="1"/>
              <p:nvPr/>
            </p:nvSpPr>
            <p:spPr>
              <a:xfrm>
                <a:off x="13235718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E</a:t>
                </a:r>
              </a:p>
            </p:txBody>
          </p:sp>
          <p:sp>
            <p:nvSpPr>
              <p:cNvPr id="359" name="Text Box 3"/>
              <p:cNvSpPr txBox="1"/>
              <p:nvPr/>
            </p:nvSpPr>
            <p:spPr>
              <a:xfrm>
                <a:off x="16169546" y="1647031"/>
                <a:ext cx="1367976" cy="7001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t">
                <a:spAutoFit/>
              </a:bodyPr>
              <a:lstStyle>
                <a:lvl1pPr>
                  <a:lnSpc>
                    <a:spcPct val="90000"/>
                  </a:lnSpc>
                  <a:defRPr sz="45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sz="2250">
                    <a:latin typeface="+mn-lt"/>
                    <a:ea typeface="+mn-ea"/>
                    <a:cs typeface="+mn-ea"/>
                    <a:sym typeface="+mn-lt"/>
                  </a:rPr>
                  <a:t>F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23E87"/>
      </a:accent1>
      <a:accent2>
        <a:srgbClr val="118FCF"/>
      </a:accent2>
      <a:accent3>
        <a:srgbClr val="1AC9D3"/>
      </a:accent3>
      <a:accent4>
        <a:srgbClr val="1ACB88"/>
      </a:accent4>
      <a:accent5>
        <a:srgbClr val="3CC14E"/>
      </a:accent5>
      <a:accent6>
        <a:srgbClr val="88BC2A"/>
      </a:accent6>
      <a:hlink>
        <a:srgbClr val="023E87"/>
      </a:hlink>
      <a:folHlink>
        <a:srgbClr val="BFBFBF"/>
      </a:folHlink>
    </a:clrScheme>
    <a:fontScheme name="mgl0oj0z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3E87"/>
    </a:accent1>
    <a:accent2>
      <a:srgbClr val="118FCF"/>
    </a:accent2>
    <a:accent3>
      <a:srgbClr val="1AC9D3"/>
    </a:accent3>
    <a:accent4>
      <a:srgbClr val="1ACB88"/>
    </a:accent4>
    <a:accent5>
      <a:srgbClr val="3CC14E"/>
    </a:accent5>
    <a:accent6>
      <a:srgbClr val="88BC2A"/>
    </a:accent6>
    <a:hlink>
      <a:srgbClr val="023E87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1784</Words>
  <Application>Microsoft Office PowerPoint</Application>
  <PresentationFormat>宽屏</PresentationFormat>
  <Paragraphs>274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HarmonyOS Sans SC</vt:lpstr>
      <vt:lpstr>Helvetica Light</vt:lpstr>
      <vt:lpstr>等线</vt:lpstr>
      <vt:lpstr>Arial</vt:lpstr>
      <vt:lpstr>Calibri</vt:lpstr>
      <vt:lpstr>Open Sans Light</vt:lpstr>
      <vt:lpstr>Roboto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18张步骤递进箭头时间轴ppt图表</dc:title>
  <dc:creator>51PPT模板网</dc:creator>
  <cp:keywords>www.51pptmoban.com</cp:keywords>
  <dc:description>www.51pptmoban.com</dc:description>
  <cp:lastModifiedBy>Win user</cp:lastModifiedBy>
  <cp:revision>18</cp:revision>
  <dcterms:created xsi:type="dcterms:W3CDTF">2022-08-23T08:06:39Z</dcterms:created>
  <dcterms:modified xsi:type="dcterms:W3CDTF">2022-08-23T12:30:47Z</dcterms:modified>
</cp:coreProperties>
</file>