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1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3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4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5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274" r:id="rId3"/>
    <p:sldId id="278" r:id="rId4"/>
    <p:sldId id="289" r:id="rId5"/>
    <p:sldId id="287" r:id="rId6"/>
    <p:sldId id="290" r:id="rId7"/>
    <p:sldId id="312" r:id="rId8"/>
    <p:sldId id="1128" r:id="rId9"/>
    <p:sldId id="1127" r:id="rId10"/>
    <p:sldId id="295" r:id="rId11"/>
    <p:sldId id="305" r:id="rId12"/>
    <p:sldId id="318" r:id="rId13"/>
    <p:sldId id="292" r:id="rId14"/>
    <p:sldId id="314" r:id="rId15"/>
    <p:sldId id="304" r:id="rId16"/>
    <p:sldId id="319" r:id="rId17"/>
    <p:sldId id="1129" r:id="rId18"/>
    <p:sldId id="1126" r:id="rId19"/>
    <p:sldId id="1130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31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1C24"/>
    <a:srgbClr val="F0F0F0"/>
    <a:srgbClr val="FEFBF3"/>
    <a:srgbClr val="9A0D0A"/>
    <a:srgbClr val="011E4B"/>
    <a:srgbClr val="013062"/>
    <a:srgbClr val="02376C"/>
    <a:srgbClr val="E6001C"/>
    <a:srgbClr val="004051"/>
    <a:srgbClr val="102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1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834"/>
      </p:cViewPr>
      <p:guideLst>
        <p:guide orient="horz" pos="935"/>
        <p:guide pos="3840"/>
        <p:guide pos="416"/>
        <p:guide pos="7256"/>
        <p:guide orient="horz" pos="648"/>
        <p:guide orient="horz" pos="731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94001461842587"/>
          <c:y val="5.8051404061198519E-2"/>
          <c:w val="0.78251146217482304"/>
          <c:h val="0.8403586388317040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费用</c:v>
                </c:pt>
              </c:strCache>
            </c:strRef>
          </c:tx>
          <c:spPr>
            <a:noFill/>
            <a:ln w="25400" cap="rnd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 w="2540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729-43D7-8698-CF3BA96B12F1}"/>
              </c:ext>
            </c:extLst>
          </c:dPt>
          <c:dPt>
            <c:idx val="1"/>
            <c:invertIfNegative val="0"/>
            <c:bubble3D val="0"/>
            <c:spPr>
              <a:noFill/>
              <a:ln w="2540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729-43D7-8698-CF3BA96B12F1}"/>
              </c:ext>
            </c:extLst>
          </c:dPt>
          <c:dPt>
            <c:idx val="2"/>
            <c:invertIfNegative val="0"/>
            <c:bubble3D val="0"/>
            <c:spPr>
              <a:noFill/>
              <a:ln w="2540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729-43D7-8698-CF3BA96B12F1}"/>
              </c:ext>
            </c:extLst>
          </c:dPt>
          <c:dPt>
            <c:idx val="3"/>
            <c:invertIfNegative val="0"/>
            <c:bubble3D val="0"/>
            <c:spPr>
              <a:noFill/>
              <a:ln w="2540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729-43D7-8698-CF3BA96B12F1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882911392405061E-2"/>
                      <c:h val="0.138597727196111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729-43D7-8698-CF3BA96B12F1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882911392405061E-2"/>
                      <c:h val="0.138597727196111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729-43D7-8698-CF3BA96B12F1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882911392405061E-2"/>
                      <c:h val="0.138597727196111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729-43D7-8698-CF3BA96B12F1}"/>
                </c:ext>
              </c:extLst>
            </c:dLbl>
            <c:dLbl>
              <c:idx val="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6352744277218511E-2"/>
                      <c:h val="0.138597727196111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729-43D7-8698-CF3BA96B12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no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宣传组</c:v>
                </c:pt>
                <c:pt idx="1">
                  <c:v>采购组</c:v>
                </c:pt>
                <c:pt idx="2">
                  <c:v>现场组</c:v>
                </c:pt>
                <c:pt idx="3">
                  <c:v>备用金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25</c:v>
                </c:pt>
                <c:pt idx="2">
                  <c:v>15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729-43D7-8698-CF3BA96B12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454990400"/>
        <c:axId val="454996640"/>
      </c:barChart>
      <c:catAx>
        <c:axId val="45499040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alpha val="5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54996640"/>
        <c:crosses val="autoZero"/>
        <c:auto val="1"/>
        <c:lblAlgn val="ctr"/>
        <c:lblOffset val="100"/>
        <c:noMultiLvlLbl val="0"/>
      </c:catAx>
      <c:valAx>
        <c:axId val="454996640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549904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42192181729495"/>
          <c:y val="6.5988444877728147E-2"/>
          <c:w val="0.61891695393229407"/>
          <c:h val="0.7845626658032744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支出分布</c:v>
                </c:pt>
              </c:strCache>
            </c:strRef>
          </c:tx>
          <c:spPr>
            <a:ln w="9525"/>
          </c:spPr>
          <c:dPt>
            <c:idx val="0"/>
            <c:bubble3D val="0"/>
            <c:spPr>
              <a:solidFill>
                <a:schemeClr val="accent1">
                  <a:lumMod val="25000"/>
                  <a:lumOff val="75000"/>
                </a:schemeClr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A1-4C4E-ADF4-73BCA1157A9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0A1-4C4E-ADF4-73BCA1157A97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0A1-4C4E-ADF4-73BCA1157A9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95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0A1-4C4E-ADF4-73BCA1157A97}"/>
              </c:ext>
            </c:extLst>
          </c:dPt>
          <c:dLbls>
            <c:dLbl>
              <c:idx val="0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458877635089994E-2"/>
                      <c:h val="6.912289600942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0A1-4C4E-ADF4-73BCA1157A97}"/>
                </c:ext>
              </c:extLst>
            </c:dLbl>
            <c:dLbl>
              <c:idx val="1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458877635089994E-2"/>
                      <c:h val="6.912289600942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0A1-4C4E-ADF4-73BCA1157A97}"/>
                </c:ext>
              </c:extLst>
            </c:dLbl>
            <c:dLbl>
              <c:idx val="2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458877635089994E-2"/>
                      <c:h val="6.912289600942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0A1-4C4E-ADF4-73BCA1157A97}"/>
                </c:ext>
              </c:extLst>
            </c:dLbl>
            <c:dLbl>
              <c:idx val="3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458877635089994E-2"/>
                      <c:h val="6.91228960094202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0A1-4C4E-ADF4-73BCA1157A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no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场地布置</c:v>
                </c:pt>
                <c:pt idx="1">
                  <c:v>物料采购</c:v>
                </c:pt>
                <c:pt idx="2">
                  <c:v>广告宣传</c:v>
                </c:pt>
                <c:pt idx="3">
                  <c:v>节目排练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6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0A1-4C4E-ADF4-73BCA1157A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D103D-1648-40C5-9E36-C4FF6AE89F02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C5B57-9CDD-40D7-80AA-DEEFC677B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37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41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52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3820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27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01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81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848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185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9584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29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82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08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719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46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760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978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320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19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4C5B57-9CDD-40D7-80AA-DEEFC677BD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981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23.png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11" Type="http://schemas.microsoft.com/office/2007/relationships/hdphoto" Target="../media/hdphoto3.wdp"/><Relationship Id="rId5" Type="http://schemas.microsoft.com/office/2007/relationships/hdphoto" Target="../media/hdphoto1.wdp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microsoft.com/office/2007/relationships/hdphoto" Target="../media/hdphoto2.wdp"/><Relationship Id="rId14" Type="http://schemas.openxmlformats.org/officeDocument/2006/relationships/image" Target="../media/image2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F97A4F4-393A-06C7-B418-8D6B966BB114}"/>
              </a:ext>
            </a:extLst>
          </p:cNvPr>
          <p:cNvSpPr/>
          <p:nvPr userDrawn="1"/>
        </p:nvSpPr>
        <p:spPr>
          <a:xfrm>
            <a:off x="2540000" y="-340360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4B7C31-E852-778E-FBB9-6D0452FF17FB}"/>
              </a:ext>
            </a:extLst>
          </p:cNvPr>
          <p:cNvSpPr/>
          <p:nvPr userDrawn="1"/>
        </p:nvSpPr>
        <p:spPr>
          <a:xfrm>
            <a:off x="2540000" y="413512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7B13F4FC-D77E-D7C6-DB6C-E831048B0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5">
            <a:extLst>
              <a:ext uri="{FF2B5EF4-FFF2-40B4-BE49-F238E27FC236}">
                <a16:creationId xmlns:a16="http://schemas.microsoft.com/office/drawing/2014/main" id="{05124F88-1C18-0DBE-F6E1-733F592E2A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4015" y="378343"/>
            <a:ext cx="2214235" cy="457240"/>
          </a:xfrm>
          <a:prstGeom prst="rect">
            <a:avLst/>
          </a:prstGeom>
        </p:spPr>
      </p:pic>
      <p:pic>
        <p:nvPicPr>
          <p:cNvPr id="14" name="Picture 25">
            <a:extLst>
              <a:ext uri="{FF2B5EF4-FFF2-40B4-BE49-F238E27FC236}">
                <a16:creationId xmlns:a16="http://schemas.microsoft.com/office/drawing/2014/main" id="{E7C221E7-E157-7BD9-B5E8-CCB9DC1D6E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237431" y="378343"/>
            <a:ext cx="2214235" cy="457240"/>
          </a:xfrm>
          <a:prstGeom prst="rect">
            <a:avLst/>
          </a:prstGeom>
        </p:spPr>
      </p:pic>
      <p:pic>
        <p:nvPicPr>
          <p:cNvPr id="15" name="图片 14" descr="银色的鸡蛋&#10;&#10;描述已自动生成">
            <a:extLst>
              <a:ext uri="{FF2B5EF4-FFF2-40B4-BE49-F238E27FC236}">
                <a16:creationId xmlns:a16="http://schemas.microsoft.com/office/drawing/2014/main" id="{4266B2AB-C71D-D8BE-78E5-D396E331EF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4775" y="-15481"/>
            <a:ext cx="4362450" cy="1422104"/>
          </a:xfrm>
          <a:prstGeom prst="rect">
            <a:avLst/>
          </a:prstGeom>
        </p:spPr>
      </p:pic>
      <p:sp>
        <p:nvSpPr>
          <p:cNvPr id="16" name="sitting-rabbit_74201">
            <a:extLst>
              <a:ext uri="{FF2B5EF4-FFF2-40B4-BE49-F238E27FC236}">
                <a16:creationId xmlns:a16="http://schemas.microsoft.com/office/drawing/2014/main" id="{6529E816-8939-2BFA-F23D-3486ED50D99A}"/>
              </a:ext>
            </a:extLst>
          </p:cNvPr>
          <p:cNvSpPr/>
          <p:nvPr/>
        </p:nvSpPr>
        <p:spPr>
          <a:xfrm rot="1330503" flipH="1">
            <a:off x="5419088" y="112308"/>
            <a:ext cx="460180" cy="609685"/>
          </a:xfrm>
          <a:custGeom>
            <a:avLst/>
            <a:gdLst>
              <a:gd name="T0" fmla="*/ 4981 w 4981"/>
              <a:gd name="T1" fmla="*/ 3435 h 6609"/>
              <a:gd name="T2" fmla="*/ 4106 w 4981"/>
              <a:gd name="T3" fmla="*/ 2697 h 6609"/>
              <a:gd name="T4" fmla="*/ 4118 w 4981"/>
              <a:gd name="T5" fmla="*/ 136 h 6609"/>
              <a:gd name="T6" fmla="*/ 4034 w 4981"/>
              <a:gd name="T7" fmla="*/ 18 h 6609"/>
              <a:gd name="T8" fmla="*/ 3895 w 4981"/>
              <a:gd name="T9" fmla="*/ 59 h 6609"/>
              <a:gd name="T10" fmla="*/ 3425 w 4981"/>
              <a:gd name="T11" fmla="*/ 2046 h 6609"/>
              <a:gd name="T12" fmla="*/ 3426 w 4981"/>
              <a:gd name="T13" fmla="*/ 2135 h 6609"/>
              <a:gd name="T14" fmla="*/ 2764 w 4981"/>
              <a:gd name="T15" fmla="*/ 222 h 6609"/>
              <a:gd name="T16" fmla="*/ 2646 w 4981"/>
              <a:gd name="T17" fmla="*/ 138 h 6609"/>
              <a:gd name="T18" fmla="*/ 2528 w 4981"/>
              <a:gd name="T19" fmla="*/ 223 h 6609"/>
              <a:gd name="T20" fmla="*/ 2743 w 4981"/>
              <a:gd name="T21" fmla="*/ 2254 h 6609"/>
              <a:gd name="T22" fmla="*/ 3031 w 4981"/>
              <a:gd name="T23" fmla="*/ 2949 h 6609"/>
              <a:gd name="T24" fmla="*/ 2582 w 4981"/>
              <a:gd name="T25" fmla="*/ 3789 h 6609"/>
              <a:gd name="T26" fmla="*/ 2168 w 4981"/>
              <a:gd name="T27" fmla="*/ 3741 h 6609"/>
              <a:gd name="T28" fmla="*/ 376 w 4981"/>
              <a:gd name="T29" fmla="*/ 5333 h 6609"/>
              <a:gd name="T30" fmla="*/ 262 w 4981"/>
              <a:gd name="T31" fmla="*/ 5313 h 6609"/>
              <a:gd name="T32" fmla="*/ 151 w 4981"/>
              <a:gd name="T33" fmla="*/ 5342 h 6609"/>
              <a:gd name="T34" fmla="*/ 86 w 4981"/>
              <a:gd name="T35" fmla="*/ 5436 h 6609"/>
              <a:gd name="T36" fmla="*/ 165 w 4981"/>
              <a:gd name="T37" fmla="*/ 6193 h 6609"/>
              <a:gd name="T38" fmla="*/ 819 w 4981"/>
              <a:gd name="T39" fmla="*/ 6596 h 6609"/>
              <a:gd name="T40" fmla="*/ 821 w 4981"/>
              <a:gd name="T41" fmla="*/ 6599 h 6609"/>
              <a:gd name="T42" fmla="*/ 3516 w 4981"/>
              <a:gd name="T43" fmla="*/ 6599 h 6609"/>
              <a:gd name="T44" fmla="*/ 3516 w 4981"/>
              <a:gd name="T45" fmla="*/ 6599 h 6609"/>
              <a:gd name="T46" fmla="*/ 4594 w 4981"/>
              <a:gd name="T47" fmla="*/ 6599 h 6609"/>
              <a:gd name="T48" fmla="*/ 4779 w 4981"/>
              <a:gd name="T49" fmla="*/ 6414 h 6609"/>
              <a:gd name="T50" fmla="*/ 4342 w 4981"/>
              <a:gd name="T51" fmla="*/ 5795 h 6609"/>
              <a:gd name="T52" fmla="*/ 4537 w 4981"/>
              <a:gd name="T53" fmla="*/ 4667 h 6609"/>
              <a:gd name="T54" fmla="*/ 4485 w 4981"/>
              <a:gd name="T55" fmla="*/ 4065 h 6609"/>
              <a:gd name="T56" fmla="*/ 4981 w 4981"/>
              <a:gd name="T57" fmla="*/ 3435 h 6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81" h="6609">
                <a:moveTo>
                  <a:pt x="4981" y="3435"/>
                </a:moveTo>
                <a:cubicBezTo>
                  <a:pt x="4981" y="3069"/>
                  <a:pt x="4605" y="2765"/>
                  <a:pt x="4106" y="2697"/>
                </a:cubicBezTo>
                <a:lnTo>
                  <a:pt x="4118" y="136"/>
                </a:lnTo>
                <a:cubicBezTo>
                  <a:pt x="4118" y="83"/>
                  <a:pt x="4084" y="35"/>
                  <a:pt x="4034" y="18"/>
                </a:cubicBezTo>
                <a:cubicBezTo>
                  <a:pt x="3984" y="0"/>
                  <a:pt x="3928" y="17"/>
                  <a:pt x="3895" y="59"/>
                </a:cubicBezTo>
                <a:cubicBezTo>
                  <a:pt x="3625" y="407"/>
                  <a:pt x="3429" y="1303"/>
                  <a:pt x="3425" y="2046"/>
                </a:cubicBezTo>
                <a:cubicBezTo>
                  <a:pt x="3425" y="2076"/>
                  <a:pt x="3426" y="2105"/>
                  <a:pt x="3426" y="2135"/>
                </a:cubicBezTo>
                <a:lnTo>
                  <a:pt x="2764" y="222"/>
                </a:lnTo>
                <a:cubicBezTo>
                  <a:pt x="2747" y="172"/>
                  <a:pt x="2699" y="138"/>
                  <a:pt x="2646" y="138"/>
                </a:cubicBezTo>
                <a:cubicBezTo>
                  <a:pt x="2593" y="139"/>
                  <a:pt x="2545" y="173"/>
                  <a:pt x="2528" y="223"/>
                </a:cubicBezTo>
                <a:cubicBezTo>
                  <a:pt x="2389" y="641"/>
                  <a:pt x="2500" y="1552"/>
                  <a:pt x="2743" y="2254"/>
                </a:cubicBezTo>
                <a:cubicBezTo>
                  <a:pt x="2830" y="2504"/>
                  <a:pt x="2928" y="2737"/>
                  <a:pt x="3031" y="2949"/>
                </a:cubicBezTo>
                <a:cubicBezTo>
                  <a:pt x="2838" y="3134"/>
                  <a:pt x="2681" y="3428"/>
                  <a:pt x="2582" y="3789"/>
                </a:cubicBezTo>
                <a:cubicBezTo>
                  <a:pt x="2449" y="3759"/>
                  <a:pt x="2311" y="3741"/>
                  <a:pt x="2168" y="3741"/>
                </a:cubicBezTo>
                <a:cubicBezTo>
                  <a:pt x="1220" y="3741"/>
                  <a:pt x="444" y="4443"/>
                  <a:pt x="376" y="5333"/>
                </a:cubicBezTo>
                <a:cubicBezTo>
                  <a:pt x="334" y="5325"/>
                  <a:pt x="295" y="5318"/>
                  <a:pt x="262" y="5313"/>
                </a:cubicBezTo>
                <a:cubicBezTo>
                  <a:pt x="224" y="5309"/>
                  <a:pt x="184" y="5319"/>
                  <a:pt x="151" y="5342"/>
                </a:cubicBezTo>
                <a:cubicBezTo>
                  <a:pt x="118" y="5365"/>
                  <a:pt x="94" y="5399"/>
                  <a:pt x="86" y="5436"/>
                </a:cubicBezTo>
                <a:cubicBezTo>
                  <a:pt x="44" y="5620"/>
                  <a:pt x="0" y="5956"/>
                  <a:pt x="165" y="6193"/>
                </a:cubicBezTo>
                <a:cubicBezTo>
                  <a:pt x="349" y="6458"/>
                  <a:pt x="610" y="6609"/>
                  <a:pt x="819" y="6596"/>
                </a:cubicBezTo>
                <a:cubicBezTo>
                  <a:pt x="820" y="6597"/>
                  <a:pt x="820" y="6598"/>
                  <a:pt x="821" y="6599"/>
                </a:cubicBezTo>
                <a:lnTo>
                  <a:pt x="3516" y="6599"/>
                </a:lnTo>
                <a:lnTo>
                  <a:pt x="3516" y="6599"/>
                </a:lnTo>
                <a:lnTo>
                  <a:pt x="4594" y="6599"/>
                </a:lnTo>
                <a:cubicBezTo>
                  <a:pt x="4696" y="6599"/>
                  <a:pt x="4779" y="6516"/>
                  <a:pt x="4779" y="6414"/>
                </a:cubicBezTo>
                <a:cubicBezTo>
                  <a:pt x="4779" y="6128"/>
                  <a:pt x="4596" y="5887"/>
                  <a:pt x="4342" y="5795"/>
                </a:cubicBezTo>
                <a:cubicBezTo>
                  <a:pt x="4464" y="5477"/>
                  <a:pt x="4537" y="5088"/>
                  <a:pt x="4537" y="4667"/>
                </a:cubicBezTo>
                <a:cubicBezTo>
                  <a:pt x="4537" y="4457"/>
                  <a:pt x="4519" y="4255"/>
                  <a:pt x="4485" y="4065"/>
                </a:cubicBezTo>
                <a:cubicBezTo>
                  <a:pt x="4783" y="3931"/>
                  <a:pt x="4981" y="3699"/>
                  <a:pt x="4981" y="3435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aster-rabbit_1600">
            <a:extLst>
              <a:ext uri="{FF2B5EF4-FFF2-40B4-BE49-F238E27FC236}">
                <a16:creationId xmlns:a16="http://schemas.microsoft.com/office/drawing/2014/main" id="{B5BA0AB9-A861-7DDD-2AE8-F4E02EC46A60}"/>
              </a:ext>
            </a:extLst>
          </p:cNvPr>
          <p:cNvSpPr/>
          <p:nvPr/>
        </p:nvSpPr>
        <p:spPr>
          <a:xfrm flipH="1">
            <a:off x="6009509" y="-55644"/>
            <a:ext cx="805362" cy="817590"/>
          </a:xfrm>
          <a:custGeom>
            <a:avLst/>
            <a:gdLst>
              <a:gd name="connsiteX0" fmla="*/ 466372 w 558486"/>
              <a:gd name="connsiteY0" fmla="*/ 156137 h 493593"/>
              <a:gd name="connsiteX1" fmla="*/ 458275 w 558486"/>
              <a:gd name="connsiteY1" fmla="*/ 164235 h 493593"/>
              <a:gd name="connsiteX2" fmla="*/ 466372 w 558486"/>
              <a:gd name="connsiteY2" fmla="*/ 172332 h 493593"/>
              <a:gd name="connsiteX3" fmla="*/ 474470 w 558486"/>
              <a:gd name="connsiteY3" fmla="*/ 164235 h 493593"/>
              <a:gd name="connsiteX4" fmla="*/ 466372 w 558486"/>
              <a:gd name="connsiteY4" fmla="*/ 156137 h 493593"/>
              <a:gd name="connsiteX5" fmla="*/ 463134 w 558486"/>
              <a:gd name="connsiteY5" fmla="*/ 151279 h 493593"/>
              <a:gd name="connsiteX6" fmla="*/ 476089 w 558486"/>
              <a:gd name="connsiteY6" fmla="*/ 164235 h 493593"/>
              <a:gd name="connsiteX7" fmla="*/ 463134 w 558486"/>
              <a:gd name="connsiteY7" fmla="*/ 177190 h 493593"/>
              <a:gd name="connsiteX8" fmla="*/ 450178 w 558486"/>
              <a:gd name="connsiteY8" fmla="*/ 164235 h 493593"/>
              <a:gd name="connsiteX9" fmla="*/ 463134 w 558486"/>
              <a:gd name="connsiteY9" fmla="*/ 151279 h 493593"/>
              <a:gd name="connsiteX10" fmla="*/ 459959 w 558486"/>
              <a:gd name="connsiteY10" fmla="*/ 143399 h 493593"/>
              <a:gd name="connsiteX11" fmla="*/ 440577 w 558486"/>
              <a:gd name="connsiteY11" fmla="*/ 162747 h 493593"/>
              <a:gd name="connsiteX12" fmla="*/ 459959 w 558486"/>
              <a:gd name="connsiteY12" fmla="*/ 182095 h 493593"/>
              <a:gd name="connsiteX13" fmla="*/ 479342 w 558486"/>
              <a:gd name="connsiteY13" fmla="*/ 162747 h 493593"/>
              <a:gd name="connsiteX14" fmla="*/ 459959 w 558486"/>
              <a:gd name="connsiteY14" fmla="*/ 143399 h 493593"/>
              <a:gd name="connsiteX15" fmla="*/ 368297 w 558486"/>
              <a:gd name="connsiteY15" fmla="*/ 27 h 493593"/>
              <a:gd name="connsiteX16" fmla="*/ 408273 w 558486"/>
              <a:gd name="connsiteY16" fmla="*/ 36985 h 493593"/>
              <a:gd name="connsiteX17" fmla="*/ 447038 w 558486"/>
              <a:gd name="connsiteY17" fmla="*/ 103091 h 493593"/>
              <a:gd name="connsiteX18" fmla="*/ 514876 w 558486"/>
              <a:gd name="connsiteY18" fmla="*/ 151461 h 493593"/>
              <a:gd name="connsiteX19" fmla="*/ 558486 w 558486"/>
              <a:gd name="connsiteY19" fmla="*/ 228852 h 493593"/>
              <a:gd name="connsiteX20" fmla="*/ 468035 w 558486"/>
              <a:gd name="connsiteY20" fmla="*/ 296570 h 493593"/>
              <a:gd name="connsiteX21" fmla="*/ 396967 w 558486"/>
              <a:gd name="connsiteY21" fmla="*/ 407821 h 493593"/>
              <a:gd name="connsiteX22" fmla="*/ 440577 w 558486"/>
              <a:gd name="connsiteY22" fmla="*/ 478763 h 493593"/>
              <a:gd name="connsiteX23" fmla="*/ 419580 w 558486"/>
              <a:gd name="connsiteY23" fmla="*/ 490050 h 493593"/>
              <a:gd name="connsiteX24" fmla="*/ 371124 w 558486"/>
              <a:gd name="connsiteY24" fmla="*/ 457803 h 493593"/>
              <a:gd name="connsiteX25" fmla="*/ 256445 w 558486"/>
              <a:gd name="connsiteY25" fmla="*/ 430394 h 493593"/>
              <a:gd name="connsiteX26" fmla="*/ 291979 w 558486"/>
              <a:gd name="connsiteY26" fmla="*/ 322367 h 493593"/>
              <a:gd name="connsiteX27" fmla="*/ 220911 w 558486"/>
              <a:gd name="connsiteY27" fmla="*/ 436843 h 493593"/>
              <a:gd name="connsiteX28" fmla="*/ 249985 w 558486"/>
              <a:gd name="connsiteY28" fmla="*/ 451354 h 493593"/>
              <a:gd name="connsiteX29" fmla="*/ 266136 w 558486"/>
              <a:gd name="connsiteY29" fmla="*/ 483600 h 493593"/>
              <a:gd name="connsiteX30" fmla="*/ 182147 w 558486"/>
              <a:gd name="connsiteY30" fmla="*/ 483600 h 493593"/>
              <a:gd name="connsiteX31" fmla="*/ 103002 w 558486"/>
              <a:gd name="connsiteY31" fmla="*/ 446517 h 493593"/>
              <a:gd name="connsiteX32" fmla="*/ 70698 w 558486"/>
              <a:gd name="connsiteY32" fmla="*/ 417495 h 493593"/>
              <a:gd name="connsiteX33" fmla="*/ 59392 w 558486"/>
              <a:gd name="connsiteY33" fmla="*/ 420720 h 493593"/>
              <a:gd name="connsiteX34" fmla="*/ 46470 w 558486"/>
              <a:gd name="connsiteY34" fmla="*/ 420720 h 493593"/>
              <a:gd name="connsiteX35" fmla="*/ 10936 w 558486"/>
              <a:gd name="connsiteY35" fmla="*/ 330429 h 493593"/>
              <a:gd name="connsiteX36" fmla="*/ 46470 w 558486"/>
              <a:gd name="connsiteY36" fmla="*/ 362676 h 493593"/>
              <a:gd name="connsiteX37" fmla="*/ 51316 w 558486"/>
              <a:gd name="connsiteY37" fmla="*/ 357839 h 493593"/>
              <a:gd name="connsiteX38" fmla="*/ 301671 w 558486"/>
              <a:gd name="connsiteY38" fmla="*/ 151461 h 493593"/>
              <a:gd name="connsiteX39" fmla="*/ 338820 w 558486"/>
              <a:gd name="connsiteY39" fmla="*/ 167584 h 493593"/>
              <a:gd name="connsiteX40" fmla="*/ 358202 w 558486"/>
              <a:gd name="connsiteY40" fmla="*/ 156298 h 493593"/>
              <a:gd name="connsiteX41" fmla="*/ 329129 w 558486"/>
              <a:gd name="connsiteY41" fmla="*/ 12800 h 493593"/>
              <a:gd name="connsiteX42" fmla="*/ 393737 w 558486"/>
              <a:gd name="connsiteY42" fmla="*/ 93417 h 493593"/>
              <a:gd name="connsiteX43" fmla="*/ 359818 w 558486"/>
              <a:gd name="connsiteY43" fmla="*/ 7963 h 493593"/>
              <a:gd name="connsiteX44" fmla="*/ 368297 w 558486"/>
              <a:gd name="connsiteY44" fmla="*/ 27 h 49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58486" h="493593">
                <a:moveTo>
                  <a:pt x="466372" y="156137"/>
                </a:moveTo>
                <a:cubicBezTo>
                  <a:pt x="461514" y="156137"/>
                  <a:pt x="458275" y="159376"/>
                  <a:pt x="458275" y="164235"/>
                </a:cubicBezTo>
                <a:cubicBezTo>
                  <a:pt x="458275" y="169093"/>
                  <a:pt x="461514" y="172332"/>
                  <a:pt x="466372" y="172332"/>
                </a:cubicBezTo>
                <a:cubicBezTo>
                  <a:pt x="471231" y="172332"/>
                  <a:pt x="474470" y="169093"/>
                  <a:pt x="474470" y="164235"/>
                </a:cubicBezTo>
                <a:cubicBezTo>
                  <a:pt x="474470" y="159376"/>
                  <a:pt x="471231" y="156137"/>
                  <a:pt x="466372" y="156137"/>
                </a:cubicBezTo>
                <a:close/>
                <a:moveTo>
                  <a:pt x="463134" y="151279"/>
                </a:moveTo>
                <a:cubicBezTo>
                  <a:pt x="469611" y="151279"/>
                  <a:pt x="476089" y="156137"/>
                  <a:pt x="476089" y="164235"/>
                </a:cubicBezTo>
                <a:cubicBezTo>
                  <a:pt x="476089" y="172332"/>
                  <a:pt x="469611" y="177190"/>
                  <a:pt x="463134" y="177190"/>
                </a:cubicBezTo>
                <a:cubicBezTo>
                  <a:pt x="455036" y="177190"/>
                  <a:pt x="450178" y="172332"/>
                  <a:pt x="450178" y="164235"/>
                </a:cubicBezTo>
                <a:cubicBezTo>
                  <a:pt x="450178" y="156137"/>
                  <a:pt x="455036" y="151279"/>
                  <a:pt x="463134" y="151279"/>
                </a:cubicBezTo>
                <a:close/>
                <a:moveTo>
                  <a:pt x="459959" y="143399"/>
                </a:moveTo>
                <a:cubicBezTo>
                  <a:pt x="450268" y="143399"/>
                  <a:pt x="440577" y="153073"/>
                  <a:pt x="440577" y="162747"/>
                </a:cubicBezTo>
                <a:cubicBezTo>
                  <a:pt x="440577" y="174033"/>
                  <a:pt x="450268" y="182095"/>
                  <a:pt x="459959" y="182095"/>
                </a:cubicBezTo>
                <a:cubicBezTo>
                  <a:pt x="471266" y="182095"/>
                  <a:pt x="479342" y="174033"/>
                  <a:pt x="479342" y="162747"/>
                </a:cubicBezTo>
                <a:cubicBezTo>
                  <a:pt x="479342" y="153073"/>
                  <a:pt x="471266" y="143399"/>
                  <a:pt x="459959" y="143399"/>
                </a:cubicBezTo>
                <a:close/>
                <a:moveTo>
                  <a:pt x="368297" y="27"/>
                </a:moveTo>
                <a:cubicBezTo>
                  <a:pt x="379805" y="-804"/>
                  <a:pt x="398582" y="17637"/>
                  <a:pt x="408273" y="36985"/>
                </a:cubicBezTo>
                <a:cubicBezTo>
                  <a:pt x="408273" y="36985"/>
                  <a:pt x="445423" y="103091"/>
                  <a:pt x="447038" y="103091"/>
                </a:cubicBezTo>
                <a:cubicBezTo>
                  <a:pt x="468035" y="98254"/>
                  <a:pt x="490648" y="115989"/>
                  <a:pt x="514876" y="151461"/>
                </a:cubicBezTo>
                <a:cubicBezTo>
                  <a:pt x="539104" y="185319"/>
                  <a:pt x="558486" y="204667"/>
                  <a:pt x="558486" y="228852"/>
                </a:cubicBezTo>
                <a:cubicBezTo>
                  <a:pt x="558486" y="249813"/>
                  <a:pt x="527797" y="298183"/>
                  <a:pt x="468035" y="296570"/>
                </a:cubicBezTo>
                <a:cubicBezTo>
                  <a:pt x="468035" y="340103"/>
                  <a:pt x="432501" y="388473"/>
                  <a:pt x="396967" y="407821"/>
                </a:cubicBezTo>
                <a:cubicBezTo>
                  <a:pt x="384045" y="423944"/>
                  <a:pt x="453499" y="454578"/>
                  <a:pt x="440577" y="478763"/>
                </a:cubicBezTo>
                <a:cubicBezTo>
                  <a:pt x="435731" y="486825"/>
                  <a:pt x="429271" y="490050"/>
                  <a:pt x="419580" y="490050"/>
                </a:cubicBezTo>
                <a:cubicBezTo>
                  <a:pt x="393737" y="486825"/>
                  <a:pt x="387276" y="478763"/>
                  <a:pt x="371124" y="457803"/>
                </a:cubicBezTo>
                <a:cubicBezTo>
                  <a:pt x="358202" y="440067"/>
                  <a:pt x="256445" y="430394"/>
                  <a:pt x="256445" y="430394"/>
                </a:cubicBezTo>
                <a:cubicBezTo>
                  <a:pt x="340435" y="377187"/>
                  <a:pt x="325898" y="338491"/>
                  <a:pt x="291979" y="322367"/>
                </a:cubicBezTo>
                <a:cubicBezTo>
                  <a:pt x="291979" y="322367"/>
                  <a:pt x="353357" y="356226"/>
                  <a:pt x="220911" y="436843"/>
                </a:cubicBezTo>
                <a:cubicBezTo>
                  <a:pt x="220911" y="436843"/>
                  <a:pt x="243524" y="446517"/>
                  <a:pt x="249985" y="451354"/>
                </a:cubicBezTo>
                <a:cubicBezTo>
                  <a:pt x="264521" y="462640"/>
                  <a:pt x="274212" y="467477"/>
                  <a:pt x="266136" y="483600"/>
                </a:cubicBezTo>
                <a:cubicBezTo>
                  <a:pt x="256445" y="501336"/>
                  <a:pt x="241909" y="491662"/>
                  <a:pt x="182147" y="483600"/>
                </a:cubicBezTo>
                <a:cubicBezTo>
                  <a:pt x="120769" y="477151"/>
                  <a:pt x="119154" y="467477"/>
                  <a:pt x="103002" y="446517"/>
                </a:cubicBezTo>
                <a:cubicBezTo>
                  <a:pt x="94926" y="440067"/>
                  <a:pt x="83620" y="430394"/>
                  <a:pt x="70698" y="417495"/>
                </a:cubicBezTo>
                <a:cubicBezTo>
                  <a:pt x="67468" y="415883"/>
                  <a:pt x="64238" y="417495"/>
                  <a:pt x="59392" y="420720"/>
                </a:cubicBezTo>
                <a:cubicBezTo>
                  <a:pt x="54546" y="423944"/>
                  <a:pt x="49701" y="423944"/>
                  <a:pt x="46470" y="420720"/>
                </a:cubicBezTo>
                <a:cubicBezTo>
                  <a:pt x="-5216" y="386861"/>
                  <a:pt x="-8446" y="330429"/>
                  <a:pt x="10936" y="330429"/>
                </a:cubicBezTo>
                <a:cubicBezTo>
                  <a:pt x="15782" y="330429"/>
                  <a:pt x="33549" y="351389"/>
                  <a:pt x="46470" y="362676"/>
                </a:cubicBezTo>
                <a:cubicBezTo>
                  <a:pt x="51316" y="365900"/>
                  <a:pt x="49701" y="362676"/>
                  <a:pt x="51316" y="357839"/>
                </a:cubicBezTo>
                <a:cubicBezTo>
                  <a:pt x="61007" y="225628"/>
                  <a:pt x="156303" y="83743"/>
                  <a:pt x="301671" y="151461"/>
                </a:cubicBezTo>
                <a:cubicBezTo>
                  <a:pt x="309747" y="154685"/>
                  <a:pt x="322668" y="161135"/>
                  <a:pt x="338820" y="167584"/>
                </a:cubicBezTo>
                <a:cubicBezTo>
                  <a:pt x="345281" y="170809"/>
                  <a:pt x="359818" y="164359"/>
                  <a:pt x="358202" y="156298"/>
                </a:cubicBezTo>
                <a:cubicBezTo>
                  <a:pt x="351742" y="83743"/>
                  <a:pt x="283904" y="-3323"/>
                  <a:pt x="329129" y="12800"/>
                </a:cubicBezTo>
                <a:cubicBezTo>
                  <a:pt x="358202" y="24087"/>
                  <a:pt x="390506" y="91804"/>
                  <a:pt x="393737" y="93417"/>
                </a:cubicBezTo>
                <a:cubicBezTo>
                  <a:pt x="395352" y="93417"/>
                  <a:pt x="356587" y="24087"/>
                  <a:pt x="359818" y="7963"/>
                </a:cubicBezTo>
                <a:cubicBezTo>
                  <a:pt x="361433" y="2723"/>
                  <a:pt x="364461" y="305"/>
                  <a:pt x="368297" y="27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00237D4-6358-EDB9-89E9-B3DC9D4F07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3017"/>
            <a:ext cx="1737511" cy="306655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1416910-FA87-F91D-3A72-FB8BD39BC94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521551" y="-13017"/>
            <a:ext cx="1670449" cy="306655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916C7FE-0027-EE35-B3CE-418CA31544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694" b="-1933"/>
          <a:stretch/>
        </p:blipFill>
        <p:spPr>
          <a:xfrm>
            <a:off x="2148498" y="-15481"/>
            <a:ext cx="7895005" cy="4514910"/>
          </a:xfrm>
          <a:prstGeom prst="rect">
            <a:avLst/>
          </a:prstGeom>
        </p:spPr>
      </p:pic>
      <p:pic>
        <p:nvPicPr>
          <p:cNvPr id="32" name="图片 31" descr="鸟在飞&#10;&#10;中度可信度描述已自动生成">
            <a:extLst>
              <a:ext uri="{FF2B5EF4-FFF2-40B4-BE49-F238E27FC236}">
                <a16:creationId xmlns:a16="http://schemas.microsoft.com/office/drawing/2014/main" id="{5920296C-5E86-40C8-CF8F-E7326E82F4A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5061" flipH="1">
            <a:off x="2616838" y="733573"/>
            <a:ext cx="822130" cy="793451"/>
          </a:xfrm>
          <a:prstGeom prst="rect">
            <a:avLst/>
          </a:prstGeom>
        </p:spPr>
      </p:pic>
      <p:pic>
        <p:nvPicPr>
          <p:cNvPr id="33" name="图片 32" descr="鸟在飞&#10;&#10;中度可信度描述已自动生成">
            <a:extLst>
              <a:ext uri="{FF2B5EF4-FFF2-40B4-BE49-F238E27FC236}">
                <a16:creationId xmlns:a16="http://schemas.microsoft.com/office/drawing/2014/main" id="{211BB9A0-BB6B-9A50-BAED-7C233DABCA5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015" y="3429000"/>
            <a:ext cx="1809465" cy="1809465"/>
          </a:xfrm>
          <a:prstGeom prst="rect">
            <a:avLst/>
          </a:prstGeom>
        </p:spPr>
      </p:pic>
      <p:pic>
        <p:nvPicPr>
          <p:cNvPr id="21" name="image 1062">
            <a:extLst>
              <a:ext uri="{FF2B5EF4-FFF2-40B4-BE49-F238E27FC236}">
                <a16:creationId xmlns:a16="http://schemas.microsoft.com/office/drawing/2014/main" id="{FF4B3CFF-6B72-808D-D27D-CB443AD449B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55918" flipH="1">
            <a:off x="10559913" y="4792504"/>
            <a:ext cx="1040433" cy="104043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E059AB1-E340-A79A-6549-873A3C1BFE8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415" y="4118074"/>
            <a:ext cx="12192000" cy="2755407"/>
          </a:xfrm>
          <a:custGeom>
            <a:avLst/>
            <a:gdLst>
              <a:gd name="connsiteX0" fmla="*/ 0 w 12192000"/>
              <a:gd name="connsiteY0" fmla="*/ 0 h 2755407"/>
              <a:gd name="connsiteX1" fmla="*/ 12192000 w 12192000"/>
              <a:gd name="connsiteY1" fmla="*/ 0 h 2755407"/>
              <a:gd name="connsiteX2" fmla="*/ 12192000 w 12192000"/>
              <a:gd name="connsiteY2" fmla="*/ 2755407 h 2755407"/>
              <a:gd name="connsiteX3" fmla="*/ 0 w 12192000"/>
              <a:gd name="connsiteY3" fmla="*/ 2755407 h 275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55407">
                <a:moveTo>
                  <a:pt x="0" y="0"/>
                </a:moveTo>
                <a:lnTo>
                  <a:pt x="12192000" y="0"/>
                </a:lnTo>
                <a:lnTo>
                  <a:pt x="12192000" y="2755407"/>
                </a:lnTo>
                <a:lnTo>
                  <a:pt x="0" y="2755407"/>
                </a:lnTo>
                <a:close/>
              </a:path>
            </a:pathLst>
          </a:custGeom>
        </p:spPr>
      </p:pic>
      <p:pic>
        <p:nvPicPr>
          <p:cNvPr id="22" name="图片 21" descr="红色的鹦鹉&#10;&#10;中度可信度描述已自动生成">
            <a:extLst>
              <a:ext uri="{FF2B5EF4-FFF2-40B4-BE49-F238E27FC236}">
                <a16:creationId xmlns:a16="http://schemas.microsoft.com/office/drawing/2014/main" id="{9A6D5442-EA92-4387-0543-1E8ED97F6EC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2816" y="5412313"/>
            <a:ext cx="1525595" cy="144357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82B52BB-9EAC-F203-E326-24F48C19151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flipH="1">
            <a:off x="8515798" y="3859729"/>
            <a:ext cx="3292125" cy="78645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AED5EEA-DE7B-0C39-A9F0-88A8DA46A51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77751" y="4362890"/>
            <a:ext cx="2615411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80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100000">
              <a:schemeClr val="accent1"/>
            </a:gs>
            <a:gs pos="40000">
              <a:schemeClr val="accent1">
                <a:lumMod val="75000"/>
                <a:lumOff val="25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F97A4F4-393A-06C7-B418-8D6B966BB114}"/>
              </a:ext>
            </a:extLst>
          </p:cNvPr>
          <p:cNvSpPr/>
          <p:nvPr userDrawn="1"/>
        </p:nvSpPr>
        <p:spPr>
          <a:xfrm>
            <a:off x="2540000" y="-340360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4B7C31-E852-778E-FBB9-6D0452FF17FB}"/>
              </a:ext>
            </a:extLst>
          </p:cNvPr>
          <p:cNvSpPr/>
          <p:nvPr userDrawn="1"/>
        </p:nvSpPr>
        <p:spPr>
          <a:xfrm>
            <a:off x="2540000" y="413512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背景图案&#10;&#10;描述已自动生成">
            <a:extLst>
              <a:ext uri="{FF2B5EF4-FFF2-40B4-BE49-F238E27FC236}">
                <a16:creationId xmlns:a16="http://schemas.microsoft.com/office/drawing/2014/main" id="{0EA880E2-C5D3-F3BC-BABE-61C645E480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652"/>
            <a:ext cx="12192000" cy="6858000"/>
          </a:xfrm>
          <a:prstGeom prst="rect">
            <a:avLst/>
          </a:prstGeom>
        </p:spPr>
      </p:pic>
      <p:sp>
        <p:nvSpPr>
          <p:cNvPr id="24" name="缺角矩形 23">
            <a:extLst>
              <a:ext uri="{FF2B5EF4-FFF2-40B4-BE49-F238E27FC236}">
                <a16:creationId xmlns:a16="http://schemas.microsoft.com/office/drawing/2014/main" id="{DB79907C-6512-D4DD-0B94-1B25173C4EA8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3076" y="0"/>
            <a:ext cx="2473200" cy="6858000"/>
          </a:xfrm>
          <a:prstGeom prst="plaque">
            <a:avLst>
              <a:gd name="adj" fmla="val 7309"/>
            </a:avLst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E316C1D-AD1D-0A23-72BF-B29614EFC0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611814" y="-25275"/>
            <a:ext cx="3572566" cy="2164268"/>
          </a:xfrm>
          <a:custGeom>
            <a:avLst/>
            <a:gdLst>
              <a:gd name="connsiteX0" fmla="*/ 0 w 3572566"/>
              <a:gd name="connsiteY0" fmla="*/ 2151293 h 2164268"/>
              <a:gd name="connsiteX1" fmla="*/ 11630 w 3572566"/>
              <a:gd name="connsiteY1" fmla="*/ 2164268 h 2164268"/>
              <a:gd name="connsiteX2" fmla="*/ 0 w 3572566"/>
              <a:gd name="connsiteY2" fmla="*/ 2164268 h 2164268"/>
              <a:gd name="connsiteX3" fmla="*/ 0 w 3572566"/>
              <a:gd name="connsiteY3" fmla="*/ 0 h 2164268"/>
              <a:gd name="connsiteX4" fmla="*/ 3572566 w 3572566"/>
              <a:gd name="connsiteY4" fmla="*/ 0 h 2164268"/>
              <a:gd name="connsiteX5" fmla="*/ 3572566 w 3572566"/>
              <a:gd name="connsiteY5" fmla="*/ 2164268 h 2164268"/>
              <a:gd name="connsiteX6" fmla="*/ 2770530 w 3572566"/>
              <a:gd name="connsiteY6" fmla="*/ 2164268 h 2164268"/>
              <a:gd name="connsiteX7" fmla="*/ 2752331 w 3572566"/>
              <a:gd name="connsiteY7" fmla="*/ 2116457 h 2164268"/>
              <a:gd name="connsiteX8" fmla="*/ 2718236 w 3572566"/>
              <a:gd name="connsiteY8" fmla="*/ 2001260 h 2164268"/>
              <a:gd name="connsiteX9" fmla="*/ 2629336 w 3572566"/>
              <a:gd name="connsiteY9" fmla="*/ 1734560 h 2164268"/>
              <a:gd name="connsiteX10" fmla="*/ 2603936 w 3572566"/>
              <a:gd name="connsiteY10" fmla="*/ 1645660 h 2164268"/>
              <a:gd name="connsiteX11" fmla="*/ 2591236 w 3572566"/>
              <a:gd name="connsiteY11" fmla="*/ 1569460 h 2164268"/>
              <a:gd name="connsiteX12" fmla="*/ 2565836 w 3572566"/>
              <a:gd name="connsiteY12" fmla="*/ 1531360 h 2164268"/>
              <a:gd name="connsiteX13" fmla="*/ 2489636 w 3572566"/>
              <a:gd name="connsiteY13" fmla="*/ 1518660 h 2164268"/>
              <a:gd name="connsiteX14" fmla="*/ 2362636 w 3572566"/>
              <a:gd name="connsiteY14" fmla="*/ 1544060 h 2164268"/>
              <a:gd name="connsiteX15" fmla="*/ 2235636 w 3572566"/>
              <a:gd name="connsiteY15" fmla="*/ 1632960 h 2164268"/>
              <a:gd name="connsiteX16" fmla="*/ 2172136 w 3572566"/>
              <a:gd name="connsiteY16" fmla="*/ 1671060 h 2164268"/>
              <a:gd name="connsiteX17" fmla="*/ 2108636 w 3572566"/>
              <a:gd name="connsiteY17" fmla="*/ 1721860 h 2164268"/>
              <a:gd name="connsiteX18" fmla="*/ 1854636 w 3572566"/>
              <a:gd name="connsiteY18" fmla="*/ 1810760 h 2164268"/>
              <a:gd name="connsiteX19" fmla="*/ 1740336 w 3572566"/>
              <a:gd name="connsiteY19" fmla="*/ 1823460 h 2164268"/>
              <a:gd name="connsiteX20" fmla="*/ 1460936 w 3572566"/>
              <a:gd name="connsiteY20" fmla="*/ 1798060 h 2164268"/>
              <a:gd name="connsiteX21" fmla="*/ 1359336 w 3572566"/>
              <a:gd name="connsiteY21" fmla="*/ 1759960 h 2164268"/>
              <a:gd name="connsiteX22" fmla="*/ 1168836 w 3572566"/>
              <a:gd name="connsiteY22" fmla="*/ 1734560 h 2164268"/>
              <a:gd name="connsiteX23" fmla="*/ 686236 w 3572566"/>
              <a:gd name="connsiteY23" fmla="*/ 1747260 h 2164268"/>
              <a:gd name="connsiteX24" fmla="*/ 483036 w 3572566"/>
              <a:gd name="connsiteY24" fmla="*/ 1620260 h 2164268"/>
              <a:gd name="connsiteX25" fmla="*/ 343336 w 3572566"/>
              <a:gd name="connsiteY25" fmla="*/ 1480560 h 2164268"/>
              <a:gd name="connsiteX26" fmla="*/ 241736 w 3572566"/>
              <a:gd name="connsiteY26" fmla="*/ 1391660 h 2164268"/>
              <a:gd name="connsiteX27" fmla="*/ 190936 w 3572566"/>
              <a:gd name="connsiteY27" fmla="*/ 1315460 h 2164268"/>
              <a:gd name="connsiteX28" fmla="*/ 114736 w 3572566"/>
              <a:gd name="connsiteY28" fmla="*/ 1188460 h 2164268"/>
              <a:gd name="connsiteX29" fmla="*/ 89336 w 3572566"/>
              <a:gd name="connsiteY29" fmla="*/ 1023360 h 2164268"/>
              <a:gd name="connsiteX30" fmla="*/ 51236 w 3572566"/>
              <a:gd name="connsiteY30" fmla="*/ 769360 h 2164268"/>
              <a:gd name="connsiteX31" fmla="*/ 13116 w 3572566"/>
              <a:gd name="connsiteY31" fmla="*/ 674832 h 2164268"/>
              <a:gd name="connsiteX32" fmla="*/ 0 w 3572566"/>
              <a:gd name="connsiteY32" fmla="*/ 655276 h 2164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72566" h="2164268">
                <a:moveTo>
                  <a:pt x="0" y="2151293"/>
                </a:moveTo>
                <a:lnTo>
                  <a:pt x="11630" y="2164268"/>
                </a:lnTo>
                <a:lnTo>
                  <a:pt x="0" y="2164268"/>
                </a:lnTo>
                <a:close/>
                <a:moveTo>
                  <a:pt x="0" y="0"/>
                </a:moveTo>
                <a:lnTo>
                  <a:pt x="3572566" y="0"/>
                </a:lnTo>
                <a:lnTo>
                  <a:pt x="3572566" y="2164268"/>
                </a:lnTo>
                <a:lnTo>
                  <a:pt x="2770530" y="2164268"/>
                </a:lnTo>
                <a:lnTo>
                  <a:pt x="2752331" y="2116457"/>
                </a:lnTo>
                <a:cubicBezTo>
                  <a:pt x="2740997" y="2078045"/>
                  <a:pt x="2733115" y="2037218"/>
                  <a:pt x="2718236" y="2001260"/>
                </a:cubicBezTo>
                <a:cubicBezTo>
                  <a:pt x="2622272" y="1769348"/>
                  <a:pt x="2679052" y="1933422"/>
                  <a:pt x="2629336" y="1734560"/>
                </a:cubicBezTo>
                <a:cubicBezTo>
                  <a:pt x="2621861" y="1704661"/>
                  <a:pt x="2610866" y="1675690"/>
                  <a:pt x="2603936" y="1645660"/>
                </a:cubicBezTo>
                <a:cubicBezTo>
                  <a:pt x="2598146" y="1620569"/>
                  <a:pt x="2599379" y="1593889"/>
                  <a:pt x="2591236" y="1569460"/>
                </a:cubicBezTo>
                <a:cubicBezTo>
                  <a:pt x="2586409" y="1554980"/>
                  <a:pt x="2579488" y="1538186"/>
                  <a:pt x="2565836" y="1531360"/>
                </a:cubicBezTo>
                <a:cubicBezTo>
                  <a:pt x="2542804" y="1519844"/>
                  <a:pt x="2515036" y="1522893"/>
                  <a:pt x="2489636" y="1518660"/>
                </a:cubicBezTo>
                <a:cubicBezTo>
                  <a:pt x="2447303" y="1527127"/>
                  <a:pt x="2403346" y="1529692"/>
                  <a:pt x="2362636" y="1544060"/>
                </a:cubicBezTo>
                <a:cubicBezTo>
                  <a:pt x="2241180" y="1586927"/>
                  <a:pt x="2306796" y="1579590"/>
                  <a:pt x="2235636" y="1632960"/>
                </a:cubicBezTo>
                <a:cubicBezTo>
                  <a:pt x="2215889" y="1647771"/>
                  <a:pt x="2192358" y="1656904"/>
                  <a:pt x="2172136" y="1671060"/>
                </a:cubicBezTo>
                <a:cubicBezTo>
                  <a:pt x="2149929" y="1686605"/>
                  <a:pt x="2131722" y="1707654"/>
                  <a:pt x="2108636" y="1721860"/>
                </a:cubicBezTo>
                <a:cubicBezTo>
                  <a:pt x="2019667" y="1776610"/>
                  <a:pt x="1961532" y="1790399"/>
                  <a:pt x="1854636" y="1810760"/>
                </a:cubicBezTo>
                <a:cubicBezTo>
                  <a:pt x="1816979" y="1817933"/>
                  <a:pt x="1778436" y="1819227"/>
                  <a:pt x="1740336" y="1823460"/>
                </a:cubicBezTo>
                <a:cubicBezTo>
                  <a:pt x="1647203" y="1814993"/>
                  <a:pt x="1553181" y="1813434"/>
                  <a:pt x="1460936" y="1798060"/>
                </a:cubicBezTo>
                <a:cubicBezTo>
                  <a:pt x="1425259" y="1792114"/>
                  <a:pt x="1394284" y="1769280"/>
                  <a:pt x="1359336" y="1759960"/>
                </a:cubicBezTo>
                <a:cubicBezTo>
                  <a:pt x="1343871" y="1755836"/>
                  <a:pt x="1177887" y="1735691"/>
                  <a:pt x="1168836" y="1734560"/>
                </a:cubicBezTo>
                <a:cubicBezTo>
                  <a:pt x="1072408" y="1743744"/>
                  <a:pt x="795894" y="1783813"/>
                  <a:pt x="686236" y="1747260"/>
                </a:cubicBezTo>
                <a:cubicBezTo>
                  <a:pt x="610461" y="1722002"/>
                  <a:pt x="539516" y="1676740"/>
                  <a:pt x="483036" y="1620260"/>
                </a:cubicBezTo>
                <a:cubicBezTo>
                  <a:pt x="436469" y="1573693"/>
                  <a:pt x="392897" y="1523926"/>
                  <a:pt x="343336" y="1480560"/>
                </a:cubicBezTo>
                <a:cubicBezTo>
                  <a:pt x="309469" y="1450927"/>
                  <a:pt x="272259" y="1424727"/>
                  <a:pt x="241736" y="1391660"/>
                </a:cubicBezTo>
                <a:cubicBezTo>
                  <a:pt x="221030" y="1369229"/>
                  <a:pt x="207115" y="1341347"/>
                  <a:pt x="190936" y="1315460"/>
                </a:cubicBezTo>
                <a:cubicBezTo>
                  <a:pt x="164771" y="1273595"/>
                  <a:pt x="114736" y="1188460"/>
                  <a:pt x="114736" y="1188460"/>
                </a:cubicBezTo>
                <a:cubicBezTo>
                  <a:pt x="98584" y="1107702"/>
                  <a:pt x="99588" y="1120750"/>
                  <a:pt x="89336" y="1023360"/>
                </a:cubicBezTo>
                <a:cubicBezTo>
                  <a:pt x="79183" y="926906"/>
                  <a:pt x="81704" y="860764"/>
                  <a:pt x="51236" y="769360"/>
                </a:cubicBezTo>
                <a:cubicBezTo>
                  <a:pt x="34902" y="720358"/>
                  <a:pt x="25064" y="695599"/>
                  <a:pt x="13116" y="674832"/>
                </a:cubicBezTo>
                <a:lnTo>
                  <a:pt x="0" y="655276"/>
                </a:lnTo>
                <a:close/>
              </a:path>
            </a:pathLst>
          </a:custGeom>
        </p:spPr>
      </p:pic>
      <p:pic>
        <p:nvPicPr>
          <p:cNvPr id="26" name="图片 25" descr="黄色的花&#10;&#10;描述已自动生成">
            <a:extLst>
              <a:ext uri="{FF2B5EF4-FFF2-40B4-BE49-F238E27FC236}">
                <a16:creationId xmlns:a16="http://schemas.microsoft.com/office/drawing/2014/main" id="{58F4D09C-71E8-7D15-E77D-5E9560D60DA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987507">
            <a:off x="5738049" y="6069476"/>
            <a:ext cx="977186" cy="911513"/>
          </a:xfrm>
          <a:custGeom>
            <a:avLst/>
            <a:gdLst>
              <a:gd name="connsiteX0" fmla="*/ 93335 w 977186"/>
              <a:gd name="connsiteY0" fmla="*/ 745492 h 911513"/>
              <a:gd name="connsiteX1" fmla="*/ 45069 w 977186"/>
              <a:gd name="connsiteY1" fmla="*/ 651494 h 911513"/>
              <a:gd name="connsiteX2" fmla="*/ 27911 w 977186"/>
              <a:gd name="connsiteY2" fmla="*/ 548246 h 911513"/>
              <a:gd name="connsiteX3" fmla="*/ 1503 w 977186"/>
              <a:gd name="connsiteY3" fmla="*/ 413890 h 911513"/>
              <a:gd name="connsiteX4" fmla="*/ 57828 w 977186"/>
              <a:gd name="connsiteY4" fmla="*/ 261704 h 911513"/>
              <a:gd name="connsiteX5" fmla="*/ 202166 w 977186"/>
              <a:gd name="connsiteY5" fmla="*/ 56226 h 911513"/>
              <a:gd name="connsiteX6" fmla="*/ 272103 w 977186"/>
              <a:gd name="connsiteY6" fmla="*/ 0 h 911513"/>
              <a:gd name="connsiteX7" fmla="*/ 615732 w 977186"/>
              <a:gd name="connsiteY7" fmla="*/ 1 h 911513"/>
              <a:gd name="connsiteX8" fmla="*/ 651466 w 977186"/>
              <a:gd name="connsiteY8" fmla="*/ 33694 h 911513"/>
              <a:gd name="connsiteX9" fmla="*/ 750128 w 977186"/>
              <a:gd name="connsiteY9" fmla="*/ 130336 h 911513"/>
              <a:gd name="connsiteX10" fmla="*/ 887691 w 977186"/>
              <a:gd name="connsiteY10" fmla="*/ 319675 h 911513"/>
              <a:gd name="connsiteX11" fmla="*/ 974973 w 977186"/>
              <a:gd name="connsiteY11" fmla="*/ 476561 h 911513"/>
              <a:gd name="connsiteX12" fmla="*/ 654484 w 977186"/>
              <a:gd name="connsiteY12" fmla="*/ 856279 h 911513"/>
              <a:gd name="connsiteX13" fmla="*/ 560486 w 977186"/>
              <a:gd name="connsiteY13" fmla="*/ 904546 h 911513"/>
              <a:gd name="connsiteX14" fmla="*/ 365255 w 977186"/>
              <a:gd name="connsiteY14" fmla="*/ 908423 h 911513"/>
              <a:gd name="connsiteX15" fmla="*/ 242835 w 977186"/>
              <a:gd name="connsiteY15" fmla="*/ 883878 h 911513"/>
              <a:gd name="connsiteX16" fmla="*/ 93335 w 977186"/>
              <a:gd name="connsiteY16" fmla="*/ 745492 h 9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77186" h="911513">
                <a:moveTo>
                  <a:pt x="93335" y="745492"/>
                </a:moveTo>
                <a:cubicBezTo>
                  <a:pt x="56803" y="679826"/>
                  <a:pt x="72573" y="711320"/>
                  <a:pt x="45069" y="651494"/>
                </a:cubicBezTo>
                <a:cubicBezTo>
                  <a:pt x="30495" y="619796"/>
                  <a:pt x="33631" y="582662"/>
                  <a:pt x="27911" y="548246"/>
                </a:cubicBezTo>
                <a:cubicBezTo>
                  <a:pt x="20429" y="503221"/>
                  <a:pt x="10306" y="458675"/>
                  <a:pt x="1503" y="413890"/>
                </a:cubicBezTo>
                <a:cubicBezTo>
                  <a:pt x="-8930" y="360814"/>
                  <a:pt x="37689" y="311907"/>
                  <a:pt x="57828" y="261704"/>
                </a:cubicBezTo>
                <a:cubicBezTo>
                  <a:pt x="93518" y="172736"/>
                  <a:pt x="132933" y="117315"/>
                  <a:pt x="202166" y="56226"/>
                </a:cubicBezTo>
                <a:lnTo>
                  <a:pt x="272103" y="0"/>
                </a:lnTo>
                <a:lnTo>
                  <a:pt x="615732" y="1"/>
                </a:lnTo>
                <a:lnTo>
                  <a:pt x="651466" y="33694"/>
                </a:lnTo>
                <a:cubicBezTo>
                  <a:pt x="684354" y="65909"/>
                  <a:pt x="716943" y="98444"/>
                  <a:pt x="750128" y="130336"/>
                </a:cubicBezTo>
                <a:cubicBezTo>
                  <a:pt x="795983" y="193449"/>
                  <a:pt x="845202" y="254249"/>
                  <a:pt x="887691" y="319675"/>
                </a:cubicBezTo>
                <a:cubicBezTo>
                  <a:pt x="920285" y="369864"/>
                  <a:pt x="990511" y="418770"/>
                  <a:pt x="974973" y="476561"/>
                </a:cubicBezTo>
                <a:cubicBezTo>
                  <a:pt x="908155" y="725110"/>
                  <a:pt x="818945" y="768119"/>
                  <a:pt x="654484" y="856279"/>
                </a:cubicBezTo>
                <a:cubicBezTo>
                  <a:pt x="623441" y="872920"/>
                  <a:pt x="591819" y="888456"/>
                  <a:pt x="560486" y="904546"/>
                </a:cubicBezTo>
                <a:cubicBezTo>
                  <a:pt x="506914" y="907652"/>
                  <a:pt x="422128" y="915997"/>
                  <a:pt x="365255" y="908423"/>
                </a:cubicBezTo>
                <a:cubicBezTo>
                  <a:pt x="324000" y="902930"/>
                  <a:pt x="278535" y="905269"/>
                  <a:pt x="242835" y="883878"/>
                </a:cubicBezTo>
                <a:cubicBezTo>
                  <a:pt x="184585" y="848976"/>
                  <a:pt x="143168" y="791621"/>
                  <a:pt x="93335" y="745492"/>
                </a:cubicBez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EE6FF2D-EA13-EF95-E988-1260658EFC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8229" y="0"/>
            <a:ext cx="2544104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F162C18-FDE4-A14D-072E-7B0D4BCF15C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12256">
            <a:off x="7965412" y="-164166"/>
            <a:ext cx="915869" cy="1118074"/>
          </a:xfrm>
          <a:prstGeom prst="rect">
            <a:avLst/>
          </a:prstGeom>
        </p:spPr>
      </p:pic>
      <p:pic>
        <p:nvPicPr>
          <p:cNvPr id="31" name="图片 30" descr="灯光下有许多人&#10;&#10;中度可信度描述已自动生成">
            <a:extLst>
              <a:ext uri="{FF2B5EF4-FFF2-40B4-BE49-F238E27FC236}">
                <a16:creationId xmlns:a16="http://schemas.microsoft.com/office/drawing/2014/main" id="{C1C27684-A59D-03FD-E49A-34D3CD899B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0797" y="558965"/>
            <a:ext cx="1549248" cy="1807336"/>
          </a:xfrm>
          <a:prstGeom prst="rect">
            <a:avLst/>
          </a:prstGeom>
        </p:spPr>
      </p:pic>
      <p:pic>
        <p:nvPicPr>
          <p:cNvPr id="34" name="图片 33" descr="黄色的花&#10;&#10;描述已自动生成">
            <a:extLst>
              <a:ext uri="{FF2B5EF4-FFF2-40B4-BE49-F238E27FC236}">
                <a16:creationId xmlns:a16="http://schemas.microsoft.com/office/drawing/2014/main" id="{9B408617-106A-537A-EDEF-829C603BD1CD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90077">
            <a:off x="7837886" y="1886271"/>
            <a:ext cx="848577" cy="1050576"/>
          </a:xfrm>
          <a:custGeom>
            <a:avLst/>
            <a:gdLst>
              <a:gd name="connsiteX0" fmla="*/ 38884 w 848577"/>
              <a:gd name="connsiteY0" fmla="*/ 876380 h 1050576"/>
              <a:gd name="connsiteX1" fmla="*/ 540 w 848577"/>
              <a:gd name="connsiteY1" fmla="*/ 792976 h 1050576"/>
              <a:gd name="connsiteX2" fmla="*/ 12476 w 848577"/>
              <a:gd name="connsiteY2" fmla="*/ 742024 h 1050576"/>
              <a:gd name="connsiteX3" fmla="*/ 15163 w 848577"/>
              <a:gd name="connsiteY3" fmla="*/ 659962 h 1050576"/>
              <a:gd name="connsiteX4" fmla="*/ 27098 w 848577"/>
              <a:gd name="connsiteY4" fmla="*/ 609010 h 1050576"/>
              <a:gd name="connsiteX5" fmla="*/ 84767 w 848577"/>
              <a:gd name="connsiteY5" fmla="*/ 415793 h 1050576"/>
              <a:gd name="connsiteX6" fmla="*/ 477396 w 848577"/>
              <a:gd name="connsiteY6" fmla="*/ 28168 h 1050576"/>
              <a:gd name="connsiteX7" fmla="*/ 519098 w 848577"/>
              <a:gd name="connsiteY7" fmla="*/ 8996 h 1050576"/>
              <a:gd name="connsiteX8" fmla="*/ 591237 w 848577"/>
              <a:gd name="connsiteY8" fmla="*/ 1089 h 1050576"/>
              <a:gd name="connsiteX9" fmla="*/ 652784 w 848577"/>
              <a:gd name="connsiteY9" fmla="*/ 3104 h 1050576"/>
              <a:gd name="connsiteX10" fmla="*/ 693143 w 848577"/>
              <a:gd name="connsiteY10" fmla="*/ 24962 h 1050576"/>
              <a:gd name="connsiteX11" fmla="*/ 793033 w 848577"/>
              <a:gd name="connsiteY11" fmla="*/ 110382 h 1050576"/>
              <a:gd name="connsiteX12" fmla="*/ 839956 w 848577"/>
              <a:gd name="connsiteY12" fmla="*/ 245410 h 1050576"/>
              <a:gd name="connsiteX13" fmla="*/ 848534 w 848577"/>
              <a:gd name="connsiteY13" fmla="*/ 297034 h 1050576"/>
              <a:gd name="connsiteX14" fmla="*/ 836599 w 848577"/>
              <a:gd name="connsiteY14" fmla="*/ 347987 h 1050576"/>
              <a:gd name="connsiteX15" fmla="*/ 834583 w 848577"/>
              <a:gd name="connsiteY15" fmla="*/ 409532 h 1050576"/>
              <a:gd name="connsiteX16" fmla="*/ 778930 w 848577"/>
              <a:gd name="connsiteY16" fmla="*/ 541203 h 1050576"/>
              <a:gd name="connsiteX17" fmla="*/ 745134 w 848577"/>
              <a:gd name="connsiteY17" fmla="*/ 632515 h 1050576"/>
              <a:gd name="connsiteX18" fmla="*/ 659045 w 848577"/>
              <a:gd name="connsiteY18" fmla="*/ 752920 h 1050576"/>
              <a:gd name="connsiteX19" fmla="*/ 341241 w 848577"/>
              <a:gd name="connsiteY19" fmla="*/ 1050576 h 1050576"/>
              <a:gd name="connsiteX20" fmla="*/ 269773 w 848577"/>
              <a:gd name="connsiteY20" fmla="*/ 1037969 h 1050576"/>
              <a:gd name="connsiteX21" fmla="*/ 188383 w 848577"/>
              <a:gd name="connsiteY21" fmla="*/ 1014767 h 1050576"/>
              <a:gd name="connsiteX22" fmla="*/ 38884 w 848577"/>
              <a:gd name="connsiteY22" fmla="*/ 876380 h 105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48577" h="1050576">
                <a:moveTo>
                  <a:pt x="38884" y="876380"/>
                </a:moveTo>
                <a:cubicBezTo>
                  <a:pt x="38884" y="876380"/>
                  <a:pt x="6442" y="823000"/>
                  <a:pt x="540" y="792976"/>
                </a:cubicBezTo>
                <a:cubicBezTo>
                  <a:pt x="-2824" y="775860"/>
                  <a:pt x="10570" y="759363"/>
                  <a:pt x="12476" y="742024"/>
                </a:cubicBezTo>
                <a:cubicBezTo>
                  <a:pt x="15467" y="714819"/>
                  <a:pt x="12172" y="687167"/>
                  <a:pt x="15163" y="659962"/>
                </a:cubicBezTo>
                <a:cubicBezTo>
                  <a:pt x="17069" y="642623"/>
                  <a:pt x="23120" y="625994"/>
                  <a:pt x="27098" y="609010"/>
                </a:cubicBezTo>
                <a:cubicBezTo>
                  <a:pt x="42428" y="543568"/>
                  <a:pt x="46163" y="470815"/>
                  <a:pt x="84767" y="415793"/>
                </a:cubicBezTo>
                <a:cubicBezTo>
                  <a:pt x="178228" y="282583"/>
                  <a:pt x="324490" y="123031"/>
                  <a:pt x="477396" y="28168"/>
                </a:cubicBezTo>
                <a:cubicBezTo>
                  <a:pt x="490396" y="20103"/>
                  <a:pt x="505198" y="15387"/>
                  <a:pt x="519098" y="8996"/>
                </a:cubicBezTo>
                <a:cubicBezTo>
                  <a:pt x="543144" y="6360"/>
                  <a:pt x="567070" y="2154"/>
                  <a:pt x="591237" y="1089"/>
                </a:cubicBezTo>
                <a:cubicBezTo>
                  <a:pt x="611744" y="185"/>
                  <a:pt x="632798" y="-1578"/>
                  <a:pt x="652784" y="3104"/>
                </a:cubicBezTo>
                <a:cubicBezTo>
                  <a:pt x="667680" y="6593"/>
                  <a:pt x="680991" y="15667"/>
                  <a:pt x="693143" y="24962"/>
                </a:cubicBezTo>
                <a:cubicBezTo>
                  <a:pt x="727940" y="51580"/>
                  <a:pt x="759736" y="81909"/>
                  <a:pt x="793033" y="110382"/>
                </a:cubicBezTo>
                <a:cubicBezTo>
                  <a:pt x="813337" y="162396"/>
                  <a:pt x="827306" y="192228"/>
                  <a:pt x="839956" y="245410"/>
                </a:cubicBezTo>
                <a:cubicBezTo>
                  <a:pt x="843993" y="262381"/>
                  <a:pt x="849105" y="279599"/>
                  <a:pt x="848534" y="297034"/>
                </a:cubicBezTo>
                <a:cubicBezTo>
                  <a:pt x="847964" y="314469"/>
                  <a:pt x="838746" y="330675"/>
                  <a:pt x="836599" y="347987"/>
                </a:cubicBezTo>
                <a:cubicBezTo>
                  <a:pt x="834073" y="368357"/>
                  <a:pt x="838618" y="389406"/>
                  <a:pt x="834583" y="409532"/>
                </a:cubicBezTo>
                <a:cubicBezTo>
                  <a:pt x="827240" y="446161"/>
                  <a:pt x="792047" y="509428"/>
                  <a:pt x="778930" y="541203"/>
                </a:cubicBezTo>
                <a:cubicBezTo>
                  <a:pt x="766546" y="571203"/>
                  <a:pt x="756400" y="602077"/>
                  <a:pt x="745134" y="632515"/>
                </a:cubicBezTo>
                <a:cubicBezTo>
                  <a:pt x="728009" y="678786"/>
                  <a:pt x="691638" y="715880"/>
                  <a:pt x="659045" y="752920"/>
                </a:cubicBezTo>
                <a:cubicBezTo>
                  <a:pt x="482406" y="953650"/>
                  <a:pt x="499359" y="932353"/>
                  <a:pt x="341241" y="1050576"/>
                </a:cubicBezTo>
                <a:cubicBezTo>
                  <a:pt x="329330" y="1048475"/>
                  <a:pt x="269782" y="1037970"/>
                  <a:pt x="269773" y="1037969"/>
                </a:cubicBezTo>
                <a:cubicBezTo>
                  <a:pt x="241991" y="1033067"/>
                  <a:pt x="211497" y="1030942"/>
                  <a:pt x="188383" y="1014767"/>
                </a:cubicBezTo>
                <a:cubicBezTo>
                  <a:pt x="132749" y="975831"/>
                  <a:pt x="88717" y="922509"/>
                  <a:pt x="38884" y="876380"/>
                </a:cubicBezTo>
                <a:close/>
              </a:path>
            </a:pathLst>
          </a:custGeom>
        </p:spPr>
      </p:pic>
      <p:pic>
        <p:nvPicPr>
          <p:cNvPr id="35" name="图片 34" descr="黄色的花&#10;&#10;描述已自动生成">
            <a:extLst>
              <a:ext uri="{FF2B5EF4-FFF2-40B4-BE49-F238E27FC236}">
                <a16:creationId xmlns:a16="http://schemas.microsoft.com/office/drawing/2014/main" id="{82266D79-5EB7-6905-C796-706052DAB0C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987507">
            <a:off x="2578208" y="3646753"/>
            <a:ext cx="695884" cy="580993"/>
          </a:xfrm>
          <a:custGeom>
            <a:avLst/>
            <a:gdLst>
              <a:gd name="connsiteX0" fmla="*/ 353750 w 695884"/>
              <a:gd name="connsiteY0" fmla="*/ 29094 h 580993"/>
              <a:gd name="connsiteX1" fmla="*/ 406045 w 695884"/>
              <a:gd name="connsiteY1" fmla="*/ 0 h 580993"/>
              <a:gd name="connsiteX2" fmla="*/ 355209 w 695884"/>
              <a:gd name="connsiteY2" fmla="*/ 29109 h 580993"/>
              <a:gd name="connsiteX3" fmla="*/ 56167 w 695884"/>
              <a:gd name="connsiteY3" fmla="*/ 409075 h 580993"/>
              <a:gd name="connsiteX4" fmla="*/ 4839 w 695884"/>
              <a:gd name="connsiteY4" fmla="*/ 336001 h 580993"/>
              <a:gd name="connsiteX5" fmla="*/ 91600 w 695884"/>
              <a:gd name="connsiteY5" fmla="*/ 195080 h 580993"/>
              <a:gd name="connsiteX6" fmla="*/ 244980 w 695884"/>
              <a:gd name="connsiteY6" fmla="*/ 92226 h 580993"/>
              <a:gd name="connsiteX7" fmla="*/ 355209 w 695884"/>
              <a:gd name="connsiteY7" fmla="*/ 29109 h 580993"/>
              <a:gd name="connsiteX8" fmla="*/ 367231 w 695884"/>
              <a:gd name="connsiteY8" fmla="*/ 29232 h 580993"/>
              <a:gd name="connsiteX9" fmla="*/ 476842 w 695884"/>
              <a:gd name="connsiteY9" fmla="*/ 33124 h 580993"/>
              <a:gd name="connsiteX10" fmla="*/ 678637 w 695884"/>
              <a:gd name="connsiteY10" fmla="*/ 142416 h 580993"/>
              <a:gd name="connsiteX11" fmla="*/ 695795 w 695884"/>
              <a:gd name="connsiteY11" fmla="*/ 245664 h 580993"/>
              <a:gd name="connsiteX12" fmla="*/ 683858 w 695884"/>
              <a:gd name="connsiteY12" fmla="*/ 296616 h 580993"/>
              <a:gd name="connsiteX13" fmla="*/ 502427 w 695884"/>
              <a:gd name="connsiteY13" fmla="*/ 506319 h 580993"/>
              <a:gd name="connsiteX14" fmla="*/ 346212 w 695884"/>
              <a:gd name="connsiteY14" fmla="*/ 573086 h 580993"/>
              <a:gd name="connsiteX15" fmla="*/ 274072 w 695884"/>
              <a:gd name="connsiteY15" fmla="*/ 580993 h 580993"/>
              <a:gd name="connsiteX16" fmla="*/ 56167 w 695884"/>
              <a:gd name="connsiteY16" fmla="*/ 409075 h 58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95884" h="580993">
                <a:moveTo>
                  <a:pt x="353750" y="29094"/>
                </a:moveTo>
                <a:lnTo>
                  <a:pt x="406045" y="0"/>
                </a:lnTo>
                <a:lnTo>
                  <a:pt x="355209" y="29109"/>
                </a:lnTo>
                <a:close/>
                <a:moveTo>
                  <a:pt x="56167" y="409075"/>
                </a:moveTo>
                <a:cubicBezTo>
                  <a:pt x="35507" y="387345"/>
                  <a:pt x="17805" y="363425"/>
                  <a:pt x="4839" y="336001"/>
                </a:cubicBezTo>
                <a:cubicBezTo>
                  <a:pt x="-18742" y="286132"/>
                  <a:pt x="49309" y="230498"/>
                  <a:pt x="91600" y="195080"/>
                </a:cubicBezTo>
                <a:cubicBezTo>
                  <a:pt x="138883" y="155482"/>
                  <a:pt x="191291" y="122969"/>
                  <a:pt x="244980" y="92226"/>
                </a:cubicBezTo>
                <a:lnTo>
                  <a:pt x="355209" y="29109"/>
                </a:lnTo>
                <a:lnTo>
                  <a:pt x="367231" y="29232"/>
                </a:lnTo>
                <a:cubicBezTo>
                  <a:pt x="392264" y="29546"/>
                  <a:pt x="446165" y="30501"/>
                  <a:pt x="476842" y="33124"/>
                </a:cubicBezTo>
                <a:cubicBezTo>
                  <a:pt x="584304" y="42313"/>
                  <a:pt x="567511" y="59976"/>
                  <a:pt x="678637" y="142416"/>
                </a:cubicBezTo>
                <a:cubicBezTo>
                  <a:pt x="678637" y="142416"/>
                  <a:pt x="694614" y="210796"/>
                  <a:pt x="695795" y="245664"/>
                </a:cubicBezTo>
                <a:cubicBezTo>
                  <a:pt x="696385" y="263098"/>
                  <a:pt x="694252" y="282607"/>
                  <a:pt x="683858" y="296616"/>
                </a:cubicBezTo>
                <a:cubicBezTo>
                  <a:pt x="628787" y="370851"/>
                  <a:pt x="562904" y="436418"/>
                  <a:pt x="502427" y="506319"/>
                </a:cubicBezTo>
                <a:cubicBezTo>
                  <a:pt x="474864" y="518991"/>
                  <a:pt x="379824" y="564661"/>
                  <a:pt x="346212" y="573086"/>
                </a:cubicBezTo>
                <a:cubicBezTo>
                  <a:pt x="322747" y="578967"/>
                  <a:pt x="298118" y="578357"/>
                  <a:pt x="274072" y="580993"/>
                </a:cubicBezTo>
                <a:cubicBezTo>
                  <a:pt x="206764" y="519745"/>
                  <a:pt x="118149" y="474264"/>
                  <a:pt x="56167" y="409075"/>
                </a:cubicBezTo>
                <a:close/>
              </a:path>
            </a:pathLst>
          </a:custGeom>
        </p:spPr>
      </p:pic>
      <p:pic>
        <p:nvPicPr>
          <p:cNvPr id="36" name="图片 35" descr="黄色的花&#10;&#10;描述已自动生成">
            <a:extLst>
              <a:ext uri="{FF2B5EF4-FFF2-40B4-BE49-F238E27FC236}">
                <a16:creationId xmlns:a16="http://schemas.microsoft.com/office/drawing/2014/main" id="{CF77CDE4-FFDB-37CC-4505-52CF42DA673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987507">
            <a:off x="6428310" y="3841658"/>
            <a:ext cx="348144" cy="781418"/>
          </a:xfrm>
          <a:custGeom>
            <a:avLst/>
            <a:gdLst>
              <a:gd name="connsiteX0" fmla="*/ 0 w 348144"/>
              <a:gd name="connsiteY0" fmla="*/ 781418 h 781418"/>
              <a:gd name="connsiteX1" fmla="*/ 0 w 348144"/>
              <a:gd name="connsiteY1" fmla="*/ 0 h 781418"/>
              <a:gd name="connsiteX2" fmla="*/ 6360 w 348144"/>
              <a:gd name="connsiteY2" fmla="*/ 543 h 781418"/>
              <a:gd name="connsiteX3" fmla="*/ 238593 w 348144"/>
              <a:gd name="connsiteY3" fmla="*/ 121100 h 781418"/>
              <a:gd name="connsiteX4" fmla="*/ 345719 w 348144"/>
              <a:gd name="connsiteY4" fmla="*/ 299174 h 781418"/>
              <a:gd name="connsiteX5" fmla="*/ 321174 w 348144"/>
              <a:gd name="connsiteY5" fmla="*/ 421594 h 781418"/>
              <a:gd name="connsiteX6" fmla="*/ 45632 w 348144"/>
              <a:gd name="connsiteY6" fmla="*/ 737188 h 78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144" h="781418">
                <a:moveTo>
                  <a:pt x="0" y="781418"/>
                </a:moveTo>
                <a:lnTo>
                  <a:pt x="0" y="0"/>
                </a:lnTo>
                <a:lnTo>
                  <a:pt x="6360" y="543"/>
                </a:lnTo>
                <a:cubicBezTo>
                  <a:pt x="139538" y="19770"/>
                  <a:pt x="146522" y="44525"/>
                  <a:pt x="238593" y="121100"/>
                </a:cubicBezTo>
                <a:cubicBezTo>
                  <a:pt x="282664" y="180043"/>
                  <a:pt x="331240" y="225506"/>
                  <a:pt x="345719" y="299174"/>
                </a:cubicBezTo>
                <a:cubicBezTo>
                  <a:pt x="354226" y="342460"/>
                  <a:pt x="338991" y="383511"/>
                  <a:pt x="321174" y="421594"/>
                </a:cubicBezTo>
                <a:cubicBezTo>
                  <a:pt x="249248" y="575324"/>
                  <a:pt x="186594" y="605245"/>
                  <a:pt x="45632" y="737188"/>
                </a:cubicBezTo>
                <a:close/>
              </a:path>
            </a:pathLst>
          </a:cu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305F196B-C59E-7B5D-1F4F-2AD4C2DC37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734" y="0"/>
            <a:ext cx="3691788" cy="1543781"/>
          </a:xfrm>
          <a:custGeom>
            <a:avLst/>
            <a:gdLst>
              <a:gd name="connsiteX0" fmla="*/ 0 w 3691788"/>
              <a:gd name="connsiteY0" fmla="*/ 0 h 1543781"/>
              <a:gd name="connsiteX1" fmla="*/ 3691788 w 3691788"/>
              <a:gd name="connsiteY1" fmla="*/ 0 h 1543781"/>
              <a:gd name="connsiteX2" fmla="*/ 3691788 w 3691788"/>
              <a:gd name="connsiteY2" fmla="*/ 1543781 h 1543781"/>
              <a:gd name="connsiteX3" fmla="*/ 0 w 3691788"/>
              <a:gd name="connsiteY3" fmla="*/ 1543781 h 15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1788" h="1543781">
                <a:moveTo>
                  <a:pt x="0" y="0"/>
                </a:moveTo>
                <a:lnTo>
                  <a:pt x="3691788" y="0"/>
                </a:lnTo>
                <a:lnTo>
                  <a:pt x="3691788" y="1543781"/>
                </a:lnTo>
                <a:lnTo>
                  <a:pt x="0" y="1543781"/>
                </a:lnTo>
                <a:close/>
              </a:path>
            </a:pathLst>
          </a:cu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3C1722A2-CAC1-1104-3490-7439695C918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75540" y="1460635"/>
            <a:ext cx="1528272" cy="544406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DCA0EA4E-5BF8-1C5A-6B04-63BCE343D86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V="1">
            <a:off x="475540" y="5399482"/>
            <a:ext cx="1528272" cy="544406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800878E6-7F2B-2F63-96CD-9721C20C2419}"/>
              </a:ext>
            </a:extLst>
          </p:cNvPr>
          <p:cNvGrpSpPr/>
          <p:nvPr/>
        </p:nvGrpSpPr>
        <p:grpSpPr>
          <a:xfrm>
            <a:off x="658107" y="2289659"/>
            <a:ext cx="1163138" cy="2825206"/>
            <a:chOff x="658107" y="1905897"/>
            <a:chExt cx="1163138" cy="282520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BAF5993-8D54-E6AB-90B4-2E87F0B411FE}"/>
                </a:ext>
              </a:extLst>
            </p:cNvPr>
            <p:cNvSpPr txBox="1"/>
            <p:nvPr userDrawn="1"/>
          </p:nvSpPr>
          <p:spPr>
            <a:xfrm>
              <a:off x="658107" y="3164456"/>
              <a:ext cx="1163138" cy="15666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8800" b="1">
                  <a:gradFill flip="none" rotWithShape="1">
                    <a:gsLst>
                      <a:gs pos="0">
                        <a:schemeClr val="accent3">
                          <a:lumMod val="20000"/>
                          <a:lumOff val="80000"/>
                        </a:schemeClr>
                      </a:gs>
                      <a:gs pos="20000">
                        <a:schemeClr val="accent3"/>
                      </a:gs>
                      <a:gs pos="40000">
                        <a:schemeClr val="accent3">
                          <a:lumMod val="20000"/>
                          <a:lumOff val="80000"/>
                        </a:schemeClr>
                      </a:gs>
                      <a:gs pos="95575">
                        <a:schemeClr val="accent3"/>
                      </a:gs>
                      <a:gs pos="80000">
                        <a:schemeClr val="accent3">
                          <a:lumMod val="20000"/>
                          <a:lumOff val="80000"/>
                        </a:schemeClr>
                      </a:gs>
                      <a:gs pos="60000">
                        <a:schemeClr val="accent3"/>
                      </a:gs>
                    </a:gsLst>
                    <a:lin ang="2700000" scaled="1"/>
                    <a:tileRect/>
                  </a:gradFill>
                  <a:effectLst>
                    <a:outerShdw blurRad="50800" dist="88900" dir="2700000" algn="tl" rotWithShape="0">
                      <a:schemeClr val="accent3">
                        <a:alpha val="3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lvl="0"/>
              <a:r>
                <a:rPr lang="zh-CN" altLang="en-US" dirty="0"/>
                <a:t>录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706C74C-E126-5E85-6294-D23DA42E512C}"/>
                </a:ext>
              </a:extLst>
            </p:cNvPr>
            <p:cNvSpPr txBox="1"/>
            <p:nvPr userDrawn="1"/>
          </p:nvSpPr>
          <p:spPr>
            <a:xfrm>
              <a:off x="658107" y="1905897"/>
              <a:ext cx="1163138" cy="15666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8800" b="1">
                  <a:gradFill flip="none" rotWithShape="1">
                    <a:gsLst>
                      <a:gs pos="0">
                        <a:schemeClr val="accent3">
                          <a:lumMod val="20000"/>
                          <a:lumOff val="80000"/>
                        </a:schemeClr>
                      </a:gs>
                      <a:gs pos="20000">
                        <a:schemeClr val="accent3"/>
                      </a:gs>
                      <a:gs pos="40000">
                        <a:schemeClr val="accent3">
                          <a:lumMod val="20000"/>
                          <a:lumOff val="80000"/>
                        </a:schemeClr>
                      </a:gs>
                      <a:gs pos="95575">
                        <a:schemeClr val="accent3"/>
                      </a:gs>
                      <a:gs pos="80000">
                        <a:schemeClr val="accent3">
                          <a:lumMod val="20000"/>
                          <a:lumOff val="80000"/>
                        </a:schemeClr>
                      </a:gs>
                      <a:gs pos="60000">
                        <a:schemeClr val="accent3"/>
                      </a:gs>
                    </a:gsLst>
                    <a:lin ang="2700000" scaled="1"/>
                    <a:tileRect/>
                  </a:gradFill>
                  <a:effectLst>
                    <a:outerShdw blurRad="50800" dist="88900" dir="2700000" algn="tl" rotWithShape="0">
                      <a:schemeClr val="accent3">
                        <a:alpha val="30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lvl="0"/>
              <a:r>
                <a:rPr lang="zh-CN" altLang="en-US" dirty="0"/>
                <a:t>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6472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F97A4F4-393A-06C7-B418-8D6B966BB114}"/>
              </a:ext>
            </a:extLst>
          </p:cNvPr>
          <p:cNvSpPr/>
          <p:nvPr userDrawn="1"/>
        </p:nvSpPr>
        <p:spPr>
          <a:xfrm>
            <a:off x="2540000" y="-340360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4B7C31-E852-778E-FBB9-6D0452FF17FB}"/>
              </a:ext>
            </a:extLst>
          </p:cNvPr>
          <p:cNvSpPr/>
          <p:nvPr userDrawn="1"/>
        </p:nvSpPr>
        <p:spPr>
          <a:xfrm>
            <a:off x="2540000" y="413512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7B13F4FC-D77E-D7C6-DB6C-E831048B04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E5B9EAB-DAED-1179-4A00-D0732B366788}"/>
              </a:ext>
            </a:extLst>
          </p:cNvPr>
          <p:cNvSpPr/>
          <p:nvPr userDrawn="1"/>
        </p:nvSpPr>
        <p:spPr>
          <a:xfrm rot="16200000">
            <a:off x="3934017" y="460698"/>
            <a:ext cx="4323967" cy="6301338"/>
          </a:xfrm>
          <a:custGeom>
            <a:avLst/>
            <a:gdLst>
              <a:gd name="connsiteX0" fmla="*/ 3185899 w 3750335"/>
              <a:gd name="connsiteY0" fmla="*/ 5757854 h 5923743"/>
              <a:gd name="connsiteX1" fmla="*/ 3098601 w 3750335"/>
              <a:gd name="connsiteY1" fmla="*/ 5757854 h 5923743"/>
              <a:gd name="connsiteX2" fmla="*/ 3041595 w 3750335"/>
              <a:gd name="connsiteY2" fmla="*/ 5793155 h 5923743"/>
              <a:gd name="connsiteX3" fmla="*/ 2858173 w 3750335"/>
              <a:gd name="connsiteY3" fmla="*/ 5918854 h 5923743"/>
              <a:gd name="connsiteX4" fmla="*/ 2773022 w 3750335"/>
              <a:gd name="connsiteY4" fmla="*/ 5923624 h 5923743"/>
              <a:gd name="connsiteX5" fmla="*/ 938812 w 3750335"/>
              <a:gd name="connsiteY5" fmla="*/ 5923147 h 5923743"/>
              <a:gd name="connsiteX6" fmla="*/ 771610 w 3750335"/>
              <a:gd name="connsiteY6" fmla="*/ 5875204 h 5923743"/>
              <a:gd name="connsiteX7" fmla="*/ 713173 w 3750335"/>
              <a:gd name="connsiteY7" fmla="*/ 5802933 h 5923743"/>
              <a:gd name="connsiteX8" fmla="*/ 635416 w 3750335"/>
              <a:gd name="connsiteY8" fmla="*/ 5756899 h 5923743"/>
              <a:gd name="connsiteX9" fmla="*/ 422180 w 3750335"/>
              <a:gd name="connsiteY9" fmla="*/ 5746404 h 5923743"/>
              <a:gd name="connsiteX10" fmla="*/ 256886 w 3750335"/>
              <a:gd name="connsiteY10" fmla="*/ 5540563 h 5923743"/>
              <a:gd name="connsiteX11" fmla="*/ 251639 w 3750335"/>
              <a:gd name="connsiteY11" fmla="*/ 5403892 h 5923743"/>
              <a:gd name="connsiteX12" fmla="*/ 197257 w 3750335"/>
              <a:gd name="connsiteY12" fmla="*/ 5346170 h 5923743"/>
              <a:gd name="connsiteX13" fmla="*/ 131426 w 3750335"/>
              <a:gd name="connsiteY13" fmla="*/ 5328520 h 5923743"/>
              <a:gd name="connsiteX14" fmla="*/ 5488 w 3750335"/>
              <a:gd name="connsiteY14" fmla="*/ 5155593 h 5923743"/>
              <a:gd name="connsiteX15" fmla="*/ 1 w 3750335"/>
              <a:gd name="connsiteY15" fmla="*/ 5058993 h 5923743"/>
              <a:gd name="connsiteX16" fmla="*/ 1 w 3750335"/>
              <a:gd name="connsiteY16" fmla="*/ 829815 h 5923743"/>
              <a:gd name="connsiteX17" fmla="*/ 21468 w 3750335"/>
              <a:gd name="connsiteY17" fmla="*/ 707216 h 5923743"/>
              <a:gd name="connsiteX18" fmla="*/ 189385 w 3750335"/>
              <a:gd name="connsiteY18" fmla="*/ 578416 h 5923743"/>
              <a:gd name="connsiteX19" fmla="*/ 251639 w 3750335"/>
              <a:gd name="connsiteY19" fmla="*/ 504713 h 5923743"/>
              <a:gd name="connsiteX20" fmla="*/ 269766 w 3750335"/>
              <a:gd name="connsiteY20" fmla="*/ 327017 h 5923743"/>
              <a:gd name="connsiteX21" fmla="*/ 467021 w 3750335"/>
              <a:gd name="connsiteY21" fmla="*/ 177227 h 5923743"/>
              <a:gd name="connsiteX22" fmla="*/ 646626 w 3750335"/>
              <a:gd name="connsiteY22" fmla="*/ 171979 h 5923743"/>
              <a:gd name="connsiteX23" fmla="*/ 705063 w 3750335"/>
              <a:gd name="connsiteY23" fmla="*/ 135963 h 5923743"/>
              <a:gd name="connsiteX24" fmla="*/ 930225 w 3750335"/>
              <a:gd name="connsiteY24" fmla="*/ 1200 h 5923743"/>
              <a:gd name="connsiteX25" fmla="*/ 2818818 w 3750335"/>
              <a:gd name="connsiteY25" fmla="*/ 961 h 5923743"/>
              <a:gd name="connsiteX26" fmla="*/ 2968369 w 3750335"/>
              <a:gd name="connsiteY26" fmla="*/ 41748 h 5923743"/>
              <a:gd name="connsiteX27" fmla="*/ 3044934 w 3750335"/>
              <a:gd name="connsiteY27" fmla="*/ 138825 h 5923743"/>
              <a:gd name="connsiteX28" fmla="*/ 3099077 w 3750335"/>
              <a:gd name="connsiteY28" fmla="*/ 172218 h 5923743"/>
              <a:gd name="connsiteX29" fmla="*/ 3295855 w 3750335"/>
              <a:gd name="connsiteY29" fmla="*/ 177704 h 5923743"/>
              <a:gd name="connsiteX30" fmla="*/ 3497404 w 3750335"/>
              <a:gd name="connsiteY30" fmla="*/ 368519 h 5923743"/>
              <a:gd name="connsiteX31" fmla="*/ 3503367 w 3750335"/>
              <a:gd name="connsiteY31" fmla="*/ 488017 h 5923743"/>
              <a:gd name="connsiteX32" fmla="*/ 3577308 w 3750335"/>
              <a:gd name="connsiteY32" fmla="*/ 583663 h 5923743"/>
              <a:gd name="connsiteX33" fmla="*/ 3743794 w 3750335"/>
              <a:gd name="connsiteY33" fmla="*/ 790697 h 5923743"/>
              <a:gd name="connsiteX34" fmla="*/ 3748803 w 3750335"/>
              <a:gd name="connsiteY34" fmla="*/ 1170658 h 5923743"/>
              <a:gd name="connsiteX35" fmla="*/ 3749041 w 3750335"/>
              <a:gd name="connsiteY35" fmla="*/ 5070681 h 5923743"/>
              <a:gd name="connsiteX36" fmla="*/ 3729006 w 3750335"/>
              <a:gd name="connsiteY36" fmla="*/ 5208067 h 5923743"/>
              <a:gd name="connsiteX37" fmla="*/ 3583271 w 3750335"/>
              <a:gd name="connsiteY37" fmla="*/ 5339253 h 5923743"/>
              <a:gd name="connsiteX38" fmla="*/ 3574684 w 3750335"/>
              <a:gd name="connsiteY38" fmla="*/ 5340446 h 5923743"/>
              <a:gd name="connsiteX39" fmla="*/ 3503606 w 3750335"/>
              <a:gd name="connsiteY39" fmla="*/ 5432991 h 5923743"/>
              <a:gd name="connsiteX40" fmla="*/ 3493349 w 3750335"/>
              <a:gd name="connsiteY40" fmla="*/ 5580395 h 5923743"/>
              <a:gd name="connsiteX41" fmla="*/ 3304204 w 3750335"/>
              <a:gd name="connsiteY41" fmla="*/ 5752845 h 5923743"/>
              <a:gd name="connsiteX42" fmla="*/ 3185899 w 3750335"/>
              <a:gd name="connsiteY42" fmla="*/ 5757854 h 5923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750335" h="5923743">
                <a:moveTo>
                  <a:pt x="3185899" y="5757854"/>
                </a:moveTo>
                <a:cubicBezTo>
                  <a:pt x="3153937" y="5757854"/>
                  <a:pt x="3126269" y="5757615"/>
                  <a:pt x="3098601" y="5757854"/>
                </a:cubicBezTo>
                <a:cubicBezTo>
                  <a:pt x="3072841" y="5758330"/>
                  <a:pt x="3052805" y="5768349"/>
                  <a:pt x="3041595" y="5793155"/>
                </a:cubicBezTo>
                <a:cubicBezTo>
                  <a:pt x="3006055" y="5872342"/>
                  <a:pt x="2941417" y="5907882"/>
                  <a:pt x="2858173" y="5918854"/>
                </a:cubicBezTo>
                <a:cubicBezTo>
                  <a:pt x="2829551" y="5922670"/>
                  <a:pt x="2801406" y="5923624"/>
                  <a:pt x="2773022" y="5923624"/>
                </a:cubicBezTo>
                <a:cubicBezTo>
                  <a:pt x="2161698" y="5923624"/>
                  <a:pt x="1550374" y="5924101"/>
                  <a:pt x="938812" y="5923147"/>
                </a:cubicBezTo>
                <a:cubicBezTo>
                  <a:pt x="879421" y="5923147"/>
                  <a:pt x="822415" y="5909551"/>
                  <a:pt x="771610" y="5875204"/>
                </a:cubicBezTo>
                <a:cubicBezTo>
                  <a:pt x="743942" y="5856600"/>
                  <a:pt x="727961" y="5830125"/>
                  <a:pt x="713173" y="5802933"/>
                </a:cubicBezTo>
                <a:cubicBezTo>
                  <a:pt x="696000" y="5770972"/>
                  <a:pt x="672625" y="5756899"/>
                  <a:pt x="635416" y="5756899"/>
                </a:cubicBezTo>
                <a:cubicBezTo>
                  <a:pt x="564337" y="5756899"/>
                  <a:pt x="493020" y="5763340"/>
                  <a:pt x="422180" y="5746404"/>
                </a:cubicBezTo>
                <a:cubicBezTo>
                  <a:pt x="314370" y="5720406"/>
                  <a:pt x="267858" y="5644080"/>
                  <a:pt x="256886" y="5540563"/>
                </a:cubicBezTo>
                <a:cubicBezTo>
                  <a:pt x="252116" y="5495006"/>
                  <a:pt x="252832" y="5449448"/>
                  <a:pt x="251639" y="5403892"/>
                </a:cubicBezTo>
                <a:cubicBezTo>
                  <a:pt x="250685" y="5368591"/>
                  <a:pt x="236135" y="5352848"/>
                  <a:pt x="197257" y="5346170"/>
                </a:cubicBezTo>
                <a:cubicBezTo>
                  <a:pt x="174597" y="5342354"/>
                  <a:pt x="152892" y="5336629"/>
                  <a:pt x="131426" y="5328520"/>
                </a:cubicBezTo>
                <a:cubicBezTo>
                  <a:pt x="51999" y="5297989"/>
                  <a:pt x="19321" y="5234066"/>
                  <a:pt x="5488" y="5155593"/>
                </a:cubicBezTo>
                <a:cubicBezTo>
                  <a:pt x="-237" y="5123393"/>
                  <a:pt x="1" y="5091193"/>
                  <a:pt x="1" y="5058993"/>
                </a:cubicBezTo>
                <a:cubicBezTo>
                  <a:pt x="1" y="3649346"/>
                  <a:pt x="1" y="2239700"/>
                  <a:pt x="1" y="829815"/>
                </a:cubicBezTo>
                <a:cubicBezTo>
                  <a:pt x="1" y="787835"/>
                  <a:pt x="7395" y="746810"/>
                  <a:pt x="21468" y="707216"/>
                </a:cubicBezTo>
                <a:cubicBezTo>
                  <a:pt x="49613" y="628505"/>
                  <a:pt x="112106" y="593204"/>
                  <a:pt x="189385" y="578416"/>
                </a:cubicBezTo>
                <a:cubicBezTo>
                  <a:pt x="241621" y="568398"/>
                  <a:pt x="252354" y="557187"/>
                  <a:pt x="251639" y="504713"/>
                </a:cubicBezTo>
                <a:cubicBezTo>
                  <a:pt x="250685" y="444607"/>
                  <a:pt x="252593" y="384977"/>
                  <a:pt x="269766" y="327017"/>
                </a:cubicBezTo>
                <a:cubicBezTo>
                  <a:pt x="299104" y="228031"/>
                  <a:pt x="367082" y="191061"/>
                  <a:pt x="467021" y="177227"/>
                </a:cubicBezTo>
                <a:cubicBezTo>
                  <a:pt x="526890" y="168879"/>
                  <a:pt x="586758" y="172934"/>
                  <a:pt x="646626" y="171979"/>
                </a:cubicBezTo>
                <a:cubicBezTo>
                  <a:pt x="673579" y="171502"/>
                  <a:pt x="693614" y="163154"/>
                  <a:pt x="705063" y="135963"/>
                </a:cubicBezTo>
                <a:cubicBezTo>
                  <a:pt x="746804" y="36262"/>
                  <a:pt x="831955" y="1438"/>
                  <a:pt x="930225" y="1200"/>
                </a:cubicBezTo>
                <a:cubicBezTo>
                  <a:pt x="1559676" y="-708"/>
                  <a:pt x="2189128" y="7"/>
                  <a:pt x="2818818" y="961"/>
                </a:cubicBezTo>
                <a:cubicBezTo>
                  <a:pt x="2871054" y="961"/>
                  <a:pt x="2921858" y="14795"/>
                  <a:pt x="2968369" y="41748"/>
                </a:cubicBezTo>
                <a:cubicBezTo>
                  <a:pt x="3007248" y="64407"/>
                  <a:pt x="3025614" y="102093"/>
                  <a:pt x="3044934" y="138825"/>
                </a:cubicBezTo>
                <a:cubicBezTo>
                  <a:pt x="3057098" y="161723"/>
                  <a:pt x="3072841" y="172456"/>
                  <a:pt x="3099077" y="172218"/>
                </a:cubicBezTo>
                <a:cubicBezTo>
                  <a:pt x="3164670" y="171741"/>
                  <a:pt x="3230501" y="169117"/>
                  <a:pt x="3295855" y="177704"/>
                </a:cubicBezTo>
                <a:cubicBezTo>
                  <a:pt x="3409629" y="192731"/>
                  <a:pt x="3476176" y="247590"/>
                  <a:pt x="3497404" y="368519"/>
                </a:cubicBezTo>
                <a:cubicBezTo>
                  <a:pt x="3504321" y="408352"/>
                  <a:pt x="3501221" y="448184"/>
                  <a:pt x="3503367" y="488017"/>
                </a:cubicBezTo>
                <a:cubicBezTo>
                  <a:pt x="3507422" y="568636"/>
                  <a:pt x="3513385" y="569352"/>
                  <a:pt x="3577308" y="583663"/>
                </a:cubicBezTo>
                <a:cubicBezTo>
                  <a:pt x="3685596" y="607992"/>
                  <a:pt x="3734731" y="685988"/>
                  <a:pt x="3743794" y="790697"/>
                </a:cubicBezTo>
                <a:cubicBezTo>
                  <a:pt x="3754766" y="917351"/>
                  <a:pt x="3748564" y="1044004"/>
                  <a:pt x="3748803" y="1170658"/>
                </a:cubicBezTo>
                <a:cubicBezTo>
                  <a:pt x="3749519" y="2470586"/>
                  <a:pt x="3749280" y="3770753"/>
                  <a:pt x="3749041" y="5070681"/>
                </a:cubicBezTo>
                <a:cubicBezTo>
                  <a:pt x="3749041" y="5117192"/>
                  <a:pt x="3743556" y="5163703"/>
                  <a:pt x="3729006" y="5208067"/>
                </a:cubicBezTo>
                <a:cubicBezTo>
                  <a:pt x="3705631" y="5279385"/>
                  <a:pt x="3654588" y="5320887"/>
                  <a:pt x="3583271" y="5339253"/>
                </a:cubicBezTo>
                <a:cubicBezTo>
                  <a:pt x="3580409" y="5339968"/>
                  <a:pt x="3577546" y="5339730"/>
                  <a:pt x="3574684" y="5340446"/>
                </a:cubicBezTo>
                <a:cubicBezTo>
                  <a:pt x="3512908" y="5356665"/>
                  <a:pt x="3508138" y="5355711"/>
                  <a:pt x="3503606" y="5432991"/>
                </a:cubicBezTo>
                <a:cubicBezTo>
                  <a:pt x="3500744" y="5482126"/>
                  <a:pt x="3504321" y="5531261"/>
                  <a:pt x="3493349" y="5580395"/>
                </a:cubicBezTo>
                <a:cubicBezTo>
                  <a:pt x="3470213" y="5683197"/>
                  <a:pt x="3409391" y="5738534"/>
                  <a:pt x="3304204" y="5752845"/>
                </a:cubicBezTo>
                <a:cubicBezTo>
                  <a:pt x="3263178" y="5758092"/>
                  <a:pt x="3222392" y="5756423"/>
                  <a:pt x="3185899" y="5757854"/>
                </a:cubicBezTo>
                <a:close/>
              </a:path>
            </a:pathLst>
          </a:custGeom>
          <a:gradFill flip="none" rotWithShape="1">
            <a:gsLst>
              <a:gs pos="781">
                <a:schemeClr val="accent1"/>
              </a:gs>
              <a:gs pos="50000">
                <a:schemeClr val="accent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innerShdw blurRad="762000" dist="3810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C38383A-D0B6-8FD7-E928-4C4EA557F2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2922819" y="1435419"/>
            <a:ext cx="6396441" cy="4352921"/>
          </a:xfrm>
          <a:prstGeom prst="rect">
            <a:avLst/>
          </a:prstGeom>
        </p:spPr>
      </p:pic>
      <p:pic>
        <p:nvPicPr>
          <p:cNvPr id="15" name="图片 14" descr="图形用户界面, 文本&#10;&#10;描述已自动生成">
            <a:extLst>
              <a:ext uri="{FF2B5EF4-FFF2-40B4-BE49-F238E27FC236}">
                <a16:creationId xmlns:a16="http://schemas.microsoft.com/office/drawing/2014/main" id="{309D0501-8874-CACE-63C1-EF586C3DFF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0585" y="2004619"/>
            <a:ext cx="5370830" cy="123044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4B236D7-C2F4-06AE-DDF4-289B42EE3F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778986" y="4367812"/>
            <a:ext cx="826627" cy="140220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B192C94-5244-776D-B43C-7830F8A66F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4261" y="1775534"/>
            <a:ext cx="266699" cy="2732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DD32AA7-2D0B-BABA-4367-E733AB2EB8A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6285" y="1441855"/>
            <a:ext cx="302804" cy="310189"/>
          </a:xfrm>
          <a:prstGeom prst="rect">
            <a:avLst/>
          </a:prstGeom>
        </p:spPr>
      </p:pic>
      <p:pic>
        <p:nvPicPr>
          <p:cNvPr id="25" name="Picture 3">
            <a:extLst>
              <a:ext uri="{FF2B5EF4-FFF2-40B4-BE49-F238E27FC236}">
                <a16:creationId xmlns:a16="http://schemas.microsoft.com/office/drawing/2014/main" id="{19A24494-50FD-F313-C2F6-9B1D09929F5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2224" y="1434312"/>
            <a:ext cx="499475" cy="512108"/>
          </a:xfrm>
          <a:prstGeom prst="rect">
            <a:avLst/>
          </a:prstGeom>
        </p:spPr>
      </p:pic>
      <p:pic>
        <p:nvPicPr>
          <p:cNvPr id="26" name="Picture 27">
            <a:extLst>
              <a:ext uri="{FF2B5EF4-FFF2-40B4-BE49-F238E27FC236}">
                <a16:creationId xmlns:a16="http://schemas.microsoft.com/office/drawing/2014/main" id="{468A56FA-0E6C-2928-9BA7-CEF0B28E9C6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6755" y="2512772"/>
            <a:ext cx="499476" cy="51210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F0CBDB7E-C513-93E2-A95F-041CE345D4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8037" y="4912680"/>
            <a:ext cx="504576" cy="85590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705C5BAA-0EBC-99FA-3E98-25E131CC85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2225233" cy="45724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4156BC2A-CA6B-1A36-590D-1D29BE6F345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966767" y="0"/>
            <a:ext cx="2225233" cy="45724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23009437-4999-7CFC-E417-9911EF1A625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17764" y="450536"/>
            <a:ext cx="1076325" cy="5334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0A2FD772-484D-40A8-DFBF-4F93889BA3E7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21190597">
            <a:off x="2855838" y="5256739"/>
            <a:ext cx="6395258" cy="24690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75E6F8-7FDD-04FD-7683-D602E6D7F8E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555997"/>
            <a:ext cx="12192000" cy="574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89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D118B4DC-BB67-858F-93D2-1DC79A90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571" y="5902479"/>
            <a:ext cx="2384224" cy="77516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F97A4F4-393A-06C7-B418-8D6B966BB114}"/>
              </a:ext>
            </a:extLst>
          </p:cNvPr>
          <p:cNvSpPr/>
          <p:nvPr userDrawn="1"/>
        </p:nvSpPr>
        <p:spPr>
          <a:xfrm>
            <a:off x="2540000" y="-340360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4B7C31-E852-778E-FBB9-6D0452FF17FB}"/>
              </a:ext>
            </a:extLst>
          </p:cNvPr>
          <p:cNvSpPr/>
          <p:nvPr userDrawn="1"/>
        </p:nvSpPr>
        <p:spPr>
          <a:xfrm>
            <a:off x="2540000" y="41351200"/>
            <a:ext cx="8432800" cy="162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7B13F4FC-D77E-D7C6-DB6C-E831048B04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D1BF65C-126C-5D10-5B33-4A310FFC8A69}"/>
              </a:ext>
            </a:extLst>
          </p:cNvPr>
          <p:cNvSpPr/>
          <p:nvPr/>
        </p:nvSpPr>
        <p:spPr>
          <a:xfrm flipV="1">
            <a:off x="0" y="5722128"/>
            <a:ext cx="12192000" cy="1135870"/>
          </a:xfrm>
          <a:custGeom>
            <a:avLst/>
            <a:gdLst>
              <a:gd name="connsiteX0" fmla="*/ 0 w 12192000"/>
              <a:gd name="connsiteY0" fmla="*/ 0 h 1054347"/>
              <a:gd name="connsiteX1" fmla="*/ 12192000 w 12192000"/>
              <a:gd name="connsiteY1" fmla="*/ 0 h 1054347"/>
              <a:gd name="connsiteX2" fmla="*/ 12192000 w 12192000"/>
              <a:gd name="connsiteY2" fmla="*/ 1054347 h 1054347"/>
              <a:gd name="connsiteX3" fmla="*/ 12191328 w 12192000"/>
              <a:gd name="connsiteY3" fmla="*/ 1054239 h 1054347"/>
              <a:gd name="connsiteX4" fmla="*/ 9563100 w 12192000"/>
              <a:gd name="connsiteY4" fmla="*/ 482623 h 1054347"/>
              <a:gd name="connsiteX5" fmla="*/ 7505700 w 12192000"/>
              <a:gd name="connsiteY5" fmla="*/ 884011 h 1054347"/>
              <a:gd name="connsiteX6" fmla="*/ 4743451 w 12192000"/>
              <a:gd name="connsiteY6" fmla="*/ 342137 h 1054347"/>
              <a:gd name="connsiteX7" fmla="*/ 1066800 w 12192000"/>
              <a:gd name="connsiteY7" fmla="*/ 884011 h 1054347"/>
              <a:gd name="connsiteX8" fmla="*/ 125109 w 12192000"/>
              <a:gd name="connsiteY8" fmla="*/ 761537 h 1054347"/>
              <a:gd name="connsiteX9" fmla="*/ 0 w 12192000"/>
              <a:gd name="connsiteY9" fmla="*/ 723591 h 1054347"/>
              <a:gd name="connsiteX0" fmla="*/ 0 w 12192000"/>
              <a:gd name="connsiteY0" fmla="*/ 0 h 1054347"/>
              <a:gd name="connsiteX1" fmla="*/ 12192000 w 12192000"/>
              <a:gd name="connsiteY1" fmla="*/ 0 h 1054347"/>
              <a:gd name="connsiteX2" fmla="*/ 12192000 w 12192000"/>
              <a:gd name="connsiteY2" fmla="*/ 1054347 h 1054347"/>
              <a:gd name="connsiteX3" fmla="*/ 12191328 w 12192000"/>
              <a:gd name="connsiteY3" fmla="*/ 1054239 h 1054347"/>
              <a:gd name="connsiteX4" fmla="*/ 9563100 w 12192000"/>
              <a:gd name="connsiteY4" fmla="*/ 482623 h 1054347"/>
              <a:gd name="connsiteX5" fmla="*/ 7491185 w 12192000"/>
              <a:gd name="connsiteY5" fmla="*/ 695395 h 1054347"/>
              <a:gd name="connsiteX6" fmla="*/ 4743451 w 12192000"/>
              <a:gd name="connsiteY6" fmla="*/ 342137 h 1054347"/>
              <a:gd name="connsiteX7" fmla="*/ 1066800 w 12192000"/>
              <a:gd name="connsiteY7" fmla="*/ 884011 h 1054347"/>
              <a:gd name="connsiteX8" fmla="*/ 125109 w 12192000"/>
              <a:gd name="connsiteY8" fmla="*/ 761537 h 1054347"/>
              <a:gd name="connsiteX9" fmla="*/ 0 w 12192000"/>
              <a:gd name="connsiteY9" fmla="*/ 723591 h 1054347"/>
              <a:gd name="connsiteX10" fmla="*/ 0 w 12192000"/>
              <a:gd name="connsiteY10" fmla="*/ 0 h 1054347"/>
              <a:gd name="connsiteX0" fmla="*/ 0 w 12192000"/>
              <a:gd name="connsiteY0" fmla="*/ 0 h 1054347"/>
              <a:gd name="connsiteX1" fmla="*/ 12192000 w 12192000"/>
              <a:gd name="connsiteY1" fmla="*/ 0 h 1054347"/>
              <a:gd name="connsiteX2" fmla="*/ 12192000 w 12192000"/>
              <a:gd name="connsiteY2" fmla="*/ 1054347 h 1054347"/>
              <a:gd name="connsiteX3" fmla="*/ 12191328 w 12192000"/>
              <a:gd name="connsiteY3" fmla="*/ 1054239 h 1054347"/>
              <a:gd name="connsiteX4" fmla="*/ 9563100 w 12192000"/>
              <a:gd name="connsiteY4" fmla="*/ 482623 h 1054347"/>
              <a:gd name="connsiteX5" fmla="*/ 7491185 w 12192000"/>
              <a:gd name="connsiteY5" fmla="*/ 695395 h 1054347"/>
              <a:gd name="connsiteX6" fmla="*/ 4670880 w 12192000"/>
              <a:gd name="connsiteY6" fmla="*/ 422972 h 1054347"/>
              <a:gd name="connsiteX7" fmla="*/ 1066800 w 12192000"/>
              <a:gd name="connsiteY7" fmla="*/ 884011 h 1054347"/>
              <a:gd name="connsiteX8" fmla="*/ 125109 w 12192000"/>
              <a:gd name="connsiteY8" fmla="*/ 761537 h 1054347"/>
              <a:gd name="connsiteX9" fmla="*/ 0 w 12192000"/>
              <a:gd name="connsiteY9" fmla="*/ 723591 h 1054347"/>
              <a:gd name="connsiteX10" fmla="*/ 0 w 12192000"/>
              <a:gd name="connsiteY10" fmla="*/ 0 h 1054347"/>
              <a:gd name="connsiteX0" fmla="*/ 0 w 12192000"/>
              <a:gd name="connsiteY0" fmla="*/ 0 h 1054347"/>
              <a:gd name="connsiteX1" fmla="*/ 12192000 w 12192000"/>
              <a:gd name="connsiteY1" fmla="*/ 0 h 1054347"/>
              <a:gd name="connsiteX2" fmla="*/ 12192000 w 12192000"/>
              <a:gd name="connsiteY2" fmla="*/ 1054347 h 1054347"/>
              <a:gd name="connsiteX3" fmla="*/ 12191328 w 12192000"/>
              <a:gd name="connsiteY3" fmla="*/ 1054239 h 1054347"/>
              <a:gd name="connsiteX4" fmla="*/ 9563100 w 12192000"/>
              <a:gd name="connsiteY4" fmla="*/ 482623 h 1054347"/>
              <a:gd name="connsiteX5" fmla="*/ 7360556 w 12192000"/>
              <a:gd name="connsiteY5" fmla="*/ 695395 h 1054347"/>
              <a:gd name="connsiteX6" fmla="*/ 4670880 w 12192000"/>
              <a:gd name="connsiteY6" fmla="*/ 422972 h 1054347"/>
              <a:gd name="connsiteX7" fmla="*/ 1066800 w 12192000"/>
              <a:gd name="connsiteY7" fmla="*/ 884011 h 1054347"/>
              <a:gd name="connsiteX8" fmla="*/ 125109 w 12192000"/>
              <a:gd name="connsiteY8" fmla="*/ 761537 h 1054347"/>
              <a:gd name="connsiteX9" fmla="*/ 0 w 12192000"/>
              <a:gd name="connsiteY9" fmla="*/ 723591 h 1054347"/>
              <a:gd name="connsiteX10" fmla="*/ 0 w 12192000"/>
              <a:gd name="connsiteY10" fmla="*/ 0 h 1054347"/>
              <a:gd name="connsiteX0" fmla="*/ 0 w 12192000"/>
              <a:gd name="connsiteY0" fmla="*/ 0 h 1054347"/>
              <a:gd name="connsiteX1" fmla="*/ 12192000 w 12192000"/>
              <a:gd name="connsiteY1" fmla="*/ 0 h 1054347"/>
              <a:gd name="connsiteX2" fmla="*/ 12192000 w 12192000"/>
              <a:gd name="connsiteY2" fmla="*/ 1054347 h 1054347"/>
              <a:gd name="connsiteX3" fmla="*/ 12191328 w 12192000"/>
              <a:gd name="connsiteY3" fmla="*/ 1054239 h 1054347"/>
              <a:gd name="connsiteX4" fmla="*/ 9563100 w 12192000"/>
              <a:gd name="connsiteY4" fmla="*/ 482623 h 1054347"/>
              <a:gd name="connsiteX5" fmla="*/ 7360556 w 12192000"/>
              <a:gd name="connsiteY5" fmla="*/ 695395 h 1054347"/>
              <a:gd name="connsiteX6" fmla="*/ 4670880 w 12192000"/>
              <a:gd name="connsiteY6" fmla="*/ 422972 h 1054347"/>
              <a:gd name="connsiteX7" fmla="*/ 1066800 w 12192000"/>
              <a:gd name="connsiteY7" fmla="*/ 884011 h 1054347"/>
              <a:gd name="connsiteX8" fmla="*/ 125109 w 12192000"/>
              <a:gd name="connsiteY8" fmla="*/ 761537 h 1054347"/>
              <a:gd name="connsiteX9" fmla="*/ 0 w 12192000"/>
              <a:gd name="connsiteY9" fmla="*/ 723591 h 1054347"/>
              <a:gd name="connsiteX10" fmla="*/ 0 w 12192000"/>
              <a:gd name="connsiteY10" fmla="*/ 0 h 1054347"/>
              <a:gd name="connsiteX0" fmla="*/ 0 w 12192000"/>
              <a:gd name="connsiteY0" fmla="*/ 0 h 1054347"/>
              <a:gd name="connsiteX1" fmla="*/ 12192000 w 12192000"/>
              <a:gd name="connsiteY1" fmla="*/ 0 h 1054347"/>
              <a:gd name="connsiteX2" fmla="*/ 12192000 w 12192000"/>
              <a:gd name="connsiteY2" fmla="*/ 1054347 h 1054347"/>
              <a:gd name="connsiteX3" fmla="*/ 12191328 w 12192000"/>
              <a:gd name="connsiteY3" fmla="*/ 1054239 h 1054347"/>
              <a:gd name="connsiteX4" fmla="*/ 9563100 w 12192000"/>
              <a:gd name="connsiteY4" fmla="*/ 482623 h 1054347"/>
              <a:gd name="connsiteX5" fmla="*/ 7157356 w 12192000"/>
              <a:gd name="connsiteY5" fmla="*/ 708868 h 1054347"/>
              <a:gd name="connsiteX6" fmla="*/ 4670880 w 12192000"/>
              <a:gd name="connsiteY6" fmla="*/ 422972 h 1054347"/>
              <a:gd name="connsiteX7" fmla="*/ 1066800 w 12192000"/>
              <a:gd name="connsiteY7" fmla="*/ 884011 h 1054347"/>
              <a:gd name="connsiteX8" fmla="*/ 125109 w 12192000"/>
              <a:gd name="connsiteY8" fmla="*/ 761537 h 1054347"/>
              <a:gd name="connsiteX9" fmla="*/ 0 w 12192000"/>
              <a:gd name="connsiteY9" fmla="*/ 723591 h 1054347"/>
              <a:gd name="connsiteX10" fmla="*/ 0 w 12192000"/>
              <a:gd name="connsiteY10" fmla="*/ 0 h 105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54347">
                <a:moveTo>
                  <a:pt x="0" y="0"/>
                </a:moveTo>
                <a:lnTo>
                  <a:pt x="12192000" y="0"/>
                </a:lnTo>
                <a:lnTo>
                  <a:pt x="12192000" y="1054347"/>
                </a:lnTo>
                <a:lnTo>
                  <a:pt x="12191328" y="1054239"/>
                </a:lnTo>
                <a:cubicBezTo>
                  <a:pt x="11405642" y="911175"/>
                  <a:pt x="10402095" y="540185"/>
                  <a:pt x="9563100" y="482623"/>
                </a:cubicBezTo>
                <a:cubicBezTo>
                  <a:pt x="8724105" y="425061"/>
                  <a:pt x="8524268" y="705338"/>
                  <a:pt x="7157356" y="708868"/>
                </a:cubicBezTo>
                <a:cubicBezTo>
                  <a:pt x="5790444" y="712398"/>
                  <a:pt x="5685973" y="393782"/>
                  <a:pt x="4670880" y="422972"/>
                </a:cubicBezTo>
                <a:cubicBezTo>
                  <a:pt x="3655787" y="452162"/>
                  <a:pt x="2032000" y="897391"/>
                  <a:pt x="1066800" y="884011"/>
                </a:cubicBezTo>
                <a:cubicBezTo>
                  <a:pt x="704850" y="878994"/>
                  <a:pt x="397818" y="833054"/>
                  <a:pt x="125109" y="761537"/>
                </a:cubicBezTo>
                <a:lnTo>
                  <a:pt x="0" y="723591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65000"/>
                </a:scheme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br" rotWithShape="0">
              <a:schemeClr val="accent2">
                <a:lumMod val="50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D7EE6D6-B2C5-021F-BFCB-E717F9BBEC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528705" y="4827734"/>
            <a:ext cx="5646057" cy="2030266"/>
          </a:xfrm>
          <a:custGeom>
            <a:avLst/>
            <a:gdLst>
              <a:gd name="connsiteX0" fmla="*/ 5646057 w 5646057"/>
              <a:gd name="connsiteY0" fmla="*/ 0 h 2030266"/>
              <a:gd name="connsiteX1" fmla="*/ 0 w 5646057"/>
              <a:gd name="connsiteY1" fmla="*/ 0 h 2030266"/>
              <a:gd name="connsiteX2" fmla="*/ 0 w 5646057"/>
              <a:gd name="connsiteY2" fmla="*/ 2030266 h 2030266"/>
              <a:gd name="connsiteX3" fmla="*/ 5646057 w 5646057"/>
              <a:gd name="connsiteY3" fmla="*/ 2030266 h 2030266"/>
              <a:gd name="connsiteX4" fmla="*/ 5646057 w 5646057"/>
              <a:gd name="connsiteY4" fmla="*/ 1771800 h 2030266"/>
              <a:gd name="connsiteX5" fmla="*/ 5561923 w 5646057"/>
              <a:gd name="connsiteY5" fmla="*/ 1787152 h 2030266"/>
              <a:gd name="connsiteX6" fmla="*/ 5321526 w 5646057"/>
              <a:gd name="connsiteY6" fmla="*/ 1758123 h 2030266"/>
              <a:gd name="connsiteX7" fmla="*/ 5234109 w 5646057"/>
              <a:gd name="connsiteY7" fmla="*/ 1714581 h 2030266"/>
              <a:gd name="connsiteX8" fmla="*/ 5124837 w 5646057"/>
              <a:gd name="connsiteY8" fmla="*/ 1671038 h 2030266"/>
              <a:gd name="connsiteX9" fmla="*/ 4895367 w 5646057"/>
              <a:gd name="connsiteY9" fmla="*/ 1598466 h 2030266"/>
              <a:gd name="connsiteX10" fmla="*/ 4775168 w 5646057"/>
              <a:gd name="connsiteY10" fmla="*/ 1482352 h 2030266"/>
              <a:gd name="connsiteX11" fmla="*/ 4589407 w 5646057"/>
              <a:gd name="connsiteY11" fmla="*/ 1119495 h 2030266"/>
              <a:gd name="connsiteX12" fmla="*/ 4709605 w 5646057"/>
              <a:gd name="connsiteY12" fmla="*/ 451838 h 2030266"/>
              <a:gd name="connsiteX13" fmla="*/ 4993712 w 5646057"/>
              <a:gd name="connsiteY13" fmla="*/ 422809 h 2030266"/>
              <a:gd name="connsiteX14" fmla="*/ 5582391 w 5646057"/>
              <a:gd name="connsiteY14" fmla="*/ 466553 h 2030266"/>
              <a:gd name="connsiteX15" fmla="*/ 5646057 w 5646057"/>
              <a:gd name="connsiteY15" fmla="*/ 473430 h 203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46057" h="2030266">
                <a:moveTo>
                  <a:pt x="5646057" y="0"/>
                </a:moveTo>
                <a:lnTo>
                  <a:pt x="0" y="0"/>
                </a:lnTo>
                <a:lnTo>
                  <a:pt x="0" y="2030266"/>
                </a:lnTo>
                <a:lnTo>
                  <a:pt x="5646057" y="2030266"/>
                </a:lnTo>
                <a:lnTo>
                  <a:pt x="5646057" y="1771800"/>
                </a:lnTo>
                <a:lnTo>
                  <a:pt x="5561923" y="1787152"/>
                </a:lnTo>
                <a:cubicBezTo>
                  <a:pt x="5551299" y="1786066"/>
                  <a:pt x="5352951" y="1767944"/>
                  <a:pt x="5321526" y="1758123"/>
                </a:cubicBezTo>
                <a:cubicBezTo>
                  <a:pt x="5291233" y="1748655"/>
                  <a:pt x="5263632" y="1727653"/>
                  <a:pt x="5234109" y="1714581"/>
                </a:cubicBezTo>
                <a:cubicBezTo>
                  <a:pt x="5198033" y="1698608"/>
                  <a:pt x="5161831" y="1682738"/>
                  <a:pt x="5124837" y="1671038"/>
                </a:cubicBezTo>
                <a:cubicBezTo>
                  <a:pt x="5060564" y="1650711"/>
                  <a:pt x="4956483" y="1640988"/>
                  <a:pt x="4895367" y="1598466"/>
                </a:cubicBezTo>
                <a:cubicBezTo>
                  <a:pt x="4851482" y="1567932"/>
                  <a:pt x="4811754" y="1526722"/>
                  <a:pt x="4775168" y="1482352"/>
                </a:cubicBezTo>
                <a:cubicBezTo>
                  <a:pt x="4704825" y="1397041"/>
                  <a:pt x="4600564" y="1262757"/>
                  <a:pt x="4589407" y="1119495"/>
                </a:cubicBezTo>
                <a:cubicBezTo>
                  <a:pt x="4575166" y="936648"/>
                  <a:pt x="4679734" y="579688"/>
                  <a:pt x="4709605" y="451838"/>
                </a:cubicBezTo>
                <a:cubicBezTo>
                  <a:pt x="4756956" y="447000"/>
                  <a:pt x="4701514" y="467592"/>
                  <a:pt x="4993712" y="422809"/>
                </a:cubicBezTo>
                <a:cubicBezTo>
                  <a:pt x="5284852" y="438922"/>
                  <a:pt x="5311533" y="437758"/>
                  <a:pt x="5582391" y="466553"/>
                </a:cubicBezTo>
                <a:lnTo>
                  <a:pt x="5646057" y="47343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58DA0CD-04E0-23C0-8EC8-1AD5CD5BF8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73059"/>
            <a:ext cx="1843314" cy="987490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E12F1D1-6685-E5C6-376E-49A193039C5E}"/>
              </a:ext>
            </a:extLst>
          </p:cNvPr>
          <p:cNvSpPr/>
          <p:nvPr/>
        </p:nvSpPr>
        <p:spPr>
          <a:xfrm flipV="1">
            <a:off x="0" y="6028002"/>
            <a:ext cx="12192000" cy="829998"/>
          </a:xfrm>
          <a:custGeom>
            <a:avLst/>
            <a:gdLst>
              <a:gd name="connsiteX0" fmla="*/ 0 w 12192000"/>
              <a:gd name="connsiteY0" fmla="*/ 0 h 743900"/>
              <a:gd name="connsiteX1" fmla="*/ 12192000 w 12192000"/>
              <a:gd name="connsiteY1" fmla="*/ 0 h 743900"/>
              <a:gd name="connsiteX2" fmla="*/ 12192000 w 12192000"/>
              <a:gd name="connsiteY2" fmla="*/ 709682 h 743900"/>
              <a:gd name="connsiteX3" fmla="*/ 11897078 w 12192000"/>
              <a:gd name="connsiteY3" fmla="*/ 712143 h 743900"/>
              <a:gd name="connsiteX4" fmla="*/ 10972800 w 12192000"/>
              <a:gd name="connsiteY4" fmla="*/ 685800 h 743900"/>
              <a:gd name="connsiteX5" fmla="*/ 8458200 w 12192000"/>
              <a:gd name="connsiteY5" fmla="*/ 381000 h 743900"/>
              <a:gd name="connsiteX6" fmla="*/ 6153150 w 12192000"/>
              <a:gd name="connsiteY6" fmla="*/ 742950 h 743900"/>
              <a:gd name="connsiteX7" fmla="*/ 3562350 w 12192000"/>
              <a:gd name="connsiteY7" fmla="*/ 247650 h 743900"/>
              <a:gd name="connsiteX8" fmla="*/ 1428750 w 12192000"/>
              <a:gd name="connsiteY8" fmla="*/ 628650 h 743900"/>
              <a:gd name="connsiteX9" fmla="*/ 39291 w 12192000"/>
              <a:gd name="connsiteY9" fmla="*/ 361206 h 743900"/>
              <a:gd name="connsiteX10" fmla="*/ 0 w 12192000"/>
              <a:gd name="connsiteY10" fmla="*/ 347643 h 743900"/>
              <a:gd name="connsiteX0" fmla="*/ 0 w 12192000"/>
              <a:gd name="connsiteY0" fmla="*/ 0 h 712143"/>
              <a:gd name="connsiteX1" fmla="*/ 12192000 w 12192000"/>
              <a:gd name="connsiteY1" fmla="*/ 0 h 712143"/>
              <a:gd name="connsiteX2" fmla="*/ 12192000 w 12192000"/>
              <a:gd name="connsiteY2" fmla="*/ 709682 h 712143"/>
              <a:gd name="connsiteX3" fmla="*/ 11897078 w 12192000"/>
              <a:gd name="connsiteY3" fmla="*/ 712143 h 712143"/>
              <a:gd name="connsiteX4" fmla="*/ 10972800 w 12192000"/>
              <a:gd name="connsiteY4" fmla="*/ 685800 h 712143"/>
              <a:gd name="connsiteX5" fmla="*/ 8458200 w 12192000"/>
              <a:gd name="connsiteY5" fmla="*/ 381000 h 712143"/>
              <a:gd name="connsiteX6" fmla="*/ 6080579 w 12192000"/>
              <a:gd name="connsiteY6" fmla="*/ 481693 h 712143"/>
              <a:gd name="connsiteX7" fmla="*/ 3562350 w 12192000"/>
              <a:gd name="connsiteY7" fmla="*/ 247650 h 712143"/>
              <a:gd name="connsiteX8" fmla="*/ 1428750 w 12192000"/>
              <a:gd name="connsiteY8" fmla="*/ 628650 h 712143"/>
              <a:gd name="connsiteX9" fmla="*/ 39291 w 12192000"/>
              <a:gd name="connsiteY9" fmla="*/ 361206 h 712143"/>
              <a:gd name="connsiteX10" fmla="*/ 0 w 12192000"/>
              <a:gd name="connsiteY10" fmla="*/ 347643 h 712143"/>
              <a:gd name="connsiteX11" fmla="*/ 0 w 12192000"/>
              <a:gd name="connsiteY11" fmla="*/ 0 h 712143"/>
              <a:gd name="connsiteX0" fmla="*/ 0 w 12192000"/>
              <a:gd name="connsiteY0" fmla="*/ 0 h 712143"/>
              <a:gd name="connsiteX1" fmla="*/ 12192000 w 12192000"/>
              <a:gd name="connsiteY1" fmla="*/ 0 h 712143"/>
              <a:gd name="connsiteX2" fmla="*/ 12192000 w 12192000"/>
              <a:gd name="connsiteY2" fmla="*/ 709682 h 712143"/>
              <a:gd name="connsiteX3" fmla="*/ 11897078 w 12192000"/>
              <a:gd name="connsiteY3" fmla="*/ 712143 h 712143"/>
              <a:gd name="connsiteX4" fmla="*/ 10972800 w 12192000"/>
              <a:gd name="connsiteY4" fmla="*/ 685800 h 712143"/>
              <a:gd name="connsiteX5" fmla="*/ 8458200 w 12192000"/>
              <a:gd name="connsiteY5" fmla="*/ 381000 h 712143"/>
              <a:gd name="connsiteX6" fmla="*/ 6225722 w 12192000"/>
              <a:gd name="connsiteY6" fmla="*/ 568779 h 712143"/>
              <a:gd name="connsiteX7" fmla="*/ 3562350 w 12192000"/>
              <a:gd name="connsiteY7" fmla="*/ 247650 h 712143"/>
              <a:gd name="connsiteX8" fmla="*/ 1428750 w 12192000"/>
              <a:gd name="connsiteY8" fmla="*/ 628650 h 712143"/>
              <a:gd name="connsiteX9" fmla="*/ 39291 w 12192000"/>
              <a:gd name="connsiteY9" fmla="*/ 361206 h 712143"/>
              <a:gd name="connsiteX10" fmla="*/ 0 w 12192000"/>
              <a:gd name="connsiteY10" fmla="*/ 347643 h 712143"/>
              <a:gd name="connsiteX11" fmla="*/ 0 w 12192000"/>
              <a:gd name="connsiteY11" fmla="*/ 0 h 712143"/>
              <a:gd name="connsiteX0" fmla="*/ 0 w 12192000"/>
              <a:gd name="connsiteY0" fmla="*/ 0 h 712143"/>
              <a:gd name="connsiteX1" fmla="*/ 12192000 w 12192000"/>
              <a:gd name="connsiteY1" fmla="*/ 0 h 712143"/>
              <a:gd name="connsiteX2" fmla="*/ 12192000 w 12192000"/>
              <a:gd name="connsiteY2" fmla="*/ 709682 h 712143"/>
              <a:gd name="connsiteX3" fmla="*/ 11897078 w 12192000"/>
              <a:gd name="connsiteY3" fmla="*/ 712143 h 712143"/>
              <a:gd name="connsiteX4" fmla="*/ 10972800 w 12192000"/>
              <a:gd name="connsiteY4" fmla="*/ 685800 h 712143"/>
              <a:gd name="connsiteX5" fmla="*/ 8458200 w 12192000"/>
              <a:gd name="connsiteY5" fmla="*/ 381000 h 712143"/>
              <a:gd name="connsiteX6" fmla="*/ 6240236 w 12192000"/>
              <a:gd name="connsiteY6" fmla="*/ 409122 h 712143"/>
              <a:gd name="connsiteX7" fmla="*/ 3562350 w 12192000"/>
              <a:gd name="connsiteY7" fmla="*/ 247650 h 712143"/>
              <a:gd name="connsiteX8" fmla="*/ 1428750 w 12192000"/>
              <a:gd name="connsiteY8" fmla="*/ 628650 h 712143"/>
              <a:gd name="connsiteX9" fmla="*/ 39291 w 12192000"/>
              <a:gd name="connsiteY9" fmla="*/ 361206 h 712143"/>
              <a:gd name="connsiteX10" fmla="*/ 0 w 12192000"/>
              <a:gd name="connsiteY10" fmla="*/ 347643 h 712143"/>
              <a:gd name="connsiteX11" fmla="*/ 0 w 12192000"/>
              <a:gd name="connsiteY11" fmla="*/ 0 h 712143"/>
              <a:gd name="connsiteX0" fmla="*/ 0 w 12192000"/>
              <a:gd name="connsiteY0" fmla="*/ 0 h 727963"/>
              <a:gd name="connsiteX1" fmla="*/ 12192000 w 12192000"/>
              <a:gd name="connsiteY1" fmla="*/ 0 h 727963"/>
              <a:gd name="connsiteX2" fmla="*/ 12192000 w 12192000"/>
              <a:gd name="connsiteY2" fmla="*/ 709682 h 727963"/>
              <a:gd name="connsiteX3" fmla="*/ 11897078 w 12192000"/>
              <a:gd name="connsiteY3" fmla="*/ 712143 h 727963"/>
              <a:gd name="connsiteX4" fmla="*/ 10972800 w 12192000"/>
              <a:gd name="connsiteY4" fmla="*/ 685800 h 727963"/>
              <a:gd name="connsiteX5" fmla="*/ 8559800 w 12192000"/>
              <a:gd name="connsiteY5" fmla="*/ 250372 h 727963"/>
              <a:gd name="connsiteX6" fmla="*/ 6240236 w 12192000"/>
              <a:gd name="connsiteY6" fmla="*/ 409122 h 727963"/>
              <a:gd name="connsiteX7" fmla="*/ 3562350 w 12192000"/>
              <a:gd name="connsiteY7" fmla="*/ 247650 h 727963"/>
              <a:gd name="connsiteX8" fmla="*/ 1428750 w 12192000"/>
              <a:gd name="connsiteY8" fmla="*/ 628650 h 727963"/>
              <a:gd name="connsiteX9" fmla="*/ 39291 w 12192000"/>
              <a:gd name="connsiteY9" fmla="*/ 361206 h 727963"/>
              <a:gd name="connsiteX10" fmla="*/ 0 w 12192000"/>
              <a:gd name="connsiteY10" fmla="*/ 347643 h 727963"/>
              <a:gd name="connsiteX11" fmla="*/ 0 w 12192000"/>
              <a:gd name="connsiteY11" fmla="*/ 0 h 727963"/>
              <a:gd name="connsiteX0" fmla="*/ 0 w 12192000"/>
              <a:gd name="connsiteY0" fmla="*/ 0 h 712143"/>
              <a:gd name="connsiteX1" fmla="*/ 12192000 w 12192000"/>
              <a:gd name="connsiteY1" fmla="*/ 0 h 712143"/>
              <a:gd name="connsiteX2" fmla="*/ 12192000 w 12192000"/>
              <a:gd name="connsiteY2" fmla="*/ 709682 h 712143"/>
              <a:gd name="connsiteX3" fmla="*/ 11897078 w 12192000"/>
              <a:gd name="connsiteY3" fmla="*/ 712143 h 712143"/>
              <a:gd name="connsiteX4" fmla="*/ 10972800 w 12192000"/>
              <a:gd name="connsiteY4" fmla="*/ 584200 h 712143"/>
              <a:gd name="connsiteX5" fmla="*/ 8559800 w 12192000"/>
              <a:gd name="connsiteY5" fmla="*/ 250372 h 712143"/>
              <a:gd name="connsiteX6" fmla="*/ 6240236 w 12192000"/>
              <a:gd name="connsiteY6" fmla="*/ 409122 h 712143"/>
              <a:gd name="connsiteX7" fmla="*/ 3562350 w 12192000"/>
              <a:gd name="connsiteY7" fmla="*/ 247650 h 712143"/>
              <a:gd name="connsiteX8" fmla="*/ 1428750 w 12192000"/>
              <a:gd name="connsiteY8" fmla="*/ 628650 h 712143"/>
              <a:gd name="connsiteX9" fmla="*/ 39291 w 12192000"/>
              <a:gd name="connsiteY9" fmla="*/ 361206 h 712143"/>
              <a:gd name="connsiteX10" fmla="*/ 0 w 12192000"/>
              <a:gd name="connsiteY10" fmla="*/ 347643 h 712143"/>
              <a:gd name="connsiteX11" fmla="*/ 0 w 12192000"/>
              <a:gd name="connsiteY11" fmla="*/ 0 h 712143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897078 w 12192000"/>
              <a:gd name="connsiteY3" fmla="*/ 712143 h 829998"/>
              <a:gd name="connsiteX4" fmla="*/ 10972800 w 12192000"/>
              <a:gd name="connsiteY4" fmla="*/ 584200 h 829998"/>
              <a:gd name="connsiteX5" fmla="*/ 8559800 w 12192000"/>
              <a:gd name="connsiteY5" fmla="*/ 250372 h 829998"/>
              <a:gd name="connsiteX6" fmla="*/ 6240236 w 12192000"/>
              <a:gd name="connsiteY6" fmla="*/ 409122 h 829998"/>
              <a:gd name="connsiteX7" fmla="*/ 3562350 w 12192000"/>
              <a:gd name="connsiteY7" fmla="*/ 247650 h 829998"/>
              <a:gd name="connsiteX8" fmla="*/ 1428750 w 12192000"/>
              <a:gd name="connsiteY8" fmla="*/ 628650 h 829998"/>
              <a:gd name="connsiteX9" fmla="*/ 39291 w 12192000"/>
              <a:gd name="connsiteY9" fmla="*/ 361206 h 829998"/>
              <a:gd name="connsiteX10" fmla="*/ 0 w 12192000"/>
              <a:gd name="connsiteY10" fmla="*/ 347643 h 829998"/>
              <a:gd name="connsiteX11" fmla="*/ 0 w 12192000"/>
              <a:gd name="connsiteY11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0972800 w 12192000"/>
              <a:gd name="connsiteY3" fmla="*/ 584200 h 829998"/>
              <a:gd name="connsiteX4" fmla="*/ 8559800 w 12192000"/>
              <a:gd name="connsiteY4" fmla="*/ 250372 h 829998"/>
              <a:gd name="connsiteX5" fmla="*/ 6240236 w 12192000"/>
              <a:gd name="connsiteY5" fmla="*/ 409122 h 829998"/>
              <a:gd name="connsiteX6" fmla="*/ 3562350 w 12192000"/>
              <a:gd name="connsiteY6" fmla="*/ 247650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559800 w 12192000"/>
              <a:gd name="connsiteY4" fmla="*/ 250372 h 829998"/>
              <a:gd name="connsiteX5" fmla="*/ 6240236 w 12192000"/>
              <a:gd name="connsiteY5" fmla="*/ 409122 h 829998"/>
              <a:gd name="connsiteX6" fmla="*/ 3562350 w 12192000"/>
              <a:gd name="connsiteY6" fmla="*/ 247650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692147 w 12192000"/>
              <a:gd name="connsiteY4" fmla="*/ 178182 h 829998"/>
              <a:gd name="connsiteX5" fmla="*/ 6240236 w 12192000"/>
              <a:gd name="connsiteY5" fmla="*/ 409122 h 829998"/>
              <a:gd name="connsiteX6" fmla="*/ 3562350 w 12192000"/>
              <a:gd name="connsiteY6" fmla="*/ 247650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692147 w 12192000"/>
              <a:gd name="connsiteY4" fmla="*/ 178182 h 829998"/>
              <a:gd name="connsiteX5" fmla="*/ 6432741 w 12192000"/>
              <a:gd name="connsiteY5" fmla="*/ 457248 h 829998"/>
              <a:gd name="connsiteX6" fmla="*/ 3562350 w 12192000"/>
              <a:gd name="connsiteY6" fmla="*/ 247650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692147 w 12192000"/>
              <a:gd name="connsiteY4" fmla="*/ 178182 h 829998"/>
              <a:gd name="connsiteX5" fmla="*/ 6432741 w 12192000"/>
              <a:gd name="connsiteY5" fmla="*/ 457248 h 829998"/>
              <a:gd name="connsiteX6" fmla="*/ 3562350 w 12192000"/>
              <a:gd name="connsiteY6" fmla="*/ 247650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432741 w 12192000"/>
              <a:gd name="connsiteY5" fmla="*/ 457248 h 829998"/>
              <a:gd name="connsiteX6" fmla="*/ 3562350 w 12192000"/>
              <a:gd name="connsiteY6" fmla="*/ 247650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432741 w 12192000"/>
              <a:gd name="connsiteY5" fmla="*/ 457248 h 829998"/>
              <a:gd name="connsiteX6" fmla="*/ 3591379 w 12192000"/>
              <a:gd name="connsiteY6" fmla="*/ 291192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432741 w 12192000"/>
              <a:gd name="connsiteY5" fmla="*/ 457248 h 829998"/>
              <a:gd name="connsiteX6" fmla="*/ 3591379 w 12192000"/>
              <a:gd name="connsiteY6" fmla="*/ 291192 h 829998"/>
              <a:gd name="connsiteX7" fmla="*/ 1428750 w 12192000"/>
              <a:gd name="connsiteY7" fmla="*/ 6286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432741 w 12192000"/>
              <a:gd name="connsiteY5" fmla="*/ 457248 h 829998"/>
              <a:gd name="connsiteX6" fmla="*/ 3591379 w 12192000"/>
              <a:gd name="connsiteY6" fmla="*/ 291192 h 829998"/>
              <a:gd name="connsiteX7" fmla="*/ 1399721 w 12192000"/>
              <a:gd name="connsiteY7" fmla="*/ 730250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432741 w 12192000"/>
              <a:gd name="connsiteY5" fmla="*/ 457248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563370 w 12192000"/>
              <a:gd name="connsiteY5" fmla="*/ 500791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563370 w 12192000"/>
              <a:gd name="connsiteY5" fmla="*/ 500791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563370 w 12192000"/>
              <a:gd name="connsiteY5" fmla="*/ 500791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764718 w 12192000"/>
              <a:gd name="connsiteY4" fmla="*/ 236239 h 829998"/>
              <a:gd name="connsiteX5" fmla="*/ 6563370 w 12192000"/>
              <a:gd name="connsiteY5" fmla="*/ 500791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808261 w 12192000"/>
              <a:gd name="connsiteY4" fmla="*/ 294296 h 829998"/>
              <a:gd name="connsiteX5" fmla="*/ 6563370 w 12192000"/>
              <a:gd name="connsiteY5" fmla="*/ 500791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  <a:gd name="connsiteX0" fmla="*/ 0 w 12192000"/>
              <a:gd name="connsiteY0" fmla="*/ 0 h 829998"/>
              <a:gd name="connsiteX1" fmla="*/ 12192000 w 12192000"/>
              <a:gd name="connsiteY1" fmla="*/ 0 h 829998"/>
              <a:gd name="connsiteX2" fmla="*/ 12192000 w 12192000"/>
              <a:gd name="connsiteY2" fmla="*/ 829998 h 829998"/>
              <a:gd name="connsiteX3" fmla="*/ 11020926 w 12192000"/>
              <a:gd name="connsiteY3" fmla="*/ 524042 h 829998"/>
              <a:gd name="connsiteX4" fmla="*/ 8808261 w 12192000"/>
              <a:gd name="connsiteY4" fmla="*/ 294296 h 829998"/>
              <a:gd name="connsiteX5" fmla="*/ 6563370 w 12192000"/>
              <a:gd name="connsiteY5" fmla="*/ 500791 h 829998"/>
              <a:gd name="connsiteX6" fmla="*/ 3591379 w 12192000"/>
              <a:gd name="connsiteY6" fmla="*/ 291192 h 829998"/>
              <a:gd name="connsiteX7" fmla="*/ 1414235 w 12192000"/>
              <a:gd name="connsiteY7" fmla="*/ 686707 h 829998"/>
              <a:gd name="connsiteX8" fmla="*/ 39291 w 12192000"/>
              <a:gd name="connsiteY8" fmla="*/ 361206 h 829998"/>
              <a:gd name="connsiteX9" fmla="*/ 0 w 12192000"/>
              <a:gd name="connsiteY9" fmla="*/ 347643 h 829998"/>
              <a:gd name="connsiteX10" fmla="*/ 0 w 12192000"/>
              <a:gd name="connsiteY10" fmla="*/ 0 h 82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829998">
                <a:moveTo>
                  <a:pt x="0" y="0"/>
                </a:moveTo>
                <a:lnTo>
                  <a:pt x="12192000" y="0"/>
                </a:lnTo>
                <a:lnTo>
                  <a:pt x="12192000" y="829998"/>
                </a:lnTo>
                <a:cubicBezTo>
                  <a:pt x="11801642" y="728013"/>
                  <a:pt x="11584882" y="613326"/>
                  <a:pt x="11020926" y="524042"/>
                </a:cubicBezTo>
                <a:cubicBezTo>
                  <a:pt x="10456970" y="434758"/>
                  <a:pt x="9667301" y="225600"/>
                  <a:pt x="8808261" y="294296"/>
                </a:cubicBezTo>
                <a:cubicBezTo>
                  <a:pt x="7949221" y="362992"/>
                  <a:pt x="7432850" y="501308"/>
                  <a:pt x="6563370" y="500791"/>
                </a:cubicBezTo>
                <a:cubicBezTo>
                  <a:pt x="5693890" y="500274"/>
                  <a:pt x="4739853" y="187634"/>
                  <a:pt x="3591379" y="291192"/>
                </a:cubicBezTo>
                <a:cubicBezTo>
                  <a:pt x="2442905" y="394750"/>
                  <a:pt x="2074635" y="693057"/>
                  <a:pt x="1414235" y="686707"/>
                </a:cubicBezTo>
                <a:cubicBezTo>
                  <a:pt x="918935" y="681945"/>
                  <a:pt x="481013" y="506611"/>
                  <a:pt x="39291" y="361206"/>
                </a:cubicBezTo>
                <a:lnTo>
                  <a:pt x="0" y="34764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51F0FF3-D629-9514-50D4-CDC2B86109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702544" y="-44492"/>
            <a:ext cx="2464963" cy="996122"/>
          </a:xfrm>
          <a:custGeom>
            <a:avLst/>
            <a:gdLst>
              <a:gd name="connsiteX0" fmla="*/ 1535790 w 2464963"/>
              <a:gd name="connsiteY0" fmla="*/ 0 h 996122"/>
              <a:gd name="connsiteX1" fmla="*/ 1172933 w 2464963"/>
              <a:gd name="connsiteY1" fmla="*/ 14514 h 996122"/>
              <a:gd name="connsiteX2" fmla="*/ 1114876 w 2464963"/>
              <a:gd name="connsiteY2" fmla="*/ 29028 h 996122"/>
              <a:gd name="connsiteX3" fmla="*/ 969733 w 2464963"/>
              <a:gd name="connsiteY3" fmla="*/ 58057 h 996122"/>
              <a:gd name="connsiteX4" fmla="*/ 868133 w 2464963"/>
              <a:gd name="connsiteY4" fmla="*/ 72571 h 996122"/>
              <a:gd name="connsiteX5" fmla="*/ 810076 w 2464963"/>
              <a:gd name="connsiteY5" fmla="*/ 101600 h 996122"/>
              <a:gd name="connsiteX6" fmla="*/ 708476 w 2464963"/>
              <a:gd name="connsiteY6" fmla="*/ 130628 h 996122"/>
              <a:gd name="connsiteX7" fmla="*/ 577847 w 2464963"/>
              <a:gd name="connsiteY7" fmla="*/ 174171 h 996122"/>
              <a:gd name="connsiteX8" fmla="*/ 432705 w 2464963"/>
              <a:gd name="connsiteY8" fmla="*/ 217714 h 996122"/>
              <a:gd name="connsiteX9" fmla="*/ 316590 w 2464963"/>
              <a:gd name="connsiteY9" fmla="*/ 275771 h 996122"/>
              <a:gd name="connsiteX10" fmla="*/ 185962 w 2464963"/>
              <a:gd name="connsiteY10" fmla="*/ 304800 h 996122"/>
              <a:gd name="connsiteX11" fmla="*/ 127905 w 2464963"/>
              <a:gd name="connsiteY11" fmla="*/ 333828 h 996122"/>
              <a:gd name="connsiteX12" fmla="*/ 53102 w 2464963"/>
              <a:gd name="connsiteY12" fmla="*/ 378835 h 996122"/>
              <a:gd name="connsiteX13" fmla="*/ 0 w 2464963"/>
              <a:gd name="connsiteY13" fmla="*/ 417254 h 996122"/>
              <a:gd name="connsiteX14" fmla="*/ 0 w 2464963"/>
              <a:gd name="connsiteY14" fmla="*/ 996122 h 996122"/>
              <a:gd name="connsiteX15" fmla="*/ 1469491 w 2464963"/>
              <a:gd name="connsiteY15" fmla="*/ 996122 h 996122"/>
              <a:gd name="connsiteX16" fmla="*/ 1482283 w 2464963"/>
              <a:gd name="connsiteY16" fmla="*/ 993715 h 996122"/>
              <a:gd name="connsiteX17" fmla="*/ 1695447 w 2464963"/>
              <a:gd name="connsiteY17" fmla="*/ 972457 h 996122"/>
              <a:gd name="connsiteX18" fmla="*/ 1956705 w 2464963"/>
              <a:gd name="connsiteY18" fmla="*/ 899886 h 996122"/>
              <a:gd name="connsiteX19" fmla="*/ 2072819 w 2464963"/>
              <a:gd name="connsiteY19" fmla="*/ 870857 h 996122"/>
              <a:gd name="connsiteX20" fmla="*/ 2188933 w 2464963"/>
              <a:gd name="connsiteY20" fmla="*/ 827314 h 996122"/>
              <a:gd name="connsiteX21" fmla="*/ 2435676 w 2464963"/>
              <a:gd name="connsiteY21" fmla="*/ 609600 h 996122"/>
              <a:gd name="connsiteX22" fmla="*/ 2464705 w 2464963"/>
              <a:gd name="connsiteY22" fmla="*/ 449943 h 996122"/>
              <a:gd name="connsiteX23" fmla="*/ 2435676 w 2464963"/>
              <a:gd name="connsiteY23" fmla="*/ 246743 h 996122"/>
              <a:gd name="connsiteX24" fmla="*/ 2392133 w 2464963"/>
              <a:gd name="connsiteY24" fmla="*/ 188686 h 996122"/>
              <a:gd name="connsiteX25" fmla="*/ 2246990 w 2464963"/>
              <a:gd name="connsiteY25" fmla="*/ 101600 h 996122"/>
              <a:gd name="connsiteX26" fmla="*/ 2174419 w 2464963"/>
              <a:gd name="connsiteY26" fmla="*/ 58057 h 996122"/>
              <a:gd name="connsiteX27" fmla="*/ 2087333 w 2464963"/>
              <a:gd name="connsiteY27" fmla="*/ 43543 h 996122"/>
              <a:gd name="connsiteX28" fmla="*/ 2029276 w 2464963"/>
              <a:gd name="connsiteY28" fmla="*/ 14514 h 996122"/>
              <a:gd name="connsiteX29" fmla="*/ 1535790 w 2464963"/>
              <a:gd name="connsiteY29" fmla="*/ 0 h 996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64963" h="996122">
                <a:moveTo>
                  <a:pt x="1535790" y="0"/>
                </a:moveTo>
                <a:cubicBezTo>
                  <a:pt x="1414838" y="4838"/>
                  <a:pt x="1293695" y="6186"/>
                  <a:pt x="1172933" y="14514"/>
                </a:cubicBezTo>
                <a:cubicBezTo>
                  <a:pt x="1153032" y="15886"/>
                  <a:pt x="1134502" y="25460"/>
                  <a:pt x="1114876" y="29028"/>
                </a:cubicBezTo>
                <a:cubicBezTo>
                  <a:pt x="968111" y="55713"/>
                  <a:pt x="1059156" y="28250"/>
                  <a:pt x="969733" y="58057"/>
                </a:cubicBezTo>
                <a:cubicBezTo>
                  <a:pt x="935866" y="62895"/>
                  <a:pt x="901138" y="63570"/>
                  <a:pt x="868133" y="72571"/>
                </a:cubicBezTo>
                <a:cubicBezTo>
                  <a:pt x="847259" y="78264"/>
                  <a:pt x="830410" y="94206"/>
                  <a:pt x="810076" y="101600"/>
                </a:cubicBezTo>
                <a:cubicBezTo>
                  <a:pt x="776975" y="113637"/>
                  <a:pt x="742095" y="120122"/>
                  <a:pt x="708476" y="130628"/>
                </a:cubicBezTo>
                <a:cubicBezTo>
                  <a:pt x="664667" y="144318"/>
                  <a:pt x="621615" y="160350"/>
                  <a:pt x="577847" y="174171"/>
                </a:cubicBezTo>
                <a:cubicBezTo>
                  <a:pt x="529681" y="189381"/>
                  <a:pt x="479781" y="199406"/>
                  <a:pt x="432705" y="217714"/>
                </a:cubicBezTo>
                <a:cubicBezTo>
                  <a:pt x="392374" y="233398"/>
                  <a:pt x="355295" y="256419"/>
                  <a:pt x="316590" y="275771"/>
                </a:cubicBezTo>
                <a:cubicBezTo>
                  <a:pt x="273047" y="285447"/>
                  <a:pt x="228594" y="291682"/>
                  <a:pt x="185962" y="304800"/>
                </a:cubicBezTo>
                <a:cubicBezTo>
                  <a:pt x="165282" y="311163"/>
                  <a:pt x="146819" y="323320"/>
                  <a:pt x="127905" y="333828"/>
                </a:cubicBezTo>
                <a:cubicBezTo>
                  <a:pt x="99939" y="349364"/>
                  <a:pt x="75317" y="364211"/>
                  <a:pt x="53102" y="378835"/>
                </a:cubicBezTo>
                <a:lnTo>
                  <a:pt x="0" y="417254"/>
                </a:lnTo>
                <a:lnTo>
                  <a:pt x="0" y="996122"/>
                </a:lnTo>
                <a:lnTo>
                  <a:pt x="1469491" y="996122"/>
                </a:lnTo>
                <a:lnTo>
                  <a:pt x="1482283" y="993715"/>
                </a:lnTo>
                <a:cubicBezTo>
                  <a:pt x="1532400" y="983262"/>
                  <a:pt x="1429955" y="992879"/>
                  <a:pt x="1695447" y="972457"/>
                </a:cubicBezTo>
                <a:cubicBezTo>
                  <a:pt x="1785564" y="965525"/>
                  <a:pt x="1869429" y="923383"/>
                  <a:pt x="1956705" y="899886"/>
                </a:cubicBezTo>
                <a:cubicBezTo>
                  <a:pt x="1995229" y="889514"/>
                  <a:pt x="2034739" y="882757"/>
                  <a:pt x="2072819" y="870857"/>
                </a:cubicBezTo>
                <a:cubicBezTo>
                  <a:pt x="2112274" y="858527"/>
                  <a:pt x="2151531" y="844915"/>
                  <a:pt x="2188933" y="827314"/>
                </a:cubicBezTo>
                <a:cubicBezTo>
                  <a:pt x="2302340" y="773946"/>
                  <a:pt x="2377234" y="732327"/>
                  <a:pt x="2435676" y="609600"/>
                </a:cubicBezTo>
                <a:cubicBezTo>
                  <a:pt x="2458932" y="560763"/>
                  <a:pt x="2462004" y="503967"/>
                  <a:pt x="2464705" y="449943"/>
                </a:cubicBezTo>
                <a:cubicBezTo>
                  <a:pt x="2467463" y="394783"/>
                  <a:pt x="2447522" y="305972"/>
                  <a:pt x="2435676" y="246743"/>
                </a:cubicBezTo>
                <a:cubicBezTo>
                  <a:pt x="2421162" y="227391"/>
                  <a:pt x="2409238" y="205791"/>
                  <a:pt x="2392133" y="188686"/>
                </a:cubicBezTo>
                <a:cubicBezTo>
                  <a:pt x="2346219" y="142772"/>
                  <a:pt x="2304587" y="133017"/>
                  <a:pt x="2246990" y="101600"/>
                </a:cubicBezTo>
                <a:cubicBezTo>
                  <a:pt x="2222224" y="88091"/>
                  <a:pt x="2198609" y="72571"/>
                  <a:pt x="2174419" y="58057"/>
                </a:cubicBezTo>
                <a:cubicBezTo>
                  <a:pt x="2145390" y="53219"/>
                  <a:pt x="2115521" y="51999"/>
                  <a:pt x="2087333" y="43543"/>
                </a:cubicBezTo>
                <a:cubicBezTo>
                  <a:pt x="2066609" y="37326"/>
                  <a:pt x="2050846" y="16217"/>
                  <a:pt x="2029276" y="14514"/>
                </a:cubicBezTo>
                <a:cubicBezTo>
                  <a:pt x="1865220" y="1562"/>
                  <a:pt x="1700285" y="4838"/>
                  <a:pt x="1535790" y="0"/>
                </a:cubicBez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F87B0AF-A5AB-53D7-9D46-1720DEB98F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6082833"/>
            <a:ext cx="2384224" cy="77516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736FD12-EBE4-DF91-CA14-CDA74620469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5594" y="136407"/>
            <a:ext cx="2615411" cy="1072989"/>
          </a:xfrm>
          <a:prstGeom prst="rect">
            <a:avLst/>
          </a:prstGeom>
        </p:spPr>
      </p:pic>
      <p:pic>
        <p:nvPicPr>
          <p:cNvPr id="21" name="image 1062">
            <a:extLst>
              <a:ext uri="{FF2B5EF4-FFF2-40B4-BE49-F238E27FC236}">
                <a16:creationId xmlns:a16="http://schemas.microsoft.com/office/drawing/2014/main" id="{B3824EFA-5D7A-1713-C27F-AB5046ED01B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39200">
            <a:off x="22814" y="400519"/>
            <a:ext cx="833461" cy="83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9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411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4D51B99-8EC6-CDDF-C6A1-1468E0E6B8A2}"/>
              </a:ext>
            </a:extLst>
          </p:cNvPr>
          <p:cNvSpPr/>
          <p:nvPr userDrawn="1"/>
        </p:nvSpPr>
        <p:spPr>
          <a:xfrm>
            <a:off x="1219200" y="-36677600"/>
            <a:ext cx="10972800" cy="19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51ED645-6760-1F95-9E83-229F91F17117}"/>
              </a:ext>
            </a:extLst>
          </p:cNvPr>
          <p:cNvSpPr/>
          <p:nvPr userDrawn="1"/>
        </p:nvSpPr>
        <p:spPr>
          <a:xfrm>
            <a:off x="660400" y="39319200"/>
            <a:ext cx="10972800" cy="19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0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7.png"/><Relationship Id="rId3" Type="http://schemas.openxmlformats.org/officeDocument/2006/relationships/tags" Target="../tags/tag30.xml"/><Relationship Id="rId7" Type="http://schemas.openxmlformats.org/officeDocument/2006/relationships/image" Target="../media/image73.png"/><Relationship Id="rId12" Type="http://schemas.openxmlformats.org/officeDocument/2006/relationships/image" Target="../media/image68.sv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11.xml"/><Relationship Id="rId11" Type="http://schemas.openxmlformats.org/officeDocument/2006/relationships/image" Target="../media/image67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76.png"/><Relationship Id="rId4" Type="http://schemas.openxmlformats.org/officeDocument/2006/relationships/tags" Target="../tags/tag31.xml"/><Relationship Id="rId9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microsoft.com/office/2007/relationships/hdphoto" Target="../media/hdphoto6.wdp"/><Relationship Id="rId3" Type="http://schemas.openxmlformats.org/officeDocument/2006/relationships/tags" Target="../tags/tag34.xml"/><Relationship Id="rId7" Type="http://schemas.openxmlformats.org/officeDocument/2006/relationships/image" Target="../media/image78.png"/><Relationship Id="rId12" Type="http://schemas.openxmlformats.org/officeDocument/2006/relationships/image" Target="../media/image80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40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9.png"/><Relationship Id="rId4" Type="http://schemas.openxmlformats.org/officeDocument/2006/relationships/tags" Target="../tags/tag35.xml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13" Type="http://schemas.openxmlformats.org/officeDocument/2006/relationships/image" Target="../media/image84.png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4.xml"/><Relationship Id="rId12" Type="http://schemas.microsoft.com/office/2007/relationships/hdphoto" Target="../media/hdphoto7.wdp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83.png"/><Relationship Id="rId5" Type="http://schemas.openxmlformats.org/officeDocument/2006/relationships/tags" Target="../tags/tag40.xml"/><Relationship Id="rId10" Type="http://schemas.openxmlformats.org/officeDocument/2006/relationships/image" Target="../media/image82.png"/><Relationship Id="rId4" Type="http://schemas.openxmlformats.org/officeDocument/2006/relationships/tags" Target="../tags/tag39.xml"/><Relationship Id="rId9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7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0" Type="http://schemas.microsoft.com/office/2007/relationships/hdphoto" Target="../media/hdphoto8.wdp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image" Target="../media/image92.png"/><Relationship Id="rId3" Type="http://schemas.openxmlformats.org/officeDocument/2006/relationships/tags" Target="../tags/tag46.xml"/><Relationship Id="rId21" Type="http://schemas.openxmlformats.org/officeDocument/2006/relationships/image" Target="../media/image95.jpeg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image" Target="../media/image91.jpeg"/><Relationship Id="rId2" Type="http://schemas.openxmlformats.org/officeDocument/2006/relationships/tags" Target="../tags/tag45.xml"/><Relationship Id="rId16" Type="http://schemas.openxmlformats.org/officeDocument/2006/relationships/image" Target="../media/image90.png"/><Relationship Id="rId20" Type="http://schemas.openxmlformats.org/officeDocument/2006/relationships/image" Target="../media/image94.jpeg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notesSlide" Target="../notesSlides/notesSlide15.xml"/><Relationship Id="rId10" Type="http://schemas.openxmlformats.org/officeDocument/2006/relationships/tags" Target="../tags/tag53.xml"/><Relationship Id="rId19" Type="http://schemas.openxmlformats.org/officeDocument/2006/relationships/image" Target="../media/image93.jpeg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4.png"/><Relationship Id="rId18" Type="http://schemas.openxmlformats.org/officeDocument/2006/relationships/image" Target="../media/image108.svg"/><Relationship Id="rId3" Type="http://schemas.openxmlformats.org/officeDocument/2006/relationships/image" Target="../media/image96.png"/><Relationship Id="rId7" Type="http://schemas.openxmlformats.org/officeDocument/2006/relationships/image" Target="../media/image99.svg"/><Relationship Id="rId12" Type="http://schemas.openxmlformats.org/officeDocument/2006/relationships/image" Target="../media/image103.png"/><Relationship Id="rId17" Type="http://schemas.openxmlformats.org/officeDocument/2006/relationships/image" Target="../media/image107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06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11" Type="http://schemas.microsoft.com/office/2007/relationships/hdphoto" Target="../media/hdphoto10.wdp"/><Relationship Id="rId5" Type="http://schemas.microsoft.com/office/2007/relationships/hdphoto" Target="../media/hdphoto9.wdp"/><Relationship Id="rId15" Type="http://schemas.openxmlformats.org/officeDocument/2006/relationships/image" Target="../media/image105.png"/><Relationship Id="rId10" Type="http://schemas.openxmlformats.org/officeDocument/2006/relationships/image" Target="../media/image102.png"/><Relationship Id="rId4" Type="http://schemas.openxmlformats.org/officeDocument/2006/relationships/image" Target="../media/image97.png"/><Relationship Id="rId9" Type="http://schemas.openxmlformats.org/officeDocument/2006/relationships/image" Target="../media/image101.png"/><Relationship Id="rId14" Type="http://schemas.microsoft.com/office/2007/relationships/hdphoto" Target="../media/hdphoto1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openxmlformats.org/officeDocument/2006/relationships/image" Target="../media/image52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67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4.xml"/><Relationship Id="rId12" Type="http://schemas.openxmlformats.org/officeDocument/2006/relationships/chart" Target="../charts/char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chart" Target="../charts/chart1.xml"/><Relationship Id="rId5" Type="http://schemas.openxmlformats.org/officeDocument/2006/relationships/tags" Target="../tags/tag14.xml"/><Relationship Id="rId10" Type="http://schemas.openxmlformats.org/officeDocument/2006/relationships/image" Target="../media/image66.png"/><Relationship Id="rId4" Type="http://schemas.openxmlformats.org/officeDocument/2006/relationships/tags" Target="../tags/tag13.xml"/><Relationship Id="rId9" Type="http://schemas.openxmlformats.org/officeDocument/2006/relationships/image" Target="../media/image65.png"/><Relationship Id="rId14" Type="http://schemas.openxmlformats.org/officeDocument/2006/relationships/image" Target="../media/image6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4.xml"/><Relationship Id="rId18" Type="http://schemas.openxmlformats.org/officeDocument/2006/relationships/image" Target="../media/image72.png"/><Relationship Id="rId3" Type="http://schemas.openxmlformats.org/officeDocument/2006/relationships/tags" Target="../tags/tag18.xml"/><Relationship Id="rId21" Type="http://schemas.openxmlformats.org/officeDocument/2006/relationships/image" Target="../media/image40.png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image" Target="../media/image71.png"/><Relationship Id="rId2" Type="http://schemas.openxmlformats.org/officeDocument/2006/relationships/tags" Target="../tags/tag17.xml"/><Relationship Id="rId16" Type="http://schemas.openxmlformats.org/officeDocument/2006/relationships/image" Target="../media/image70.png"/><Relationship Id="rId20" Type="http://schemas.openxmlformats.org/officeDocument/2006/relationships/image" Target="../media/image39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69.png"/><Relationship Id="rId23" Type="http://schemas.openxmlformats.org/officeDocument/2006/relationships/image" Target="../media/image68.svg"/><Relationship Id="rId10" Type="http://schemas.openxmlformats.org/officeDocument/2006/relationships/tags" Target="../tags/tag25.xml"/><Relationship Id="rId19" Type="http://schemas.openxmlformats.org/officeDocument/2006/relationships/image" Target="../media/image38.png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notesSlide" Target="../notesSlides/notesSlide9.xml"/><Relationship Id="rId22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6227D89-0B13-BCB3-19A7-99E7DDE2172E}"/>
              </a:ext>
            </a:extLst>
          </p:cNvPr>
          <p:cNvGrpSpPr/>
          <p:nvPr/>
        </p:nvGrpSpPr>
        <p:grpSpPr>
          <a:xfrm>
            <a:off x="4984124" y="5254354"/>
            <a:ext cx="2223751" cy="609098"/>
            <a:chOff x="4984124" y="5254354"/>
            <a:chExt cx="2223751" cy="609098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1B437D3-FA9A-A5BC-2623-B6ED28EDEF38}"/>
                </a:ext>
              </a:extLst>
            </p:cNvPr>
            <p:cNvSpPr/>
            <p:nvPr userDrawn="1"/>
          </p:nvSpPr>
          <p:spPr>
            <a:xfrm rot="16200000">
              <a:off x="5847974" y="4447366"/>
              <a:ext cx="496052" cy="2223751"/>
            </a:xfrm>
            <a:custGeom>
              <a:avLst/>
              <a:gdLst>
                <a:gd name="connsiteX0" fmla="*/ 3185899 w 3750335"/>
                <a:gd name="connsiteY0" fmla="*/ 5757854 h 5923743"/>
                <a:gd name="connsiteX1" fmla="*/ 3098601 w 3750335"/>
                <a:gd name="connsiteY1" fmla="*/ 5757854 h 5923743"/>
                <a:gd name="connsiteX2" fmla="*/ 3041595 w 3750335"/>
                <a:gd name="connsiteY2" fmla="*/ 5793155 h 5923743"/>
                <a:gd name="connsiteX3" fmla="*/ 2858173 w 3750335"/>
                <a:gd name="connsiteY3" fmla="*/ 5918854 h 5923743"/>
                <a:gd name="connsiteX4" fmla="*/ 2773022 w 3750335"/>
                <a:gd name="connsiteY4" fmla="*/ 5923624 h 5923743"/>
                <a:gd name="connsiteX5" fmla="*/ 938812 w 3750335"/>
                <a:gd name="connsiteY5" fmla="*/ 5923147 h 5923743"/>
                <a:gd name="connsiteX6" fmla="*/ 771610 w 3750335"/>
                <a:gd name="connsiteY6" fmla="*/ 5875204 h 5923743"/>
                <a:gd name="connsiteX7" fmla="*/ 713173 w 3750335"/>
                <a:gd name="connsiteY7" fmla="*/ 5802933 h 5923743"/>
                <a:gd name="connsiteX8" fmla="*/ 635416 w 3750335"/>
                <a:gd name="connsiteY8" fmla="*/ 5756899 h 5923743"/>
                <a:gd name="connsiteX9" fmla="*/ 422180 w 3750335"/>
                <a:gd name="connsiteY9" fmla="*/ 5746404 h 5923743"/>
                <a:gd name="connsiteX10" fmla="*/ 256886 w 3750335"/>
                <a:gd name="connsiteY10" fmla="*/ 5540563 h 5923743"/>
                <a:gd name="connsiteX11" fmla="*/ 251639 w 3750335"/>
                <a:gd name="connsiteY11" fmla="*/ 5403892 h 5923743"/>
                <a:gd name="connsiteX12" fmla="*/ 197257 w 3750335"/>
                <a:gd name="connsiteY12" fmla="*/ 5346170 h 5923743"/>
                <a:gd name="connsiteX13" fmla="*/ 131426 w 3750335"/>
                <a:gd name="connsiteY13" fmla="*/ 5328520 h 5923743"/>
                <a:gd name="connsiteX14" fmla="*/ 5488 w 3750335"/>
                <a:gd name="connsiteY14" fmla="*/ 5155593 h 5923743"/>
                <a:gd name="connsiteX15" fmla="*/ 1 w 3750335"/>
                <a:gd name="connsiteY15" fmla="*/ 5058993 h 5923743"/>
                <a:gd name="connsiteX16" fmla="*/ 1 w 3750335"/>
                <a:gd name="connsiteY16" fmla="*/ 829815 h 5923743"/>
                <a:gd name="connsiteX17" fmla="*/ 21468 w 3750335"/>
                <a:gd name="connsiteY17" fmla="*/ 707216 h 5923743"/>
                <a:gd name="connsiteX18" fmla="*/ 189385 w 3750335"/>
                <a:gd name="connsiteY18" fmla="*/ 578416 h 5923743"/>
                <a:gd name="connsiteX19" fmla="*/ 251639 w 3750335"/>
                <a:gd name="connsiteY19" fmla="*/ 504713 h 5923743"/>
                <a:gd name="connsiteX20" fmla="*/ 269766 w 3750335"/>
                <a:gd name="connsiteY20" fmla="*/ 327017 h 5923743"/>
                <a:gd name="connsiteX21" fmla="*/ 467021 w 3750335"/>
                <a:gd name="connsiteY21" fmla="*/ 177227 h 5923743"/>
                <a:gd name="connsiteX22" fmla="*/ 646626 w 3750335"/>
                <a:gd name="connsiteY22" fmla="*/ 171979 h 5923743"/>
                <a:gd name="connsiteX23" fmla="*/ 705063 w 3750335"/>
                <a:gd name="connsiteY23" fmla="*/ 135963 h 5923743"/>
                <a:gd name="connsiteX24" fmla="*/ 930225 w 3750335"/>
                <a:gd name="connsiteY24" fmla="*/ 1200 h 5923743"/>
                <a:gd name="connsiteX25" fmla="*/ 2818818 w 3750335"/>
                <a:gd name="connsiteY25" fmla="*/ 961 h 5923743"/>
                <a:gd name="connsiteX26" fmla="*/ 2968369 w 3750335"/>
                <a:gd name="connsiteY26" fmla="*/ 41748 h 5923743"/>
                <a:gd name="connsiteX27" fmla="*/ 3044934 w 3750335"/>
                <a:gd name="connsiteY27" fmla="*/ 138825 h 5923743"/>
                <a:gd name="connsiteX28" fmla="*/ 3099077 w 3750335"/>
                <a:gd name="connsiteY28" fmla="*/ 172218 h 5923743"/>
                <a:gd name="connsiteX29" fmla="*/ 3295855 w 3750335"/>
                <a:gd name="connsiteY29" fmla="*/ 177704 h 5923743"/>
                <a:gd name="connsiteX30" fmla="*/ 3497404 w 3750335"/>
                <a:gd name="connsiteY30" fmla="*/ 368519 h 5923743"/>
                <a:gd name="connsiteX31" fmla="*/ 3503367 w 3750335"/>
                <a:gd name="connsiteY31" fmla="*/ 488017 h 5923743"/>
                <a:gd name="connsiteX32" fmla="*/ 3577308 w 3750335"/>
                <a:gd name="connsiteY32" fmla="*/ 583663 h 5923743"/>
                <a:gd name="connsiteX33" fmla="*/ 3743794 w 3750335"/>
                <a:gd name="connsiteY33" fmla="*/ 790697 h 5923743"/>
                <a:gd name="connsiteX34" fmla="*/ 3748803 w 3750335"/>
                <a:gd name="connsiteY34" fmla="*/ 1170658 h 5923743"/>
                <a:gd name="connsiteX35" fmla="*/ 3749041 w 3750335"/>
                <a:gd name="connsiteY35" fmla="*/ 5070681 h 5923743"/>
                <a:gd name="connsiteX36" fmla="*/ 3729006 w 3750335"/>
                <a:gd name="connsiteY36" fmla="*/ 5208067 h 5923743"/>
                <a:gd name="connsiteX37" fmla="*/ 3583271 w 3750335"/>
                <a:gd name="connsiteY37" fmla="*/ 5339253 h 5923743"/>
                <a:gd name="connsiteX38" fmla="*/ 3574684 w 3750335"/>
                <a:gd name="connsiteY38" fmla="*/ 5340446 h 5923743"/>
                <a:gd name="connsiteX39" fmla="*/ 3503606 w 3750335"/>
                <a:gd name="connsiteY39" fmla="*/ 5432991 h 5923743"/>
                <a:gd name="connsiteX40" fmla="*/ 3493349 w 3750335"/>
                <a:gd name="connsiteY40" fmla="*/ 5580395 h 5923743"/>
                <a:gd name="connsiteX41" fmla="*/ 3304204 w 3750335"/>
                <a:gd name="connsiteY41" fmla="*/ 5752845 h 5923743"/>
                <a:gd name="connsiteX42" fmla="*/ 3185899 w 3750335"/>
                <a:gd name="connsiteY42" fmla="*/ 5757854 h 59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50335" h="5923743">
                  <a:moveTo>
                    <a:pt x="3185899" y="5757854"/>
                  </a:moveTo>
                  <a:cubicBezTo>
                    <a:pt x="3153937" y="5757854"/>
                    <a:pt x="3126269" y="5757615"/>
                    <a:pt x="3098601" y="5757854"/>
                  </a:cubicBezTo>
                  <a:cubicBezTo>
                    <a:pt x="3072841" y="5758330"/>
                    <a:pt x="3052805" y="5768349"/>
                    <a:pt x="3041595" y="5793155"/>
                  </a:cubicBezTo>
                  <a:cubicBezTo>
                    <a:pt x="3006055" y="5872342"/>
                    <a:pt x="2941417" y="5907882"/>
                    <a:pt x="2858173" y="5918854"/>
                  </a:cubicBezTo>
                  <a:cubicBezTo>
                    <a:pt x="2829551" y="5922670"/>
                    <a:pt x="2801406" y="5923624"/>
                    <a:pt x="2773022" y="5923624"/>
                  </a:cubicBezTo>
                  <a:cubicBezTo>
                    <a:pt x="2161698" y="5923624"/>
                    <a:pt x="1550374" y="5924101"/>
                    <a:pt x="938812" y="5923147"/>
                  </a:cubicBezTo>
                  <a:cubicBezTo>
                    <a:pt x="879421" y="5923147"/>
                    <a:pt x="822415" y="5909551"/>
                    <a:pt x="771610" y="5875204"/>
                  </a:cubicBezTo>
                  <a:cubicBezTo>
                    <a:pt x="743942" y="5856600"/>
                    <a:pt x="727961" y="5830125"/>
                    <a:pt x="713173" y="5802933"/>
                  </a:cubicBezTo>
                  <a:cubicBezTo>
                    <a:pt x="696000" y="5770972"/>
                    <a:pt x="672625" y="5756899"/>
                    <a:pt x="635416" y="5756899"/>
                  </a:cubicBezTo>
                  <a:cubicBezTo>
                    <a:pt x="564337" y="5756899"/>
                    <a:pt x="493020" y="5763340"/>
                    <a:pt x="422180" y="5746404"/>
                  </a:cubicBezTo>
                  <a:cubicBezTo>
                    <a:pt x="314370" y="5720406"/>
                    <a:pt x="267858" y="5644080"/>
                    <a:pt x="256886" y="5540563"/>
                  </a:cubicBezTo>
                  <a:cubicBezTo>
                    <a:pt x="252116" y="5495006"/>
                    <a:pt x="252832" y="5449448"/>
                    <a:pt x="251639" y="5403892"/>
                  </a:cubicBezTo>
                  <a:cubicBezTo>
                    <a:pt x="250685" y="5368591"/>
                    <a:pt x="236135" y="5352848"/>
                    <a:pt x="197257" y="5346170"/>
                  </a:cubicBezTo>
                  <a:cubicBezTo>
                    <a:pt x="174597" y="5342354"/>
                    <a:pt x="152892" y="5336629"/>
                    <a:pt x="131426" y="5328520"/>
                  </a:cubicBezTo>
                  <a:cubicBezTo>
                    <a:pt x="51999" y="5297989"/>
                    <a:pt x="19321" y="5234066"/>
                    <a:pt x="5488" y="5155593"/>
                  </a:cubicBezTo>
                  <a:cubicBezTo>
                    <a:pt x="-237" y="5123393"/>
                    <a:pt x="1" y="5091193"/>
                    <a:pt x="1" y="5058993"/>
                  </a:cubicBezTo>
                  <a:cubicBezTo>
                    <a:pt x="1" y="3649346"/>
                    <a:pt x="1" y="2239700"/>
                    <a:pt x="1" y="829815"/>
                  </a:cubicBezTo>
                  <a:cubicBezTo>
                    <a:pt x="1" y="787835"/>
                    <a:pt x="7395" y="746810"/>
                    <a:pt x="21468" y="707216"/>
                  </a:cubicBezTo>
                  <a:cubicBezTo>
                    <a:pt x="49613" y="628505"/>
                    <a:pt x="112106" y="593204"/>
                    <a:pt x="189385" y="578416"/>
                  </a:cubicBezTo>
                  <a:cubicBezTo>
                    <a:pt x="241621" y="568398"/>
                    <a:pt x="252354" y="557187"/>
                    <a:pt x="251639" y="504713"/>
                  </a:cubicBezTo>
                  <a:cubicBezTo>
                    <a:pt x="250685" y="444607"/>
                    <a:pt x="252593" y="384977"/>
                    <a:pt x="269766" y="327017"/>
                  </a:cubicBezTo>
                  <a:cubicBezTo>
                    <a:pt x="299104" y="228031"/>
                    <a:pt x="367082" y="191061"/>
                    <a:pt x="467021" y="177227"/>
                  </a:cubicBezTo>
                  <a:cubicBezTo>
                    <a:pt x="526890" y="168879"/>
                    <a:pt x="586758" y="172934"/>
                    <a:pt x="646626" y="171979"/>
                  </a:cubicBezTo>
                  <a:cubicBezTo>
                    <a:pt x="673579" y="171502"/>
                    <a:pt x="693614" y="163154"/>
                    <a:pt x="705063" y="135963"/>
                  </a:cubicBezTo>
                  <a:cubicBezTo>
                    <a:pt x="746804" y="36262"/>
                    <a:pt x="831955" y="1438"/>
                    <a:pt x="930225" y="1200"/>
                  </a:cubicBezTo>
                  <a:cubicBezTo>
                    <a:pt x="1559676" y="-708"/>
                    <a:pt x="2189128" y="7"/>
                    <a:pt x="2818818" y="961"/>
                  </a:cubicBezTo>
                  <a:cubicBezTo>
                    <a:pt x="2871054" y="961"/>
                    <a:pt x="2921858" y="14795"/>
                    <a:pt x="2968369" y="41748"/>
                  </a:cubicBezTo>
                  <a:cubicBezTo>
                    <a:pt x="3007248" y="64407"/>
                    <a:pt x="3025614" y="102093"/>
                    <a:pt x="3044934" y="138825"/>
                  </a:cubicBezTo>
                  <a:cubicBezTo>
                    <a:pt x="3057098" y="161723"/>
                    <a:pt x="3072841" y="172456"/>
                    <a:pt x="3099077" y="172218"/>
                  </a:cubicBezTo>
                  <a:cubicBezTo>
                    <a:pt x="3164670" y="171741"/>
                    <a:pt x="3230501" y="169117"/>
                    <a:pt x="3295855" y="177704"/>
                  </a:cubicBezTo>
                  <a:cubicBezTo>
                    <a:pt x="3409629" y="192731"/>
                    <a:pt x="3476176" y="247590"/>
                    <a:pt x="3497404" y="368519"/>
                  </a:cubicBezTo>
                  <a:cubicBezTo>
                    <a:pt x="3504321" y="408352"/>
                    <a:pt x="3501221" y="448184"/>
                    <a:pt x="3503367" y="488017"/>
                  </a:cubicBezTo>
                  <a:cubicBezTo>
                    <a:pt x="3507422" y="568636"/>
                    <a:pt x="3513385" y="569352"/>
                    <a:pt x="3577308" y="583663"/>
                  </a:cubicBezTo>
                  <a:cubicBezTo>
                    <a:pt x="3685596" y="607992"/>
                    <a:pt x="3734731" y="685988"/>
                    <a:pt x="3743794" y="790697"/>
                  </a:cubicBezTo>
                  <a:cubicBezTo>
                    <a:pt x="3754766" y="917351"/>
                    <a:pt x="3748564" y="1044004"/>
                    <a:pt x="3748803" y="1170658"/>
                  </a:cubicBezTo>
                  <a:cubicBezTo>
                    <a:pt x="3749519" y="2470586"/>
                    <a:pt x="3749280" y="3770753"/>
                    <a:pt x="3749041" y="5070681"/>
                  </a:cubicBezTo>
                  <a:cubicBezTo>
                    <a:pt x="3749041" y="5117192"/>
                    <a:pt x="3743556" y="5163703"/>
                    <a:pt x="3729006" y="5208067"/>
                  </a:cubicBezTo>
                  <a:cubicBezTo>
                    <a:pt x="3705631" y="5279385"/>
                    <a:pt x="3654588" y="5320887"/>
                    <a:pt x="3583271" y="5339253"/>
                  </a:cubicBezTo>
                  <a:cubicBezTo>
                    <a:pt x="3580409" y="5339968"/>
                    <a:pt x="3577546" y="5339730"/>
                    <a:pt x="3574684" y="5340446"/>
                  </a:cubicBezTo>
                  <a:cubicBezTo>
                    <a:pt x="3512908" y="5356665"/>
                    <a:pt x="3508138" y="5355711"/>
                    <a:pt x="3503606" y="5432991"/>
                  </a:cubicBezTo>
                  <a:cubicBezTo>
                    <a:pt x="3500744" y="5482126"/>
                    <a:pt x="3504321" y="5531261"/>
                    <a:pt x="3493349" y="5580395"/>
                  </a:cubicBezTo>
                  <a:cubicBezTo>
                    <a:pt x="3470213" y="5683197"/>
                    <a:pt x="3409391" y="5738534"/>
                    <a:pt x="3304204" y="5752845"/>
                  </a:cubicBezTo>
                  <a:cubicBezTo>
                    <a:pt x="3263178" y="5758092"/>
                    <a:pt x="3222392" y="5756423"/>
                    <a:pt x="3185899" y="5757854"/>
                  </a:cubicBezTo>
                  <a:close/>
                </a:path>
              </a:pathLst>
            </a:custGeom>
            <a:solidFill>
              <a:schemeClr val="accent4"/>
            </a:solidFill>
            <a:ln w="15875" cap="flat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8000">
                    <a:schemeClr val="accent3">
                      <a:lumMod val="60000"/>
                      <a:lumOff val="40000"/>
                    </a:schemeClr>
                  </a:gs>
                  <a:gs pos="77876">
                    <a:schemeClr val="accent3">
                      <a:lumMod val="20000"/>
                      <a:lumOff val="80000"/>
                    </a:schemeClr>
                  </a:gs>
                  <a:gs pos="61062">
                    <a:schemeClr val="accent3">
                      <a:lumMod val="60000"/>
                      <a:lumOff val="40000"/>
                    </a:schemeClr>
                  </a:gs>
                  <a:gs pos="41593">
                    <a:schemeClr val="accent3">
                      <a:lumMod val="20000"/>
                      <a:lumOff val="80000"/>
                    </a:schemeClr>
                  </a:gs>
                  <a:gs pos="23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3974CB9-D2D5-9B11-D8BE-B8AFFC6FD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4270" y="5254354"/>
              <a:ext cx="883179" cy="12652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8002D100-0D45-8215-4EC3-57F6E059F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6997" y="5736923"/>
              <a:ext cx="883179" cy="126529"/>
            </a:xfrm>
            <a:prstGeom prst="rect">
              <a:avLst/>
            </a:prstGeom>
          </p:spPr>
        </p:pic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AD5F222-924C-2D40-F1ED-3869B5054D29}"/>
              </a:ext>
            </a:extLst>
          </p:cNvPr>
          <p:cNvSpPr txBox="1"/>
          <p:nvPr/>
        </p:nvSpPr>
        <p:spPr>
          <a:xfrm>
            <a:off x="5347838" y="4825817"/>
            <a:ext cx="149632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企划部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AAD220C-3B69-B5C5-F23E-9C1BF060BE1C}"/>
              </a:ext>
            </a:extLst>
          </p:cNvPr>
          <p:cNvSpPr txBox="1"/>
          <p:nvPr/>
        </p:nvSpPr>
        <p:spPr>
          <a:xfrm>
            <a:off x="3034745" y="1946347"/>
            <a:ext cx="6136196" cy="9126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400" b="1" dirty="0"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20000">
                      <a:schemeClr val="accent3">
                        <a:lumMod val="70000"/>
                        <a:lumOff val="30000"/>
                      </a:schemeClr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95575">
                      <a:schemeClr val="accent3">
                        <a:lumMod val="70000"/>
                        <a:lumOff val="30000"/>
                      </a:schemeClr>
                    </a:gs>
                    <a:gs pos="80000">
                      <a:schemeClr val="accent6">
                        <a:lumMod val="60000"/>
                        <a:lumOff val="40000"/>
                      </a:schemeClr>
                    </a:gs>
                    <a:gs pos="60000">
                      <a:schemeClr val="accent3">
                        <a:lumMod val="70000"/>
                        <a:lumOff val="3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中国风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102B5749-7A92-D67C-E852-A80E5FB471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692" y="5791907"/>
            <a:ext cx="777660" cy="41173"/>
          </a:xfrm>
          <a:prstGeom prst="rect">
            <a:avLst/>
          </a:prstGeom>
        </p:spPr>
      </p:pic>
      <p:pic>
        <p:nvPicPr>
          <p:cNvPr id="43" name="Picture 57">
            <a:extLst>
              <a:ext uri="{FF2B5EF4-FFF2-40B4-BE49-F238E27FC236}">
                <a16:creationId xmlns:a16="http://schemas.microsoft.com/office/drawing/2014/main" id="{E533764C-2F42-2D1E-E45B-95EAF649EA4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822" y="5295694"/>
            <a:ext cx="777566" cy="41173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AD9C15A8-349A-11B3-CFAF-DB0107DAFECD}"/>
              </a:ext>
            </a:extLst>
          </p:cNvPr>
          <p:cNvSpPr txBox="1"/>
          <p:nvPr/>
        </p:nvSpPr>
        <p:spPr>
          <a:xfrm>
            <a:off x="4894026" y="5405015"/>
            <a:ext cx="240394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F328E3F-7325-88FD-9055-8359A136B004}"/>
              </a:ext>
            </a:extLst>
          </p:cNvPr>
          <p:cNvSpPr txBox="1"/>
          <p:nvPr/>
        </p:nvSpPr>
        <p:spPr>
          <a:xfrm>
            <a:off x="1270986" y="2645977"/>
            <a:ext cx="9663714" cy="1487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8800">
                <a:gradFill flip="none" rotWithShape="1"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20000">
                      <a:schemeClr val="accent3">
                        <a:lumMod val="60000"/>
                        <a:lumOff val="40000"/>
                      </a:schemeClr>
                    </a:gs>
                    <a:gs pos="40000">
                      <a:schemeClr val="accent3">
                        <a:lumMod val="20000"/>
                        <a:lumOff val="80000"/>
                      </a:schemeClr>
                    </a:gs>
                    <a:gs pos="95575">
                      <a:schemeClr val="accent3">
                        <a:lumMod val="60000"/>
                        <a:lumOff val="40000"/>
                      </a:schemeClr>
                    </a:gs>
                    <a:gs pos="80000">
                      <a:schemeClr val="accent3">
                        <a:lumMod val="20000"/>
                        <a:lumOff val="80000"/>
                      </a:schemeClr>
                    </a:gs>
                    <a:gs pos="6000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88900" dir="2700000" algn="tl" rotWithShape="0">
                    <a:schemeClr val="accent3">
                      <a:alpha val="30000"/>
                    </a:scheme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b="1" dirty="0">
                <a:gradFill flip="none" rotWithShape="1"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20000">
                      <a:schemeClr val="accent3"/>
                    </a:gs>
                    <a:gs pos="40000">
                      <a:schemeClr val="accent3">
                        <a:lumMod val="20000"/>
                        <a:lumOff val="80000"/>
                      </a:schemeClr>
                    </a:gs>
                    <a:gs pos="95575">
                      <a:schemeClr val="accent3"/>
                    </a:gs>
                    <a:gs pos="80000">
                      <a:schemeClr val="accent3">
                        <a:lumMod val="20000"/>
                        <a:lumOff val="80000"/>
                      </a:schemeClr>
                    </a:gs>
                    <a:gs pos="6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中秋活动策划模板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5720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8EA4A0EF-4BB3-3BB5-09F4-9566F8E0750F}"/>
              </a:ext>
            </a:extLst>
          </p:cNvPr>
          <p:cNvGrpSpPr/>
          <p:nvPr/>
        </p:nvGrpSpPr>
        <p:grpSpPr>
          <a:xfrm flipH="1" flipV="1">
            <a:off x="9212808" y="1804138"/>
            <a:ext cx="2979192" cy="460808"/>
            <a:chOff x="939677" y="3685678"/>
            <a:chExt cx="3917657" cy="460808"/>
          </a:xfrm>
        </p:grpSpPr>
        <p:sp>
          <p:nvSpPr>
            <p:cNvPr id="54" name="椭圆 17">
              <a:extLst>
                <a:ext uri="{FF2B5EF4-FFF2-40B4-BE49-F238E27FC236}">
                  <a16:creationId xmlns:a16="http://schemas.microsoft.com/office/drawing/2014/main" id="{05F5F480-07DF-74D1-ADDF-D8CD08842CAB}"/>
                </a:ext>
              </a:extLst>
            </p:cNvPr>
            <p:cNvSpPr/>
            <p:nvPr/>
          </p:nvSpPr>
          <p:spPr>
            <a:xfrm>
              <a:off x="2422461" y="3685678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4F447FC-51FC-7C20-3E19-85FF2870CB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9677" y="3685678"/>
              <a:ext cx="1482785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2A7EFF75-3567-E744-1F2A-F8C549A7ED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2004" y="3916082"/>
              <a:ext cx="48045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17">
              <a:extLst>
                <a:ext uri="{FF2B5EF4-FFF2-40B4-BE49-F238E27FC236}">
                  <a16:creationId xmlns:a16="http://schemas.microsoft.com/office/drawing/2014/main" id="{2CBF6992-C041-E327-4568-DF1F10DB371B}"/>
                </a:ext>
              </a:extLst>
            </p:cNvPr>
            <p:cNvSpPr/>
            <p:nvPr/>
          </p:nvSpPr>
          <p:spPr>
            <a:xfrm flipH="1">
              <a:off x="1826803" y="3916082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98E4FD7F-E804-BE52-374D-FC2E63BB68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3312" y="4145570"/>
              <a:ext cx="2914022" cy="916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2F1D55F-D7E1-BF6E-DF14-FD4CDB455011}"/>
              </a:ext>
            </a:extLst>
          </p:cNvPr>
          <p:cNvGrpSpPr/>
          <p:nvPr/>
        </p:nvGrpSpPr>
        <p:grpSpPr>
          <a:xfrm flipH="1">
            <a:off x="9389849" y="4172259"/>
            <a:ext cx="2802151" cy="467158"/>
            <a:chOff x="-104050" y="3814774"/>
            <a:chExt cx="4961384" cy="467158"/>
          </a:xfrm>
        </p:grpSpPr>
        <p:sp>
          <p:nvSpPr>
            <p:cNvPr id="60" name="椭圆 17">
              <a:extLst>
                <a:ext uri="{FF2B5EF4-FFF2-40B4-BE49-F238E27FC236}">
                  <a16:creationId xmlns:a16="http://schemas.microsoft.com/office/drawing/2014/main" id="{9140E9AE-4276-58E4-F0CF-51A8C16F24AC}"/>
                </a:ext>
              </a:extLst>
            </p:cNvPr>
            <p:cNvSpPr/>
            <p:nvPr/>
          </p:nvSpPr>
          <p:spPr>
            <a:xfrm>
              <a:off x="2422461" y="3814774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21B17F94-7592-2637-B473-D4B16A2B1D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4050" y="3814774"/>
              <a:ext cx="2526513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2354197-7E42-F9FE-0366-FFFA6EF608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2004" y="4045178"/>
              <a:ext cx="48045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17">
              <a:extLst>
                <a:ext uri="{FF2B5EF4-FFF2-40B4-BE49-F238E27FC236}">
                  <a16:creationId xmlns:a16="http://schemas.microsoft.com/office/drawing/2014/main" id="{08AD7024-A2EE-2D5A-C285-C4BF4699EBC3}"/>
                </a:ext>
              </a:extLst>
            </p:cNvPr>
            <p:cNvSpPr/>
            <p:nvPr/>
          </p:nvSpPr>
          <p:spPr>
            <a:xfrm flipH="1">
              <a:off x="1826803" y="4045178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183F2B42-9751-D90D-1A27-E99CAB9C2C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3312" y="4281016"/>
              <a:ext cx="2914022" cy="916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D15B320-1298-00CB-FA7D-D4A1A490191A}"/>
              </a:ext>
            </a:extLst>
          </p:cNvPr>
          <p:cNvGrpSpPr/>
          <p:nvPr/>
        </p:nvGrpSpPr>
        <p:grpSpPr>
          <a:xfrm flipH="1" flipV="1">
            <a:off x="5468" y="1804138"/>
            <a:ext cx="2979192" cy="460808"/>
            <a:chOff x="939677" y="3685678"/>
            <a:chExt cx="3917657" cy="460808"/>
          </a:xfrm>
        </p:grpSpPr>
        <p:sp>
          <p:nvSpPr>
            <p:cNvPr id="27" name="椭圆 17">
              <a:extLst>
                <a:ext uri="{FF2B5EF4-FFF2-40B4-BE49-F238E27FC236}">
                  <a16:creationId xmlns:a16="http://schemas.microsoft.com/office/drawing/2014/main" id="{A2242CD0-4958-86ED-A85E-E06653D612AE}"/>
                </a:ext>
              </a:extLst>
            </p:cNvPr>
            <p:cNvSpPr/>
            <p:nvPr/>
          </p:nvSpPr>
          <p:spPr>
            <a:xfrm>
              <a:off x="2422461" y="3685678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EA557EA-ADA8-F332-6E19-DAFD9978D9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9677" y="3685678"/>
              <a:ext cx="1482785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FE79D22-788E-CF2A-7BD3-42BF54B1D7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2004" y="3916082"/>
              <a:ext cx="48045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17">
              <a:extLst>
                <a:ext uri="{FF2B5EF4-FFF2-40B4-BE49-F238E27FC236}">
                  <a16:creationId xmlns:a16="http://schemas.microsoft.com/office/drawing/2014/main" id="{DF66A42A-B1F2-35C0-CCC1-9E5AA36071E2}"/>
                </a:ext>
              </a:extLst>
            </p:cNvPr>
            <p:cNvSpPr/>
            <p:nvPr/>
          </p:nvSpPr>
          <p:spPr>
            <a:xfrm flipH="1">
              <a:off x="1826803" y="3916082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BC46160-2D44-DEB9-DF75-4A0C8E585C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3312" y="4145570"/>
              <a:ext cx="2914022" cy="916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73F9334-E734-8D7D-AD50-062432E8BAB1}"/>
              </a:ext>
            </a:extLst>
          </p:cNvPr>
          <p:cNvGrpSpPr/>
          <p:nvPr/>
        </p:nvGrpSpPr>
        <p:grpSpPr>
          <a:xfrm flipH="1">
            <a:off x="0" y="5213659"/>
            <a:ext cx="2802151" cy="467158"/>
            <a:chOff x="-104050" y="3814774"/>
            <a:chExt cx="4961384" cy="467158"/>
          </a:xfrm>
        </p:grpSpPr>
        <p:sp>
          <p:nvSpPr>
            <p:cNvPr id="36" name="椭圆 17">
              <a:extLst>
                <a:ext uri="{FF2B5EF4-FFF2-40B4-BE49-F238E27FC236}">
                  <a16:creationId xmlns:a16="http://schemas.microsoft.com/office/drawing/2014/main" id="{E9613792-807D-A683-E506-0873C7CBD2CF}"/>
                </a:ext>
              </a:extLst>
            </p:cNvPr>
            <p:cNvSpPr/>
            <p:nvPr/>
          </p:nvSpPr>
          <p:spPr>
            <a:xfrm>
              <a:off x="2422461" y="3814774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1456A612-4325-50E4-90B3-A97BBFCF0C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4050" y="3814774"/>
              <a:ext cx="2526513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78D1FDD-0843-AC63-7396-99261B3178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2004" y="4045178"/>
              <a:ext cx="48045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17">
              <a:extLst>
                <a:ext uri="{FF2B5EF4-FFF2-40B4-BE49-F238E27FC236}">
                  <a16:creationId xmlns:a16="http://schemas.microsoft.com/office/drawing/2014/main" id="{59D3AD73-1514-E349-0794-8A8326F024FD}"/>
                </a:ext>
              </a:extLst>
            </p:cNvPr>
            <p:cNvSpPr/>
            <p:nvPr/>
          </p:nvSpPr>
          <p:spPr>
            <a:xfrm flipH="1">
              <a:off x="1826803" y="4045178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66EC2F10-F047-37D9-1093-764B0B6288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3312" y="4281016"/>
              <a:ext cx="2914022" cy="916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63733F6-F508-8939-E146-83BD65993CBF}"/>
              </a:ext>
            </a:extLst>
          </p:cNvPr>
          <p:cNvGrpSpPr/>
          <p:nvPr/>
        </p:nvGrpSpPr>
        <p:grpSpPr>
          <a:xfrm rot="5400000">
            <a:off x="-126574" y="3166377"/>
            <a:ext cx="3456325" cy="1041647"/>
            <a:chOff x="4126289" y="1394458"/>
            <a:chExt cx="3456325" cy="104164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C50177-2247-AEFD-6735-B9EFDBA0B6BB}"/>
                </a:ext>
              </a:extLst>
            </p:cNvPr>
            <p:cNvSpPr/>
            <p:nvPr/>
          </p:nvSpPr>
          <p:spPr>
            <a:xfrm>
              <a:off x="4126289" y="1394458"/>
              <a:ext cx="3456325" cy="1041647"/>
            </a:xfrm>
            <a:custGeom>
              <a:avLst/>
              <a:gdLst>
                <a:gd name="connsiteX0" fmla="*/ 5679448 w 6743474"/>
                <a:gd name="connsiteY0" fmla="*/ 0 h 2032308"/>
                <a:gd name="connsiteX1" fmla="*/ 6222282 w 6743474"/>
                <a:gd name="connsiteY1" fmla="*/ 288622 h 2032308"/>
                <a:gd name="connsiteX2" fmla="*/ 6255116 w 6743474"/>
                <a:gd name="connsiteY2" fmla="*/ 349115 h 2032308"/>
                <a:gd name="connsiteX3" fmla="*/ 6343653 w 6743474"/>
                <a:gd name="connsiteY3" fmla="*/ 376599 h 2032308"/>
                <a:gd name="connsiteX4" fmla="*/ 6743474 w 6743474"/>
                <a:gd name="connsiteY4" fmla="*/ 979789 h 2032308"/>
                <a:gd name="connsiteX5" fmla="*/ 6343653 w 6743474"/>
                <a:gd name="connsiteY5" fmla="*/ 1582980 h 2032308"/>
                <a:gd name="connsiteX6" fmla="*/ 6241052 w 6743474"/>
                <a:gd name="connsiteY6" fmla="*/ 1614828 h 2032308"/>
                <a:gd name="connsiteX7" fmla="*/ 6222282 w 6743474"/>
                <a:gd name="connsiteY7" fmla="*/ 1649411 h 2032308"/>
                <a:gd name="connsiteX8" fmla="*/ 5679448 w 6743474"/>
                <a:gd name="connsiteY8" fmla="*/ 1938033 h 2032308"/>
                <a:gd name="connsiteX9" fmla="*/ 5136614 w 6743474"/>
                <a:gd name="connsiteY9" fmla="*/ 1649411 h 2032308"/>
                <a:gd name="connsiteX10" fmla="*/ 5126152 w 6743474"/>
                <a:gd name="connsiteY10" fmla="*/ 1630134 h 2032308"/>
                <a:gd name="connsiteX11" fmla="*/ 5120409 w 6743474"/>
                <a:gd name="connsiteY11" fmla="*/ 1631917 h 2032308"/>
                <a:gd name="connsiteX12" fmla="*/ 5101639 w 6743474"/>
                <a:gd name="connsiteY12" fmla="*/ 1666500 h 2032308"/>
                <a:gd name="connsiteX13" fmla="*/ 4558805 w 6743474"/>
                <a:gd name="connsiteY13" fmla="*/ 1955122 h 2032308"/>
                <a:gd name="connsiteX14" fmla="*/ 4015971 w 6743474"/>
                <a:gd name="connsiteY14" fmla="*/ 1666500 h 2032308"/>
                <a:gd name="connsiteX15" fmla="*/ 4005813 w 6743474"/>
                <a:gd name="connsiteY15" fmla="*/ 1647784 h 2032308"/>
                <a:gd name="connsiteX16" fmla="*/ 4002519 w 6743474"/>
                <a:gd name="connsiteY16" fmla="*/ 1648806 h 2032308"/>
                <a:gd name="connsiteX17" fmla="*/ 3983749 w 6743474"/>
                <a:gd name="connsiteY17" fmla="*/ 1683389 h 2032308"/>
                <a:gd name="connsiteX18" fmla="*/ 3440915 w 6743474"/>
                <a:gd name="connsiteY18" fmla="*/ 1972011 h 2032308"/>
                <a:gd name="connsiteX19" fmla="*/ 2898081 w 6743474"/>
                <a:gd name="connsiteY19" fmla="*/ 1683389 h 2032308"/>
                <a:gd name="connsiteX20" fmla="*/ 2888186 w 6743474"/>
                <a:gd name="connsiteY20" fmla="*/ 1665157 h 2032308"/>
                <a:gd name="connsiteX21" fmla="*/ 2854002 w 6743474"/>
                <a:gd name="connsiteY21" fmla="*/ 1675768 h 2032308"/>
                <a:gd name="connsiteX22" fmla="*/ 2835232 w 6743474"/>
                <a:gd name="connsiteY22" fmla="*/ 1710351 h 2032308"/>
                <a:gd name="connsiteX23" fmla="*/ 2292398 w 6743474"/>
                <a:gd name="connsiteY23" fmla="*/ 1998973 h 2032308"/>
                <a:gd name="connsiteX24" fmla="*/ 1749564 w 6743474"/>
                <a:gd name="connsiteY24" fmla="*/ 1710351 h 2032308"/>
                <a:gd name="connsiteX25" fmla="*/ 1738610 w 6743474"/>
                <a:gd name="connsiteY25" fmla="*/ 1690169 h 2032308"/>
                <a:gd name="connsiteX26" fmla="*/ 1677611 w 6743474"/>
                <a:gd name="connsiteY26" fmla="*/ 1709103 h 2032308"/>
                <a:gd name="connsiteX27" fmla="*/ 1658841 w 6743474"/>
                <a:gd name="connsiteY27" fmla="*/ 1743686 h 2032308"/>
                <a:gd name="connsiteX28" fmla="*/ 1116007 w 6743474"/>
                <a:gd name="connsiteY28" fmla="*/ 2032308 h 2032308"/>
                <a:gd name="connsiteX29" fmla="*/ 573173 w 6743474"/>
                <a:gd name="connsiteY29" fmla="*/ 1743686 h 2032308"/>
                <a:gd name="connsiteX30" fmla="*/ 559853 w 6743474"/>
                <a:gd name="connsiteY30" fmla="*/ 1719144 h 2032308"/>
                <a:gd name="connsiteX31" fmla="*/ 522703 w 6743474"/>
                <a:gd name="connsiteY31" fmla="*/ 1715399 h 2032308"/>
                <a:gd name="connsiteX32" fmla="*/ 0 w 6743474"/>
                <a:gd name="connsiteY32" fmla="*/ 1074064 h 2032308"/>
                <a:gd name="connsiteX33" fmla="*/ 522703 w 6743474"/>
                <a:gd name="connsiteY33" fmla="*/ 432729 h 2032308"/>
                <a:gd name="connsiteX34" fmla="*/ 547482 w 6743474"/>
                <a:gd name="connsiteY34" fmla="*/ 430231 h 2032308"/>
                <a:gd name="connsiteX35" fmla="*/ 573173 w 6743474"/>
                <a:gd name="connsiteY35" fmla="*/ 382897 h 2032308"/>
                <a:gd name="connsiteX36" fmla="*/ 1116007 w 6743474"/>
                <a:gd name="connsiteY36" fmla="*/ 94275 h 2032308"/>
                <a:gd name="connsiteX37" fmla="*/ 1658841 w 6743474"/>
                <a:gd name="connsiteY37" fmla="*/ 382897 h 2032308"/>
                <a:gd name="connsiteX38" fmla="*/ 1672140 w 6743474"/>
                <a:gd name="connsiteY38" fmla="*/ 407399 h 2032308"/>
                <a:gd name="connsiteX39" fmla="*/ 1699094 w 6743474"/>
                <a:gd name="connsiteY39" fmla="*/ 399394 h 2032308"/>
                <a:gd name="connsiteX40" fmla="*/ 1723873 w 6743474"/>
                <a:gd name="connsiteY40" fmla="*/ 396896 h 2032308"/>
                <a:gd name="connsiteX41" fmla="*/ 1749564 w 6743474"/>
                <a:gd name="connsiteY41" fmla="*/ 349562 h 2032308"/>
                <a:gd name="connsiteX42" fmla="*/ 2292398 w 6743474"/>
                <a:gd name="connsiteY42" fmla="*/ 60940 h 2032308"/>
                <a:gd name="connsiteX43" fmla="*/ 2835232 w 6743474"/>
                <a:gd name="connsiteY43" fmla="*/ 349562 h 2032308"/>
                <a:gd name="connsiteX44" fmla="*/ 2847644 w 6743474"/>
                <a:gd name="connsiteY44" fmla="*/ 372429 h 2032308"/>
                <a:gd name="connsiteX45" fmla="*/ 2872390 w 6743474"/>
                <a:gd name="connsiteY45" fmla="*/ 369934 h 2032308"/>
                <a:gd name="connsiteX46" fmla="*/ 2898081 w 6743474"/>
                <a:gd name="connsiteY46" fmla="*/ 322600 h 2032308"/>
                <a:gd name="connsiteX47" fmla="*/ 3440915 w 6743474"/>
                <a:gd name="connsiteY47" fmla="*/ 33978 h 2032308"/>
                <a:gd name="connsiteX48" fmla="*/ 3983749 w 6743474"/>
                <a:gd name="connsiteY48" fmla="*/ 322600 h 2032308"/>
                <a:gd name="connsiteX49" fmla="*/ 3995277 w 6743474"/>
                <a:gd name="connsiteY49" fmla="*/ 343839 h 2032308"/>
                <a:gd name="connsiteX50" fmla="*/ 4015971 w 6743474"/>
                <a:gd name="connsiteY50" fmla="*/ 305711 h 2032308"/>
                <a:gd name="connsiteX51" fmla="*/ 4558805 w 6743474"/>
                <a:gd name="connsiteY51" fmla="*/ 17089 h 2032308"/>
                <a:gd name="connsiteX52" fmla="*/ 5101639 w 6743474"/>
                <a:gd name="connsiteY52" fmla="*/ 305711 h 2032308"/>
                <a:gd name="connsiteX53" fmla="*/ 5114489 w 6743474"/>
                <a:gd name="connsiteY53" fmla="*/ 329386 h 2032308"/>
                <a:gd name="connsiteX54" fmla="*/ 5136614 w 6743474"/>
                <a:gd name="connsiteY54" fmla="*/ 288622 h 2032308"/>
                <a:gd name="connsiteX55" fmla="*/ 5679448 w 6743474"/>
                <a:gd name="connsiteY55" fmla="*/ 0 h 203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743474" h="2032308">
                  <a:moveTo>
                    <a:pt x="5679448" y="0"/>
                  </a:moveTo>
                  <a:cubicBezTo>
                    <a:pt x="5905414" y="0"/>
                    <a:pt x="6104639" y="114488"/>
                    <a:pt x="6222282" y="288622"/>
                  </a:cubicBezTo>
                  <a:lnTo>
                    <a:pt x="6255116" y="349115"/>
                  </a:lnTo>
                  <a:lnTo>
                    <a:pt x="6343653" y="376599"/>
                  </a:lnTo>
                  <a:cubicBezTo>
                    <a:pt x="6578611" y="475977"/>
                    <a:pt x="6743474" y="708630"/>
                    <a:pt x="6743474" y="979789"/>
                  </a:cubicBezTo>
                  <a:cubicBezTo>
                    <a:pt x="6743474" y="1250948"/>
                    <a:pt x="6578611" y="1483601"/>
                    <a:pt x="6343653" y="1582980"/>
                  </a:cubicBezTo>
                  <a:lnTo>
                    <a:pt x="6241052" y="1614828"/>
                  </a:lnTo>
                  <a:lnTo>
                    <a:pt x="6222282" y="1649411"/>
                  </a:lnTo>
                  <a:cubicBezTo>
                    <a:pt x="6104639" y="1823545"/>
                    <a:pt x="5905414" y="1938033"/>
                    <a:pt x="5679448" y="1938033"/>
                  </a:cubicBezTo>
                  <a:cubicBezTo>
                    <a:pt x="5453482" y="1938033"/>
                    <a:pt x="5254257" y="1823545"/>
                    <a:pt x="5136614" y="1649411"/>
                  </a:cubicBezTo>
                  <a:lnTo>
                    <a:pt x="5126152" y="1630134"/>
                  </a:lnTo>
                  <a:lnTo>
                    <a:pt x="5120409" y="1631917"/>
                  </a:lnTo>
                  <a:lnTo>
                    <a:pt x="5101639" y="1666500"/>
                  </a:lnTo>
                  <a:cubicBezTo>
                    <a:pt x="4983996" y="1840634"/>
                    <a:pt x="4784771" y="1955122"/>
                    <a:pt x="4558805" y="1955122"/>
                  </a:cubicBezTo>
                  <a:cubicBezTo>
                    <a:pt x="4332839" y="1955122"/>
                    <a:pt x="4133614" y="1840634"/>
                    <a:pt x="4015971" y="1666500"/>
                  </a:cubicBezTo>
                  <a:lnTo>
                    <a:pt x="4005813" y="1647784"/>
                  </a:lnTo>
                  <a:lnTo>
                    <a:pt x="4002519" y="1648806"/>
                  </a:lnTo>
                  <a:lnTo>
                    <a:pt x="3983749" y="1683389"/>
                  </a:lnTo>
                  <a:cubicBezTo>
                    <a:pt x="3866106" y="1857523"/>
                    <a:pt x="3666881" y="1972011"/>
                    <a:pt x="3440915" y="1972011"/>
                  </a:cubicBezTo>
                  <a:cubicBezTo>
                    <a:pt x="3214949" y="1972011"/>
                    <a:pt x="3015724" y="1857523"/>
                    <a:pt x="2898081" y="1683389"/>
                  </a:cubicBezTo>
                  <a:lnTo>
                    <a:pt x="2888186" y="1665157"/>
                  </a:lnTo>
                  <a:lnTo>
                    <a:pt x="2854002" y="1675768"/>
                  </a:lnTo>
                  <a:lnTo>
                    <a:pt x="2835232" y="1710351"/>
                  </a:lnTo>
                  <a:cubicBezTo>
                    <a:pt x="2717589" y="1884485"/>
                    <a:pt x="2518364" y="1998973"/>
                    <a:pt x="2292398" y="1998973"/>
                  </a:cubicBezTo>
                  <a:cubicBezTo>
                    <a:pt x="2066432" y="1998973"/>
                    <a:pt x="1867207" y="1884485"/>
                    <a:pt x="1749564" y="1710351"/>
                  </a:cubicBezTo>
                  <a:lnTo>
                    <a:pt x="1738610" y="1690169"/>
                  </a:lnTo>
                  <a:lnTo>
                    <a:pt x="1677611" y="1709103"/>
                  </a:lnTo>
                  <a:lnTo>
                    <a:pt x="1658841" y="1743686"/>
                  </a:lnTo>
                  <a:cubicBezTo>
                    <a:pt x="1541198" y="1917820"/>
                    <a:pt x="1341973" y="2032308"/>
                    <a:pt x="1116007" y="2032308"/>
                  </a:cubicBezTo>
                  <a:cubicBezTo>
                    <a:pt x="890041" y="2032308"/>
                    <a:pt x="690816" y="1917820"/>
                    <a:pt x="573173" y="1743686"/>
                  </a:cubicBezTo>
                  <a:lnTo>
                    <a:pt x="559853" y="1719144"/>
                  </a:lnTo>
                  <a:lnTo>
                    <a:pt x="522703" y="1715399"/>
                  </a:lnTo>
                  <a:cubicBezTo>
                    <a:pt x="224397" y="1654357"/>
                    <a:pt x="0" y="1390416"/>
                    <a:pt x="0" y="1074064"/>
                  </a:cubicBezTo>
                  <a:cubicBezTo>
                    <a:pt x="0" y="757712"/>
                    <a:pt x="224397" y="493771"/>
                    <a:pt x="522703" y="432729"/>
                  </a:cubicBezTo>
                  <a:lnTo>
                    <a:pt x="547482" y="430231"/>
                  </a:lnTo>
                  <a:lnTo>
                    <a:pt x="573173" y="382897"/>
                  </a:lnTo>
                  <a:cubicBezTo>
                    <a:pt x="690816" y="208763"/>
                    <a:pt x="890041" y="94275"/>
                    <a:pt x="1116007" y="94275"/>
                  </a:cubicBezTo>
                  <a:cubicBezTo>
                    <a:pt x="1341973" y="94275"/>
                    <a:pt x="1541198" y="208763"/>
                    <a:pt x="1658841" y="382897"/>
                  </a:cubicBezTo>
                  <a:lnTo>
                    <a:pt x="1672140" y="407399"/>
                  </a:lnTo>
                  <a:lnTo>
                    <a:pt x="1699094" y="399394"/>
                  </a:lnTo>
                  <a:lnTo>
                    <a:pt x="1723873" y="396896"/>
                  </a:lnTo>
                  <a:lnTo>
                    <a:pt x="1749564" y="349562"/>
                  </a:lnTo>
                  <a:cubicBezTo>
                    <a:pt x="1867207" y="175428"/>
                    <a:pt x="2066432" y="60940"/>
                    <a:pt x="2292398" y="60940"/>
                  </a:cubicBezTo>
                  <a:cubicBezTo>
                    <a:pt x="2518364" y="60940"/>
                    <a:pt x="2717589" y="175428"/>
                    <a:pt x="2835232" y="349562"/>
                  </a:cubicBezTo>
                  <a:lnTo>
                    <a:pt x="2847644" y="372429"/>
                  </a:lnTo>
                  <a:lnTo>
                    <a:pt x="2872390" y="369934"/>
                  </a:lnTo>
                  <a:lnTo>
                    <a:pt x="2898081" y="322600"/>
                  </a:lnTo>
                  <a:cubicBezTo>
                    <a:pt x="3015724" y="148466"/>
                    <a:pt x="3214949" y="33978"/>
                    <a:pt x="3440915" y="33978"/>
                  </a:cubicBezTo>
                  <a:cubicBezTo>
                    <a:pt x="3666881" y="33978"/>
                    <a:pt x="3866106" y="148466"/>
                    <a:pt x="3983749" y="322600"/>
                  </a:cubicBezTo>
                  <a:lnTo>
                    <a:pt x="3995277" y="343839"/>
                  </a:lnTo>
                  <a:lnTo>
                    <a:pt x="4015971" y="305711"/>
                  </a:lnTo>
                  <a:cubicBezTo>
                    <a:pt x="4133614" y="131577"/>
                    <a:pt x="4332839" y="17089"/>
                    <a:pt x="4558805" y="17089"/>
                  </a:cubicBezTo>
                  <a:cubicBezTo>
                    <a:pt x="4784771" y="17089"/>
                    <a:pt x="4983996" y="131577"/>
                    <a:pt x="5101639" y="305711"/>
                  </a:cubicBezTo>
                  <a:lnTo>
                    <a:pt x="5114489" y="329386"/>
                  </a:lnTo>
                  <a:lnTo>
                    <a:pt x="5136614" y="288622"/>
                  </a:lnTo>
                  <a:cubicBezTo>
                    <a:pt x="5254257" y="114488"/>
                    <a:pt x="5453482" y="0"/>
                    <a:pt x="5679448" y="0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chemeClr val="accent1">
                    <a:lumMod val="75000"/>
                    <a:lumOff val="25000"/>
                  </a:schemeClr>
                </a:gs>
                <a:gs pos="98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8000">
                    <a:schemeClr val="accent3">
                      <a:lumMod val="60000"/>
                      <a:lumOff val="40000"/>
                    </a:schemeClr>
                  </a:gs>
                  <a:gs pos="77876">
                    <a:schemeClr val="accent3">
                      <a:lumMod val="20000"/>
                      <a:lumOff val="80000"/>
                    </a:schemeClr>
                  </a:gs>
                  <a:gs pos="61062">
                    <a:schemeClr val="accent3">
                      <a:lumMod val="60000"/>
                      <a:lumOff val="40000"/>
                    </a:schemeClr>
                  </a:gs>
                  <a:gs pos="41593">
                    <a:schemeClr val="accent3">
                      <a:lumMod val="20000"/>
                      <a:lumOff val="80000"/>
                    </a:schemeClr>
                  </a:gs>
                  <a:gs pos="23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思源黑体 CN Regular" panose="020B0500000000000000" pitchFamily="34" charset="-122"/>
              </a:endParaRPr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17A6E933-01CA-84A0-B2DF-E50621C45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63676" y="1627384"/>
              <a:ext cx="590948" cy="575795"/>
            </a:xfrm>
            <a:prstGeom prst="rect">
              <a:avLst/>
            </a:prstGeom>
            <a:effectLst>
              <a:outerShdw blurRad="63500" sx="102000" sy="102000" algn="ctr" rotWithShape="0">
                <a:schemeClr val="accent3">
                  <a:lumMod val="20000"/>
                  <a:lumOff val="80000"/>
                  <a:alpha val="40000"/>
                </a:schemeClr>
              </a:outerShdw>
            </a:effectLst>
          </p:spPr>
        </p:pic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71AEF6FE-A1C8-AB94-40AD-48D105C71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37979" y="1627384"/>
              <a:ext cx="590948" cy="575795"/>
            </a:xfrm>
            <a:prstGeom prst="rect">
              <a:avLst/>
            </a:prstGeom>
            <a:effectLst>
              <a:outerShdw blurRad="63500" sx="102000" sy="102000" algn="ctr" rotWithShape="0">
                <a:schemeClr val="accent3">
                  <a:lumMod val="20000"/>
                  <a:lumOff val="80000"/>
                  <a:alpha val="40000"/>
                </a:schemeClr>
              </a:outerShdw>
            </a:effectLst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9ECAA64F-A06F-6B58-9AD1-5D6135876BAA}"/>
              </a:ext>
            </a:extLst>
          </p:cNvPr>
          <p:cNvSpPr txBox="1"/>
          <p:nvPr/>
        </p:nvSpPr>
        <p:spPr>
          <a:xfrm>
            <a:off x="1398089" y="2371068"/>
            <a:ext cx="430887" cy="263226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现场布置</a:t>
            </a:r>
          </a:p>
        </p:txBody>
      </p:sp>
      <p:sp useBgFill="1">
        <p:nvSpPr>
          <p:cNvPr id="40" name="任意多边形: 形状 39">
            <a:extLst>
              <a:ext uri="{FF2B5EF4-FFF2-40B4-BE49-F238E27FC236}">
                <a16:creationId xmlns:a16="http://schemas.microsoft.com/office/drawing/2014/main" id="{4B3BD865-3AA6-3173-77E9-AC3672B541A8}"/>
              </a:ext>
            </a:extLst>
          </p:cNvPr>
          <p:cNvSpPr/>
          <p:nvPr/>
        </p:nvSpPr>
        <p:spPr>
          <a:xfrm rot="5400000" flipH="1">
            <a:off x="5959915" y="-788701"/>
            <a:ext cx="1493450" cy="8837504"/>
          </a:xfrm>
          <a:custGeom>
            <a:avLst/>
            <a:gdLst>
              <a:gd name="connsiteX0" fmla="*/ 1911350 w 3822700"/>
              <a:gd name="connsiteY0" fmla="*/ 0 h 4913086"/>
              <a:gd name="connsiteX1" fmla="*/ 2848764 w 3822700"/>
              <a:gd name="connsiteY1" fmla="*/ 114559 h 4913086"/>
              <a:gd name="connsiteX2" fmla="*/ 2869920 w 3822700"/>
              <a:gd name="connsiteY2" fmla="*/ 116114 h 4913086"/>
              <a:gd name="connsiteX3" fmla="*/ 3462297 w 3822700"/>
              <a:gd name="connsiteY3" fmla="*/ 116114 h 4913086"/>
              <a:gd name="connsiteX4" fmla="*/ 3647411 w 3822700"/>
              <a:gd name="connsiteY4" fmla="*/ 266986 h 4913086"/>
              <a:gd name="connsiteX5" fmla="*/ 3651223 w 3822700"/>
              <a:gd name="connsiteY5" fmla="*/ 304800 h 4913086"/>
              <a:gd name="connsiteX6" fmla="*/ 3662796 w 3822700"/>
              <a:gd name="connsiteY6" fmla="*/ 304800 h 4913086"/>
              <a:gd name="connsiteX7" fmla="*/ 3822700 w 3822700"/>
              <a:gd name="connsiteY7" fmla="*/ 464704 h 4913086"/>
              <a:gd name="connsiteX8" fmla="*/ 3822700 w 3822700"/>
              <a:gd name="connsiteY8" fmla="*/ 4564496 h 4913086"/>
              <a:gd name="connsiteX9" fmla="*/ 3662796 w 3822700"/>
              <a:gd name="connsiteY9" fmla="*/ 4724400 h 4913086"/>
              <a:gd name="connsiteX10" fmla="*/ 3651223 w 3822700"/>
              <a:gd name="connsiteY10" fmla="*/ 4724400 h 4913086"/>
              <a:gd name="connsiteX11" fmla="*/ 3647411 w 3822700"/>
              <a:gd name="connsiteY11" fmla="*/ 4762214 h 4913086"/>
              <a:gd name="connsiteX12" fmla="*/ 3462297 w 3822700"/>
              <a:gd name="connsiteY12" fmla="*/ 4913086 h 4913086"/>
              <a:gd name="connsiteX13" fmla="*/ 360403 w 3822700"/>
              <a:gd name="connsiteY13" fmla="*/ 4913086 h 4913086"/>
              <a:gd name="connsiteX14" fmla="*/ 175289 w 3822700"/>
              <a:gd name="connsiteY14" fmla="*/ 4762214 h 4913086"/>
              <a:gd name="connsiteX15" fmla="*/ 171477 w 3822700"/>
              <a:gd name="connsiteY15" fmla="*/ 4724400 h 4913086"/>
              <a:gd name="connsiteX16" fmla="*/ 159904 w 3822700"/>
              <a:gd name="connsiteY16" fmla="*/ 4724400 h 4913086"/>
              <a:gd name="connsiteX17" fmla="*/ 0 w 3822700"/>
              <a:gd name="connsiteY17" fmla="*/ 4564496 h 4913086"/>
              <a:gd name="connsiteX18" fmla="*/ 0 w 3822700"/>
              <a:gd name="connsiteY18" fmla="*/ 464704 h 4913086"/>
              <a:gd name="connsiteX19" fmla="*/ 159904 w 3822700"/>
              <a:gd name="connsiteY19" fmla="*/ 304800 h 4913086"/>
              <a:gd name="connsiteX20" fmla="*/ 171477 w 3822700"/>
              <a:gd name="connsiteY20" fmla="*/ 304800 h 4913086"/>
              <a:gd name="connsiteX21" fmla="*/ 175289 w 3822700"/>
              <a:gd name="connsiteY21" fmla="*/ 266986 h 4913086"/>
              <a:gd name="connsiteX22" fmla="*/ 360403 w 3822700"/>
              <a:gd name="connsiteY22" fmla="*/ 116114 h 4913086"/>
              <a:gd name="connsiteX23" fmla="*/ 952780 w 3822700"/>
              <a:gd name="connsiteY23" fmla="*/ 116114 h 4913086"/>
              <a:gd name="connsiteX24" fmla="*/ 973936 w 3822700"/>
              <a:gd name="connsiteY24" fmla="*/ 114559 h 4913086"/>
              <a:gd name="connsiteX25" fmla="*/ 1911350 w 3822700"/>
              <a:gd name="connsiteY25" fmla="*/ 0 h 491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22700" h="4913086">
                <a:moveTo>
                  <a:pt x="1911350" y="0"/>
                </a:moveTo>
                <a:cubicBezTo>
                  <a:pt x="2409230" y="0"/>
                  <a:pt x="2502582" y="83316"/>
                  <a:pt x="2848764" y="114559"/>
                </a:cubicBezTo>
                <a:lnTo>
                  <a:pt x="2869920" y="116114"/>
                </a:lnTo>
                <a:lnTo>
                  <a:pt x="3462297" y="116114"/>
                </a:lnTo>
                <a:cubicBezTo>
                  <a:pt x="3553609" y="116114"/>
                  <a:pt x="3629792" y="180884"/>
                  <a:pt x="3647411" y="266986"/>
                </a:cubicBezTo>
                <a:lnTo>
                  <a:pt x="3651223" y="304800"/>
                </a:lnTo>
                <a:lnTo>
                  <a:pt x="3662796" y="304800"/>
                </a:lnTo>
                <a:cubicBezTo>
                  <a:pt x="3751109" y="304800"/>
                  <a:pt x="3822700" y="376391"/>
                  <a:pt x="3822700" y="464704"/>
                </a:cubicBezTo>
                <a:lnTo>
                  <a:pt x="3822700" y="4564496"/>
                </a:lnTo>
                <a:cubicBezTo>
                  <a:pt x="3822700" y="4652809"/>
                  <a:pt x="3751109" y="4724400"/>
                  <a:pt x="3662796" y="4724400"/>
                </a:cubicBezTo>
                <a:lnTo>
                  <a:pt x="3651223" y="4724400"/>
                </a:lnTo>
                <a:lnTo>
                  <a:pt x="3647411" y="4762214"/>
                </a:lnTo>
                <a:cubicBezTo>
                  <a:pt x="3629792" y="4848317"/>
                  <a:pt x="3553609" y="4913086"/>
                  <a:pt x="3462297" y="4913086"/>
                </a:cubicBezTo>
                <a:lnTo>
                  <a:pt x="360403" y="4913086"/>
                </a:lnTo>
                <a:cubicBezTo>
                  <a:pt x="269092" y="4913086"/>
                  <a:pt x="192908" y="4848317"/>
                  <a:pt x="175289" y="4762214"/>
                </a:cubicBezTo>
                <a:lnTo>
                  <a:pt x="171477" y="4724400"/>
                </a:lnTo>
                <a:lnTo>
                  <a:pt x="159904" y="4724400"/>
                </a:lnTo>
                <a:cubicBezTo>
                  <a:pt x="71591" y="4724400"/>
                  <a:pt x="0" y="4652809"/>
                  <a:pt x="0" y="4564496"/>
                </a:cubicBezTo>
                <a:lnTo>
                  <a:pt x="0" y="464704"/>
                </a:lnTo>
                <a:cubicBezTo>
                  <a:pt x="0" y="376391"/>
                  <a:pt x="71591" y="304800"/>
                  <a:pt x="159904" y="304800"/>
                </a:cubicBezTo>
                <a:lnTo>
                  <a:pt x="171477" y="304800"/>
                </a:lnTo>
                <a:lnTo>
                  <a:pt x="175289" y="266986"/>
                </a:lnTo>
                <a:cubicBezTo>
                  <a:pt x="192908" y="180884"/>
                  <a:pt x="269092" y="116114"/>
                  <a:pt x="360403" y="116114"/>
                </a:cubicBezTo>
                <a:lnTo>
                  <a:pt x="952780" y="116114"/>
                </a:lnTo>
                <a:lnTo>
                  <a:pt x="973936" y="114559"/>
                </a:lnTo>
                <a:cubicBezTo>
                  <a:pt x="1320118" y="83316"/>
                  <a:pt x="1413470" y="0"/>
                  <a:pt x="1911350" y="0"/>
                </a:cubicBezTo>
                <a:close/>
              </a:path>
            </a:pathLst>
          </a:custGeom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</a:endParaRPr>
          </a:p>
        </p:txBody>
      </p:sp>
      <p:sp useBgFill="1">
        <p:nvSpPr>
          <p:cNvPr id="41" name="任意多边形: 形状 40">
            <a:extLst>
              <a:ext uri="{FF2B5EF4-FFF2-40B4-BE49-F238E27FC236}">
                <a16:creationId xmlns:a16="http://schemas.microsoft.com/office/drawing/2014/main" id="{3695893A-E705-69D8-2A1B-37302551E004}"/>
              </a:ext>
            </a:extLst>
          </p:cNvPr>
          <p:cNvSpPr/>
          <p:nvPr/>
        </p:nvSpPr>
        <p:spPr>
          <a:xfrm rot="5400000" flipH="1">
            <a:off x="5959913" y="867232"/>
            <a:ext cx="1493450" cy="8837502"/>
          </a:xfrm>
          <a:custGeom>
            <a:avLst/>
            <a:gdLst>
              <a:gd name="connsiteX0" fmla="*/ 1911350 w 3822700"/>
              <a:gd name="connsiteY0" fmla="*/ 0 h 4913086"/>
              <a:gd name="connsiteX1" fmla="*/ 2848764 w 3822700"/>
              <a:gd name="connsiteY1" fmla="*/ 114559 h 4913086"/>
              <a:gd name="connsiteX2" fmla="*/ 2869920 w 3822700"/>
              <a:gd name="connsiteY2" fmla="*/ 116114 h 4913086"/>
              <a:gd name="connsiteX3" fmla="*/ 3462297 w 3822700"/>
              <a:gd name="connsiteY3" fmla="*/ 116114 h 4913086"/>
              <a:gd name="connsiteX4" fmla="*/ 3647411 w 3822700"/>
              <a:gd name="connsiteY4" fmla="*/ 266986 h 4913086"/>
              <a:gd name="connsiteX5" fmla="*/ 3651223 w 3822700"/>
              <a:gd name="connsiteY5" fmla="*/ 304800 h 4913086"/>
              <a:gd name="connsiteX6" fmla="*/ 3662796 w 3822700"/>
              <a:gd name="connsiteY6" fmla="*/ 304800 h 4913086"/>
              <a:gd name="connsiteX7" fmla="*/ 3822700 w 3822700"/>
              <a:gd name="connsiteY7" fmla="*/ 464704 h 4913086"/>
              <a:gd name="connsiteX8" fmla="*/ 3822700 w 3822700"/>
              <a:gd name="connsiteY8" fmla="*/ 4564496 h 4913086"/>
              <a:gd name="connsiteX9" fmla="*/ 3662796 w 3822700"/>
              <a:gd name="connsiteY9" fmla="*/ 4724400 h 4913086"/>
              <a:gd name="connsiteX10" fmla="*/ 3651223 w 3822700"/>
              <a:gd name="connsiteY10" fmla="*/ 4724400 h 4913086"/>
              <a:gd name="connsiteX11" fmla="*/ 3647411 w 3822700"/>
              <a:gd name="connsiteY11" fmla="*/ 4762214 h 4913086"/>
              <a:gd name="connsiteX12" fmla="*/ 3462297 w 3822700"/>
              <a:gd name="connsiteY12" fmla="*/ 4913086 h 4913086"/>
              <a:gd name="connsiteX13" fmla="*/ 360403 w 3822700"/>
              <a:gd name="connsiteY13" fmla="*/ 4913086 h 4913086"/>
              <a:gd name="connsiteX14" fmla="*/ 175289 w 3822700"/>
              <a:gd name="connsiteY14" fmla="*/ 4762214 h 4913086"/>
              <a:gd name="connsiteX15" fmla="*/ 171477 w 3822700"/>
              <a:gd name="connsiteY15" fmla="*/ 4724400 h 4913086"/>
              <a:gd name="connsiteX16" fmla="*/ 159904 w 3822700"/>
              <a:gd name="connsiteY16" fmla="*/ 4724400 h 4913086"/>
              <a:gd name="connsiteX17" fmla="*/ 0 w 3822700"/>
              <a:gd name="connsiteY17" fmla="*/ 4564496 h 4913086"/>
              <a:gd name="connsiteX18" fmla="*/ 0 w 3822700"/>
              <a:gd name="connsiteY18" fmla="*/ 464704 h 4913086"/>
              <a:gd name="connsiteX19" fmla="*/ 159904 w 3822700"/>
              <a:gd name="connsiteY19" fmla="*/ 304800 h 4913086"/>
              <a:gd name="connsiteX20" fmla="*/ 171477 w 3822700"/>
              <a:gd name="connsiteY20" fmla="*/ 304800 h 4913086"/>
              <a:gd name="connsiteX21" fmla="*/ 175289 w 3822700"/>
              <a:gd name="connsiteY21" fmla="*/ 266986 h 4913086"/>
              <a:gd name="connsiteX22" fmla="*/ 360403 w 3822700"/>
              <a:gd name="connsiteY22" fmla="*/ 116114 h 4913086"/>
              <a:gd name="connsiteX23" fmla="*/ 952780 w 3822700"/>
              <a:gd name="connsiteY23" fmla="*/ 116114 h 4913086"/>
              <a:gd name="connsiteX24" fmla="*/ 973936 w 3822700"/>
              <a:gd name="connsiteY24" fmla="*/ 114559 h 4913086"/>
              <a:gd name="connsiteX25" fmla="*/ 1911350 w 3822700"/>
              <a:gd name="connsiteY25" fmla="*/ 0 h 491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22700" h="4913086">
                <a:moveTo>
                  <a:pt x="1911350" y="0"/>
                </a:moveTo>
                <a:cubicBezTo>
                  <a:pt x="2409230" y="0"/>
                  <a:pt x="2502582" y="83316"/>
                  <a:pt x="2848764" y="114559"/>
                </a:cubicBezTo>
                <a:lnTo>
                  <a:pt x="2869920" y="116114"/>
                </a:lnTo>
                <a:lnTo>
                  <a:pt x="3462297" y="116114"/>
                </a:lnTo>
                <a:cubicBezTo>
                  <a:pt x="3553609" y="116114"/>
                  <a:pt x="3629792" y="180884"/>
                  <a:pt x="3647411" y="266986"/>
                </a:cubicBezTo>
                <a:lnTo>
                  <a:pt x="3651223" y="304800"/>
                </a:lnTo>
                <a:lnTo>
                  <a:pt x="3662796" y="304800"/>
                </a:lnTo>
                <a:cubicBezTo>
                  <a:pt x="3751109" y="304800"/>
                  <a:pt x="3822700" y="376391"/>
                  <a:pt x="3822700" y="464704"/>
                </a:cubicBezTo>
                <a:lnTo>
                  <a:pt x="3822700" y="4564496"/>
                </a:lnTo>
                <a:cubicBezTo>
                  <a:pt x="3822700" y="4652809"/>
                  <a:pt x="3751109" y="4724400"/>
                  <a:pt x="3662796" y="4724400"/>
                </a:cubicBezTo>
                <a:lnTo>
                  <a:pt x="3651223" y="4724400"/>
                </a:lnTo>
                <a:lnTo>
                  <a:pt x="3647411" y="4762214"/>
                </a:lnTo>
                <a:cubicBezTo>
                  <a:pt x="3629792" y="4848317"/>
                  <a:pt x="3553609" y="4913086"/>
                  <a:pt x="3462297" y="4913086"/>
                </a:cubicBezTo>
                <a:lnTo>
                  <a:pt x="360403" y="4913086"/>
                </a:lnTo>
                <a:cubicBezTo>
                  <a:pt x="269092" y="4913086"/>
                  <a:pt x="192908" y="4848317"/>
                  <a:pt x="175289" y="4762214"/>
                </a:cubicBezTo>
                <a:lnTo>
                  <a:pt x="171477" y="4724400"/>
                </a:lnTo>
                <a:lnTo>
                  <a:pt x="159904" y="4724400"/>
                </a:lnTo>
                <a:cubicBezTo>
                  <a:pt x="71591" y="4724400"/>
                  <a:pt x="0" y="4652809"/>
                  <a:pt x="0" y="4564496"/>
                </a:cubicBezTo>
                <a:lnTo>
                  <a:pt x="0" y="464704"/>
                </a:lnTo>
                <a:cubicBezTo>
                  <a:pt x="0" y="376391"/>
                  <a:pt x="71591" y="304800"/>
                  <a:pt x="159904" y="304800"/>
                </a:cubicBezTo>
                <a:lnTo>
                  <a:pt x="171477" y="304800"/>
                </a:lnTo>
                <a:lnTo>
                  <a:pt x="175289" y="266986"/>
                </a:lnTo>
                <a:cubicBezTo>
                  <a:pt x="192908" y="180884"/>
                  <a:pt x="269092" y="116114"/>
                  <a:pt x="360403" y="116114"/>
                </a:cubicBezTo>
                <a:lnTo>
                  <a:pt x="952780" y="116114"/>
                </a:lnTo>
                <a:lnTo>
                  <a:pt x="973936" y="114559"/>
                </a:lnTo>
                <a:cubicBezTo>
                  <a:pt x="1320118" y="83316"/>
                  <a:pt x="1413470" y="0"/>
                  <a:pt x="1911350" y="0"/>
                </a:cubicBezTo>
                <a:close/>
              </a:path>
            </a:pathLst>
          </a:custGeom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</a:endParaRPr>
          </a:p>
        </p:txBody>
      </p:sp>
      <p:sp useBgFill="1">
        <p:nvSpPr>
          <p:cNvPr id="37" name="任意多边形: 形状 36">
            <a:extLst>
              <a:ext uri="{FF2B5EF4-FFF2-40B4-BE49-F238E27FC236}">
                <a16:creationId xmlns:a16="http://schemas.microsoft.com/office/drawing/2014/main" id="{97A9693F-A359-0014-71DD-A515924E2A66}"/>
              </a:ext>
            </a:extLst>
          </p:cNvPr>
          <p:cNvSpPr/>
          <p:nvPr/>
        </p:nvSpPr>
        <p:spPr>
          <a:xfrm rot="5400000" flipH="1">
            <a:off x="5959914" y="-2444633"/>
            <a:ext cx="1493450" cy="8837503"/>
          </a:xfrm>
          <a:custGeom>
            <a:avLst/>
            <a:gdLst>
              <a:gd name="connsiteX0" fmla="*/ 1911350 w 3822700"/>
              <a:gd name="connsiteY0" fmla="*/ 0 h 4913086"/>
              <a:gd name="connsiteX1" fmla="*/ 2848764 w 3822700"/>
              <a:gd name="connsiteY1" fmla="*/ 114559 h 4913086"/>
              <a:gd name="connsiteX2" fmla="*/ 2869920 w 3822700"/>
              <a:gd name="connsiteY2" fmla="*/ 116114 h 4913086"/>
              <a:gd name="connsiteX3" fmla="*/ 3462297 w 3822700"/>
              <a:gd name="connsiteY3" fmla="*/ 116114 h 4913086"/>
              <a:gd name="connsiteX4" fmla="*/ 3647411 w 3822700"/>
              <a:gd name="connsiteY4" fmla="*/ 266986 h 4913086"/>
              <a:gd name="connsiteX5" fmla="*/ 3651223 w 3822700"/>
              <a:gd name="connsiteY5" fmla="*/ 304800 h 4913086"/>
              <a:gd name="connsiteX6" fmla="*/ 3662796 w 3822700"/>
              <a:gd name="connsiteY6" fmla="*/ 304800 h 4913086"/>
              <a:gd name="connsiteX7" fmla="*/ 3822700 w 3822700"/>
              <a:gd name="connsiteY7" fmla="*/ 464704 h 4913086"/>
              <a:gd name="connsiteX8" fmla="*/ 3822700 w 3822700"/>
              <a:gd name="connsiteY8" fmla="*/ 4564496 h 4913086"/>
              <a:gd name="connsiteX9" fmla="*/ 3662796 w 3822700"/>
              <a:gd name="connsiteY9" fmla="*/ 4724400 h 4913086"/>
              <a:gd name="connsiteX10" fmla="*/ 3651223 w 3822700"/>
              <a:gd name="connsiteY10" fmla="*/ 4724400 h 4913086"/>
              <a:gd name="connsiteX11" fmla="*/ 3647411 w 3822700"/>
              <a:gd name="connsiteY11" fmla="*/ 4762214 h 4913086"/>
              <a:gd name="connsiteX12" fmla="*/ 3462297 w 3822700"/>
              <a:gd name="connsiteY12" fmla="*/ 4913086 h 4913086"/>
              <a:gd name="connsiteX13" fmla="*/ 360403 w 3822700"/>
              <a:gd name="connsiteY13" fmla="*/ 4913086 h 4913086"/>
              <a:gd name="connsiteX14" fmla="*/ 175289 w 3822700"/>
              <a:gd name="connsiteY14" fmla="*/ 4762214 h 4913086"/>
              <a:gd name="connsiteX15" fmla="*/ 171477 w 3822700"/>
              <a:gd name="connsiteY15" fmla="*/ 4724400 h 4913086"/>
              <a:gd name="connsiteX16" fmla="*/ 159904 w 3822700"/>
              <a:gd name="connsiteY16" fmla="*/ 4724400 h 4913086"/>
              <a:gd name="connsiteX17" fmla="*/ 0 w 3822700"/>
              <a:gd name="connsiteY17" fmla="*/ 4564496 h 4913086"/>
              <a:gd name="connsiteX18" fmla="*/ 0 w 3822700"/>
              <a:gd name="connsiteY18" fmla="*/ 464704 h 4913086"/>
              <a:gd name="connsiteX19" fmla="*/ 159904 w 3822700"/>
              <a:gd name="connsiteY19" fmla="*/ 304800 h 4913086"/>
              <a:gd name="connsiteX20" fmla="*/ 171477 w 3822700"/>
              <a:gd name="connsiteY20" fmla="*/ 304800 h 4913086"/>
              <a:gd name="connsiteX21" fmla="*/ 175289 w 3822700"/>
              <a:gd name="connsiteY21" fmla="*/ 266986 h 4913086"/>
              <a:gd name="connsiteX22" fmla="*/ 360403 w 3822700"/>
              <a:gd name="connsiteY22" fmla="*/ 116114 h 4913086"/>
              <a:gd name="connsiteX23" fmla="*/ 952780 w 3822700"/>
              <a:gd name="connsiteY23" fmla="*/ 116114 h 4913086"/>
              <a:gd name="connsiteX24" fmla="*/ 973936 w 3822700"/>
              <a:gd name="connsiteY24" fmla="*/ 114559 h 4913086"/>
              <a:gd name="connsiteX25" fmla="*/ 1911350 w 3822700"/>
              <a:gd name="connsiteY25" fmla="*/ 0 h 491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22700" h="4913086">
                <a:moveTo>
                  <a:pt x="1911350" y="0"/>
                </a:moveTo>
                <a:cubicBezTo>
                  <a:pt x="2409230" y="0"/>
                  <a:pt x="2502582" y="83316"/>
                  <a:pt x="2848764" y="114559"/>
                </a:cubicBezTo>
                <a:lnTo>
                  <a:pt x="2869920" y="116114"/>
                </a:lnTo>
                <a:lnTo>
                  <a:pt x="3462297" y="116114"/>
                </a:lnTo>
                <a:cubicBezTo>
                  <a:pt x="3553609" y="116114"/>
                  <a:pt x="3629792" y="180884"/>
                  <a:pt x="3647411" y="266986"/>
                </a:cubicBezTo>
                <a:lnTo>
                  <a:pt x="3651223" y="304800"/>
                </a:lnTo>
                <a:lnTo>
                  <a:pt x="3662796" y="304800"/>
                </a:lnTo>
                <a:cubicBezTo>
                  <a:pt x="3751109" y="304800"/>
                  <a:pt x="3822700" y="376391"/>
                  <a:pt x="3822700" y="464704"/>
                </a:cubicBezTo>
                <a:lnTo>
                  <a:pt x="3822700" y="4564496"/>
                </a:lnTo>
                <a:cubicBezTo>
                  <a:pt x="3822700" y="4652809"/>
                  <a:pt x="3751109" y="4724400"/>
                  <a:pt x="3662796" y="4724400"/>
                </a:cubicBezTo>
                <a:lnTo>
                  <a:pt x="3651223" y="4724400"/>
                </a:lnTo>
                <a:lnTo>
                  <a:pt x="3647411" y="4762214"/>
                </a:lnTo>
                <a:cubicBezTo>
                  <a:pt x="3629792" y="4848317"/>
                  <a:pt x="3553609" y="4913086"/>
                  <a:pt x="3462297" y="4913086"/>
                </a:cubicBezTo>
                <a:lnTo>
                  <a:pt x="360403" y="4913086"/>
                </a:lnTo>
                <a:cubicBezTo>
                  <a:pt x="269092" y="4913086"/>
                  <a:pt x="192908" y="4848317"/>
                  <a:pt x="175289" y="4762214"/>
                </a:cubicBezTo>
                <a:lnTo>
                  <a:pt x="171477" y="4724400"/>
                </a:lnTo>
                <a:lnTo>
                  <a:pt x="159904" y="4724400"/>
                </a:lnTo>
                <a:cubicBezTo>
                  <a:pt x="71591" y="4724400"/>
                  <a:pt x="0" y="4652809"/>
                  <a:pt x="0" y="4564496"/>
                </a:cubicBezTo>
                <a:lnTo>
                  <a:pt x="0" y="464704"/>
                </a:lnTo>
                <a:cubicBezTo>
                  <a:pt x="0" y="376391"/>
                  <a:pt x="71591" y="304800"/>
                  <a:pt x="159904" y="304800"/>
                </a:cubicBezTo>
                <a:lnTo>
                  <a:pt x="171477" y="304800"/>
                </a:lnTo>
                <a:lnTo>
                  <a:pt x="175289" y="266986"/>
                </a:lnTo>
                <a:cubicBezTo>
                  <a:pt x="192908" y="180884"/>
                  <a:pt x="269092" y="116114"/>
                  <a:pt x="360403" y="116114"/>
                </a:cubicBezTo>
                <a:lnTo>
                  <a:pt x="952780" y="116114"/>
                </a:lnTo>
                <a:lnTo>
                  <a:pt x="973936" y="114559"/>
                </a:lnTo>
                <a:cubicBezTo>
                  <a:pt x="1320118" y="83316"/>
                  <a:pt x="1413470" y="0"/>
                  <a:pt x="1911350" y="0"/>
                </a:cubicBezTo>
                <a:close/>
              </a:path>
            </a:pathLst>
          </a:custGeom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23FAFED-DB48-EA20-49E8-2A0ACB028394}"/>
              </a:ext>
            </a:extLst>
          </p:cNvPr>
          <p:cNvGrpSpPr/>
          <p:nvPr/>
        </p:nvGrpSpPr>
        <p:grpSpPr>
          <a:xfrm rot="5400000">
            <a:off x="2143259" y="1856357"/>
            <a:ext cx="936625" cy="131763"/>
            <a:chOff x="3543213" y="8047328"/>
            <a:chExt cx="936625" cy="131763"/>
          </a:xfrm>
        </p:grpSpPr>
        <p:sp>
          <p:nvSpPr>
            <p:cNvPr id="43" name="Freeform 237">
              <a:extLst>
                <a:ext uri="{FF2B5EF4-FFF2-40B4-BE49-F238E27FC236}">
                  <a16:creationId xmlns:a16="http://schemas.microsoft.com/office/drawing/2014/main" id="{48D475D7-6132-0C8F-332F-06CE9F6D1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213" y="8047328"/>
              <a:ext cx="936625" cy="131763"/>
            </a:xfrm>
            <a:custGeom>
              <a:avLst/>
              <a:gdLst>
                <a:gd name="T0" fmla="*/ 202 w 580"/>
                <a:gd name="T1" fmla="*/ 23 h 82"/>
                <a:gd name="T2" fmla="*/ 11 w 580"/>
                <a:gd name="T3" fmla="*/ 23 h 82"/>
                <a:gd name="T4" fmla="*/ 0 w 580"/>
                <a:gd name="T5" fmla="*/ 12 h 82"/>
                <a:gd name="T6" fmla="*/ 11 w 580"/>
                <a:gd name="T7" fmla="*/ 0 h 82"/>
                <a:gd name="T8" fmla="*/ 212 w 580"/>
                <a:gd name="T9" fmla="*/ 0 h 82"/>
                <a:gd name="T10" fmla="*/ 223 w 580"/>
                <a:gd name="T11" fmla="*/ 10 h 82"/>
                <a:gd name="T12" fmla="*/ 204 w 580"/>
                <a:gd name="T13" fmla="*/ 32 h 82"/>
                <a:gd name="T14" fmla="*/ 202 w 580"/>
                <a:gd name="T15" fmla="*/ 23 h 82"/>
                <a:gd name="T16" fmla="*/ 272 w 580"/>
                <a:gd name="T17" fmla="*/ 82 h 82"/>
                <a:gd name="T18" fmla="*/ 231 w 580"/>
                <a:gd name="T19" fmla="*/ 69 h 82"/>
                <a:gd name="T20" fmla="*/ 239 w 580"/>
                <a:gd name="T21" fmla="*/ 47 h 82"/>
                <a:gd name="T22" fmla="*/ 272 w 580"/>
                <a:gd name="T23" fmla="*/ 60 h 82"/>
                <a:gd name="T24" fmla="*/ 320 w 580"/>
                <a:gd name="T25" fmla="*/ 12 h 82"/>
                <a:gd name="T26" fmla="*/ 331 w 580"/>
                <a:gd name="T27" fmla="*/ 0 h 82"/>
                <a:gd name="T28" fmla="*/ 569 w 580"/>
                <a:gd name="T29" fmla="*/ 0 h 82"/>
                <a:gd name="T30" fmla="*/ 580 w 580"/>
                <a:gd name="T31" fmla="*/ 12 h 82"/>
                <a:gd name="T32" fmla="*/ 569 w 580"/>
                <a:gd name="T33" fmla="*/ 23 h 82"/>
                <a:gd name="T34" fmla="*/ 341 w 580"/>
                <a:gd name="T35" fmla="*/ 23 h 82"/>
                <a:gd name="T36" fmla="*/ 272 w 580"/>
                <a:gd name="T3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82">
                  <a:moveTo>
                    <a:pt x="202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8" y="0"/>
                    <a:pt x="222" y="4"/>
                    <a:pt x="223" y="10"/>
                  </a:cubicBezTo>
                  <a:cubicBezTo>
                    <a:pt x="215" y="16"/>
                    <a:pt x="209" y="23"/>
                    <a:pt x="204" y="32"/>
                  </a:cubicBezTo>
                  <a:cubicBezTo>
                    <a:pt x="203" y="29"/>
                    <a:pt x="202" y="26"/>
                    <a:pt x="202" y="23"/>
                  </a:cubicBezTo>
                  <a:close/>
                  <a:moveTo>
                    <a:pt x="272" y="82"/>
                  </a:moveTo>
                  <a:cubicBezTo>
                    <a:pt x="256" y="82"/>
                    <a:pt x="242" y="77"/>
                    <a:pt x="231" y="69"/>
                  </a:cubicBezTo>
                  <a:cubicBezTo>
                    <a:pt x="231" y="61"/>
                    <a:pt x="234" y="53"/>
                    <a:pt x="239" y="47"/>
                  </a:cubicBezTo>
                  <a:cubicBezTo>
                    <a:pt x="247" y="55"/>
                    <a:pt x="259" y="60"/>
                    <a:pt x="272" y="60"/>
                  </a:cubicBezTo>
                  <a:cubicBezTo>
                    <a:pt x="298" y="60"/>
                    <a:pt x="320" y="38"/>
                    <a:pt x="320" y="12"/>
                  </a:cubicBezTo>
                  <a:cubicBezTo>
                    <a:pt x="320" y="6"/>
                    <a:pt x="325" y="0"/>
                    <a:pt x="331" y="0"/>
                  </a:cubicBezTo>
                  <a:cubicBezTo>
                    <a:pt x="569" y="0"/>
                    <a:pt x="569" y="0"/>
                    <a:pt x="569" y="0"/>
                  </a:cubicBezTo>
                  <a:cubicBezTo>
                    <a:pt x="575" y="0"/>
                    <a:pt x="580" y="5"/>
                    <a:pt x="580" y="12"/>
                  </a:cubicBezTo>
                  <a:cubicBezTo>
                    <a:pt x="580" y="18"/>
                    <a:pt x="575" y="23"/>
                    <a:pt x="569" y="23"/>
                  </a:cubicBezTo>
                  <a:cubicBezTo>
                    <a:pt x="341" y="23"/>
                    <a:pt x="341" y="23"/>
                    <a:pt x="341" y="23"/>
                  </a:cubicBezTo>
                  <a:cubicBezTo>
                    <a:pt x="336" y="57"/>
                    <a:pt x="306" y="82"/>
                    <a:pt x="272" y="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Freeform 238">
              <a:extLst>
                <a:ext uri="{FF2B5EF4-FFF2-40B4-BE49-F238E27FC236}">
                  <a16:creationId xmlns:a16="http://schemas.microsoft.com/office/drawing/2014/main" id="{F775B5A3-A473-A03F-92A1-E2E9A1438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213" y="8047328"/>
              <a:ext cx="936625" cy="131763"/>
            </a:xfrm>
            <a:custGeom>
              <a:avLst/>
              <a:gdLst>
                <a:gd name="T0" fmla="*/ 223 w 580"/>
                <a:gd name="T1" fmla="*/ 71 h 82"/>
                <a:gd name="T2" fmla="*/ 212 w 580"/>
                <a:gd name="T3" fmla="*/ 82 h 82"/>
                <a:gd name="T4" fmla="*/ 11 w 580"/>
                <a:gd name="T5" fmla="*/ 82 h 82"/>
                <a:gd name="T6" fmla="*/ 0 w 580"/>
                <a:gd name="T7" fmla="*/ 71 h 82"/>
                <a:gd name="T8" fmla="*/ 11 w 580"/>
                <a:gd name="T9" fmla="*/ 60 h 82"/>
                <a:gd name="T10" fmla="*/ 202 w 580"/>
                <a:gd name="T11" fmla="*/ 60 h 82"/>
                <a:gd name="T12" fmla="*/ 272 w 580"/>
                <a:gd name="T13" fmla="*/ 0 h 82"/>
                <a:gd name="T14" fmla="*/ 312 w 580"/>
                <a:gd name="T15" fmla="*/ 13 h 82"/>
                <a:gd name="T16" fmla="*/ 304 w 580"/>
                <a:gd name="T17" fmla="*/ 36 h 82"/>
                <a:gd name="T18" fmla="*/ 272 w 580"/>
                <a:gd name="T19" fmla="*/ 23 h 82"/>
                <a:gd name="T20" fmla="*/ 223 w 580"/>
                <a:gd name="T21" fmla="*/ 71 h 82"/>
                <a:gd name="T22" fmla="*/ 569 w 580"/>
                <a:gd name="T23" fmla="*/ 82 h 82"/>
                <a:gd name="T24" fmla="*/ 331 w 580"/>
                <a:gd name="T25" fmla="*/ 82 h 82"/>
                <a:gd name="T26" fmla="*/ 320 w 580"/>
                <a:gd name="T27" fmla="*/ 73 h 82"/>
                <a:gd name="T28" fmla="*/ 339 w 580"/>
                <a:gd name="T29" fmla="*/ 51 h 82"/>
                <a:gd name="T30" fmla="*/ 341 w 580"/>
                <a:gd name="T31" fmla="*/ 60 h 82"/>
                <a:gd name="T32" fmla="*/ 569 w 580"/>
                <a:gd name="T33" fmla="*/ 60 h 82"/>
                <a:gd name="T34" fmla="*/ 580 w 580"/>
                <a:gd name="T35" fmla="*/ 71 h 82"/>
                <a:gd name="T36" fmla="*/ 569 w 580"/>
                <a:gd name="T3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82">
                  <a:moveTo>
                    <a:pt x="223" y="71"/>
                  </a:moveTo>
                  <a:cubicBezTo>
                    <a:pt x="223" y="77"/>
                    <a:pt x="218" y="82"/>
                    <a:pt x="212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5" y="82"/>
                    <a:pt x="0" y="77"/>
                    <a:pt x="0" y="71"/>
                  </a:cubicBezTo>
                  <a:cubicBezTo>
                    <a:pt x="0" y="65"/>
                    <a:pt x="5" y="60"/>
                    <a:pt x="11" y="60"/>
                  </a:cubicBezTo>
                  <a:cubicBezTo>
                    <a:pt x="202" y="60"/>
                    <a:pt x="202" y="60"/>
                    <a:pt x="202" y="60"/>
                  </a:cubicBezTo>
                  <a:cubicBezTo>
                    <a:pt x="208" y="25"/>
                    <a:pt x="237" y="0"/>
                    <a:pt x="272" y="0"/>
                  </a:cubicBezTo>
                  <a:cubicBezTo>
                    <a:pt x="287" y="0"/>
                    <a:pt x="301" y="5"/>
                    <a:pt x="312" y="13"/>
                  </a:cubicBezTo>
                  <a:cubicBezTo>
                    <a:pt x="312" y="22"/>
                    <a:pt x="309" y="29"/>
                    <a:pt x="304" y="36"/>
                  </a:cubicBezTo>
                  <a:cubicBezTo>
                    <a:pt x="296" y="28"/>
                    <a:pt x="284" y="23"/>
                    <a:pt x="272" y="23"/>
                  </a:cubicBezTo>
                  <a:cubicBezTo>
                    <a:pt x="245" y="23"/>
                    <a:pt x="223" y="45"/>
                    <a:pt x="223" y="71"/>
                  </a:cubicBezTo>
                  <a:close/>
                  <a:moveTo>
                    <a:pt x="569" y="82"/>
                  </a:moveTo>
                  <a:cubicBezTo>
                    <a:pt x="331" y="82"/>
                    <a:pt x="331" y="82"/>
                    <a:pt x="331" y="82"/>
                  </a:cubicBezTo>
                  <a:cubicBezTo>
                    <a:pt x="326" y="82"/>
                    <a:pt x="321" y="78"/>
                    <a:pt x="320" y="73"/>
                  </a:cubicBezTo>
                  <a:cubicBezTo>
                    <a:pt x="328" y="67"/>
                    <a:pt x="334" y="59"/>
                    <a:pt x="339" y="51"/>
                  </a:cubicBezTo>
                  <a:cubicBezTo>
                    <a:pt x="340" y="54"/>
                    <a:pt x="341" y="57"/>
                    <a:pt x="341" y="60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75" y="60"/>
                    <a:pt x="580" y="65"/>
                    <a:pt x="580" y="71"/>
                  </a:cubicBezTo>
                  <a:cubicBezTo>
                    <a:pt x="580" y="77"/>
                    <a:pt x="575" y="82"/>
                    <a:pt x="569" y="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EEEF5C9-051C-0F5B-86E0-78A37641216E}"/>
              </a:ext>
            </a:extLst>
          </p:cNvPr>
          <p:cNvSpPr txBox="1"/>
          <p:nvPr/>
        </p:nvSpPr>
        <p:spPr>
          <a:xfrm>
            <a:off x="2872954" y="1766334"/>
            <a:ext cx="7906813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设置显眼指示牌、签到处、合影区、游戏互动区、茶歇区。签到处设置签名墙，合影区放置中秋装饰物及相关手举牌。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34039D-C1A5-70EA-65A9-A9A78114BF1A}"/>
              </a:ext>
            </a:extLst>
          </p:cNvPr>
          <p:cNvSpPr txBox="1"/>
          <p:nvPr/>
        </p:nvSpPr>
        <p:spPr>
          <a:xfrm>
            <a:off x="2872954" y="1422245"/>
            <a:ext cx="188785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000" b="1" dirty="0">
                <a:solidFill>
                  <a:schemeClr val="accent3"/>
                </a:solidFill>
                <a:latin typeface="+mj-ea"/>
                <a:ea typeface="+mj-ea"/>
              </a:rPr>
              <a:t>外场布置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4232CC-4CF6-C03C-29F4-CECB2F028C98}"/>
              </a:ext>
            </a:extLst>
          </p:cNvPr>
          <p:cNvSpPr txBox="1"/>
          <p:nvPr/>
        </p:nvSpPr>
        <p:spPr>
          <a:xfrm>
            <a:off x="2872954" y="3422266"/>
            <a:ext cx="7906812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舞台周边，顶部，可用一些渡金球，</a:t>
            </a:r>
            <a:r>
              <a:rPr lang="en-US" altLang="zh-CN" dirty="0"/>
              <a:t>VCD</a:t>
            </a:r>
            <a:r>
              <a:rPr lang="zh-CN" altLang="en-US" dirty="0"/>
              <a:t>碟片悬挂，以补助灯光的折射，增加现场灯光的效果。周边的天花板上可以悬挂一些灯笼，渲染中秋节的氛围。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A17726-E168-B5C7-550B-126790843B7A}"/>
              </a:ext>
            </a:extLst>
          </p:cNvPr>
          <p:cNvSpPr txBox="1"/>
          <p:nvPr/>
        </p:nvSpPr>
        <p:spPr>
          <a:xfrm>
            <a:off x="2872954" y="3078177"/>
            <a:ext cx="188785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舞台布置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593220F-8483-BB28-E847-50362E27E4AD}"/>
              </a:ext>
            </a:extLst>
          </p:cNvPr>
          <p:cNvSpPr txBox="1"/>
          <p:nvPr/>
        </p:nvSpPr>
        <p:spPr>
          <a:xfrm>
            <a:off x="2872954" y="5078198"/>
            <a:ext cx="7906812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中秋是中国人民的传统节日，在布方面不能另类和实在要以大众化，以喜庆方式为主，以红为主。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C8CBC35-8CF5-F969-F488-4AAE55BDACAA}"/>
              </a:ext>
            </a:extLst>
          </p:cNvPr>
          <p:cNvSpPr txBox="1"/>
          <p:nvPr/>
        </p:nvSpPr>
        <p:spPr>
          <a:xfrm>
            <a:off x="2872954" y="4734109"/>
            <a:ext cx="188785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20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内场装饰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7AB76CF-2AC8-1C9B-69BA-7662A83AFD75}"/>
              </a:ext>
            </a:extLst>
          </p:cNvPr>
          <p:cNvGrpSpPr/>
          <p:nvPr/>
        </p:nvGrpSpPr>
        <p:grpSpPr>
          <a:xfrm rot="5400000">
            <a:off x="2143259" y="3511930"/>
            <a:ext cx="936625" cy="131763"/>
            <a:chOff x="3543213" y="8047328"/>
            <a:chExt cx="936625" cy="131763"/>
          </a:xfrm>
        </p:grpSpPr>
        <p:sp>
          <p:nvSpPr>
            <p:cNvPr id="46" name="Freeform 237">
              <a:extLst>
                <a:ext uri="{FF2B5EF4-FFF2-40B4-BE49-F238E27FC236}">
                  <a16:creationId xmlns:a16="http://schemas.microsoft.com/office/drawing/2014/main" id="{0E52AB3D-98A8-FA9C-035E-31D94CE74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213" y="8047328"/>
              <a:ext cx="936625" cy="131763"/>
            </a:xfrm>
            <a:custGeom>
              <a:avLst/>
              <a:gdLst>
                <a:gd name="T0" fmla="*/ 202 w 580"/>
                <a:gd name="T1" fmla="*/ 23 h 82"/>
                <a:gd name="T2" fmla="*/ 11 w 580"/>
                <a:gd name="T3" fmla="*/ 23 h 82"/>
                <a:gd name="T4" fmla="*/ 0 w 580"/>
                <a:gd name="T5" fmla="*/ 12 h 82"/>
                <a:gd name="T6" fmla="*/ 11 w 580"/>
                <a:gd name="T7" fmla="*/ 0 h 82"/>
                <a:gd name="T8" fmla="*/ 212 w 580"/>
                <a:gd name="T9" fmla="*/ 0 h 82"/>
                <a:gd name="T10" fmla="*/ 223 w 580"/>
                <a:gd name="T11" fmla="*/ 10 h 82"/>
                <a:gd name="T12" fmla="*/ 204 w 580"/>
                <a:gd name="T13" fmla="*/ 32 h 82"/>
                <a:gd name="T14" fmla="*/ 202 w 580"/>
                <a:gd name="T15" fmla="*/ 23 h 82"/>
                <a:gd name="T16" fmla="*/ 272 w 580"/>
                <a:gd name="T17" fmla="*/ 82 h 82"/>
                <a:gd name="T18" fmla="*/ 231 w 580"/>
                <a:gd name="T19" fmla="*/ 69 h 82"/>
                <a:gd name="T20" fmla="*/ 239 w 580"/>
                <a:gd name="T21" fmla="*/ 47 h 82"/>
                <a:gd name="T22" fmla="*/ 272 w 580"/>
                <a:gd name="T23" fmla="*/ 60 h 82"/>
                <a:gd name="T24" fmla="*/ 320 w 580"/>
                <a:gd name="T25" fmla="*/ 12 h 82"/>
                <a:gd name="T26" fmla="*/ 331 w 580"/>
                <a:gd name="T27" fmla="*/ 0 h 82"/>
                <a:gd name="T28" fmla="*/ 569 w 580"/>
                <a:gd name="T29" fmla="*/ 0 h 82"/>
                <a:gd name="T30" fmla="*/ 580 w 580"/>
                <a:gd name="T31" fmla="*/ 12 h 82"/>
                <a:gd name="T32" fmla="*/ 569 w 580"/>
                <a:gd name="T33" fmla="*/ 23 h 82"/>
                <a:gd name="T34" fmla="*/ 341 w 580"/>
                <a:gd name="T35" fmla="*/ 23 h 82"/>
                <a:gd name="T36" fmla="*/ 272 w 580"/>
                <a:gd name="T3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82">
                  <a:moveTo>
                    <a:pt x="202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8" y="0"/>
                    <a:pt x="222" y="4"/>
                    <a:pt x="223" y="10"/>
                  </a:cubicBezTo>
                  <a:cubicBezTo>
                    <a:pt x="215" y="16"/>
                    <a:pt x="209" y="23"/>
                    <a:pt x="204" y="32"/>
                  </a:cubicBezTo>
                  <a:cubicBezTo>
                    <a:pt x="203" y="29"/>
                    <a:pt x="202" y="26"/>
                    <a:pt x="202" y="23"/>
                  </a:cubicBezTo>
                  <a:close/>
                  <a:moveTo>
                    <a:pt x="272" y="82"/>
                  </a:moveTo>
                  <a:cubicBezTo>
                    <a:pt x="256" y="82"/>
                    <a:pt x="242" y="77"/>
                    <a:pt x="231" y="69"/>
                  </a:cubicBezTo>
                  <a:cubicBezTo>
                    <a:pt x="231" y="61"/>
                    <a:pt x="234" y="53"/>
                    <a:pt x="239" y="47"/>
                  </a:cubicBezTo>
                  <a:cubicBezTo>
                    <a:pt x="247" y="55"/>
                    <a:pt x="259" y="60"/>
                    <a:pt x="272" y="60"/>
                  </a:cubicBezTo>
                  <a:cubicBezTo>
                    <a:pt x="298" y="60"/>
                    <a:pt x="320" y="38"/>
                    <a:pt x="320" y="12"/>
                  </a:cubicBezTo>
                  <a:cubicBezTo>
                    <a:pt x="320" y="6"/>
                    <a:pt x="325" y="0"/>
                    <a:pt x="331" y="0"/>
                  </a:cubicBezTo>
                  <a:cubicBezTo>
                    <a:pt x="569" y="0"/>
                    <a:pt x="569" y="0"/>
                    <a:pt x="569" y="0"/>
                  </a:cubicBezTo>
                  <a:cubicBezTo>
                    <a:pt x="575" y="0"/>
                    <a:pt x="580" y="5"/>
                    <a:pt x="580" y="12"/>
                  </a:cubicBezTo>
                  <a:cubicBezTo>
                    <a:pt x="580" y="18"/>
                    <a:pt x="575" y="23"/>
                    <a:pt x="569" y="23"/>
                  </a:cubicBezTo>
                  <a:cubicBezTo>
                    <a:pt x="341" y="23"/>
                    <a:pt x="341" y="23"/>
                    <a:pt x="341" y="23"/>
                  </a:cubicBezTo>
                  <a:cubicBezTo>
                    <a:pt x="336" y="57"/>
                    <a:pt x="306" y="82"/>
                    <a:pt x="272" y="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238">
              <a:extLst>
                <a:ext uri="{FF2B5EF4-FFF2-40B4-BE49-F238E27FC236}">
                  <a16:creationId xmlns:a16="http://schemas.microsoft.com/office/drawing/2014/main" id="{F9B1EF06-A68D-7B29-A370-3193C45141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213" y="8047328"/>
              <a:ext cx="936625" cy="131763"/>
            </a:xfrm>
            <a:custGeom>
              <a:avLst/>
              <a:gdLst>
                <a:gd name="T0" fmla="*/ 223 w 580"/>
                <a:gd name="T1" fmla="*/ 71 h 82"/>
                <a:gd name="T2" fmla="*/ 212 w 580"/>
                <a:gd name="T3" fmla="*/ 82 h 82"/>
                <a:gd name="T4" fmla="*/ 11 w 580"/>
                <a:gd name="T5" fmla="*/ 82 h 82"/>
                <a:gd name="T6" fmla="*/ 0 w 580"/>
                <a:gd name="T7" fmla="*/ 71 h 82"/>
                <a:gd name="T8" fmla="*/ 11 w 580"/>
                <a:gd name="T9" fmla="*/ 60 h 82"/>
                <a:gd name="T10" fmla="*/ 202 w 580"/>
                <a:gd name="T11" fmla="*/ 60 h 82"/>
                <a:gd name="T12" fmla="*/ 272 w 580"/>
                <a:gd name="T13" fmla="*/ 0 h 82"/>
                <a:gd name="T14" fmla="*/ 312 w 580"/>
                <a:gd name="T15" fmla="*/ 13 h 82"/>
                <a:gd name="T16" fmla="*/ 304 w 580"/>
                <a:gd name="T17" fmla="*/ 36 h 82"/>
                <a:gd name="T18" fmla="*/ 272 w 580"/>
                <a:gd name="T19" fmla="*/ 23 h 82"/>
                <a:gd name="T20" fmla="*/ 223 w 580"/>
                <a:gd name="T21" fmla="*/ 71 h 82"/>
                <a:gd name="T22" fmla="*/ 569 w 580"/>
                <a:gd name="T23" fmla="*/ 82 h 82"/>
                <a:gd name="T24" fmla="*/ 331 w 580"/>
                <a:gd name="T25" fmla="*/ 82 h 82"/>
                <a:gd name="T26" fmla="*/ 320 w 580"/>
                <a:gd name="T27" fmla="*/ 73 h 82"/>
                <a:gd name="T28" fmla="*/ 339 w 580"/>
                <a:gd name="T29" fmla="*/ 51 h 82"/>
                <a:gd name="T30" fmla="*/ 341 w 580"/>
                <a:gd name="T31" fmla="*/ 60 h 82"/>
                <a:gd name="T32" fmla="*/ 569 w 580"/>
                <a:gd name="T33" fmla="*/ 60 h 82"/>
                <a:gd name="T34" fmla="*/ 580 w 580"/>
                <a:gd name="T35" fmla="*/ 71 h 82"/>
                <a:gd name="T36" fmla="*/ 569 w 580"/>
                <a:gd name="T3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82">
                  <a:moveTo>
                    <a:pt x="223" y="71"/>
                  </a:moveTo>
                  <a:cubicBezTo>
                    <a:pt x="223" y="77"/>
                    <a:pt x="218" y="82"/>
                    <a:pt x="212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5" y="82"/>
                    <a:pt x="0" y="77"/>
                    <a:pt x="0" y="71"/>
                  </a:cubicBezTo>
                  <a:cubicBezTo>
                    <a:pt x="0" y="65"/>
                    <a:pt x="5" y="60"/>
                    <a:pt x="11" y="60"/>
                  </a:cubicBezTo>
                  <a:cubicBezTo>
                    <a:pt x="202" y="60"/>
                    <a:pt x="202" y="60"/>
                    <a:pt x="202" y="60"/>
                  </a:cubicBezTo>
                  <a:cubicBezTo>
                    <a:pt x="208" y="25"/>
                    <a:pt x="237" y="0"/>
                    <a:pt x="272" y="0"/>
                  </a:cubicBezTo>
                  <a:cubicBezTo>
                    <a:pt x="287" y="0"/>
                    <a:pt x="301" y="5"/>
                    <a:pt x="312" y="13"/>
                  </a:cubicBezTo>
                  <a:cubicBezTo>
                    <a:pt x="312" y="22"/>
                    <a:pt x="309" y="29"/>
                    <a:pt x="304" y="36"/>
                  </a:cubicBezTo>
                  <a:cubicBezTo>
                    <a:pt x="296" y="28"/>
                    <a:pt x="284" y="23"/>
                    <a:pt x="272" y="23"/>
                  </a:cubicBezTo>
                  <a:cubicBezTo>
                    <a:pt x="245" y="23"/>
                    <a:pt x="223" y="45"/>
                    <a:pt x="223" y="71"/>
                  </a:cubicBezTo>
                  <a:close/>
                  <a:moveTo>
                    <a:pt x="569" y="82"/>
                  </a:moveTo>
                  <a:cubicBezTo>
                    <a:pt x="331" y="82"/>
                    <a:pt x="331" y="82"/>
                    <a:pt x="331" y="82"/>
                  </a:cubicBezTo>
                  <a:cubicBezTo>
                    <a:pt x="326" y="82"/>
                    <a:pt x="321" y="78"/>
                    <a:pt x="320" y="73"/>
                  </a:cubicBezTo>
                  <a:cubicBezTo>
                    <a:pt x="328" y="67"/>
                    <a:pt x="334" y="59"/>
                    <a:pt x="339" y="51"/>
                  </a:cubicBezTo>
                  <a:cubicBezTo>
                    <a:pt x="340" y="54"/>
                    <a:pt x="341" y="57"/>
                    <a:pt x="341" y="60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75" y="60"/>
                    <a:pt x="580" y="65"/>
                    <a:pt x="580" y="71"/>
                  </a:cubicBezTo>
                  <a:cubicBezTo>
                    <a:pt x="580" y="77"/>
                    <a:pt x="575" y="82"/>
                    <a:pt x="569" y="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0A1382D-5AA5-C00A-BCD7-8B68E35DD73A}"/>
              </a:ext>
            </a:extLst>
          </p:cNvPr>
          <p:cNvGrpSpPr/>
          <p:nvPr/>
        </p:nvGrpSpPr>
        <p:grpSpPr>
          <a:xfrm rot="5400000">
            <a:off x="2143259" y="5176268"/>
            <a:ext cx="936625" cy="131763"/>
            <a:chOff x="3543213" y="8047328"/>
            <a:chExt cx="936625" cy="131763"/>
          </a:xfrm>
        </p:grpSpPr>
        <p:sp>
          <p:nvSpPr>
            <p:cNvPr id="49" name="Freeform 237">
              <a:extLst>
                <a:ext uri="{FF2B5EF4-FFF2-40B4-BE49-F238E27FC236}">
                  <a16:creationId xmlns:a16="http://schemas.microsoft.com/office/drawing/2014/main" id="{3CCFEB43-B709-8967-0CCE-D279E8CA0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213" y="8047328"/>
              <a:ext cx="936625" cy="131763"/>
            </a:xfrm>
            <a:custGeom>
              <a:avLst/>
              <a:gdLst>
                <a:gd name="T0" fmla="*/ 202 w 580"/>
                <a:gd name="T1" fmla="*/ 23 h 82"/>
                <a:gd name="T2" fmla="*/ 11 w 580"/>
                <a:gd name="T3" fmla="*/ 23 h 82"/>
                <a:gd name="T4" fmla="*/ 0 w 580"/>
                <a:gd name="T5" fmla="*/ 12 h 82"/>
                <a:gd name="T6" fmla="*/ 11 w 580"/>
                <a:gd name="T7" fmla="*/ 0 h 82"/>
                <a:gd name="T8" fmla="*/ 212 w 580"/>
                <a:gd name="T9" fmla="*/ 0 h 82"/>
                <a:gd name="T10" fmla="*/ 223 w 580"/>
                <a:gd name="T11" fmla="*/ 10 h 82"/>
                <a:gd name="T12" fmla="*/ 204 w 580"/>
                <a:gd name="T13" fmla="*/ 32 h 82"/>
                <a:gd name="T14" fmla="*/ 202 w 580"/>
                <a:gd name="T15" fmla="*/ 23 h 82"/>
                <a:gd name="T16" fmla="*/ 272 w 580"/>
                <a:gd name="T17" fmla="*/ 82 h 82"/>
                <a:gd name="T18" fmla="*/ 231 w 580"/>
                <a:gd name="T19" fmla="*/ 69 h 82"/>
                <a:gd name="T20" fmla="*/ 239 w 580"/>
                <a:gd name="T21" fmla="*/ 47 h 82"/>
                <a:gd name="T22" fmla="*/ 272 w 580"/>
                <a:gd name="T23" fmla="*/ 60 h 82"/>
                <a:gd name="T24" fmla="*/ 320 w 580"/>
                <a:gd name="T25" fmla="*/ 12 h 82"/>
                <a:gd name="T26" fmla="*/ 331 w 580"/>
                <a:gd name="T27" fmla="*/ 0 h 82"/>
                <a:gd name="T28" fmla="*/ 569 w 580"/>
                <a:gd name="T29" fmla="*/ 0 h 82"/>
                <a:gd name="T30" fmla="*/ 580 w 580"/>
                <a:gd name="T31" fmla="*/ 12 h 82"/>
                <a:gd name="T32" fmla="*/ 569 w 580"/>
                <a:gd name="T33" fmla="*/ 23 h 82"/>
                <a:gd name="T34" fmla="*/ 341 w 580"/>
                <a:gd name="T35" fmla="*/ 23 h 82"/>
                <a:gd name="T36" fmla="*/ 272 w 580"/>
                <a:gd name="T3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82">
                  <a:moveTo>
                    <a:pt x="202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8" y="0"/>
                    <a:pt x="222" y="4"/>
                    <a:pt x="223" y="10"/>
                  </a:cubicBezTo>
                  <a:cubicBezTo>
                    <a:pt x="215" y="16"/>
                    <a:pt x="209" y="23"/>
                    <a:pt x="204" y="32"/>
                  </a:cubicBezTo>
                  <a:cubicBezTo>
                    <a:pt x="203" y="29"/>
                    <a:pt x="202" y="26"/>
                    <a:pt x="202" y="23"/>
                  </a:cubicBezTo>
                  <a:close/>
                  <a:moveTo>
                    <a:pt x="272" y="82"/>
                  </a:moveTo>
                  <a:cubicBezTo>
                    <a:pt x="256" y="82"/>
                    <a:pt x="242" y="77"/>
                    <a:pt x="231" y="69"/>
                  </a:cubicBezTo>
                  <a:cubicBezTo>
                    <a:pt x="231" y="61"/>
                    <a:pt x="234" y="53"/>
                    <a:pt x="239" y="47"/>
                  </a:cubicBezTo>
                  <a:cubicBezTo>
                    <a:pt x="247" y="55"/>
                    <a:pt x="259" y="60"/>
                    <a:pt x="272" y="60"/>
                  </a:cubicBezTo>
                  <a:cubicBezTo>
                    <a:pt x="298" y="60"/>
                    <a:pt x="320" y="38"/>
                    <a:pt x="320" y="12"/>
                  </a:cubicBezTo>
                  <a:cubicBezTo>
                    <a:pt x="320" y="6"/>
                    <a:pt x="325" y="0"/>
                    <a:pt x="331" y="0"/>
                  </a:cubicBezTo>
                  <a:cubicBezTo>
                    <a:pt x="569" y="0"/>
                    <a:pt x="569" y="0"/>
                    <a:pt x="569" y="0"/>
                  </a:cubicBezTo>
                  <a:cubicBezTo>
                    <a:pt x="575" y="0"/>
                    <a:pt x="580" y="5"/>
                    <a:pt x="580" y="12"/>
                  </a:cubicBezTo>
                  <a:cubicBezTo>
                    <a:pt x="580" y="18"/>
                    <a:pt x="575" y="23"/>
                    <a:pt x="569" y="23"/>
                  </a:cubicBezTo>
                  <a:cubicBezTo>
                    <a:pt x="341" y="23"/>
                    <a:pt x="341" y="23"/>
                    <a:pt x="341" y="23"/>
                  </a:cubicBezTo>
                  <a:cubicBezTo>
                    <a:pt x="336" y="57"/>
                    <a:pt x="306" y="82"/>
                    <a:pt x="272" y="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238">
              <a:extLst>
                <a:ext uri="{FF2B5EF4-FFF2-40B4-BE49-F238E27FC236}">
                  <a16:creationId xmlns:a16="http://schemas.microsoft.com/office/drawing/2014/main" id="{2E7D526C-111A-9954-3710-2E9679B369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213" y="8047328"/>
              <a:ext cx="936625" cy="131763"/>
            </a:xfrm>
            <a:custGeom>
              <a:avLst/>
              <a:gdLst>
                <a:gd name="T0" fmla="*/ 223 w 580"/>
                <a:gd name="T1" fmla="*/ 71 h 82"/>
                <a:gd name="T2" fmla="*/ 212 w 580"/>
                <a:gd name="T3" fmla="*/ 82 h 82"/>
                <a:gd name="T4" fmla="*/ 11 w 580"/>
                <a:gd name="T5" fmla="*/ 82 h 82"/>
                <a:gd name="T6" fmla="*/ 0 w 580"/>
                <a:gd name="T7" fmla="*/ 71 h 82"/>
                <a:gd name="T8" fmla="*/ 11 w 580"/>
                <a:gd name="T9" fmla="*/ 60 h 82"/>
                <a:gd name="T10" fmla="*/ 202 w 580"/>
                <a:gd name="T11" fmla="*/ 60 h 82"/>
                <a:gd name="T12" fmla="*/ 272 w 580"/>
                <a:gd name="T13" fmla="*/ 0 h 82"/>
                <a:gd name="T14" fmla="*/ 312 w 580"/>
                <a:gd name="T15" fmla="*/ 13 h 82"/>
                <a:gd name="T16" fmla="*/ 304 w 580"/>
                <a:gd name="T17" fmla="*/ 36 h 82"/>
                <a:gd name="T18" fmla="*/ 272 w 580"/>
                <a:gd name="T19" fmla="*/ 23 h 82"/>
                <a:gd name="T20" fmla="*/ 223 w 580"/>
                <a:gd name="T21" fmla="*/ 71 h 82"/>
                <a:gd name="T22" fmla="*/ 569 w 580"/>
                <a:gd name="T23" fmla="*/ 82 h 82"/>
                <a:gd name="T24" fmla="*/ 331 w 580"/>
                <a:gd name="T25" fmla="*/ 82 h 82"/>
                <a:gd name="T26" fmla="*/ 320 w 580"/>
                <a:gd name="T27" fmla="*/ 73 h 82"/>
                <a:gd name="T28" fmla="*/ 339 w 580"/>
                <a:gd name="T29" fmla="*/ 51 h 82"/>
                <a:gd name="T30" fmla="*/ 341 w 580"/>
                <a:gd name="T31" fmla="*/ 60 h 82"/>
                <a:gd name="T32" fmla="*/ 569 w 580"/>
                <a:gd name="T33" fmla="*/ 60 h 82"/>
                <a:gd name="T34" fmla="*/ 580 w 580"/>
                <a:gd name="T35" fmla="*/ 71 h 82"/>
                <a:gd name="T36" fmla="*/ 569 w 580"/>
                <a:gd name="T3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0" h="82">
                  <a:moveTo>
                    <a:pt x="223" y="71"/>
                  </a:moveTo>
                  <a:cubicBezTo>
                    <a:pt x="223" y="77"/>
                    <a:pt x="218" y="82"/>
                    <a:pt x="212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5" y="82"/>
                    <a:pt x="0" y="77"/>
                    <a:pt x="0" y="71"/>
                  </a:cubicBezTo>
                  <a:cubicBezTo>
                    <a:pt x="0" y="65"/>
                    <a:pt x="5" y="60"/>
                    <a:pt x="11" y="60"/>
                  </a:cubicBezTo>
                  <a:cubicBezTo>
                    <a:pt x="202" y="60"/>
                    <a:pt x="202" y="60"/>
                    <a:pt x="202" y="60"/>
                  </a:cubicBezTo>
                  <a:cubicBezTo>
                    <a:pt x="208" y="25"/>
                    <a:pt x="237" y="0"/>
                    <a:pt x="272" y="0"/>
                  </a:cubicBezTo>
                  <a:cubicBezTo>
                    <a:pt x="287" y="0"/>
                    <a:pt x="301" y="5"/>
                    <a:pt x="312" y="13"/>
                  </a:cubicBezTo>
                  <a:cubicBezTo>
                    <a:pt x="312" y="22"/>
                    <a:pt x="309" y="29"/>
                    <a:pt x="304" y="36"/>
                  </a:cubicBezTo>
                  <a:cubicBezTo>
                    <a:pt x="296" y="28"/>
                    <a:pt x="284" y="23"/>
                    <a:pt x="272" y="23"/>
                  </a:cubicBezTo>
                  <a:cubicBezTo>
                    <a:pt x="245" y="23"/>
                    <a:pt x="223" y="45"/>
                    <a:pt x="223" y="71"/>
                  </a:cubicBezTo>
                  <a:close/>
                  <a:moveTo>
                    <a:pt x="569" y="82"/>
                  </a:moveTo>
                  <a:cubicBezTo>
                    <a:pt x="331" y="82"/>
                    <a:pt x="331" y="82"/>
                    <a:pt x="331" y="82"/>
                  </a:cubicBezTo>
                  <a:cubicBezTo>
                    <a:pt x="326" y="82"/>
                    <a:pt x="321" y="78"/>
                    <a:pt x="320" y="73"/>
                  </a:cubicBezTo>
                  <a:cubicBezTo>
                    <a:pt x="328" y="67"/>
                    <a:pt x="334" y="59"/>
                    <a:pt x="339" y="51"/>
                  </a:cubicBezTo>
                  <a:cubicBezTo>
                    <a:pt x="340" y="54"/>
                    <a:pt x="341" y="57"/>
                    <a:pt x="341" y="60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75" y="60"/>
                    <a:pt x="580" y="65"/>
                    <a:pt x="580" y="71"/>
                  </a:cubicBezTo>
                  <a:cubicBezTo>
                    <a:pt x="580" y="77"/>
                    <a:pt x="575" y="82"/>
                    <a:pt x="569" y="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79042FE-5F3D-3472-53AA-5A9109517E0C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筹备工作</a:t>
            </a:r>
          </a:p>
        </p:txBody>
      </p:sp>
    </p:spTree>
    <p:extLst>
      <p:ext uri="{BB962C8B-B14F-4D97-AF65-F5344CB8AC3E}">
        <p14:creationId xmlns:p14="http://schemas.microsoft.com/office/powerpoint/2010/main" val="3335276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601BEC7-6D7C-5AAE-6AB3-26483BF327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6479" y="1833500"/>
            <a:ext cx="4035902" cy="182895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ECA4AC3-18EC-BEB7-5549-886C86D4B801}"/>
              </a:ext>
            </a:extLst>
          </p:cNvPr>
          <p:cNvGrpSpPr/>
          <p:nvPr/>
        </p:nvGrpSpPr>
        <p:grpSpPr>
          <a:xfrm>
            <a:off x="1109830" y="1413016"/>
            <a:ext cx="10044558" cy="4828087"/>
            <a:chOff x="1109830" y="1413016"/>
            <a:chExt cx="10044558" cy="4828087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B1EF36ED-89A4-D038-6DCC-606AD7B8496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921328" y="1920577"/>
              <a:ext cx="8349344" cy="3891942"/>
            </a:xfrm>
            <a:prstGeom prst="roundRect">
              <a:avLst>
                <a:gd name="adj" fmla="val 5734"/>
              </a:avLst>
            </a:prstGeom>
            <a:gradFill>
              <a:gsLst>
                <a:gs pos="0">
                  <a:schemeClr val="accent1">
                    <a:lumMod val="75000"/>
                    <a:lumOff val="25000"/>
                  </a:schemeClr>
                </a:gs>
                <a:gs pos="71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3825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089FCDE2-5BC9-0F3A-9B47-7EDB0999C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514640">
              <a:off x="770284" y="3202285"/>
              <a:ext cx="2264382" cy="1585289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AF51444D-9096-FC06-B440-E074B9206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52302">
              <a:off x="9275318" y="3369536"/>
              <a:ext cx="2228753" cy="1529386"/>
            </a:xfrm>
            <a:prstGeom prst="rect">
              <a:avLst/>
            </a:prstGeom>
          </p:spPr>
        </p:pic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88EC14FE-C455-6EB5-4752-A6AEFE16BE0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524000" y="4386490"/>
              <a:ext cx="4408715" cy="1704521"/>
            </a:xfrm>
            <a:prstGeom prst="rtTriangl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200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84376">
                    <a:schemeClr val="bg1"/>
                  </a:gs>
                  <a:gs pos="61705">
                    <a:schemeClr val="accent3"/>
                  </a:gs>
                  <a:gs pos="44500">
                    <a:schemeClr val="bg1"/>
                  </a:gs>
                  <a:gs pos="25000">
                    <a:schemeClr val="accent3"/>
                  </a:gs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9550" dist="28575" dir="16200000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>
              <a:noAutofit/>
            </a:bodyPr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143CA82B-88B6-81C9-647F-7DE140BE3D5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flipH="1">
              <a:off x="6259286" y="4386490"/>
              <a:ext cx="4408715" cy="1704521"/>
            </a:xfrm>
            <a:prstGeom prst="rtTriangl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200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84376">
                    <a:schemeClr val="bg1"/>
                  </a:gs>
                  <a:gs pos="61705">
                    <a:schemeClr val="accent3"/>
                  </a:gs>
                  <a:gs pos="44500">
                    <a:schemeClr val="bg1"/>
                  </a:gs>
                  <a:gs pos="25000">
                    <a:schemeClr val="accent3"/>
                  </a:gs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9550" dist="28575" dir="16200000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>
              <a:noAutofit/>
            </a:bodyPr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7B0C73DC-52F7-8322-9035-4E92E28E7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668188">
              <a:off x="4818039" y="4130093"/>
              <a:ext cx="2503856" cy="1718163"/>
            </a:xfrm>
            <a:prstGeom prst="rect">
              <a:avLst/>
            </a:prstGeom>
          </p:spPr>
        </p:pic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FAB08663-408A-23B2-C945-9F3018BBBC28}"/>
                </a:ext>
              </a:extLst>
            </p:cNvPr>
            <p:cNvGrpSpPr/>
            <p:nvPr/>
          </p:nvGrpSpPr>
          <p:grpSpPr>
            <a:xfrm>
              <a:off x="4367838" y="1413016"/>
              <a:ext cx="3456325" cy="1041647"/>
              <a:chOff x="4126289" y="1394458"/>
              <a:chExt cx="3456325" cy="1041647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BA0F8F6D-DCF8-E2C8-B7BE-A584CF5A62E7}"/>
                  </a:ext>
                </a:extLst>
              </p:cNvPr>
              <p:cNvSpPr/>
              <p:nvPr/>
            </p:nvSpPr>
            <p:spPr>
              <a:xfrm>
                <a:off x="4126289" y="1394458"/>
                <a:ext cx="3456325" cy="1041647"/>
              </a:xfrm>
              <a:custGeom>
                <a:avLst/>
                <a:gdLst>
                  <a:gd name="connsiteX0" fmla="*/ 5679448 w 6743474"/>
                  <a:gd name="connsiteY0" fmla="*/ 0 h 2032308"/>
                  <a:gd name="connsiteX1" fmla="*/ 6222282 w 6743474"/>
                  <a:gd name="connsiteY1" fmla="*/ 288622 h 2032308"/>
                  <a:gd name="connsiteX2" fmla="*/ 6255116 w 6743474"/>
                  <a:gd name="connsiteY2" fmla="*/ 349115 h 2032308"/>
                  <a:gd name="connsiteX3" fmla="*/ 6343653 w 6743474"/>
                  <a:gd name="connsiteY3" fmla="*/ 376599 h 2032308"/>
                  <a:gd name="connsiteX4" fmla="*/ 6743474 w 6743474"/>
                  <a:gd name="connsiteY4" fmla="*/ 979789 h 2032308"/>
                  <a:gd name="connsiteX5" fmla="*/ 6343653 w 6743474"/>
                  <a:gd name="connsiteY5" fmla="*/ 1582980 h 2032308"/>
                  <a:gd name="connsiteX6" fmla="*/ 6241052 w 6743474"/>
                  <a:gd name="connsiteY6" fmla="*/ 1614828 h 2032308"/>
                  <a:gd name="connsiteX7" fmla="*/ 6222282 w 6743474"/>
                  <a:gd name="connsiteY7" fmla="*/ 1649411 h 2032308"/>
                  <a:gd name="connsiteX8" fmla="*/ 5679448 w 6743474"/>
                  <a:gd name="connsiteY8" fmla="*/ 1938033 h 2032308"/>
                  <a:gd name="connsiteX9" fmla="*/ 5136614 w 6743474"/>
                  <a:gd name="connsiteY9" fmla="*/ 1649411 h 2032308"/>
                  <a:gd name="connsiteX10" fmla="*/ 5126152 w 6743474"/>
                  <a:gd name="connsiteY10" fmla="*/ 1630134 h 2032308"/>
                  <a:gd name="connsiteX11" fmla="*/ 5120409 w 6743474"/>
                  <a:gd name="connsiteY11" fmla="*/ 1631917 h 2032308"/>
                  <a:gd name="connsiteX12" fmla="*/ 5101639 w 6743474"/>
                  <a:gd name="connsiteY12" fmla="*/ 1666500 h 2032308"/>
                  <a:gd name="connsiteX13" fmla="*/ 4558805 w 6743474"/>
                  <a:gd name="connsiteY13" fmla="*/ 1955122 h 2032308"/>
                  <a:gd name="connsiteX14" fmla="*/ 4015971 w 6743474"/>
                  <a:gd name="connsiteY14" fmla="*/ 1666500 h 2032308"/>
                  <a:gd name="connsiteX15" fmla="*/ 4005813 w 6743474"/>
                  <a:gd name="connsiteY15" fmla="*/ 1647784 h 2032308"/>
                  <a:gd name="connsiteX16" fmla="*/ 4002519 w 6743474"/>
                  <a:gd name="connsiteY16" fmla="*/ 1648806 h 2032308"/>
                  <a:gd name="connsiteX17" fmla="*/ 3983749 w 6743474"/>
                  <a:gd name="connsiteY17" fmla="*/ 1683389 h 2032308"/>
                  <a:gd name="connsiteX18" fmla="*/ 3440915 w 6743474"/>
                  <a:gd name="connsiteY18" fmla="*/ 1972011 h 2032308"/>
                  <a:gd name="connsiteX19" fmla="*/ 2898081 w 6743474"/>
                  <a:gd name="connsiteY19" fmla="*/ 1683389 h 2032308"/>
                  <a:gd name="connsiteX20" fmla="*/ 2888186 w 6743474"/>
                  <a:gd name="connsiteY20" fmla="*/ 1665157 h 2032308"/>
                  <a:gd name="connsiteX21" fmla="*/ 2854002 w 6743474"/>
                  <a:gd name="connsiteY21" fmla="*/ 1675768 h 2032308"/>
                  <a:gd name="connsiteX22" fmla="*/ 2835232 w 6743474"/>
                  <a:gd name="connsiteY22" fmla="*/ 1710351 h 2032308"/>
                  <a:gd name="connsiteX23" fmla="*/ 2292398 w 6743474"/>
                  <a:gd name="connsiteY23" fmla="*/ 1998973 h 2032308"/>
                  <a:gd name="connsiteX24" fmla="*/ 1749564 w 6743474"/>
                  <a:gd name="connsiteY24" fmla="*/ 1710351 h 2032308"/>
                  <a:gd name="connsiteX25" fmla="*/ 1738610 w 6743474"/>
                  <a:gd name="connsiteY25" fmla="*/ 1690169 h 2032308"/>
                  <a:gd name="connsiteX26" fmla="*/ 1677611 w 6743474"/>
                  <a:gd name="connsiteY26" fmla="*/ 1709103 h 2032308"/>
                  <a:gd name="connsiteX27" fmla="*/ 1658841 w 6743474"/>
                  <a:gd name="connsiteY27" fmla="*/ 1743686 h 2032308"/>
                  <a:gd name="connsiteX28" fmla="*/ 1116007 w 6743474"/>
                  <a:gd name="connsiteY28" fmla="*/ 2032308 h 2032308"/>
                  <a:gd name="connsiteX29" fmla="*/ 573173 w 6743474"/>
                  <a:gd name="connsiteY29" fmla="*/ 1743686 h 2032308"/>
                  <a:gd name="connsiteX30" fmla="*/ 559853 w 6743474"/>
                  <a:gd name="connsiteY30" fmla="*/ 1719144 h 2032308"/>
                  <a:gd name="connsiteX31" fmla="*/ 522703 w 6743474"/>
                  <a:gd name="connsiteY31" fmla="*/ 1715399 h 2032308"/>
                  <a:gd name="connsiteX32" fmla="*/ 0 w 6743474"/>
                  <a:gd name="connsiteY32" fmla="*/ 1074064 h 2032308"/>
                  <a:gd name="connsiteX33" fmla="*/ 522703 w 6743474"/>
                  <a:gd name="connsiteY33" fmla="*/ 432729 h 2032308"/>
                  <a:gd name="connsiteX34" fmla="*/ 547482 w 6743474"/>
                  <a:gd name="connsiteY34" fmla="*/ 430231 h 2032308"/>
                  <a:gd name="connsiteX35" fmla="*/ 573173 w 6743474"/>
                  <a:gd name="connsiteY35" fmla="*/ 382897 h 2032308"/>
                  <a:gd name="connsiteX36" fmla="*/ 1116007 w 6743474"/>
                  <a:gd name="connsiteY36" fmla="*/ 94275 h 2032308"/>
                  <a:gd name="connsiteX37" fmla="*/ 1658841 w 6743474"/>
                  <a:gd name="connsiteY37" fmla="*/ 382897 h 2032308"/>
                  <a:gd name="connsiteX38" fmla="*/ 1672140 w 6743474"/>
                  <a:gd name="connsiteY38" fmla="*/ 407399 h 2032308"/>
                  <a:gd name="connsiteX39" fmla="*/ 1699094 w 6743474"/>
                  <a:gd name="connsiteY39" fmla="*/ 399394 h 2032308"/>
                  <a:gd name="connsiteX40" fmla="*/ 1723873 w 6743474"/>
                  <a:gd name="connsiteY40" fmla="*/ 396896 h 2032308"/>
                  <a:gd name="connsiteX41" fmla="*/ 1749564 w 6743474"/>
                  <a:gd name="connsiteY41" fmla="*/ 349562 h 2032308"/>
                  <a:gd name="connsiteX42" fmla="*/ 2292398 w 6743474"/>
                  <a:gd name="connsiteY42" fmla="*/ 60940 h 2032308"/>
                  <a:gd name="connsiteX43" fmla="*/ 2835232 w 6743474"/>
                  <a:gd name="connsiteY43" fmla="*/ 349562 h 2032308"/>
                  <a:gd name="connsiteX44" fmla="*/ 2847644 w 6743474"/>
                  <a:gd name="connsiteY44" fmla="*/ 372429 h 2032308"/>
                  <a:gd name="connsiteX45" fmla="*/ 2872390 w 6743474"/>
                  <a:gd name="connsiteY45" fmla="*/ 369934 h 2032308"/>
                  <a:gd name="connsiteX46" fmla="*/ 2898081 w 6743474"/>
                  <a:gd name="connsiteY46" fmla="*/ 322600 h 2032308"/>
                  <a:gd name="connsiteX47" fmla="*/ 3440915 w 6743474"/>
                  <a:gd name="connsiteY47" fmla="*/ 33978 h 2032308"/>
                  <a:gd name="connsiteX48" fmla="*/ 3983749 w 6743474"/>
                  <a:gd name="connsiteY48" fmla="*/ 322600 h 2032308"/>
                  <a:gd name="connsiteX49" fmla="*/ 3995277 w 6743474"/>
                  <a:gd name="connsiteY49" fmla="*/ 343839 h 2032308"/>
                  <a:gd name="connsiteX50" fmla="*/ 4015971 w 6743474"/>
                  <a:gd name="connsiteY50" fmla="*/ 305711 h 2032308"/>
                  <a:gd name="connsiteX51" fmla="*/ 4558805 w 6743474"/>
                  <a:gd name="connsiteY51" fmla="*/ 17089 h 2032308"/>
                  <a:gd name="connsiteX52" fmla="*/ 5101639 w 6743474"/>
                  <a:gd name="connsiteY52" fmla="*/ 305711 h 2032308"/>
                  <a:gd name="connsiteX53" fmla="*/ 5114489 w 6743474"/>
                  <a:gd name="connsiteY53" fmla="*/ 329386 h 2032308"/>
                  <a:gd name="connsiteX54" fmla="*/ 5136614 w 6743474"/>
                  <a:gd name="connsiteY54" fmla="*/ 288622 h 2032308"/>
                  <a:gd name="connsiteX55" fmla="*/ 5679448 w 6743474"/>
                  <a:gd name="connsiteY55" fmla="*/ 0 h 203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743474" h="2032308">
                    <a:moveTo>
                      <a:pt x="5679448" y="0"/>
                    </a:moveTo>
                    <a:cubicBezTo>
                      <a:pt x="5905414" y="0"/>
                      <a:pt x="6104639" y="114488"/>
                      <a:pt x="6222282" y="288622"/>
                    </a:cubicBezTo>
                    <a:lnTo>
                      <a:pt x="6255116" y="349115"/>
                    </a:lnTo>
                    <a:lnTo>
                      <a:pt x="6343653" y="376599"/>
                    </a:lnTo>
                    <a:cubicBezTo>
                      <a:pt x="6578611" y="475977"/>
                      <a:pt x="6743474" y="708630"/>
                      <a:pt x="6743474" y="979789"/>
                    </a:cubicBezTo>
                    <a:cubicBezTo>
                      <a:pt x="6743474" y="1250948"/>
                      <a:pt x="6578611" y="1483601"/>
                      <a:pt x="6343653" y="1582980"/>
                    </a:cubicBezTo>
                    <a:lnTo>
                      <a:pt x="6241052" y="1614828"/>
                    </a:lnTo>
                    <a:lnTo>
                      <a:pt x="6222282" y="1649411"/>
                    </a:lnTo>
                    <a:cubicBezTo>
                      <a:pt x="6104639" y="1823545"/>
                      <a:pt x="5905414" y="1938033"/>
                      <a:pt x="5679448" y="1938033"/>
                    </a:cubicBezTo>
                    <a:cubicBezTo>
                      <a:pt x="5453482" y="1938033"/>
                      <a:pt x="5254257" y="1823545"/>
                      <a:pt x="5136614" y="1649411"/>
                    </a:cubicBezTo>
                    <a:lnTo>
                      <a:pt x="5126152" y="1630134"/>
                    </a:lnTo>
                    <a:lnTo>
                      <a:pt x="5120409" y="1631917"/>
                    </a:lnTo>
                    <a:lnTo>
                      <a:pt x="5101639" y="1666500"/>
                    </a:lnTo>
                    <a:cubicBezTo>
                      <a:pt x="4983996" y="1840634"/>
                      <a:pt x="4784771" y="1955122"/>
                      <a:pt x="4558805" y="1955122"/>
                    </a:cubicBezTo>
                    <a:cubicBezTo>
                      <a:pt x="4332839" y="1955122"/>
                      <a:pt x="4133614" y="1840634"/>
                      <a:pt x="4015971" y="1666500"/>
                    </a:cubicBezTo>
                    <a:lnTo>
                      <a:pt x="4005813" y="1647784"/>
                    </a:lnTo>
                    <a:lnTo>
                      <a:pt x="4002519" y="1648806"/>
                    </a:lnTo>
                    <a:lnTo>
                      <a:pt x="3983749" y="1683389"/>
                    </a:lnTo>
                    <a:cubicBezTo>
                      <a:pt x="3866106" y="1857523"/>
                      <a:pt x="3666881" y="1972011"/>
                      <a:pt x="3440915" y="1972011"/>
                    </a:cubicBezTo>
                    <a:cubicBezTo>
                      <a:pt x="3214949" y="1972011"/>
                      <a:pt x="3015724" y="1857523"/>
                      <a:pt x="2898081" y="1683389"/>
                    </a:cubicBezTo>
                    <a:lnTo>
                      <a:pt x="2888186" y="1665157"/>
                    </a:lnTo>
                    <a:lnTo>
                      <a:pt x="2854002" y="1675768"/>
                    </a:lnTo>
                    <a:lnTo>
                      <a:pt x="2835232" y="1710351"/>
                    </a:lnTo>
                    <a:cubicBezTo>
                      <a:pt x="2717589" y="1884485"/>
                      <a:pt x="2518364" y="1998973"/>
                      <a:pt x="2292398" y="1998973"/>
                    </a:cubicBezTo>
                    <a:cubicBezTo>
                      <a:pt x="2066432" y="1998973"/>
                      <a:pt x="1867207" y="1884485"/>
                      <a:pt x="1749564" y="1710351"/>
                    </a:cubicBezTo>
                    <a:lnTo>
                      <a:pt x="1738610" y="1690169"/>
                    </a:lnTo>
                    <a:lnTo>
                      <a:pt x="1677611" y="1709103"/>
                    </a:lnTo>
                    <a:lnTo>
                      <a:pt x="1658841" y="1743686"/>
                    </a:lnTo>
                    <a:cubicBezTo>
                      <a:pt x="1541198" y="1917820"/>
                      <a:pt x="1341973" y="2032308"/>
                      <a:pt x="1116007" y="2032308"/>
                    </a:cubicBezTo>
                    <a:cubicBezTo>
                      <a:pt x="890041" y="2032308"/>
                      <a:pt x="690816" y="1917820"/>
                      <a:pt x="573173" y="1743686"/>
                    </a:cubicBezTo>
                    <a:lnTo>
                      <a:pt x="559853" y="1719144"/>
                    </a:lnTo>
                    <a:lnTo>
                      <a:pt x="522703" y="1715399"/>
                    </a:lnTo>
                    <a:cubicBezTo>
                      <a:pt x="224397" y="1654357"/>
                      <a:pt x="0" y="1390416"/>
                      <a:pt x="0" y="1074064"/>
                    </a:cubicBezTo>
                    <a:cubicBezTo>
                      <a:pt x="0" y="757712"/>
                      <a:pt x="224397" y="493771"/>
                      <a:pt x="522703" y="432729"/>
                    </a:cubicBezTo>
                    <a:lnTo>
                      <a:pt x="547482" y="430231"/>
                    </a:lnTo>
                    <a:lnTo>
                      <a:pt x="573173" y="382897"/>
                    </a:lnTo>
                    <a:cubicBezTo>
                      <a:pt x="690816" y="208763"/>
                      <a:pt x="890041" y="94275"/>
                      <a:pt x="1116007" y="94275"/>
                    </a:cubicBezTo>
                    <a:cubicBezTo>
                      <a:pt x="1341973" y="94275"/>
                      <a:pt x="1541198" y="208763"/>
                      <a:pt x="1658841" y="382897"/>
                    </a:cubicBezTo>
                    <a:lnTo>
                      <a:pt x="1672140" y="407399"/>
                    </a:lnTo>
                    <a:lnTo>
                      <a:pt x="1699094" y="399394"/>
                    </a:lnTo>
                    <a:lnTo>
                      <a:pt x="1723873" y="396896"/>
                    </a:lnTo>
                    <a:lnTo>
                      <a:pt x="1749564" y="349562"/>
                    </a:lnTo>
                    <a:cubicBezTo>
                      <a:pt x="1867207" y="175428"/>
                      <a:pt x="2066432" y="60940"/>
                      <a:pt x="2292398" y="60940"/>
                    </a:cubicBezTo>
                    <a:cubicBezTo>
                      <a:pt x="2518364" y="60940"/>
                      <a:pt x="2717589" y="175428"/>
                      <a:pt x="2835232" y="349562"/>
                    </a:cubicBezTo>
                    <a:lnTo>
                      <a:pt x="2847644" y="372429"/>
                    </a:lnTo>
                    <a:lnTo>
                      <a:pt x="2872390" y="369934"/>
                    </a:lnTo>
                    <a:lnTo>
                      <a:pt x="2898081" y="322600"/>
                    </a:lnTo>
                    <a:cubicBezTo>
                      <a:pt x="3015724" y="148466"/>
                      <a:pt x="3214949" y="33978"/>
                      <a:pt x="3440915" y="33978"/>
                    </a:cubicBezTo>
                    <a:cubicBezTo>
                      <a:pt x="3666881" y="33978"/>
                      <a:pt x="3866106" y="148466"/>
                      <a:pt x="3983749" y="322600"/>
                    </a:cubicBezTo>
                    <a:lnTo>
                      <a:pt x="3995277" y="343839"/>
                    </a:lnTo>
                    <a:lnTo>
                      <a:pt x="4015971" y="305711"/>
                    </a:lnTo>
                    <a:cubicBezTo>
                      <a:pt x="4133614" y="131577"/>
                      <a:pt x="4332839" y="17089"/>
                      <a:pt x="4558805" y="17089"/>
                    </a:cubicBezTo>
                    <a:cubicBezTo>
                      <a:pt x="4784771" y="17089"/>
                      <a:pt x="4983996" y="131577"/>
                      <a:pt x="5101639" y="305711"/>
                    </a:cubicBezTo>
                    <a:lnTo>
                      <a:pt x="5114489" y="329386"/>
                    </a:lnTo>
                    <a:lnTo>
                      <a:pt x="5136614" y="288622"/>
                    </a:lnTo>
                    <a:cubicBezTo>
                      <a:pt x="5254257" y="114488"/>
                      <a:pt x="5453482" y="0"/>
                      <a:pt x="5679448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  <p:pic>
            <p:nvPicPr>
              <p:cNvPr id="57" name="图形 56">
                <a:extLst>
                  <a:ext uri="{FF2B5EF4-FFF2-40B4-BE49-F238E27FC236}">
                    <a16:creationId xmlns:a16="http://schemas.microsoft.com/office/drawing/2014/main" id="{E7545CCF-C753-5C77-416F-D0B240C34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363676" y="1627384"/>
                <a:ext cx="590948" cy="575795"/>
              </a:xfrm>
              <a:prstGeom prst="rect">
                <a:avLst/>
              </a:prstGeom>
              <a:effectLst>
                <a:outerShdw blurRad="63500" sx="102000" sy="102000" algn="ctr" rotWithShape="0">
                  <a:schemeClr val="accent3">
                    <a:lumMod val="20000"/>
                    <a:lumOff val="80000"/>
                    <a:alpha val="40000"/>
                  </a:schemeClr>
                </a:outerShdw>
              </a:effectLst>
            </p:spPr>
          </p:pic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737F008A-9FC6-A15D-F497-3A3D8BF053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6837979" y="1627384"/>
                <a:ext cx="590948" cy="575795"/>
              </a:xfrm>
              <a:prstGeom prst="rect">
                <a:avLst/>
              </a:prstGeom>
              <a:effectLst>
                <a:outerShdw blurRad="63500" sx="102000" sy="102000" algn="ctr" rotWithShape="0">
                  <a:schemeClr val="accent3">
                    <a:lumMod val="20000"/>
                    <a:lumOff val="80000"/>
                    <a:alpha val="40000"/>
                  </a:schemeClr>
                </a:outerShdw>
              </a:effectLst>
            </p:spPr>
          </p:pic>
        </p:grp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1463D1F0-0BC3-AF2B-AD52-0DE04FF5F06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890158" y="4475988"/>
              <a:ext cx="6411686" cy="1615023"/>
            </a:xfrm>
            <a:prstGeom prst="triangl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2000">
                  <a:schemeClr val="accent3"/>
                </a:gs>
              </a:gsLst>
              <a:lin ang="5400000" scaled="1"/>
            </a:gradFill>
            <a:ln w="12700" cap="flat" cmpd="sng" algn="ctr">
              <a:gradFill>
                <a:gsLst>
                  <a:gs pos="84376">
                    <a:schemeClr val="bg1"/>
                  </a:gs>
                  <a:gs pos="61705">
                    <a:schemeClr val="accent3"/>
                  </a:gs>
                  <a:gs pos="44500">
                    <a:schemeClr val="bg1"/>
                  </a:gs>
                  <a:gs pos="25000">
                    <a:schemeClr val="accent3"/>
                  </a:gs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09550" dist="28575" dir="16200000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>
              <a:noAutofit/>
            </a:bodyPr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1EB25982-CA20-041F-D717-BB36D0750E6D}"/>
              </a:ext>
            </a:extLst>
          </p:cNvPr>
          <p:cNvSpPr txBox="1"/>
          <p:nvPr/>
        </p:nvSpPr>
        <p:spPr>
          <a:xfrm>
            <a:off x="4633335" y="1657717"/>
            <a:ext cx="2925331" cy="52322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贺卡制作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EFDF75-F7F8-2E36-7261-0F13273BFE18}"/>
              </a:ext>
            </a:extLst>
          </p:cNvPr>
          <p:cNvSpPr txBox="1"/>
          <p:nvPr/>
        </p:nvSpPr>
        <p:spPr>
          <a:xfrm>
            <a:off x="2534091" y="3490510"/>
            <a:ext cx="2802220" cy="912814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送客户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</a:rPr>
              <a:t>节日祝福语贺卡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923FEDB-1063-6125-F361-D374EC063F87}"/>
              </a:ext>
            </a:extLst>
          </p:cNvPr>
          <p:cNvSpPr txBox="1"/>
          <p:nvPr/>
        </p:nvSpPr>
        <p:spPr>
          <a:xfrm>
            <a:off x="4731914" y="2826620"/>
            <a:ext cx="2802220" cy="100514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活动</a:t>
            </a:r>
            <a:r>
              <a:rPr lang="en-US" altLang="zh-CN" dirty="0"/>
              <a:t>VIP</a:t>
            </a:r>
          </a:p>
          <a:p>
            <a:r>
              <a:rPr lang="zh-CN" altLang="en-US" dirty="0"/>
              <a:t>订制特殊贺卡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FA59D5E-BC1B-5EA5-8351-BBCE54A50455}"/>
              </a:ext>
            </a:extLst>
          </p:cNvPr>
          <p:cNvSpPr txBox="1"/>
          <p:nvPr/>
        </p:nvSpPr>
        <p:spPr>
          <a:xfrm>
            <a:off x="6879702" y="3398177"/>
            <a:ext cx="2802220" cy="100514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400" b="1">
                <a:solidFill>
                  <a:schemeClr val="bg1"/>
                </a:solidFill>
              </a:defRPr>
            </a:lvl1pPr>
          </a:lstStyle>
          <a:p>
            <a:pPr algn="r"/>
            <a:r>
              <a:rPr lang="zh-CN" altLang="en-US" dirty="0"/>
              <a:t>消费者</a:t>
            </a:r>
            <a:endParaRPr lang="en-US" altLang="zh-CN" dirty="0"/>
          </a:p>
          <a:p>
            <a:pPr algn="r"/>
            <a:r>
              <a:rPr lang="zh-CN" altLang="en-US" dirty="0"/>
              <a:t>互动墙空白贺卡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3DCAF90-F559-B655-8045-639680A62716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筹备工作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E84719CF-96A3-3795-2833-DF45687892E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99232" y="951695"/>
            <a:ext cx="1492769" cy="1828959"/>
          </a:xfrm>
          <a:custGeom>
            <a:avLst/>
            <a:gdLst>
              <a:gd name="connsiteX0" fmla="*/ 0 w 1492769"/>
              <a:gd name="connsiteY0" fmla="*/ 0 h 1828959"/>
              <a:gd name="connsiteX1" fmla="*/ 1492769 w 1492769"/>
              <a:gd name="connsiteY1" fmla="*/ 0 h 1828959"/>
              <a:gd name="connsiteX2" fmla="*/ 1492769 w 1492769"/>
              <a:gd name="connsiteY2" fmla="*/ 1828959 h 1828959"/>
              <a:gd name="connsiteX3" fmla="*/ 0 w 1492769"/>
              <a:gd name="connsiteY3" fmla="*/ 1828959 h 182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2769" h="1828959">
                <a:moveTo>
                  <a:pt x="0" y="0"/>
                </a:moveTo>
                <a:lnTo>
                  <a:pt x="1492769" y="0"/>
                </a:lnTo>
                <a:lnTo>
                  <a:pt x="1492769" y="1828959"/>
                </a:lnTo>
                <a:lnTo>
                  <a:pt x="0" y="182895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97610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3DECD96-54FB-2998-D3A8-197E2B064C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682604">
            <a:off x="6393025" y="-318122"/>
            <a:ext cx="1527775" cy="7767194"/>
          </a:xfrm>
          <a:prstGeom prst="rect">
            <a:avLst/>
          </a:prstGeom>
        </p:spPr>
      </p:pic>
      <p:pic>
        <p:nvPicPr>
          <p:cNvPr id="412" name="图片 411" descr="卡通人物&#10;&#10;低可信度描述已自动生成">
            <a:extLst>
              <a:ext uri="{FF2B5EF4-FFF2-40B4-BE49-F238E27FC236}">
                <a16:creationId xmlns:a16="http://schemas.microsoft.com/office/drawing/2014/main" id="{047CF190-8222-237D-6D07-76D2C12F515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993" b="35132"/>
          <a:stretch/>
        </p:blipFill>
        <p:spPr>
          <a:xfrm rot="20077796">
            <a:off x="4847439" y="2957692"/>
            <a:ext cx="8846112" cy="5017881"/>
          </a:xfrm>
          <a:custGeom>
            <a:avLst/>
            <a:gdLst>
              <a:gd name="connsiteX0" fmla="*/ 8846112 w 8846112"/>
              <a:gd name="connsiteY0" fmla="*/ 0 h 5017881"/>
              <a:gd name="connsiteX1" fmla="*/ 6466659 w 8846112"/>
              <a:gd name="connsiteY1" fmla="*/ 5017881 h 5017881"/>
              <a:gd name="connsiteX2" fmla="*/ 0 w 8846112"/>
              <a:gd name="connsiteY2" fmla="*/ 1951425 h 5017881"/>
              <a:gd name="connsiteX3" fmla="*/ 0 w 8846112"/>
              <a:gd name="connsiteY3" fmla="*/ 0 h 5017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46112" h="5017881">
                <a:moveTo>
                  <a:pt x="8846112" y="0"/>
                </a:moveTo>
                <a:lnTo>
                  <a:pt x="6466659" y="5017881"/>
                </a:lnTo>
                <a:lnTo>
                  <a:pt x="0" y="195142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A906CA7F-F22C-E27F-2DE5-35ADEA9D2B64}"/>
              </a:ext>
            </a:extLst>
          </p:cNvPr>
          <p:cNvSpPr txBox="1"/>
          <p:nvPr/>
        </p:nvSpPr>
        <p:spPr>
          <a:xfrm>
            <a:off x="2496207" y="5176056"/>
            <a:ext cx="2024744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/>
              <a:t>提前</a:t>
            </a:r>
            <a:r>
              <a:rPr lang="en-US" altLang="zh-CN" dirty="0"/>
              <a:t>2</a:t>
            </a:r>
            <a:r>
              <a:rPr lang="zh-CN" altLang="en-US" dirty="0"/>
              <a:t>天</a:t>
            </a:r>
            <a:endParaRPr lang="en-US" altLang="zh-CN" dirty="0"/>
          </a:p>
          <a:p>
            <a:pPr algn="r">
              <a:lnSpc>
                <a:spcPct val="130000"/>
              </a:lnSpc>
            </a:pPr>
            <a:r>
              <a:rPr lang="zh-CN" altLang="en-US" dirty="0"/>
              <a:t>做好所有准备工作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168DB1DA-025E-5D51-FE0B-0DF901C78385}"/>
              </a:ext>
            </a:extLst>
          </p:cNvPr>
          <p:cNvSpPr txBox="1"/>
          <p:nvPr/>
        </p:nvSpPr>
        <p:spPr>
          <a:xfrm>
            <a:off x="3170459" y="4198840"/>
            <a:ext cx="2024744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/>
              <a:t>上午</a:t>
            </a:r>
            <a:r>
              <a:rPr lang="en-US" altLang="zh-CN" dirty="0"/>
              <a:t>8:00</a:t>
            </a:r>
            <a:r>
              <a:rPr lang="zh-CN" altLang="en-US" dirty="0"/>
              <a:t>活动开始</a:t>
            </a:r>
            <a:endParaRPr lang="en-US" altLang="zh-CN" dirty="0"/>
          </a:p>
          <a:p>
            <a:pPr algn="r">
              <a:lnSpc>
                <a:spcPct val="130000"/>
              </a:lnSpc>
            </a:pPr>
            <a:r>
              <a:rPr lang="zh-CN" altLang="en-US" dirty="0"/>
              <a:t>每楼层设置咨询处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FE34DF1-5B0F-621B-A574-4B50057491C0}"/>
              </a:ext>
            </a:extLst>
          </p:cNvPr>
          <p:cNvSpPr txBox="1"/>
          <p:nvPr/>
        </p:nvSpPr>
        <p:spPr>
          <a:xfrm>
            <a:off x="3691864" y="3190064"/>
            <a:ext cx="2527830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/>
              <a:t>全天各部门</a:t>
            </a:r>
            <a:endParaRPr lang="en-US" altLang="zh-CN" dirty="0"/>
          </a:p>
          <a:p>
            <a:pPr algn="r">
              <a:lnSpc>
                <a:spcPct val="130000"/>
              </a:lnSpc>
            </a:pPr>
            <a:r>
              <a:rPr lang="zh-CN" altLang="en-US" dirty="0"/>
              <a:t>随时沟通保持信息同步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F0D616B-BDAA-EC46-78FE-FEB04CCB3352}"/>
              </a:ext>
            </a:extLst>
          </p:cNvPr>
          <p:cNvSpPr txBox="1"/>
          <p:nvPr/>
        </p:nvSpPr>
        <p:spPr>
          <a:xfrm>
            <a:off x="3227971" y="2437597"/>
            <a:ext cx="3846667" cy="474274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/>
            <a:r>
              <a:rPr lang="en-US" altLang="zh-CN" dirty="0"/>
              <a:t>18</a:t>
            </a:r>
            <a:r>
              <a:rPr lang="zh-CN" altLang="en-US" dirty="0"/>
              <a:t>：</a:t>
            </a:r>
            <a:r>
              <a:rPr lang="en-US" altLang="zh-CN" dirty="0"/>
              <a:t>00</a:t>
            </a:r>
            <a:r>
              <a:rPr lang="zh-CN" altLang="en-US" dirty="0"/>
              <a:t>各部负责人开会交流活动进展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CB5CFD3-F1ED-C2D6-B72C-1AEDCDD63909}"/>
              </a:ext>
            </a:extLst>
          </p:cNvPr>
          <p:cNvSpPr txBox="1"/>
          <p:nvPr/>
        </p:nvSpPr>
        <p:spPr>
          <a:xfrm>
            <a:off x="3025853" y="1812130"/>
            <a:ext cx="5118671" cy="474274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/>
            <a:r>
              <a:rPr lang="zh-CN" altLang="en-US" dirty="0"/>
              <a:t>总结当天活动情况，做好应急预案，灵活调整计划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249666A-ABD2-E396-2BF6-5AE493EEE4A3}"/>
              </a:ext>
            </a:extLst>
          </p:cNvPr>
          <p:cNvGrpSpPr/>
          <p:nvPr/>
        </p:nvGrpSpPr>
        <p:grpSpPr>
          <a:xfrm>
            <a:off x="0" y="4827734"/>
            <a:ext cx="12192000" cy="2030266"/>
            <a:chOff x="0" y="4827734"/>
            <a:chExt cx="12192000" cy="2030266"/>
          </a:xfrm>
        </p:grpSpPr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5F9DE47B-48E5-E8C3-484E-C5B377949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603571" y="5902479"/>
              <a:ext cx="2384224" cy="775167"/>
            </a:xfrm>
            <a:prstGeom prst="rect">
              <a:avLst/>
            </a:prstGeom>
          </p:spPr>
        </p:pic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6FFAED8-DC75-9E6F-7399-F514F54A30E6}"/>
                </a:ext>
              </a:extLst>
            </p:cNvPr>
            <p:cNvSpPr/>
            <p:nvPr/>
          </p:nvSpPr>
          <p:spPr>
            <a:xfrm flipV="1">
              <a:off x="0" y="5722128"/>
              <a:ext cx="12192000" cy="1135870"/>
            </a:xfrm>
            <a:custGeom>
              <a:avLst/>
              <a:gdLst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505700 w 12192000"/>
                <a:gd name="connsiteY5" fmla="*/ 884011 h 1054347"/>
                <a:gd name="connsiteX6" fmla="*/ 4743451 w 12192000"/>
                <a:gd name="connsiteY6" fmla="*/ 342137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491185 w 12192000"/>
                <a:gd name="connsiteY5" fmla="*/ 695395 h 1054347"/>
                <a:gd name="connsiteX6" fmla="*/ 4743451 w 12192000"/>
                <a:gd name="connsiteY6" fmla="*/ 342137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491185 w 12192000"/>
                <a:gd name="connsiteY5" fmla="*/ 695395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360556 w 12192000"/>
                <a:gd name="connsiteY5" fmla="*/ 695395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360556 w 12192000"/>
                <a:gd name="connsiteY5" fmla="*/ 695395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157356 w 12192000"/>
                <a:gd name="connsiteY5" fmla="*/ 708868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54347">
                  <a:moveTo>
                    <a:pt x="0" y="0"/>
                  </a:moveTo>
                  <a:lnTo>
                    <a:pt x="12192000" y="0"/>
                  </a:lnTo>
                  <a:lnTo>
                    <a:pt x="12192000" y="1054347"/>
                  </a:lnTo>
                  <a:lnTo>
                    <a:pt x="12191328" y="1054239"/>
                  </a:lnTo>
                  <a:cubicBezTo>
                    <a:pt x="11405642" y="911175"/>
                    <a:pt x="10402095" y="540185"/>
                    <a:pt x="9563100" y="482623"/>
                  </a:cubicBezTo>
                  <a:cubicBezTo>
                    <a:pt x="8724105" y="425061"/>
                    <a:pt x="8524268" y="705338"/>
                    <a:pt x="7157356" y="708868"/>
                  </a:cubicBezTo>
                  <a:cubicBezTo>
                    <a:pt x="5790444" y="712398"/>
                    <a:pt x="5685973" y="393782"/>
                    <a:pt x="4670880" y="422972"/>
                  </a:cubicBezTo>
                  <a:cubicBezTo>
                    <a:pt x="3655787" y="452162"/>
                    <a:pt x="2032000" y="897391"/>
                    <a:pt x="1066800" y="884011"/>
                  </a:cubicBezTo>
                  <a:cubicBezTo>
                    <a:pt x="704850" y="878994"/>
                    <a:pt x="397818" y="833054"/>
                    <a:pt x="125109" y="761537"/>
                  </a:cubicBezTo>
                  <a:lnTo>
                    <a:pt x="0" y="72359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5000"/>
                  </a:schemeClr>
                </a:gs>
              </a:gsLst>
              <a:lin ang="16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br" rotWithShape="0">
                <a:schemeClr val="accent2">
                  <a:lumMod val="50000"/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DB5E91BB-5628-169A-FC69-90C115EA8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6528705" y="4827734"/>
              <a:ext cx="5646057" cy="2030266"/>
            </a:xfrm>
            <a:custGeom>
              <a:avLst/>
              <a:gdLst>
                <a:gd name="connsiteX0" fmla="*/ 5646057 w 5646057"/>
                <a:gd name="connsiteY0" fmla="*/ 0 h 2030266"/>
                <a:gd name="connsiteX1" fmla="*/ 0 w 5646057"/>
                <a:gd name="connsiteY1" fmla="*/ 0 h 2030266"/>
                <a:gd name="connsiteX2" fmla="*/ 0 w 5646057"/>
                <a:gd name="connsiteY2" fmla="*/ 2030266 h 2030266"/>
                <a:gd name="connsiteX3" fmla="*/ 5646057 w 5646057"/>
                <a:gd name="connsiteY3" fmla="*/ 2030266 h 2030266"/>
                <a:gd name="connsiteX4" fmla="*/ 5646057 w 5646057"/>
                <a:gd name="connsiteY4" fmla="*/ 1771800 h 2030266"/>
                <a:gd name="connsiteX5" fmla="*/ 5561923 w 5646057"/>
                <a:gd name="connsiteY5" fmla="*/ 1787152 h 2030266"/>
                <a:gd name="connsiteX6" fmla="*/ 5321526 w 5646057"/>
                <a:gd name="connsiteY6" fmla="*/ 1758123 h 2030266"/>
                <a:gd name="connsiteX7" fmla="*/ 5234109 w 5646057"/>
                <a:gd name="connsiteY7" fmla="*/ 1714581 h 2030266"/>
                <a:gd name="connsiteX8" fmla="*/ 5124837 w 5646057"/>
                <a:gd name="connsiteY8" fmla="*/ 1671038 h 2030266"/>
                <a:gd name="connsiteX9" fmla="*/ 4895367 w 5646057"/>
                <a:gd name="connsiteY9" fmla="*/ 1598466 h 2030266"/>
                <a:gd name="connsiteX10" fmla="*/ 4775168 w 5646057"/>
                <a:gd name="connsiteY10" fmla="*/ 1482352 h 2030266"/>
                <a:gd name="connsiteX11" fmla="*/ 4589407 w 5646057"/>
                <a:gd name="connsiteY11" fmla="*/ 1119495 h 2030266"/>
                <a:gd name="connsiteX12" fmla="*/ 4709605 w 5646057"/>
                <a:gd name="connsiteY12" fmla="*/ 451838 h 2030266"/>
                <a:gd name="connsiteX13" fmla="*/ 4993712 w 5646057"/>
                <a:gd name="connsiteY13" fmla="*/ 422809 h 2030266"/>
                <a:gd name="connsiteX14" fmla="*/ 5582391 w 5646057"/>
                <a:gd name="connsiteY14" fmla="*/ 466553 h 2030266"/>
                <a:gd name="connsiteX15" fmla="*/ 5646057 w 5646057"/>
                <a:gd name="connsiteY15" fmla="*/ 473430 h 203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46057" h="2030266">
                  <a:moveTo>
                    <a:pt x="5646057" y="0"/>
                  </a:moveTo>
                  <a:lnTo>
                    <a:pt x="0" y="0"/>
                  </a:lnTo>
                  <a:lnTo>
                    <a:pt x="0" y="2030266"/>
                  </a:lnTo>
                  <a:lnTo>
                    <a:pt x="5646057" y="2030266"/>
                  </a:lnTo>
                  <a:lnTo>
                    <a:pt x="5646057" y="1771800"/>
                  </a:lnTo>
                  <a:lnTo>
                    <a:pt x="5561923" y="1787152"/>
                  </a:lnTo>
                  <a:cubicBezTo>
                    <a:pt x="5551299" y="1786066"/>
                    <a:pt x="5352951" y="1767944"/>
                    <a:pt x="5321526" y="1758123"/>
                  </a:cubicBezTo>
                  <a:cubicBezTo>
                    <a:pt x="5291233" y="1748655"/>
                    <a:pt x="5263632" y="1727653"/>
                    <a:pt x="5234109" y="1714581"/>
                  </a:cubicBezTo>
                  <a:cubicBezTo>
                    <a:pt x="5198033" y="1698608"/>
                    <a:pt x="5161831" y="1682738"/>
                    <a:pt x="5124837" y="1671038"/>
                  </a:cubicBezTo>
                  <a:cubicBezTo>
                    <a:pt x="5060564" y="1650711"/>
                    <a:pt x="4956483" y="1640988"/>
                    <a:pt x="4895367" y="1598466"/>
                  </a:cubicBezTo>
                  <a:cubicBezTo>
                    <a:pt x="4851482" y="1567932"/>
                    <a:pt x="4811754" y="1526722"/>
                    <a:pt x="4775168" y="1482352"/>
                  </a:cubicBezTo>
                  <a:cubicBezTo>
                    <a:pt x="4704825" y="1397041"/>
                    <a:pt x="4600564" y="1262757"/>
                    <a:pt x="4589407" y="1119495"/>
                  </a:cubicBezTo>
                  <a:cubicBezTo>
                    <a:pt x="4575166" y="936648"/>
                    <a:pt x="4679734" y="579688"/>
                    <a:pt x="4709605" y="451838"/>
                  </a:cubicBezTo>
                  <a:cubicBezTo>
                    <a:pt x="4756956" y="447000"/>
                    <a:pt x="4701514" y="467592"/>
                    <a:pt x="4993712" y="422809"/>
                  </a:cubicBezTo>
                  <a:cubicBezTo>
                    <a:pt x="5284852" y="438922"/>
                    <a:pt x="5311533" y="437758"/>
                    <a:pt x="5582391" y="466553"/>
                  </a:cubicBezTo>
                  <a:lnTo>
                    <a:pt x="5646057" y="473430"/>
                  </a:lnTo>
                  <a:close/>
                </a:path>
              </a:pathLst>
            </a:custGeom>
          </p:spPr>
        </p:pic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8D22287-8211-B5F4-B825-41BD4215D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0" y="5673059"/>
              <a:ext cx="1843314" cy="987490"/>
            </a:xfrm>
            <a:prstGeom prst="rect">
              <a:avLst/>
            </a:prstGeom>
          </p:spPr>
        </p:pic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9787A81-054B-090E-2FC0-791F2CB12C2A}"/>
                </a:ext>
              </a:extLst>
            </p:cNvPr>
            <p:cNvSpPr/>
            <p:nvPr/>
          </p:nvSpPr>
          <p:spPr>
            <a:xfrm flipV="1">
              <a:off x="0" y="6028002"/>
              <a:ext cx="12192000" cy="829998"/>
            </a:xfrm>
            <a:custGeom>
              <a:avLst/>
              <a:gdLst>
                <a:gd name="connsiteX0" fmla="*/ 0 w 12192000"/>
                <a:gd name="connsiteY0" fmla="*/ 0 h 743900"/>
                <a:gd name="connsiteX1" fmla="*/ 12192000 w 12192000"/>
                <a:gd name="connsiteY1" fmla="*/ 0 h 743900"/>
                <a:gd name="connsiteX2" fmla="*/ 12192000 w 12192000"/>
                <a:gd name="connsiteY2" fmla="*/ 709682 h 743900"/>
                <a:gd name="connsiteX3" fmla="*/ 11897078 w 12192000"/>
                <a:gd name="connsiteY3" fmla="*/ 712143 h 743900"/>
                <a:gd name="connsiteX4" fmla="*/ 10972800 w 12192000"/>
                <a:gd name="connsiteY4" fmla="*/ 685800 h 743900"/>
                <a:gd name="connsiteX5" fmla="*/ 8458200 w 12192000"/>
                <a:gd name="connsiteY5" fmla="*/ 381000 h 743900"/>
                <a:gd name="connsiteX6" fmla="*/ 6153150 w 12192000"/>
                <a:gd name="connsiteY6" fmla="*/ 742950 h 743900"/>
                <a:gd name="connsiteX7" fmla="*/ 3562350 w 12192000"/>
                <a:gd name="connsiteY7" fmla="*/ 247650 h 743900"/>
                <a:gd name="connsiteX8" fmla="*/ 1428750 w 12192000"/>
                <a:gd name="connsiteY8" fmla="*/ 628650 h 743900"/>
                <a:gd name="connsiteX9" fmla="*/ 39291 w 12192000"/>
                <a:gd name="connsiteY9" fmla="*/ 361206 h 743900"/>
                <a:gd name="connsiteX10" fmla="*/ 0 w 12192000"/>
                <a:gd name="connsiteY10" fmla="*/ 347643 h 743900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685800 h 712143"/>
                <a:gd name="connsiteX5" fmla="*/ 8458200 w 12192000"/>
                <a:gd name="connsiteY5" fmla="*/ 381000 h 712143"/>
                <a:gd name="connsiteX6" fmla="*/ 6080579 w 12192000"/>
                <a:gd name="connsiteY6" fmla="*/ 481693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685800 h 712143"/>
                <a:gd name="connsiteX5" fmla="*/ 8458200 w 12192000"/>
                <a:gd name="connsiteY5" fmla="*/ 381000 h 712143"/>
                <a:gd name="connsiteX6" fmla="*/ 6225722 w 12192000"/>
                <a:gd name="connsiteY6" fmla="*/ 568779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685800 h 712143"/>
                <a:gd name="connsiteX5" fmla="*/ 8458200 w 12192000"/>
                <a:gd name="connsiteY5" fmla="*/ 381000 h 712143"/>
                <a:gd name="connsiteX6" fmla="*/ 6240236 w 12192000"/>
                <a:gd name="connsiteY6" fmla="*/ 409122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727963"/>
                <a:gd name="connsiteX1" fmla="*/ 12192000 w 12192000"/>
                <a:gd name="connsiteY1" fmla="*/ 0 h 727963"/>
                <a:gd name="connsiteX2" fmla="*/ 12192000 w 12192000"/>
                <a:gd name="connsiteY2" fmla="*/ 709682 h 727963"/>
                <a:gd name="connsiteX3" fmla="*/ 11897078 w 12192000"/>
                <a:gd name="connsiteY3" fmla="*/ 712143 h 727963"/>
                <a:gd name="connsiteX4" fmla="*/ 10972800 w 12192000"/>
                <a:gd name="connsiteY4" fmla="*/ 685800 h 727963"/>
                <a:gd name="connsiteX5" fmla="*/ 8559800 w 12192000"/>
                <a:gd name="connsiteY5" fmla="*/ 250372 h 727963"/>
                <a:gd name="connsiteX6" fmla="*/ 6240236 w 12192000"/>
                <a:gd name="connsiteY6" fmla="*/ 409122 h 727963"/>
                <a:gd name="connsiteX7" fmla="*/ 3562350 w 12192000"/>
                <a:gd name="connsiteY7" fmla="*/ 247650 h 727963"/>
                <a:gd name="connsiteX8" fmla="*/ 1428750 w 12192000"/>
                <a:gd name="connsiteY8" fmla="*/ 628650 h 727963"/>
                <a:gd name="connsiteX9" fmla="*/ 39291 w 12192000"/>
                <a:gd name="connsiteY9" fmla="*/ 361206 h 727963"/>
                <a:gd name="connsiteX10" fmla="*/ 0 w 12192000"/>
                <a:gd name="connsiteY10" fmla="*/ 347643 h 727963"/>
                <a:gd name="connsiteX11" fmla="*/ 0 w 12192000"/>
                <a:gd name="connsiteY11" fmla="*/ 0 h 727963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584200 h 712143"/>
                <a:gd name="connsiteX5" fmla="*/ 8559800 w 12192000"/>
                <a:gd name="connsiteY5" fmla="*/ 250372 h 712143"/>
                <a:gd name="connsiteX6" fmla="*/ 6240236 w 12192000"/>
                <a:gd name="connsiteY6" fmla="*/ 409122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897078 w 12192000"/>
                <a:gd name="connsiteY3" fmla="*/ 712143 h 829998"/>
                <a:gd name="connsiteX4" fmla="*/ 10972800 w 12192000"/>
                <a:gd name="connsiteY4" fmla="*/ 584200 h 829998"/>
                <a:gd name="connsiteX5" fmla="*/ 8559800 w 12192000"/>
                <a:gd name="connsiteY5" fmla="*/ 250372 h 829998"/>
                <a:gd name="connsiteX6" fmla="*/ 6240236 w 12192000"/>
                <a:gd name="connsiteY6" fmla="*/ 409122 h 829998"/>
                <a:gd name="connsiteX7" fmla="*/ 3562350 w 12192000"/>
                <a:gd name="connsiteY7" fmla="*/ 247650 h 829998"/>
                <a:gd name="connsiteX8" fmla="*/ 1428750 w 12192000"/>
                <a:gd name="connsiteY8" fmla="*/ 628650 h 829998"/>
                <a:gd name="connsiteX9" fmla="*/ 39291 w 12192000"/>
                <a:gd name="connsiteY9" fmla="*/ 361206 h 829998"/>
                <a:gd name="connsiteX10" fmla="*/ 0 w 12192000"/>
                <a:gd name="connsiteY10" fmla="*/ 347643 h 829998"/>
                <a:gd name="connsiteX11" fmla="*/ 0 w 12192000"/>
                <a:gd name="connsiteY11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0972800 w 12192000"/>
                <a:gd name="connsiteY3" fmla="*/ 584200 h 829998"/>
                <a:gd name="connsiteX4" fmla="*/ 8559800 w 12192000"/>
                <a:gd name="connsiteY4" fmla="*/ 250372 h 829998"/>
                <a:gd name="connsiteX5" fmla="*/ 6240236 w 12192000"/>
                <a:gd name="connsiteY5" fmla="*/ 409122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559800 w 12192000"/>
                <a:gd name="connsiteY4" fmla="*/ 250372 h 829998"/>
                <a:gd name="connsiteX5" fmla="*/ 6240236 w 12192000"/>
                <a:gd name="connsiteY5" fmla="*/ 409122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692147 w 12192000"/>
                <a:gd name="connsiteY4" fmla="*/ 178182 h 829998"/>
                <a:gd name="connsiteX5" fmla="*/ 6240236 w 12192000"/>
                <a:gd name="connsiteY5" fmla="*/ 409122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692147 w 12192000"/>
                <a:gd name="connsiteY4" fmla="*/ 178182 h 829998"/>
                <a:gd name="connsiteX5" fmla="*/ 6432741 w 12192000"/>
                <a:gd name="connsiteY5" fmla="*/ 457248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692147 w 12192000"/>
                <a:gd name="connsiteY4" fmla="*/ 178182 h 829998"/>
                <a:gd name="connsiteX5" fmla="*/ 6432741 w 12192000"/>
                <a:gd name="connsiteY5" fmla="*/ 457248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399721 w 12192000"/>
                <a:gd name="connsiteY7" fmla="*/ 7302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808261 w 12192000"/>
                <a:gd name="connsiteY4" fmla="*/ 294296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808261 w 12192000"/>
                <a:gd name="connsiteY4" fmla="*/ 294296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829998">
                  <a:moveTo>
                    <a:pt x="0" y="0"/>
                  </a:moveTo>
                  <a:lnTo>
                    <a:pt x="12192000" y="0"/>
                  </a:lnTo>
                  <a:lnTo>
                    <a:pt x="12192000" y="829998"/>
                  </a:lnTo>
                  <a:cubicBezTo>
                    <a:pt x="11801642" y="728013"/>
                    <a:pt x="11584882" y="613326"/>
                    <a:pt x="11020926" y="524042"/>
                  </a:cubicBezTo>
                  <a:cubicBezTo>
                    <a:pt x="10456970" y="434758"/>
                    <a:pt x="9667301" y="225600"/>
                    <a:pt x="8808261" y="294296"/>
                  </a:cubicBezTo>
                  <a:cubicBezTo>
                    <a:pt x="7949221" y="362992"/>
                    <a:pt x="7432850" y="501308"/>
                    <a:pt x="6563370" y="500791"/>
                  </a:cubicBezTo>
                  <a:cubicBezTo>
                    <a:pt x="5693890" y="500274"/>
                    <a:pt x="4739853" y="187634"/>
                    <a:pt x="3591379" y="291192"/>
                  </a:cubicBezTo>
                  <a:cubicBezTo>
                    <a:pt x="2442905" y="394750"/>
                    <a:pt x="2074635" y="693057"/>
                    <a:pt x="1414235" y="686707"/>
                  </a:cubicBezTo>
                  <a:cubicBezTo>
                    <a:pt x="918935" y="681945"/>
                    <a:pt x="481013" y="506611"/>
                    <a:pt x="39291" y="361206"/>
                  </a:cubicBezTo>
                  <a:lnTo>
                    <a:pt x="0" y="34764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F573A9FC-B89C-7705-E6F9-072B1F015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0" y="6082833"/>
              <a:ext cx="2384224" cy="775167"/>
            </a:xfrm>
            <a:prstGeom prst="rect">
              <a:avLst/>
            </a:prstGeom>
          </p:spPr>
        </p:pic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179120FF-BAF3-C024-2F8A-A9C6CC49D8A2}"/>
              </a:ext>
            </a:extLst>
          </p:cNvPr>
          <p:cNvGrpSpPr/>
          <p:nvPr/>
        </p:nvGrpSpPr>
        <p:grpSpPr>
          <a:xfrm rot="5400000">
            <a:off x="-43868" y="2776487"/>
            <a:ext cx="3329998" cy="1364204"/>
            <a:chOff x="3976428" y="2124569"/>
            <a:chExt cx="5180012" cy="213267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1802BF0D-D0BE-C71F-B8A5-3A7C069A735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04566" y="2280467"/>
              <a:ext cx="4523738" cy="1809912"/>
            </a:xfrm>
            <a:prstGeom prst="roundRect">
              <a:avLst>
                <a:gd name="adj" fmla="val 10852"/>
              </a:avLst>
            </a:prstGeom>
            <a:noFill/>
            <a:ln w="37147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>
              <a:noAutofit/>
            </a:bodyPr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F6858CD8-D654-0338-4D29-C90A75BDCFD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976428" y="2616858"/>
              <a:ext cx="5180012" cy="1137128"/>
            </a:xfrm>
            <a:prstGeom prst="roundRect">
              <a:avLst>
                <a:gd name="adj" fmla="val 10852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37147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>
              <a:noAutofit/>
            </a:bodyPr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  <p:sp>
          <p:nvSpPr>
            <p:cNvPr id="96" name="PA-任意多边形 15">
              <a:extLst>
                <a:ext uri="{FF2B5EF4-FFF2-40B4-BE49-F238E27FC236}">
                  <a16:creationId xmlns:a16="http://schemas.microsoft.com/office/drawing/2014/main" id="{769477FD-9AD0-1AD9-A4FE-12B027C7BF1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6200000">
              <a:off x="6480595" y="1496270"/>
              <a:ext cx="162003" cy="1418601"/>
            </a:xfrm>
            <a:custGeom>
              <a:avLst/>
              <a:gdLst>
                <a:gd name="connsiteX0" fmla="*/ 0 w 3048000"/>
                <a:gd name="connsiteY0" fmla="*/ 0 h 6858000"/>
                <a:gd name="connsiteX1" fmla="*/ 3048000 w 3048000"/>
                <a:gd name="connsiteY1" fmla="*/ 3429000 h 6858000"/>
                <a:gd name="connsiteX2" fmla="*/ 0 w 3048000"/>
                <a:gd name="connsiteY2" fmla="*/ 6858000 h 6858000"/>
                <a:gd name="connsiteX3" fmla="*/ 0 w 3048000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0" h="6858000">
                  <a:moveTo>
                    <a:pt x="0" y="0"/>
                  </a:moveTo>
                  <a:cubicBezTo>
                    <a:pt x="0" y="1714500"/>
                    <a:pt x="3048000" y="1714500"/>
                    <a:pt x="3048000" y="3429000"/>
                  </a:cubicBezTo>
                  <a:cubicBezTo>
                    <a:pt x="3048000" y="5143500"/>
                    <a:pt x="0" y="5143500"/>
                    <a:pt x="0" y="685800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37147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>
              <a:noAutofit/>
            </a:bodyPr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  <p:sp>
          <p:nvSpPr>
            <p:cNvPr id="97" name="PA-任意多边形 15">
              <a:extLst>
                <a:ext uri="{FF2B5EF4-FFF2-40B4-BE49-F238E27FC236}">
                  <a16:creationId xmlns:a16="http://schemas.microsoft.com/office/drawing/2014/main" id="{AB6217C2-0AAE-2F8B-0E91-FA1A6890AEC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5400000" flipV="1">
              <a:off x="6491505" y="3466943"/>
              <a:ext cx="162003" cy="1418601"/>
            </a:xfrm>
            <a:custGeom>
              <a:avLst/>
              <a:gdLst>
                <a:gd name="connsiteX0" fmla="*/ 0 w 3048000"/>
                <a:gd name="connsiteY0" fmla="*/ 0 h 6858000"/>
                <a:gd name="connsiteX1" fmla="*/ 3048000 w 3048000"/>
                <a:gd name="connsiteY1" fmla="*/ 3429000 h 6858000"/>
                <a:gd name="connsiteX2" fmla="*/ 0 w 3048000"/>
                <a:gd name="connsiteY2" fmla="*/ 6858000 h 6858000"/>
                <a:gd name="connsiteX3" fmla="*/ 0 w 3048000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0" h="6858000">
                  <a:moveTo>
                    <a:pt x="0" y="0"/>
                  </a:moveTo>
                  <a:cubicBezTo>
                    <a:pt x="0" y="1714500"/>
                    <a:pt x="3048000" y="1714500"/>
                    <a:pt x="3048000" y="3429000"/>
                  </a:cubicBezTo>
                  <a:cubicBezTo>
                    <a:pt x="3048000" y="5143500"/>
                    <a:pt x="0" y="5143500"/>
                    <a:pt x="0" y="685800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37147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>
              <a:noAutofit/>
            </a:bodyPr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EEF84FE8-C8D5-A718-CFF7-33222886B4A6}"/>
              </a:ext>
            </a:extLst>
          </p:cNvPr>
          <p:cNvSpPr txBox="1"/>
          <p:nvPr/>
        </p:nvSpPr>
        <p:spPr>
          <a:xfrm>
            <a:off x="1266500" y="2579271"/>
            <a:ext cx="709262" cy="1758636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每日流程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0BC36CF-B0DA-1BD1-A924-E6D33F4AD044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时间安排</a:t>
            </a:r>
          </a:p>
        </p:txBody>
      </p:sp>
      <p:pic>
        <p:nvPicPr>
          <p:cNvPr id="411" name="图片 410">
            <a:extLst>
              <a:ext uri="{FF2B5EF4-FFF2-40B4-BE49-F238E27FC236}">
                <a16:creationId xmlns:a16="http://schemas.microsoft.com/office/drawing/2014/main" id="{05CF8104-34FC-3EDA-CB9B-16BC427CB6F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3331"/>
          <a:stretch>
            <a:fillRect/>
          </a:stretch>
        </p:blipFill>
        <p:spPr>
          <a:xfrm>
            <a:off x="418650" y="5801477"/>
            <a:ext cx="1604633" cy="1040791"/>
          </a:xfrm>
          <a:custGeom>
            <a:avLst/>
            <a:gdLst>
              <a:gd name="connsiteX0" fmla="*/ 0 w 2024047"/>
              <a:gd name="connsiteY0" fmla="*/ 0 h 1312830"/>
              <a:gd name="connsiteX1" fmla="*/ 2024047 w 2024047"/>
              <a:gd name="connsiteY1" fmla="*/ 0 h 1312830"/>
              <a:gd name="connsiteX2" fmla="*/ 2024047 w 2024047"/>
              <a:gd name="connsiteY2" fmla="*/ 1312830 h 1312830"/>
              <a:gd name="connsiteX3" fmla="*/ 0 w 2024047"/>
              <a:gd name="connsiteY3" fmla="*/ 1312830 h 131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047" h="1312830">
                <a:moveTo>
                  <a:pt x="0" y="0"/>
                </a:moveTo>
                <a:lnTo>
                  <a:pt x="2024047" y="0"/>
                </a:lnTo>
                <a:lnTo>
                  <a:pt x="2024047" y="1312830"/>
                </a:lnTo>
                <a:lnTo>
                  <a:pt x="0" y="1312830"/>
                </a:lnTo>
                <a:close/>
              </a:path>
            </a:pathLst>
          </a:custGeom>
        </p:spPr>
      </p:pic>
      <p:sp>
        <p:nvSpPr>
          <p:cNvPr id="74" name="Freeform 8">
            <a:extLst>
              <a:ext uri="{FF2B5EF4-FFF2-40B4-BE49-F238E27FC236}">
                <a16:creationId xmlns:a16="http://schemas.microsoft.com/office/drawing/2014/main" id="{1DFB8931-2ADD-6387-B951-C3F9266FE7B0}"/>
              </a:ext>
            </a:extLst>
          </p:cNvPr>
          <p:cNvSpPr>
            <a:spLocks noEditPoints="1"/>
          </p:cNvSpPr>
          <p:nvPr/>
        </p:nvSpPr>
        <p:spPr bwMode="auto">
          <a:xfrm rot="574291">
            <a:off x="4686216" y="5262207"/>
            <a:ext cx="476677" cy="471061"/>
          </a:xfrm>
          <a:custGeom>
            <a:avLst/>
            <a:gdLst>
              <a:gd name="T0" fmla="*/ 398 w 476"/>
              <a:gd name="T1" fmla="*/ 385 h 471"/>
              <a:gd name="T2" fmla="*/ 451 w 476"/>
              <a:gd name="T3" fmla="*/ 190 h 471"/>
              <a:gd name="T4" fmla="*/ 224 w 476"/>
              <a:gd name="T5" fmla="*/ 465 h 471"/>
              <a:gd name="T6" fmla="*/ 182 w 476"/>
              <a:gd name="T7" fmla="*/ 202 h 471"/>
              <a:gd name="T8" fmla="*/ 216 w 476"/>
              <a:gd name="T9" fmla="*/ 194 h 471"/>
              <a:gd name="T10" fmla="*/ 261 w 476"/>
              <a:gd name="T11" fmla="*/ 197 h 471"/>
              <a:gd name="T12" fmla="*/ 229 w 476"/>
              <a:gd name="T13" fmla="*/ 205 h 471"/>
              <a:gd name="T14" fmla="*/ 398 w 476"/>
              <a:gd name="T15" fmla="*/ 98 h 471"/>
              <a:gd name="T16" fmla="*/ 300 w 476"/>
              <a:gd name="T17" fmla="*/ 38 h 471"/>
              <a:gd name="T18" fmla="*/ 221 w 476"/>
              <a:gd name="T19" fmla="*/ 20 h 471"/>
              <a:gd name="T20" fmla="*/ 206 w 476"/>
              <a:gd name="T21" fmla="*/ 14 h 471"/>
              <a:gd name="T22" fmla="*/ 111 w 476"/>
              <a:gd name="T23" fmla="*/ 50 h 471"/>
              <a:gd name="T24" fmla="*/ 15 w 476"/>
              <a:gd name="T25" fmla="*/ 204 h 471"/>
              <a:gd name="T26" fmla="*/ 48 w 476"/>
              <a:gd name="T27" fmla="*/ 354 h 471"/>
              <a:gd name="T28" fmla="*/ 179 w 476"/>
              <a:gd name="T29" fmla="*/ 441 h 471"/>
              <a:gd name="T30" fmla="*/ 195 w 476"/>
              <a:gd name="T31" fmla="*/ 433 h 471"/>
              <a:gd name="T32" fmla="*/ 342 w 476"/>
              <a:gd name="T33" fmla="*/ 399 h 471"/>
              <a:gd name="T34" fmla="*/ 389 w 476"/>
              <a:gd name="T35" fmla="*/ 354 h 471"/>
              <a:gd name="T36" fmla="*/ 339 w 476"/>
              <a:gd name="T37" fmla="*/ 425 h 471"/>
              <a:gd name="T38" fmla="*/ 426 w 476"/>
              <a:gd name="T39" fmla="*/ 304 h 471"/>
              <a:gd name="T40" fmla="*/ 300 w 476"/>
              <a:gd name="T41" fmla="*/ 41 h 471"/>
              <a:gd name="T42" fmla="*/ 232 w 476"/>
              <a:gd name="T43" fmla="*/ 374 h 471"/>
              <a:gd name="T44" fmla="*/ 265 w 476"/>
              <a:gd name="T45" fmla="*/ 374 h 471"/>
              <a:gd name="T46" fmla="*/ 283 w 476"/>
              <a:gd name="T47" fmla="*/ 343 h 471"/>
              <a:gd name="T48" fmla="*/ 271 w 476"/>
              <a:gd name="T49" fmla="*/ 347 h 471"/>
              <a:gd name="T50" fmla="*/ 199 w 476"/>
              <a:gd name="T51" fmla="*/ 361 h 471"/>
              <a:gd name="T52" fmla="*/ 179 w 476"/>
              <a:gd name="T53" fmla="*/ 365 h 471"/>
              <a:gd name="T54" fmla="*/ 125 w 476"/>
              <a:gd name="T55" fmla="*/ 318 h 471"/>
              <a:gd name="T56" fmla="*/ 113 w 476"/>
              <a:gd name="T57" fmla="*/ 272 h 471"/>
              <a:gd name="T58" fmla="*/ 127 w 476"/>
              <a:gd name="T59" fmla="*/ 209 h 471"/>
              <a:gd name="T60" fmla="*/ 151 w 476"/>
              <a:gd name="T61" fmla="*/ 208 h 471"/>
              <a:gd name="T62" fmla="*/ 189 w 476"/>
              <a:gd name="T63" fmla="*/ 194 h 471"/>
              <a:gd name="T64" fmla="*/ 237 w 476"/>
              <a:gd name="T65" fmla="*/ 165 h 471"/>
              <a:gd name="T66" fmla="*/ 235 w 476"/>
              <a:gd name="T67" fmla="*/ 183 h 471"/>
              <a:gd name="T68" fmla="*/ 298 w 476"/>
              <a:gd name="T69" fmla="*/ 220 h 471"/>
              <a:gd name="T70" fmla="*/ 319 w 476"/>
              <a:gd name="T71" fmla="*/ 267 h 471"/>
              <a:gd name="T72" fmla="*/ 361 w 476"/>
              <a:gd name="T73" fmla="*/ 377 h 471"/>
              <a:gd name="T74" fmla="*/ 361 w 476"/>
              <a:gd name="T75" fmla="*/ 397 h 471"/>
              <a:gd name="T76" fmla="*/ 365 w 476"/>
              <a:gd name="T77" fmla="*/ 405 h 471"/>
              <a:gd name="T78" fmla="*/ 122 w 476"/>
              <a:gd name="T79" fmla="*/ 242 h 471"/>
              <a:gd name="T80" fmla="*/ 128 w 476"/>
              <a:gd name="T81" fmla="*/ 220 h 471"/>
              <a:gd name="T82" fmla="*/ 297 w 476"/>
              <a:gd name="T83" fmla="*/ 311 h 471"/>
              <a:gd name="T84" fmla="*/ 250 w 476"/>
              <a:gd name="T85" fmla="*/ 346 h 471"/>
              <a:gd name="T86" fmla="*/ 283 w 476"/>
              <a:gd name="T87" fmla="*/ 332 h 471"/>
              <a:gd name="T88" fmla="*/ 292 w 476"/>
              <a:gd name="T89" fmla="*/ 298 h 471"/>
              <a:gd name="T90" fmla="*/ 301 w 476"/>
              <a:gd name="T91" fmla="*/ 291 h 471"/>
              <a:gd name="T92" fmla="*/ 288 w 476"/>
              <a:gd name="T93" fmla="*/ 337 h 471"/>
              <a:gd name="T94" fmla="*/ 54 w 476"/>
              <a:gd name="T95" fmla="*/ 72 h 471"/>
              <a:gd name="T96" fmla="*/ 42 w 476"/>
              <a:gd name="T97" fmla="*/ 354 h 471"/>
              <a:gd name="T98" fmla="*/ 123 w 476"/>
              <a:gd name="T99" fmla="*/ 430 h 471"/>
              <a:gd name="T100" fmla="*/ 13 w 476"/>
              <a:gd name="T101" fmla="*/ 182 h 471"/>
              <a:gd name="T102" fmla="*/ 391 w 476"/>
              <a:gd name="T103" fmla="*/ 66 h 471"/>
              <a:gd name="T104" fmla="*/ 88 w 476"/>
              <a:gd name="T105" fmla="*/ 407 h 471"/>
              <a:gd name="T106" fmla="*/ 419 w 476"/>
              <a:gd name="T107" fmla="*/ 107 h 471"/>
              <a:gd name="T108" fmla="*/ 121 w 476"/>
              <a:gd name="T109" fmla="*/ 274 h 471"/>
              <a:gd name="T110" fmla="*/ 117 w 476"/>
              <a:gd name="T111" fmla="*/ 267 h 471"/>
              <a:gd name="T112" fmla="*/ 52 w 476"/>
              <a:gd name="T113" fmla="*/ 93 h 471"/>
              <a:gd name="T114" fmla="*/ 115 w 476"/>
              <a:gd name="T115" fmla="*/ 443 h 471"/>
              <a:gd name="T116" fmla="*/ 86 w 476"/>
              <a:gd name="T117" fmla="*/ 406 h 471"/>
              <a:gd name="T118" fmla="*/ 205 w 476"/>
              <a:gd name="T119" fmla="*/ 460 h 471"/>
              <a:gd name="T120" fmla="*/ 312 w 476"/>
              <a:gd name="T121" fmla="*/ 441 h 471"/>
              <a:gd name="T122" fmla="*/ 284 w 476"/>
              <a:gd name="T123" fmla="*/ 435 h 471"/>
              <a:gd name="T124" fmla="*/ 204 w 476"/>
              <a:gd name="T125" fmla="*/ 45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471">
                <a:moveTo>
                  <a:pt x="190" y="455"/>
                </a:moveTo>
                <a:cubicBezTo>
                  <a:pt x="193" y="455"/>
                  <a:pt x="196" y="455"/>
                  <a:pt x="199" y="455"/>
                </a:cubicBezTo>
                <a:cubicBezTo>
                  <a:pt x="202" y="455"/>
                  <a:pt x="204" y="455"/>
                  <a:pt x="204" y="455"/>
                </a:cubicBezTo>
                <a:cubicBezTo>
                  <a:pt x="201" y="455"/>
                  <a:pt x="200" y="453"/>
                  <a:pt x="195" y="454"/>
                </a:cubicBezTo>
                <a:cubicBezTo>
                  <a:pt x="192" y="454"/>
                  <a:pt x="190" y="454"/>
                  <a:pt x="190" y="455"/>
                </a:cubicBezTo>
                <a:close/>
                <a:moveTo>
                  <a:pt x="275" y="435"/>
                </a:moveTo>
                <a:cubicBezTo>
                  <a:pt x="276" y="435"/>
                  <a:pt x="278" y="434"/>
                  <a:pt x="278" y="434"/>
                </a:cubicBezTo>
                <a:cubicBezTo>
                  <a:pt x="278" y="434"/>
                  <a:pt x="277" y="434"/>
                  <a:pt x="275" y="434"/>
                </a:cubicBezTo>
                <a:cubicBezTo>
                  <a:pt x="273" y="435"/>
                  <a:pt x="271" y="436"/>
                  <a:pt x="268" y="436"/>
                </a:cubicBezTo>
                <a:cubicBezTo>
                  <a:pt x="265" y="437"/>
                  <a:pt x="263" y="438"/>
                  <a:pt x="259" y="439"/>
                </a:cubicBezTo>
                <a:cubicBezTo>
                  <a:pt x="263" y="438"/>
                  <a:pt x="265" y="438"/>
                  <a:pt x="268" y="437"/>
                </a:cubicBezTo>
                <a:cubicBezTo>
                  <a:pt x="270" y="436"/>
                  <a:pt x="273" y="436"/>
                  <a:pt x="275" y="435"/>
                </a:cubicBezTo>
                <a:close/>
                <a:moveTo>
                  <a:pt x="433" y="139"/>
                </a:moveTo>
                <a:cubicBezTo>
                  <a:pt x="432" y="136"/>
                  <a:pt x="431" y="134"/>
                  <a:pt x="430" y="132"/>
                </a:cubicBezTo>
                <a:cubicBezTo>
                  <a:pt x="427" y="128"/>
                  <a:pt x="425" y="123"/>
                  <a:pt x="422" y="119"/>
                </a:cubicBezTo>
                <a:cubicBezTo>
                  <a:pt x="424" y="123"/>
                  <a:pt x="427" y="128"/>
                  <a:pt x="429" y="132"/>
                </a:cubicBezTo>
                <a:cubicBezTo>
                  <a:pt x="430" y="134"/>
                  <a:pt x="432" y="136"/>
                  <a:pt x="433" y="139"/>
                </a:cubicBezTo>
                <a:cubicBezTo>
                  <a:pt x="434" y="141"/>
                  <a:pt x="436" y="143"/>
                  <a:pt x="436" y="145"/>
                </a:cubicBezTo>
                <a:cubicBezTo>
                  <a:pt x="436" y="143"/>
                  <a:pt x="435" y="141"/>
                  <a:pt x="433" y="139"/>
                </a:cubicBezTo>
                <a:close/>
                <a:moveTo>
                  <a:pt x="439" y="128"/>
                </a:moveTo>
                <a:cubicBezTo>
                  <a:pt x="442" y="133"/>
                  <a:pt x="438" y="125"/>
                  <a:pt x="440" y="129"/>
                </a:cubicBezTo>
                <a:cubicBezTo>
                  <a:pt x="442" y="131"/>
                  <a:pt x="441" y="130"/>
                  <a:pt x="440" y="128"/>
                </a:cubicBezTo>
                <a:cubicBezTo>
                  <a:pt x="437" y="123"/>
                  <a:pt x="435" y="117"/>
                  <a:pt x="430" y="111"/>
                </a:cubicBezTo>
                <a:cubicBezTo>
                  <a:pt x="431" y="113"/>
                  <a:pt x="432" y="116"/>
                  <a:pt x="434" y="119"/>
                </a:cubicBezTo>
                <a:cubicBezTo>
                  <a:pt x="436" y="122"/>
                  <a:pt x="438" y="125"/>
                  <a:pt x="439" y="128"/>
                </a:cubicBezTo>
                <a:close/>
                <a:moveTo>
                  <a:pt x="421" y="107"/>
                </a:moveTo>
                <a:cubicBezTo>
                  <a:pt x="423" y="111"/>
                  <a:pt x="429" y="117"/>
                  <a:pt x="428" y="119"/>
                </a:cubicBezTo>
                <a:cubicBezTo>
                  <a:pt x="428" y="119"/>
                  <a:pt x="432" y="126"/>
                  <a:pt x="434" y="130"/>
                </a:cubicBezTo>
                <a:cubicBezTo>
                  <a:pt x="436" y="134"/>
                  <a:pt x="436" y="133"/>
                  <a:pt x="437" y="133"/>
                </a:cubicBezTo>
                <a:cubicBezTo>
                  <a:pt x="439" y="134"/>
                  <a:pt x="437" y="129"/>
                  <a:pt x="430" y="119"/>
                </a:cubicBezTo>
                <a:cubicBezTo>
                  <a:pt x="430" y="118"/>
                  <a:pt x="428" y="116"/>
                  <a:pt x="428" y="116"/>
                </a:cubicBezTo>
                <a:cubicBezTo>
                  <a:pt x="428" y="117"/>
                  <a:pt x="430" y="119"/>
                  <a:pt x="430" y="120"/>
                </a:cubicBezTo>
                <a:cubicBezTo>
                  <a:pt x="427" y="116"/>
                  <a:pt x="424" y="110"/>
                  <a:pt x="421" y="107"/>
                </a:cubicBezTo>
                <a:close/>
                <a:moveTo>
                  <a:pt x="421" y="124"/>
                </a:moveTo>
                <a:cubicBezTo>
                  <a:pt x="422" y="126"/>
                  <a:pt x="422" y="126"/>
                  <a:pt x="422" y="126"/>
                </a:cubicBezTo>
                <a:cubicBezTo>
                  <a:pt x="423" y="126"/>
                  <a:pt x="423" y="127"/>
                  <a:pt x="424" y="128"/>
                </a:cubicBezTo>
                <a:cubicBezTo>
                  <a:pt x="425" y="130"/>
                  <a:pt x="426" y="131"/>
                  <a:pt x="427" y="133"/>
                </a:cubicBezTo>
                <a:cubicBezTo>
                  <a:pt x="430" y="138"/>
                  <a:pt x="432" y="144"/>
                  <a:pt x="435" y="150"/>
                </a:cubicBezTo>
                <a:cubicBezTo>
                  <a:pt x="436" y="151"/>
                  <a:pt x="436" y="152"/>
                  <a:pt x="436" y="152"/>
                </a:cubicBezTo>
                <a:cubicBezTo>
                  <a:pt x="436" y="150"/>
                  <a:pt x="435" y="148"/>
                  <a:pt x="435" y="146"/>
                </a:cubicBezTo>
                <a:cubicBezTo>
                  <a:pt x="434" y="144"/>
                  <a:pt x="434" y="142"/>
                  <a:pt x="433" y="141"/>
                </a:cubicBezTo>
                <a:cubicBezTo>
                  <a:pt x="431" y="137"/>
                  <a:pt x="429" y="132"/>
                  <a:pt x="426" y="128"/>
                </a:cubicBezTo>
                <a:cubicBezTo>
                  <a:pt x="424" y="125"/>
                  <a:pt x="422" y="122"/>
                  <a:pt x="421" y="120"/>
                </a:cubicBezTo>
                <a:cubicBezTo>
                  <a:pt x="421" y="121"/>
                  <a:pt x="424" y="125"/>
                  <a:pt x="425" y="128"/>
                </a:cubicBezTo>
                <a:cubicBezTo>
                  <a:pt x="425" y="128"/>
                  <a:pt x="426" y="129"/>
                  <a:pt x="427" y="131"/>
                </a:cubicBezTo>
                <a:cubicBezTo>
                  <a:pt x="423" y="124"/>
                  <a:pt x="419" y="119"/>
                  <a:pt x="416" y="115"/>
                </a:cubicBezTo>
                <a:cubicBezTo>
                  <a:pt x="415" y="113"/>
                  <a:pt x="414" y="112"/>
                  <a:pt x="413" y="110"/>
                </a:cubicBezTo>
                <a:cubicBezTo>
                  <a:pt x="412" y="110"/>
                  <a:pt x="412" y="109"/>
                  <a:pt x="411" y="109"/>
                </a:cubicBezTo>
                <a:cubicBezTo>
                  <a:pt x="413" y="111"/>
                  <a:pt x="414" y="113"/>
                  <a:pt x="415" y="115"/>
                </a:cubicBezTo>
                <a:cubicBezTo>
                  <a:pt x="417" y="118"/>
                  <a:pt x="419" y="121"/>
                  <a:pt x="421" y="124"/>
                </a:cubicBezTo>
                <a:close/>
                <a:moveTo>
                  <a:pt x="290" y="471"/>
                </a:moveTo>
                <a:cubicBezTo>
                  <a:pt x="294" y="469"/>
                  <a:pt x="299" y="468"/>
                  <a:pt x="303" y="466"/>
                </a:cubicBezTo>
                <a:cubicBezTo>
                  <a:pt x="308" y="464"/>
                  <a:pt x="312" y="462"/>
                  <a:pt x="317" y="460"/>
                </a:cubicBezTo>
                <a:cubicBezTo>
                  <a:pt x="312" y="462"/>
                  <a:pt x="308" y="463"/>
                  <a:pt x="303" y="465"/>
                </a:cubicBezTo>
                <a:cubicBezTo>
                  <a:pt x="299" y="467"/>
                  <a:pt x="294" y="468"/>
                  <a:pt x="290" y="471"/>
                </a:cubicBezTo>
                <a:close/>
                <a:moveTo>
                  <a:pt x="396" y="387"/>
                </a:moveTo>
                <a:cubicBezTo>
                  <a:pt x="396" y="386"/>
                  <a:pt x="397" y="385"/>
                  <a:pt x="398" y="384"/>
                </a:cubicBezTo>
                <a:cubicBezTo>
                  <a:pt x="396" y="385"/>
                  <a:pt x="394" y="388"/>
                  <a:pt x="394" y="389"/>
                </a:cubicBezTo>
                <a:cubicBezTo>
                  <a:pt x="393" y="391"/>
                  <a:pt x="389" y="395"/>
                  <a:pt x="385" y="399"/>
                </a:cubicBezTo>
                <a:cubicBezTo>
                  <a:pt x="385" y="399"/>
                  <a:pt x="390" y="394"/>
                  <a:pt x="395" y="389"/>
                </a:cubicBezTo>
                <a:cubicBezTo>
                  <a:pt x="396" y="387"/>
                  <a:pt x="397" y="386"/>
                  <a:pt x="398" y="385"/>
                </a:cubicBezTo>
                <a:cubicBezTo>
                  <a:pt x="399" y="384"/>
                  <a:pt x="400" y="382"/>
                  <a:pt x="401" y="381"/>
                </a:cubicBezTo>
                <a:cubicBezTo>
                  <a:pt x="403" y="379"/>
                  <a:pt x="404" y="378"/>
                  <a:pt x="404" y="378"/>
                </a:cubicBezTo>
                <a:cubicBezTo>
                  <a:pt x="401" y="380"/>
                  <a:pt x="398" y="385"/>
                  <a:pt x="396" y="387"/>
                </a:cubicBezTo>
                <a:close/>
                <a:moveTo>
                  <a:pt x="395" y="380"/>
                </a:moveTo>
                <a:cubicBezTo>
                  <a:pt x="394" y="380"/>
                  <a:pt x="393" y="381"/>
                  <a:pt x="391" y="384"/>
                </a:cubicBezTo>
                <a:cubicBezTo>
                  <a:pt x="386" y="389"/>
                  <a:pt x="382" y="394"/>
                  <a:pt x="377" y="398"/>
                </a:cubicBezTo>
                <a:cubicBezTo>
                  <a:pt x="383" y="392"/>
                  <a:pt x="387" y="390"/>
                  <a:pt x="393" y="384"/>
                </a:cubicBezTo>
                <a:cubicBezTo>
                  <a:pt x="394" y="383"/>
                  <a:pt x="394" y="383"/>
                  <a:pt x="396" y="382"/>
                </a:cubicBezTo>
                <a:cubicBezTo>
                  <a:pt x="395" y="383"/>
                  <a:pt x="395" y="381"/>
                  <a:pt x="396" y="380"/>
                </a:cubicBezTo>
                <a:cubicBezTo>
                  <a:pt x="392" y="384"/>
                  <a:pt x="395" y="380"/>
                  <a:pt x="395" y="380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399" y="386"/>
                </a:moveTo>
                <a:cubicBezTo>
                  <a:pt x="398" y="387"/>
                  <a:pt x="396" y="389"/>
                  <a:pt x="395" y="390"/>
                </a:cubicBezTo>
                <a:cubicBezTo>
                  <a:pt x="392" y="393"/>
                  <a:pt x="389" y="396"/>
                  <a:pt x="386" y="399"/>
                </a:cubicBezTo>
                <a:cubicBezTo>
                  <a:pt x="392" y="392"/>
                  <a:pt x="393" y="394"/>
                  <a:pt x="397" y="390"/>
                </a:cubicBezTo>
                <a:cubicBezTo>
                  <a:pt x="396" y="389"/>
                  <a:pt x="398" y="387"/>
                  <a:pt x="403" y="381"/>
                </a:cubicBezTo>
                <a:cubicBezTo>
                  <a:pt x="402" y="382"/>
                  <a:pt x="400" y="384"/>
                  <a:pt x="399" y="386"/>
                </a:cubicBezTo>
                <a:close/>
                <a:moveTo>
                  <a:pt x="196" y="452"/>
                </a:moveTo>
                <a:cubicBezTo>
                  <a:pt x="188" y="451"/>
                  <a:pt x="181" y="449"/>
                  <a:pt x="173" y="448"/>
                </a:cubicBezTo>
                <a:cubicBezTo>
                  <a:pt x="180" y="450"/>
                  <a:pt x="188" y="452"/>
                  <a:pt x="196" y="452"/>
                </a:cubicBezTo>
                <a:close/>
                <a:moveTo>
                  <a:pt x="448" y="249"/>
                </a:moveTo>
                <a:cubicBezTo>
                  <a:pt x="448" y="249"/>
                  <a:pt x="448" y="249"/>
                  <a:pt x="448" y="249"/>
                </a:cubicBezTo>
                <a:cubicBezTo>
                  <a:pt x="448" y="248"/>
                  <a:pt x="448" y="248"/>
                  <a:pt x="448" y="248"/>
                </a:cubicBezTo>
                <a:cubicBezTo>
                  <a:pt x="448" y="249"/>
                  <a:pt x="448" y="249"/>
                  <a:pt x="448" y="249"/>
                </a:cubicBezTo>
                <a:cubicBezTo>
                  <a:pt x="448" y="249"/>
                  <a:pt x="448" y="249"/>
                  <a:pt x="448" y="249"/>
                </a:cubicBezTo>
                <a:close/>
                <a:moveTo>
                  <a:pt x="448" y="246"/>
                </a:moveTo>
                <a:cubicBezTo>
                  <a:pt x="448" y="243"/>
                  <a:pt x="448" y="237"/>
                  <a:pt x="448" y="236"/>
                </a:cubicBezTo>
                <a:cubicBezTo>
                  <a:pt x="447" y="235"/>
                  <a:pt x="447" y="241"/>
                  <a:pt x="447" y="244"/>
                </a:cubicBezTo>
                <a:cubicBezTo>
                  <a:pt x="447" y="245"/>
                  <a:pt x="447" y="245"/>
                  <a:pt x="447" y="246"/>
                </a:cubicBezTo>
                <a:cubicBezTo>
                  <a:pt x="447" y="248"/>
                  <a:pt x="446" y="259"/>
                  <a:pt x="448" y="249"/>
                </a:cubicBezTo>
                <a:cubicBezTo>
                  <a:pt x="448" y="248"/>
                  <a:pt x="448" y="250"/>
                  <a:pt x="448" y="246"/>
                </a:cubicBezTo>
                <a:close/>
                <a:moveTo>
                  <a:pt x="458" y="214"/>
                </a:moveTo>
                <a:cubicBezTo>
                  <a:pt x="458" y="216"/>
                  <a:pt x="458" y="217"/>
                  <a:pt x="459" y="217"/>
                </a:cubicBezTo>
                <a:cubicBezTo>
                  <a:pt x="459" y="217"/>
                  <a:pt x="459" y="214"/>
                  <a:pt x="459" y="213"/>
                </a:cubicBezTo>
                <a:cubicBezTo>
                  <a:pt x="458" y="210"/>
                  <a:pt x="458" y="207"/>
                  <a:pt x="457" y="204"/>
                </a:cubicBezTo>
                <a:cubicBezTo>
                  <a:pt x="457" y="206"/>
                  <a:pt x="458" y="209"/>
                  <a:pt x="457" y="210"/>
                </a:cubicBezTo>
                <a:cubicBezTo>
                  <a:pt x="457" y="211"/>
                  <a:pt x="457" y="212"/>
                  <a:pt x="458" y="215"/>
                </a:cubicBezTo>
                <a:cubicBezTo>
                  <a:pt x="458" y="214"/>
                  <a:pt x="457" y="210"/>
                  <a:pt x="458" y="214"/>
                </a:cubicBezTo>
                <a:close/>
                <a:moveTo>
                  <a:pt x="453" y="219"/>
                </a:moveTo>
                <a:cubicBezTo>
                  <a:pt x="453" y="220"/>
                  <a:pt x="453" y="221"/>
                  <a:pt x="453" y="223"/>
                </a:cubicBezTo>
                <a:cubicBezTo>
                  <a:pt x="453" y="224"/>
                  <a:pt x="453" y="225"/>
                  <a:pt x="453" y="226"/>
                </a:cubicBezTo>
                <a:cubicBezTo>
                  <a:pt x="453" y="231"/>
                  <a:pt x="454" y="231"/>
                  <a:pt x="454" y="230"/>
                </a:cubicBezTo>
                <a:cubicBezTo>
                  <a:pt x="455" y="229"/>
                  <a:pt x="456" y="231"/>
                  <a:pt x="455" y="237"/>
                </a:cubicBezTo>
                <a:cubicBezTo>
                  <a:pt x="455" y="240"/>
                  <a:pt x="455" y="243"/>
                  <a:pt x="455" y="246"/>
                </a:cubicBezTo>
                <a:cubicBezTo>
                  <a:pt x="455" y="248"/>
                  <a:pt x="455" y="251"/>
                  <a:pt x="455" y="254"/>
                </a:cubicBezTo>
                <a:cubicBezTo>
                  <a:pt x="455" y="250"/>
                  <a:pt x="456" y="247"/>
                  <a:pt x="456" y="244"/>
                </a:cubicBezTo>
                <a:cubicBezTo>
                  <a:pt x="456" y="240"/>
                  <a:pt x="457" y="238"/>
                  <a:pt x="457" y="235"/>
                </a:cubicBezTo>
                <a:cubicBezTo>
                  <a:pt x="458" y="229"/>
                  <a:pt x="459" y="223"/>
                  <a:pt x="458" y="215"/>
                </a:cubicBezTo>
                <a:cubicBezTo>
                  <a:pt x="457" y="215"/>
                  <a:pt x="456" y="212"/>
                  <a:pt x="456" y="209"/>
                </a:cubicBezTo>
                <a:cubicBezTo>
                  <a:pt x="455" y="205"/>
                  <a:pt x="455" y="201"/>
                  <a:pt x="454" y="199"/>
                </a:cubicBezTo>
                <a:cubicBezTo>
                  <a:pt x="455" y="201"/>
                  <a:pt x="455" y="204"/>
                  <a:pt x="455" y="207"/>
                </a:cubicBezTo>
                <a:cubicBezTo>
                  <a:pt x="456" y="209"/>
                  <a:pt x="456" y="212"/>
                  <a:pt x="455" y="213"/>
                </a:cubicBezTo>
                <a:cubicBezTo>
                  <a:pt x="455" y="213"/>
                  <a:pt x="455" y="215"/>
                  <a:pt x="455" y="215"/>
                </a:cubicBezTo>
                <a:cubicBezTo>
                  <a:pt x="454" y="212"/>
                  <a:pt x="454" y="209"/>
                  <a:pt x="455" y="209"/>
                </a:cubicBezTo>
                <a:cubicBezTo>
                  <a:pt x="455" y="209"/>
                  <a:pt x="455" y="210"/>
                  <a:pt x="455" y="207"/>
                </a:cubicBezTo>
                <a:cubicBezTo>
                  <a:pt x="454" y="205"/>
                  <a:pt x="454" y="203"/>
                  <a:pt x="453" y="201"/>
                </a:cubicBezTo>
                <a:cubicBezTo>
                  <a:pt x="453" y="199"/>
                  <a:pt x="452" y="197"/>
                  <a:pt x="452" y="195"/>
                </a:cubicBezTo>
                <a:cubicBezTo>
                  <a:pt x="451" y="191"/>
                  <a:pt x="449" y="186"/>
                  <a:pt x="449" y="180"/>
                </a:cubicBezTo>
                <a:cubicBezTo>
                  <a:pt x="450" y="184"/>
                  <a:pt x="450" y="187"/>
                  <a:pt x="451" y="190"/>
                </a:cubicBezTo>
                <a:cubicBezTo>
                  <a:pt x="451" y="181"/>
                  <a:pt x="447" y="174"/>
                  <a:pt x="444" y="165"/>
                </a:cubicBezTo>
                <a:cubicBezTo>
                  <a:pt x="445" y="168"/>
                  <a:pt x="446" y="172"/>
                  <a:pt x="446" y="175"/>
                </a:cubicBezTo>
                <a:cubicBezTo>
                  <a:pt x="447" y="179"/>
                  <a:pt x="448" y="183"/>
                  <a:pt x="448" y="185"/>
                </a:cubicBezTo>
                <a:cubicBezTo>
                  <a:pt x="448" y="188"/>
                  <a:pt x="449" y="193"/>
                  <a:pt x="447" y="188"/>
                </a:cubicBezTo>
                <a:cubicBezTo>
                  <a:pt x="446" y="185"/>
                  <a:pt x="446" y="187"/>
                  <a:pt x="446" y="188"/>
                </a:cubicBezTo>
                <a:cubicBezTo>
                  <a:pt x="446" y="189"/>
                  <a:pt x="446" y="193"/>
                  <a:pt x="447" y="194"/>
                </a:cubicBezTo>
                <a:cubicBezTo>
                  <a:pt x="447" y="194"/>
                  <a:pt x="447" y="195"/>
                  <a:pt x="447" y="195"/>
                </a:cubicBezTo>
                <a:cubicBezTo>
                  <a:pt x="447" y="196"/>
                  <a:pt x="447" y="198"/>
                  <a:pt x="448" y="200"/>
                </a:cubicBezTo>
                <a:cubicBezTo>
                  <a:pt x="450" y="201"/>
                  <a:pt x="450" y="218"/>
                  <a:pt x="453" y="219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250" y="463"/>
                </a:moveTo>
                <a:cubicBezTo>
                  <a:pt x="246" y="463"/>
                  <a:pt x="241" y="463"/>
                  <a:pt x="240" y="463"/>
                </a:cubicBezTo>
                <a:cubicBezTo>
                  <a:pt x="236" y="464"/>
                  <a:pt x="232" y="463"/>
                  <a:pt x="228" y="463"/>
                </a:cubicBezTo>
                <a:cubicBezTo>
                  <a:pt x="229" y="462"/>
                  <a:pt x="232" y="463"/>
                  <a:pt x="233" y="462"/>
                </a:cubicBezTo>
                <a:cubicBezTo>
                  <a:pt x="232" y="462"/>
                  <a:pt x="228" y="462"/>
                  <a:pt x="226" y="462"/>
                </a:cubicBezTo>
                <a:cubicBezTo>
                  <a:pt x="224" y="461"/>
                  <a:pt x="218" y="461"/>
                  <a:pt x="214" y="461"/>
                </a:cubicBezTo>
                <a:cubicBezTo>
                  <a:pt x="218" y="461"/>
                  <a:pt x="216" y="462"/>
                  <a:pt x="221" y="463"/>
                </a:cubicBezTo>
                <a:cubicBezTo>
                  <a:pt x="227" y="463"/>
                  <a:pt x="233" y="464"/>
                  <a:pt x="240" y="464"/>
                </a:cubicBezTo>
                <a:cubicBezTo>
                  <a:pt x="240" y="464"/>
                  <a:pt x="240" y="464"/>
                  <a:pt x="240" y="464"/>
                </a:cubicBezTo>
                <a:cubicBezTo>
                  <a:pt x="235" y="464"/>
                  <a:pt x="230" y="464"/>
                  <a:pt x="224" y="465"/>
                </a:cubicBezTo>
                <a:cubicBezTo>
                  <a:pt x="229" y="465"/>
                  <a:pt x="234" y="465"/>
                  <a:pt x="239" y="465"/>
                </a:cubicBezTo>
                <a:cubicBezTo>
                  <a:pt x="241" y="465"/>
                  <a:pt x="243" y="464"/>
                  <a:pt x="246" y="464"/>
                </a:cubicBezTo>
                <a:cubicBezTo>
                  <a:pt x="247" y="464"/>
                  <a:pt x="249" y="463"/>
                  <a:pt x="250" y="463"/>
                </a:cubicBezTo>
                <a:cubicBezTo>
                  <a:pt x="251" y="463"/>
                  <a:pt x="252" y="463"/>
                  <a:pt x="252" y="463"/>
                </a:cubicBezTo>
                <a:cubicBezTo>
                  <a:pt x="252" y="463"/>
                  <a:pt x="252" y="463"/>
                  <a:pt x="251" y="463"/>
                </a:cubicBezTo>
                <a:cubicBezTo>
                  <a:pt x="252" y="463"/>
                  <a:pt x="252" y="463"/>
                  <a:pt x="252" y="463"/>
                </a:cubicBezTo>
                <a:cubicBezTo>
                  <a:pt x="252" y="463"/>
                  <a:pt x="251" y="463"/>
                  <a:pt x="250" y="463"/>
                </a:cubicBezTo>
                <a:close/>
                <a:moveTo>
                  <a:pt x="304" y="455"/>
                </a:moveTo>
                <a:cubicBezTo>
                  <a:pt x="308" y="453"/>
                  <a:pt x="312" y="450"/>
                  <a:pt x="315" y="450"/>
                </a:cubicBezTo>
                <a:cubicBezTo>
                  <a:pt x="315" y="450"/>
                  <a:pt x="316" y="450"/>
                  <a:pt x="316" y="449"/>
                </a:cubicBezTo>
                <a:cubicBezTo>
                  <a:pt x="317" y="449"/>
                  <a:pt x="317" y="449"/>
                  <a:pt x="317" y="449"/>
                </a:cubicBezTo>
                <a:cubicBezTo>
                  <a:pt x="319" y="447"/>
                  <a:pt x="321" y="446"/>
                  <a:pt x="324" y="445"/>
                </a:cubicBezTo>
                <a:cubicBezTo>
                  <a:pt x="326" y="444"/>
                  <a:pt x="328" y="443"/>
                  <a:pt x="331" y="441"/>
                </a:cubicBezTo>
                <a:cubicBezTo>
                  <a:pt x="333" y="440"/>
                  <a:pt x="337" y="438"/>
                  <a:pt x="334" y="438"/>
                </a:cubicBezTo>
                <a:cubicBezTo>
                  <a:pt x="333" y="438"/>
                  <a:pt x="333" y="438"/>
                  <a:pt x="329" y="440"/>
                </a:cubicBezTo>
                <a:cubicBezTo>
                  <a:pt x="324" y="443"/>
                  <a:pt x="317" y="447"/>
                  <a:pt x="311" y="449"/>
                </a:cubicBezTo>
                <a:cubicBezTo>
                  <a:pt x="311" y="449"/>
                  <a:pt x="309" y="449"/>
                  <a:pt x="308" y="450"/>
                </a:cubicBezTo>
                <a:cubicBezTo>
                  <a:pt x="307" y="450"/>
                  <a:pt x="305" y="450"/>
                  <a:pt x="304" y="451"/>
                </a:cubicBezTo>
                <a:cubicBezTo>
                  <a:pt x="300" y="451"/>
                  <a:pt x="300" y="453"/>
                  <a:pt x="296" y="454"/>
                </a:cubicBezTo>
                <a:cubicBezTo>
                  <a:pt x="291" y="456"/>
                  <a:pt x="291" y="456"/>
                  <a:pt x="287" y="458"/>
                </a:cubicBezTo>
                <a:cubicBezTo>
                  <a:pt x="290" y="457"/>
                  <a:pt x="292" y="456"/>
                  <a:pt x="293" y="456"/>
                </a:cubicBezTo>
                <a:cubicBezTo>
                  <a:pt x="297" y="455"/>
                  <a:pt x="313" y="449"/>
                  <a:pt x="304" y="455"/>
                </a:cubicBezTo>
                <a:close/>
                <a:moveTo>
                  <a:pt x="263" y="459"/>
                </a:moveTo>
                <a:cubicBezTo>
                  <a:pt x="260" y="459"/>
                  <a:pt x="258" y="460"/>
                  <a:pt x="256" y="460"/>
                </a:cubicBezTo>
                <a:cubicBezTo>
                  <a:pt x="260" y="460"/>
                  <a:pt x="259" y="461"/>
                  <a:pt x="261" y="460"/>
                </a:cubicBezTo>
                <a:cubicBezTo>
                  <a:pt x="263" y="460"/>
                  <a:pt x="264" y="460"/>
                  <a:pt x="266" y="460"/>
                </a:cubicBezTo>
                <a:cubicBezTo>
                  <a:pt x="268" y="459"/>
                  <a:pt x="270" y="459"/>
                  <a:pt x="272" y="458"/>
                </a:cubicBezTo>
                <a:cubicBezTo>
                  <a:pt x="275" y="457"/>
                  <a:pt x="279" y="456"/>
                  <a:pt x="283" y="455"/>
                </a:cubicBezTo>
                <a:cubicBezTo>
                  <a:pt x="280" y="455"/>
                  <a:pt x="276" y="456"/>
                  <a:pt x="273" y="457"/>
                </a:cubicBezTo>
                <a:cubicBezTo>
                  <a:pt x="270" y="457"/>
                  <a:pt x="266" y="458"/>
                  <a:pt x="263" y="459"/>
                </a:cubicBezTo>
                <a:close/>
                <a:moveTo>
                  <a:pt x="209" y="464"/>
                </a:moveTo>
                <a:cubicBezTo>
                  <a:pt x="208" y="464"/>
                  <a:pt x="207" y="464"/>
                  <a:pt x="206" y="465"/>
                </a:cubicBezTo>
                <a:cubicBezTo>
                  <a:pt x="205" y="464"/>
                  <a:pt x="203" y="464"/>
                  <a:pt x="202" y="464"/>
                </a:cubicBezTo>
                <a:cubicBezTo>
                  <a:pt x="200" y="464"/>
                  <a:pt x="198" y="464"/>
                  <a:pt x="195" y="464"/>
                </a:cubicBezTo>
                <a:cubicBezTo>
                  <a:pt x="198" y="464"/>
                  <a:pt x="200" y="464"/>
                  <a:pt x="202" y="465"/>
                </a:cubicBezTo>
                <a:cubicBezTo>
                  <a:pt x="203" y="465"/>
                  <a:pt x="204" y="465"/>
                  <a:pt x="206" y="465"/>
                </a:cubicBezTo>
                <a:cubicBezTo>
                  <a:pt x="207" y="465"/>
                  <a:pt x="208" y="465"/>
                  <a:pt x="209" y="465"/>
                </a:cubicBezTo>
                <a:cubicBezTo>
                  <a:pt x="214" y="465"/>
                  <a:pt x="219" y="465"/>
                  <a:pt x="224" y="465"/>
                </a:cubicBezTo>
                <a:cubicBezTo>
                  <a:pt x="219" y="464"/>
                  <a:pt x="214" y="464"/>
                  <a:pt x="209" y="464"/>
                </a:cubicBezTo>
                <a:close/>
                <a:moveTo>
                  <a:pt x="332" y="452"/>
                </a:moveTo>
                <a:cubicBezTo>
                  <a:pt x="332" y="452"/>
                  <a:pt x="332" y="451"/>
                  <a:pt x="332" y="451"/>
                </a:cubicBezTo>
                <a:cubicBezTo>
                  <a:pt x="332" y="451"/>
                  <a:pt x="332" y="452"/>
                  <a:pt x="332" y="452"/>
                </a:cubicBezTo>
                <a:cubicBezTo>
                  <a:pt x="332" y="452"/>
                  <a:pt x="332" y="452"/>
                  <a:pt x="332" y="452"/>
                </a:cubicBezTo>
                <a:close/>
                <a:moveTo>
                  <a:pt x="332" y="452"/>
                </a:moveTo>
                <a:cubicBezTo>
                  <a:pt x="332" y="451"/>
                  <a:pt x="332" y="451"/>
                  <a:pt x="332" y="451"/>
                </a:cubicBezTo>
                <a:cubicBezTo>
                  <a:pt x="332" y="451"/>
                  <a:pt x="332" y="451"/>
                  <a:pt x="332" y="451"/>
                </a:cubicBezTo>
                <a:lnTo>
                  <a:pt x="332" y="452"/>
                </a:lnTo>
                <a:close/>
                <a:moveTo>
                  <a:pt x="308" y="463"/>
                </a:moveTo>
                <a:cubicBezTo>
                  <a:pt x="312" y="461"/>
                  <a:pt x="316" y="460"/>
                  <a:pt x="320" y="458"/>
                </a:cubicBezTo>
                <a:cubicBezTo>
                  <a:pt x="324" y="456"/>
                  <a:pt x="328" y="454"/>
                  <a:pt x="332" y="452"/>
                </a:cubicBezTo>
                <a:cubicBezTo>
                  <a:pt x="328" y="453"/>
                  <a:pt x="324" y="455"/>
                  <a:pt x="320" y="457"/>
                </a:cubicBezTo>
                <a:cubicBezTo>
                  <a:pt x="316" y="459"/>
                  <a:pt x="312" y="461"/>
                  <a:pt x="308" y="463"/>
                </a:cubicBezTo>
                <a:close/>
                <a:moveTo>
                  <a:pt x="311" y="461"/>
                </a:moveTo>
                <a:cubicBezTo>
                  <a:pt x="314" y="458"/>
                  <a:pt x="318" y="456"/>
                  <a:pt x="322" y="455"/>
                </a:cubicBezTo>
                <a:cubicBezTo>
                  <a:pt x="323" y="455"/>
                  <a:pt x="326" y="453"/>
                  <a:pt x="328" y="452"/>
                </a:cubicBezTo>
                <a:cubicBezTo>
                  <a:pt x="329" y="451"/>
                  <a:pt x="331" y="451"/>
                  <a:pt x="332" y="450"/>
                </a:cubicBezTo>
                <a:cubicBezTo>
                  <a:pt x="333" y="449"/>
                  <a:pt x="335" y="448"/>
                  <a:pt x="336" y="447"/>
                </a:cubicBezTo>
                <a:cubicBezTo>
                  <a:pt x="339" y="446"/>
                  <a:pt x="342" y="444"/>
                  <a:pt x="345" y="442"/>
                </a:cubicBezTo>
                <a:cubicBezTo>
                  <a:pt x="340" y="444"/>
                  <a:pt x="335" y="447"/>
                  <a:pt x="329" y="450"/>
                </a:cubicBezTo>
                <a:cubicBezTo>
                  <a:pt x="323" y="453"/>
                  <a:pt x="317" y="455"/>
                  <a:pt x="311" y="458"/>
                </a:cubicBezTo>
                <a:cubicBezTo>
                  <a:pt x="309" y="459"/>
                  <a:pt x="308" y="459"/>
                  <a:pt x="308" y="460"/>
                </a:cubicBezTo>
                <a:cubicBezTo>
                  <a:pt x="307" y="460"/>
                  <a:pt x="307" y="460"/>
                  <a:pt x="308" y="460"/>
                </a:cubicBezTo>
                <a:cubicBezTo>
                  <a:pt x="311" y="459"/>
                  <a:pt x="313" y="458"/>
                  <a:pt x="315" y="457"/>
                </a:cubicBezTo>
                <a:cubicBezTo>
                  <a:pt x="314" y="458"/>
                  <a:pt x="310" y="460"/>
                  <a:pt x="311" y="461"/>
                </a:cubicBezTo>
                <a:close/>
                <a:moveTo>
                  <a:pt x="324" y="450"/>
                </a:moveTo>
                <a:cubicBezTo>
                  <a:pt x="324" y="450"/>
                  <a:pt x="324" y="450"/>
                  <a:pt x="324" y="450"/>
                </a:cubicBezTo>
                <a:cubicBezTo>
                  <a:pt x="330" y="447"/>
                  <a:pt x="335" y="446"/>
                  <a:pt x="342" y="441"/>
                </a:cubicBezTo>
                <a:cubicBezTo>
                  <a:pt x="338" y="443"/>
                  <a:pt x="335" y="444"/>
                  <a:pt x="331" y="446"/>
                </a:cubicBezTo>
                <a:cubicBezTo>
                  <a:pt x="329" y="447"/>
                  <a:pt x="326" y="449"/>
                  <a:pt x="324" y="450"/>
                </a:cubicBezTo>
                <a:close/>
                <a:moveTo>
                  <a:pt x="449" y="309"/>
                </a:moveTo>
                <a:cubicBezTo>
                  <a:pt x="449" y="310"/>
                  <a:pt x="449" y="311"/>
                  <a:pt x="448" y="312"/>
                </a:cubicBezTo>
                <a:cubicBezTo>
                  <a:pt x="449" y="311"/>
                  <a:pt x="449" y="310"/>
                  <a:pt x="449" y="309"/>
                </a:cubicBezTo>
                <a:close/>
                <a:moveTo>
                  <a:pt x="215" y="186"/>
                </a:moveTo>
                <a:cubicBezTo>
                  <a:pt x="215" y="186"/>
                  <a:pt x="215" y="186"/>
                  <a:pt x="215" y="186"/>
                </a:cubicBezTo>
                <a:cubicBezTo>
                  <a:pt x="216" y="185"/>
                  <a:pt x="216" y="185"/>
                  <a:pt x="217" y="184"/>
                </a:cubicBezTo>
                <a:cubicBezTo>
                  <a:pt x="217" y="183"/>
                  <a:pt x="219" y="184"/>
                  <a:pt x="219" y="183"/>
                </a:cubicBezTo>
                <a:cubicBezTo>
                  <a:pt x="218" y="183"/>
                  <a:pt x="218" y="183"/>
                  <a:pt x="217" y="183"/>
                </a:cubicBezTo>
                <a:cubicBezTo>
                  <a:pt x="216" y="184"/>
                  <a:pt x="216" y="184"/>
                  <a:pt x="215" y="184"/>
                </a:cubicBezTo>
                <a:cubicBezTo>
                  <a:pt x="214" y="184"/>
                  <a:pt x="213" y="184"/>
                  <a:pt x="211" y="185"/>
                </a:cubicBezTo>
                <a:cubicBezTo>
                  <a:pt x="211" y="184"/>
                  <a:pt x="213" y="184"/>
                  <a:pt x="212" y="183"/>
                </a:cubicBezTo>
                <a:cubicBezTo>
                  <a:pt x="212" y="184"/>
                  <a:pt x="211" y="184"/>
                  <a:pt x="210" y="184"/>
                </a:cubicBezTo>
                <a:cubicBezTo>
                  <a:pt x="210" y="184"/>
                  <a:pt x="209" y="184"/>
                  <a:pt x="209" y="184"/>
                </a:cubicBezTo>
                <a:cubicBezTo>
                  <a:pt x="210" y="183"/>
                  <a:pt x="212" y="183"/>
                  <a:pt x="214" y="182"/>
                </a:cubicBezTo>
                <a:cubicBezTo>
                  <a:pt x="212" y="182"/>
                  <a:pt x="212" y="183"/>
                  <a:pt x="211" y="183"/>
                </a:cubicBezTo>
                <a:cubicBezTo>
                  <a:pt x="210" y="183"/>
                  <a:pt x="210" y="183"/>
                  <a:pt x="209" y="183"/>
                </a:cubicBezTo>
                <a:cubicBezTo>
                  <a:pt x="208" y="183"/>
                  <a:pt x="208" y="184"/>
                  <a:pt x="208" y="184"/>
                </a:cubicBezTo>
                <a:cubicBezTo>
                  <a:pt x="207" y="186"/>
                  <a:pt x="205" y="185"/>
                  <a:pt x="204" y="186"/>
                </a:cubicBezTo>
                <a:cubicBezTo>
                  <a:pt x="203" y="186"/>
                  <a:pt x="203" y="186"/>
                  <a:pt x="202" y="186"/>
                </a:cubicBezTo>
                <a:cubicBezTo>
                  <a:pt x="201" y="186"/>
                  <a:pt x="200" y="186"/>
                  <a:pt x="200" y="187"/>
                </a:cubicBezTo>
                <a:cubicBezTo>
                  <a:pt x="199" y="188"/>
                  <a:pt x="200" y="188"/>
                  <a:pt x="200" y="188"/>
                </a:cubicBezTo>
                <a:cubicBezTo>
                  <a:pt x="199" y="189"/>
                  <a:pt x="201" y="188"/>
                  <a:pt x="201" y="188"/>
                </a:cubicBezTo>
                <a:cubicBezTo>
                  <a:pt x="202" y="188"/>
                  <a:pt x="203" y="187"/>
                  <a:pt x="203" y="187"/>
                </a:cubicBezTo>
                <a:cubicBezTo>
                  <a:pt x="202" y="188"/>
                  <a:pt x="200" y="189"/>
                  <a:pt x="199" y="190"/>
                </a:cubicBezTo>
                <a:cubicBezTo>
                  <a:pt x="198" y="191"/>
                  <a:pt x="196" y="191"/>
                  <a:pt x="195" y="192"/>
                </a:cubicBezTo>
                <a:cubicBezTo>
                  <a:pt x="194" y="193"/>
                  <a:pt x="193" y="194"/>
                  <a:pt x="191" y="195"/>
                </a:cubicBezTo>
                <a:cubicBezTo>
                  <a:pt x="191" y="195"/>
                  <a:pt x="190" y="196"/>
                  <a:pt x="189" y="196"/>
                </a:cubicBezTo>
                <a:cubicBezTo>
                  <a:pt x="189" y="196"/>
                  <a:pt x="188" y="197"/>
                  <a:pt x="188" y="198"/>
                </a:cubicBezTo>
                <a:cubicBezTo>
                  <a:pt x="188" y="197"/>
                  <a:pt x="189" y="196"/>
                  <a:pt x="188" y="196"/>
                </a:cubicBezTo>
                <a:cubicBezTo>
                  <a:pt x="187" y="198"/>
                  <a:pt x="184" y="200"/>
                  <a:pt x="182" y="202"/>
                </a:cubicBezTo>
                <a:cubicBezTo>
                  <a:pt x="182" y="203"/>
                  <a:pt x="181" y="206"/>
                  <a:pt x="181" y="205"/>
                </a:cubicBezTo>
                <a:cubicBezTo>
                  <a:pt x="182" y="205"/>
                  <a:pt x="182" y="205"/>
                  <a:pt x="183" y="205"/>
                </a:cubicBezTo>
                <a:cubicBezTo>
                  <a:pt x="183" y="204"/>
                  <a:pt x="184" y="203"/>
                  <a:pt x="185" y="203"/>
                </a:cubicBezTo>
                <a:cubicBezTo>
                  <a:pt x="185" y="203"/>
                  <a:pt x="186" y="202"/>
                  <a:pt x="187" y="202"/>
                </a:cubicBezTo>
                <a:cubicBezTo>
                  <a:pt x="187" y="202"/>
                  <a:pt x="186" y="203"/>
                  <a:pt x="185" y="204"/>
                </a:cubicBezTo>
                <a:cubicBezTo>
                  <a:pt x="184" y="205"/>
                  <a:pt x="184" y="205"/>
                  <a:pt x="184" y="205"/>
                </a:cubicBezTo>
                <a:cubicBezTo>
                  <a:pt x="184" y="207"/>
                  <a:pt x="182" y="208"/>
                  <a:pt x="181" y="209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79" y="212"/>
                  <a:pt x="179" y="213"/>
                  <a:pt x="178" y="214"/>
                </a:cubicBezTo>
                <a:cubicBezTo>
                  <a:pt x="176" y="216"/>
                  <a:pt x="176" y="216"/>
                  <a:pt x="176" y="216"/>
                </a:cubicBezTo>
                <a:cubicBezTo>
                  <a:pt x="176" y="217"/>
                  <a:pt x="175" y="218"/>
                  <a:pt x="175" y="218"/>
                </a:cubicBezTo>
                <a:cubicBezTo>
                  <a:pt x="175" y="218"/>
                  <a:pt x="176" y="217"/>
                  <a:pt x="176" y="216"/>
                </a:cubicBezTo>
                <a:cubicBezTo>
                  <a:pt x="177" y="216"/>
                  <a:pt x="178" y="216"/>
                  <a:pt x="178" y="215"/>
                </a:cubicBezTo>
                <a:cubicBezTo>
                  <a:pt x="179" y="214"/>
                  <a:pt x="179" y="213"/>
                  <a:pt x="180" y="212"/>
                </a:cubicBezTo>
                <a:cubicBezTo>
                  <a:pt x="181" y="212"/>
                  <a:pt x="181" y="211"/>
                  <a:pt x="181" y="211"/>
                </a:cubicBezTo>
                <a:cubicBezTo>
                  <a:pt x="182" y="210"/>
                  <a:pt x="183" y="208"/>
                  <a:pt x="184" y="207"/>
                </a:cubicBezTo>
                <a:cubicBezTo>
                  <a:pt x="185" y="206"/>
                  <a:pt x="186" y="205"/>
                  <a:pt x="186" y="203"/>
                </a:cubicBezTo>
                <a:cubicBezTo>
                  <a:pt x="186" y="203"/>
                  <a:pt x="187" y="203"/>
                  <a:pt x="187" y="203"/>
                </a:cubicBezTo>
                <a:cubicBezTo>
                  <a:pt x="189" y="203"/>
                  <a:pt x="190" y="201"/>
                  <a:pt x="190" y="200"/>
                </a:cubicBezTo>
                <a:cubicBezTo>
                  <a:pt x="191" y="200"/>
                  <a:pt x="191" y="199"/>
                  <a:pt x="192" y="199"/>
                </a:cubicBezTo>
                <a:cubicBezTo>
                  <a:pt x="194" y="198"/>
                  <a:pt x="195" y="197"/>
                  <a:pt x="197" y="195"/>
                </a:cubicBezTo>
                <a:cubicBezTo>
                  <a:pt x="199" y="194"/>
                  <a:pt x="201" y="193"/>
                  <a:pt x="202" y="192"/>
                </a:cubicBezTo>
                <a:cubicBezTo>
                  <a:pt x="203" y="191"/>
                  <a:pt x="204" y="191"/>
                  <a:pt x="204" y="191"/>
                </a:cubicBezTo>
                <a:cubicBezTo>
                  <a:pt x="204" y="191"/>
                  <a:pt x="203" y="191"/>
                  <a:pt x="203" y="192"/>
                </a:cubicBezTo>
                <a:cubicBezTo>
                  <a:pt x="204" y="191"/>
                  <a:pt x="203" y="193"/>
                  <a:pt x="204" y="192"/>
                </a:cubicBezTo>
                <a:cubicBezTo>
                  <a:pt x="205" y="191"/>
                  <a:pt x="206" y="191"/>
                  <a:pt x="206" y="191"/>
                </a:cubicBezTo>
                <a:cubicBezTo>
                  <a:pt x="206" y="191"/>
                  <a:pt x="205" y="191"/>
                  <a:pt x="205" y="192"/>
                </a:cubicBezTo>
                <a:cubicBezTo>
                  <a:pt x="205" y="192"/>
                  <a:pt x="202" y="193"/>
                  <a:pt x="203" y="194"/>
                </a:cubicBezTo>
                <a:cubicBezTo>
                  <a:pt x="203" y="194"/>
                  <a:pt x="205" y="193"/>
                  <a:pt x="206" y="192"/>
                </a:cubicBezTo>
                <a:cubicBezTo>
                  <a:pt x="206" y="192"/>
                  <a:pt x="206" y="192"/>
                  <a:pt x="207" y="192"/>
                </a:cubicBezTo>
                <a:cubicBezTo>
                  <a:pt x="206" y="193"/>
                  <a:pt x="205" y="193"/>
                  <a:pt x="204" y="194"/>
                </a:cubicBezTo>
                <a:cubicBezTo>
                  <a:pt x="203" y="194"/>
                  <a:pt x="203" y="195"/>
                  <a:pt x="203" y="195"/>
                </a:cubicBezTo>
                <a:cubicBezTo>
                  <a:pt x="203" y="195"/>
                  <a:pt x="203" y="196"/>
                  <a:pt x="204" y="196"/>
                </a:cubicBezTo>
                <a:cubicBezTo>
                  <a:pt x="205" y="195"/>
                  <a:pt x="205" y="195"/>
                  <a:pt x="206" y="194"/>
                </a:cubicBezTo>
                <a:cubicBezTo>
                  <a:pt x="207" y="193"/>
                  <a:pt x="208" y="193"/>
                  <a:pt x="209" y="192"/>
                </a:cubicBezTo>
                <a:cubicBezTo>
                  <a:pt x="210" y="191"/>
                  <a:pt x="211" y="191"/>
                  <a:pt x="211" y="190"/>
                </a:cubicBezTo>
                <a:cubicBezTo>
                  <a:pt x="212" y="190"/>
                  <a:pt x="213" y="190"/>
                  <a:pt x="213" y="190"/>
                </a:cubicBezTo>
                <a:cubicBezTo>
                  <a:pt x="215" y="189"/>
                  <a:pt x="215" y="187"/>
                  <a:pt x="215" y="186"/>
                </a:cubicBezTo>
                <a:close/>
                <a:moveTo>
                  <a:pt x="229" y="189"/>
                </a:moveTo>
                <a:cubicBezTo>
                  <a:pt x="230" y="188"/>
                  <a:pt x="226" y="189"/>
                  <a:pt x="226" y="188"/>
                </a:cubicBezTo>
                <a:cubicBezTo>
                  <a:pt x="226" y="188"/>
                  <a:pt x="226" y="188"/>
                  <a:pt x="225" y="188"/>
                </a:cubicBezTo>
                <a:cubicBezTo>
                  <a:pt x="224" y="188"/>
                  <a:pt x="224" y="189"/>
                  <a:pt x="223" y="188"/>
                </a:cubicBezTo>
                <a:cubicBezTo>
                  <a:pt x="223" y="188"/>
                  <a:pt x="223" y="189"/>
                  <a:pt x="223" y="189"/>
                </a:cubicBezTo>
                <a:cubicBezTo>
                  <a:pt x="222" y="190"/>
                  <a:pt x="221" y="190"/>
                  <a:pt x="219" y="190"/>
                </a:cubicBezTo>
                <a:cubicBezTo>
                  <a:pt x="220" y="191"/>
                  <a:pt x="221" y="191"/>
                  <a:pt x="222" y="190"/>
                </a:cubicBezTo>
                <a:cubicBezTo>
                  <a:pt x="222" y="190"/>
                  <a:pt x="223" y="190"/>
                  <a:pt x="223" y="190"/>
                </a:cubicBezTo>
                <a:cubicBezTo>
                  <a:pt x="223" y="190"/>
                  <a:pt x="223" y="191"/>
                  <a:pt x="222" y="191"/>
                </a:cubicBezTo>
                <a:cubicBezTo>
                  <a:pt x="224" y="191"/>
                  <a:pt x="224" y="189"/>
                  <a:pt x="226" y="189"/>
                </a:cubicBezTo>
                <a:cubicBezTo>
                  <a:pt x="227" y="189"/>
                  <a:pt x="228" y="189"/>
                  <a:pt x="229" y="189"/>
                </a:cubicBezTo>
                <a:close/>
                <a:moveTo>
                  <a:pt x="232" y="189"/>
                </a:moveTo>
                <a:cubicBezTo>
                  <a:pt x="231" y="189"/>
                  <a:pt x="230" y="189"/>
                  <a:pt x="229" y="189"/>
                </a:cubicBezTo>
                <a:cubicBezTo>
                  <a:pt x="228" y="190"/>
                  <a:pt x="227" y="190"/>
                  <a:pt x="226" y="190"/>
                </a:cubicBezTo>
                <a:cubicBezTo>
                  <a:pt x="225" y="190"/>
                  <a:pt x="224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1" y="191"/>
                  <a:pt x="220" y="191"/>
                  <a:pt x="219" y="192"/>
                </a:cubicBezTo>
                <a:cubicBezTo>
                  <a:pt x="218" y="193"/>
                  <a:pt x="217" y="193"/>
                  <a:pt x="216" y="194"/>
                </a:cubicBezTo>
                <a:cubicBezTo>
                  <a:pt x="215" y="194"/>
                  <a:pt x="214" y="194"/>
                  <a:pt x="214" y="195"/>
                </a:cubicBezTo>
                <a:cubicBezTo>
                  <a:pt x="215" y="195"/>
                  <a:pt x="215" y="195"/>
                  <a:pt x="216" y="194"/>
                </a:cubicBezTo>
                <a:cubicBezTo>
                  <a:pt x="217" y="194"/>
                  <a:pt x="218" y="193"/>
                  <a:pt x="218" y="194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20" y="194"/>
                  <a:pt x="220" y="194"/>
                  <a:pt x="221" y="194"/>
                </a:cubicBezTo>
                <a:cubicBezTo>
                  <a:pt x="222" y="193"/>
                  <a:pt x="224" y="192"/>
                  <a:pt x="225" y="192"/>
                </a:cubicBezTo>
                <a:cubicBezTo>
                  <a:pt x="227" y="191"/>
                  <a:pt x="229" y="191"/>
                  <a:pt x="230" y="191"/>
                </a:cubicBezTo>
                <a:cubicBezTo>
                  <a:pt x="231" y="190"/>
                  <a:pt x="231" y="190"/>
                  <a:pt x="231" y="190"/>
                </a:cubicBezTo>
                <a:cubicBezTo>
                  <a:pt x="230" y="190"/>
                  <a:pt x="231" y="189"/>
                  <a:pt x="231" y="189"/>
                </a:cubicBezTo>
                <a:cubicBezTo>
                  <a:pt x="232" y="189"/>
                  <a:pt x="233" y="190"/>
                  <a:pt x="233" y="190"/>
                </a:cubicBezTo>
                <a:cubicBezTo>
                  <a:pt x="233" y="189"/>
                  <a:pt x="234" y="190"/>
                  <a:pt x="234" y="189"/>
                </a:cubicBezTo>
                <a:cubicBezTo>
                  <a:pt x="234" y="189"/>
                  <a:pt x="233" y="189"/>
                  <a:pt x="232" y="189"/>
                </a:cubicBezTo>
                <a:close/>
                <a:moveTo>
                  <a:pt x="175" y="216"/>
                </a:moveTo>
                <a:cubicBezTo>
                  <a:pt x="175" y="215"/>
                  <a:pt x="176" y="214"/>
                  <a:pt x="177" y="215"/>
                </a:cubicBezTo>
                <a:cubicBezTo>
                  <a:pt x="178" y="213"/>
                  <a:pt x="179" y="211"/>
                  <a:pt x="180" y="210"/>
                </a:cubicBezTo>
                <a:cubicBezTo>
                  <a:pt x="181" y="208"/>
                  <a:pt x="182" y="207"/>
                  <a:pt x="183" y="205"/>
                </a:cubicBezTo>
                <a:cubicBezTo>
                  <a:pt x="182" y="206"/>
                  <a:pt x="181" y="207"/>
                  <a:pt x="181" y="207"/>
                </a:cubicBezTo>
                <a:cubicBezTo>
                  <a:pt x="181" y="207"/>
                  <a:pt x="181" y="206"/>
                  <a:pt x="180" y="206"/>
                </a:cubicBezTo>
                <a:cubicBezTo>
                  <a:pt x="180" y="207"/>
                  <a:pt x="179" y="208"/>
                  <a:pt x="179" y="209"/>
                </a:cubicBezTo>
                <a:cubicBezTo>
                  <a:pt x="178" y="210"/>
                  <a:pt x="177" y="211"/>
                  <a:pt x="177" y="212"/>
                </a:cubicBezTo>
                <a:cubicBezTo>
                  <a:pt x="176" y="213"/>
                  <a:pt x="175" y="214"/>
                  <a:pt x="175" y="215"/>
                </a:cubicBezTo>
                <a:cubicBezTo>
                  <a:pt x="174" y="216"/>
                  <a:pt x="174" y="217"/>
                  <a:pt x="173" y="218"/>
                </a:cubicBezTo>
                <a:cubicBezTo>
                  <a:pt x="174" y="218"/>
                  <a:pt x="174" y="217"/>
                  <a:pt x="175" y="216"/>
                </a:cubicBezTo>
                <a:close/>
                <a:moveTo>
                  <a:pt x="145" y="215"/>
                </a:moveTo>
                <a:cubicBezTo>
                  <a:pt x="145" y="215"/>
                  <a:pt x="144" y="214"/>
                  <a:pt x="144" y="214"/>
                </a:cubicBezTo>
                <a:cubicBezTo>
                  <a:pt x="144" y="215"/>
                  <a:pt x="143" y="216"/>
                  <a:pt x="142" y="217"/>
                </a:cubicBezTo>
                <a:cubicBezTo>
                  <a:pt x="142" y="218"/>
                  <a:pt x="142" y="218"/>
                  <a:pt x="142" y="219"/>
                </a:cubicBezTo>
                <a:cubicBezTo>
                  <a:pt x="141" y="220"/>
                  <a:pt x="141" y="220"/>
                  <a:pt x="141" y="221"/>
                </a:cubicBezTo>
                <a:cubicBezTo>
                  <a:pt x="141" y="223"/>
                  <a:pt x="139" y="226"/>
                  <a:pt x="139" y="229"/>
                </a:cubicBezTo>
                <a:cubicBezTo>
                  <a:pt x="140" y="227"/>
                  <a:pt x="141" y="225"/>
                  <a:pt x="142" y="223"/>
                </a:cubicBezTo>
                <a:cubicBezTo>
                  <a:pt x="142" y="222"/>
                  <a:pt x="143" y="221"/>
                  <a:pt x="143" y="220"/>
                </a:cubicBezTo>
                <a:cubicBezTo>
                  <a:pt x="144" y="219"/>
                  <a:pt x="144" y="218"/>
                  <a:pt x="145" y="217"/>
                </a:cubicBezTo>
                <a:cubicBezTo>
                  <a:pt x="145" y="216"/>
                  <a:pt x="146" y="215"/>
                  <a:pt x="145" y="215"/>
                </a:cubicBezTo>
                <a:close/>
                <a:moveTo>
                  <a:pt x="142" y="248"/>
                </a:moveTo>
                <a:cubicBezTo>
                  <a:pt x="142" y="250"/>
                  <a:pt x="142" y="251"/>
                  <a:pt x="143" y="250"/>
                </a:cubicBezTo>
                <a:cubicBezTo>
                  <a:pt x="144" y="250"/>
                  <a:pt x="144" y="249"/>
                  <a:pt x="144" y="247"/>
                </a:cubicBezTo>
                <a:cubicBezTo>
                  <a:pt x="144" y="246"/>
                  <a:pt x="145" y="244"/>
                  <a:pt x="144" y="246"/>
                </a:cubicBezTo>
                <a:cubicBezTo>
                  <a:pt x="143" y="246"/>
                  <a:pt x="143" y="246"/>
                  <a:pt x="142" y="248"/>
                </a:cubicBezTo>
                <a:close/>
                <a:moveTo>
                  <a:pt x="157" y="292"/>
                </a:moveTo>
                <a:cubicBezTo>
                  <a:pt x="157" y="292"/>
                  <a:pt x="157" y="294"/>
                  <a:pt x="158" y="294"/>
                </a:cubicBezTo>
                <a:cubicBezTo>
                  <a:pt x="159" y="293"/>
                  <a:pt x="158" y="291"/>
                  <a:pt x="158" y="290"/>
                </a:cubicBezTo>
                <a:cubicBezTo>
                  <a:pt x="157" y="290"/>
                  <a:pt x="156" y="289"/>
                  <a:pt x="157" y="292"/>
                </a:cubicBezTo>
                <a:close/>
                <a:moveTo>
                  <a:pt x="140" y="233"/>
                </a:moveTo>
                <a:cubicBezTo>
                  <a:pt x="141" y="232"/>
                  <a:pt x="141" y="230"/>
                  <a:pt x="142" y="227"/>
                </a:cubicBezTo>
                <a:cubicBezTo>
                  <a:pt x="140" y="229"/>
                  <a:pt x="139" y="231"/>
                  <a:pt x="138" y="234"/>
                </a:cubicBezTo>
                <a:cubicBezTo>
                  <a:pt x="139" y="234"/>
                  <a:pt x="139" y="234"/>
                  <a:pt x="140" y="233"/>
                </a:cubicBezTo>
                <a:close/>
                <a:moveTo>
                  <a:pt x="267" y="195"/>
                </a:move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lose/>
                <a:moveTo>
                  <a:pt x="271" y="197"/>
                </a:moveTo>
                <a:cubicBezTo>
                  <a:pt x="270" y="196"/>
                  <a:pt x="269" y="194"/>
                  <a:pt x="268" y="195"/>
                </a:cubicBezTo>
                <a:cubicBezTo>
                  <a:pt x="268" y="195"/>
                  <a:pt x="267" y="195"/>
                  <a:pt x="267" y="195"/>
                </a:cubicBezTo>
                <a:cubicBezTo>
                  <a:pt x="268" y="196"/>
                  <a:pt x="270" y="197"/>
                  <a:pt x="271" y="197"/>
                </a:cubicBezTo>
                <a:close/>
                <a:moveTo>
                  <a:pt x="266" y="195"/>
                </a:moveTo>
                <a:cubicBezTo>
                  <a:pt x="264" y="195"/>
                  <a:pt x="263" y="194"/>
                  <a:pt x="261" y="193"/>
                </a:cubicBezTo>
                <a:cubicBezTo>
                  <a:pt x="260" y="193"/>
                  <a:pt x="259" y="192"/>
                  <a:pt x="258" y="191"/>
                </a:cubicBezTo>
                <a:cubicBezTo>
                  <a:pt x="257" y="192"/>
                  <a:pt x="258" y="193"/>
                  <a:pt x="259" y="193"/>
                </a:cubicBezTo>
                <a:cubicBezTo>
                  <a:pt x="259" y="194"/>
                  <a:pt x="256" y="193"/>
                  <a:pt x="258" y="194"/>
                </a:cubicBezTo>
                <a:cubicBezTo>
                  <a:pt x="259" y="195"/>
                  <a:pt x="257" y="195"/>
                  <a:pt x="258" y="196"/>
                </a:cubicBezTo>
                <a:cubicBezTo>
                  <a:pt x="259" y="196"/>
                  <a:pt x="259" y="197"/>
                  <a:pt x="260" y="197"/>
                </a:cubicBezTo>
                <a:cubicBezTo>
                  <a:pt x="262" y="199"/>
                  <a:pt x="260" y="196"/>
                  <a:pt x="261" y="197"/>
                </a:cubicBezTo>
                <a:cubicBezTo>
                  <a:pt x="261" y="197"/>
                  <a:pt x="261" y="197"/>
                  <a:pt x="261" y="197"/>
                </a:cubicBezTo>
                <a:cubicBezTo>
                  <a:pt x="262" y="198"/>
                  <a:pt x="264" y="198"/>
                  <a:pt x="265" y="198"/>
                </a:cubicBezTo>
                <a:cubicBezTo>
                  <a:pt x="266" y="199"/>
                  <a:pt x="266" y="200"/>
                  <a:pt x="267" y="200"/>
                </a:cubicBezTo>
                <a:cubicBezTo>
                  <a:pt x="267" y="200"/>
                  <a:pt x="267" y="199"/>
                  <a:pt x="267" y="198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66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7" y="197"/>
                </a:cubicBezTo>
                <a:cubicBezTo>
                  <a:pt x="268" y="196"/>
                  <a:pt x="268" y="196"/>
                  <a:pt x="269" y="198"/>
                </a:cubicBezTo>
                <a:cubicBezTo>
                  <a:pt x="270" y="199"/>
                  <a:pt x="272" y="199"/>
                  <a:pt x="274" y="200"/>
                </a:cubicBezTo>
                <a:cubicBezTo>
                  <a:pt x="273" y="199"/>
                  <a:pt x="271" y="198"/>
                  <a:pt x="270" y="197"/>
                </a:cubicBezTo>
                <a:cubicBezTo>
                  <a:pt x="268" y="197"/>
                  <a:pt x="267" y="196"/>
                  <a:pt x="266" y="195"/>
                </a:cubicBezTo>
                <a:close/>
                <a:moveTo>
                  <a:pt x="260" y="321"/>
                </a:moveTo>
                <a:cubicBezTo>
                  <a:pt x="258" y="321"/>
                  <a:pt x="258" y="321"/>
                  <a:pt x="258" y="321"/>
                </a:cubicBezTo>
                <a:cubicBezTo>
                  <a:pt x="258" y="321"/>
                  <a:pt x="257" y="321"/>
                  <a:pt x="256" y="321"/>
                </a:cubicBezTo>
                <a:cubicBezTo>
                  <a:pt x="255" y="321"/>
                  <a:pt x="253" y="322"/>
                  <a:pt x="252" y="323"/>
                </a:cubicBezTo>
                <a:cubicBezTo>
                  <a:pt x="253" y="323"/>
                  <a:pt x="255" y="322"/>
                  <a:pt x="256" y="322"/>
                </a:cubicBezTo>
                <a:cubicBezTo>
                  <a:pt x="255" y="323"/>
                  <a:pt x="253" y="324"/>
                  <a:pt x="252" y="324"/>
                </a:cubicBezTo>
                <a:cubicBezTo>
                  <a:pt x="250" y="325"/>
                  <a:pt x="249" y="325"/>
                  <a:pt x="247" y="326"/>
                </a:cubicBezTo>
                <a:cubicBezTo>
                  <a:pt x="248" y="326"/>
                  <a:pt x="250" y="326"/>
                  <a:pt x="251" y="325"/>
                </a:cubicBezTo>
                <a:cubicBezTo>
                  <a:pt x="252" y="325"/>
                  <a:pt x="253" y="325"/>
                  <a:pt x="254" y="324"/>
                </a:cubicBezTo>
                <a:cubicBezTo>
                  <a:pt x="256" y="323"/>
                  <a:pt x="258" y="322"/>
                  <a:pt x="260" y="321"/>
                </a:cubicBezTo>
                <a:cubicBezTo>
                  <a:pt x="260" y="321"/>
                  <a:pt x="258" y="321"/>
                  <a:pt x="258" y="322"/>
                </a:cubicBezTo>
                <a:cubicBezTo>
                  <a:pt x="259" y="322"/>
                  <a:pt x="260" y="322"/>
                  <a:pt x="260" y="321"/>
                </a:cubicBezTo>
                <a:cubicBezTo>
                  <a:pt x="261" y="321"/>
                  <a:pt x="262" y="321"/>
                  <a:pt x="262" y="320"/>
                </a:cubicBezTo>
                <a:cubicBezTo>
                  <a:pt x="263" y="320"/>
                  <a:pt x="265" y="319"/>
                  <a:pt x="266" y="318"/>
                </a:cubicBezTo>
                <a:cubicBezTo>
                  <a:pt x="264" y="319"/>
                  <a:pt x="262" y="319"/>
                  <a:pt x="261" y="320"/>
                </a:cubicBezTo>
                <a:cubicBezTo>
                  <a:pt x="260" y="320"/>
                  <a:pt x="260" y="320"/>
                  <a:pt x="260" y="321"/>
                </a:cubicBezTo>
                <a:close/>
                <a:moveTo>
                  <a:pt x="268" y="193"/>
                </a:moveTo>
                <a:cubicBezTo>
                  <a:pt x="267" y="194"/>
                  <a:pt x="265" y="193"/>
                  <a:pt x="265" y="193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4" y="194"/>
                  <a:pt x="266" y="194"/>
                  <a:pt x="267" y="195"/>
                </a:cubicBezTo>
                <a:cubicBezTo>
                  <a:pt x="267" y="195"/>
                  <a:pt x="267" y="194"/>
                  <a:pt x="268" y="193"/>
                </a:cubicBezTo>
                <a:close/>
                <a:moveTo>
                  <a:pt x="240" y="184"/>
                </a:moveTo>
                <a:cubicBezTo>
                  <a:pt x="240" y="183"/>
                  <a:pt x="241" y="184"/>
                  <a:pt x="241" y="183"/>
                </a:cubicBezTo>
                <a:cubicBezTo>
                  <a:pt x="240" y="183"/>
                  <a:pt x="239" y="182"/>
                  <a:pt x="238" y="182"/>
                </a:cubicBezTo>
                <a:cubicBezTo>
                  <a:pt x="236" y="183"/>
                  <a:pt x="237" y="184"/>
                  <a:pt x="237" y="184"/>
                </a:cubicBezTo>
                <a:cubicBezTo>
                  <a:pt x="238" y="183"/>
                  <a:pt x="239" y="184"/>
                  <a:pt x="240" y="184"/>
                </a:cubicBezTo>
                <a:close/>
                <a:moveTo>
                  <a:pt x="244" y="193"/>
                </a:moveTo>
                <a:cubicBezTo>
                  <a:pt x="244" y="193"/>
                  <a:pt x="244" y="194"/>
                  <a:pt x="245" y="194"/>
                </a:cubicBezTo>
                <a:cubicBezTo>
                  <a:pt x="246" y="194"/>
                  <a:pt x="246" y="194"/>
                  <a:pt x="247" y="194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47" y="192"/>
                  <a:pt x="246" y="192"/>
                  <a:pt x="244" y="192"/>
                </a:cubicBezTo>
                <a:cubicBezTo>
                  <a:pt x="243" y="192"/>
                  <a:pt x="242" y="192"/>
                  <a:pt x="242" y="192"/>
                </a:cubicBezTo>
                <a:cubicBezTo>
                  <a:pt x="241" y="192"/>
                  <a:pt x="240" y="191"/>
                  <a:pt x="239" y="192"/>
                </a:cubicBezTo>
                <a:cubicBezTo>
                  <a:pt x="238" y="192"/>
                  <a:pt x="238" y="191"/>
                  <a:pt x="238" y="191"/>
                </a:cubicBezTo>
                <a:cubicBezTo>
                  <a:pt x="238" y="192"/>
                  <a:pt x="238" y="192"/>
                  <a:pt x="238" y="192"/>
                </a:cubicBezTo>
                <a:cubicBezTo>
                  <a:pt x="239" y="192"/>
                  <a:pt x="241" y="193"/>
                  <a:pt x="242" y="193"/>
                </a:cubicBezTo>
                <a:cubicBezTo>
                  <a:pt x="243" y="193"/>
                  <a:pt x="243" y="193"/>
                  <a:pt x="244" y="193"/>
                </a:cubicBezTo>
                <a:close/>
                <a:moveTo>
                  <a:pt x="229" y="205"/>
                </a:moveTo>
                <a:cubicBezTo>
                  <a:pt x="228" y="205"/>
                  <a:pt x="227" y="205"/>
                  <a:pt x="227" y="205"/>
                </a:cubicBezTo>
                <a:cubicBezTo>
                  <a:pt x="227" y="206"/>
                  <a:pt x="227" y="206"/>
                  <a:pt x="228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8" y="206"/>
                  <a:pt x="227" y="206"/>
                  <a:pt x="227" y="206"/>
                </a:cubicBezTo>
                <a:cubicBezTo>
                  <a:pt x="226" y="206"/>
                  <a:pt x="225" y="207"/>
                  <a:pt x="224" y="207"/>
                </a:cubicBezTo>
                <a:cubicBezTo>
                  <a:pt x="224" y="207"/>
                  <a:pt x="225" y="207"/>
                  <a:pt x="225" y="207"/>
                </a:cubicBezTo>
                <a:cubicBezTo>
                  <a:pt x="227" y="207"/>
                  <a:pt x="228" y="207"/>
                  <a:pt x="229" y="206"/>
                </a:cubicBezTo>
                <a:cubicBezTo>
                  <a:pt x="229" y="206"/>
                  <a:pt x="229" y="205"/>
                  <a:pt x="229" y="205"/>
                </a:cubicBezTo>
                <a:close/>
                <a:moveTo>
                  <a:pt x="471" y="263"/>
                </a:moveTo>
                <a:cubicBezTo>
                  <a:pt x="471" y="260"/>
                  <a:pt x="471" y="258"/>
                  <a:pt x="471" y="256"/>
                </a:cubicBezTo>
                <a:cubicBezTo>
                  <a:pt x="470" y="258"/>
                  <a:pt x="470" y="260"/>
                  <a:pt x="470" y="263"/>
                </a:cubicBezTo>
                <a:cubicBezTo>
                  <a:pt x="470" y="265"/>
                  <a:pt x="470" y="267"/>
                  <a:pt x="469" y="269"/>
                </a:cubicBezTo>
                <a:cubicBezTo>
                  <a:pt x="469" y="274"/>
                  <a:pt x="468" y="278"/>
                  <a:pt x="467" y="282"/>
                </a:cubicBezTo>
                <a:cubicBezTo>
                  <a:pt x="466" y="283"/>
                  <a:pt x="466" y="284"/>
                  <a:pt x="466" y="284"/>
                </a:cubicBezTo>
                <a:cubicBezTo>
                  <a:pt x="467" y="285"/>
                  <a:pt x="467" y="286"/>
                  <a:pt x="467" y="283"/>
                </a:cubicBezTo>
                <a:cubicBezTo>
                  <a:pt x="468" y="279"/>
                  <a:pt x="469" y="274"/>
                  <a:pt x="470" y="269"/>
                </a:cubicBezTo>
                <a:cubicBezTo>
                  <a:pt x="470" y="267"/>
                  <a:pt x="471" y="265"/>
                  <a:pt x="471" y="263"/>
                </a:cubicBezTo>
                <a:close/>
                <a:moveTo>
                  <a:pt x="450" y="246"/>
                </a:moveTo>
                <a:cubicBezTo>
                  <a:pt x="451" y="240"/>
                  <a:pt x="450" y="236"/>
                  <a:pt x="449" y="232"/>
                </a:cubicBezTo>
                <a:cubicBezTo>
                  <a:pt x="449" y="225"/>
                  <a:pt x="449" y="220"/>
                  <a:pt x="448" y="215"/>
                </a:cubicBezTo>
                <a:cubicBezTo>
                  <a:pt x="449" y="214"/>
                  <a:pt x="449" y="213"/>
                  <a:pt x="449" y="210"/>
                </a:cubicBezTo>
                <a:cubicBezTo>
                  <a:pt x="449" y="207"/>
                  <a:pt x="449" y="204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6" y="196"/>
                  <a:pt x="446" y="196"/>
                  <a:pt x="446" y="198"/>
                </a:cubicBezTo>
                <a:cubicBezTo>
                  <a:pt x="446" y="200"/>
                  <a:pt x="445" y="194"/>
                  <a:pt x="445" y="195"/>
                </a:cubicBezTo>
                <a:cubicBezTo>
                  <a:pt x="444" y="197"/>
                  <a:pt x="445" y="201"/>
                  <a:pt x="445" y="202"/>
                </a:cubicBezTo>
                <a:cubicBezTo>
                  <a:pt x="445" y="202"/>
                  <a:pt x="444" y="200"/>
                  <a:pt x="444" y="200"/>
                </a:cubicBezTo>
                <a:cubicBezTo>
                  <a:pt x="444" y="198"/>
                  <a:pt x="443" y="197"/>
                  <a:pt x="443" y="199"/>
                </a:cubicBezTo>
                <a:cubicBezTo>
                  <a:pt x="444" y="205"/>
                  <a:pt x="443" y="200"/>
                  <a:pt x="442" y="196"/>
                </a:cubicBezTo>
                <a:cubicBezTo>
                  <a:pt x="441" y="191"/>
                  <a:pt x="440" y="187"/>
                  <a:pt x="439" y="184"/>
                </a:cubicBezTo>
                <a:cubicBezTo>
                  <a:pt x="437" y="180"/>
                  <a:pt x="436" y="177"/>
                  <a:pt x="435" y="174"/>
                </a:cubicBezTo>
                <a:cubicBezTo>
                  <a:pt x="434" y="174"/>
                  <a:pt x="434" y="172"/>
                  <a:pt x="433" y="171"/>
                </a:cubicBezTo>
                <a:cubicBezTo>
                  <a:pt x="433" y="168"/>
                  <a:pt x="434" y="170"/>
                  <a:pt x="434" y="170"/>
                </a:cubicBezTo>
                <a:cubicBezTo>
                  <a:pt x="434" y="169"/>
                  <a:pt x="436" y="171"/>
                  <a:pt x="433" y="165"/>
                </a:cubicBezTo>
                <a:cubicBezTo>
                  <a:pt x="432" y="164"/>
                  <a:pt x="432" y="163"/>
                  <a:pt x="432" y="163"/>
                </a:cubicBezTo>
                <a:cubicBezTo>
                  <a:pt x="432" y="162"/>
                  <a:pt x="432" y="163"/>
                  <a:pt x="433" y="163"/>
                </a:cubicBezTo>
                <a:cubicBezTo>
                  <a:pt x="433" y="163"/>
                  <a:pt x="433" y="164"/>
                  <a:pt x="433" y="165"/>
                </a:cubicBezTo>
                <a:cubicBezTo>
                  <a:pt x="434" y="165"/>
                  <a:pt x="434" y="166"/>
                  <a:pt x="434" y="167"/>
                </a:cubicBezTo>
                <a:cubicBezTo>
                  <a:pt x="435" y="168"/>
                  <a:pt x="435" y="169"/>
                  <a:pt x="435" y="169"/>
                </a:cubicBezTo>
                <a:cubicBezTo>
                  <a:pt x="435" y="170"/>
                  <a:pt x="436" y="170"/>
                  <a:pt x="436" y="171"/>
                </a:cubicBezTo>
                <a:cubicBezTo>
                  <a:pt x="437" y="175"/>
                  <a:pt x="439" y="180"/>
                  <a:pt x="439" y="181"/>
                </a:cubicBezTo>
                <a:cubicBezTo>
                  <a:pt x="439" y="179"/>
                  <a:pt x="438" y="177"/>
                  <a:pt x="438" y="175"/>
                </a:cubicBezTo>
                <a:cubicBezTo>
                  <a:pt x="437" y="174"/>
                  <a:pt x="437" y="172"/>
                  <a:pt x="436" y="171"/>
                </a:cubicBezTo>
                <a:cubicBezTo>
                  <a:pt x="437" y="172"/>
                  <a:pt x="438" y="174"/>
                  <a:pt x="438" y="176"/>
                </a:cubicBezTo>
                <a:cubicBezTo>
                  <a:pt x="439" y="178"/>
                  <a:pt x="440" y="181"/>
                  <a:pt x="441" y="183"/>
                </a:cubicBezTo>
                <a:cubicBezTo>
                  <a:pt x="440" y="179"/>
                  <a:pt x="439" y="177"/>
                  <a:pt x="438" y="174"/>
                </a:cubicBezTo>
                <a:cubicBezTo>
                  <a:pt x="438" y="173"/>
                  <a:pt x="437" y="172"/>
                  <a:pt x="437" y="170"/>
                </a:cubicBezTo>
                <a:cubicBezTo>
                  <a:pt x="438" y="171"/>
                  <a:pt x="438" y="170"/>
                  <a:pt x="439" y="171"/>
                </a:cubicBezTo>
                <a:cubicBezTo>
                  <a:pt x="440" y="173"/>
                  <a:pt x="439" y="168"/>
                  <a:pt x="438" y="166"/>
                </a:cubicBezTo>
                <a:cubicBezTo>
                  <a:pt x="436" y="161"/>
                  <a:pt x="434" y="159"/>
                  <a:pt x="432" y="155"/>
                </a:cubicBezTo>
                <a:cubicBezTo>
                  <a:pt x="431" y="153"/>
                  <a:pt x="430" y="153"/>
                  <a:pt x="429" y="150"/>
                </a:cubicBezTo>
                <a:cubicBezTo>
                  <a:pt x="428" y="148"/>
                  <a:pt x="429" y="147"/>
                  <a:pt x="429" y="147"/>
                </a:cubicBezTo>
                <a:cubicBezTo>
                  <a:pt x="430" y="147"/>
                  <a:pt x="430" y="147"/>
                  <a:pt x="432" y="150"/>
                </a:cubicBezTo>
                <a:cubicBezTo>
                  <a:pt x="434" y="153"/>
                  <a:pt x="434" y="153"/>
                  <a:pt x="434" y="151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5" y="154"/>
                  <a:pt x="436" y="157"/>
                  <a:pt x="437" y="160"/>
                </a:cubicBezTo>
                <a:cubicBezTo>
                  <a:pt x="438" y="161"/>
                  <a:pt x="438" y="163"/>
                  <a:pt x="439" y="164"/>
                </a:cubicBezTo>
                <a:cubicBezTo>
                  <a:pt x="440" y="165"/>
                  <a:pt x="440" y="167"/>
                  <a:pt x="441" y="168"/>
                </a:cubicBezTo>
                <a:cubicBezTo>
                  <a:pt x="441" y="170"/>
                  <a:pt x="443" y="172"/>
                  <a:pt x="442" y="169"/>
                </a:cubicBezTo>
                <a:cubicBezTo>
                  <a:pt x="440" y="163"/>
                  <a:pt x="439" y="159"/>
                  <a:pt x="437" y="154"/>
                </a:cubicBezTo>
                <a:cubicBezTo>
                  <a:pt x="435" y="150"/>
                  <a:pt x="434" y="147"/>
                  <a:pt x="432" y="143"/>
                </a:cubicBezTo>
                <a:cubicBezTo>
                  <a:pt x="426" y="133"/>
                  <a:pt x="426" y="133"/>
                  <a:pt x="426" y="133"/>
                </a:cubicBezTo>
                <a:cubicBezTo>
                  <a:pt x="422" y="127"/>
                  <a:pt x="418" y="121"/>
                  <a:pt x="413" y="114"/>
                </a:cubicBezTo>
                <a:cubicBezTo>
                  <a:pt x="413" y="114"/>
                  <a:pt x="415" y="117"/>
                  <a:pt x="415" y="117"/>
                </a:cubicBezTo>
                <a:cubicBezTo>
                  <a:pt x="412" y="114"/>
                  <a:pt x="410" y="110"/>
                  <a:pt x="407" y="107"/>
                </a:cubicBezTo>
                <a:cubicBezTo>
                  <a:pt x="404" y="104"/>
                  <a:pt x="401" y="101"/>
                  <a:pt x="398" y="98"/>
                </a:cubicBezTo>
                <a:cubicBezTo>
                  <a:pt x="403" y="103"/>
                  <a:pt x="404" y="105"/>
                  <a:pt x="406" y="109"/>
                </a:cubicBezTo>
                <a:cubicBezTo>
                  <a:pt x="406" y="109"/>
                  <a:pt x="406" y="109"/>
                  <a:pt x="406" y="110"/>
                </a:cubicBezTo>
                <a:cubicBezTo>
                  <a:pt x="405" y="110"/>
                  <a:pt x="405" y="111"/>
                  <a:pt x="406" y="113"/>
                </a:cubicBezTo>
                <a:cubicBezTo>
                  <a:pt x="407" y="115"/>
                  <a:pt x="409" y="118"/>
                  <a:pt x="412" y="123"/>
                </a:cubicBezTo>
                <a:cubicBezTo>
                  <a:pt x="414" y="125"/>
                  <a:pt x="415" y="127"/>
                  <a:pt x="417" y="130"/>
                </a:cubicBezTo>
                <a:cubicBezTo>
                  <a:pt x="418" y="132"/>
                  <a:pt x="420" y="135"/>
                  <a:pt x="420" y="137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29"/>
                  <a:pt x="414" y="127"/>
                  <a:pt x="413" y="126"/>
                </a:cubicBezTo>
                <a:cubicBezTo>
                  <a:pt x="410" y="122"/>
                  <a:pt x="408" y="118"/>
                  <a:pt x="405" y="114"/>
                </a:cubicBezTo>
                <a:cubicBezTo>
                  <a:pt x="404" y="113"/>
                  <a:pt x="402" y="110"/>
                  <a:pt x="402" y="111"/>
                </a:cubicBezTo>
                <a:cubicBezTo>
                  <a:pt x="402" y="112"/>
                  <a:pt x="403" y="113"/>
                  <a:pt x="404" y="114"/>
                </a:cubicBezTo>
                <a:cubicBezTo>
                  <a:pt x="406" y="116"/>
                  <a:pt x="406" y="117"/>
                  <a:pt x="406" y="117"/>
                </a:cubicBezTo>
                <a:cubicBezTo>
                  <a:pt x="406" y="118"/>
                  <a:pt x="406" y="119"/>
                  <a:pt x="408" y="122"/>
                </a:cubicBezTo>
                <a:cubicBezTo>
                  <a:pt x="410" y="124"/>
                  <a:pt x="411" y="127"/>
                  <a:pt x="414" y="131"/>
                </a:cubicBezTo>
                <a:cubicBezTo>
                  <a:pt x="410" y="125"/>
                  <a:pt x="406" y="120"/>
                  <a:pt x="403" y="116"/>
                </a:cubicBezTo>
                <a:cubicBezTo>
                  <a:pt x="399" y="112"/>
                  <a:pt x="396" y="108"/>
                  <a:pt x="393" y="105"/>
                </a:cubicBezTo>
                <a:cubicBezTo>
                  <a:pt x="393" y="105"/>
                  <a:pt x="394" y="105"/>
                  <a:pt x="394" y="105"/>
                </a:cubicBezTo>
                <a:cubicBezTo>
                  <a:pt x="394" y="105"/>
                  <a:pt x="394" y="105"/>
                  <a:pt x="393" y="104"/>
                </a:cubicBezTo>
                <a:cubicBezTo>
                  <a:pt x="394" y="105"/>
                  <a:pt x="395" y="106"/>
                  <a:pt x="396" y="107"/>
                </a:cubicBezTo>
                <a:cubicBezTo>
                  <a:pt x="395" y="106"/>
                  <a:pt x="394" y="104"/>
                  <a:pt x="393" y="103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92" y="101"/>
                  <a:pt x="391" y="100"/>
                  <a:pt x="389" y="99"/>
                </a:cubicBezTo>
                <a:cubicBezTo>
                  <a:pt x="389" y="99"/>
                  <a:pt x="389" y="98"/>
                  <a:pt x="388" y="98"/>
                </a:cubicBezTo>
                <a:cubicBezTo>
                  <a:pt x="386" y="96"/>
                  <a:pt x="385" y="95"/>
                  <a:pt x="383" y="93"/>
                </a:cubicBezTo>
                <a:cubicBezTo>
                  <a:pt x="383" y="93"/>
                  <a:pt x="382" y="93"/>
                  <a:pt x="382" y="93"/>
                </a:cubicBezTo>
                <a:cubicBezTo>
                  <a:pt x="380" y="91"/>
                  <a:pt x="379" y="90"/>
                  <a:pt x="377" y="89"/>
                </a:cubicBezTo>
                <a:cubicBezTo>
                  <a:pt x="379" y="91"/>
                  <a:pt x="382" y="94"/>
                  <a:pt x="384" y="96"/>
                </a:cubicBezTo>
                <a:cubicBezTo>
                  <a:pt x="386" y="98"/>
                  <a:pt x="387" y="100"/>
                  <a:pt x="389" y="101"/>
                </a:cubicBezTo>
                <a:cubicBezTo>
                  <a:pt x="391" y="104"/>
                  <a:pt x="394" y="107"/>
                  <a:pt x="396" y="110"/>
                </a:cubicBezTo>
                <a:cubicBezTo>
                  <a:pt x="397" y="110"/>
                  <a:pt x="397" y="111"/>
                  <a:pt x="397" y="111"/>
                </a:cubicBezTo>
                <a:cubicBezTo>
                  <a:pt x="398" y="112"/>
                  <a:pt x="399" y="113"/>
                  <a:pt x="398" y="112"/>
                </a:cubicBezTo>
                <a:cubicBezTo>
                  <a:pt x="398" y="112"/>
                  <a:pt x="397" y="111"/>
                  <a:pt x="397" y="111"/>
                </a:cubicBezTo>
                <a:cubicBezTo>
                  <a:pt x="394" y="108"/>
                  <a:pt x="392" y="106"/>
                  <a:pt x="390" y="104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88" y="101"/>
                  <a:pt x="386" y="100"/>
                  <a:pt x="385" y="98"/>
                </a:cubicBezTo>
                <a:cubicBezTo>
                  <a:pt x="382" y="95"/>
                  <a:pt x="379" y="92"/>
                  <a:pt x="376" y="89"/>
                </a:cubicBezTo>
                <a:cubicBezTo>
                  <a:pt x="375" y="88"/>
                  <a:pt x="378" y="90"/>
                  <a:pt x="377" y="89"/>
                </a:cubicBezTo>
                <a:cubicBezTo>
                  <a:pt x="376" y="88"/>
                  <a:pt x="375" y="87"/>
                  <a:pt x="374" y="86"/>
                </a:cubicBezTo>
                <a:cubicBezTo>
                  <a:pt x="372" y="84"/>
                  <a:pt x="370" y="81"/>
                  <a:pt x="366" y="78"/>
                </a:cubicBezTo>
                <a:cubicBezTo>
                  <a:pt x="365" y="77"/>
                  <a:pt x="363" y="75"/>
                  <a:pt x="361" y="74"/>
                </a:cubicBezTo>
                <a:cubicBezTo>
                  <a:pt x="359" y="72"/>
                  <a:pt x="357" y="71"/>
                  <a:pt x="355" y="69"/>
                </a:cubicBezTo>
                <a:cubicBezTo>
                  <a:pt x="353" y="68"/>
                  <a:pt x="352" y="67"/>
                  <a:pt x="350" y="66"/>
                </a:cubicBezTo>
                <a:cubicBezTo>
                  <a:pt x="348" y="65"/>
                  <a:pt x="346" y="64"/>
                  <a:pt x="344" y="62"/>
                </a:cubicBezTo>
                <a:cubicBezTo>
                  <a:pt x="348" y="64"/>
                  <a:pt x="351" y="67"/>
                  <a:pt x="353" y="67"/>
                </a:cubicBezTo>
                <a:cubicBezTo>
                  <a:pt x="349" y="65"/>
                  <a:pt x="346" y="62"/>
                  <a:pt x="344" y="61"/>
                </a:cubicBezTo>
                <a:cubicBezTo>
                  <a:pt x="339" y="58"/>
                  <a:pt x="334" y="55"/>
                  <a:pt x="328" y="52"/>
                </a:cubicBezTo>
                <a:cubicBezTo>
                  <a:pt x="329" y="52"/>
                  <a:pt x="329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331" y="52"/>
                  <a:pt x="331" y="52"/>
                  <a:pt x="331" y="53"/>
                </a:cubicBezTo>
                <a:cubicBezTo>
                  <a:pt x="332" y="53"/>
                  <a:pt x="336" y="55"/>
                  <a:pt x="335" y="54"/>
                </a:cubicBezTo>
                <a:cubicBezTo>
                  <a:pt x="335" y="54"/>
                  <a:pt x="334" y="53"/>
                  <a:pt x="333" y="53"/>
                </a:cubicBezTo>
                <a:cubicBezTo>
                  <a:pt x="334" y="53"/>
                  <a:pt x="335" y="53"/>
                  <a:pt x="335" y="53"/>
                </a:cubicBezTo>
                <a:cubicBezTo>
                  <a:pt x="336" y="53"/>
                  <a:pt x="335" y="52"/>
                  <a:pt x="334" y="51"/>
                </a:cubicBezTo>
                <a:cubicBezTo>
                  <a:pt x="331" y="50"/>
                  <a:pt x="329" y="49"/>
                  <a:pt x="327" y="48"/>
                </a:cubicBezTo>
                <a:cubicBezTo>
                  <a:pt x="324" y="47"/>
                  <a:pt x="322" y="46"/>
                  <a:pt x="319" y="45"/>
                </a:cubicBezTo>
                <a:cubicBezTo>
                  <a:pt x="317" y="44"/>
                  <a:pt x="314" y="43"/>
                  <a:pt x="312" y="42"/>
                </a:cubicBezTo>
                <a:cubicBezTo>
                  <a:pt x="309" y="41"/>
                  <a:pt x="306" y="40"/>
                  <a:pt x="303" y="40"/>
                </a:cubicBezTo>
                <a:cubicBezTo>
                  <a:pt x="303" y="40"/>
                  <a:pt x="302" y="39"/>
                  <a:pt x="301" y="39"/>
                </a:cubicBezTo>
                <a:cubicBezTo>
                  <a:pt x="299" y="38"/>
                  <a:pt x="296" y="38"/>
                  <a:pt x="293" y="37"/>
                </a:cubicBezTo>
                <a:cubicBezTo>
                  <a:pt x="294" y="37"/>
                  <a:pt x="295" y="37"/>
                  <a:pt x="296" y="37"/>
                </a:cubicBezTo>
                <a:cubicBezTo>
                  <a:pt x="297" y="38"/>
                  <a:pt x="299" y="38"/>
                  <a:pt x="300" y="38"/>
                </a:cubicBezTo>
                <a:cubicBezTo>
                  <a:pt x="300" y="38"/>
                  <a:pt x="300" y="38"/>
                  <a:pt x="299" y="38"/>
                </a:cubicBezTo>
                <a:cubicBezTo>
                  <a:pt x="300" y="38"/>
                  <a:pt x="301" y="38"/>
                  <a:pt x="302" y="39"/>
                </a:cubicBezTo>
                <a:cubicBezTo>
                  <a:pt x="298" y="37"/>
                  <a:pt x="298" y="37"/>
                  <a:pt x="300" y="37"/>
                </a:cubicBezTo>
                <a:cubicBezTo>
                  <a:pt x="302" y="37"/>
                  <a:pt x="302" y="37"/>
                  <a:pt x="302" y="37"/>
                </a:cubicBezTo>
                <a:cubicBezTo>
                  <a:pt x="301" y="36"/>
                  <a:pt x="300" y="36"/>
                  <a:pt x="298" y="36"/>
                </a:cubicBezTo>
                <a:cubicBezTo>
                  <a:pt x="294" y="35"/>
                  <a:pt x="291" y="35"/>
                  <a:pt x="287" y="34"/>
                </a:cubicBezTo>
                <a:cubicBezTo>
                  <a:pt x="284" y="33"/>
                  <a:pt x="281" y="32"/>
                  <a:pt x="279" y="32"/>
                </a:cubicBezTo>
                <a:cubicBezTo>
                  <a:pt x="277" y="31"/>
                  <a:pt x="272" y="30"/>
                  <a:pt x="272" y="31"/>
                </a:cubicBezTo>
                <a:cubicBezTo>
                  <a:pt x="273" y="31"/>
                  <a:pt x="271" y="32"/>
                  <a:pt x="276" y="32"/>
                </a:cubicBezTo>
                <a:cubicBezTo>
                  <a:pt x="278" y="33"/>
                  <a:pt x="280" y="33"/>
                  <a:pt x="282" y="34"/>
                </a:cubicBezTo>
                <a:cubicBezTo>
                  <a:pt x="283" y="34"/>
                  <a:pt x="283" y="34"/>
                  <a:pt x="284" y="34"/>
                </a:cubicBezTo>
                <a:cubicBezTo>
                  <a:pt x="284" y="35"/>
                  <a:pt x="285" y="35"/>
                  <a:pt x="287" y="35"/>
                </a:cubicBezTo>
                <a:cubicBezTo>
                  <a:pt x="284" y="35"/>
                  <a:pt x="281" y="34"/>
                  <a:pt x="278" y="34"/>
                </a:cubicBezTo>
                <a:cubicBezTo>
                  <a:pt x="275" y="33"/>
                  <a:pt x="273" y="33"/>
                  <a:pt x="270" y="32"/>
                </a:cubicBezTo>
                <a:cubicBezTo>
                  <a:pt x="268" y="32"/>
                  <a:pt x="267" y="32"/>
                  <a:pt x="265" y="32"/>
                </a:cubicBezTo>
                <a:cubicBezTo>
                  <a:pt x="264" y="32"/>
                  <a:pt x="263" y="32"/>
                  <a:pt x="262" y="32"/>
                </a:cubicBezTo>
                <a:cubicBezTo>
                  <a:pt x="261" y="32"/>
                  <a:pt x="259" y="32"/>
                  <a:pt x="258" y="32"/>
                </a:cubicBezTo>
                <a:cubicBezTo>
                  <a:pt x="256" y="32"/>
                  <a:pt x="257" y="32"/>
                  <a:pt x="257" y="33"/>
                </a:cubicBezTo>
                <a:cubicBezTo>
                  <a:pt x="256" y="33"/>
                  <a:pt x="254" y="33"/>
                  <a:pt x="250" y="32"/>
                </a:cubicBezTo>
                <a:cubicBezTo>
                  <a:pt x="238" y="32"/>
                  <a:pt x="225" y="32"/>
                  <a:pt x="213" y="34"/>
                </a:cubicBezTo>
                <a:cubicBezTo>
                  <a:pt x="209" y="34"/>
                  <a:pt x="206" y="35"/>
                  <a:pt x="203" y="35"/>
                </a:cubicBezTo>
                <a:cubicBezTo>
                  <a:pt x="214" y="33"/>
                  <a:pt x="226" y="32"/>
                  <a:pt x="238" y="32"/>
                </a:cubicBezTo>
                <a:cubicBezTo>
                  <a:pt x="233" y="31"/>
                  <a:pt x="229" y="31"/>
                  <a:pt x="224" y="32"/>
                </a:cubicBezTo>
                <a:cubicBezTo>
                  <a:pt x="220" y="32"/>
                  <a:pt x="215" y="32"/>
                  <a:pt x="211" y="33"/>
                </a:cubicBezTo>
                <a:cubicBezTo>
                  <a:pt x="211" y="33"/>
                  <a:pt x="212" y="32"/>
                  <a:pt x="213" y="32"/>
                </a:cubicBezTo>
                <a:cubicBezTo>
                  <a:pt x="214" y="32"/>
                  <a:pt x="216" y="32"/>
                  <a:pt x="218" y="31"/>
                </a:cubicBezTo>
                <a:cubicBezTo>
                  <a:pt x="220" y="31"/>
                  <a:pt x="222" y="31"/>
                  <a:pt x="224" y="31"/>
                </a:cubicBezTo>
                <a:cubicBezTo>
                  <a:pt x="226" y="31"/>
                  <a:pt x="228" y="31"/>
                  <a:pt x="229" y="30"/>
                </a:cubicBezTo>
                <a:cubicBezTo>
                  <a:pt x="230" y="30"/>
                  <a:pt x="231" y="30"/>
                  <a:pt x="231" y="29"/>
                </a:cubicBezTo>
                <a:cubicBezTo>
                  <a:pt x="231" y="29"/>
                  <a:pt x="232" y="29"/>
                  <a:pt x="232" y="29"/>
                </a:cubicBezTo>
                <a:cubicBezTo>
                  <a:pt x="237" y="29"/>
                  <a:pt x="236" y="29"/>
                  <a:pt x="236" y="29"/>
                </a:cubicBezTo>
                <a:cubicBezTo>
                  <a:pt x="237" y="28"/>
                  <a:pt x="232" y="28"/>
                  <a:pt x="230" y="28"/>
                </a:cubicBezTo>
                <a:cubicBezTo>
                  <a:pt x="230" y="28"/>
                  <a:pt x="232" y="28"/>
                  <a:pt x="232" y="28"/>
                </a:cubicBezTo>
                <a:cubicBezTo>
                  <a:pt x="237" y="28"/>
                  <a:pt x="237" y="27"/>
                  <a:pt x="238" y="27"/>
                </a:cubicBezTo>
                <a:cubicBezTo>
                  <a:pt x="238" y="26"/>
                  <a:pt x="234" y="27"/>
                  <a:pt x="231" y="27"/>
                </a:cubicBezTo>
                <a:cubicBezTo>
                  <a:pt x="224" y="27"/>
                  <a:pt x="218" y="28"/>
                  <a:pt x="210" y="29"/>
                </a:cubicBezTo>
                <a:cubicBezTo>
                  <a:pt x="210" y="29"/>
                  <a:pt x="208" y="29"/>
                  <a:pt x="208" y="29"/>
                </a:cubicBezTo>
                <a:cubicBezTo>
                  <a:pt x="204" y="31"/>
                  <a:pt x="201" y="31"/>
                  <a:pt x="197" y="32"/>
                </a:cubicBezTo>
                <a:cubicBezTo>
                  <a:pt x="194" y="32"/>
                  <a:pt x="190" y="33"/>
                  <a:pt x="187" y="34"/>
                </a:cubicBezTo>
                <a:cubicBezTo>
                  <a:pt x="181" y="35"/>
                  <a:pt x="189" y="32"/>
                  <a:pt x="187" y="33"/>
                </a:cubicBezTo>
                <a:cubicBezTo>
                  <a:pt x="186" y="33"/>
                  <a:pt x="186" y="33"/>
                  <a:pt x="185" y="33"/>
                </a:cubicBezTo>
                <a:cubicBezTo>
                  <a:pt x="181" y="34"/>
                  <a:pt x="178" y="35"/>
                  <a:pt x="174" y="36"/>
                </a:cubicBezTo>
                <a:cubicBezTo>
                  <a:pt x="172" y="37"/>
                  <a:pt x="169" y="38"/>
                  <a:pt x="166" y="39"/>
                </a:cubicBezTo>
                <a:cubicBezTo>
                  <a:pt x="164" y="40"/>
                  <a:pt x="163" y="40"/>
                  <a:pt x="164" y="39"/>
                </a:cubicBezTo>
                <a:cubicBezTo>
                  <a:pt x="164" y="39"/>
                  <a:pt x="168" y="37"/>
                  <a:pt x="162" y="39"/>
                </a:cubicBezTo>
                <a:cubicBezTo>
                  <a:pt x="161" y="39"/>
                  <a:pt x="160" y="39"/>
                  <a:pt x="162" y="39"/>
                </a:cubicBezTo>
                <a:cubicBezTo>
                  <a:pt x="169" y="36"/>
                  <a:pt x="166" y="37"/>
                  <a:pt x="166" y="36"/>
                </a:cubicBezTo>
                <a:cubicBezTo>
                  <a:pt x="166" y="36"/>
                  <a:pt x="165" y="36"/>
                  <a:pt x="168" y="34"/>
                </a:cubicBezTo>
                <a:cubicBezTo>
                  <a:pt x="169" y="34"/>
                  <a:pt x="172" y="33"/>
                  <a:pt x="174" y="33"/>
                </a:cubicBezTo>
                <a:cubicBezTo>
                  <a:pt x="175" y="32"/>
                  <a:pt x="176" y="32"/>
                  <a:pt x="178" y="32"/>
                </a:cubicBezTo>
                <a:cubicBezTo>
                  <a:pt x="181" y="31"/>
                  <a:pt x="184" y="30"/>
                  <a:pt x="188" y="30"/>
                </a:cubicBezTo>
                <a:cubicBezTo>
                  <a:pt x="191" y="29"/>
                  <a:pt x="194" y="28"/>
                  <a:pt x="196" y="27"/>
                </a:cubicBezTo>
                <a:cubicBezTo>
                  <a:pt x="199" y="26"/>
                  <a:pt x="202" y="26"/>
                  <a:pt x="204" y="25"/>
                </a:cubicBezTo>
                <a:cubicBezTo>
                  <a:pt x="206" y="25"/>
                  <a:pt x="209" y="24"/>
                  <a:pt x="211" y="24"/>
                </a:cubicBezTo>
                <a:cubicBezTo>
                  <a:pt x="214" y="23"/>
                  <a:pt x="217" y="23"/>
                  <a:pt x="219" y="23"/>
                </a:cubicBezTo>
                <a:cubicBezTo>
                  <a:pt x="221" y="23"/>
                  <a:pt x="225" y="23"/>
                  <a:pt x="228" y="23"/>
                </a:cubicBezTo>
                <a:cubicBezTo>
                  <a:pt x="226" y="22"/>
                  <a:pt x="237" y="22"/>
                  <a:pt x="239" y="21"/>
                </a:cubicBezTo>
                <a:cubicBezTo>
                  <a:pt x="240" y="21"/>
                  <a:pt x="241" y="21"/>
                  <a:pt x="241" y="21"/>
                </a:cubicBezTo>
                <a:cubicBezTo>
                  <a:pt x="241" y="20"/>
                  <a:pt x="240" y="20"/>
                  <a:pt x="238" y="20"/>
                </a:cubicBezTo>
                <a:cubicBezTo>
                  <a:pt x="235" y="20"/>
                  <a:pt x="233" y="20"/>
                  <a:pt x="230" y="20"/>
                </a:cubicBezTo>
                <a:cubicBezTo>
                  <a:pt x="227" y="20"/>
                  <a:pt x="225" y="20"/>
                  <a:pt x="221" y="20"/>
                </a:cubicBezTo>
                <a:cubicBezTo>
                  <a:pt x="219" y="21"/>
                  <a:pt x="216" y="21"/>
                  <a:pt x="213" y="22"/>
                </a:cubicBezTo>
                <a:cubicBezTo>
                  <a:pt x="211" y="22"/>
                  <a:pt x="209" y="22"/>
                  <a:pt x="207" y="22"/>
                </a:cubicBezTo>
                <a:cubicBezTo>
                  <a:pt x="206" y="22"/>
                  <a:pt x="204" y="23"/>
                  <a:pt x="202" y="23"/>
                </a:cubicBezTo>
                <a:cubicBezTo>
                  <a:pt x="217" y="19"/>
                  <a:pt x="233" y="19"/>
                  <a:pt x="248" y="19"/>
                </a:cubicBezTo>
                <a:cubicBezTo>
                  <a:pt x="243" y="19"/>
                  <a:pt x="239" y="19"/>
                  <a:pt x="235" y="19"/>
                </a:cubicBezTo>
                <a:cubicBezTo>
                  <a:pt x="232" y="19"/>
                  <a:pt x="230" y="19"/>
                  <a:pt x="228" y="19"/>
                </a:cubicBezTo>
                <a:cubicBezTo>
                  <a:pt x="221" y="20"/>
                  <a:pt x="221" y="20"/>
                  <a:pt x="221" y="20"/>
                </a:cubicBezTo>
                <a:cubicBezTo>
                  <a:pt x="219" y="20"/>
                  <a:pt x="218" y="20"/>
                  <a:pt x="217" y="20"/>
                </a:cubicBezTo>
                <a:cubicBezTo>
                  <a:pt x="217" y="19"/>
                  <a:pt x="219" y="19"/>
                  <a:pt x="220" y="19"/>
                </a:cubicBezTo>
                <a:cubicBezTo>
                  <a:pt x="228" y="19"/>
                  <a:pt x="235" y="18"/>
                  <a:pt x="243" y="18"/>
                </a:cubicBezTo>
                <a:cubicBezTo>
                  <a:pt x="247" y="18"/>
                  <a:pt x="251" y="18"/>
                  <a:pt x="256" y="19"/>
                </a:cubicBezTo>
                <a:cubicBezTo>
                  <a:pt x="256" y="18"/>
                  <a:pt x="252" y="18"/>
                  <a:pt x="253" y="18"/>
                </a:cubicBezTo>
                <a:cubicBezTo>
                  <a:pt x="255" y="18"/>
                  <a:pt x="257" y="18"/>
                  <a:pt x="259" y="18"/>
                </a:cubicBezTo>
                <a:cubicBezTo>
                  <a:pt x="261" y="18"/>
                  <a:pt x="263" y="19"/>
                  <a:pt x="266" y="19"/>
                </a:cubicBezTo>
                <a:cubicBezTo>
                  <a:pt x="263" y="18"/>
                  <a:pt x="261" y="18"/>
                  <a:pt x="258" y="18"/>
                </a:cubicBezTo>
                <a:cubicBezTo>
                  <a:pt x="255" y="17"/>
                  <a:pt x="253" y="17"/>
                  <a:pt x="250" y="17"/>
                </a:cubicBezTo>
                <a:cubicBezTo>
                  <a:pt x="241" y="17"/>
                  <a:pt x="242" y="16"/>
                  <a:pt x="240" y="16"/>
                </a:cubicBezTo>
                <a:cubicBezTo>
                  <a:pt x="239" y="15"/>
                  <a:pt x="239" y="15"/>
                  <a:pt x="240" y="15"/>
                </a:cubicBezTo>
                <a:cubicBezTo>
                  <a:pt x="241" y="15"/>
                  <a:pt x="242" y="15"/>
                  <a:pt x="243" y="14"/>
                </a:cubicBezTo>
                <a:cubicBezTo>
                  <a:pt x="244" y="14"/>
                  <a:pt x="248" y="15"/>
                  <a:pt x="250" y="15"/>
                </a:cubicBezTo>
                <a:cubicBezTo>
                  <a:pt x="253" y="15"/>
                  <a:pt x="256" y="16"/>
                  <a:pt x="260" y="16"/>
                </a:cubicBezTo>
                <a:cubicBezTo>
                  <a:pt x="262" y="16"/>
                  <a:pt x="264" y="16"/>
                  <a:pt x="264" y="16"/>
                </a:cubicBezTo>
                <a:cubicBezTo>
                  <a:pt x="264" y="16"/>
                  <a:pt x="264" y="15"/>
                  <a:pt x="261" y="15"/>
                </a:cubicBezTo>
                <a:cubicBezTo>
                  <a:pt x="256" y="15"/>
                  <a:pt x="251" y="14"/>
                  <a:pt x="248" y="14"/>
                </a:cubicBezTo>
                <a:cubicBezTo>
                  <a:pt x="250" y="14"/>
                  <a:pt x="253" y="14"/>
                  <a:pt x="256" y="14"/>
                </a:cubicBezTo>
                <a:cubicBezTo>
                  <a:pt x="259" y="15"/>
                  <a:pt x="261" y="15"/>
                  <a:pt x="264" y="15"/>
                </a:cubicBezTo>
                <a:cubicBezTo>
                  <a:pt x="260" y="15"/>
                  <a:pt x="256" y="14"/>
                  <a:pt x="252" y="14"/>
                </a:cubicBezTo>
                <a:cubicBezTo>
                  <a:pt x="248" y="13"/>
                  <a:pt x="244" y="13"/>
                  <a:pt x="240" y="13"/>
                </a:cubicBezTo>
                <a:cubicBezTo>
                  <a:pt x="244" y="13"/>
                  <a:pt x="247" y="13"/>
                  <a:pt x="253" y="13"/>
                </a:cubicBezTo>
                <a:cubicBezTo>
                  <a:pt x="248" y="12"/>
                  <a:pt x="244" y="13"/>
                  <a:pt x="239" y="12"/>
                </a:cubicBezTo>
                <a:cubicBezTo>
                  <a:pt x="243" y="12"/>
                  <a:pt x="245" y="12"/>
                  <a:pt x="247" y="12"/>
                </a:cubicBezTo>
                <a:cubicBezTo>
                  <a:pt x="250" y="12"/>
                  <a:pt x="252" y="12"/>
                  <a:pt x="255" y="12"/>
                </a:cubicBezTo>
                <a:cubicBezTo>
                  <a:pt x="257" y="12"/>
                  <a:pt x="260" y="13"/>
                  <a:pt x="263" y="13"/>
                </a:cubicBezTo>
                <a:cubicBezTo>
                  <a:pt x="271" y="14"/>
                  <a:pt x="271" y="14"/>
                  <a:pt x="271" y="14"/>
                </a:cubicBezTo>
                <a:cubicBezTo>
                  <a:pt x="273" y="14"/>
                  <a:pt x="276" y="14"/>
                  <a:pt x="279" y="15"/>
                </a:cubicBezTo>
                <a:cubicBezTo>
                  <a:pt x="281" y="15"/>
                  <a:pt x="284" y="16"/>
                  <a:pt x="287" y="16"/>
                </a:cubicBezTo>
                <a:cubicBezTo>
                  <a:pt x="288" y="16"/>
                  <a:pt x="289" y="17"/>
                  <a:pt x="290" y="17"/>
                </a:cubicBezTo>
                <a:cubicBezTo>
                  <a:pt x="290" y="17"/>
                  <a:pt x="289" y="16"/>
                  <a:pt x="288" y="16"/>
                </a:cubicBezTo>
                <a:cubicBezTo>
                  <a:pt x="284" y="15"/>
                  <a:pt x="280" y="14"/>
                  <a:pt x="276" y="13"/>
                </a:cubicBezTo>
                <a:cubicBezTo>
                  <a:pt x="271" y="12"/>
                  <a:pt x="267" y="12"/>
                  <a:pt x="262" y="11"/>
                </a:cubicBezTo>
                <a:cubicBezTo>
                  <a:pt x="264" y="12"/>
                  <a:pt x="268" y="12"/>
                  <a:pt x="268" y="12"/>
                </a:cubicBezTo>
                <a:cubicBezTo>
                  <a:pt x="267" y="12"/>
                  <a:pt x="265" y="12"/>
                  <a:pt x="263" y="12"/>
                </a:cubicBezTo>
                <a:cubicBezTo>
                  <a:pt x="262" y="12"/>
                  <a:pt x="260" y="11"/>
                  <a:pt x="259" y="11"/>
                </a:cubicBezTo>
                <a:cubicBezTo>
                  <a:pt x="256" y="11"/>
                  <a:pt x="252" y="11"/>
                  <a:pt x="249" y="11"/>
                </a:cubicBezTo>
                <a:cubicBezTo>
                  <a:pt x="252" y="10"/>
                  <a:pt x="258" y="11"/>
                  <a:pt x="263" y="11"/>
                </a:cubicBezTo>
                <a:cubicBezTo>
                  <a:pt x="264" y="11"/>
                  <a:pt x="258" y="10"/>
                  <a:pt x="260" y="10"/>
                </a:cubicBezTo>
                <a:cubicBezTo>
                  <a:pt x="269" y="11"/>
                  <a:pt x="260" y="10"/>
                  <a:pt x="262" y="10"/>
                </a:cubicBezTo>
                <a:cubicBezTo>
                  <a:pt x="259" y="10"/>
                  <a:pt x="255" y="9"/>
                  <a:pt x="252" y="9"/>
                </a:cubicBezTo>
                <a:cubicBezTo>
                  <a:pt x="248" y="9"/>
                  <a:pt x="244" y="9"/>
                  <a:pt x="239" y="9"/>
                </a:cubicBezTo>
                <a:cubicBezTo>
                  <a:pt x="235" y="9"/>
                  <a:pt x="231" y="9"/>
                  <a:pt x="227" y="9"/>
                </a:cubicBezTo>
                <a:cubicBezTo>
                  <a:pt x="223" y="9"/>
                  <a:pt x="220" y="10"/>
                  <a:pt x="220" y="10"/>
                </a:cubicBezTo>
                <a:cubicBezTo>
                  <a:pt x="219" y="11"/>
                  <a:pt x="210" y="12"/>
                  <a:pt x="206" y="13"/>
                </a:cubicBezTo>
                <a:cubicBezTo>
                  <a:pt x="203" y="13"/>
                  <a:pt x="201" y="14"/>
                  <a:pt x="198" y="14"/>
                </a:cubicBezTo>
                <a:cubicBezTo>
                  <a:pt x="195" y="15"/>
                  <a:pt x="197" y="15"/>
                  <a:pt x="197" y="15"/>
                </a:cubicBezTo>
                <a:cubicBezTo>
                  <a:pt x="199" y="15"/>
                  <a:pt x="199" y="15"/>
                  <a:pt x="200" y="14"/>
                </a:cubicBezTo>
                <a:cubicBezTo>
                  <a:pt x="202" y="14"/>
                  <a:pt x="204" y="13"/>
                  <a:pt x="207" y="13"/>
                </a:cubicBezTo>
                <a:cubicBezTo>
                  <a:pt x="209" y="13"/>
                  <a:pt x="211" y="12"/>
                  <a:pt x="213" y="12"/>
                </a:cubicBezTo>
                <a:cubicBezTo>
                  <a:pt x="217" y="11"/>
                  <a:pt x="222" y="11"/>
                  <a:pt x="226" y="11"/>
                </a:cubicBezTo>
                <a:cubicBezTo>
                  <a:pt x="234" y="10"/>
                  <a:pt x="235" y="11"/>
                  <a:pt x="233" y="11"/>
                </a:cubicBezTo>
                <a:cubicBezTo>
                  <a:pt x="220" y="11"/>
                  <a:pt x="212" y="13"/>
                  <a:pt x="200" y="15"/>
                </a:cubicBezTo>
                <a:cubicBezTo>
                  <a:pt x="202" y="15"/>
                  <a:pt x="204" y="15"/>
                  <a:pt x="206" y="14"/>
                </a:cubicBezTo>
                <a:cubicBezTo>
                  <a:pt x="208" y="14"/>
                  <a:pt x="210" y="14"/>
                  <a:pt x="212" y="14"/>
                </a:cubicBezTo>
                <a:cubicBezTo>
                  <a:pt x="214" y="14"/>
                  <a:pt x="216" y="14"/>
                  <a:pt x="218" y="14"/>
                </a:cubicBezTo>
                <a:cubicBezTo>
                  <a:pt x="220" y="13"/>
                  <a:pt x="222" y="13"/>
                  <a:pt x="224" y="13"/>
                </a:cubicBezTo>
                <a:cubicBezTo>
                  <a:pt x="226" y="13"/>
                  <a:pt x="228" y="13"/>
                  <a:pt x="228" y="13"/>
                </a:cubicBezTo>
                <a:cubicBezTo>
                  <a:pt x="227" y="14"/>
                  <a:pt x="224" y="13"/>
                  <a:pt x="223" y="14"/>
                </a:cubicBezTo>
                <a:cubicBezTo>
                  <a:pt x="218" y="13"/>
                  <a:pt x="218" y="14"/>
                  <a:pt x="217" y="14"/>
                </a:cubicBezTo>
                <a:cubicBezTo>
                  <a:pt x="215" y="15"/>
                  <a:pt x="217" y="16"/>
                  <a:pt x="208" y="16"/>
                </a:cubicBezTo>
                <a:cubicBezTo>
                  <a:pt x="206" y="16"/>
                  <a:pt x="203" y="17"/>
                  <a:pt x="201" y="17"/>
                </a:cubicBezTo>
                <a:cubicBezTo>
                  <a:pt x="198" y="18"/>
                  <a:pt x="196" y="18"/>
                  <a:pt x="193" y="19"/>
                </a:cubicBezTo>
                <a:cubicBezTo>
                  <a:pt x="193" y="19"/>
                  <a:pt x="192" y="19"/>
                  <a:pt x="192" y="18"/>
                </a:cubicBezTo>
                <a:cubicBezTo>
                  <a:pt x="193" y="18"/>
                  <a:pt x="193" y="18"/>
                  <a:pt x="189" y="19"/>
                </a:cubicBezTo>
                <a:cubicBezTo>
                  <a:pt x="184" y="20"/>
                  <a:pt x="180" y="21"/>
                  <a:pt x="176" y="22"/>
                </a:cubicBezTo>
                <a:cubicBezTo>
                  <a:pt x="172" y="23"/>
                  <a:pt x="169" y="24"/>
                  <a:pt x="165" y="25"/>
                </a:cubicBezTo>
                <a:cubicBezTo>
                  <a:pt x="161" y="26"/>
                  <a:pt x="160" y="27"/>
                  <a:pt x="159" y="28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58" y="29"/>
                  <a:pt x="161" y="28"/>
                  <a:pt x="163" y="28"/>
                </a:cubicBezTo>
                <a:cubicBezTo>
                  <a:pt x="160" y="29"/>
                  <a:pt x="157" y="30"/>
                  <a:pt x="154" y="31"/>
                </a:cubicBezTo>
                <a:cubicBezTo>
                  <a:pt x="153" y="32"/>
                  <a:pt x="152" y="32"/>
                  <a:pt x="151" y="33"/>
                </a:cubicBezTo>
                <a:cubicBezTo>
                  <a:pt x="147" y="34"/>
                  <a:pt x="143" y="36"/>
                  <a:pt x="139" y="38"/>
                </a:cubicBezTo>
                <a:cubicBezTo>
                  <a:pt x="140" y="37"/>
                  <a:pt x="142" y="36"/>
                  <a:pt x="143" y="36"/>
                </a:cubicBezTo>
                <a:cubicBezTo>
                  <a:pt x="145" y="35"/>
                  <a:pt x="146" y="34"/>
                  <a:pt x="148" y="34"/>
                </a:cubicBezTo>
                <a:cubicBezTo>
                  <a:pt x="150" y="32"/>
                  <a:pt x="153" y="31"/>
                  <a:pt x="155" y="30"/>
                </a:cubicBezTo>
                <a:cubicBezTo>
                  <a:pt x="152" y="31"/>
                  <a:pt x="148" y="32"/>
                  <a:pt x="144" y="34"/>
                </a:cubicBezTo>
                <a:cubicBezTo>
                  <a:pt x="140" y="35"/>
                  <a:pt x="135" y="37"/>
                  <a:pt x="131" y="39"/>
                </a:cubicBezTo>
                <a:cubicBezTo>
                  <a:pt x="128" y="41"/>
                  <a:pt x="121" y="45"/>
                  <a:pt x="121" y="45"/>
                </a:cubicBezTo>
                <a:cubicBezTo>
                  <a:pt x="120" y="46"/>
                  <a:pt x="121" y="45"/>
                  <a:pt x="123" y="44"/>
                </a:cubicBezTo>
                <a:cubicBezTo>
                  <a:pt x="125" y="43"/>
                  <a:pt x="127" y="42"/>
                  <a:pt x="128" y="42"/>
                </a:cubicBezTo>
                <a:cubicBezTo>
                  <a:pt x="129" y="41"/>
                  <a:pt x="130" y="40"/>
                  <a:pt x="131" y="40"/>
                </a:cubicBezTo>
                <a:cubicBezTo>
                  <a:pt x="132" y="40"/>
                  <a:pt x="134" y="38"/>
                  <a:pt x="134" y="38"/>
                </a:cubicBezTo>
                <a:cubicBezTo>
                  <a:pt x="135" y="38"/>
                  <a:pt x="133" y="39"/>
                  <a:pt x="132" y="40"/>
                </a:cubicBezTo>
                <a:cubicBezTo>
                  <a:pt x="129" y="41"/>
                  <a:pt x="127" y="43"/>
                  <a:pt x="125" y="44"/>
                </a:cubicBezTo>
                <a:cubicBezTo>
                  <a:pt x="124" y="44"/>
                  <a:pt x="123" y="45"/>
                  <a:pt x="122" y="46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25" y="44"/>
                  <a:pt x="122" y="47"/>
                  <a:pt x="123" y="47"/>
                </a:cubicBezTo>
                <a:cubicBezTo>
                  <a:pt x="124" y="47"/>
                  <a:pt x="124" y="47"/>
                  <a:pt x="128" y="45"/>
                </a:cubicBezTo>
                <a:cubicBezTo>
                  <a:pt x="130" y="44"/>
                  <a:pt x="133" y="41"/>
                  <a:pt x="135" y="41"/>
                </a:cubicBezTo>
                <a:cubicBezTo>
                  <a:pt x="131" y="44"/>
                  <a:pt x="125" y="47"/>
                  <a:pt x="119" y="51"/>
                </a:cubicBezTo>
                <a:cubicBezTo>
                  <a:pt x="121" y="50"/>
                  <a:pt x="123" y="49"/>
                  <a:pt x="124" y="48"/>
                </a:cubicBezTo>
                <a:cubicBezTo>
                  <a:pt x="126" y="47"/>
                  <a:pt x="127" y="46"/>
                  <a:pt x="129" y="45"/>
                </a:cubicBezTo>
                <a:cubicBezTo>
                  <a:pt x="132" y="43"/>
                  <a:pt x="133" y="43"/>
                  <a:pt x="133" y="43"/>
                </a:cubicBezTo>
                <a:cubicBezTo>
                  <a:pt x="133" y="44"/>
                  <a:pt x="131" y="45"/>
                  <a:pt x="129" y="46"/>
                </a:cubicBezTo>
                <a:cubicBezTo>
                  <a:pt x="125" y="48"/>
                  <a:pt x="122" y="50"/>
                  <a:pt x="120" y="52"/>
                </a:cubicBezTo>
                <a:cubicBezTo>
                  <a:pt x="117" y="54"/>
                  <a:pt x="114" y="56"/>
                  <a:pt x="111" y="58"/>
                </a:cubicBezTo>
                <a:cubicBezTo>
                  <a:pt x="105" y="62"/>
                  <a:pt x="98" y="67"/>
                  <a:pt x="94" y="72"/>
                </a:cubicBezTo>
                <a:cubicBezTo>
                  <a:pt x="96" y="70"/>
                  <a:pt x="98" y="69"/>
                  <a:pt x="100" y="67"/>
                </a:cubicBezTo>
                <a:cubicBezTo>
                  <a:pt x="102" y="66"/>
                  <a:pt x="104" y="65"/>
                  <a:pt x="106" y="63"/>
                </a:cubicBezTo>
                <a:cubicBezTo>
                  <a:pt x="107" y="63"/>
                  <a:pt x="109" y="61"/>
                  <a:pt x="108" y="62"/>
                </a:cubicBezTo>
                <a:cubicBezTo>
                  <a:pt x="106" y="64"/>
                  <a:pt x="103" y="67"/>
                  <a:pt x="99" y="70"/>
                </a:cubicBezTo>
                <a:cubicBezTo>
                  <a:pt x="96" y="73"/>
                  <a:pt x="91" y="77"/>
                  <a:pt x="92" y="75"/>
                </a:cubicBezTo>
                <a:cubicBezTo>
                  <a:pt x="93" y="73"/>
                  <a:pt x="91" y="73"/>
                  <a:pt x="91" y="72"/>
                </a:cubicBezTo>
                <a:cubicBezTo>
                  <a:pt x="92" y="71"/>
                  <a:pt x="90" y="72"/>
                  <a:pt x="89" y="73"/>
                </a:cubicBezTo>
                <a:cubicBezTo>
                  <a:pt x="85" y="77"/>
                  <a:pt x="83" y="78"/>
                  <a:pt x="80" y="81"/>
                </a:cubicBezTo>
                <a:cubicBezTo>
                  <a:pt x="83" y="78"/>
                  <a:pt x="85" y="76"/>
                  <a:pt x="88" y="73"/>
                </a:cubicBezTo>
                <a:cubicBezTo>
                  <a:pt x="88" y="73"/>
                  <a:pt x="89" y="72"/>
                  <a:pt x="89" y="72"/>
                </a:cubicBezTo>
                <a:cubicBezTo>
                  <a:pt x="90" y="71"/>
                  <a:pt x="94" y="68"/>
                  <a:pt x="93" y="68"/>
                </a:cubicBezTo>
                <a:cubicBezTo>
                  <a:pt x="93" y="68"/>
                  <a:pt x="93" y="67"/>
                  <a:pt x="92" y="68"/>
                </a:cubicBezTo>
                <a:cubicBezTo>
                  <a:pt x="88" y="71"/>
                  <a:pt x="89" y="71"/>
                  <a:pt x="87" y="73"/>
                </a:cubicBezTo>
                <a:cubicBezTo>
                  <a:pt x="86" y="74"/>
                  <a:pt x="86" y="74"/>
                  <a:pt x="84" y="75"/>
                </a:cubicBezTo>
                <a:cubicBezTo>
                  <a:pt x="91" y="68"/>
                  <a:pt x="98" y="61"/>
                  <a:pt x="107" y="54"/>
                </a:cubicBezTo>
                <a:cubicBezTo>
                  <a:pt x="104" y="56"/>
                  <a:pt x="102" y="57"/>
                  <a:pt x="99" y="60"/>
                </a:cubicBezTo>
                <a:cubicBezTo>
                  <a:pt x="104" y="56"/>
                  <a:pt x="108" y="53"/>
                  <a:pt x="111" y="50"/>
                </a:cubicBezTo>
                <a:cubicBezTo>
                  <a:pt x="109" y="52"/>
                  <a:pt x="108" y="53"/>
                  <a:pt x="104" y="55"/>
                </a:cubicBezTo>
                <a:cubicBezTo>
                  <a:pt x="100" y="59"/>
                  <a:pt x="98" y="59"/>
                  <a:pt x="95" y="61"/>
                </a:cubicBezTo>
                <a:cubicBezTo>
                  <a:pt x="93" y="63"/>
                  <a:pt x="90" y="65"/>
                  <a:pt x="88" y="67"/>
                </a:cubicBezTo>
                <a:cubicBezTo>
                  <a:pt x="85" y="69"/>
                  <a:pt x="82" y="72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6" y="77"/>
                  <a:pt x="74" y="80"/>
                  <a:pt x="71" y="83"/>
                </a:cubicBezTo>
                <a:cubicBezTo>
                  <a:pt x="69" y="85"/>
                  <a:pt x="67" y="88"/>
                  <a:pt x="64" y="90"/>
                </a:cubicBezTo>
                <a:cubicBezTo>
                  <a:pt x="66" y="88"/>
                  <a:pt x="68" y="85"/>
                  <a:pt x="69" y="84"/>
                </a:cubicBezTo>
                <a:cubicBezTo>
                  <a:pt x="66" y="88"/>
                  <a:pt x="66" y="86"/>
                  <a:pt x="61" y="92"/>
                </a:cubicBezTo>
                <a:cubicBezTo>
                  <a:pt x="59" y="95"/>
                  <a:pt x="56" y="99"/>
                  <a:pt x="56" y="98"/>
                </a:cubicBezTo>
                <a:cubicBezTo>
                  <a:pt x="55" y="98"/>
                  <a:pt x="54" y="100"/>
                  <a:pt x="52" y="102"/>
                </a:cubicBezTo>
                <a:cubicBezTo>
                  <a:pt x="50" y="104"/>
                  <a:pt x="48" y="107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3" y="116"/>
                  <a:pt x="43" y="115"/>
                  <a:pt x="45" y="114"/>
                </a:cubicBezTo>
                <a:cubicBezTo>
                  <a:pt x="46" y="113"/>
                  <a:pt x="43" y="117"/>
                  <a:pt x="44" y="117"/>
                </a:cubicBezTo>
                <a:cubicBezTo>
                  <a:pt x="45" y="116"/>
                  <a:pt x="47" y="112"/>
                  <a:pt x="48" y="112"/>
                </a:cubicBezTo>
                <a:cubicBezTo>
                  <a:pt x="48" y="112"/>
                  <a:pt x="47" y="113"/>
                  <a:pt x="47" y="114"/>
                </a:cubicBezTo>
                <a:cubicBezTo>
                  <a:pt x="46" y="115"/>
                  <a:pt x="46" y="116"/>
                  <a:pt x="46" y="115"/>
                </a:cubicBezTo>
                <a:cubicBezTo>
                  <a:pt x="51" y="109"/>
                  <a:pt x="48" y="114"/>
                  <a:pt x="45" y="118"/>
                </a:cubicBezTo>
                <a:cubicBezTo>
                  <a:pt x="43" y="122"/>
                  <a:pt x="41" y="126"/>
                  <a:pt x="39" y="130"/>
                </a:cubicBezTo>
                <a:cubicBezTo>
                  <a:pt x="37" y="134"/>
                  <a:pt x="35" y="138"/>
                  <a:pt x="34" y="141"/>
                </a:cubicBezTo>
                <a:cubicBezTo>
                  <a:pt x="34" y="142"/>
                  <a:pt x="33" y="144"/>
                  <a:pt x="33" y="145"/>
                </a:cubicBezTo>
                <a:cubicBezTo>
                  <a:pt x="31" y="148"/>
                  <a:pt x="32" y="145"/>
                  <a:pt x="32" y="145"/>
                </a:cubicBezTo>
                <a:cubicBezTo>
                  <a:pt x="31" y="146"/>
                  <a:pt x="32" y="143"/>
                  <a:pt x="29" y="150"/>
                </a:cubicBezTo>
                <a:cubicBezTo>
                  <a:pt x="29" y="152"/>
                  <a:pt x="28" y="152"/>
                  <a:pt x="28" y="152"/>
                </a:cubicBezTo>
                <a:cubicBezTo>
                  <a:pt x="28" y="153"/>
                  <a:pt x="28" y="152"/>
                  <a:pt x="29" y="150"/>
                </a:cubicBezTo>
                <a:cubicBezTo>
                  <a:pt x="33" y="141"/>
                  <a:pt x="31" y="144"/>
                  <a:pt x="31" y="143"/>
                </a:cubicBezTo>
                <a:cubicBezTo>
                  <a:pt x="31" y="142"/>
                  <a:pt x="30" y="143"/>
                  <a:pt x="30" y="142"/>
                </a:cubicBezTo>
                <a:cubicBezTo>
                  <a:pt x="31" y="139"/>
                  <a:pt x="29" y="143"/>
                  <a:pt x="28" y="146"/>
                </a:cubicBezTo>
                <a:cubicBezTo>
                  <a:pt x="26" y="151"/>
                  <a:pt x="25" y="154"/>
                  <a:pt x="24" y="159"/>
                </a:cubicBezTo>
                <a:cubicBezTo>
                  <a:pt x="23" y="161"/>
                  <a:pt x="23" y="162"/>
                  <a:pt x="22" y="165"/>
                </a:cubicBezTo>
                <a:cubicBezTo>
                  <a:pt x="21" y="168"/>
                  <a:pt x="20" y="168"/>
                  <a:pt x="20" y="167"/>
                </a:cubicBezTo>
                <a:cubicBezTo>
                  <a:pt x="20" y="167"/>
                  <a:pt x="20" y="167"/>
                  <a:pt x="21" y="163"/>
                </a:cubicBezTo>
                <a:cubicBezTo>
                  <a:pt x="22" y="159"/>
                  <a:pt x="21" y="160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2" y="158"/>
                  <a:pt x="23" y="155"/>
                  <a:pt x="24" y="151"/>
                </a:cubicBezTo>
                <a:cubicBezTo>
                  <a:pt x="25" y="150"/>
                  <a:pt x="26" y="148"/>
                  <a:pt x="26" y="147"/>
                </a:cubicBezTo>
                <a:cubicBezTo>
                  <a:pt x="27" y="145"/>
                  <a:pt x="27" y="144"/>
                  <a:pt x="28" y="142"/>
                </a:cubicBezTo>
                <a:cubicBezTo>
                  <a:pt x="29" y="141"/>
                  <a:pt x="30" y="138"/>
                  <a:pt x="28" y="141"/>
                </a:cubicBezTo>
                <a:cubicBezTo>
                  <a:pt x="25" y="147"/>
                  <a:pt x="23" y="151"/>
                  <a:pt x="21" y="157"/>
                </a:cubicBezTo>
                <a:cubicBezTo>
                  <a:pt x="15" y="173"/>
                  <a:pt x="11" y="190"/>
                  <a:pt x="9" y="207"/>
                </a:cubicBezTo>
                <a:cubicBezTo>
                  <a:pt x="9" y="207"/>
                  <a:pt x="10" y="203"/>
                  <a:pt x="10" y="203"/>
                </a:cubicBezTo>
                <a:cubicBezTo>
                  <a:pt x="9" y="208"/>
                  <a:pt x="9" y="213"/>
                  <a:pt x="8" y="218"/>
                </a:cubicBezTo>
                <a:cubicBezTo>
                  <a:pt x="8" y="220"/>
                  <a:pt x="8" y="223"/>
                  <a:pt x="8" y="225"/>
                </a:cubicBezTo>
                <a:cubicBezTo>
                  <a:pt x="8" y="227"/>
                  <a:pt x="8" y="230"/>
                  <a:pt x="8" y="232"/>
                </a:cubicBezTo>
                <a:cubicBezTo>
                  <a:pt x="8" y="223"/>
                  <a:pt x="9" y="221"/>
                  <a:pt x="9" y="216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11" y="216"/>
                  <a:pt x="12" y="212"/>
                  <a:pt x="14" y="201"/>
                </a:cubicBezTo>
                <a:cubicBezTo>
                  <a:pt x="14" y="198"/>
                  <a:pt x="15" y="194"/>
                  <a:pt x="16" y="191"/>
                </a:cubicBezTo>
                <a:cubicBezTo>
                  <a:pt x="16" y="188"/>
                  <a:pt x="17" y="185"/>
                  <a:pt x="18" y="182"/>
                </a:cubicBezTo>
                <a:cubicBezTo>
                  <a:pt x="17" y="187"/>
                  <a:pt x="16" y="192"/>
                  <a:pt x="15" y="198"/>
                </a:cubicBezTo>
                <a:cubicBezTo>
                  <a:pt x="14" y="203"/>
                  <a:pt x="13" y="208"/>
                  <a:pt x="13" y="213"/>
                </a:cubicBezTo>
                <a:cubicBezTo>
                  <a:pt x="13" y="215"/>
                  <a:pt x="12" y="219"/>
                  <a:pt x="13" y="218"/>
                </a:cubicBezTo>
                <a:cubicBezTo>
                  <a:pt x="13" y="217"/>
                  <a:pt x="13" y="215"/>
                  <a:pt x="13" y="214"/>
                </a:cubicBezTo>
                <a:cubicBezTo>
                  <a:pt x="13" y="211"/>
                  <a:pt x="13" y="210"/>
                  <a:pt x="14" y="210"/>
                </a:cubicBezTo>
                <a:cubicBezTo>
                  <a:pt x="14" y="209"/>
                  <a:pt x="15" y="208"/>
                  <a:pt x="15" y="204"/>
                </a:cubicBezTo>
                <a:cubicBezTo>
                  <a:pt x="16" y="201"/>
                  <a:pt x="16" y="198"/>
                  <a:pt x="18" y="192"/>
                </a:cubicBezTo>
                <a:cubicBezTo>
                  <a:pt x="14" y="207"/>
                  <a:pt x="14" y="220"/>
                  <a:pt x="13" y="233"/>
                </a:cubicBezTo>
                <a:cubicBezTo>
                  <a:pt x="13" y="232"/>
                  <a:pt x="13" y="228"/>
                  <a:pt x="13" y="226"/>
                </a:cubicBezTo>
                <a:cubicBezTo>
                  <a:pt x="13" y="229"/>
                  <a:pt x="13" y="233"/>
                  <a:pt x="12" y="236"/>
                </a:cubicBezTo>
                <a:cubicBezTo>
                  <a:pt x="13" y="240"/>
                  <a:pt x="13" y="244"/>
                  <a:pt x="13" y="247"/>
                </a:cubicBezTo>
                <a:cubicBezTo>
                  <a:pt x="13" y="247"/>
                  <a:pt x="13" y="249"/>
                  <a:pt x="13" y="249"/>
                </a:cubicBezTo>
                <a:cubicBezTo>
                  <a:pt x="13" y="249"/>
                  <a:pt x="13" y="248"/>
                  <a:pt x="13" y="248"/>
                </a:cubicBezTo>
                <a:cubicBezTo>
                  <a:pt x="13" y="244"/>
                  <a:pt x="13" y="240"/>
                  <a:pt x="14" y="236"/>
                </a:cubicBezTo>
                <a:cubicBezTo>
                  <a:pt x="14" y="232"/>
                  <a:pt x="14" y="228"/>
                  <a:pt x="14" y="224"/>
                </a:cubicBezTo>
                <a:cubicBezTo>
                  <a:pt x="14" y="223"/>
                  <a:pt x="14" y="222"/>
                  <a:pt x="14" y="222"/>
                </a:cubicBezTo>
                <a:cubicBezTo>
                  <a:pt x="15" y="221"/>
                  <a:pt x="15" y="219"/>
                  <a:pt x="15" y="220"/>
                </a:cubicBezTo>
                <a:cubicBezTo>
                  <a:pt x="15" y="220"/>
                  <a:pt x="15" y="222"/>
                  <a:pt x="15" y="222"/>
                </a:cubicBezTo>
                <a:cubicBezTo>
                  <a:pt x="14" y="225"/>
                  <a:pt x="14" y="228"/>
                  <a:pt x="14" y="231"/>
                </a:cubicBezTo>
                <a:cubicBezTo>
                  <a:pt x="14" y="234"/>
                  <a:pt x="14" y="237"/>
                  <a:pt x="14" y="240"/>
                </a:cubicBezTo>
                <a:cubicBezTo>
                  <a:pt x="14" y="249"/>
                  <a:pt x="15" y="249"/>
                  <a:pt x="16" y="247"/>
                </a:cubicBezTo>
                <a:cubicBezTo>
                  <a:pt x="16" y="246"/>
                  <a:pt x="16" y="244"/>
                  <a:pt x="17" y="249"/>
                </a:cubicBezTo>
                <a:cubicBezTo>
                  <a:pt x="17" y="253"/>
                  <a:pt x="18" y="256"/>
                  <a:pt x="18" y="260"/>
                </a:cubicBezTo>
                <a:cubicBezTo>
                  <a:pt x="18" y="263"/>
                  <a:pt x="19" y="267"/>
                  <a:pt x="20" y="271"/>
                </a:cubicBezTo>
                <a:cubicBezTo>
                  <a:pt x="22" y="289"/>
                  <a:pt x="27" y="307"/>
                  <a:pt x="34" y="324"/>
                </a:cubicBezTo>
                <a:cubicBezTo>
                  <a:pt x="37" y="329"/>
                  <a:pt x="39" y="333"/>
                  <a:pt x="42" y="340"/>
                </a:cubicBezTo>
                <a:cubicBezTo>
                  <a:pt x="41" y="337"/>
                  <a:pt x="39" y="334"/>
                  <a:pt x="38" y="331"/>
                </a:cubicBezTo>
                <a:cubicBezTo>
                  <a:pt x="37" y="330"/>
                  <a:pt x="36" y="329"/>
                  <a:pt x="36" y="328"/>
                </a:cubicBezTo>
                <a:cubicBezTo>
                  <a:pt x="36" y="327"/>
                  <a:pt x="35" y="327"/>
                  <a:pt x="35" y="327"/>
                </a:cubicBezTo>
                <a:cubicBezTo>
                  <a:pt x="35" y="326"/>
                  <a:pt x="34" y="326"/>
                  <a:pt x="34" y="325"/>
                </a:cubicBezTo>
                <a:cubicBezTo>
                  <a:pt x="33" y="323"/>
                  <a:pt x="33" y="322"/>
                  <a:pt x="32" y="321"/>
                </a:cubicBezTo>
                <a:cubicBezTo>
                  <a:pt x="31" y="318"/>
                  <a:pt x="30" y="315"/>
                  <a:pt x="29" y="313"/>
                </a:cubicBezTo>
                <a:cubicBezTo>
                  <a:pt x="29" y="313"/>
                  <a:pt x="28" y="311"/>
                  <a:pt x="28" y="310"/>
                </a:cubicBezTo>
                <a:cubicBezTo>
                  <a:pt x="27" y="307"/>
                  <a:pt x="26" y="304"/>
                  <a:pt x="25" y="302"/>
                </a:cubicBezTo>
                <a:cubicBezTo>
                  <a:pt x="26" y="302"/>
                  <a:pt x="26" y="303"/>
                  <a:pt x="27" y="305"/>
                </a:cubicBezTo>
                <a:cubicBezTo>
                  <a:pt x="27" y="306"/>
                  <a:pt x="28" y="308"/>
                  <a:pt x="28" y="307"/>
                </a:cubicBezTo>
                <a:cubicBezTo>
                  <a:pt x="28" y="307"/>
                  <a:pt x="27" y="305"/>
                  <a:pt x="27" y="304"/>
                </a:cubicBezTo>
                <a:cubicBezTo>
                  <a:pt x="27" y="303"/>
                  <a:pt x="26" y="301"/>
                  <a:pt x="26" y="300"/>
                </a:cubicBezTo>
                <a:cubicBezTo>
                  <a:pt x="25" y="298"/>
                  <a:pt x="24" y="296"/>
                  <a:pt x="24" y="294"/>
                </a:cubicBezTo>
                <a:cubicBezTo>
                  <a:pt x="23" y="292"/>
                  <a:pt x="23" y="290"/>
                  <a:pt x="22" y="288"/>
                </a:cubicBezTo>
                <a:cubicBezTo>
                  <a:pt x="22" y="286"/>
                  <a:pt x="22" y="284"/>
                  <a:pt x="21" y="282"/>
                </a:cubicBezTo>
                <a:cubicBezTo>
                  <a:pt x="21" y="280"/>
                  <a:pt x="21" y="278"/>
                  <a:pt x="20" y="276"/>
                </a:cubicBezTo>
                <a:cubicBezTo>
                  <a:pt x="20" y="274"/>
                  <a:pt x="19" y="272"/>
                  <a:pt x="19" y="270"/>
                </a:cubicBezTo>
                <a:cubicBezTo>
                  <a:pt x="19" y="272"/>
                  <a:pt x="19" y="275"/>
                  <a:pt x="20" y="278"/>
                </a:cubicBezTo>
                <a:cubicBezTo>
                  <a:pt x="20" y="279"/>
                  <a:pt x="20" y="281"/>
                  <a:pt x="20" y="282"/>
                </a:cubicBezTo>
                <a:cubicBezTo>
                  <a:pt x="21" y="284"/>
                  <a:pt x="21" y="285"/>
                  <a:pt x="21" y="287"/>
                </a:cubicBezTo>
                <a:cubicBezTo>
                  <a:pt x="22" y="293"/>
                  <a:pt x="24" y="299"/>
                  <a:pt x="25" y="303"/>
                </a:cubicBezTo>
                <a:cubicBezTo>
                  <a:pt x="24" y="302"/>
                  <a:pt x="22" y="294"/>
                  <a:pt x="21" y="294"/>
                </a:cubicBezTo>
                <a:cubicBezTo>
                  <a:pt x="20" y="293"/>
                  <a:pt x="24" y="302"/>
                  <a:pt x="24" y="305"/>
                </a:cubicBezTo>
                <a:cubicBezTo>
                  <a:pt x="22" y="299"/>
                  <a:pt x="20" y="292"/>
                  <a:pt x="20" y="292"/>
                </a:cubicBezTo>
                <a:cubicBezTo>
                  <a:pt x="19" y="293"/>
                  <a:pt x="17" y="289"/>
                  <a:pt x="18" y="295"/>
                </a:cubicBezTo>
                <a:cubicBezTo>
                  <a:pt x="19" y="297"/>
                  <a:pt x="20" y="299"/>
                  <a:pt x="21" y="302"/>
                </a:cubicBezTo>
                <a:cubicBezTo>
                  <a:pt x="21" y="303"/>
                  <a:pt x="21" y="304"/>
                  <a:pt x="22" y="305"/>
                </a:cubicBezTo>
                <a:cubicBezTo>
                  <a:pt x="22" y="306"/>
                  <a:pt x="23" y="308"/>
                  <a:pt x="23" y="309"/>
                </a:cubicBezTo>
                <a:cubicBezTo>
                  <a:pt x="24" y="309"/>
                  <a:pt x="24" y="310"/>
                  <a:pt x="24" y="310"/>
                </a:cubicBezTo>
                <a:cubicBezTo>
                  <a:pt x="27" y="316"/>
                  <a:pt x="28" y="319"/>
                  <a:pt x="30" y="322"/>
                </a:cubicBezTo>
                <a:cubicBezTo>
                  <a:pt x="31" y="326"/>
                  <a:pt x="32" y="329"/>
                  <a:pt x="35" y="336"/>
                </a:cubicBezTo>
                <a:cubicBezTo>
                  <a:pt x="36" y="339"/>
                  <a:pt x="38" y="342"/>
                  <a:pt x="40" y="346"/>
                </a:cubicBezTo>
                <a:cubicBezTo>
                  <a:pt x="41" y="349"/>
                  <a:pt x="43" y="352"/>
                  <a:pt x="45" y="355"/>
                </a:cubicBezTo>
                <a:cubicBezTo>
                  <a:pt x="46" y="357"/>
                  <a:pt x="46" y="356"/>
                  <a:pt x="46" y="355"/>
                </a:cubicBezTo>
                <a:cubicBezTo>
                  <a:pt x="46" y="354"/>
                  <a:pt x="45" y="353"/>
                  <a:pt x="45" y="353"/>
                </a:cubicBezTo>
                <a:cubicBezTo>
                  <a:pt x="46" y="353"/>
                  <a:pt x="45" y="351"/>
                  <a:pt x="44" y="349"/>
                </a:cubicBezTo>
                <a:cubicBezTo>
                  <a:pt x="41" y="344"/>
                  <a:pt x="40" y="341"/>
                  <a:pt x="39" y="338"/>
                </a:cubicBezTo>
                <a:cubicBezTo>
                  <a:pt x="40" y="340"/>
                  <a:pt x="41" y="343"/>
                  <a:pt x="41" y="344"/>
                </a:cubicBezTo>
                <a:cubicBezTo>
                  <a:pt x="43" y="348"/>
                  <a:pt x="45" y="351"/>
                  <a:pt x="46" y="352"/>
                </a:cubicBezTo>
                <a:cubicBezTo>
                  <a:pt x="48" y="354"/>
                  <a:pt x="43" y="347"/>
                  <a:pt x="44" y="347"/>
                </a:cubicBezTo>
                <a:cubicBezTo>
                  <a:pt x="45" y="349"/>
                  <a:pt x="47" y="351"/>
                  <a:pt x="48" y="354"/>
                </a:cubicBezTo>
                <a:cubicBezTo>
                  <a:pt x="49" y="356"/>
                  <a:pt x="51" y="358"/>
                  <a:pt x="52" y="361"/>
                </a:cubicBezTo>
                <a:cubicBezTo>
                  <a:pt x="53" y="361"/>
                  <a:pt x="54" y="363"/>
                  <a:pt x="55" y="364"/>
                </a:cubicBezTo>
                <a:cubicBezTo>
                  <a:pt x="56" y="367"/>
                  <a:pt x="58" y="369"/>
                  <a:pt x="60" y="371"/>
                </a:cubicBezTo>
                <a:cubicBezTo>
                  <a:pt x="59" y="369"/>
                  <a:pt x="60" y="370"/>
                  <a:pt x="62" y="372"/>
                </a:cubicBezTo>
                <a:cubicBezTo>
                  <a:pt x="63" y="374"/>
                  <a:pt x="65" y="376"/>
                  <a:pt x="66" y="377"/>
                </a:cubicBezTo>
                <a:cubicBezTo>
                  <a:pt x="68" y="379"/>
                  <a:pt x="68" y="379"/>
                  <a:pt x="68" y="379"/>
                </a:cubicBezTo>
                <a:cubicBezTo>
                  <a:pt x="69" y="380"/>
                  <a:pt x="67" y="377"/>
                  <a:pt x="66" y="376"/>
                </a:cubicBezTo>
                <a:cubicBezTo>
                  <a:pt x="65" y="375"/>
                  <a:pt x="64" y="373"/>
                  <a:pt x="63" y="371"/>
                </a:cubicBezTo>
                <a:cubicBezTo>
                  <a:pt x="61" y="370"/>
                  <a:pt x="61" y="368"/>
                  <a:pt x="62" y="369"/>
                </a:cubicBezTo>
                <a:cubicBezTo>
                  <a:pt x="63" y="371"/>
                  <a:pt x="67" y="375"/>
                  <a:pt x="70" y="378"/>
                </a:cubicBezTo>
                <a:cubicBezTo>
                  <a:pt x="73" y="381"/>
                  <a:pt x="73" y="382"/>
                  <a:pt x="74" y="384"/>
                </a:cubicBezTo>
                <a:cubicBezTo>
                  <a:pt x="76" y="387"/>
                  <a:pt x="78" y="389"/>
                  <a:pt x="80" y="391"/>
                </a:cubicBezTo>
                <a:cubicBezTo>
                  <a:pt x="81" y="392"/>
                  <a:pt x="82" y="393"/>
                  <a:pt x="83" y="395"/>
                </a:cubicBezTo>
                <a:cubicBezTo>
                  <a:pt x="85" y="396"/>
                  <a:pt x="86" y="397"/>
                  <a:pt x="87" y="398"/>
                </a:cubicBezTo>
                <a:cubicBezTo>
                  <a:pt x="88" y="399"/>
                  <a:pt x="89" y="400"/>
                  <a:pt x="91" y="402"/>
                </a:cubicBezTo>
                <a:cubicBezTo>
                  <a:pt x="92" y="403"/>
                  <a:pt x="94" y="404"/>
                  <a:pt x="95" y="405"/>
                </a:cubicBezTo>
                <a:cubicBezTo>
                  <a:pt x="97" y="406"/>
                  <a:pt x="95" y="403"/>
                  <a:pt x="95" y="402"/>
                </a:cubicBezTo>
                <a:cubicBezTo>
                  <a:pt x="95" y="401"/>
                  <a:pt x="95" y="401"/>
                  <a:pt x="96" y="402"/>
                </a:cubicBezTo>
                <a:cubicBezTo>
                  <a:pt x="98" y="403"/>
                  <a:pt x="100" y="405"/>
                  <a:pt x="105" y="408"/>
                </a:cubicBezTo>
                <a:cubicBezTo>
                  <a:pt x="102" y="406"/>
                  <a:pt x="98" y="403"/>
                  <a:pt x="96" y="400"/>
                </a:cubicBezTo>
                <a:cubicBezTo>
                  <a:pt x="110" y="414"/>
                  <a:pt x="125" y="422"/>
                  <a:pt x="140" y="429"/>
                </a:cubicBezTo>
                <a:cubicBezTo>
                  <a:pt x="133" y="425"/>
                  <a:pt x="127" y="422"/>
                  <a:pt x="121" y="418"/>
                </a:cubicBezTo>
                <a:cubicBezTo>
                  <a:pt x="113" y="412"/>
                  <a:pt x="106" y="407"/>
                  <a:pt x="98" y="401"/>
                </a:cubicBezTo>
                <a:cubicBezTo>
                  <a:pt x="96" y="399"/>
                  <a:pt x="95" y="398"/>
                  <a:pt x="95" y="398"/>
                </a:cubicBezTo>
                <a:cubicBezTo>
                  <a:pt x="96" y="398"/>
                  <a:pt x="97" y="399"/>
                  <a:pt x="99" y="401"/>
                </a:cubicBezTo>
                <a:cubicBezTo>
                  <a:pt x="102" y="404"/>
                  <a:pt x="107" y="407"/>
                  <a:pt x="110" y="410"/>
                </a:cubicBezTo>
                <a:cubicBezTo>
                  <a:pt x="110" y="410"/>
                  <a:pt x="112" y="411"/>
                  <a:pt x="112" y="411"/>
                </a:cubicBezTo>
                <a:cubicBezTo>
                  <a:pt x="113" y="411"/>
                  <a:pt x="114" y="412"/>
                  <a:pt x="112" y="411"/>
                </a:cubicBezTo>
                <a:cubicBezTo>
                  <a:pt x="111" y="409"/>
                  <a:pt x="109" y="408"/>
                  <a:pt x="107" y="406"/>
                </a:cubicBezTo>
                <a:cubicBezTo>
                  <a:pt x="106" y="405"/>
                  <a:pt x="105" y="404"/>
                  <a:pt x="104" y="403"/>
                </a:cubicBezTo>
                <a:cubicBezTo>
                  <a:pt x="103" y="402"/>
                  <a:pt x="101" y="401"/>
                  <a:pt x="100" y="400"/>
                </a:cubicBezTo>
                <a:cubicBezTo>
                  <a:pt x="98" y="398"/>
                  <a:pt x="95" y="396"/>
                  <a:pt x="93" y="394"/>
                </a:cubicBezTo>
                <a:cubicBezTo>
                  <a:pt x="95" y="395"/>
                  <a:pt x="98" y="398"/>
                  <a:pt x="100" y="399"/>
                </a:cubicBezTo>
                <a:cubicBezTo>
                  <a:pt x="102" y="400"/>
                  <a:pt x="103" y="401"/>
                  <a:pt x="104" y="402"/>
                </a:cubicBezTo>
                <a:cubicBezTo>
                  <a:pt x="105" y="403"/>
                  <a:pt x="106" y="403"/>
                  <a:pt x="107" y="404"/>
                </a:cubicBezTo>
                <a:cubicBezTo>
                  <a:pt x="105" y="402"/>
                  <a:pt x="103" y="401"/>
                  <a:pt x="101" y="399"/>
                </a:cubicBezTo>
                <a:cubicBezTo>
                  <a:pt x="100" y="398"/>
                  <a:pt x="98" y="396"/>
                  <a:pt x="97" y="395"/>
                </a:cubicBezTo>
                <a:cubicBezTo>
                  <a:pt x="100" y="398"/>
                  <a:pt x="104" y="402"/>
                  <a:pt x="107" y="403"/>
                </a:cubicBezTo>
                <a:cubicBezTo>
                  <a:pt x="108" y="404"/>
                  <a:pt x="110" y="406"/>
                  <a:pt x="109" y="404"/>
                </a:cubicBezTo>
                <a:cubicBezTo>
                  <a:pt x="109" y="404"/>
                  <a:pt x="105" y="402"/>
                  <a:pt x="107" y="403"/>
                </a:cubicBezTo>
                <a:cubicBezTo>
                  <a:pt x="108" y="403"/>
                  <a:pt x="111" y="405"/>
                  <a:pt x="113" y="407"/>
                </a:cubicBezTo>
                <a:cubicBezTo>
                  <a:pt x="114" y="409"/>
                  <a:pt x="121" y="413"/>
                  <a:pt x="127" y="417"/>
                </a:cubicBezTo>
                <a:cubicBezTo>
                  <a:pt x="123" y="415"/>
                  <a:pt x="122" y="414"/>
                  <a:pt x="120" y="413"/>
                </a:cubicBezTo>
                <a:cubicBezTo>
                  <a:pt x="119" y="412"/>
                  <a:pt x="117" y="410"/>
                  <a:pt x="116" y="410"/>
                </a:cubicBezTo>
                <a:cubicBezTo>
                  <a:pt x="115" y="410"/>
                  <a:pt x="117" y="411"/>
                  <a:pt x="119" y="412"/>
                </a:cubicBezTo>
                <a:cubicBezTo>
                  <a:pt x="121" y="414"/>
                  <a:pt x="123" y="416"/>
                  <a:pt x="125" y="418"/>
                </a:cubicBezTo>
                <a:cubicBezTo>
                  <a:pt x="126" y="418"/>
                  <a:pt x="127" y="419"/>
                  <a:pt x="129" y="420"/>
                </a:cubicBezTo>
                <a:cubicBezTo>
                  <a:pt x="130" y="421"/>
                  <a:pt x="131" y="422"/>
                  <a:pt x="133" y="423"/>
                </a:cubicBezTo>
                <a:cubicBezTo>
                  <a:pt x="134" y="424"/>
                  <a:pt x="134" y="424"/>
                  <a:pt x="133" y="423"/>
                </a:cubicBezTo>
                <a:cubicBezTo>
                  <a:pt x="132" y="423"/>
                  <a:pt x="133" y="424"/>
                  <a:pt x="135" y="425"/>
                </a:cubicBezTo>
                <a:cubicBezTo>
                  <a:pt x="138" y="427"/>
                  <a:pt x="141" y="428"/>
                  <a:pt x="143" y="430"/>
                </a:cubicBezTo>
                <a:cubicBezTo>
                  <a:pt x="146" y="432"/>
                  <a:pt x="149" y="433"/>
                  <a:pt x="152" y="434"/>
                </a:cubicBezTo>
                <a:cubicBezTo>
                  <a:pt x="153" y="434"/>
                  <a:pt x="155" y="434"/>
                  <a:pt x="157" y="435"/>
                </a:cubicBezTo>
                <a:cubicBezTo>
                  <a:pt x="159" y="436"/>
                  <a:pt x="162" y="437"/>
                  <a:pt x="164" y="438"/>
                </a:cubicBezTo>
                <a:cubicBezTo>
                  <a:pt x="170" y="441"/>
                  <a:pt x="177" y="443"/>
                  <a:pt x="184" y="445"/>
                </a:cubicBezTo>
                <a:cubicBezTo>
                  <a:pt x="188" y="446"/>
                  <a:pt x="192" y="447"/>
                  <a:pt x="193" y="446"/>
                </a:cubicBezTo>
                <a:cubicBezTo>
                  <a:pt x="193" y="446"/>
                  <a:pt x="187" y="445"/>
                  <a:pt x="185" y="444"/>
                </a:cubicBezTo>
                <a:cubicBezTo>
                  <a:pt x="184" y="444"/>
                  <a:pt x="184" y="444"/>
                  <a:pt x="184" y="444"/>
                </a:cubicBezTo>
                <a:cubicBezTo>
                  <a:pt x="187" y="445"/>
                  <a:pt x="190" y="445"/>
                  <a:pt x="193" y="446"/>
                </a:cubicBezTo>
                <a:cubicBezTo>
                  <a:pt x="192" y="445"/>
                  <a:pt x="190" y="444"/>
                  <a:pt x="188" y="444"/>
                </a:cubicBezTo>
                <a:cubicBezTo>
                  <a:pt x="185" y="443"/>
                  <a:pt x="182" y="442"/>
                  <a:pt x="179" y="441"/>
                </a:cubicBezTo>
                <a:cubicBezTo>
                  <a:pt x="177" y="441"/>
                  <a:pt x="175" y="440"/>
                  <a:pt x="174" y="440"/>
                </a:cubicBezTo>
                <a:cubicBezTo>
                  <a:pt x="170" y="438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8" y="441"/>
                  <a:pt x="182" y="442"/>
                  <a:pt x="186" y="443"/>
                </a:cubicBezTo>
                <a:cubicBezTo>
                  <a:pt x="190" y="444"/>
                  <a:pt x="195" y="445"/>
                  <a:pt x="199" y="446"/>
                </a:cubicBezTo>
                <a:cubicBezTo>
                  <a:pt x="200" y="446"/>
                  <a:pt x="201" y="446"/>
                  <a:pt x="200" y="446"/>
                </a:cubicBezTo>
                <a:cubicBezTo>
                  <a:pt x="197" y="445"/>
                  <a:pt x="199" y="445"/>
                  <a:pt x="201" y="446"/>
                </a:cubicBezTo>
                <a:cubicBezTo>
                  <a:pt x="204" y="446"/>
                  <a:pt x="207" y="446"/>
                  <a:pt x="211" y="447"/>
                </a:cubicBezTo>
                <a:cubicBezTo>
                  <a:pt x="210" y="446"/>
                  <a:pt x="209" y="446"/>
                  <a:pt x="208" y="446"/>
                </a:cubicBezTo>
                <a:cubicBezTo>
                  <a:pt x="207" y="446"/>
                  <a:pt x="206" y="446"/>
                  <a:pt x="205" y="445"/>
                </a:cubicBezTo>
                <a:cubicBezTo>
                  <a:pt x="203" y="445"/>
                  <a:pt x="201" y="445"/>
                  <a:pt x="198" y="444"/>
                </a:cubicBezTo>
                <a:cubicBezTo>
                  <a:pt x="196" y="444"/>
                  <a:pt x="190" y="442"/>
                  <a:pt x="189" y="441"/>
                </a:cubicBezTo>
                <a:cubicBezTo>
                  <a:pt x="192" y="442"/>
                  <a:pt x="195" y="443"/>
                  <a:pt x="197" y="443"/>
                </a:cubicBezTo>
                <a:cubicBezTo>
                  <a:pt x="199" y="444"/>
                  <a:pt x="201" y="444"/>
                  <a:pt x="204" y="444"/>
                </a:cubicBezTo>
                <a:cubicBezTo>
                  <a:pt x="207" y="445"/>
                  <a:pt x="210" y="445"/>
                  <a:pt x="210" y="445"/>
                </a:cubicBezTo>
                <a:cubicBezTo>
                  <a:pt x="210" y="444"/>
                  <a:pt x="208" y="444"/>
                  <a:pt x="203" y="443"/>
                </a:cubicBezTo>
                <a:cubicBezTo>
                  <a:pt x="202" y="443"/>
                  <a:pt x="200" y="442"/>
                  <a:pt x="198" y="442"/>
                </a:cubicBezTo>
                <a:cubicBezTo>
                  <a:pt x="197" y="442"/>
                  <a:pt x="195" y="441"/>
                  <a:pt x="193" y="441"/>
                </a:cubicBezTo>
                <a:cubicBezTo>
                  <a:pt x="192" y="441"/>
                  <a:pt x="190" y="440"/>
                  <a:pt x="188" y="440"/>
                </a:cubicBezTo>
                <a:cubicBezTo>
                  <a:pt x="187" y="439"/>
                  <a:pt x="185" y="439"/>
                  <a:pt x="183" y="439"/>
                </a:cubicBezTo>
                <a:cubicBezTo>
                  <a:pt x="181" y="438"/>
                  <a:pt x="180" y="438"/>
                  <a:pt x="180" y="437"/>
                </a:cubicBezTo>
                <a:cubicBezTo>
                  <a:pt x="180" y="437"/>
                  <a:pt x="182" y="437"/>
                  <a:pt x="184" y="438"/>
                </a:cubicBezTo>
                <a:cubicBezTo>
                  <a:pt x="187" y="439"/>
                  <a:pt x="191" y="440"/>
                  <a:pt x="195" y="441"/>
                </a:cubicBezTo>
                <a:cubicBezTo>
                  <a:pt x="195" y="441"/>
                  <a:pt x="191" y="440"/>
                  <a:pt x="193" y="440"/>
                </a:cubicBezTo>
                <a:cubicBezTo>
                  <a:pt x="198" y="440"/>
                  <a:pt x="188" y="438"/>
                  <a:pt x="186" y="437"/>
                </a:cubicBezTo>
                <a:cubicBezTo>
                  <a:pt x="183" y="436"/>
                  <a:pt x="180" y="436"/>
                  <a:pt x="177" y="435"/>
                </a:cubicBezTo>
                <a:cubicBezTo>
                  <a:pt x="174" y="434"/>
                  <a:pt x="172" y="433"/>
                  <a:pt x="171" y="433"/>
                </a:cubicBezTo>
                <a:cubicBezTo>
                  <a:pt x="167" y="431"/>
                  <a:pt x="164" y="430"/>
                  <a:pt x="161" y="429"/>
                </a:cubicBezTo>
                <a:cubicBezTo>
                  <a:pt x="157" y="427"/>
                  <a:pt x="154" y="426"/>
                  <a:pt x="151" y="424"/>
                </a:cubicBezTo>
                <a:cubicBezTo>
                  <a:pt x="150" y="424"/>
                  <a:pt x="150" y="425"/>
                  <a:pt x="148" y="423"/>
                </a:cubicBezTo>
                <a:cubicBezTo>
                  <a:pt x="148" y="423"/>
                  <a:pt x="147" y="422"/>
                  <a:pt x="151" y="424"/>
                </a:cubicBezTo>
                <a:cubicBezTo>
                  <a:pt x="163" y="429"/>
                  <a:pt x="174" y="433"/>
                  <a:pt x="186" y="436"/>
                </a:cubicBezTo>
                <a:cubicBezTo>
                  <a:pt x="188" y="437"/>
                  <a:pt x="190" y="437"/>
                  <a:pt x="191" y="437"/>
                </a:cubicBezTo>
                <a:cubicBezTo>
                  <a:pt x="193" y="438"/>
                  <a:pt x="194" y="438"/>
                  <a:pt x="194" y="438"/>
                </a:cubicBezTo>
                <a:cubicBezTo>
                  <a:pt x="196" y="438"/>
                  <a:pt x="197" y="438"/>
                  <a:pt x="196" y="437"/>
                </a:cubicBezTo>
                <a:cubicBezTo>
                  <a:pt x="193" y="437"/>
                  <a:pt x="193" y="437"/>
                  <a:pt x="188" y="435"/>
                </a:cubicBezTo>
                <a:cubicBezTo>
                  <a:pt x="187" y="435"/>
                  <a:pt x="188" y="435"/>
                  <a:pt x="186" y="435"/>
                </a:cubicBezTo>
                <a:cubicBezTo>
                  <a:pt x="174" y="432"/>
                  <a:pt x="163" y="427"/>
                  <a:pt x="153" y="422"/>
                </a:cubicBezTo>
                <a:cubicBezTo>
                  <a:pt x="154" y="422"/>
                  <a:pt x="154" y="422"/>
                  <a:pt x="155" y="423"/>
                </a:cubicBezTo>
                <a:cubicBezTo>
                  <a:pt x="162" y="426"/>
                  <a:pt x="169" y="429"/>
                  <a:pt x="177" y="431"/>
                </a:cubicBezTo>
                <a:cubicBezTo>
                  <a:pt x="178" y="431"/>
                  <a:pt x="180" y="433"/>
                  <a:pt x="180" y="432"/>
                </a:cubicBezTo>
                <a:cubicBezTo>
                  <a:pt x="181" y="432"/>
                  <a:pt x="178" y="431"/>
                  <a:pt x="177" y="431"/>
                </a:cubicBezTo>
                <a:cubicBezTo>
                  <a:pt x="175" y="430"/>
                  <a:pt x="174" y="430"/>
                  <a:pt x="172" y="429"/>
                </a:cubicBezTo>
                <a:cubicBezTo>
                  <a:pt x="170" y="428"/>
                  <a:pt x="169" y="428"/>
                  <a:pt x="169" y="428"/>
                </a:cubicBezTo>
                <a:cubicBezTo>
                  <a:pt x="170" y="427"/>
                  <a:pt x="172" y="428"/>
                  <a:pt x="173" y="429"/>
                </a:cubicBezTo>
                <a:cubicBezTo>
                  <a:pt x="175" y="429"/>
                  <a:pt x="177" y="430"/>
                  <a:pt x="179" y="431"/>
                </a:cubicBezTo>
                <a:cubicBezTo>
                  <a:pt x="181" y="431"/>
                  <a:pt x="183" y="432"/>
                  <a:pt x="185" y="433"/>
                </a:cubicBezTo>
                <a:cubicBezTo>
                  <a:pt x="189" y="434"/>
                  <a:pt x="192" y="435"/>
                  <a:pt x="197" y="436"/>
                </a:cubicBezTo>
                <a:cubicBezTo>
                  <a:pt x="198" y="436"/>
                  <a:pt x="196" y="436"/>
                  <a:pt x="199" y="437"/>
                </a:cubicBezTo>
                <a:cubicBezTo>
                  <a:pt x="201" y="437"/>
                  <a:pt x="199" y="436"/>
                  <a:pt x="197" y="436"/>
                </a:cubicBezTo>
                <a:cubicBezTo>
                  <a:pt x="194" y="435"/>
                  <a:pt x="191" y="434"/>
                  <a:pt x="188" y="434"/>
                </a:cubicBezTo>
                <a:cubicBezTo>
                  <a:pt x="188" y="433"/>
                  <a:pt x="188" y="433"/>
                  <a:pt x="188" y="433"/>
                </a:cubicBezTo>
                <a:cubicBezTo>
                  <a:pt x="192" y="434"/>
                  <a:pt x="195" y="435"/>
                  <a:pt x="199" y="436"/>
                </a:cubicBezTo>
                <a:cubicBezTo>
                  <a:pt x="202" y="436"/>
                  <a:pt x="206" y="437"/>
                  <a:pt x="209" y="437"/>
                </a:cubicBezTo>
                <a:cubicBezTo>
                  <a:pt x="208" y="437"/>
                  <a:pt x="205" y="436"/>
                  <a:pt x="204" y="436"/>
                </a:cubicBezTo>
                <a:cubicBezTo>
                  <a:pt x="206" y="436"/>
                  <a:pt x="208" y="436"/>
                  <a:pt x="210" y="437"/>
                </a:cubicBezTo>
                <a:cubicBezTo>
                  <a:pt x="212" y="437"/>
                  <a:pt x="213" y="437"/>
                  <a:pt x="215" y="438"/>
                </a:cubicBezTo>
                <a:cubicBezTo>
                  <a:pt x="219" y="439"/>
                  <a:pt x="223" y="439"/>
                  <a:pt x="227" y="439"/>
                </a:cubicBezTo>
                <a:cubicBezTo>
                  <a:pt x="216" y="438"/>
                  <a:pt x="205" y="435"/>
                  <a:pt x="195" y="433"/>
                </a:cubicBezTo>
                <a:cubicBezTo>
                  <a:pt x="191" y="431"/>
                  <a:pt x="186" y="430"/>
                  <a:pt x="188" y="430"/>
                </a:cubicBezTo>
                <a:cubicBezTo>
                  <a:pt x="189" y="429"/>
                  <a:pt x="185" y="428"/>
                  <a:pt x="185" y="427"/>
                </a:cubicBezTo>
                <a:cubicBezTo>
                  <a:pt x="186" y="428"/>
                  <a:pt x="188" y="428"/>
                  <a:pt x="190" y="429"/>
                </a:cubicBezTo>
                <a:cubicBezTo>
                  <a:pt x="192" y="429"/>
                  <a:pt x="193" y="430"/>
                  <a:pt x="195" y="430"/>
                </a:cubicBezTo>
                <a:cubicBezTo>
                  <a:pt x="197" y="431"/>
                  <a:pt x="198" y="431"/>
                  <a:pt x="200" y="431"/>
                </a:cubicBezTo>
                <a:cubicBezTo>
                  <a:pt x="202" y="432"/>
                  <a:pt x="204" y="432"/>
                  <a:pt x="205" y="432"/>
                </a:cubicBezTo>
                <a:cubicBezTo>
                  <a:pt x="210" y="433"/>
                  <a:pt x="206" y="431"/>
                  <a:pt x="212" y="432"/>
                </a:cubicBezTo>
                <a:cubicBezTo>
                  <a:pt x="215" y="433"/>
                  <a:pt x="220" y="433"/>
                  <a:pt x="224" y="434"/>
                </a:cubicBezTo>
                <a:cubicBezTo>
                  <a:pt x="229" y="434"/>
                  <a:pt x="229" y="434"/>
                  <a:pt x="226" y="433"/>
                </a:cubicBezTo>
                <a:cubicBezTo>
                  <a:pt x="224" y="433"/>
                  <a:pt x="225" y="432"/>
                  <a:pt x="227" y="433"/>
                </a:cubicBezTo>
                <a:cubicBezTo>
                  <a:pt x="231" y="433"/>
                  <a:pt x="232" y="433"/>
                  <a:pt x="235" y="433"/>
                </a:cubicBezTo>
                <a:cubicBezTo>
                  <a:pt x="234" y="432"/>
                  <a:pt x="232" y="432"/>
                  <a:pt x="230" y="432"/>
                </a:cubicBezTo>
                <a:cubicBezTo>
                  <a:pt x="228" y="432"/>
                  <a:pt x="226" y="432"/>
                  <a:pt x="225" y="432"/>
                </a:cubicBezTo>
                <a:cubicBezTo>
                  <a:pt x="230" y="432"/>
                  <a:pt x="234" y="432"/>
                  <a:pt x="239" y="432"/>
                </a:cubicBezTo>
                <a:cubicBezTo>
                  <a:pt x="241" y="432"/>
                  <a:pt x="243" y="431"/>
                  <a:pt x="246" y="431"/>
                </a:cubicBezTo>
                <a:cubicBezTo>
                  <a:pt x="248" y="431"/>
                  <a:pt x="250" y="431"/>
                  <a:pt x="252" y="431"/>
                </a:cubicBezTo>
                <a:cubicBezTo>
                  <a:pt x="254" y="430"/>
                  <a:pt x="257" y="430"/>
                  <a:pt x="259" y="430"/>
                </a:cubicBezTo>
                <a:cubicBezTo>
                  <a:pt x="261" y="430"/>
                  <a:pt x="262" y="430"/>
                  <a:pt x="261" y="430"/>
                </a:cubicBezTo>
                <a:cubicBezTo>
                  <a:pt x="259" y="432"/>
                  <a:pt x="264" y="432"/>
                  <a:pt x="271" y="430"/>
                </a:cubicBezTo>
                <a:cubicBezTo>
                  <a:pt x="272" y="430"/>
                  <a:pt x="274" y="430"/>
                  <a:pt x="275" y="430"/>
                </a:cubicBezTo>
                <a:cubicBezTo>
                  <a:pt x="276" y="430"/>
                  <a:pt x="276" y="430"/>
                  <a:pt x="276" y="430"/>
                </a:cubicBezTo>
                <a:cubicBezTo>
                  <a:pt x="275" y="430"/>
                  <a:pt x="273" y="431"/>
                  <a:pt x="273" y="431"/>
                </a:cubicBezTo>
                <a:cubicBezTo>
                  <a:pt x="271" y="430"/>
                  <a:pt x="269" y="431"/>
                  <a:pt x="267" y="431"/>
                </a:cubicBezTo>
                <a:cubicBezTo>
                  <a:pt x="266" y="431"/>
                  <a:pt x="267" y="431"/>
                  <a:pt x="267" y="432"/>
                </a:cubicBezTo>
                <a:cubicBezTo>
                  <a:pt x="268" y="432"/>
                  <a:pt x="271" y="431"/>
                  <a:pt x="273" y="431"/>
                </a:cubicBezTo>
                <a:cubicBezTo>
                  <a:pt x="274" y="431"/>
                  <a:pt x="275" y="430"/>
                  <a:pt x="276" y="430"/>
                </a:cubicBezTo>
                <a:cubicBezTo>
                  <a:pt x="279" y="430"/>
                  <a:pt x="282" y="429"/>
                  <a:pt x="283" y="429"/>
                </a:cubicBezTo>
                <a:cubicBezTo>
                  <a:pt x="286" y="428"/>
                  <a:pt x="279" y="429"/>
                  <a:pt x="279" y="429"/>
                </a:cubicBezTo>
                <a:cubicBezTo>
                  <a:pt x="289" y="427"/>
                  <a:pt x="299" y="424"/>
                  <a:pt x="310" y="421"/>
                </a:cubicBezTo>
                <a:cubicBezTo>
                  <a:pt x="310" y="421"/>
                  <a:pt x="309" y="421"/>
                  <a:pt x="307" y="422"/>
                </a:cubicBezTo>
                <a:cubicBezTo>
                  <a:pt x="306" y="422"/>
                  <a:pt x="304" y="423"/>
                  <a:pt x="302" y="423"/>
                </a:cubicBezTo>
                <a:cubicBezTo>
                  <a:pt x="298" y="425"/>
                  <a:pt x="295" y="426"/>
                  <a:pt x="295" y="426"/>
                </a:cubicBezTo>
                <a:cubicBezTo>
                  <a:pt x="302" y="425"/>
                  <a:pt x="308" y="422"/>
                  <a:pt x="315" y="419"/>
                </a:cubicBezTo>
                <a:cubicBezTo>
                  <a:pt x="317" y="418"/>
                  <a:pt x="314" y="418"/>
                  <a:pt x="314" y="417"/>
                </a:cubicBezTo>
                <a:cubicBezTo>
                  <a:pt x="312" y="419"/>
                  <a:pt x="309" y="420"/>
                  <a:pt x="306" y="421"/>
                </a:cubicBezTo>
                <a:cubicBezTo>
                  <a:pt x="303" y="422"/>
                  <a:pt x="300" y="423"/>
                  <a:pt x="298" y="424"/>
                </a:cubicBezTo>
                <a:cubicBezTo>
                  <a:pt x="292" y="426"/>
                  <a:pt x="291" y="426"/>
                  <a:pt x="295" y="424"/>
                </a:cubicBezTo>
                <a:cubicBezTo>
                  <a:pt x="291" y="425"/>
                  <a:pt x="288" y="426"/>
                  <a:pt x="284" y="427"/>
                </a:cubicBezTo>
                <a:cubicBezTo>
                  <a:pt x="283" y="427"/>
                  <a:pt x="281" y="428"/>
                  <a:pt x="279" y="428"/>
                </a:cubicBezTo>
                <a:cubicBezTo>
                  <a:pt x="277" y="429"/>
                  <a:pt x="276" y="429"/>
                  <a:pt x="274" y="429"/>
                </a:cubicBezTo>
                <a:cubicBezTo>
                  <a:pt x="275" y="429"/>
                  <a:pt x="276" y="429"/>
                  <a:pt x="277" y="428"/>
                </a:cubicBezTo>
                <a:cubicBezTo>
                  <a:pt x="278" y="428"/>
                  <a:pt x="280" y="428"/>
                  <a:pt x="281" y="428"/>
                </a:cubicBezTo>
                <a:cubicBezTo>
                  <a:pt x="293" y="425"/>
                  <a:pt x="301" y="422"/>
                  <a:pt x="311" y="418"/>
                </a:cubicBezTo>
                <a:cubicBezTo>
                  <a:pt x="312" y="418"/>
                  <a:pt x="313" y="418"/>
                  <a:pt x="313" y="418"/>
                </a:cubicBezTo>
                <a:cubicBezTo>
                  <a:pt x="313" y="417"/>
                  <a:pt x="314" y="416"/>
                  <a:pt x="316" y="415"/>
                </a:cubicBezTo>
                <a:cubicBezTo>
                  <a:pt x="318" y="414"/>
                  <a:pt x="321" y="413"/>
                  <a:pt x="322" y="412"/>
                </a:cubicBezTo>
                <a:cubicBezTo>
                  <a:pt x="321" y="413"/>
                  <a:pt x="318" y="414"/>
                  <a:pt x="316" y="415"/>
                </a:cubicBezTo>
                <a:cubicBezTo>
                  <a:pt x="321" y="413"/>
                  <a:pt x="324" y="411"/>
                  <a:pt x="326" y="409"/>
                </a:cubicBezTo>
                <a:cubicBezTo>
                  <a:pt x="328" y="408"/>
                  <a:pt x="329" y="408"/>
                  <a:pt x="331" y="407"/>
                </a:cubicBezTo>
                <a:cubicBezTo>
                  <a:pt x="332" y="406"/>
                  <a:pt x="333" y="406"/>
                  <a:pt x="335" y="405"/>
                </a:cubicBezTo>
                <a:cubicBezTo>
                  <a:pt x="335" y="404"/>
                  <a:pt x="335" y="404"/>
                  <a:pt x="334" y="404"/>
                </a:cubicBezTo>
                <a:cubicBezTo>
                  <a:pt x="334" y="405"/>
                  <a:pt x="332" y="405"/>
                  <a:pt x="331" y="406"/>
                </a:cubicBezTo>
                <a:cubicBezTo>
                  <a:pt x="328" y="408"/>
                  <a:pt x="324" y="410"/>
                  <a:pt x="323" y="410"/>
                </a:cubicBezTo>
                <a:cubicBezTo>
                  <a:pt x="323" y="410"/>
                  <a:pt x="327" y="408"/>
                  <a:pt x="329" y="406"/>
                </a:cubicBezTo>
                <a:cubicBezTo>
                  <a:pt x="327" y="407"/>
                  <a:pt x="324" y="408"/>
                  <a:pt x="321" y="410"/>
                </a:cubicBezTo>
                <a:cubicBezTo>
                  <a:pt x="318" y="411"/>
                  <a:pt x="315" y="412"/>
                  <a:pt x="312" y="414"/>
                </a:cubicBezTo>
                <a:cubicBezTo>
                  <a:pt x="314" y="413"/>
                  <a:pt x="317" y="412"/>
                  <a:pt x="318" y="411"/>
                </a:cubicBezTo>
                <a:cubicBezTo>
                  <a:pt x="316" y="411"/>
                  <a:pt x="314" y="413"/>
                  <a:pt x="313" y="413"/>
                </a:cubicBezTo>
                <a:cubicBezTo>
                  <a:pt x="322" y="409"/>
                  <a:pt x="330" y="405"/>
                  <a:pt x="338" y="400"/>
                </a:cubicBezTo>
                <a:cubicBezTo>
                  <a:pt x="337" y="401"/>
                  <a:pt x="335" y="402"/>
                  <a:pt x="333" y="403"/>
                </a:cubicBezTo>
                <a:cubicBezTo>
                  <a:pt x="335" y="403"/>
                  <a:pt x="340" y="400"/>
                  <a:pt x="342" y="399"/>
                </a:cubicBezTo>
                <a:cubicBezTo>
                  <a:pt x="344" y="398"/>
                  <a:pt x="348" y="396"/>
                  <a:pt x="349" y="395"/>
                </a:cubicBezTo>
                <a:cubicBezTo>
                  <a:pt x="352" y="393"/>
                  <a:pt x="348" y="395"/>
                  <a:pt x="347" y="395"/>
                </a:cubicBezTo>
                <a:cubicBezTo>
                  <a:pt x="346" y="396"/>
                  <a:pt x="346" y="395"/>
                  <a:pt x="345" y="396"/>
                </a:cubicBezTo>
                <a:cubicBezTo>
                  <a:pt x="343" y="398"/>
                  <a:pt x="343" y="398"/>
                  <a:pt x="341" y="398"/>
                </a:cubicBezTo>
                <a:cubicBezTo>
                  <a:pt x="343" y="397"/>
                  <a:pt x="345" y="396"/>
                  <a:pt x="346" y="395"/>
                </a:cubicBezTo>
                <a:cubicBezTo>
                  <a:pt x="347" y="394"/>
                  <a:pt x="348" y="393"/>
                  <a:pt x="348" y="393"/>
                </a:cubicBezTo>
                <a:cubicBezTo>
                  <a:pt x="349" y="392"/>
                  <a:pt x="348" y="393"/>
                  <a:pt x="346" y="393"/>
                </a:cubicBezTo>
                <a:cubicBezTo>
                  <a:pt x="346" y="393"/>
                  <a:pt x="346" y="393"/>
                  <a:pt x="345" y="393"/>
                </a:cubicBezTo>
                <a:cubicBezTo>
                  <a:pt x="342" y="395"/>
                  <a:pt x="345" y="393"/>
                  <a:pt x="347" y="392"/>
                </a:cubicBezTo>
                <a:cubicBezTo>
                  <a:pt x="349" y="390"/>
                  <a:pt x="351" y="389"/>
                  <a:pt x="353" y="387"/>
                </a:cubicBezTo>
                <a:cubicBezTo>
                  <a:pt x="354" y="386"/>
                  <a:pt x="355" y="385"/>
                  <a:pt x="357" y="383"/>
                </a:cubicBezTo>
                <a:cubicBezTo>
                  <a:pt x="355" y="384"/>
                  <a:pt x="352" y="387"/>
                  <a:pt x="349" y="389"/>
                </a:cubicBezTo>
                <a:cubicBezTo>
                  <a:pt x="351" y="387"/>
                  <a:pt x="353" y="385"/>
                  <a:pt x="355" y="383"/>
                </a:cubicBezTo>
                <a:cubicBezTo>
                  <a:pt x="358" y="381"/>
                  <a:pt x="360" y="380"/>
                  <a:pt x="362" y="378"/>
                </a:cubicBezTo>
                <a:cubicBezTo>
                  <a:pt x="362" y="378"/>
                  <a:pt x="362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4" y="376"/>
                  <a:pt x="365" y="375"/>
                  <a:pt x="366" y="374"/>
                </a:cubicBezTo>
                <a:cubicBezTo>
                  <a:pt x="368" y="371"/>
                  <a:pt x="370" y="369"/>
                  <a:pt x="372" y="366"/>
                </a:cubicBezTo>
                <a:cubicBezTo>
                  <a:pt x="373" y="365"/>
                  <a:pt x="374" y="364"/>
                  <a:pt x="375" y="363"/>
                </a:cubicBezTo>
                <a:cubicBezTo>
                  <a:pt x="376" y="361"/>
                  <a:pt x="377" y="360"/>
                  <a:pt x="378" y="359"/>
                </a:cubicBezTo>
                <a:cubicBezTo>
                  <a:pt x="379" y="358"/>
                  <a:pt x="379" y="357"/>
                  <a:pt x="379" y="357"/>
                </a:cubicBezTo>
                <a:cubicBezTo>
                  <a:pt x="380" y="356"/>
                  <a:pt x="380" y="356"/>
                  <a:pt x="380" y="355"/>
                </a:cubicBezTo>
                <a:cubicBezTo>
                  <a:pt x="380" y="355"/>
                  <a:pt x="381" y="355"/>
                  <a:pt x="381" y="354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2" y="352"/>
                  <a:pt x="383" y="350"/>
                  <a:pt x="385" y="348"/>
                </a:cubicBezTo>
                <a:cubicBezTo>
                  <a:pt x="387" y="346"/>
                  <a:pt x="389" y="343"/>
                  <a:pt x="391" y="341"/>
                </a:cubicBezTo>
                <a:cubicBezTo>
                  <a:pt x="394" y="336"/>
                  <a:pt x="390" y="343"/>
                  <a:pt x="391" y="342"/>
                </a:cubicBezTo>
                <a:cubicBezTo>
                  <a:pt x="392" y="341"/>
                  <a:pt x="392" y="341"/>
                  <a:pt x="393" y="340"/>
                </a:cubicBezTo>
                <a:cubicBezTo>
                  <a:pt x="395" y="337"/>
                  <a:pt x="397" y="334"/>
                  <a:pt x="398" y="331"/>
                </a:cubicBezTo>
                <a:cubicBezTo>
                  <a:pt x="400" y="327"/>
                  <a:pt x="403" y="319"/>
                  <a:pt x="403" y="323"/>
                </a:cubicBezTo>
                <a:cubicBezTo>
                  <a:pt x="403" y="324"/>
                  <a:pt x="403" y="327"/>
                  <a:pt x="405" y="322"/>
                </a:cubicBezTo>
                <a:cubicBezTo>
                  <a:pt x="406" y="321"/>
                  <a:pt x="406" y="320"/>
                  <a:pt x="406" y="322"/>
                </a:cubicBezTo>
                <a:cubicBezTo>
                  <a:pt x="403" y="328"/>
                  <a:pt x="404" y="326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5" y="327"/>
                  <a:pt x="405" y="327"/>
                  <a:pt x="404" y="327"/>
                </a:cubicBezTo>
                <a:cubicBezTo>
                  <a:pt x="403" y="331"/>
                  <a:pt x="403" y="331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1" y="332"/>
                  <a:pt x="403" y="329"/>
                  <a:pt x="403" y="329"/>
                </a:cubicBezTo>
                <a:cubicBezTo>
                  <a:pt x="402" y="330"/>
                  <a:pt x="402" y="331"/>
                  <a:pt x="401" y="333"/>
                </a:cubicBezTo>
                <a:cubicBezTo>
                  <a:pt x="401" y="332"/>
                  <a:pt x="403" y="328"/>
                  <a:pt x="402" y="329"/>
                </a:cubicBezTo>
                <a:cubicBezTo>
                  <a:pt x="402" y="329"/>
                  <a:pt x="401" y="330"/>
                  <a:pt x="401" y="331"/>
                </a:cubicBezTo>
                <a:cubicBezTo>
                  <a:pt x="399" y="333"/>
                  <a:pt x="398" y="336"/>
                  <a:pt x="396" y="339"/>
                </a:cubicBezTo>
                <a:cubicBezTo>
                  <a:pt x="394" y="341"/>
                  <a:pt x="392" y="344"/>
                  <a:pt x="391" y="346"/>
                </a:cubicBezTo>
                <a:cubicBezTo>
                  <a:pt x="389" y="348"/>
                  <a:pt x="385" y="354"/>
                  <a:pt x="386" y="353"/>
                </a:cubicBezTo>
                <a:cubicBezTo>
                  <a:pt x="388" y="353"/>
                  <a:pt x="386" y="355"/>
                  <a:pt x="384" y="357"/>
                </a:cubicBezTo>
                <a:cubicBezTo>
                  <a:pt x="383" y="359"/>
                  <a:pt x="380" y="362"/>
                  <a:pt x="379" y="364"/>
                </a:cubicBezTo>
                <a:cubicBezTo>
                  <a:pt x="380" y="363"/>
                  <a:pt x="381" y="361"/>
                  <a:pt x="382" y="360"/>
                </a:cubicBezTo>
                <a:cubicBezTo>
                  <a:pt x="384" y="358"/>
                  <a:pt x="385" y="357"/>
                  <a:pt x="386" y="355"/>
                </a:cubicBezTo>
                <a:cubicBezTo>
                  <a:pt x="383" y="359"/>
                  <a:pt x="384" y="359"/>
                  <a:pt x="385" y="358"/>
                </a:cubicBezTo>
                <a:cubicBezTo>
                  <a:pt x="386" y="357"/>
                  <a:pt x="388" y="355"/>
                  <a:pt x="387" y="356"/>
                </a:cubicBezTo>
                <a:cubicBezTo>
                  <a:pt x="390" y="353"/>
                  <a:pt x="388" y="354"/>
                  <a:pt x="390" y="351"/>
                </a:cubicBezTo>
                <a:cubicBezTo>
                  <a:pt x="391" y="351"/>
                  <a:pt x="391" y="351"/>
                  <a:pt x="391" y="351"/>
                </a:cubicBezTo>
                <a:cubicBezTo>
                  <a:pt x="391" y="351"/>
                  <a:pt x="391" y="352"/>
                  <a:pt x="390" y="352"/>
                </a:cubicBezTo>
                <a:cubicBezTo>
                  <a:pt x="390" y="352"/>
                  <a:pt x="390" y="353"/>
                  <a:pt x="390" y="353"/>
                </a:cubicBezTo>
                <a:cubicBezTo>
                  <a:pt x="390" y="353"/>
                  <a:pt x="389" y="354"/>
                  <a:pt x="389" y="354"/>
                </a:cubicBezTo>
                <a:cubicBezTo>
                  <a:pt x="388" y="355"/>
                  <a:pt x="388" y="356"/>
                  <a:pt x="388" y="356"/>
                </a:cubicBezTo>
                <a:cubicBezTo>
                  <a:pt x="388" y="357"/>
                  <a:pt x="387" y="357"/>
                  <a:pt x="387" y="358"/>
                </a:cubicBezTo>
                <a:cubicBezTo>
                  <a:pt x="384" y="362"/>
                  <a:pt x="382" y="366"/>
                  <a:pt x="378" y="370"/>
                </a:cubicBezTo>
                <a:cubicBezTo>
                  <a:pt x="377" y="370"/>
                  <a:pt x="374" y="373"/>
                  <a:pt x="373" y="375"/>
                </a:cubicBezTo>
                <a:cubicBezTo>
                  <a:pt x="374" y="375"/>
                  <a:pt x="367" y="382"/>
                  <a:pt x="367" y="384"/>
                </a:cubicBezTo>
                <a:cubicBezTo>
                  <a:pt x="366" y="385"/>
                  <a:pt x="366" y="386"/>
                  <a:pt x="366" y="386"/>
                </a:cubicBezTo>
                <a:cubicBezTo>
                  <a:pt x="366" y="386"/>
                  <a:pt x="367" y="386"/>
                  <a:pt x="368" y="384"/>
                </a:cubicBezTo>
                <a:cubicBezTo>
                  <a:pt x="372" y="381"/>
                  <a:pt x="375" y="378"/>
                  <a:pt x="379" y="373"/>
                </a:cubicBezTo>
                <a:cubicBezTo>
                  <a:pt x="380" y="372"/>
                  <a:pt x="381" y="371"/>
                  <a:pt x="382" y="370"/>
                </a:cubicBezTo>
                <a:cubicBezTo>
                  <a:pt x="382" y="369"/>
                  <a:pt x="383" y="368"/>
                  <a:pt x="384" y="367"/>
                </a:cubicBezTo>
                <a:cubicBezTo>
                  <a:pt x="386" y="364"/>
                  <a:pt x="388" y="362"/>
                  <a:pt x="391" y="359"/>
                </a:cubicBezTo>
                <a:cubicBezTo>
                  <a:pt x="386" y="365"/>
                  <a:pt x="382" y="371"/>
                  <a:pt x="377" y="377"/>
                </a:cubicBezTo>
                <a:cubicBezTo>
                  <a:pt x="372" y="382"/>
                  <a:pt x="368" y="388"/>
                  <a:pt x="363" y="392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9" y="387"/>
                  <a:pt x="370" y="385"/>
                  <a:pt x="372" y="383"/>
                </a:cubicBezTo>
                <a:cubicBezTo>
                  <a:pt x="380" y="374"/>
                  <a:pt x="380" y="374"/>
                  <a:pt x="380" y="374"/>
                </a:cubicBezTo>
                <a:cubicBezTo>
                  <a:pt x="381" y="373"/>
                  <a:pt x="382" y="372"/>
                  <a:pt x="383" y="372"/>
                </a:cubicBezTo>
                <a:cubicBezTo>
                  <a:pt x="383" y="372"/>
                  <a:pt x="382" y="373"/>
                  <a:pt x="382" y="374"/>
                </a:cubicBezTo>
                <a:cubicBezTo>
                  <a:pt x="379" y="376"/>
                  <a:pt x="377" y="379"/>
                  <a:pt x="375" y="382"/>
                </a:cubicBezTo>
                <a:cubicBezTo>
                  <a:pt x="373" y="383"/>
                  <a:pt x="372" y="384"/>
                  <a:pt x="371" y="386"/>
                </a:cubicBezTo>
                <a:cubicBezTo>
                  <a:pt x="370" y="387"/>
                  <a:pt x="369" y="388"/>
                  <a:pt x="367" y="390"/>
                </a:cubicBezTo>
                <a:cubicBezTo>
                  <a:pt x="364" y="392"/>
                  <a:pt x="361" y="395"/>
                  <a:pt x="358" y="398"/>
                </a:cubicBezTo>
                <a:cubicBezTo>
                  <a:pt x="358" y="398"/>
                  <a:pt x="361" y="396"/>
                  <a:pt x="360" y="397"/>
                </a:cubicBezTo>
                <a:cubicBezTo>
                  <a:pt x="359" y="398"/>
                  <a:pt x="358" y="399"/>
                  <a:pt x="356" y="401"/>
                </a:cubicBezTo>
                <a:cubicBezTo>
                  <a:pt x="356" y="401"/>
                  <a:pt x="356" y="401"/>
                  <a:pt x="356" y="401"/>
                </a:cubicBezTo>
                <a:cubicBezTo>
                  <a:pt x="355" y="401"/>
                  <a:pt x="356" y="400"/>
                  <a:pt x="354" y="402"/>
                </a:cubicBezTo>
                <a:cubicBezTo>
                  <a:pt x="343" y="409"/>
                  <a:pt x="332" y="416"/>
                  <a:pt x="320" y="422"/>
                </a:cubicBezTo>
                <a:cubicBezTo>
                  <a:pt x="318" y="422"/>
                  <a:pt x="315" y="423"/>
                  <a:pt x="316" y="424"/>
                </a:cubicBezTo>
                <a:cubicBezTo>
                  <a:pt x="318" y="423"/>
                  <a:pt x="320" y="422"/>
                  <a:pt x="321" y="421"/>
                </a:cubicBezTo>
                <a:cubicBezTo>
                  <a:pt x="323" y="421"/>
                  <a:pt x="324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6" y="420"/>
                </a:cubicBezTo>
                <a:cubicBezTo>
                  <a:pt x="325" y="420"/>
                  <a:pt x="326" y="420"/>
                  <a:pt x="325" y="421"/>
                </a:cubicBezTo>
                <a:cubicBezTo>
                  <a:pt x="327" y="421"/>
                  <a:pt x="331" y="420"/>
                  <a:pt x="338" y="415"/>
                </a:cubicBezTo>
                <a:cubicBezTo>
                  <a:pt x="338" y="415"/>
                  <a:pt x="339" y="415"/>
                  <a:pt x="340" y="414"/>
                </a:cubicBezTo>
                <a:cubicBezTo>
                  <a:pt x="342" y="413"/>
                  <a:pt x="344" y="413"/>
                  <a:pt x="345" y="412"/>
                </a:cubicBezTo>
                <a:cubicBezTo>
                  <a:pt x="347" y="411"/>
                  <a:pt x="349" y="409"/>
                  <a:pt x="351" y="408"/>
                </a:cubicBezTo>
                <a:cubicBezTo>
                  <a:pt x="353" y="407"/>
                  <a:pt x="356" y="405"/>
                  <a:pt x="359" y="403"/>
                </a:cubicBezTo>
                <a:cubicBezTo>
                  <a:pt x="359" y="403"/>
                  <a:pt x="358" y="403"/>
                  <a:pt x="358" y="403"/>
                </a:cubicBezTo>
                <a:cubicBezTo>
                  <a:pt x="356" y="405"/>
                  <a:pt x="355" y="406"/>
                  <a:pt x="355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3" y="408"/>
                  <a:pt x="351" y="410"/>
                  <a:pt x="349" y="411"/>
                </a:cubicBezTo>
                <a:cubicBezTo>
                  <a:pt x="351" y="410"/>
                  <a:pt x="353" y="409"/>
                  <a:pt x="354" y="408"/>
                </a:cubicBezTo>
                <a:cubicBezTo>
                  <a:pt x="358" y="405"/>
                  <a:pt x="357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45" y="415"/>
                  <a:pt x="333" y="422"/>
                  <a:pt x="322" y="428"/>
                </a:cubicBezTo>
                <a:cubicBezTo>
                  <a:pt x="324" y="427"/>
                  <a:pt x="327" y="426"/>
                  <a:pt x="329" y="425"/>
                </a:cubicBezTo>
                <a:cubicBezTo>
                  <a:pt x="331" y="424"/>
                  <a:pt x="334" y="423"/>
                  <a:pt x="335" y="421"/>
                </a:cubicBezTo>
                <a:cubicBezTo>
                  <a:pt x="335" y="421"/>
                  <a:pt x="337" y="421"/>
                  <a:pt x="337" y="421"/>
                </a:cubicBezTo>
                <a:cubicBezTo>
                  <a:pt x="340" y="420"/>
                  <a:pt x="344" y="417"/>
                  <a:pt x="347" y="415"/>
                </a:cubicBezTo>
                <a:cubicBezTo>
                  <a:pt x="348" y="415"/>
                  <a:pt x="345" y="417"/>
                  <a:pt x="343" y="418"/>
                </a:cubicBezTo>
                <a:cubicBezTo>
                  <a:pt x="341" y="419"/>
                  <a:pt x="338" y="420"/>
                  <a:pt x="337" y="421"/>
                </a:cubicBezTo>
                <a:cubicBezTo>
                  <a:pt x="339" y="421"/>
                  <a:pt x="341" y="419"/>
                  <a:pt x="343" y="418"/>
                </a:cubicBezTo>
                <a:cubicBezTo>
                  <a:pt x="344" y="418"/>
                  <a:pt x="335" y="423"/>
                  <a:pt x="344" y="419"/>
                </a:cubicBezTo>
                <a:cubicBezTo>
                  <a:pt x="345" y="418"/>
                  <a:pt x="338" y="423"/>
                  <a:pt x="342" y="422"/>
                </a:cubicBezTo>
                <a:cubicBezTo>
                  <a:pt x="342" y="422"/>
                  <a:pt x="342" y="421"/>
                  <a:pt x="344" y="421"/>
                </a:cubicBezTo>
                <a:cubicBezTo>
                  <a:pt x="343" y="421"/>
                  <a:pt x="342" y="422"/>
                  <a:pt x="341" y="423"/>
                </a:cubicBezTo>
                <a:cubicBezTo>
                  <a:pt x="340" y="423"/>
                  <a:pt x="339" y="424"/>
                  <a:pt x="339" y="425"/>
                </a:cubicBezTo>
                <a:cubicBezTo>
                  <a:pt x="338" y="425"/>
                  <a:pt x="340" y="424"/>
                  <a:pt x="340" y="424"/>
                </a:cubicBezTo>
                <a:cubicBezTo>
                  <a:pt x="344" y="422"/>
                  <a:pt x="347" y="420"/>
                  <a:pt x="350" y="418"/>
                </a:cubicBezTo>
                <a:cubicBezTo>
                  <a:pt x="354" y="415"/>
                  <a:pt x="357" y="413"/>
                  <a:pt x="361" y="410"/>
                </a:cubicBezTo>
                <a:cubicBezTo>
                  <a:pt x="360" y="410"/>
                  <a:pt x="356" y="413"/>
                  <a:pt x="356" y="413"/>
                </a:cubicBezTo>
                <a:cubicBezTo>
                  <a:pt x="357" y="412"/>
                  <a:pt x="358" y="411"/>
                  <a:pt x="360" y="410"/>
                </a:cubicBezTo>
                <a:cubicBezTo>
                  <a:pt x="360" y="409"/>
                  <a:pt x="361" y="409"/>
                  <a:pt x="362" y="408"/>
                </a:cubicBezTo>
                <a:cubicBezTo>
                  <a:pt x="365" y="406"/>
                  <a:pt x="367" y="404"/>
                  <a:pt x="368" y="403"/>
                </a:cubicBezTo>
                <a:cubicBezTo>
                  <a:pt x="368" y="403"/>
                  <a:pt x="368" y="403"/>
                  <a:pt x="369" y="403"/>
                </a:cubicBezTo>
                <a:cubicBezTo>
                  <a:pt x="367" y="405"/>
                  <a:pt x="364" y="408"/>
                  <a:pt x="361" y="411"/>
                </a:cubicBezTo>
                <a:cubicBezTo>
                  <a:pt x="360" y="412"/>
                  <a:pt x="364" y="408"/>
                  <a:pt x="363" y="409"/>
                </a:cubicBezTo>
                <a:cubicBezTo>
                  <a:pt x="356" y="415"/>
                  <a:pt x="363" y="410"/>
                  <a:pt x="362" y="412"/>
                </a:cubicBezTo>
                <a:cubicBezTo>
                  <a:pt x="364" y="409"/>
                  <a:pt x="368" y="407"/>
                  <a:pt x="370" y="405"/>
                </a:cubicBezTo>
                <a:cubicBezTo>
                  <a:pt x="372" y="402"/>
                  <a:pt x="375" y="399"/>
                  <a:pt x="379" y="396"/>
                </a:cubicBezTo>
                <a:cubicBezTo>
                  <a:pt x="383" y="391"/>
                  <a:pt x="391" y="383"/>
                  <a:pt x="391" y="382"/>
                </a:cubicBezTo>
                <a:cubicBezTo>
                  <a:pt x="390" y="381"/>
                  <a:pt x="396" y="374"/>
                  <a:pt x="398" y="371"/>
                </a:cubicBezTo>
                <a:cubicBezTo>
                  <a:pt x="399" y="369"/>
                  <a:pt x="401" y="366"/>
                  <a:pt x="402" y="364"/>
                </a:cubicBezTo>
                <a:cubicBezTo>
                  <a:pt x="404" y="362"/>
                  <a:pt x="403" y="363"/>
                  <a:pt x="402" y="363"/>
                </a:cubicBezTo>
                <a:cubicBezTo>
                  <a:pt x="401" y="365"/>
                  <a:pt x="401" y="365"/>
                  <a:pt x="401" y="366"/>
                </a:cubicBezTo>
                <a:cubicBezTo>
                  <a:pt x="396" y="372"/>
                  <a:pt x="391" y="379"/>
                  <a:pt x="385" y="386"/>
                </a:cubicBezTo>
                <a:cubicBezTo>
                  <a:pt x="381" y="391"/>
                  <a:pt x="379" y="392"/>
                  <a:pt x="380" y="390"/>
                </a:cubicBezTo>
                <a:cubicBezTo>
                  <a:pt x="381" y="389"/>
                  <a:pt x="382" y="388"/>
                  <a:pt x="383" y="387"/>
                </a:cubicBezTo>
                <a:cubicBezTo>
                  <a:pt x="386" y="384"/>
                  <a:pt x="389" y="381"/>
                  <a:pt x="391" y="378"/>
                </a:cubicBezTo>
                <a:cubicBezTo>
                  <a:pt x="394" y="374"/>
                  <a:pt x="397" y="369"/>
                  <a:pt x="400" y="364"/>
                </a:cubicBezTo>
                <a:cubicBezTo>
                  <a:pt x="397" y="368"/>
                  <a:pt x="395" y="371"/>
                  <a:pt x="392" y="373"/>
                </a:cubicBezTo>
                <a:cubicBezTo>
                  <a:pt x="391" y="375"/>
                  <a:pt x="390" y="376"/>
                  <a:pt x="389" y="378"/>
                </a:cubicBezTo>
                <a:cubicBezTo>
                  <a:pt x="387" y="379"/>
                  <a:pt x="386" y="380"/>
                  <a:pt x="385" y="382"/>
                </a:cubicBezTo>
                <a:cubicBezTo>
                  <a:pt x="384" y="383"/>
                  <a:pt x="382" y="385"/>
                  <a:pt x="382" y="384"/>
                </a:cubicBezTo>
                <a:cubicBezTo>
                  <a:pt x="382" y="383"/>
                  <a:pt x="385" y="382"/>
                  <a:pt x="385" y="381"/>
                </a:cubicBezTo>
                <a:cubicBezTo>
                  <a:pt x="388" y="378"/>
                  <a:pt x="388" y="378"/>
                  <a:pt x="388" y="376"/>
                </a:cubicBezTo>
                <a:cubicBezTo>
                  <a:pt x="389" y="375"/>
                  <a:pt x="388" y="375"/>
                  <a:pt x="389" y="374"/>
                </a:cubicBezTo>
                <a:cubicBezTo>
                  <a:pt x="389" y="373"/>
                  <a:pt x="390" y="373"/>
                  <a:pt x="390" y="372"/>
                </a:cubicBezTo>
                <a:cubicBezTo>
                  <a:pt x="392" y="370"/>
                  <a:pt x="394" y="368"/>
                  <a:pt x="396" y="365"/>
                </a:cubicBezTo>
                <a:cubicBezTo>
                  <a:pt x="393" y="368"/>
                  <a:pt x="392" y="370"/>
                  <a:pt x="391" y="371"/>
                </a:cubicBezTo>
                <a:cubicBezTo>
                  <a:pt x="390" y="372"/>
                  <a:pt x="390" y="372"/>
                  <a:pt x="389" y="373"/>
                </a:cubicBezTo>
                <a:cubicBezTo>
                  <a:pt x="390" y="372"/>
                  <a:pt x="391" y="371"/>
                  <a:pt x="393" y="369"/>
                </a:cubicBezTo>
                <a:cubicBezTo>
                  <a:pt x="396" y="365"/>
                  <a:pt x="399" y="361"/>
                  <a:pt x="402" y="357"/>
                </a:cubicBezTo>
                <a:cubicBezTo>
                  <a:pt x="402" y="357"/>
                  <a:pt x="402" y="357"/>
                  <a:pt x="402" y="357"/>
                </a:cubicBezTo>
                <a:cubicBezTo>
                  <a:pt x="403" y="358"/>
                  <a:pt x="403" y="358"/>
                  <a:pt x="405" y="355"/>
                </a:cubicBezTo>
                <a:cubicBezTo>
                  <a:pt x="407" y="351"/>
                  <a:pt x="409" y="347"/>
                  <a:pt x="412" y="344"/>
                </a:cubicBezTo>
                <a:cubicBezTo>
                  <a:pt x="414" y="341"/>
                  <a:pt x="415" y="338"/>
                  <a:pt x="417" y="335"/>
                </a:cubicBezTo>
                <a:cubicBezTo>
                  <a:pt x="419" y="331"/>
                  <a:pt x="419" y="330"/>
                  <a:pt x="419" y="329"/>
                </a:cubicBezTo>
                <a:cubicBezTo>
                  <a:pt x="419" y="327"/>
                  <a:pt x="417" y="331"/>
                  <a:pt x="416" y="333"/>
                </a:cubicBezTo>
                <a:cubicBezTo>
                  <a:pt x="415" y="335"/>
                  <a:pt x="414" y="336"/>
                  <a:pt x="413" y="338"/>
                </a:cubicBezTo>
                <a:cubicBezTo>
                  <a:pt x="412" y="340"/>
                  <a:pt x="412" y="342"/>
                  <a:pt x="410" y="343"/>
                </a:cubicBezTo>
                <a:cubicBezTo>
                  <a:pt x="410" y="343"/>
                  <a:pt x="410" y="343"/>
                  <a:pt x="410" y="343"/>
                </a:cubicBezTo>
                <a:cubicBezTo>
                  <a:pt x="417" y="333"/>
                  <a:pt x="420" y="322"/>
                  <a:pt x="426" y="309"/>
                </a:cubicBezTo>
                <a:cubicBezTo>
                  <a:pt x="425" y="312"/>
                  <a:pt x="424" y="315"/>
                  <a:pt x="423" y="317"/>
                </a:cubicBezTo>
                <a:cubicBezTo>
                  <a:pt x="422" y="320"/>
                  <a:pt x="421" y="323"/>
                  <a:pt x="420" y="325"/>
                </a:cubicBezTo>
                <a:cubicBezTo>
                  <a:pt x="422" y="322"/>
                  <a:pt x="424" y="319"/>
                  <a:pt x="426" y="315"/>
                </a:cubicBezTo>
                <a:cubicBezTo>
                  <a:pt x="428" y="312"/>
                  <a:pt x="430" y="307"/>
                  <a:pt x="432" y="303"/>
                </a:cubicBezTo>
                <a:cubicBezTo>
                  <a:pt x="433" y="301"/>
                  <a:pt x="435" y="293"/>
                  <a:pt x="435" y="292"/>
                </a:cubicBezTo>
                <a:cubicBezTo>
                  <a:pt x="434" y="290"/>
                  <a:pt x="433" y="298"/>
                  <a:pt x="432" y="300"/>
                </a:cubicBezTo>
                <a:cubicBezTo>
                  <a:pt x="432" y="300"/>
                  <a:pt x="431" y="302"/>
                  <a:pt x="431" y="302"/>
                </a:cubicBezTo>
                <a:cubicBezTo>
                  <a:pt x="430" y="303"/>
                  <a:pt x="431" y="306"/>
                  <a:pt x="430" y="306"/>
                </a:cubicBezTo>
                <a:cubicBezTo>
                  <a:pt x="429" y="306"/>
                  <a:pt x="430" y="304"/>
                  <a:pt x="430" y="303"/>
                </a:cubicBezTo>
                <a:cubicBezTo>
                  <a:pt x="431" y="301"/>
                  <a:pt x="431" y="298"/>
                  <a:pt x="432" y="296"/>
                </a:cubicBezTo>
                <a:cubicBezTo>
                  <a:pt x="433" y="295"/>
                  <a:pt x="433" y="294"/>
                  <a:pt x="433" y="293"/>
                </a:cubicBezTo>
                <a:cubicBezTo>
                  <a:pt x="433" y="292"/>
                  <a:pt x="433" y="291"/>
                  <a:pt x="433" y="292"/>
                </a:cubicBezTo>
                <a:cubicBezTo>
                  <a:pt x="431" y="296"/>
                  <a:pt x="432" y="292"/>
                  <a:pt x="431" y="293"/>
                </a:cubicBezTo>
                <a:cubicBezTo>
                  <a:pt x="430" y="293"/>
                  <a:pt x="430" y="293"/>
                  <a:pt x="429" y="298"/>
                </a:cubicBezTo>
                <a:cubicBezTo>
                  <a:pt x="428" y="299"/>
                  <a:pt x="427" y="303"/>
                  <a:pt x="426" y="304"/>
                </a:cubicBezTo>
                <a:cubicBezTo>
                  <a:pt x="427" y="300"/>
                  <a:pt x="429" y="294"/>
                  <a:pt x="431" y="287"/>
                </a:cubicBezTo>
                <a:cubicBezTo>
                  <a:pt x="429" y="292"/>
                  <a:pt x="429" y="295"/>
                  <a:pt x="428" y="297"/>
                </a:cubicBezTo>
                <a:cubicBezTo>
                  <a:pt x="427" y="301"/>
                  <a:pt x="426" y="301"/>
                  <a:pt x="426" y="301"/>
                </a:cubicBezTo>
                <a:cubicBezTo>
                  <a:pt x="425" y="301"/>
                  <a:pt x="426" y="299"/>
                  <a:pt x="427" y="297"/>
                </a:cubicBezTo>
                <a:cubicBezTo>
                  <a:pt x="429" y="290"/>
                  <a:pt x="431" y="284"/>
                  <a:pt x="432" y="278"/>
                </a:cubicBezTo>
                <a:cubicBezTo>
                  <a:pt x="433" y="271"/>
                  <a:pt x="434" y="263"/>
                  <a:pt x="434" y="258"/>
                </a:cubicBezTo>
                <a:cubicBezTo>
                  <a:pt x="433" y="260"/>
                  <a:pt x="433" y="262"/>
                  <a:pt x="432" y="264"/>
                </a:cubicBezTo>
                <a:cubicBezTo>
                  <a:pt x="432" y="267"/>
                  <a:pt x="431" y="269"/>
                  <a:pt x="431" y="271"/>
                </a:cubicBezTo>
                <a:cubicBezTo>
                  <a:pt x="430" y="272"/>
                  <a:pt x="430" y="274"/>
                  <a:pt x="430" y="273"/>
                </a:cubicBezTo>
                <a:cubicBezTo>
                  <a:pt x="429" y="271"/>
                  <a:pt x="430" y="267"/>
                  <a:pt x="430" y="262"/>
                </a:cubicBezTo>
                <a:cubicBezTo>
                  <a:pt x="431" y="258"/>
                  <a:pt x="432" y="253"/>
                  <a:pt x="433" y="254"/>
                </a:cubicBezTo>
                <a:cubicBezTo>
                  <a:pt x="434" y="257"/>
                  <a:pt x="435" y="255"/>
                  <a:pt x="436" y="256"/>
                </a:cubicBezTo>
                <a:cubicBezTo>
                  <a:pt x="437" y="257"/>
                  <a:pt x="437" y="255"/>
                  <a:pt x="437" y="254"/>
                </a:cubicBezTo>
                <a:cubicBezTo>
                  <a:pt x="437" y="249"/>
                  <a:pt x="438" y="247"/>
                  <a:pt x="439" y="243"/>
                </a:cubicBezTo>
                <a:cubicBezTo>
                  <a:pt x="439" y="247"/>
                  <a:pt x="439" y="249"/>
                  <a:pt x="439" y="253"/>
                </a:cubicBezTo>
                <a:cubicBezTo>
                  <a:pt x="439" y="254"/>
                  <a:pt x="439" y="254"/>
                  <a:pt x="439" y="254"/>
                </a:cubicBezTo>
                <a:cubicBezTo>
                  <a:pt x="439" y="256"/>
                  <a:pt x="438" y="260"/>
                  <a:pt x="439" y="260"/>
                </a:cubicBezTo>
                <a:cubicBezTo>
                  <a:pt x="439" y="260"/>
                  <a:pt x="439" y="260"/>
                  <a:pt x="440" y="259"/>
                </a:cubicBezTo>
                <a:cubicBezTo>
                  <a:pt x="440" y="255"/>
                  <a:pt x="440" y="255"/>
                  <a:pt x="440" y="252"/>
                </a:cubicBezTo>
                <a:cubicBezTo>
                  <a:pt x="440" y="251"/>
                  <a:pt x="440" y="251"/>
                  <a:pt x="440" y="249"/>
                </a:cubicBezTo>
                <a:cubicBezTo>
                  <a:pt x="440" y="254"/>
                  <a:pt x="440" y="258"/>
                  <a:pt x="440" y="263"/>
                </a:cubicBezTo>
                <a:cubicBezTo>
                  <a:pt x="440" y="267"/>
                  <a:pt x="440" y="272"/>
                  <a:pt x="439" y="278"/>
                </a:cubicBezTo>
                <a:cubicBezTo>
                  <a:pt x="439" y="275"/>
                  <a:pt x="440" y="273"/>
                  <a:pt x="441" y="268"/>
                </a:cubicBezTo>
                <a:cubicBezTo>
                  <a:pt x="440" y="274"/>
                  <a:pt x="439" y="279"/>
                  <a:pt x="439" y="283"/>
                </a:cubicBezTo>
                <a:cubicBezTo>
                  <a:pt x="439" y="280"/>
                  <a:pt x="440" y="279"/>
                  <a:pt x="441" y="275"/>
                </a:cubicBezTo>
                <a:cubicBezTo>
                  <a:pt x="441" y="270"/>
                  <a:pt x="442" y="269"/>
                  <a:pt x="443" y="265"/>
                </a:cubicBezTo>
                <a:cubicBezTo>
                  <a:pt x="444" y="259"/>
                  <a:pt x="446" y="254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39"/>
                  <a:pt x="446" y="232"/>
                  <a:pt x="447" y="226"/>
                </a:cubicBezTo>
                <a:cubicBezTo>
                  <a:pt x="448" y="228"/>
                  <a:pt x="447" y="232"/>
                  <a:pt x="448" y="234"/>
                </a:cubicBezTo>
                <a:cubicBezTo>
                  <a:pt x="447" y="228"/>
                  <a:pt x="449" y="230"/>
                  <a:pt x="448" y="223"/>
                </a:cubicBezTo>
                <a:cubicBezTo>
                  <a:pt x="447" y="219"/>
                  <a:pt x="447" y="215"/>
                  <a:pt x="448" y="215"/>
                </a:cubicBezTo>
                <a:cubicBezTo>
                  <a:pt x="448" y="215"/>
                  <a:pt x="448" y="215"/>
                  <a:pt x="448" y="215"/>
                </a:cubicBezTo>
                <a:cubicBezTo>
                  <a:pt x="448" y="219"/>
                  <a:pt x="449" y="224"/>
                  <a:pt x="449" y="229"/>
                </a:cubicBezTo>
                <a:cubicBezTo>
                  <a:pt x="449" y="229"/>
                  <a:pt x="449" y="229"/>
                  <a:pt x="449" y="228"/>
                </a:cubicBezTo>
                <a:cubicBezTo>
                  <a:pt x="449" y="229"/>
                  <a:pt x="449" y="229"/>
                  <a:pt x="449" y="229"/>
                </a:cubicBezTo>
                <a:cubicBezTo>
                  <a:pt x="449" y="231"/>
                  <a:pt x="449" y="233"/>
                  <a:pt x="449" y="236"/>
                </a:cubicBezTo>
                <a:cubicBezTo>
                  <a:pt x="449" y="237"/>
                  <a:pt x="449" y="238"/>
                  <a:pt x="449" y="239"/>
                </a:cubicBezTo>
                <a:cubicBezTo>
                  <a:pt x="449" y="242"/>
                  <a:pt x="449" y="245"/>
                  <a:pt x="448" y="248"/>
                </a:cubicBezTo>
                <a:cubicBezTo>
                  <a:pt x="449" y="248"/>
                  <a:pt x="450" y="248"/>
                  <a:pt x="450" y="246"/>
                </a:cubicBezTo>
                <a:close/>
                <a:moveTo>
                  <a:pt x="434" y="165"/>
                </a:moveTo>
                <a:cubicBezTo>
                  <a:pt x="434" y="165"/>
                  <a:pt x="434" y="166"/>
                  <a:pt x="434" y="166"/>
                </a:cubicBezTo>
                <a:cubicBezTo>
                  <a:pt x="434" y="165"/>
                  <a:pt x="433" y="164"/>
                  <a:pt x="433" y="163"/>
                </a:cubicBezTo>
                <a:cubicBezTo>
                  <a:pt x="433" y="163"/>
                  <a:pt x="433" y="164"/>
                  <a:pt x="434" y="165"/>
                </a:cubicBezTo>
                <a:close/>
                <a:moveTo>
                  <a:pt x="168" y="26"/>
                </a:moveTo>
                <a:cubicBezTo>
                  <a:pt x="170" y="25"/>
                  <a:pt x="173" y="24"/>
                  <a:pt x="176" y="2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3" y="24"/>
                  <a:pt x="170" y="25"/>
                  <a:pt x="167" y="26"/>
                </a:cubicBezTo>
                <a:cubicBezTo>
                  <a:pt x="167" y="26"/>
                  <a:pt x="168" y="26"/>
                  <a:pt x="168" y="26"/>
                </a:cubicBezTo>
                <a:close/>
                <a:moveTo>
                  <a:pt x="317" y="61"/>
                </a:moveTo>
                <a:cubicBezTo>
                  <a:pt x="318" y="62"/>
                  <a:pt x="319" y="62"/>
                  <a:pt x="320" y="62"/>
                </a:cubicBezTo>
                <a:cubicBezTo>
                  <a:pt x="319" y="62"/>
                  <a:pt x="319" y="62"/>
                  <a:pt x="318" y="62"/>
                </a:cubicBezTo>
                <a:cubicBezTo>
                  <a:pt x="318" y="62"/>
                  <a:pt x="317" y="61"/>
                  <a:pt x="316" y="61"/>
                </a:cubicBezTo>
                <a:cubicBezTo>
                  <a:pt x="317" y="61"/>
                  <a:pt x="317" y="61"/>
                  <a:pt x="317" y="61"/>
                </a:cubicBezTo>
                <a:close/>
                <a:moveTo>
                  <a:pt x="311" y="60"/>
                </a:moveTo>
                <a:cubicBezTo>
                  <a:pt x="310" y="60"/>
                  <a:pt x="310" y="60"/>
                  <a:pt x="309" y="59"/>
                </a:cubicBezTo>
                <a:cubicBezTo>
                  <a:pt x="309" y="59"/>
                  <a:pt x="308" y="59"/>
                  <a:pt x="308" y="59"/>
                </a:cubicBezTo>
                <a:cubicBezTo>
                  <a:pt x="309" y="59"/>
                  <a:pt x="310" y="60"/>
                  <a:pt x="311" y="60"/>
                </a:cubicBezTo>
                <a:close/>
                <a:moveTo>
                  <a:pt x="300" y="41"/>
                </a:moveTo>
                <a:cubicBezTo>
                  <a:pt x="299" y="40"/>
                  <a:pt x="298" y="40"/>
                  <a:pt x="298" y="40"/>
                </a:cubicBezTo>
                <a:cubicBezTo>
                  <a:pt x="299" y="40"/>
                  <a:pt x="299" y="40"/>
                  <a:pt x="300" y="41"/>
                </a:cubicBezTo>
                <a:close/>
                <a:moveTo>
                  <a:pt x="297" y="53"/>
                </a:moveTo>
                <a:cubicBezTo>
                  <a:pt x="298" y="53"/>
                  <a:pt x="298" y="54"/>
                  <a:pt x="299" y="54"/>
                </a:cubicBezTo>
                <a:cubicBezTo>
                  <a:pt x="298" y="54"/>
                  <a:pt x="298" y="54"/>
                  <a:pt x="297" y="53"/>
                </a:cubicBezTo>
                <a:cubicBezTo>
                  <a:pt x="296" y="53"/>
                  <a:pt x="296" y="53"/>
                  <a:pt x="295" y="53"/>
                </a:cubicBezTo>
                <a:cubicBezTo>
                  <a:pt x="296" y="53"/>
                  <a:pt x="296" y="53"/>
                  <a:pt x="297" y="53"/>
                </a:cubicBezTo>
                <a:close/>
                <a:moveTo>
                  <a:pt x="289" y="37"/>
                </a:move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9" y="37"/>
                </a:cubicBezTo>
                <a:close/>
                <a:moveTo>
                  <a:pt x="274" y="49"/>
                </a:moveTo>
                <a:cubicBezTo>
                  <a:pt x="276" y="49"/>
                  <a:pt x="277" y="49"/>
                  <a:pt x="279" y="49"/>
                </a:cubicBezTo>
                <a:cubicBezTo>
                  <a:pt x="281" y="50"/>
                  <a:pt x="282" y="50"/>
                  <a:pt x="284" y="51"/>
                </a:cubicBezTo>
                <a:cubicBezTo>
                  <a:pt x="286" y="51"/>
                  <a:pt x="288" y="52"/>
                  <a:pt x="289" y="52"/>
                </a:cubicBezTo>
                <a:cubicBezTo>
                  <a:pt x="289" y="52"/>
                  <a:pt x="288" y="52"/>
                  <a:pt x="287" y="52"/>
                </a:cubicBezTo>
                <a:cubicBezTo>
                  <a:pt x="284" y="51"/>
                  <a:pt x="280" y="50"/>
                  <a:pt x="277" y="50"/>
                </a:cubicBezTo>
                <a:cubicBezTo>
                  <a:pt x="271" y="49"/>
                  <a:pt x="272" y="49"/>
                  <a:pt x="270" y="48"/>
                </a:cubicBezTo>
                <a:cubicBezTo>
                  <a:pt x="270" y="48"/>
                  <a:pt x="272" y="48"/>
                  <a:pt x="274" y="49"/>
                </a:cubicBezTo>
                <a:close/>
                <a:moveTo>
                  <a:pt x="184" y="197"/>
                </a:moveTo>
                <a:cubicBezTo>
                  <a:pt x="183" y="198"/>
                  <a:pt x="183" y="198"/>
                  <a:pt x="182" y="198"/>
                </a:cubicBezTo>
                <a:cubicBezTo>
                  <a:pt x="183" y="198"/>
                  <a:pt x="183" y="198"/>
                  <a:pt x="184" y="197"/>
                </a:cubicBezTo>
                <a:close/>
                <a:moveTo>
                  <a:pt x="132" y="186"/>
                </a:move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1" y="186"/>
                  <a:pt x="131" y="187"/>
                </a:cubicBezTo>
                <a:cubicBezTo>
                  <a:pt x="131" y="186"/>
                  <a:pt x="132" y="186"/>
                  <a:pt x="132" y="186"/>
                </a:cubicBezTo>
                <a:close/>
                <a:moveTo>
                  <a:pt x="128" y="188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8"/>
                  <a:pt x="128" y="189"/>
                  <a:pt x="127" y="190"/>
                </a:cubicBezTo>
                <a:cubicBezTo>
                  <a:pt x="127" y="189"/>
                  <a:pt x="128" y="189"/>
                  <a:pt x="128" y="188"/>
                </a:cubicBezTo>
                <a:close/>
                <a:moveTo>
                  <a:pt x="115" y="209"/>
                </a:moveTo>
                <a:cubicBezTo>
                  <a:pt x="115" y="208"/>
                  <a:pt x="116" y="207"/>
                  <a:pt x="117" y="206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8"/>
                  <a:pt x="116" y="209"/>
                  <a:pt x="115" y="210"/>
                </a:cubicBezTo>
                <a:cubicBezTo>
                  <a:pt x="115" y="211"/>
                  <a:pt x="115" y="211"/>
                  <a:pt x="114" y="212"/>
                </a:cubicBezTo>
                <a:cubicBezTo>
                  <a:pt x="114" y="213"/>
                  <a:pt x="114" y="214"/>
                  <a:pt x="115" y="213"/>
                </a:cubicBezTo>
                <a:cubicBezTo>
                  <a:pt x="116" y="213"/>
                  <a:pt x="116" y="214"/>
                  <a:pt x="114" y="217"/>
                </a:cubicBezTo>
                <a:cubicBezTo>
                  <a:pt x="114" y="218"/>
                  <a:pt x="113" y="219"/>
                  <a:pt x="112" y="221"/>
                </a:cubicBezTo>
                <a:cubicBezTo>
                  <a:pt x="113" y="220"/>
                  <a:pt x="113" y="219"/>
                  <a:pt x="113" y="218"/>
                </a:cubicBezTo>
                <a:cubicBezTo>
                  <a:pt x="113" y="217"/>
                  <a:pt x="113" y="216"/>
                  <a:pt x="114" y="214"/>
                </a:cubicBezTo>
                <a:cubicBezTo>
                  <a:pt x="114" y="213"/>
                  <a:pt x="114" y="212"/>
                  <a:pt x="114" y="211"/>
                </a:cubicBezTo>
                <a:cubicBezTo>
                  <a:pt x="114" y="210"/>
                  <a:pt x="115" y="210"/>
                  <a:pt x="115" y="209"/>
                </a:cubicBezTo>
                <a:close/>
                <a:moveTo>
                  <a:pt x="113" y="211"/>
                </a:moveTo>
                <a:cubicBezTo>
                  <a:pt x="113" y="211"/>
                  <a:pt x="114" y="211"/>
                  <a:pt x="114" y="211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13" y="215"/>
                  <a:pt x="112" y="219"/>
                  <a:pt x="112" y="222"/>
                </a:cubicBezTo>
                <a:cubicBezTo>
                  <a:pt x="112" y="224"/>
                  <a:pt x="111" y="225"/>
                  <a:pt x="111" y="226"/>
                </a:cubicBezTo>
                <a:cubicBezTo>
                  <a:pt x="111" y="221"/>
                  <a:pt x="113" y="217"/>
                  <a:pt x="113" y="211"/>
                </a:cubicBezTo>
                <a:close/>
                <a:moveTo>
                  <a:pt x="235" y="389"/>
                </a:move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lose/>
                <a:moveTo>
                  <a:pt x="233" y="374"/>
                </a:moveTo>
                <a:cubicBezTo>
                  <a:pt x="234" y="374"/>
                  <a:pt x="236" y="374"/>
                  <a:pt x="237" y="374"/>
                </a:cubicBezTo>
                <a:cubicBezTo>
                  <a:pt x="236" y="374"/>
                  <a:pt x="234" y="374"/>
                  <a:pt x="233" y="374"/>
                </a:cubicBezTo>
                <a:close/>
                <a:moveTo>
                  <a:pt x="232" y="374"/>
                </a:moveTo>
                <a:cubicBezTo>
                  <a:pt x="232" y="374"/>
                  <a:pt x="232" y="374"/>
                  <a:pt x="232" y="374"/>
                </a:cubicBezTo>
                <a:cubicBezTo>
                  <a:pt x="232" y="374"/>
                  <a:pt x="232" y="374"/>
                  <a:pt x="232" y="374"/>
                </a:cubicBezTo>
                <a:cubicBezTo>
                  <a:pt x="233" y="374"/>
                  <a:pt x="235" y="373"/>
                  <a:pt x="236" y="373"/>
                </a:cubicBezTo>
                <a:cubicBezTo>
                  <a:pt x="238" y="373"/>
                  <a:pt x="238" y="373"/>
                  <a:pt x="238" y="373"/>
                </a:cubicBezTo>
                <a:cubicBezTo>
                  <a:pt x="237" y="373"/>
                  <a:pt x="237" y="373"/>
                  <a:pt x="235" y="373"/>
                </a:cubicBezTo>
                <a:cubicBezTo>
                  <a:pt x="235" y="373"/>
                  <a:pt x="234" y="373"/>
                  <a:pt x="233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4" y="373"/>
                  <a:pt x="235" y="372"/>
                  <a:pt x="236" y="373"/>
                </a:cubicBezTo>
                <a:cubicBezTo>
                  <a:pt x="237" y="373"/>
                  <a:pt x="239" y="373"/>
                  <a:pt x="240" y="373"/>
                </a:cubicBezTo>
                <a:cubicBezTo>
                  <a:pt x="242" y="373"/>
                  <a:pt x="243" y="373"/>
                  <a:pt x="243" y="374"/>
                </a:cubicBezTo>
                <a:cubicBezTo>
                  <a:pt x="243" y="374"/>
                  <a:pt x="244" y="374"/>
                  <a:pt x="244" y="374"/>
                </a:cubicBezTo>
                <a:cubicBezTo>
                  <a:pt x="240" y="374"/>
                  <a:pt x="237" y="374"/>
                  <a:pt x="232" y="374"/>
                </a:cubicBezTo>
                <a:close/>
                <a:moveTo>
                  <a:pt x="240" y="370"/>
                </a:moveTo>
                <a:cubicBezTo>
                  <a:pt x="241" y="370"/>
                  <a:pt x="243" y="370"/>
                  <a:pt x="243" y="370"/>
                </a:cubicBezTo>
                <a:cubicBezTo>
                  <a:pt x="244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6" y="370"/>
                  <a:pt x="244" y="370"/>
                  <a:pt x="243" y="370"/>
                </a:cubicBezTo>
                <a:cubicBezTo>
                  <a:pt x="241" y="370"/>
                  <a:pt x="240" y="370"/>
                  <a:pt x="238" y="371"/>
                </a:cubicBezTo>
                <a:cubicBezTo>
                  <a:pt x="237" y="370"/>
                  <a:pt x="236" y="370"/>
                  <a:pt x="235" y="370"/>
                </a:cubicBezTo>
                <a:cubicBezTo>
                  <a:pt x="236" y="370"/>
                  <a:pt x="238" y="370"/>
                  <a:pt x="240" y="370"/>
                </a:cubicBezTo>
                <a:close/>
                <a:moveTo>
                  <a:pt x="235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9" y="369"/>
                  <a:pt x="240" y="369"/>
                  <a:pt x="241" y="369"/>
                </a:cubicBezTo>
                <a:cubicBezTo>
                  <a:pt x="242" y="369"/>
                  <a:pt x="243" y="369"/>
                  <a:pt x="244" y="369"/>
                </a:cubicBezTo>
                <a:cubicBezTo>
                  <a:pt x="245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3" y="369"/>
                  <a:pt x="240" y="369"/>
                  <a:pt x="238" y="370"/>
                </a:cubicBezTo>
                <a:cubicBezTo>
                  <a:pt x="238" y="370"/>
                  <a:pt x="236" y="369"/>
                  <a:pt x="235" y="369"/>
                </a:cubicBezTo>
                <a:cubicBezTo>
                  <a:pt x="235" y="369"/>
                  <a:pt x="235" y="369"/>
                  <a:pt x="235" y="369"/>
                </a:cubicBezTo>
                <a:close/>
                <a:moveTo>
                  <a:pt x="246" y="375"/>
                </a:moveTo>
                <a:cubicBezTo>
                  <a:pt x="246" y="375"/>
                  <a:pt x="246" y="374"/>
                  <a:pt x="247" y="374"/>
                </a:cubicBezTo>
                <a:cubicBezTo>
                  <a:pt x="246" y="374"/>
                  <a:pt x="246" y="375"/>
                  <a:pt x="246" y="375"/>
                </a:cubicBezTo>
                <a:cubicBezTo>
                  <a:pt x="246" y="375"/>
                  <a:pt x="246" y="375"/>
                  <a:pt x="246" y="375"/>
                </a:cubicBezTo>
                <a:close/>
                <a:moveTo>
                  <a:pt x="256" y="392"/>
                </a:moveTo>
                <a:cubicBezTo>
                  <a:pt x="255" y="392"/>
                  <a:pt x="255" y="392"/>
                  <a:pt x="254" y="392"/>
                </a:cubicBezTo>
                <a:cubicBezTo>
                  <a:pt x="253" y="392"/>
                  <a:pt x="253" y="392"/>
                  <a:pt x="252" y="392"/>
                </a:cubicBezTo>
                <a:cubicBezTo>
                  <a:pt x="250" y="392"/>
                  <a:pt x="248" y="393"/>
                  <a:pt x="246" y="393"/>
                </a:cubicBezTo>
                <a:cubicBezTo>
                  <a:pt x="248" y="392"/>
                  <a:pt x="250" y="392"/>
                  <a:pt x="253" y="392"/>
                </a:cubicBezTo>
                <a:cubicBezTo>
                  <a:pt x="254" y="392"/>
                  <a:pt x="256" y="392"/>
                  <a:pt x="257" y="391"/>
                </a:cubicBezTo>
                <a:cubicBezTo>
                  <a:pt x="257" y="391"/>
                  <a:pt x="256" y="392"/>
                  <a:pt x="256" y="392"/>
                </a:cubicBezTo>
                <a:close/>
                <a:moveTo>
                  <a:pt x="258" y="391"/>
                </a:moveTo>
                <a:cubicBezTo>
                  <a:pt x="257" y="391"/>
                  <a:pt x="256" y="391"/>
                  <a:pt x="255" y="391"/>
                </a:cubicBezTo>
                <a:cubicBezTo>
                  <a:pt x="256" y="391"/>
                  <a:pt x="256" y="391"/>
                  <a:pt x="257" y="390"/>
                </a:cubicBezTo>
                <a:cubicBezTo>
                  <a:pt x="257" y="390"/>
                  <a:pt x="257" y="390"/>
                  <a:pt x="257" y="390"/>
                </a:cubicBezTo>
                <a:cubicBezTo>
                  <a:pt x="258" y="390"/>
                  <a:pt x="258" y="390"/>
                  <a:pt x="259" y="390"/>
                </a:cubicBezTo>
                <a:cubicBezTo>
                  <a:pt x="259" y="390"/>
                  <a:pt x="259" y="390"/>
                  <a:pt x="260" y="390"/>
                </a:cubicBezTo>
                <a:cubicBezTo>
                  <a:pt x="260" y="390"/>
                  <a:pt x="260" y="390"/>
                  <a:pt x="258" y="391"/>
                </a:cubicBezTo>
                <a:close/>
                <a:moveTo>
                  <a:pt x="261" y="377"/>
                </a:moveTo>
                <a:cubicBezTo>
                  <a:pt x="260" y="377"/>
                  <a:pt x="258" y="377"/>
                  <a:pt x="257" y="377"/>
                </a:cubicBezTo>
                <a:cubicBezTo>
                  <a:pt x="258" y="377"/>
                  <a:pt x="260" y="376"/>
                  <a:pt x="262" y="376"/>
                </a:cubicBezTo>
                <a:cubicBezTo>
                  <a:pt x="262" y="376"/>
                  <a:pt x="262" y="376"/>
                  <a:pt x="261" y="377"/>
                </a:cubicBezTo>
                <a:close/>
                <a:moveTo>
                  <a:pt x="263" y="376"/>
                </a:moveTo>
                <a:cubicBezTo>
                  <a:pt x="262" y="376"/>
                  <a:pt x="262" y="376"/>
                  <a:pt x="262" y="376"/>
                </a:cubicBezTo>
                <a:cubicBezTo>
                  <a:pt x="262" y="375"/>
                  <a:pt x="262" y="375"/>
                  <a:pt x="262" y="375"/>
                </a:cubicBezTo>
                <a:cubicBezTo>
                  <a:pt x="262" y="375"/>
                  <a:pt x="263" y="375"/>
                  <a:pt x="263" y="375"/>
                </a:cubicBezTo>
                <a:cubicBezTo>
                  <a:pt x="263" y="375"/>
                  <a:pt x="263" y="375"/>
                  <a:pt x="263" y="376"/>
                </a:cubicBezTo>
                <a:close/>
                <a:moveTo>
                  <a:pt x="264" y="375"/>
                </a:moveTo>
                <a:cubicBezTo>
                  <a:pt x="264" y="375"/>
                  <a:pt x="263" y="375"/>
                  <a:pt x="263" y="375"/>
                </a:cubicBezTo>
                <a:cubicBezTo>
                  <a:pt x="263" y="375"/>
                  <a:pt x="255" y="375"/>
                  <a:pt x="255" y="375"/>
                </a:cubicBezTo>
                <a:cubicBezTo>
                  <a:pt x="255" y="375"/>
                  <a:pt x="255" y="375"/>
                  <a:pt x="256" y="375"/>
                </a:cubicBezTo>
                <a:cubicBezTo>
                  <a:pt x="259" y="375"/>
                  <a:pt x="262" y="374"/>
                  <a:pt x="265" y="374"/>
                </a:cubicBezTo>
                <a:cubicBezTo>
                  <a:pt x="264" y="375"/>
                  <a:pt x="264" y="375"/>
                  <a:pt x="264" y="375"/>
                </a:cubicBezTo>
                <a:close/>
                <a:moveTo>
                  <a:pt x="289" y="402"/>
                </a:moveTo>
                <a:cubicBezTo>
                  <a:pt x="288" y="403"/>
                  <a:pt x="287" y="403"/>
                  <a:pt x="286" y="404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1" y="405"/>
                  <a:pt x="281" y="405"/>
                  <a:pt x="281" y="405"/>
                </a:cubicBezTo>
                <a:cubicBezTo>
                  <a:pt x="279" y="406"/>
                  <a:pt x="277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7" y="405"/>
                  <a:pt x="282" y="405"/>
                  <a:pt x="285" y="404"/>
                </a:cubicBezTo>
                <a:cubicBezTo>
                  <a:pt x="284" y="404"/>
                  <a:pt x="283" y="404"/>
                  <a:pt x="282" y="404"/>
                </a:cubicBezTo>
                <a:cubicBezTo>
                  <a:pt x="283" y="403"/>
                  <a:pt x="285" y="403"/>
                  <a:pt x="286" y="402"/>
                </a:cubicBezTo>
                <a:cubicBezTo>
                  <a:pt x="289" y="401"/>
                  <a:pt x="283" y="405"/>
                  <a:pt x="288" y="403"/>
                </a:cubicBezTo>
                <a:cubicBezTo>
                  <a:pt x="288" y="403"/>
                  <a:pt x="289" y="402"/>
                  <a:pt x="289" y="402"/>
                </a:cubicBezTo>
                <a:cubicBezTo>
                  <a:pt x="289" y="402"/>
                  <a:pt x="289" y="402"/>
                  <a:pt x="289" y="402"/>
                </a:cubicBezTo>
                <a:close/>
                <a:moveTo>
                  <a:pt x="312" y="385"/>
                </a:moveTo>
                <a:cubicBezTo>
                  <a:pt x="310" y="387"/>
                  <a:pt x="307" y="388"/>
                  <a:pt x="305" y="390"/>
                </a:cubicBezTo>
                <a:cubicBezTo>
                  <a:pt x="304" y="390"/>
                  <a:pt x="303" y="391"/>
                  <a:pt x="303" y="391"/>
                </a:cubicBezTo>
                <a:cubicBezTo>
                  <a:pt x="302" y="392"/>
                  <a:pt x="302" y="392"/>
                  <a:pt x="302" y="392"/>
                </a:cubicBezTo>
                <a:cubicBezTo>
                  <a:pt x="301" y="392"/>
                  <a:pt x="302" y="392"/>
                  <a:pt x="303" y="392"/>
                </a:cubicBezTo>
                <a:cubicBezTo>
                  <a:pt x="304" y="392"/>
                  <a:pt x="305" y="391"/>
                  <a:pt x="305" y="392"/>
                </a:cubicBezTo>
                <a:cubicBezTo>
                  <a:pt x="301" y="394"/>
                  <a:pt x="298" y="395"/>
                  <a:pt x="294" y="397"/>
                </a:cubicBezTo>
                <a:cubicBezTo>
                  <a:pt x="289" y="399"/>
                  <a:pt x="289" y="399"/>
                  <a:pt x="289" y="399"/>
                </a:cubicBezTo>
                <a:cubicBezTo>
                  <a:pt x="287" y="400"/>
                  <a:pt x="286" y="401"/>
                  <a:pt x="284" y="401"/>
                </a:cubicBezTo>
                <a:cubicBezTo>
                  <a:pt x="282" y="402"/>
                  <a:pt x="280" y="403"/>
                  <a:pt x="280" y="404"/>
                </a:cubicBezTo>
                <a:cubicBezTo>
                  <a:pt x="280" y="404"/>
                  <a:pt x="280" y="404"/>
                  <a:pt x="280" y="404"/>
                </a:cubicBezTo>
                <a:cubicBezTo>
                  <a:pt x="278" y="405"/>
                  <a:pt x="277" y="405"/>
                  <a:pt x="274" y="405"/>
                </a:cubicBezTo>
                <a:cubicBezTo>
                  <a:pt x="271" y="406"/>
                  <a:pt x="270" y="406"/>
                  <a:pt x="272" y="405"/>
                </a:cubicBezTo>
                <a:cubicBezTo>
                  <a:pt x="273" y="405"/>
                  <a:pt x="273" y="405"/>
                  <a:pt x="272" y="404"/>
                </a:cubicBezTo>
                <a:cubicBezTo>
                  <a:pt x="272" y="404"/>
                  <a:pt x="272" y="404"/>
                  <a:pt x="271" y="404"/>
                </a:cubicBezTo>
                <a:cubicBezTo>
                  <a:pt x="272" y="404"/>
                  <a:pt x="273" y="403"/>
                  <a:pt x="274" y="403"/>
                </a:cubicBezTo>
                <a:cubicBezTo>
                  <a:pt x="276" y="402"/>
                  <a:pt x="278" y="401"/>
                  <a:pt x="280" y="400"/>
                </a:cubicBezTo>
                <a:cubicBezTo>
                  <a:pt x="281" y="399"/>
                  <a:pt x="282" y="399"/>
                  <a:pt x="282" y="399"/>
                </a:cubicBezTo>
                <a:cubicBezTo>
                  <a:pt x="280" y="401"/>
                  <a:pt x="282" y="399"/>
                  <a:pt x="284" y="399"/>
                </a:cubicBezTo>
                <a:cubicBezTo>
                  <a:pt x="285" y="398"/>
                  <a:pt x="287" y="398"/>
                  <a:pt x="288" y="397"/>
                </a:cubicBezTo>
                <a:cubicBezTo>
                  <a:pt x="290" y="396"/>
                  <a:pt x="291" y="396"/>
                  <a:pt x="293" y="395"/>
                </a:cubicBezTo>
                <a:cubicBezTo>
                  <a:pt x="292" y="396"/>
                  <a:pt x="290" y="397"/>
                  <a:pt x="289" y="397"/>
                </a:cubicBezTo>
                <a:cubicBezTo>
                  <a:pt x="287" y="398"/>
                  <a:pt x="285" y="399"/>
                  <a:pt x="284" y="399"/>
                </a:cubicBezTo>
                <a:cubicBezTo>
                  <a:pt x="281" y="401"/>
                  <a:pt x="277" y="402"/>
                  <a:pt x="274" y="403"/>
                </a:cubicBezTo>
                <a:cubicBezTo>
                  <a:pt x="277" y="404"/>
                  <a:pt x="283" y="400"/>
                  <a:pt x="288" y="399"/>
                </a:cubicBezTo>
                <a:cubicBezTo>
                  <a:pt x="278" y="403"/>
                  <a:pt x="278" y="403"/>
                  <a:pt x="278" y="403"/>
                </a:cubicBezTo>
                <a:cubicBezTo>
                  <a:pt x="281" y="402"/>
                  <a:pt x="284" y="401"/>
                  <a:pt x="287" y="400"/>
                </a:cubicBezTo>
                <a:cubicBezTo>
                  <a:pt x="290" y="399"/>
                  <a:pt x="292" y="397"/>
                  <a:pt x="293" y="396"/>
                </a:cubicBezTo>
                <a:cubicBezTo>
                  <a:pt x="296" y="395"/>
                  <a:pt x="297" y="394"/>
                  <a:pt x="299" y="392"/>
                </a:cubicBezTo>
                <a:cubicBezTo>
                  <a:pt x="303" y="391"/>
                  <a:pt x="306" y="389"/>
                  <a:pt x="309" y="387"/>
                </a:cubicBezTo>
                <a:cubicBezTo>
                  <a:pt x="309" y="387"/>
                  <a:pt x="310" y="386"/>
                  <a:pt x="311" y="386"/>
                </a:cubicBezTo>
                <a:cubicBezTo>
                  <a:pt x="312" y="385"/>
                  <a:pt x="313" y="385"/>
                  <a:pt x="314" y="384"/>
                </a:cubicBezTo>
                <a:cubicBezTo>
                  <a:pt x="313" y="385"/>
                  <a:pt x="313" y="385"/>
                  <a:pt x="312" y="385"/>
                </a:cubicBezTo>
                <a:close/>
                <a:moveTo>
                  <a:pt x="283" y="343"/>
                </a:move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lose/>
                <a:moveTo>
                  <a:pt x="325" y="276"/>
                </a:moveTo>
                <a:cubicBezTo>
                  <a:pt x="324" y="279"/>
                  <a:pt x="323" y="280"/>
                  <a:pt x="323" y="279"/>
                </a:cubicBezTo>
                <a:cubicBezTo>
                  <a:pt x="321" y="278"/>
                  <a:pt x="320" y="276"/>
                  <a:pt x="318" y="276"/>
                </a:cubicBezTo>
                <a:cubicBezTo>
                  <a:pt x="318" y="279"/>
                  <a:pt x="317" y="284"/>
                  <a:pt x="317" y="285"/>
                </a:cubicBezTo>
                <a:cubicBezTo>
                  <a:pt x="318" y="287"/>
                  <a:pt x="315" y="290"/>
                  <a:pt x="315" y="292"/>
                </a:cubicBezTo>
                <a:cubicBezTo>
                  <a:pt x="314" y="292"/>
                  <a:pt x="315" y="294"/>
                  <a:pt x="314" y="294"/>
                </a:cubicBezTo>
                <a:cubicBezTo>
                  <a:pt x="313" y="293"/>
                  <a:pt x="312" y="296"/>
                  <a:pt x="311" y="297"/>
                </a:cubicBezTo>
                <a:cubicBezTo>
                  <a:pt x="311" y="297"/>
                  <a:pt x="312" y="296"/>
                  <a:pt x="312" y="296"/>
                </a:cubicBezTo>
                <a:cubicBezTo>
                  <a:pt x="312" y="297"/>
                  <a:pt x="312" y="298"/>
                  <a:pt x="311" y="299"/>
                </a:cubicBezTo>
                <a:cubicBezTo>
                  <a:pt x="311" y="300"/>
                  <a:pt x="310" y="300"/>
                  <a:pt x="310" y="301"/>
                </a:cubicBezTo>
                <a:cubicBezTo>
                  <a:pt x="309" y="302"/>
                  <a:pt x="309" y="302"/>
                  <a:pt x="309" y="303"/>
                </a:cubicBezTo>
                <a:cubicBezTo>
                  <a:pt x="310" y="301"/>
                  <a:pt x="311" y="299"/>
                  <a:pt x="312" y="298"/>
                </a:cubicBezTo>
                <a:cubicBezTo>
                  <a:pt x="313" y="297"/>
                  <a:pt x="314" y="296"/>
                  <a:pt x="315" y="296"/>
                </a:cubicBezTo>
                <a:cubicBezTo>
                  <a:pt x="314" y="297"/>
                  <a:pt x="313" y="298"/>
                  <a:pt x="312" y="299"/>
                </a:cubicBezTo>
                <a:cubicBezTo>
                  <a:pt x="311" y="301"/>
                  <a:pt x="310" y="302"/>
                  <a:pt x="310" y="302"/>
                </a:cubicBezTo>
                <a:cubicBezTo>
                  <a:pt x="310" y="303"/>
                  <a:pt x="310" y="303"/>
                  <a:pt x="311" y="303"/>
                </a:cubicBezTo>
                <a:cubicBezTo>
                  <a:pt x="311" y="303"/>
                  <a:pt x="311" y="303"/>
                  <a:pt x="311" y="304"/>
                </a:cubicBezTo>
                <a:cubicBezTo>
                  <a:pt x="310" y="305"/>
                  <a:pt x="308" y="306"/>
                  <a:pt x="307" y="307"/>
                </a:cubicBezTo>
                <a:cubicBezTo>
                  <a:pt x="306" y="308"/>
                  <a:pt x="305" y="309"/>
                  <a:pt x="305" y="309"/>
                </a:cubicBezTo>
                <a:cubicBezTo>
                  <a:pt x="304" y="310"/>
                  <a:pt x="303" y="311"/>
                  <a:pt x="302" y="312"/>
                </a:cubicBezTo>
                <a:cubicBezTo>
                  <a:pt x="303" y="311"/>
                  <a:pt x="304" y="310"/>
                  <a:pt x="303" y="310"/>
                </a:cubicBezTo>
                <a:cubicBezTo>
                  <a:pt x="300" y="313"/>
                  <a:pt x="301" y="313"/>
                  <a:pt x="302" y="314"/>
                </a:cubicBezTo>
                <a:cubicBezTo>
                  <a:pt x="302" y="316"/>
                  <a:pt x="304" y="313"/>
                  <a:pt x="306" y="311"/>
                </a:cubicBezTo>
                <a:cubicBezTo>
                  <a:pt x="305" y="313"/>
                  <a:pt x="303" y="315"/>
                  <a:pt x="304" y="315"/>
                </a:cubicBezTo>
                <a:cubicBezTo>
                  <a:pt x="304" y="316"/>
                  <a:pt x="304" y="316"/>
                  <a:pt x="304" y="317"/>
                </a:cubicBezTo>
                <a:cubicBezTo>
                  <a:pt x="303" y="318"/>
                  <a:pt x="302" y="319"/>
                  <a:pt x="301" y="320"/>
                </a:cubicBezTo>
                <a:cubicBezTo>
                  <a:pt x="300" y="321"/>
                  <a:pt x="299" y="322"/>
                  <a:pt x="298" y="323"/>
                </a:cubicBezTo>
                <a:cubicBezTo>
                  <a:pt x="298" y="324"/>
                  <a:pt x="297" y="323"/>
                  <a:pt x="296" y="325"/>
                </a:cubicBezTo>
                <a:cubicBezTo>
                  <a:pt x="297" y="325"/>
                  <a:pt x="296" y="327"/>
                  <a:pt x="295" y="329"/>
                </a:cubicBezTo>
                <a:cubicBezTo>
                  <a:pt x="296" y="327"/>
                  <a:pt x="298" y="325"/>
                  <a:pt x="300" y="324"/>
                </a:cubicBezTo>
                <a:cubicBezTo>
                  <a:pt x="301" y="323"/>
                  <a:pt x="302" y="322"/>
                  <a:pt x="302" y="322"/>
                </a:cubicBezTo>
                <a:cubicBezTo>
                  <a:pt x="305" y="319"/>
                  <a:pt x="305" y="319"/>
                  <a:pt x="305" y="319"/>
                </a:cubicBezTo>
                <a:cubicBezTo>
                  <a:pt x="304" y="320"/>
                  <a:pt x="304" y="321"/>
                  <a:pt x="303" y="322"/>
                </a:cubicBezTo>
                <a:cubicBezTo>
                  <a:pt x="302" y="323"/>
                  <a:pt x="302" y="323"/>
                  <a:pt x="301" y="324"/>
                </a:cubicBezTo>
                <a:cubicBezTo>
                  <a:pt x="299" y="326"/>
                  <a:pt x="298" y="327"/>
                  <a:pt x="297" y="329"/>
                </a:cubicBezTo>
                <a:cubicBezTo>
                  <a:pt x="298" y="328"/>
                  <a:pt x="299" y="328"/>
                  <a:pt x="300" y="328"/>
                </a:cubicBezTo>
                <a:cubicBezTo>
                  <a:pt x="302" y="327"/>
                  <a:pt x="302" y="326"/>
                  <a:pt x="303" y="325"/>
                </a:cubicBezTo>
                <a:cubicBezTo>
                  <a:pt x="303" y="324"/>
                  <a:pt x="304" y="324"/>
                  <a:pt x="305" y="323"/>
                </a:cubicBezTo>
                <a:cubicBezTo>
                  <a:pt x="303" y="325"/>
                  <a:pt x="306" y="323"/>
                  <a:pt x="306" y="325"/>
                </a:cubicBezTo>
                <a:cubicBezTo>
                  <a:pt x="305" y="325"/>
                  <a:pt x="305" y="326"/>
                  <a:pt x="305" y="326"/>
                </a:cubicBezTo>
                <a:cubicBezTo>
                  <a:pt x="303" y="327"/>
                  <a:pt x="302" y="329"/>
                  <a:pt x="300" y="330"/>
                </a:cubicBezTo>
                <a:cubicBezTo>
                  <a:pt x="299" y="330"/>
                  <a:pt x="298" y="331"/>
                  <a:pt x="297" y="332"/>
                </a:cubicBezTo>
                <a:cubicBezTo>
                  <a:pt x="296" y="333"/>
                  <a:pt x="295" y="333"/>
                  <a:pt x="295" y="333"/>
                </a:cubicBezTo>
                <a:cubicBezTo>
                  <a:pt x="293" y="335"/>
                  <a:pt x="291" y="337"/>
                  <a:pt x="288" y="339"/>
                </a:cubicBezTo>
                <a:cubicBezTo>
                  <a:pt x="286" y="340"/>
                  <a:pt x="283" y="342"/>
                  <a:pt x="281" y="343"/>
                </a:cubicBezTo>
                <a:cubicBezTo>
                  <a:pt x="281" y="342"/>
                  <a:pt x="283" y="342"/>
                  <a:pt x="284" y="341"/>
                </a:cubicBezTo>
                <a:cubicBezTo>
                  <a:pt x="285" y="340"/>
                  <a:pt x="285" y="340"/>
                  <a:pt x="283" y="341"/>
                </a:cubicBezTo>
                <a:cubicBezTo>
                  <a:pt x="283" y="340"/>
                  <a:pt x="285" y="340"/>
                  <a:pt x="285" y="339"/>
                </a:cubicBezTo>
                <a:cubicBezTo>
                  <a:pt x="286" y="338"/>
                  <a:pt x="289" y="337"/>
                  <a:pt x="288" y="337"/>
                </a:cubicBezTo>
                <a:cubicBezTo>
                  <a:pt x="286" y="338"/>
                  <a:pt x="284" y="339"/>
                  <a:pt x="282" y="340"/>
                </a:cubicBezTo>
                <a:cubicBezTo>
                  <a:pt x="279" y="342"/>
                  <a:pt x="279" y="342"/>
                  <a:pt x="279" y="342"/>
                </a:cubicBezTo>
                <a:cubicBezTo>
                  <a:pt x="278" y="343"/>
                  <a:pt x="277" y="343"/>
                  <a:pt x="276" y="344"/>
                </a:cubicBezTo>
                <a:cubicBezTo>
                  <a:pt x="274" y="345"/>
                  <a:pt x="272" y="345"/>
                  <a:pt x="271" y="345"/>
                </a:cubicBezTo>
                <a:cubicBezTo>
                  <a:pt x="270" y="345"/>
                  <a:pt x="270" y="345"/>
                  <a:pt x="269" y="345"/>
                </a:cubicBezTo>
                <a:cubicBezTo>
                  <a:pt x="268" y="345"/>
                  <a:pt x="267" y="345"/>
                  <a:pt x="266" y="346"/>
                </a:cubicBezTo>
                <a:cubicBezTo>
                  <a:pt x="266" y="346"/>
                  <a:pt x="266" y="347"/>
                  <a:pt x="266" y="348"/>
                </a:cubicBezTo>
                <a:cubicBezTo>
                  <a:pt x="267" y="348"/>
                  <a:pt x="267" y="348"/>
                  <a:pt x="268" y="348"/>
                </a:cubicBezTo>
                <a:cubicBezTo>
                  <a:pt x="269" y="348"/>
                  <a:pt x="270" y="348"/>
                  <a:pt x="271" y="347"/>
                </a:cubicBezTo>
                <a:cubicBezTo>
                  <a:pt x="272" y="347"/>
                  <a:pt x="273" y="346"/>
                  <a:pt x="273" y="346"/>
                </a:cubicBezTo>
                <a:cubicBezTo>
                  <a:pt x="272" y="347"/>
                  <a:pt x="271" y="348"/>
                  <a:pt x="269" y="349"/>
                </a:cubicBezTo>
                <a:cubicBezTo>
                  <a:pt x="268" y="349"/>
                  <a:pt x="267" y="350"/>
                  <a:pt x="266" y="351"/>
                </a:cubicBezTo>
                <a:cubicBezTo>
                  <a:pt x="265" y="352"/>
                  <a:pt x="266" y="352"/>
                  <a:pt x="267" y="352"/>
                </a:cubicBezTo>
                <a:cubicBezTo>
                  <a:pt x="266" y="353"/>
                  <a:pt x="263" y="354"/>
                  <a:pt x="261" y="355"/>
                </a:cubicBezTo>
                <a:cubicBezTo>
                  <a:pt x="259" y="356"/>
                  <a:pt x="256" y="356"/>
                  <a:pt x="254" y="357"/>
                </a:cubicBezTo>
                <a:cubicBezTo>
                  <a:pt x="256" y="357"/>
                  <a:pt x="258" y="357"/>
                  <a:pt x="261" y="357"/>
                </a:cubicBezTo>
                <a:cubicBezTo>
                  <a:pt x="263" y="356"/>
                  <a:pt x="265" y="355"/>
                  <a:pt x="268" y="354"/>
                </a:cubicBezTo>
                <a:cubicBezTo>
                  <a:pt x="271" y="353"/>
                  <a:pt x="271" y="353"/>
                  <a:pt x="271" y="353"/>
                </a:cubicBezTo>
                <a:cubicBezTo>
                  <a:pt x="272" y="353"/>
                  <a:pt x="273" y="352"/>
                  <a:pt x="274" y="352"/>
                </a:cubicBezTo>
                <a:cubicBezTo>
                  <a:pt x="277" y="351"/>
                  <a:pt x="279" y="350"/>
                  <a:pt x="281" y="349"/>
                </a:cubicBezTo>
                <a:cubicBezTo>
                  <a:pt x="278" y="351"/>
                  <a:pt x="274" y="352"/>
                  <a:pt x="271" y="354"/>
                </a:cubicBezTo>
                <a:cubicBezTo>
                  <a:pt x="269" y="355"/>
                  <a:pt x="267" y="355"/>
                  <a:pt x="265" y="356"/>
                </a:cubicBezTo>
                <a:cubicBezTo>
                  <a:pt x="263" y="357"/>
                  <a:pt x="261" y="358"/>
                  <a:pt x="259" y="358"/>
                </a:cubicBezTo>
                <a:cubicBezTo>
                  <a:pt x="260" y="358"/>
                  <a:pt x="261" y="358"/>
                  <a:pt x="262" y="358"/>
                </a:cubicBezTo>
                <a:cubicBezTo>
                  <a:pt x="263" y="358"/>
                  <a:pt x="264" y="358"/>
                  <a:pt x="264" y="358"/>
                </a:cubicBezTo>
                <a:cubicBezTo>
                  <a:pt x="266" y="357"/>
                  <a:pt x="267" y="357"/>
                  <a:pt x="268" y="356"/>
                </a:cubicBezTo>
                <a:cubicBezTo>
                  <a:pt x="269" y="355"/>
                  <a:pt x="269" y="355"/>
                  <a:pt x="269" y="355"/>
                </a:cubicBezTo>
                <a:cubicBezTo>
                  <a:pt x="270" y="356"/>
                  <a:pt x="273" y="355"/>
                  <a:pt x="272" y="355"/>
                </a:cubicBezTo>
                <a:cubicBezTo>
                  <a:pt x="270" y="356"/>
                  <a:pt x="268" y="357"/>
                  <a:pt x="266" y="358"/>
                </a:cubicBezTo>
                <a:cubicBezTo>
                  <a:pt x="264" y="359"/>
                  <a:pt x="262" y="360"/>
                  <a:pt x="260" y="361"/>
                </a:cubicBezTo>
                <a:cubicBezTo>
                  <a:pt x="261" y="361"/>
                  <a:pt x="262" y="361"/>
                  <a:pt x="263" y="361"/>
                </a:cubicBezTo>
                <a:cubicBezTo>
                  <a:pt x="263" y="360"/>
                  <a:pt x="264" y="360"/>
                  <a:pt x="264" y="360"/>
                </a:cubicBezTo>
                <a:cubicBezTo>
                  <a:pt x="265" y="360"/>
                  <a:pt x="266" y="360"/>
                  <a:pt x="268" y="360"/>
                </a:cubicBezTo>
                <a:cubicBezTo>
                  <a:pt x="259" y="363"/>
                  <a:pt x="250" y="364"/>
                  <a:pt x="241" y="366"/>
                </a:cubicBezTo>
                <a:cubicBezTo>
                  <a:pt x="241" y="366"/>
                  <a:pt x="239" y="367"/>
                  <a:pt x="241" y="366"/>
                </a:cubicBezTo>
                <a:cubicBezTo>
                  <a:pt x="242" y="366"/>
                  <a:pt x="238" y="366"/>
                  <a:pt x="241" y="365"/>
                </a:cubicBezTo>
                <a:cubicBezTo>
                  <a:pt x="243" y="365"/>
                  <a:pt x="245" y="364"/>
                  <a:pt x="246" y="364"/>
                </a:cubicBezTo>
                <a:cubicBezTo>
                  <a:pt x="248" y="364"/>
                  <a:pt x="250" y="364"/>
                  <a:pt x="251" y="363"/>
                </a:cubicBezTo>
                <a:cubicBezTo>
                  <a:pt x="250" y="363"/>
                  <a:pt x="248" y="364"/>
                  <a:pt x="248" y="363"/>
                </a:cubicBezTo>
                <a:cubicBezTo>
                  <a:pt x="248" y="362"/>
                  <a:pt x="252" y="362"/>
                  <a:pt x="254" y="361"/>
                </a:cubicBezTo>
                <a:cubicBezTo>
                  <a:pt x="252" y="360"/>
                  <a:pt x="248" y="361"/>
                  <a:pt x="244" y="362"/>
                </a:cubicBezTo>
                <a:cubicBezTo>
                  <a:pt x="245" y="362"/>
                  <a:pt x="247" y="362"/>
                  <a:pt x="247" y="362"/>
                </a:cubicBezTo>
                <a:cubicBezTo>
                  <a:pt x="245" y="363"/>
                  <a:pt x="242" y="363"/>
                  <a:pt x="240" y="364"/>
                </a:cubicBezTo>
                <a:cubicBezTo>
                  <a:pt x="238" y="364"/>
                  <a:pt x="236" y="364"/>
                  <a:pt x="234" y="365"/>
                </a:cubicBezTo>
                <a:cubicBezTo>
                  <a:pt x="234" y="365"/>
                  <a:pt x="233" y="365"/>
                  <a:pt x="233" y="365"/>
                </a:cubicBezTo>
                <a:cubicBezTo>
                  <a:pt x="231" y="364"/>
                  <a:pt x="227" y="365"/>
                  <a:pt x="224" y="364"/>
                </a:cubicBezTo>
                <a:cubicBezTo>
                  <a:pt x="223" y="364"/>
                  <a:pt x="222" y="364"/>
                  <a:pt x="222" y="365"/>
                </a:cubicBezTo>
                <a:cubicBezTo>
                  <a:pt x="222" y="365"/>
                  <a:pt x="223" y="365"/>
                  <a:pt x="224" y="365"/>
                </a:cubicBezTo>
                <a:cubicBezTo>
                  <a:pt x="225" y="365"/>
                  <a:pt x="226" y="365"/>
                  <a:pt x="227" y="365"/>
                </a:cubicBezTo>
                <a:cubicBezTo>
                  <a:pt x="231" y="365"/>
                  <a:pt x="229" y="366"/>
                  <a:pt x="228" y="366"/>
                </a:cubicBezTo>
                <a:cubicBezTo>
                  <a:pt x="230" y="366"/>
                  <a:pt x="231" y="366"/>
                  <a:pt x="233" y="366"/>
                </a:cubicBezTo>
                <a:cubicBezTo>
                  <a:pt x="234" y="366"/>
                  <a:pt x="236" y="366"/>
                  <a:pt x="237" y="366"/>
                </a:cubicBezTo>
                <a:cubicBezTo>
                  <a:pt x="235" y="367"/>
                  <a:pt x="233" y="367"/>
                  <a:pt x="231" y="367"/>
                </a:cubicBezTo>
                <a:cubicBezTo>
                  <a:pt x="228" y="367"/>
                  <a:pt x="228" y="367"/>
                  <a:pt x="226" y="368"/>
                </a:cubicBezTo>
                <a:cubicBezTo>
                  <a:pt x="230" y="368"/>
                  <a:pt x="234" y="367"/>
                  <a:pt x="237" y="367"/>
                </a:cubicBezTo>
                <a:cubicBezTo>
                  <a:pt x="239" y="367"/>
                  <a:pt x="240" y="367"/>
                  <a:pt x="242" y="367"/>
                </a:cubicBezTo>
                <a:cubicBezTo>
                  <a:pt x="243" y="367"/>
                  <a:pt x="244" y="367"/>
                  <a:pt x="245" y="367"/>
                </a:cubicBezTo>
                <a:cubicBezTo>
                  <a:pt x="245" y="367"/>
                  <a:pt x="244" y="367"/>
                  <a:pt x="243" y="367"/>
                </a:cubicBezTo>
                <a:cubicBezTo>
                  <a:pt x="242" y="367"/>
                  <a:pt x="241" y="368"/>
                  <a:pt x="240" y="368"/>
                </a:cubicBezTo>
                <a:cubicBezTo>
                  <a:pt x="238" y="368"/>
                  <a:pt x="236" y="368"/>
                  <a:pt x="234" y="368"/>
                </a:cubicBezTo>
                <a:cubicBezTo>
                  <a:pt x="232" y="368"/>
                  <a:pt x="230" y="369"/>
                  <a:pt x="228" y="369"/>
                </a:cubicBezTo>
                <a:cubicBezTo>
                  <a:pt x="227" y="369"/>
                  <a:pt x="226" y="369"/>
                  <a:pt x="225" y="368"/>
                </a:cubicBezTo>
                <a:cubicBezTo>
                  <a:pt x="218" y="367"/>
                  <a:pt x="211" y="366"/>
                  <a:pt x="204" y="365"/>
                </a:cubicBezTo>
                <a:cubicBezTo>
                  <a:pt x="203" y="364"/>
                  <a:pt x="201" y="364"/>
                  <a:pt x="201" y="364"/>
                </a:cubicBezTo>
                <a:cubicBezTo>
                  <a:pt x="200" y="363"/>
                  <a:pt x="202" y="364"/>
                  <a:pt x="202" y="364"/>
                </a:cubicBezTo>
                <a:cubicBezTo>
                  <a:pt x="200" y="363"/>
                  <a:pt x="204" y="363"/>
                  <a:pt x="201" y="363"/>
                </a:cubicBezTo>
                <a:cubicBezTo>
                  <a:pt x="200" y="362"/>
                  <a:pt x="198" y="362"/>
                  <a:pt x="197" y="361"/>
                </a:cubicBezTo>
                <a:cubicBezTo>
                  <a:pt x="198" y="362"/>
                  <a:pt x="199" y="362"/>
                  <a:pt x="200" y="362"/>
                </a:cubicBezTo>
                <a:cubicBezTo>
                  <a:pt x="201" y="362"/>
                  <a:pt x="205" y="364"/>
                  <a:pt x="205" y="363"/>
                </a:cubicBezTo>
                <a:cubicBezTo>
                  <a:pt x="205" y="362"/>
                  <a:pt x="201" y="362"/>
                  <a:pt x="199" y="361"/>
                </a:cubicBezTo>
                <a:cubicBezTo>
                  <a:pt x="199" y="361"/>
                  <a:pt x="199" y="361"/>
                  <a:pt x="198" y="360"/>
                </a:cubicBezTo>
                <a:cubicBezTo>
                  <a:pt x="200" y="361"/>
                  <a:pt x="201" y="361"/>
                  <a:pt x="203" y="362"/>
                </a:cubicBezTo>
                <a:cubicBezTo>
                  <a:pt x="204" y="363"/>
                  <a:pt x="205" y="363"/>
                  <a:pt x="206" y="362"/>
                </a:cubicBezTo>
                <a:cubicBezTo>
                  <a:pt x="206" y="362"/>
                  <a:pt x="207" y="362"/>
                  <a:pt x="205" y="361"/>
                </a:cubicBezTo>
                <a:cubicBezTo>
                  <a:pt x="204" y="361"/>
                  <a:pt x="203" y="361"/>
                  <a:pt x="202" y="361"/>
                </a:cubicBezTo>
                <a:cubicBezTo>
                  <a:pt x="197" y="360"/>
                  <a:pt x="191" y="358"/>
                  <a:pt x="186" y="355"/>
                </a:cubicBezTo>
                <a:cubicBezTo>
                  <a:pt x="183" y="355"/>
                  <a:pt x="182" y="355"/>
                  <a:pt x="180" y="355"/>
                </a:cubicBezTo>
                <a:cubicBezTo>
                  <a:pt x="180" y="355"/>
                  <a:pt x="181" y="355"/>
                  <a:pt x="182" y="356"/>
                </a:cubicBezTo>
                <a:cubicBezTo>
                  <a:pt x="179" y="354"/>
                  <a:pt x="179" y="354"/>
                  <a:pt x="177" y="354"/>
                </a:cubicBezTo>
                <a:cubicBezTo>
                  <a:pt x="176" y="354"/>
                  <a:pt x="174" y="352"/>
                  <a:pt x="173" y="352"/>
                </a:cubicBezTo>
                <a:cubicBezTo>
                  <a:pt x="174" y="353"/>
                  <a:pt x="175" y="353"/>
                  <a:pt x="176" y="354"/>
                </a:cubicBezTo>
                <a:cubicBezTo>
                  <a:pt x="177" y="355"/>
                  <a:pt x="178" y="355"/>
                  <a:pt x="179" y="356"/>
                </a:cubicBezTo>
                <a:cubicBezTo>
                  <a:pt x="180" y="357"/>
                  <a:pt x="181" y="357"/>
                  <a:pt x="182" y="358"/>
                </a:cubicBezTo>
                <a:cubicBezTo>
                  <a:pt x="183" y="358"/>
                  <a:pt x="184" y="359"/>
                  <a:pt x="185" y="359"/>
                </a:cubicBezTo>
                <a:cubicBezTo>
                  <a:pt x="185" y="359"/>
                  <a:pt x="181" y="358"/>
                  <a:pt x="182" y="359"/>
                </a:cubicBezTo>
                <a:cubicBezTo>
                  <a:pt x="184" y="359"/>
                  <a:pt x="185" y="360"/>
                  <a:pt x="187" y="361"/>
                </a:cubicBezTo>
                <a:cubicBezTo>
                  <a:pt x="187" y="361"/>
                  <a:pt x="187" y="361"/>
                  <a:pt x="187" y="361"/>
                </a:cubicBezTo>
                <a:cubicBezTo>
                  <a:pt x="186" y="361"/>
                  <a:pt x="185" y="361"/>
                  <a:pt x="184" y="360"/>
                </a:cubicBezTo>
                <a:cubicBezTo>
                  <a:pt x="183" y="359"/>
                  <a:pt x="181" y="359"/>
                  <a:pt x="180" y="358"/>
                </a:cubicBezTo>
                <a:cubicBezTo>
                  <a:pt x="182" y="359"/>
                  <a:pt x="183" y="360"/>
                  <a:pt x="184" y="360"/>
                </a:cubicBezTo>
                <a:cubicBezTo>
                  <a:pt x="185" y="361"/>
                  <a:pt x="186" y="361"/>
                  <a:pt x="187" y="362"/>
                </a:cubicBezTo>
                <a:cubicBezTo>
                  <a:pt x="188" y="362"/>
                  <a:pt x="189" y="363"/>
                  <a:pt x="189" y="363"/>
                </a:cubicBezTo>
                <a:cubicBezTo>
                  <a:pt x="192" y="363"/>
                  <a:pt x="194" y="364"/>
                  <a:pt x="196" y="365"/>
                </a:cubicBezTo>
                <a:cubicBezTo>
                  <a:pt x="197" y="366"/>
                  <a:pt x="198" y="366"/>
                  <a:pt x="200" y="367"/>
                </a:cubicBezTo>
                <a:cubicBezTo>
                  <a:pt x="200" y="367"/>
                  <a:pt x="201" y="368"/>
                  <a:pt x="203" y="368"/>
                </a:cubicBezTo>
                <a:cubicBezTo>
                  <a:pt x="205" y="368"/>
                  <a:pt x="203" y="368"/>
                  <a:pt x="204" y="368"/>
                </a:cubicBezTo>
                <a:cubicBezTo>
                  <a:pt x="205" y="367"/>
                  <a:pt x="203" y="367"/>
                  <a:pt x="201" y="366"/>
                </a:cubicBezTo>
                <a:cubicBezTo>
                  <a:pt x="200" y="366"/>
                  <a:pt x="199" y="366"/>
                  <a:pt x="199" y="365"/>
                </a:cubicBezTo>
                <a:cubicBezTo>
                  <a:pt x="208" y="368"/>
                  <a:pt x="216" y="370"/>
                  <a:pt x="226" y="371"/>
                </a:cubicBezTo>
                <a:cubicBezTo>
                  <a:pt x="225" y="371"/>
                  <a:pt x="224" y="371"/>
                  <a:pt x="223" y="372"/>
                </a:cubicBezTo>
                <a:cubicBezTo>
                  <a:pt x="225" y="372"/>
                  <a:pt x="227" y="372"/>
                  <a:pt x="229" y="372"/>
                </a:cubicBezTo>
                <a:cubicBezTo>
                  <a:pt x="228" y="372"/>
                  <a:pt x="227" y="372"/>
                  <a:pt x="227" y="372"/>
                </a:cubicBezTo>
                <a:cubicBezTo>
                  <a:pt x="226" y="372"/>
                  <a:pt x="225" y="372"/>
                  <a:pt x="224" y="372"/>
                </a:cubicBezTo>
                <a:cubicBezTo>
                  <a:pt x="224" y="372"/>
                  <a:pt x="224" y="372"/>
                  <a:pt x="223" y="372"/>
                </a:cubicBezTo>
                <a:cubicBezTo>
                  <a:pt x="223" y="372"/>
                  <a:pt x="221" y="372"/>
                  <a:pt x="221" y="372"/>
                </a:cubicBezTo>
                <a:cubicBezTo>
                  <a:pt x="223" y="371"/>
                  <a:pt x="219" y="371"/>
                  <a:pt x="216" y="370"/>
                </a:cubicBezTo>
                <a:cubicBezTo>
                  <a:pt x="214" y="370"/>
                  <a:pt x="213" y="370"/>
                  <a:pt x="212" y="369"/>
                </a:cubicBezTo>
                <a:cubicBezTo>
                  <a:pt x="215" y="370"/>
                  <a:pt x="216" y="371"/>
                  <a:pt x="215" y="371"/>
                </a:cubicBezTo>
                <a:cubicBezTo>
                  <a:pt x="214" y="371"/>
                  <a:pt x="215" y="372"/>
                  <a:pt x="216" y="372"/>
                </a:cubicBezTo>
                <a:cubicBezTo>
                  <a:pt x="215" y="372"/>
                  <a:pt x="214" y="372"/>
                  <a:pt x="212" y="372"/>
                </a:cubicBezTo>
                <a:cubicBezTo>
                  <a:pt x="211" y="372"/>
                  <a:pt x="209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4" y="371"/>
                  <a:pt x="204" y="371"/>
                  <a:pt x="205" y="372"/>
                </a:cubicBezTo>
                <a:cubicBezTo>
                  <a:pt x="203" y="372"/>
                  <a:pt x="201" y="371"/>
                  <a:pt x="200" y="371"/>
                </a:cubicBezTo>
                <a:cubicBezTo>
                  <a:pt x="199" y="371"/>
                  <a:pt x="199" y="371"/>
                  <a:pt x="197" y="370"/>
                </a:cubicBezTo>
                <a:cubicBezTo>
                  <a:pt x="196" y="369"/>
                  <a:pt x="192" y="368"/>
                  <a:pt x="190" y="366"/>
                </a:cubicBezTo>
                <a:cubicBezTo>
                  <a:pt x="187" y="366"/>
                  <a:pt x="186" y="365"/>
                  <a:pt x="185" y="364"/>
                </a:cubicBezTo>
                <a:cubicBezTo>
                  <a:pt x="184" y="364"/>
                  <a:pt x="185" y="363"/>
                  <a:pt x="183" y="362"/>
                </a:cubicBezTo>
                <a:cubicBezTo>
                  <a:pt x="181" y="362"/>
                  <a:pt x="182" y="363"/>
                  <a:pt x="182" y="363"/>
                </a:cubicBezTo>
                <a:cubicBezTo>
                  <a:pt x="183" y="364"/>
                  <a:pt x="182" y="364"/>
                  <a:pt x="184" y="365"/>
                </a:cubicBezTo>
                <a:cubicBezTo>
                  <a:pt x="186" y="366"/>
                  <a:pt x="185" y="366"/>
                  <a:pt x="184" y="365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2" y="365"/>
                  <a:pt x="182" y="366"/>
                  <a:pt x="183" y="366"/>
                </a:cubicBezTo>
                <a:cubicBezTo>
                  <a:pt x="184" y="367"/>
                  <a:pt x="184" y="367"/>
                  <a:pt x="185" y="367"/>
                </a:cubicBezTo>
                <a:cubicBezTo>
                  <a:pt x="186" y="368"/>
                  <a:pt x="188" y="368"/>
                  <a:pt x="189" y="369"/>
                </a:cubicBezTo>
                <a:cubicBezTo>
                  <a:pt x="191" y="370"/>
                  <a:pt x="194" y="370"/>
                  <a:pt x="194" y="371"/>
                </a:cubicBezTo>
                <a:cubicBezTo>
                  <a:pt x="191" y="370"/>
                  <a:pt x="191" y="370"/>
                  <a:pt x="191" y="370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87" y="369"/>
                  <a:pt x="185" y="368"/>
                  <a:pt x="183" y="367"/>
                </a:cubicBezTo>
                <a:cubicBezTo>
                  <a:pt x="182" y="366"/>
                  <a:pt x="180" y="366"/>
                  <a:pt x="179" y="365"/>
                </a:cubicBezTo>
                <a:cubicBezTo>
                  <a:pt x="178" y="365"/>
                  <a:pt x="176" y="364"/>
                  <a:pt x="175" y="363"/>
                </a:cubicBezTo>
                <a:cubicBezTo>
                  <a:pt x="172" y="362"/>
                  <a:pt x="170" y="361"/>
                  <a:pt x="167" y="359"/>
                </a:cubicBezTo>
                <a:cubicBezTo>
                  <a:pt x="165" y="358"/>
                  <a:pt x="166" y="359"/>
                  <a:pt x="166" y="360"/>
                </a:cubicBezTo>
                <a:cubicBezTo>
                  <a:pt x="167" y="360"/>
                  <a:pt x="170" y="362"/>
                  <a:pt x="168" y="361"/>
                </a:cubicBezTo>
                <a:cubicBezTo>
                  <a:pt x="166" y="361"/>
                  <a:pt x="165" y="360"/>
                  <a:pt x="164" y="359"/>
                </a:cubicBezTo>
                <a:cubicBezTo>
                  <a:pt x="163" y="359"/>
                  <a:pt x="163" y="359"/>
                  <a:pt x="160" y="358"/>
                </a:cubicBezTo>
                <a:cubicBezTo>
                  <a:pt x="162" y="359"/>
                  <a:pt x="164" y="360"/>
                  <a:pt x="165" y="361"/>
                </a:cubicBezTo>
                <a:cubicBezTo>
                  <a:pt x="165" y="361"/>
                  <a:pt x="164" y="361"/>
                  <a:pt x="164" y="361"/>
                </a:cubicBezTo>
                <a:cubicBezTo>
                  <a:pt x="162" y="360"/>
                  <a:pt x="161" y="359"/>
                  <a:pt x="160" y="358"/>
                </a:cubicBezTo>
                <a:cubicBezTo>
                  <a:pt x="160" y="358"/>
                  <a:pt x="159" y="358"/>
                  <a:pt x="159" y="358"/>
                </a:cubicBezTo>
                <a:cubicBezTo>
                  <a:pt x="158" y="356"/>
                  <a:pt x="155" y="353"/>
                  <a:pt x="150" y="349"/>
                </a:cubicBezTo>
                <a:cubicBezTo>
                  <a:pt x="151" y="350"/>
                  <a:pt x="152" y="350"/>
                  <a:pt x="153" y="351"/>
                </a:cubicBezTo>
                <a:cubicBezTo>
                  <a:pt x="150" y="348"/>
                  <a:pt x="147" y="345"/>
                  <a:pt x="143" y="342"/>
                </a:cubicBezTo>
                <a:cubicBezTo>
                  <a:pt x="143" y="342"/>
                  <a:pt x="143" y="342"/>
                  <a:pt x="144" y="343"/>
                </a:cubicBezTo>
                <a:cubicBezTo>
                  <a:pt x="144" y="344"/>
                  <a:pt x="146" y="345"/>
                  <a:pt x="147" y="347"/>
                </a:cubicBezTo>
                <a:cubicBezTo>
                  <a:pt x="145" y="345"/>
                  <a:pt x="142" y="343"/>
                  <a:pt x="143" y="344"/>
                </a:cubicBezTo>
                <a:cubicBezTo>
                  <a:pt x="143" y="345"/>
                  <a:pt x="143" y="345"/>
                  <a:pt x="147" y="349"/>
                </a:cubicBezTo>
                <a:cubicBezTo>
                  <a:pt x="149" y="351"/>
                  <a:pt x="151" y="352"/>
                  <a:pt x="154" y="354"/>
                </a:cubicBezTo>
                <a:cubicBezTo>
                  <a:pt x="156" y="356"/>
                  <a:pt x="158" y="358"/>
                  <a:pt x="161" y="359"/>
                </a:cubicBezTo>
                <a:cubicBezTo>
                  <a:pt x="161" y="360"/>
                  <a:pt x="163" y="360"/>
                  <a:pt x="164" y="361"/>
                </a:cubicBezTo>
                <a:cubicBezTo>
                  <a:pt x="165" y="362"/>
                  <a:pt x="166" y="363"/>
                  <a:pt x="166" y="363"/>
                </a:cubicBezTo>
                <a:cubicBezTo>
                  <a:pt x="166" y="363"/>
                  <a:pt x="165" y="363"/>
                  <a:pt x="164" y="362"/>
                </a:cubicBezTo>
                <a:cubicBezTo>
                  <a:pt x="163" y="361"/>
                  <a:pt x="162" y="360"/>
                  <a:pt x="161" y="360"/>
                </a:cubicBezTo>
                <a:cubicBezTo>
                  <a:pt x="159" y="359"/>
                  <a:pt x="158" y="358"/>
                  <a:pt x="157" y="357"/>
                </a:cubicBezTo>
                <a:cubicBezTo>
                  <a:pt x="153" y="354"/>
                  <a:pt x="153" y="354"/>
                  <a:pt x="153" y="354"/>
                </a:cubicBezTo>
                <a:cubicBezTo>
                  <a:pt x="152" y="353"/>
                  <a:pt x="151" y="352"/>
                  <a:pt x="149" y="351"/>
                </a:cubicBezTo>
                <a:cubicBezTo>
                  <a:pt x="147" y="350"/>
                  <a:pt x="145" y="347"/>
                  <a:pt x="142" y="345"/>
                </a:cubicBezTo>
                <a:cubicBezTo>
                  <a:pt x="142" y="346"/>
                  <a:pt x="142" y="346"/>
                  <a:pt x="142" y="346"/>
                </a:cubicBezTo>
                <a:cubicBezTo>
                  <a:pt x="140" y="344"/>
                  <a:pt x="138" y="343"/>
                  <a:pt x="136" y="342"/>
                </a:cubicBezTo>
                <a:cubicBezTo>
                  <a:pt x="135" y="340"/>
                  <a:pt x="133" y="338"/>
                  <a:pt x="131" y="336"/>
                </a:cubicBezTo>
                <a:cubicBezTo>
                  <a:pt x="130" y="334"/>
                  <a:pt x="128" y="332"/>
                  <a:pt x="127" y="331"/>
                </a:cubicBezTo>
                <a:cubicBezTo>
                  <a:pt x="126" y="329"/>
                  <a:pt x="124" y="327"/>
                  <a:pt x="123" y="326"/>
                </a:cubicBezTo>
                <a:cubicBezTo>
                  <a:pt x="120" y="323"/>
                  <a:pt x="120" y="322"/>
                  <a:pt x="119" y="320"/>
                </a:cubicBezTo>
                <a:cubicBezTo>
                  <a:pt x="119" y="320"/>
                  <a:pt x="118" y="318"/>
                  <a:pt x="119" y="319"/>
                </a:cubicBezTo>
                <a:cubicBezTo>
                  <a:pt x="120" y="320"/>
                  <a:pt x="121" y="322"/>
                  <a:pt x="122" y="324"/>
                </a:cubicBezTo>
                <a:cubicBezTo>
                  <a:pt x="122" y="324"/>
                  <a:pt x="123" y="324"/>
                  <a:pt x="123" y="325"/>
                </a:cubicBezTo>
                <a:cubicBezTo>
                  <a:pt x="121" y="321"/>
                  <a:pt x="121" y="321"/>
                  <a:pt x="124" y="325"/>
                </a:cubicBezTo>
                <a:cubicBezTo>
                  <a:pt x="126" y="326"/>
                  <a:pt x="127" y="327"/>
                  <a:pt x="128" y="329"/>
                </a:cubicBezTo>
                <a:cubicBezTo>
                  <a:pt x="129" y="330"/>
                  <a:pt x="131" y="331"/>
                  <a:pt x="132" y="332"/>
                </a:cubicBezTo>
                <a:cubicBezTo>
                  <a:pt x="132" y="333"/>
                  <a:pt x="133" y="333"/>
                  <a:pt x="134" y="334"/>
                </a:cubicBezTo>
                <a:cubicBezTo>
                  <a:pt x="134" y="335"/>
                  <a:pt x="135" y="335"/>
                  <a:pt x="136" y="336"/>
                </a:cubicBezTo>
                <a:cubicBezTo>
                  <a:pt x="137" y="337"/>
                  <a:pt x="139" y="339"/>
                  <a:pt x="141" y="341"/>
                </a:cubicBezTo>
                <a:cubicBezTo>
                  <a:pt x="139" y="339"/>
                  <a:pt x="138" y="337"/>
                  <a:pt x="136" y="335"/>
                </a:cubicBezTo>
                <a:cubicBezTo>
                  <a:pt x="136" y="335"/>
                  <a:pt x="135" y="334"/>
                  <a:pt x="134" y="333"/>
                </a:cubicBezTo>
                <a:cubicBezTo>
                  <a:pt x="133" y="332"/>
                  <a:pt x="133" y="332"/>
                  <a:pt x="132" y="331"/>
                </a:cubicBezTo>
                <a:cubicBezTo>
                  <a:pt x="129" y="327"/>
                  <a:pt x="124" y="322"/>
                  <a:pt x="123" y="318"/>
                </a:cubicBezTo>
                <a:cubicBezTo>
                  <a:pt x="126" y="322"/>
                  <a:pt x="128" y="326"/>
                  <a:pt x="132" y="330"/>
                </a:cubicBezTo>
                <a:cubicBezTo>
                  <a:pt x="131" y="329"/>
                  <a:pt x="131" y="328"/>
                  <a:pt x="130" y="328"/>
                </a:cubicBezTo>
                <a:cubicBezTo>
                  <a:pt x="130" y="327"/>
                  <a:pt x="130" y="326"/>
                  <a:pt x="129" y="326"/>
                </a:cubicBezTo>
                <a:cubicBezTo>
                  <a:pt x="128" y="324"/>
                  <a:pt x="127" y="323"/>
                  <a:pt x="125" y="321"/>
                </a:cubicBezTo>
                <a:cubicBezTo>
                  <a:pt x="121" y="316"/>
                  <a:pt x="119" y="310"/>
                  <a:pt x="116" y="305"/>
                </a:cubicBezTo>
                <a:cubicBezTo>
                  <a:pt x="114" y="302"/>
                  <a:pt x="114" y="302"/>
                  <a:pt x="114" y="302"/>
                </a:cubicBezTo>
                <a:cubicBezTo>
                  <a:pt x="114" y="302"/>
                  <a:pt x="114" y="303"/>
                  <a:pt x="113" y="301"/>
                </a:cubicBezTo>
                <a:cubicBezTo>
                  <a:pt x="112" y="299"/>
                  <a:pt x="112" y="298"/>
                  <a:pt x="112" y="298"/>
                </a:cubicBezTo>
                <a:cubicBezTo>
                  <a:pt x="112" y="298"/>
                  <a:pt x="113" y="299"/>
                  <a:pt x="115" y="301"/>
                </a:cubicBezTo>
                <a:cubicBezTo>
                  <a:pt x="115" y="302"/>
                  <a:pt x="116" y="303"/>
                  <a:pt x="116" y="304"/>
                </a:cubicBezTo>
                <a:cubicBezTo>
                  <a:pt x="118" y="307"/>
                  <a:pt x="118" y="307"/>
                  <a:pt x="118" y="307"/>
                </a:cubicBezTo>
                <a:cubicBezTo>
                  <a:pt x="119" y="308"/>
                  <a:pt x="119" y="309"/>
                  <a:pt x="120" y="310"/>
                </a:cubicBezTo>
                <a:cubicBezTo>
                  <a:pt x="120" y="311"/>
                  <a:pt x="121" y="312"/>
                  <a:pt x="122" y="313"/>
                </a:cubicBezTo>
                <a:cubicBezTo>
                  <a:pt x="122" y="314"/>
                  <a:pt x="123" y="315"/>
                  <a:pt x="124" y="316"/>
                </a:cubicBezTo>
                <a:cubicBezTo>
                  <a:pt x="124" y="317"/>
                  <a:pt x="125" y="317"/>
                  <a:pt x="125" y="318"/>
                </a:cubicBezTo>
                <a:cubicBezTo>
                  <a:pt x="126" y="318"/>
                  <a:pt x="126" y="319"/>
                  <a:pt x="127" y="319"/>
                </a:cubicBezTo>
                <a:cubicBezTo>
                  <a:pt x="127" y="319"/>
                  <a:pt x="126" y="317"/>
                  <a:pt x="125" y="315"/>
                </a:cubicBezTo>
                <a:cubicBezTo>
                  <a:pt x="123" y="312"/>
                  <a:pt x="126" y="317"/>
                  <a:pt x="125" y="316"/>
                </a:cubicBezTo>
                <a:cubicBezTo>
                  <a:pt x="124" y="315"/>
                  <a:pt x="123" y="314"/>
                  <a:pt x="123" y="314"/>
                </a:cubicBezTo>
                <a:cubicBezTo>
                  <a:pt x="123" y="313"/>
                  <a:pt x="121" y="310"/>
                  <a:pt x="121" y="309"/>
                </a:cubicBezTo>
                <a:cubicBezTo>
                  <a:pt x="122" y="310"/>
                  <a:pt x="122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5" y="315"/>
                  <a:pt x="127" y="318"/>
                  <a:pt x="130" y="320"/>
                </a:cubicBezTo>
                <a:cubicBezTo>
                  <a:pt x="130" y="321"/>
                  <a:pt x="133" y="323"/>
                  <a:pt x="134" y="325"/>
                </a:cubicBezTo>
                <a:cubicBezTo>
                  <a:pt x="136" y="328"/>
                  <a:pt x="138" y="330"/>
                  <a:pt x="141" y="333"/>
                </a:cubicBezTo>
                <a:cubicBezTo>
                  <a:pt x="141" y="333"/>
                  <a:pt x="140" y="331"/>
                  <a:pt x="138" y="329"/>
                </a:cubicBezTo>
                <a:cubicBezTo>
                  <a:pt x="138" y="329"/>
                  <a:pt x="137" y="328"/>
                  <a:pt x="137" y="327"/>
                </a:cubicBezTo>
                <a:cubicBezTo>
                  <a:pt x="137" y="327"/>
                  <a:pt x="137" y="327"/>
                  <a:pt x="137" y="327"/>
                </a:cubicBezTo>
                <a:cubicBezTo>
                  <a:pt x="137" y="328"/>
                  <a:pt x="138" y="328"/>
                  <a:pt x="139" y="329"/>
                </a:cubicBezTo>
                <a:cubicBezTo>
                  <a:pt x="140" y="331"/>
                  <a:pt x="141" y="332"/>
                  <a:pt x="144" y="334"/>
                </a:cubicBezTo>
                <a:cubicBezTo>
                  <a:pt x="142" y="333"/>
                  <a:pt x="142" y="332"/>
                  <a:pt x="141" y="331"/>
                </a:cubicBezTo>
                <a:cubicBezTo>
                  <a:pt x="142" y="332"/>
                  <a:pt x="142" y="332"/>
                  <a:pt x="142" y="332"/>
                </a:cubicBezTo>
                <a:cubicBezTo>
                  <a:pt x="143" y="334"/>
                  <a:pt x="145" y="333"/>
                  <a:pt x="146" y="336"/>
                </a:cubicBezTo>
                <a:cubicBezTo>
                  <a:pt x="148" y="338"/>
                  <a:pt x="150" y="339"/>
                  <a:pt x="152" y="340"/>
                </a:cubicBezTo>
                <a:cubicBezTo>
                  <a:pt x="151" y="339"/>
                  <a:pt x="149" y="338"/>
                  <a:pt x="148" y="336"/>
                </a:cubicBezTo>
                <a:cubicBezTo>
                  <a:pt x="152" y="340"/>
                  <a:pt x="155" y="342"/>
                  <a:pt x="158" y="345"/>
                </a:cubicBezTo>
                <a:cubicBezTo>
                  <a:pt x="164" y="349"/>
                  <a:pt x="164" y="349"/>
                  <a:pt x="169" y="351"/>
                </a:cubicBezTo>
                <a:cubicBezTo>
                  <a:pt x="165" y="349"/>
                  <a:pt x="161" y="347"/>
                  <a:pt x="159" y="344"/>
                </a:cubicBezTo>
                <a:cubicBezTo>
                  <a:pt x="161" y="346"/>
                  <a:pt x="163" y="347"/>
                  <a:pt x="165" y="348"/>
                </a:cubicBezTo>
                <a:cubicBezTo>
                  <a:pt x="166" y="349"/>
                  <a:pt x="168" y="351"/>
                  <a:pt x="169" y="350"/>
                </a:cubicBezTo>
                <a:cubicBezTo>
                  <a:pt x="169" y="350"/>
                  <a:pt x="166" y="349"/>
                  <a:pt x="166" y="348"/>
                </a:cubicBezTo>
                <a:cubicBezTo>
                  <a:pt x="166" y="348"/>
                  <a:pt x="165" y="347"/>
                  <a:pt x="165" y="347"/>
                </a:cubicBezTo>
                <a:cubicBezTo>
                  <a:pt x="167" y="347"/>
                  <a:pt x="168" y="348"/>
                  <a:pt x="170" y="348"/>
                </a:cubicBezTo>
                <a:cubicBezTo>
                  <a:pt x="171" y="349"/>
                  <a:pt x="170" y="348"/>
                  <a:pt x="171" y="347"/>
                </a:cubicBezTo>
                <a:cubicBezTo>
                  <a:pt x="171" y="347"/>
                  <a:pt x="170" y="346"/>
                  <a:pt x="168" y="345"/>
                </a:cubicBezTo>
                <a:cubicBezTo>
                  <a:pt x="165" y="344"/>
                  <a:pt x="164" y="342"/>
                  <a:pt x="164" y="341"/>
                </a:cubicBezTo>
                <a:cubicBezTo>
                  <a:pt x="163" y="341"/>
                  <a:pt x="161" y="340"/>
                  <a:pt x="159" y="339"/>
                </a:cubicBezTo>
                <a:cubicBezTo>
                  <a:pt x="158" y="338"/>
                  <a:pt x="156" y="336"/>
                  <a:pt x="154" y="335"/>
                </a:cubicBezTo>
                <a:cubicBezTo>
                  <a:pt x="151" y="331"/>
                  <a:pt x="151" y="332"/>
                  <a:pt x="151" y="333"/>
                </a:cubicBezTo>
                <a:cubicBezTo>
                  <a:pt x="151" y="333"/>
                  <a:pt x="152" y="333"/>
                  <a:pt x="151" y="333"/>
                </a:cubicBezTo>
                <a:cubicBezTo>
                  <a:pt x="151" y="333"/>
                  <a:pt x="151" y="333"/>
                  <a:pt x="151" y="333"/>
                </a:cubicBezTo>
                <a:cubicBezTo>
                  <a:pt x="149" y="333"/>
                  <a:pt x="153" y="335"/>
                  <a:pt x="153" y="335"/>
                </a:cubicBezTo>
                <a:cubicBezTo>
                  <a:pt x="152" y="335"/>
                  <a:pt x="151" y="335"/>
                  <a:pt x="150" y="334"/>
                </a:cubicBezTo>
                <a:cubicBezTo>
                  <a:pt x="145" y="329"/>
                  <a:pt x="141" y="324"/>
                  <a:pt x="137" y="319"/>
                </a:cubicBezTo>
                <a:cubicBezTo>
                  <a:pt x="136" y="317"/>
                  <a:pt x="136" y="316"/>
                  <a:pt x="135" y="315"/>
                </a:cubicBezTo>
                <a:cubicBezTo>
                  <a:pt x="135" y="314"/>
                  <a:pt x="134" y="314"/>
                  <a:pt x="134" y="313"/>
                </a:cubicBezTo>
                <a:cubicBezTo>
                  <a:pt x="134" y="313"/>
                  <a:pt x="135" y="312"/>
                  <a:pt x="136" y="313"/>
                </a:cubicBezTo>
                <a:cubicBezTo>
                  <a:pt x="136" y="313"/>
                  <a:pt x="137" y="314"/>
                  <a:pt x="135" y="311"/>
                </a:cubicBezTo>
                <a:cubicBezTo>
                  <a:pt x="134" y="309"/>
                  <a:pt x="133" y="308"/>
                  <a:pt x="132" y="306"/>
                </a:cubicBezTo>
                <a:cubicBezTo>
                  <a:pt x="131" y="305"/>
                  <a:pt x="130" y="304"/>
                  <a:pt x="129" y="302"/>
                </a:cubicBezTo>
                <a:cubicBezTo>
                  <a:pt x="127" y="300"/>
                  <a:pt x="125" y="296"/>
                  <a:pt x="123" y="292"/>
                </a:cubicBezTo>
                <a:cubicBezTo>
                  <a:pt x="127" y="299"/>
                  <a:pt x="123" y="292"/>
                  <a:pt x="123" y="291"/>
                </a:cubicBezTo>
                <a:cubicBezTo>
                  <a:pt x="124" y="293"/>
                  <a:pt x="125" y="294"/>
                  <a:pt x="126" y="297"/>
                </a:cubicBezTo>
                <a:cubicBezTo>
                  <a:pt x="125" y="294"/>
                  <a:pt x="125" y="293"/>
                  <a:pt x="124" y="290"/>
                </a:cubicBezTo>
                <a:cubicBezTo>
                  <a:pt x="121" y="285"/>
                  <a:pt x="120" y="279"/>
                  <a:pt x="117" y="275"/>
                </a:cubicBezTo>
                <a:cubicBezTo>
                  <a:pt x="118" y="277"/>
                  <a:pt x="119" y="279"/>
                  <a:pt x="119" y="281"/>
                </a:cubicBezTo>
                <a:cubicBezTo>
                  <a:pt x="120" y="284"/>
                  <a:pt x="121" y="286"/>
                  <a:pt x="122" y="288"/>
                </a:cubicBezTo>
                <a:cubicBezTo>
                  <a:pt x="122" y="289"/>
                  <a:pt x="122" y="290"/>
                  <a:pt x="122" y="289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8"/>
                  <a:pt x="121" y="288"/>
                </a:cubicBezTo>
                <a:cubicBezTo>
                  <a:pt x="121" y="291"/>
                  <a:pt x="120" y="290"/>
                  <a:pt x="118" y="284"/>
                </a:cubicBezTo>
                <a:cubicBezTo>
                  <a:pt x="117" y="283"/>
                  <a:pt x="116" y="282"/>
                  <a:pt x="116" y="280"/>
                </a:cubicBezTo>
                <a:cubicBezTo>
                  <a:pt x="115" y="279"/>
                  <a:pt x="115" y="278"/>
                  <a:pt x="114" y="276"/>
                </a:cubicBezTo>
                <a:cubicBezTo>
                  <a:pt x="114" y="275"/>
                  <a:pt x="113" y="273"/>
                  <a:pt x="113" y="272"/>
                </a:cubicBezTo>
                <a:cubicBezTo>
                  <a:pt x="112" y="266"/>
                  <a:pt x="112" y="264"/>
                  <a:pt x="114" y="265"/>
                </a:cubicBezTo>
                <a:cubicBezTo>
                  <a:pt x="114" y="265"/>
                  <a:pt x="115" y="267"/>
                  <a:pt x="115" y="266"/>
                </a:cubicBezTo>
                <a:cubicBezTo>
                  <a:pt x="115" y="266"/>
                  <a:pt x="116" y="266"/>
                  <a:pt x="115" y="264"/>
                </a:cubicBezTo>
                <a:cubicBezTo>
                  <a:pt x="115" y="263"/>
                  <a:pt x="115" y="262"/>
                  <a:pt x="114" y="262"/>
                </a:cubicBezTo>
                <a:cubicBezTo>
                  <a:pt x="113" y="259"/>
                  <a:pt x="112" y="255"/>
                  <a:pt x="111" y="251"/>
                </a:cubicBezTo>
                <a:cubicBezTo>
                  <a:pt x="112" y="251"/>
                  <a:pt x="112" y="250"/>
                  <a:pt x="112" y="249"/>
                </a:cubicBezTo>
                <a:cubicBezTo>
                  <a:pt x="112" y="247"/>
                  <a:pt x="113" y="244"/>
                  <a:pt x="113" y="242"/>
                </a:cubicBezTo>
                <a:cubicBezTo>
                  <a:pt x="114" y="240"/>
                  <a:pt x="115" y="238"/>
                  <a:pt x="115" y="235"/>
                </a:cubicBezTo>
                <a:cubicBezTo>
                  <a:pt x="116" y="236"/>
                  <a:pt x="115" y="239"/>
                  <a:pt x="116" y="240"/>
                </a:cubicBezTo>
                <a:cubicBezTo>
                  <a:pt x="116" y="237"/>
                  <a:pt x="116" y="236"/>
                  <a:pt x="117" y="235"/>
                </a:cubicBezTo>
                <a:cubicBezTo>
                  <a:pt x="117" y="235"/>
                  <a:pt x="118" y="234"/>
                  <a:pt x="118" y="234"/>
                </a:cubicBezTo>
                <a:cubicBezTo>
                  <a:pt x="118" y="231"/>
                  <a:pt x="119" y="229"/>
                  <a:pt x="120" y="227"/>
                </a:cubicBezTo>
                <a:cubicBezTo>
                  <a:pt x="120" y="226"/>
                  <a:pt x="121" y="225"/>
                  <a:pt x="121" y="224"/>
                </a:cubicBezTo>
                <a:cubicBezTo>
                  <a:pt x="121" y="223"/>
                  <a:pt x="122" y="222"/>
                  <a:pt x="122" y="221"/>
                </a:cubicBezTo>
                <a:cubicBezTo>
                  <a:pt x="122" y="222"/>
                  <a:pt x="121" y="224"/>
                  <a:pt x="122" y="224"/>
                </a:cubicBezTo>
                <a:cubicBezTo>
                  <a:pt x="123" y="219"/>
                  <a:pt x="123" y="220"/>
                  <a:pt x="123" y="217"/>
                </a:cubicBezTo>
                <a:cubicBezTo>
                  <a:pt x="123" y="215"/>
                  <a:pt x="122" y="216"/>
                  <a:pt x="120" y="219"/>
                </a:cubicBezTo>
                <a:cubicBezTo>
                  <a:pt x="118" y="223"/>
                  <a:pt x="119" y="223"/>
                  <a:pt x="119" y="223"/>
                </a:cubicBezTo>
                <a:cubicBezTo>
                  <a:pt x="119" y="224"/>
                  <a:pt x="120" y="221"/>
                  <a:pt x="121" y="221"/>
                </a:cubicBezTo>
                <a:cubicBezTo>
                  <a:pt x="120" y="222"/>
                  <a:pt x="120" y="223"/>
                  <a:pt x="120" y="224"/>
                </a:cubicBezTo>
                <a:cubicBezTo>
                  <a:pt x="120" y="225"/>
                  <a:pt x="119" y="226"/>
                  <a:pt x="119" y="226"/>
                </a:cubicBezTo>
                <a:cubicBezTo>
                  <a:pt x="119" y="227"/>
                  <a:pt x="118" y="227"/>
                  <a:pt x="118" y="228"/>
                </a:cubicBezTo>
                <a:cubicBezTo>
                  <a:pt x="117" y="228"/>
                  <a:pt x="116" y="227"/>
                  <a:pt x="116" y="228"/>
                </a:cubicBezTo>
                <a:cubicBezTo>
                  <a:pt x="114" y="231"/>
                  <a:pt x="116" y="226"/>
                  <a:pt x="115" y="227"/>
                </a:cubicBezTo>
                <a:cubicBezTo>
                  <a:pt x="114" y="230"/>
                  <a:pt x="114" y="228"/>
                  <a:pt x="114" y="227"/>
                </a:cubicBezTo>
                <a:cubicBezTo>
                  <a:pt x="113" y="225"/>
                  <a:pt x="113" y="229"/>
                  <a:pt x="113" y="228"/>
                </a:cubicBezTo>
                <a:cubicBezTo>
                  <a:pt x="113" y="226"/>
                  <a:pt x="113" y="225"/>
                  <a:pt x="114" y="223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13" y="226"/>
                  <a:pt x="113" y="226"/>
                  <a:pt x="113" y="226"/>
                </a:cubicBezTo>
                <a:cubicBezTo>
                  <a:pt x="113" y="225"/>
                  <a:pt x="113" y="223"/>
                  <a:pt x="114" y="222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6" y="216"/>
                  <a:pt x="116" y="214"/>
                  <a:pt x="118" y="212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118" y="213"/>
                  <a:pt x="116" y="214"/>
                  <a:pt x="117" y="215"/>
                </a:cubicBezTo>
                <a:cubicBezTo>
                  <a:pt x="118" y="213"/>
                  <a:pt x="118" y="212"/>
                  <a:pt x="119" y="210"/>
                </a:cubicBezTo>
                <a:cubicBezTo>
                  <a:pt x="120" y="208"/>
                  <a:pt x="120" y="207"/>
                  <a:pt x="120" y="205"/>
                </a:cubicBezTo>
                <a:cubicBezTo>
                  <a:pt x="121" y="204"/>
                  <a:pt x="118" y="207"/>
                  <a:pt x="120" y="204"/>
                </a:cubicBezTo>
                <a:cubicBezTo>
                  <a:pt x="122" y="202"/>
                  <a:pt x="121" y="201"/>
                  <a:pt x="122" y="200"/>
                </a:cubicBezTo>
                <a:cubicBezTo>
                  <a:pt x="123" y="197"/>
                  <a:pt x="123" y="196"/>
                  <a:pt x="124" y="194"/>
                </a:cubicBezTo>
                <a:cubicBezTo>
                  <a:pt x="124" y="193"/>
                  <a:pt x="125" y="192"/>
                  <a:pt x="125" y="191"/>
                </a:cubicBezTo>
                <a:cubicBezTo>
                  <a:pt x="125" y="193"/>
                  <a:pt x="124" y="195"/>
                  <a:pt x="124" y="196"/>
                </a:cubicBezTo>
                <a:cubicBezTo>
                  <a:pt x="125" y="193"/>
                  <a:pt x="125" y="195"/>
                  <a:pt x="127" y="193"/>
                </a:cubicBezTo>
                <a:cubicBezTo>
                  <a:pt x="126" y="195"/>
                  <a:pt x="125" y="196"/>
                  <a:pt x="125" y="197"/>
                </a:cubicBezTo>
                <a:cubicBezTo>
                  <a:pt x="125" y="197"/>
                  <a:pt x="125" y="197"/>
                  <a:pt x="125" y="197"/>
                </a:cubicBezTo>
                <a:cubicBezTo>
                  <a:pt x="126" y="195"/>
                  <a:pt x="127" y="192"/>
                  <a:pt x="128" y="190"/>
                </a:cubicBezTo>
                <a:cubicBezTo>
                  <a:pt x="129" y="189"/>
                  <a:pt x="129" y="188"/>
                  <a:pt x="130" y="187"/>
                </a:cubicBezTo>
                <a:cubicBezTo>
                  <a:pt x="130" y="187"/>
                  <a:pt x="131" y="187"/>
                  <a:pt x="131" y="186"/>
                </a:cubicBezTo>
                <a:cubicBezTo>
                  <a:pt x="129" y="191"/>
                  <a:pt x="127" y="195"/>
                  <a:pt x="126" y="199"/>
                </a:cubicBezTo>
                <a:cubicBezTo>
                  <a:pt x="127" y="197"/>
                  <a:pt x="129" y="194"/>
                  <a:pt x="129" y="191"/>
                </a:cubicBezTo>
                <a:cubicBezTo>
                  <a:pt x="129" y="190"/>
                  <a:pt x="130" y="189"/>
                  <a:pt x="131" y="188"/>
                </a:cubicBezTo>
                <a:cubicBezTo>
                  <a:pt x="131" y="188"/>
                  <a:pt x="131" y="187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8"/>
                  <a:pt x="132" y="189"/>
                  <a:pt x="131" y="189"/>
                </a:cubicBezTo>
                <a:cubicBezTo>
                  <a:pt x="131" y="190"/>
                  <a:pt x="131" y="191"/>
                  <a:pt x="130" y="191"/>
                </a:cubicBezTo>
                <a:cubicBezTo>
                  <a:pt x="130" y="192"/>
                  <a:pt x="130" y="193"/>
                  <a:pt x="129" y="194"/>
                </a:cubicBezTo>
                <a:cubicBezTo>
                  <a:pt x="129" y="195"/>
                  <a:pt x="128" y="197"/>
                  <a:pt x="127" y="198"/>
                </a:cubicBezTo>
                <a:cubicBezTo>
                  <a:pt x="127" y="199"/>
                  <a:pt x="126" y="201"/>
                  <a:pt x="127" y="200"/>
                </a:cubicBezTo>
                <a:cubicBezTo>
                  <a:pt x="128" y="199"/>
                  <a:pt x="128" y="200"/>
                  <a:pt x="128" y="200"/>
                </a:cubicBezTo>
                <a:cubicBezTo>
                  <a:pt x="129" y="200"/>
                  <a:pt x="129" y="200"/>
                  <a:pt x="128" y="203"/>
                </a:cubicBezTo>
                <a:cubicBezTo>
                  <a:pt x="127" y="205"/>
                  <a:pt x="126" y="207"/>
                  <a:pt x="127" y="209"/>
                </a:cubicBezTo>
                <a:cubicBezTo>
                  <a:pt x="128" y="202"/>
                  <a:pt x="131" y="196"/>
                  <a:pt x="133" y="190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5" y="187"/>
                  <a:pt x="135" y="187"/>
                </a:cubicBezTo>
                <a:cubicBezTo>
                  <a:pt x="136" y="187"/>
                  <a:pt x="136" y="187"/>
                  <a:pt x="138" y="184"/>
                </a:cubicBezTo>
                <a:cubicBezTo>
                  <a:pt x="140" y="182"/>
                  <a:pt x="141" y="179"/>
                  <a:pt x="144" y="177"/>
                </a:cubicBezTo>
                <a:cubicBezTo>
                  <a:pt x="143" y="178"/>
                  <a:pt x="142" y="179"/>
                  <a:pt x="142" y="179"/>
                </a:cubicBezTo>
                <a:cubicBezTo>
                  <a:pt x="141" y="180"/>
                  <a:pt x="141" y="181"/>
                  <a:pt x="140" y="181"/>
                </a:cubicBezTo>
                <a:cubicBezTo>
                  <a:pt x="139" y="183"/>
                  <a:pt x="138" y="184"/>
                  <a:pt x="137" y="186"/>
                </a:cubicBezTo>
                <a:cubicBezTo>
                  <a:pt x="135" y="189"/>
                  <a:pt x="135" y="190"/>
                  <a:pt x="136" y="191"/>
                </a:cubicBezTo>
                <a:cubicBezTo>
                  <a:pt x="136" y="191"/>
                  <a:pt x="138" y="188"/>
                  <a:pt x="139" y="187"/>
                </a:cubicBezTo>
                <a:cubicBezTo>
                  <a:pt x="139" y="186"/>
                  <a:pt x="140" y="185"/>
                  <a:pt x="140" y="185"/>
                </a:cubicBezTo>
                <a:cubicBezTo>
                  <a:pt x="141" y="184"/>
                  <a:pt x="142" y="182"/>
                  <a:pt x="143" y="182"/>
                </a:cubicBezTo>
                <a:cubicBezTo>
                  <a:pt x="143" y="182"/>
                  <a:pt x="142" y="184"/>
                  <a:pt x="141" y="185"/>
                </a:cubicBezTo>
                <a:cubicBezTo>
                  <a:pt x="140" y="187"/>
                  <a:pt x="138" y="190"/>
                  <a:pt x="137" y="192"/>
                </a:cubicBezTo>
                <a:cubicBezTo>
                  <a:pt x="136" y="194"/>
                  <a:pt x="134" y="197"/>
                  <a:pt x="133" y="199"/>
                </a:cubicBezTo>
                <a:cubicBezTo>
                  <a:pt x="133" y="199"/>
                  <a:pt x="133" y="199"/>
                  <a:pt x="133" y="199"/>
                </a:cubicBezTo>
                <a:cubicBezTo>
                  <a:pt x="132" y="201"/>
                  <a:pt x="131" y="203"/>
                  <a:pt x="131" y="205"/>
                </a:cubicBezTo>
                <a:cubicBezTo>
                  <a:pt x="130" y="205"/>
                  <a:pt x="130" y="205"/>
                  <a:pt x="130" y="204"/>
                </a:cubicBezTo>
                <a:cubicBezTo>
                  <a:pt x="129" y="204"/>
                  <a:pt x="130" y="203"/>
                  <a:pt x="131" y="202"/>
                </a:cubicBezTo>
                <a:cubicBezTo>
                  <a:pt x="131" y="202"/>
                  <a:pt x="132" y="201"/>
                  <a:pt x="131" y="200"/>
                </a:cubicBezTo>
                <a:cubicBezTo>
                  <a:pt x="130" y="202"/>
                  <a:pt x="129" y="204"/>
                  <a:pt x="128" y="206"/>
                </a:cubicBezTo>
                <a:cubicBezTo>
                  <a:pt x="128" y="207"/>
                  <a:pt x="127" y="208"/>
                  <a:pt x="128" y="208"/>
                </a:cubicBezTo>
                <a:cubicBezTo>
                  <a:pt x="129" y="206"/>
                  <a:pt x="130" y="206"/>
                  <a:pt x="132" y="203"/>
                </a:cubicBezTo>
                <a:cubicBezTo>
                  <a:pt x="135" y="199"/>
                  <a:pt x="137" y="198"/>
                  <a:pt x="139" y="195"/>
                </a:cubicBezTo>
                <a:cubicBezTo>
                  <a:pt x="142" y="190"/>
                  <a:pt x="142" y="193"/>
                  <a:pt x="143" y="193"/>
                </a:cubicBezTo>
                <a:cubicBezTo>
                  <a:pt x="144" y="193"/>
                  <a:pt x="144" y="192"/>
                  <a:pt x="143" y="194"/>
                </a:cubicBezTo>
                <a:cubicBezTo>
                  <a:pt x="143" y="195"/>
                  <a:pt x="144" y="195"/>
                  <a:pt x="145" y="195"/>
                </a:cubicBezTo>
                <a:cubicBezTo>
                  <a:pt x="146" y="194"/>
                  <a:pt x="146" y="192"/>
                  <a:pt x="147" y="191"/>
                </a:cubicBezTo>
                <a:cubicBezTo>
                  <a:pt x="148" y="191"/>
                  <a:pt x="148" y="190"/>
                  <a:pt x="149" y="189"/>
                </a:cubicBezTo>
                <a:cubicBezTo>
                  <a:pt x="149" y="191"/>
                  <a:pt x="148" y="192"/>
                  <a:pt x="148" y="194"/>
                </a:cubicBezTo>
                <a:cubicBezTo>
                  <a:pt x="147" y="195"/>
                  <a:pt x="145" y="197"/>
                  <a:pt x="144" y="199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5" y="199"/>
                  <a:pt x="145" y="199"/>
                  <a:pt x="146" y="199"/>
                </a:cubicBezTo>
                <a:cubicBezTo>
                  <a:pt x="146" y="199"/>
                  <a:pt x="147" y="199"/>
                  <a:pt x="148" y="197"/>
                </a:cubicBezTo>
                <a:cubicBezTo>
                  <a:pt x="150" y="195"/>
                  <a:pt x="152" y="193"/>
                  <a:pt x="154" y="191"/>
                </a:cubicBezTo>
                <a:cubicBezTo>
                  <a:pt x="155" y="190"/>
                  <a:pt x="156" y="189"/>
                  <a:pt x="157" y="188"/>
                </a:cubicBezTo>
                <a:cubicBezTo>
                  <a:pt x="158" y="187"/>
                  <a:pt x="159" y="186"/>
                  <a:pt x="160" y="185"/>
                </a:cubicBezTo>
                <a:cubicBezTo>
                  <a:pt x="159" y="188"/>
                  <a:pt x="155" y="190"/>
                  <a:pt x="155" y="193"/>
                </a:cubicBezTo>
                <a:cubicBezTo>
                  <a:pt x="156" y="192"/>
                  <a:pt x="156" y="190"/>
                  <a:pt x="158" y="190"/>
                </a:cubicBezTo>
                <a:cubicBezTo>
                  <a:pt x="154" y="195"/>
                  <a:pt x="157" y="194"/>
                  <a:pt x="157" y="195"/>
                </a:cubicBezTo>
                <a:cubicBezTo>
                  <a:pt x="158" y="194"/>
                  <a:pt x="159" y="192"/>
                  <a:pt x="160" y="192"/>
                </a:cubicBezTo>
                <a:cubicBezTo>
                  <a:pt x="160" y="192"/>
                  <a:pt x="160" y="193"/>
                  <a:pt x="159" y="193"/>
                </a:cubicBezTo>
                <a:cubicBezTo>
                  <a:pt x="158" y="194"/>
                  <a:pt x="158" y="195"/>
                  <a:pt x="159" y="195"/>
                </a:cubicBezTo>
                <a:cubicBezTo>
                  <a:pt x="159" y="195"/>
                  <a:pt x="160" y="194"/>
                  <a:pt x="160" y="193"/>
                </a:cubicBezTo>
                <a:cubicBezTo>
                  <a:pt x="161" y="191"/>
                  <a:pt x="163" y="189"/>
                  <a:pt x="163" y="188"/>
                </a:cubicBezTo>
                <a:cubicBezTo>
                  <a:pt x="164" y="187"/>
                  <a:pt x="165" y="185"/>
                  <a:pt x="166" y="185"/>
                </a:cubicBezTo>
                <a:cubicBezTo>
                  <a:pt x="167" y="184"/>
                  <a:pt x="167" y="183"/>
                  <a:pt x="168" y="183"/>
                </a:cubicBezTo>
                <a:cubicBezTo>
                  <a:pt x="169" y="183"/>
                  <a:pt x="172" y="181"/>
                  <a:pt x="174" y="179"/>
                </a:cubicBezTo>
                <a:cubicBezTo>
                  <a:pt x="173" y="181"/>
                  <a:pt x="172" y="182"/>
                  <a:pt x="170" y="183"/>
                </a:cubicBezTo>
                <a:cubicBezTo>
                  <a:pt x="167" y="186"/>
                  <a:pt x="165" y="189"/>
                  <a:pt x="163" y="192"/>
                </a:cubicBezTo>
                <a:cubicBezTo>
                  <a:pt x="165" y="191"/>
                  <a:pt x="166" y="189"/>
                  <a:pt x="168" y="188"/>
                </a:cubicBezTo>
                <a:cubicBezTo>
                  <a:pt x="168" y="188"/>
                  <a:pt x="170" y="186"/>
                  <a:pt x="170" y="186"/>
                </a:cubicBezTo>
                <a:cubicBezTo>
                  <a:pt x="171" y="187"/>
                  <a:pt x="170" y="188"/>
                  <a:pt x="169" y="189"/>
                </a:cubicBezTo>
                <a:cubicBezTo>
                  <a:pt x="168" y="191"/>
                  <a:pt x="167" y="191"/>
                  <a:pt x="166" y="191"/>
                </a:cubicBezTo>
                <a:cubicBezTo>
                  <a:pt x="166" y="191"/>
                  <a:pt x="166" y="192"/>
                  <a:pt x="166" y="192"/>
                </a:cubicBezTo>
                <a:cubicBezTo>
                  <a:pt x="163" y="195"/>
                  <a:pt x="162" y="195"/>
                  <a:pt x="162" y="193"/>
                </a:cubicBezTo>
                <a:cubicBezTo>
                  <a:pt x="162" y="193"/>
                  <a:pt x="161" y="193"/>
                  <a:pt x="160" y="194"/>
                </a:cubicBezTo>
                <a:cubicBezTo>
                  <a:pt x="158" y="197"/>
                  <a:pt x="156" y="199"/>
                  <a:pt x="155" y="201"/>
                </a:cubicBezTo>
                <a:cubicBezTo>
                  <a:pt x="153" y="202"/>
                  <a:pt x="152" y="204"/>
                  <a:pt x="151" y="206"/>
                </a:cubicBezTo>
                <a:cubicBezTo>
                  <a:pt x="150" y="208"/>
                  <a:pt x="149" y="210"/>
                  <a:pt x="148" y="211"/>
                </a:cubicBezTo>
                <a:cubicBezTo>
                  <a:pt x="149" y="211"/>
                  <a:pt x="150" y="209"/>
                  <a:pt x="151" y="208"/>
                </a:cubicBezTo>
                <a:cubicBezTo>
                  <a:pt x="151" y="209"/>
                  <a:pt x="150" y="210"/>
                  <a:pt x="150" y="212"/>
                </a:cubicBezTo>
                <a:cubicBezTo>
                  <a:pt x="149" y="213"/>
                  <a:pt x="149" y="215"/>
                  <a:pt x="148" y="217"/>
                </a:cubicBezTo>
                <a:cubicBezTo>
                  <a:pt x="148" y="218"/>
                  <a:pt x="148" y="219"/>
                  <a:pt x="147" y="220"/>
                </a:cubicBezTo>
                <a:cubicBezTo>
                  <a:pt x="146" y="220"/>
                  <a:pt x="145" y="222"/>
                  <a:pt x="144" y="225"/>
                </a:cubicBezTo>
                <a:cubicBezTo>
                  <a:pt x="146" y="223"/>
                  <a:pt x="146" y="223"/>
                  <a:pt x="147" y="223"/>
                </a:cubicBezTo>
                <a:cubicBezTo>
                  <a:pt x="146" y="224"/>
                  <a:pt x="145" y="224"/>
                  <a:pt x="144" y="226"/>
                </a:cubicBezTo>
                <a:cubicBezTo>
                  <a:pt x="144" y="229"/>
                  <a:pt x="146" y="227"/>
                  <a:pt x="147" y="227"/>
                </a:cubicBezTo>
                <a:cubicBezTo>
                  <a:pt x="146" y="228"/>
                  <a:pt x="145" y="230"/>
                  <a:pt x="145" y="231"/>
                </a:cubicBezTo>
                <a:cubicBezTo>
                  <a:pt x="145" y="231"/>
                  <a:pt x="145" y="232"/>
                  <a:pt x="146" y="232"/>
                </a:cubicBezTo>
                <a:cubicBezTo>
                  <a:pt x="146" y="232"/>
                  <a:pt x="146" y="231"/>
                  <a:pt x="146" y="231"/>
                </a:cubicBezTo>
                <a:cubicBezTo>
                  <a:pt x="147" y="229"/>
                  <a:pt x="148" y="227"/>
                  <a:pt x="148" y="225"/>
                </a:cubicBezTo>
                <a:cubicBezTo>
                  <a:pt x="149" y="225"/>
                  <a:pt x="149" y="224"/>
                  <a:pt x="150" y="223"/>
                </a:cubicBezTo>
                <a:cubicBezTo>
                  <a:pt x="150" y="222"/>
                  <a:pt x="151" y="221"/>
                  <a:pt x="151" y="220"/>
                </a:cubicBezTo>
                <a:cubicBezTo>
                  <a:pt x="150" y="222"/>
                  <a:pt x="150" y="224"/>
                  <a:pt x="149" y="225"/>
                </a:cubicBezTo>
                <a:cubicBezTo>
                  <a:pt x="150" y="225"/>
                  <a:pt x="150" y="224"/>
                  <a:pt x="150" y="223"/>
                </a:cubicBezTo>
                <a:cubicBezTo>
                  <a:pt x="151" y="222"/>
                  <a:pt x="153" y="220"/>
                  <a:pt x="152" y="219"/>
                </a:cubicBezTo>
                <a:cubicBezTo>
                  <a:pt x="151" y="219"/>
                  <a:pt x="153" y="217"/>
                  <a:pt x="153" y="217"/>
                </a:cubicBezTo>
                <a:cubicBezTo>
                  <a:pt x="153" y="217"/>
                  <a:pt x="154" y="216"/>
                  <a:pt x="155" y="215"/>
                </a:cubicBezTo>
                <a:cubicBezTo>
                  <a:pt x="156" y="214"/>
                  <a:pt x="157" y="213"/>
                  <a:pt x="158" y="214"/>
                </a:cubicBezTo>
                <a:cubicBezTo>
                  <a:pt x="156" y="215"/>
                  <a:pt x="156" y="217"/>
                  <a:pt x="155" y="219"/>
                </a:cubicBezTo>
                <a:cubicBezTo>
                  <a:pt x="154" y="220"/>
                  <a:pt x="153" y="221"/>
                  <a:pt x="152" y="222"/>
                </a:cubicBezTo>
                <a:cubicBezTo>
                  <a:pt x="151" y="224"/>
                  <a:pt x="151" y="225"/>
                  <a:pt x="150" y="227"/>
                </a:cubicBezTo>
                <a:cubicBezTo>
                  <a:pt x="149" y="229"/>
                  <a:pt x="150" y="229"/>
                  <a:pt x="150" y="229"/>
                </a:cubicBezTo>
                <a:cubicBezTo>
                  <a:pt x="151" y="229"/>
                  <a:pt x="151" y="229"/>
                  <a:pt x="152" y="228"/>
                </a:cubicBezTo>
                <a:cubicBezTo>
                  <a:pt x="152" y="226"/>
                  <a:pt x="153" y="225"/>
                  <a:pt x="153" y="224"/>
                </a:cubicBezTo>
                <a:cubicBezTo>
                  <a:pt x="154" y="222"/>
                  <a:pt x="155" y="221"/>
                  <a:pt x="155" y="220"/>
                </a:cubicBezTo>
                <a:cubicBezTo>
                  <a:pt x="157" y="216"/>
                  <a:pt x="157" y="216"/>
                  <a:pt x="157" y="216"/>
                </a:cubicBezTo>
                <a:cubicBezTo>
                  <a:pt x="158" y="214"/>
                  <a:pt x="159" y="213"/>
                  <a:pt x="159" y="212"/>
                </a:cubicBezTo>
                <a:cubicBezTo>
                  <a:pt x="160" y="211"/>
                  <a:pt x="161" y="210"/>
                  <a:pt x="162" y="210"/>
                </a:cubicBezTo>
                <a:cubicBezTo>
                  <a:pt x="160" y="212"/>
                  <a:pt x="162" y="210"/>
                  <a:pt x="162" y="211"/>
                </a:cubicBezTo>
                <a:cubicBezTo>
                  <a:pt x="162" y="211"/>
                  <a:pt x="162" y="212"/>
                  <a:pt x="161" y="213"/>
                </a:cubicBezTo>
                <a:cubicBezTo>
                  <a:pt x="160" y="214"/>
                  <a:pt x="160" y="215"/>
                  <a:pt x="159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8" y="219"/>
                  <a:pt x="159" y="218"/>
                  <a:pt x="160" y="217"/>
                </a:cubicBezTo>
                <a:cubicBezTo>
                  <a:pt x="161" y="215"/>
                  <a:pt x="163" y="213"/>
                  <a:pt x="164" y="211"/>
                </a:cubicBezTo>
                <a:cubicBezTo>
                  <a:pt x="165" y="209"/>
                  <a:pt x="166" y="209"/>
                  <a:pt x="167" y="208"/>
                </a:cubicBezTo>
                <a:cubicBezTo>
                  <a:pt x="168" y="206"/>
                  <a:pt x="169" y="205"/>
                  <a:pt x="170" y="204"/>
                </a:cubicBezTo>
                <a:cubicBezTo>
                  <a:pt x="170" y="205"/>
                  <a:pt x="169" y="207"/>
                  <a:pt x="167" y="208"/>
                </a:cubicBezTo>
                <a:cubicBezTo>
                  <a:pt x="167" y="209"/>
                  <a:pt x="166" y="210"/>
                  <a:pt x="166" y="210"/>
                </a:cubicBezTo>
                <a:cubicBezTo>
                  <a:pt x="165" y="211"/>
                  <a:pt x="165" y="211"/>
                  <a:pt x="165" y="211"/>
                </a:cubicBezTo>
                <a:cubicBezTo>
                  <a:pt x="165" y="212"/>
                  <a:pt x="165" y="213"/>
                  <a:pt x="164" y="214"/>
                </a:cubicBezTo>
                <a:cubicBezTo>
                  <a:pt x="164" y="214"/>
                  <a:pt x="165" y="212"/>
                  <a:pt x="166" y="210"/>
                </a:cubicBezTo>
                <a:cubicBezTo>
                  <a:pt x="168" y="209"/>
                  <a:pt x="169" y="207"/>
                  <a:pt x="169" y="207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9" y="208"/>
                  <a:pt x="168" y="209"/>
                  <a:pt x="167" y="210"/>
                </a:cubicBezTo>
                <a:cubicBezTo>
                  <a:pt x="166" y="211"/>
                  <a:pt x="166" y="212"/>
                  <a:pt x="166" y="212"/>
                </a:cubicBezTo>
                <a:cubicBezTo>
                  <a:pt x="167" y="211"/>
                  <a:pt x="168" y="209"/>
                  <a:pt x="169" y="209"/>
                </a:cubicBezTo>
                <a:cubicBezTo>
                  <a:pt x="170" y="209"/>
                  <a:pt x="173" y="205"/>
                  <a:pt x="173" y="205"/>
                </a:cubicBezTo>
                <a:cubicBezTo>
                  <a:pt x="173" y="206"/>
                  <a:pt x="172" y="207"/>
                  <a:pt x="171" y="209"/>
                </a:cubicBezTo>
                <a:cubicBezTo>
                  <a:pt x="173" y="207"/>
                  <a:pt x="175" y="207"/>
                  <a:pt x="177" y="203"/>
                </a:cubicBezTo>
                <a:cubicBezTo>
                  <a:pt x="177" y="203"/>
                  <a:pt x="178" y="202"/>
                  <a:pt x="179" y="202"/>
                </a:cubicBezTo>
                <a:cubicBezTo>
                  <a:pt x="180" y="201"/>
                  <a:pt x="181" y="200"/>
                  <a:pt x="182" y="200"/>
                </a:cubicBezTo>
                <a:cubicBezTo>
                  <a:pt x="183" y="199"/>
                  <a:pt x="184" y="198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4" y="198"/>
                  <a:pt x="183" y="199"/>
                </a:cubicBezTo>
                <a:cubicBezTo>
                  <a:pt x="182" y="200"/>
                  <a:pt x="182" y="200"/>
                  <a:pt x="183" y="200"/>
                </a:cubicBezTo>
                <a:cubicBezTo>
                  <a:pt x="183" y="200"/>
                  <a:pt x="184" y="200"/>
                  <a:pt x="184" y="199"/>
                </a:cubicBezTo>
                <a:cubicBezTo>
                  <a:pt x="184" y="199"/>
                  <a:pt x="185" y="197"/>
                  <a:pt x="186" y="197"/>
                </a:cubicBezTo>
                <a:cubicBezTo>
                  <a:pt x="187" y="196"/>
                  <a:pt x="188" y="196"/>
                  <a:pt x="188" y="195"/>
                </a:cubicBezTo>
                <a:cubicBezTo>
                  <a:pt x="189" y="195"/>
                  <a:pt x="189" y="194"/>
                  <a:pt x="189" y="194"/>
                </a:cubicBezTo>
                <a:cubicBezTo>
                  <a:pt x="190" y="194"/>
                  <a:pt x="191" y="193"/>
                  <a:pt x="191" y="193"/>
                </a:cubicBezTo>
                <a:cubicBezTo>
                  <a:pt x="191" y="195"/>
                  <a:pt x="192" y="194"/>
                  <a:pt x="194" y="192"/>
                </a:cubicBezTo>
                <a:cubicBezTo>
                  <a:pt x="195" y="192"/>
                  <a:pt x="195" y="191"/>
                  <a:pt x="196" y="191"/>
                </a:cubicBezTo>
                <a:cubicBezTo>
                  <a:pt x="194" y="192"/>
                  <a:pt x="193" y="192"/>
                  <a:pt x="193" y="191"/>
                </a:cubicBezTo>
                <a:cubicBezTo>
                  <a:pt x="194" y="190"/>
                  <a:pt x="193" y="191"/>
                  <a:pt x="192" y="191"/>
                </a:cubicBezTo>
                <a:cubicBezTo>
                  <a:pt x="193" y="190"/>
                  <a:pt x="193" y="189"/>
                  <a:pt x="193" y="188"/>
                </a:cubicBezTo>
                <a:cubicBezTo>
                  <a:pt x="194" y="187"/>
                  <a:pt x="195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7" y="184"/>
                  <a:pt x="197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ubicBezTo>
                  <a:pt x="199" y="182"/>
                  <a:pt x="199" y="181"/>
                  <a:pt x="200" y="181"/>
                </a:cubicBezTo>
                <a:cubicBezTo>
                  <a:pt x="201" y="182"/>
                  <a:pt x="204" y="180"/>
                  <a:pt x="205" y="180"/>
                </a:cubicBezTo>
                <a:cubicBezTo>
                  <a:pt x="206" y="179"/>
                  <a:pt x="207" y="179"/>
                  <a:pt x="208" y="179"/>
                </a:cubicBezTo>
                <a:cubicBezTo>
                  <a:pt x="209" y="179"/>
                  <a:pt x="209" y="180"/>
                  <a:pt x="210" y="179"/>
                </a:cubicBezTo>
                <a:cubicBezTo>
                  <a:pt x="211" y="179"/>
                  <a:pt x="210" y="178"/>
                  <a:pt x="210" y="178"/>
                </a:cubicBezTo>
                <a:cubicBezTo>
                  <a:pt x="209" y="178"/>
                  <a:pt x="210" y="177"/>
                  <a:pt x="208" y="178"/>
                </a:cubicBezTo>
                <a:cubicBezTo>
                  <a:pt x="207" y="178"/>
                  <a:pt x="207" y="177"/>
                  <a:pt x="208" y="177"/>
                </a:cubicBezTo>
                <a:cubicBezTo>
                  <a:pt x="209" y="177"/>
                  <a:pt x="208" y="177"/>
                  <a:pt x="208" y="176"/>
                </a:cubicBezTo>
                <a:cubicBezTo>
                  <a:pt x="208" y="176"/>
                  <a:pt x="208" y="175"/>
                  <a:pt x="207" y="176"/>
                </a:cubicBezTo>
                <a:cubicBezTo>
                  <a:pt x="207" y="176"/>
                  <a:pt x="206" y="176"/>
                  <a:pt x="206" y="176"/>
                </a:cubicBezTo>
                <a:cubicBezTo>
                  <a:pt x="205" y="176"/>
                  <a:pt x="205" y="176"/>
                  <a:pt x="204" y="177"/>
                </a:cubicBezTo>
                <a:cubicBezTo>
                  <a:pt x="203" y="178"/>
                  <a:pt x="201" y="179"/>
                  <a:pt x="200" y="178"/>
                </a:cubicBezTo>
                <a:cubicBezTo>
                  <a:pt x="201" y="177"/>
                  <a:pt x="203" y="177"/>
                  <a:pt x="204" y="176"/>
                </a:cubicBezTo>
                <a:cubicBezTo>
                  <a:pt x="205" y="176"/>
                  <a:pt x="206" y="175"/>
                  <a:pt x="207" y="175"/>
                </a:cubicBezTo>
                <a:cubicBezTo>
                  <a:pt x="211" y="173"/>
                  <a:pt x="214" y="172"/>
                  <a:pt x="217" y="170"/>
                </a:cubicBezTo>
                <a:cubicBezTo>
                  <a:pt x="219" y="169"/>
                  <a:pt x="218" y="169"/>
                  <a:pt x="217" y="169"/>
                </a:cubicBezTo>
                <a:cubicBezTo>
                  <a:pt x="217" y="169"/>
                  <a:pt x="215" y="170"/>
                  <a:pt x="216" y="169"/>
                </a:cubicBezTo>
                <a:cubicBezTo>
                  <a:pt x="217" y="168"/>
                  <a:pt x="218" y="169"/>
                  <a:pt x="219" y="168"/>
                </a:cubicBezTo>
                <a:cubicBezTo>
                  <a:pt x="219" y="167"/>
                  <a:pt x="219" y="167"/>
                  <a:pt x="221" y="166"/>
                </a:cubicBezTo>
                <a:cubicBezTo>
                  <a:pt x="219" y="166"/>
                  <a:pt x="218" y="167"/>
                  <a:pt x="217" y="167"/>
                </a:cubicBezTo>
                <a:cubicBezTo>
                  <a:pt x="217" y="167"/>
                  <a:pt x="217" y="166"/>
                  <a:pt x="218" y="166"/>
                </a:cubicBezTo>
                <a:cubicBezTo>
                  <a:pt x="219" y="165"/>
                  <a:pt x="220" y="165"/>
                  <a:pt x="221" y="165"/>
                </a:cubicBezTo>
                <a:cubicBezTo>
                  <a:pt x="221" y="165"/>
                  <a:pt x="221" y="165"/>
                  <a:pt x="221" y="165"/>
                </a:cubicBezTo>
                <a:cubicBezTo>
                  <a:pt x="223" y="166"/>
                  <a:pt x="225" y="166"/>
                  <a:pt x="230" y="165"/>
                </a:cubicBezTo>
                <a:cubicBezTo>
                  <a:pt x="228" y="166"/>
                  <a:pt x="228" y="166"/>
                  <a:pt x="227" y="166"/>
                </a:cubicBezTo>
                <a:cubicBezTo>
                  <a:pt x="228" y="167"/>
                  <a:pt x="230" y="166"/>
                  <a:pt x="231" y="167"/>
                </a:cubicBezTo>
                <a:cubicBezTo>
                  <a:pt x="232" y="167"/>
                  <a:pt x="234" y="167"/>
                  <a:pt x="236" y="166"/>
                </a:cubicBezTo>
                <a:cubicBezTo>
                  <a:pt x="236" y="165"/>
                  <a:pt x="234" y="165"/>
                  <a:pt x="232" y="165"/>
                </a:cubicBezTo>
                <a:cubicBezTo>
                  <a:pt x="233" y="165"/>
                  <a:pt x="235" y="165"/>
                  <a:pt x="235" y="164"/>
                </a:cubicBezTo>
                <a:cubicBezTo>
                  <a:pt x="234" y="163"/>
                  <a:pt x="234" y="162"/>
                  <a:pt x="231" y="163"/>
                </a:cubicBezTo>
                <a:cubicBezTo>
                  <a:pt x="229" y="163"/>
                  <a:pt x="227" y="163"/>
                  <a:pt x="225" y="164"/>
                </a:cubicBezTo>
                <a:cubicBezTo>
                  <a:pt x="223" y="164"/>
                  <a:pt x="221" y="164"/>
                  <a:pt x="220" y="165"/>
                </a:cubicBezTo>
                <a:cubicBezTo>
                  <a:pt x="219" y="165"/>
                  <a:pt x="216" y="166"/>
                  <a:pt x="215" y="165"/>
                </a:cubicBezTo>
                <a:cubicBezTo>
                  <a:pt x="215" y="164"/>
                  <a:pt x="218" y="165"/>
                  <a:pt x="219" y="164"/>
                </a:cubicBezTo>
                <a:cubicBezTo>
                  <a:pt x="220" y="164"/>
                  <a:pt x="221" y="163"/>
                  <a:pt x="223" y="163"/>
                </a:cubicBezTo>
                <a:cubicBezTo>
                  <a:pt x="226" y="163"/>
                  <a:pt x="230" y="162"/>
                  <a:pt x="234" y="162"/>
                </a:cubicBezTo>
                <a:cubicBezTo>
                  <a:pt x="234" y="162"/>
                  <a:pt x="234" y="161"/>
                  <a:pt x="234" y="161"/>
                </a:cubicBezTo>
                <a:cubicBezTo>
                  <a:pt x="236" y="160"/>
                  <a:pt x="237" y="160"/>
                  <a:pt x="239" y="160"/>
                </a:cubicBezTo>
                <a:cubicBezTo>
                  <a:pt x="240" y="159"/>
                  <a:pt x="242" y="159"/>
                  <a:pt x="244" y="160"/>
                </a:cubicBezTo>
                <a:cubicBezTo>
                  <a:pt x="245" y="160"/>
                  <a:pt x="246" y="160"/>
                  <a:pt x="248" y="160"/>
                </a:cubicBezTo>
                <a:cubicBezTo>
                  <a:pt x="249" y="160"/>
                  <a:pt x="251" y="160"/>
                  <a:pt x="252" y="160"/>
                </a:cubicBezTo>
                <a:cubicBezTo>
                  <a:pt x="255" y="160"/>
                  <a:pt x="255" y="161"/>
                  <a:pt x="256" y="161"/>
                </a:cubicBezTo>
                <a:cubicBezTo>
                  <a:pt x="257" y="161"/>
                  <a:pt x="257" y="162"/>
                  <a:pt x="257" y="162"/>
                </a:cubicBezTo>
                <a:cubicBezTo>
                  <a:pt x="256" y="162"/>
                  <a:pt x="254" y="162"/>
                  <a:pt x="253" y="161"/>
                </a:cubicBezTo>
                <a:cubicBezTo>
                  <a:pt x="253" y="161"/>
                  <a:pt x="253" y="161"/>
                  <a:pt x="252" y="161"/>
                </a:cubicBezTo>
                <a:cubicBezTo>
                  <a:pt x="255" y="162"/>
                  <a:pt x="255" y="163"/>
                  <a:pt x="251" y="163"/>
                </a:cubicBezTo>
                <a:cubicBezTo>
                  <a:pt x="250" y="163"/>
                  <a:pt x="249" y="163"/>
                  <a:pt x="248" y="163"/>
                </a:cubicBezTo>
                <a:cubicBezTo>
                  <a:pt x="247" y="163"/>
                  <a:pt x="246" y="164"/>
                  <a:pt x="245" y="164"/>
                </a:cubicBezTo>
                <a:cubicBezTo>
                  <a:pt x="244" y="164"/>
                  <a:pt x="242" y="164"/>
                  <a:pt x="241" y="165"/>
                </a:cubicBezTo>
                <a:cubicBezTo>
                  <a:pt x="240" y="165"/>
                  <a:pt x="239" y="165"/>
                  <a:pt x="237" y="165"/>
                </a:cubicBezTo>
                <a:cubicBezTo>
                  <a:pt x="239" y="165"/>
                  <a:pt x="240" y="165"/>
                  <a:pt x="241" y="166"/>
                </a:cubicBezTo>
                <a:cubicBezTo>
                  <a:pt x="242" y="166"/>
                  <a:pt x="244" y="166"/>
                  <a:pt x="245" y="166"/>
                </a:cubicBezTo>
                <a:cubicBezTo>
                  <a:pt x="246" y="166"/>
                  <a:pt x="247" y="165"/>
                  <a:pt x="248" y="165"/>
                </a:cubicBezTo>
                <a:cubicBezTo>
                  <a:pt x="248" y="166"/>
                  <a:pt x="249" y="166"/>
                  <a:pt x="250" y="166"/>
                </a:cubicBezTo>
                <a:cubicBezTo>
                  <a:pt x="252" y="166"/>
                  <a:pt x="254" y="166"/>
                  <a:pt x="254" y="167"/>
                </a:cubicBezTo>
                <a:cubicBezTo>
                  <a:pt x="253" y="167"/>
                  <a:pt x="252" y="167"/>
                  <a:pt x="250" y="167"/>
                </a:cubicBezTo>
                <a:cubicBezTo>
                  <a:pt x="249" y="166"/>
                  <a:pt x="247" y="166"/>
                  <a:pt x="245" y="167"/>
                </a:cubicBezTo>
                <a:cubicBezTo>
                  <a:pt x="246" y="167"/>
                  <a:pt x="247" y="167"/>
                  <a:pt x="247" y="167"/>
                </a:cubicBezTo>
                <a:cubicBezTo>
                  <a:pt x="248" y="167"/>
                  <a:pt x="248" y="167"/>
                  <a:pt x="248" y="167"/>
                </a:cubicBezTo>
                <a:cubicBezTo>
                  <a:pt x="249" y="168"/>
                  <a:pt x="251" y="168"/>
                  <a:pt x="252" y="168"/>
                </a:cubicBezTo>
                <a:cubicBezTo>
                  <a:pt x="253" y="167"/>
                  <a:pt x="254" y="167"/>
                  <a:pt x="255" y="168"/>
                </a:cubicBezTo>
                <a:cubicBezTo>
                  <a:pt x="256" y="168"/>
                  <a:pt x="257" y="168"/>
                  <a:pt x="258" y="168"/>
                </a:cubicBezTo>
                <a:cubicBezTo>
                  <a:pt x="259" y="169"/>
                  <a:pt x="261" y="170"/>
                  <a:pt x="263" y="170"/>
                </a:cubicBezTo>
                <a:cubicBezTo>
                  <a:pt x="265" y="171"/>
                  <a:pt x="265" y="171"/>
                  <a:pt x="265" y="170"/>
                </a:cubicBezTo>
                <a:cubicBezTo>
                  <a:pt x="265" y="170"/>
                  <a:pt x="265" y="169"/>
                  <a:pt x="266" y="170"/>
                </a:cubicBezTo>
                <a:cubicBezTo>
                  <a:pt x="268" y="170"/>
                  <a:pt x="268" y="171"/>
                  <a:pt x="268" y="171"/>
                </a:cubicBezTo>
                <a:cubicBezTo>
                  <a:pt x="267" y="172"/>
                  <a:pt x="267" y="172"/>
                  <a:pt x="265" y="172"/>
                </a:cubicBezTo>
                <a:cubicBezTo>
                  <a:pt x="264" y="172"/>
                  <a:pt x="264" y="171"/>
                  <a:pt x="263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59" y="171"/>
                  <a:pt x="258" y="170"/>
                  <a:pt x="257" y="170"/>
                </a:cubicBezTo>
                <a:cubicBezTo>
                  <a:pt x="256" y="170"/>
                  <a:pt x="255" y="170"/>
                  <a:pt x="255" y="170"/>
                </a:cubicBezTo>
                <a:cubicBezTo>
                  <a:pt x="254" y="170"/>
                  <a:pt x="254" y="170"/>
                  <a:pt x="253" y="170"/>
                </a:cubicBezTo>
                <a:cubicBezTo>
                  <a:pt x="253" y="170"/>
                  <a:pt x="252" y="171"/>
                  <a:pt x="252" y="171"/>
                </a:cubicBezTo>
                <a:cubicBezTo>
                  <a:pt x="252" y="171"/>
                  <a:pt x="253" y="172"/>
                  <a:pt x="254" y="172"/>
                </a:cubicBezTo>
                <a:cubicBezTo>
                  <a:pt x="256" y="172"/>
                  <a:pt x="253" y="172"/>
                  <a:pt x="254" y="171"/>
                </a:cubicBezTo>
                <a:cubicBezTo>
                  <a:pt x="255" y="171"/>
                  <a:pt x="256" y="171"/>
                  <a:pt x="256" y="171"/>
                </a:cubicBezTo>
                <a:cubicBezTo>
                  <a:pt x="256" y="172"/>
                  <a:pt x="258" y="172"/>
                  <a:pt x="259" y="173"/>
                </a:cubicBezTo>
                <a:cubicBezTo>
                  <a:pt x="258" y="172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4" y="172"/>
                  <a:pt x="252" y="172"/>
                  <a:pt x="250" y="173"/>
                </a:cubicBezTo>
                <a:cubicBezTo>
                  <a:pt x="249" y="173"/>
                  <a:pt x="247" y="174"/>
                  <a:pt x="246" y="173"/>
                </a:cubicBezTo>
                <a:cubicBezTo>
                  <a:pt x="244" y="172"/>
                  <a:pt x="242" y="173"/>
                  <a:pt x="240" y="173"/>
                </a:cubicBezTo>
                <a:cubicBezTo>
                  <a:pt x="240" y="174"/>
                  <a:pt x="241" y="174"/>
                  <a:pt x="242" y="174"/>
                </a:cubicBezTo>
                <a:cubicBezTo>
                  <a:pt x="243" y="174"/>
                  <a:pt x="244" y="174"/>
                  <a:pt x="244" y="174"/>
                </a:cubicBezTo>
                <a:cubicBezTo>
                  <a:pt x="244" y="174"/>
                  <a:pt x="244" y="174"/>
                  <a:pt x="244" y="174"/>
                </a:cubicBezTo>
                <a:cubicBezTo>
                  <a:pt x="243" y="174"/>
                  <a:pt x="243" y="174"/>
                  <a:pt x="242" y="174"/>
                </a:cubicBezTo>
                <a:cubicBezTo>
                  <a:pt x="241" y="174"/>
                  <a:pt x="240" y="174"/>
                  <a:pt x="238" y="174"/>
                </a:cubicBezTo>
                <a:cubicBezTo>
                  <a:pt x="239" y="174"/>
                  <a:pt x="240" y="174"/>
                  <a:pt x="240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38" y="174"/>
                  <a:pt x="238" y="176"/>
                  <a:pt x="236" y="176"/>
                </a:cubicBezTo>
                <a:cubicBezTo>
                  <a:pt x="235" y="175"/>
                  <a:pt x="233" y="176"/>
                  <a:pt x="232" y="176"/>
                </a:cubicBezTo>
                <a:cubicBezTo>
                  <a:pt x="233" y="176"/>
                  <a:pt x="234" y="176"/>
                  <a:pt x="235" y="177"/>
                </a:cubicBezTo>
                <a:cubicBezTo>
                  <a:pt x="234" y="177"/>
                  <a:pt x="233" y="177"/>
                  <a:pt x="232" y="177"/>
                </a:cubicBezTo>
                <a:cubicBezTo>
                  <a:pt x="230" y="177"/>
                  <a:pt x="229" y="178"/>
                  <a:pt x="228" y="178"/>
                </a:cubicBezTo>
                <a:cubicBezTo>
                  <a:pt x="226" y="178"/>
                  <a:pt x="225" y="178"/>
                  <a:pt x="224" y="179"/>
                </a:cubicBezTo>
                <a:cubicBezTo>
                  <a:pt x="223" y="179"/>
                  <a:pt x="222" y="179"/>
                  <a:pt x="221" y="180"/>
                </a:cubicBezTo>
                <a:cubicBezTo>
                  <a:pt x="223" y="180"/>
                  <a:pt x="226" y="178"/>
                  <a:pt x="228" y="179"/>
                </a:cubicBezTo>
                <a:cubicBezTo>
                  <a:pt x="226" y="180"/>
                  <a:pt x="225" y="180"/>
                  <a:pt x="224" y="180"/>
                </a:cubicBezTo>
                <a:cubicBezTo>
                  <a:pt x="223" y="180"/>
                  <a:pt x="222" y="180"/>
                  <a:pt x="221" y="181"/>
                </a:cubicBezTo>
                <a:cubicBezTo>
                  <a:pt x="221" y="182"/>
                  <a:pt x="223" y="181"/>
                  <a:pt x="224" y="181"/>
                </a:cubicBezTo>
                <a:cubicBezTo>
                  <a:pt x="224" y="181"/>
                  <a:pt x="224" y="182"/>
                  <a:pt x="224" y="182"/>
                </a:cubicBezTo>
                <a:cubicBezTo>
                  <a:pt x="224" y="183"/>
                  <a:pt x="223" y="184"/>
                  <a:pt x="222" y="185"/>
                </a:cubicBezTo>
                <a:cubicBezTo>
                  <a:pt x="222" y="185"/>
                  <a:pt x="222" y="186"/>
                  <a:pt x="222" y="187"/>
                </a:cubicBezTo>
                <a:cubicBezTo>
                  <a:pt x="222" y="187"/>
                  <a:pt x="223" y="187"/>
                  <a:pt x="224" y="186"/>
                </a:cubicBezTo>
                <a:cubicBezTo>
                  <a:pt x="226" y="186"/>
                  <a:pt x="227" y="186"/>
                  <a:pt x="228" y="187"/>
                </a:cubicBezTo>
                <a:cubicBezTo>
                  <a:pt x="228" y="186"/>
                  <a:pt x="231" y="184"/>
                  <a:pt x="234" y="185"/>
                </a:cubicBezTo>
                <a:cubicBezTo>
                  <a:pt x="236" y="185"/>
                  <a:pt x="236" y="184"/>
                  <a:pt x="236" y="184"/>
                </a:cubicBezTo>
                <a:cubicBezTo>
                  <a:pt x="236" y="183"/>
                  <a:pt x="235" y="183"/>
                  <a:pt x="235" y="183"/>
                </a:cubicBezTo>
                <a:cubicBezTo>
                  <a:pt x="235" y="183"/>
                  <a:pt x="235" y="183"/>
                  <a:pt x="235" y="183"/>
                </a:cubicBezTo>
                <a:cubicBezTo>
                  <a:pt x="236" y="182"/>
                  <a:pt x="234" y="183"/>
                  <a:pt x="234" y="183"/>
                </a:cubicBezTo>
                <a:cubicBezTo>
                  <a:pt x="235" y="182"/>
                  <a:pt x="235" y="181"/>
                  <a:pt x="236" y="182"/>
                </a:cubicBezTo>
                <a:cubicBezTo>
                  <a:pt x="237" y="182"/>
                  <a:pt x="237" y="182"/>
                  <a:pt x="238" y="182"/>
                </a:cubicBezTo>
                <a:cubicBezTo>
                  <a:pt x="239" y="182"/>
                  <a:pt x="240" y="182"/>
                  <a:pt x="241" y="182"/>
                </a:cubicBezTo>
                <a:cubicBezTo>
                  <a:pt x="243" y="182"/>
                  <a:pt x="245" y="182"/>
                  <a:pt x="246" y="183"/>
                </a:cubicBezTo>
                <a:cubicBezTo>
                  <a:pt x="250" y="184"/>
                  <a:pt x="250" y="184"/>
                  <a:pt x="249" y="186"/>
                </a:cubicBezTo>
                <a:cubicBezTo>
                  <a:pt x="249" y="186"/>
                  <a:pt x="248" y="187"/>
                  <a:pt x="250" y="187"/>
                </a:cubicBezTo>
                <a:cubicBezTo>
                  <a:pt x="250" y="187"/>
                  <a:pt x="251" y="187"/>
                  <a:pt x="252" y="187"/>
                </a:cubicBezTo>
                <a:cubicBezTo>
                  <a:pt x="253" y="187"/>
                  <a:pt x="254" y="187"/>
                  <a:pt x="255" y="187"/>
                </a:cubicBezTo>
                <a:cubicBezTo>
                  <a:pt x="256" y="187"/>
                  <a:pt x="257" y="187"/>
                  <a:pt x="258" y="187"/>
                </a:cubicBezTo>
                <a:cubicBezTo>
                  <a:pt x="259" y="187"/>
                  <a:pt x="260" y="187"/>
                  <a:pt x="261" y="188"/>
                </a:cubicBezTo>
                <a:cubicBezTo>
                  <a:pt x="257" y="188"/>
                  <a:pt x="261" y="189"/>
                  <a:pt x="261" y="189"/>
                </a:cubicBezTo>
                <a:cubicBezTo>
                  <a:pt x="260" y="190"/>
                  <a:pt x="260" y="189"/>
                  <a:pt x="258" y="188"/>
                </a:cubicBezTo>
                <a:cubicBezTo>
                  <a:pt x="260" y="189"/>
                  <a:pt x="259" y="191"/>
                  <a:pt x="261" y="191"/>
                </a:cubicBezTo>
                <a:cubicBezTo>
                  <a:pt x="262" y="191"/>
                  <a:pt x="262" y="191"/>
                  <a:pt x="263" y="191"/>
                </a:cubicBezTo>
                <a:cubicBezTo>
                  <a:pt x="265" y="192"/>
                  <a:pt x="265" y="192"/>
                  <a:pt x="265" y="192"/>
                </a:cubicBezTo>
                <a:cubicBezTo>
                  <a:pt x="266" y="193"/>
                  <a:pt x="268" y="193"/>
                  <a:pt x="269" y="193"/>
                </a:cubicBezTo>
                <a:cubicBezTo>
                  <a:pt x="268" y="193"/>
                  <a:pt x="267" y="192"/>
                  <a:pt x="266" y="191"/>
                </a:cubicBezTo>
                <a:cubicBezTo>
                  <a:pt x="265" y="191"/>
                  <a:pt x="264" y="190"/>
                  <a:pt x="263" y="190"/>
                </a:cubicBezTo>
                <a:cubicBezTo>
                  <a:pt x="262" y="190"/>
                  <a:pt x="262" y="189"/>
                  <a:pt x="262" y="189"/>
                </a:cubicBezTo>
                <a:cubicBezTo>
                  <a:pt x="263" y="189"/>
                  <a:pt x="264" y="189"/>
                  <a:pt x="264" y="189"/>
                </a:cubicBezTo>
                <a:cubicBezTo>
                  <a:pt x="264" y="189"/>
                  <a:pt x="264" y="189"/>
                  <a:pt x="263" y="189"/>
                </a:cubicBezTo>
                <a:cubicBezTo>
                  <a:pt x="263" y="187"/>
                  <a:pt x="264" y="186"/>
                  <a:pt x="267" y="188"/>
                </a:cubicBezTo>
                <a:cubicBezTo>
                  <a:pt x="268" y="188"/>
                  <a:pt x="268" y="188"/>
                  <a:pt x="269" y="188"/>
                </a:cubicBezTo>
                <a:cubicBezTo>
                  <a:pt x="270" y="188"/>
                  <a:pt x="271" y="188"/>
                  <a:pt x="272" y="188"/>
                </a:cubicBezTo>
                <a:cubicBezTo>
                  <a:pt x="272" y="189"/>
                  <a:pt x="273" y="189"/>
                  <a:pt x="274" y="189"/>
                </a:cubicBezTo>
                <a:cubicBezTo>
                  <a:pt x="276" y="191"/>
                  <a:pt x="276" y="193"/>
                  <a:pt x="275" y="194"/>
                </a:cubicBezTo>
                <a:cubicBezTo>
                  <a:pt x="274" y="195"/>
                  <a:pt x="273" y="194"/>
                  <a:pt x="273" y="195"/>
                </a:cubicBezTo>
                <a:cubicBezTo>
                  <a:pt x="273" y="196"/>
                  <a:pt x="273" y="196"/>
                  <a:pt x="273" y="196"/>
                </a:cubicBezTo>
                <a:cubicBezTo>
                  <a:pt x="274" y="197"/>
                  <a:pt x="274" y="197"/>
                  <a:pt x="275" y="197"/>
                </a:cubicBezTo>
                <a:cubicBezTo>
                  <a:pt x="276" y="197"/>
                  <a:pt x="277" y="197"/>
                  <a:pt x="278" y="198"/>
                </a:cubicBezTo>
                <a:cubicBezTo>
                  <a:pt x="279" y="198"/>
                  <a:pt x="281" y="198"/>
                  <a:pt x="282" y="199"/>
                </a:cubicBezTo>
                <a:cubicBezTo>
                  <a:pt x="282" y="199"/>
                  <a:pt x="283" y="199"/>
                  <a:pt x="283" y="200"/>
                </a:cubicBezTo>
                <a:cubicBezTo>
                  <a:pt x="283" y="200"/>
                  <a:pt x="281" y="199"/>
                  <a:pt x="282" y="200"/>
                </a:cubicBezTo>
                <a:cubicBezTo>
                  <a:pt x="283" y="201"/>
                  <a:pt x="283" y="202"/>
                  <a:pt x="284" y="202"/>
                </a:cubicBezTo>
                <a:cubicBezTo>
                  <a:pt x="285" y="203"/>
                  <a:pt x="286" y="203"/>
                  <a:pt x="286" y="204"/>
                </a:cubicBezTo>
                <a:cubicBezTo>
                  <a:pt x="288" y="204"/>
                  <a:pt x="288" y="203"/>
                  <a:pt x="287" y="201"/>
                </a:cubicBezTo>
                <a:cubicBezTo>
                  <a:pt x="287" y="201"/>
                  <a:pt x="287" y="200"/>
                  <a:pt x="288" y="200"/>
                </a:cubicBezTo>
                <a:cubicBezTo>
                  <a:pt x="288" y="201"/>
                  <a:pt x="289" y="202"/>
                  <a:pt x="289" y="202"/>
                </a:cubicBezTo>
                <a:cubicBezTo>
                  <a:pt x="290" y="203"/>
                  <a:pt x="290" y="203"/>
                  <a:pt x="289" y="203"/>
                </a:cubicBezTo>
                <a:cubicBezTo>
                  <a:pt x="289" y="203"/>
                  <a:pt x="289" y="204"/>
                  <a:pt x="289" y="204"/>
                </a:cubicBezTo>
                <a:cubicBezTo>
                  <a:pt x="290" y="205"/>
                  <a:pt x="290" y="206"/>
                  <a:pt x="290" y="206"/>
                </a:cubicBezTo>
                <a:cubicBezTo>
                  <a:pt x="291" y="207"/>
                  <a:pt x="291" y="207"/>
                  <a:pt x="291" y="208"/>
                </a:cubicBezTo>
                <a:cubicBezTo>
                  <a:pt x="291" y="208"/>
                  <a:pt x="291" y="208"/>
                  <a:pt x="291" y="209"/>
                </a:cubicBezTo>
                <a:cubicBezTo>
                  <a:pt x="292" y="211"/>
                  <a:pt x="293" y="212"/>
                  <a:pt x="294" y="214"/>
                </a:cubicBezTo>
                <a:cubicBezTo>
                  <a:pt x="295" y="214"/>
                  <a:pt x="294" y="214"/>
                  <a:pt x="295" y="214"/>
                </a:cubicBezTo>
                <a:cubicBezTo>
                  <a:pt x="294" y="213"/>
                  <a:pt x="293" y="213"/>
                  <a:pt x="292" y="212"/>
                </a:cubicBezTo>
                <a:cubicBezTo>
                  <a:pt x="292" y="211"/>
                  <a:pt x="291" y="210"/>
                  <a:pt x="290" y="209"/>
                </a:cubicBezTo>
                <a:cubicBezTo>
                  <a:pt x="290" y="209"/>
                  <a:pt x="290" y="209"/>
                  <a:pt x="290" y="210"/>
                </a:cubicBezTo>
                <a:cubicBezTo>
                  <a:pt x="291" y="211"/>
                  <a:pt x="292" y="212"/>
                  <a:pt x="292" y="213"/>
                </a:cubicBezTo>
                <a:cubicBezTo>
                  <a:pt x="293" y="213"/>
                  <a:pt x="293" y="214"/>
                  <a:pt x="293" y="214"/>
                </a:cubicBezTo>
                <a:cubicBezTo>
                  <a:pt x="294" y="215"/>
                  <a:pt x="294" y="215"/>
                  <a:pt x="294" y="216"/>
                </a:cubicBezTo>
                <a:cubicBezTo>
                  <a:pt x="294" y="218"/>
                  <a:pt x="295" y="219"/>
                  <a:pt x="295" y="221"/>
                </a:cubicBezTo>
                <a:cubicBezTo>
                  <a:pt x="296" y="221"/>
                  <a:pt x="296" y="222"/>
                  <a:pt x="296" y="222"/>
                </a:cubicBezTo>
                <a:cubicBezTo>
                  <a:pt x="297" y="222"/>
                  <a:pt x="298" y="222"/>
                  <a:pt x="297" y="220"/>
                </a:cubicBezTo>
                <a:cubicBezTo>
                  <a:pt x="297" y="219"/>
                  <a:pt x="297" y="219"/>
                  <a:pt x="296" y="219"/>
                </a:cubicBezTo>
                <a:cubicBezTo>
                  <a:pt x="296" y="219"/>
                  <a:pt x="296" y="220"/>
                  <a:pt x="296" y="219"/>
                </a:cubicBezTo>
                <a:cubicBezTo>
                  <a:pt x="295" y="218"/>
                  <a:pt x="294" y="217"/>
                  <a:pt x="295" y="217"/>
                </a:cubicBezTo>
                <a:cubicBezTo>
                  <a:pt x="296" y="217"/>
                  <a:pt x="294" y="216"/>
                  <a:pt x="295" y="215"/>
                </a:cubicBezTo>
                <a:cubicBezTo>
                  <a:pt x="296" y="217"/>
                  <a:pt x="298" y="217"/>
                  <a:pt x="298" y="219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300" y="221"/>
                  <a:pt x="302" y="224"/>
                  <a:pt x="303" y="227"/>
                </a:cubicBezTo>
                <a:cubicBezTo>
                  <a:pt x="304" y="228"/>
                  <a:pt x="304" y="229"/>
                  <a:pt x="304" y="230"/>
                </a:cubicBezTo>
                <a:cubicBezTo>
                  <a:pt x="303" y="231"/>
                  <a:pt x="303" y="232"/>
                  <a:pt x="302" y="232"/>
                </a:cubicBezTo>
                <a:cubicBezTo>
                  <a:pt x="302" y="232"/>
                  <a:pt x="301" y="232"/>
                  <a:pt x="300" y="233"/>
                </a:cubicBezTo>
                <a:cubicBezTo>
                  <a:pt x="300" y="234"/>
                  <a:pt x="301" y="236"/>
                  <a:pt x="302" y="237"/>
                </a:cubicBezTo>
                <a:cubicBezTo>
                  <a:pt x="303" y="238"/>
                  <a:pt x="303" y="239"/>
                  <a:pt x="303" y="240"/>
                </a:cubicBezTo>
                <a:cubicBezTo>
                  <a:pt x="303" y="241"/>
                  <a:pt x="303" y="242"/>
                  <a:pt x="303" y="244"/>
                </a:cubicBezTo>
                <a:cubicBezTo>
                  <a:pt x="303" y="245"/>
                  <a:pt x="303" y="246"/>
                  <a:pt x="303" y="247"/>
                </a:cubicBezTo>
                <a:cubicBezTo>
                  <a:pt x="304" y="244"/>
                  <a:pt x="303" y="241"/>
                  <a:pt x="303" y="239"/>
                </a:cubicBezTo>
                <a:cubicBezTo>
                  <a:pt x="303" y="238"/>
                  <a:pt x="303" y="238"/>
                  <a:pt x="303" y="238"/>
                </a:cubicBezTo>
                <a:cubicBezTo>
                  <a:pt x="303" y="237"/>
                  <a:pt x="303" y="237"/>
                  <a:pt x="303" y="237"/>
                </a:cubicBezTo>
                <a:cubicBezTo>
                  <a:pt x="303" y="236"/>
                  <a:pt x="303" y="236"/>
                  <a:pt x="303" y="235"/>
                </a:cubicBezTo>
                <a:cubicBezTo>
                  <a:pt x="303" y="235"/>
                  <a:pt x="303" y="234"/>
                  <a:pt x="303" y="233"/>
                </a:cubicBezTo>
                <a:cubicBezTo>
                  <a:pt x="304" y="235"/>
                  <a:pt x="304" y="237"/>
                  <a:pt x="304" y="238"/>
                </a:cubicBezTo>
                <a:cubicBezTo>
                  <a:pt x="304" y="240"/>
                  <a:pt x="304" y="241"/>
                  <a:pt x="305" y="243"/>
                </a:cubicBezTo>
                <a:cubicBezTo>
                  <a:pt x="305" y="242"/>
                  <a:pt x="306" y="241"/>
                  <a:pt x="306" y="244"/>
                </a:cubicBezTo>
                <a:cubicBezTo>
                  <a:pt x="306" y="245"/>
                  <a:pt x="306" y="246"/>
                  <a:pt x="306" y="246"/>
                </a:cubicBezTo>
                <a:cubicBezTo>
                  <a:pt x="306" y="248"/>
                  <a:pt x="306" y="249"/>
                  <a:pt x="307" y="251"/>
                </a:cubicBezTo>
                <a:cubicBezTo>
                  <a:pt x="307" y="252"/>
                  <a:pt x="307" y="253"/>
                  <a:pt x="307" y="254"/>
                </a:cubicBezTo>
                <a:cubicBezTo>
                  <a:pt x="307" y="253"/>
                  <a:pt x="308" y="252"/>
                  <a:pt x="308" y="251"/>
                </a:cubicBezTo>
                <a:cubicBezTo>
                  <a:pt x="308" y="249"/>
                  <a:pt x="308" y="248"/>
                  <a:pt x="308" y="247"/>
                </a:cubicBezTo>
                <a:cubicBezTo>
                  <a:pt x="308" y="245"/>
                  <a:pt x="308" y="244"/>
                  <a:pt x="308" y="243"/>
                </a:cubicBezTo>
                <a:cubicBezTo>
                  <a:pt x="308" y="241"/>
                  <a:pt x="308" y="240"/>
                  <a:pt x="308" y="239"/>
                </a:cubicBezTo>
                <a:cubicBezTo>
                  <a:pt x="309" y="241"/>
                  <a:pt x="309" y="243"/>
                  <a:pt x="310" y="245"/>
                </a:cubicBezTo>
                <a:cubicBezTo>
                  <a:pt x="310" y="245"/>
                  <a:pt x="310" y="245"/>
                  <a:pt x="310" y="244"/>
                </a:cubicBezTo>
                <a:cubicBezTo>
                  <a:pt x="310" y="243"/>
                  <a:pt x="309" y="242"/>
                  <a:pt x="309" y="241"/>
                </a:cubicBezTo>
                <a:cubicBezTo>
                  <a:pt x="309" y="239"/>
                  <a:pt x="309" y="237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10" y="240"/>
                  <a:pt x="311" y="243"/>
                  <a:pt x="310" y="248"/>
                </a:cubicBezTo>
                <a:cubicBezTo>
                  <a:pt x="310" y="248"/>
                  <a:pt x="311" y="248"/>
                  <a:pt x="311" y="248"/>
                </a:cubicBezTo>
                <a:cubicBezTo>
                  <a:pt x="312" y="250"/>
                  <a:pt x="312" y="253"/>
                  <a:pt x="312" y="256"/>
                </a:cubicBezTo>
                <a:cubicBezTo>
                  <a:pt x="311" y="260"/>
                  <a:pt x="313" y="256"/>
                  <a:pt x="313" y="257"/>
                </a:cubicBezTo>
                <a:cubicBezTo>
                  <a:pt x="313" y="258"/>
                  <a:pt x="313" y="257"/>
                  <a:pt x="313" y="256"/>
                </a:cubicBezTo>
                <a:cubicBezTo>
                  <a:pt x="313" y="253"/>
                  <a:pt x="313" y="251"/>
                  <a:pt x="314" y="247"/>
                </a:cubicBezTo>
                <a:cubicBezTo>
                  <a:pt x="314" y="248"/>
                  <a:pt x="314" y="249"/>
                  <a:pt x="314" y="249"/>
                </a:cubicBezTo>
                <a:cubicBezTo>
                  <a:pt x="314" y="250"/>
                  <a:pt x="314" y="251"/>
                  <a:pt x="314" y="251"/>
                </a:cubicBezTo>
                <a:cubicBezTo>
                  <a:pt x="315" y="251"/>
                  <a:pt x="315" y="249"/>
                  <a:pt x="315" y="249"/>
                </a:cubicBezTo>
                <a:cubicBezTo>
                  <a:pt x="314" y="247"/>
                  <a:pt x="314" y="246"/>
                  <a:pt x="314" y="245"/>
                </a:cubicBezTo>
                <a:cubicBezTo>
                  <a:pt x="314" y="243"/>
                  <a:pt x="314" y="243"/>
                  <a:pt x="314" y="243"/>
                </a:cubicBezTo>
                <a:cubicBezTo>
                  <a:pt x="314" y="242"/>
                  <a:pt x="314" y="242"/>
                  <a:pt x="314" y="241"/>
                </a:cubicBezTo>
                <a:cubicBezTo>
                  <a:pt x="315" y="241"/>
                  <a:pt x="315" y="242"/>
                  <a:pt x="315" y="243"/>
                </a:cubicBezTo>
                <a:cubicBezTo>
                  <a:pt x="315" y="243"/>
                  <a:pt x="315" y="244"/>
                  <a:pt x="315" y="245"/>
                </a:cubicBezTo>
                <a:cubicBezTo>
                  <a:pt x="315" y="246"/>
                  <a:pt x="315" y="248"/>
                  <a:pt x="316" y="248"/>
                </a:cubicBezTo>
                <a:cubicBezTo>
                  <a:pt x="316" y="248"/>
                  <a:pt x="316" y="248"/>
                  <a:pt x="316" y="249"/>
                </a:cubicBezTo>
                <a:cubicBezTo>
                  <a:pt x="316" y="249"/>
                  <a:pt x="316" y="250"/>
                  <a:pt x="316" y="250"/>
                </a:cubicBezTo>
                <a:cubicBezTo>
                  <a:pt x="316" y="251"/>
                  <a:pt x="316" y="251"/>
                  <a:pt x="316" y="251"/>
                </a:cubicBezTo>
                <a:cubicBezTo>
                  <a:pt x="315" y="251"/>
                  <a:pt x="315" y="251"/>
                  <a:pt x="315" y="252"/>
                </a:cubicBezTo>
                <a:cubicBezTo>
                  <a:pt x="315" y="255"/>
                  <a:pt x="314" y="258"/>
                  <a:pt x="313" y="261"/>
                </a:cubicBezTo>
                <a:cubicBezTo>
                  <a:pt x="313" y="263"/>
                  <a:pt x="313" y="266"/>
                  <a:pt x="312" y="268"/>
                </a:cubicBezTo>
                <a:cubicBezTo>
                  <a:pt x="313" y="267"/>
                  <a:pt x="313" y="266"/>
                  <a:pt x="313" y="266"/>
                </a:cubicBezTo>
                <a:cubicBezTo>
                  <a:pt x="314" y="265"/>
                  <a:pt x="314" y="264"/>
                  <a:pt x="314" y="264"/>
                </a:cubicBezTo>
                <a:cubicBezTo>
                  <a:pt x="315" y="263"/>
                  <a:pt x="316" y="262"/>
                  <a:pt x="317" y="261"/>
                </a:cubicBezTo>
                <a:cubicBezTo>
                  <a:pt x="317" y="262"/>
                  <a:pt x="316" y="265"/>
                  <a:pt x="316" y="266"/>
                </a:cubicBezTo>
                <a:cubicBezTo>
                  <a:pt x="317" y="266"/>
                  <a:pt x="317" y="263"/>
                  <a:pt x="318" y="261"/>
                </a:cubicBezTo>
                <a:cubicBezTo>
                  <a:pt x="318" y="263"/>
                  <a:pt x="317" y="264"/>
                  <a:pt x="317" y="266"/>
                </a:cubicBezTo>
                <a:cubicBezTo>
                  <a:pt x="317" y="267"/>
                  <a:pt x="317" y="268"/>
                  <a:pt x="317" y="269"/>
                </a:cubicBezTo>
                <a:cubicBezTo>
                  <a:pt x="318" y="268"/>
                  <a:pt x="318" y="267"/>
                  <a:pt x="318" y="266"/>
                </a:cubicBezTo>
                <a:cubicBezTo>
                  <a:pt x="318" y="265"/>
                  <a:pt x="318" y="263"/>
                  <a:pt x="319" y="262"/>
                </a:cubicBezTo>
                <a:cubicBezTo>
                  <a:pt x="319" y="263"/>
                  <a:pt x="319" y="265"/>
                  <a:pt x="319" y="267"/>
                </a:cubicBezTo>
                <a:cubicBezTo>
                  <a:pt x="318" y="268"/>
                  <a:pt x="318" y="270"/>
                  <a:pt x="317" y="271"/>
                </a:cubicBezTo>
                <a:cubicBezTo>
                  <a:pt x="317" y="272"/>
                  <a:pt x="317" y="274"/>
                  <a:pt x="316" y="275"/>
                </a:cubicBezTo>
                <a:cubicBezTo>
                  <a:pt x="316" y="276"/>
                  <a:pt x="316" y="278"/>
                  <a:pt x="316" y="279"/>
                </a:cubicBezTo>
                <a:cubicBezTo>
                  <a:pt x="317" y="278"/>
                  <a:pt x="317" y="275"/>
                  <a:pt x="318" y="274"/>
                </a:cubicBezTo>
                <a:cubicBezTo>
                  <a:pt x="319" y="272"/>
                  <a:pt x="319" y="269"/>
                  <a:pt x="320" y="267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19" y="264"/>
                  <a:pt x="320" y="262"/>
                  <a:pt x="320" y="261"/>
                </a:cubicBezTo>
                <a:cubicBezTo>
                  <a:pt x="320" y="258"/>
                  <a:pt x="320" y="258"/>
                  <a:pt x="320" y="258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1" y="254"/>
                  <a:pt x="321" y="253"/>
                  <a:pt x="321" y="251"/>
                </a:cubicBezTo>
                <a:cubicBezTo>
                  <a:pt x="321" y="250"/>
                  <a:pt x="321" y="250"/>
                  <a:pt x="321" y="249"/>
                </a:cubicBezTo>
                <a:cubicBezTo>
                  <a:pt x="321" y="246"/>
                  <a:pt x="321" y="246"/>
                  <a:pt x="321" y="246"/>
                </a:cubicBezTo>
                <a:cubicBezTo>
                  <a:pt x="321" y="246"/>
                  <a:pt x="321" y="246"/>
                  <a:pt x="322" y="246"/>
                </a:cubicBezTo>
                <a:cubicBezTo>
                  <a:pt x="322" y="246"/>
                  <a:pt x="321" y="259"/>
                  <a:pt x="321" y="261"/>
                </a:cubicBezTo>
                <a:cubicBezTo>
                  <a:pt x="321" y="261"/>
                  <a:pt x="321" y="260"/>
                  <a:pt x="322" y="259"/>
                </a:cubicBezTo>
                <a:cubicBezTo>
                  <a:pt x="321" y="261"/>
                  <a:pt x="321" y="262"/>
                  <a:pt x="321" y="264"/>
                </a:cubicBezTo>
                <a:cubicBezTo>
                  <a:pt x="320" y="265"/>
                  <a:pt x="320" y="267"/>
                  <a:pt x="320" y="268"/>
                </a:cubicBezTo>
                <a:cubicBezTo>
                  <a:pt x="320" y="271"/>
                  <a:pt x="323" y="269"/>
                  <a:pt x="322" y="274"/>
                </a:cubicBezTo>
                <a:cubicBezTo>
                  <a:pt x="323" y="270"/>
                  <a:pt x="324" y="269"/>
                  <a:pt x="325" y="270"/>
                </a:cubicBezTo>
                <a:cubicBezTo>
                  <a:pt x="326" y="271"/>
                  <a:pt x="325" y="274"/>
                  <a:pt x="325" y="276"/>
                </a:cubicBezTo>
                <a:close/>
                <a:moveTo>
                  <a:pt x="155" y="205"/>
                </a:moveTo>
                <a:cubicBezTo>
                  <a:pt x="155" y="205"/>
                  <a:pt x="155" y="205"/>
                  <a:pt x="155" y="205"/>
                </a:cubicBezTo>
                <a:cubicBezTo>
                  <a:pt x="155" y="205"/>
                  <a:pt x="155" y="205"/>
                  <a:pt x="155" y="206"/>
                </a:cubicBezTo>
                <a:cubicBezTo>
                  <a:pt x="155" y="206"/>
                  <a:pt x="155" y="207"/>
                  <a:pt x="155" y="207"/>
                </a:cubicBezTo>
                <a:cubicBezTo>
                  <a:pt x="155" y="207"/>
                  <a:pt x="155" y="206"/>
                  <a:pt x="155" y="206"/>
                </a:cubicBezTo>
                <a:cubicBezTo>
                  <a:pt x="155" y="205"/>
                  <a:pt x="155" y="205"/>
                  <a:pt x="155" y="205"/>
                </a:cubicBezTo>
                <a:close/>
                <a:moveTo>
                  <a:pt x="337" y="70"/>
                </a:moveTo>
                <a:cubicBezTo>
                  <a:pt x="331" y="67"/>
                  <a:pt x="331" y="67"/>
                  <a:pt x="331" y="67"/>
                </a:cubicBezTo>
                <a:cubicBezTo>
                  <a:pt x="323" y="64"/>
                  <a:pt x="323" y="64"/>
                  <a:pt x="323" y="64"/>
                </a:cubicBezTo>
                <a:cubicBezTo>
                  <a:pt x="321" y="63"/>
                  <a:pt x="319" y="62"/>
                  <a:pt x="318" y="61"/>
                </a:cubicBezTo>
                <a:cubicBezTo>
                  <a:pt x="318" y="61"/>
                  <a:pt x="318" y="61"/>
                  <a:pt x="318" y="61"/>
                </a:cubicBezTo>
                <a:cubicBezTo>
                  <a:pt x="319" y="62"/>
                  <a:pt x="320" y="62"/>
                  <a:pt x="320" y="62"/>
                </a:cubicBezTo>
                <a:cubicBezTo>
                  <a:pt x="323" y="63"/>
                  <a:pt x="325" y="64"/>
                  <a:pt x="326" y="64"/>
                </a:cubicBezTo>
                <a:cubicBezTo>
                  <a:pt x="326" y="64"/>
                  <a:pt x="326" y="64"/>
                  <a:pt x="326" y="64"/>
                </a:cubicBezTo>
                <a:cubicBezTo>
                  <a:pt x="327" y="65"/>
                  <a:pt x="329" y="65"/>
                  <a:pt x="330" y="65"/>
                </a:cubicBezTo>
                <a:cubicBezTo>
                  <a:pt x="331" y="66"/>
                  <a:pt x="332" y="66"/>
                  <a:pt x="333" y="67"/>
                </a:cubicBezTo>
                <a:cubicBezTo>
                  <a:pt x="335" y="67"/>
                  <a:pt x="338" y="68"/>
                  <a:pt x="340" y="70"/>
                </a:cubicBezTo>
                <a:cubicBezTo>
                  <a:pt x="339" y="70"/>
                  <a:pt x="338" y="69"/>
                  <a:pt x="337" y="69"/>
                </a:cubicBezTo>
                <a:cubicBezTo>
                  <a:pt x="336" y="68"/>
                  <a:pt x="335" y="68"/>
                  <a:pt x="335" y="68"/>
                </a:cubicBezTo>
                <a:cubicBezTo>
                  <a:pt x="335" y="68"/>
                  <a:pt x="336" y="69"/>
                  <a:pt x="337" y="70"/>
                </a:cubicBezTo>
                <a:cubicBezTo>
                  <a:pt x="338" y="70"/>
                  <a:pt x="340" y="71"/>
                  <a:pt x="340" y="71"/>
                </a:cubicBezTo>
                <a:cubicBezTo>
                  <a:pt x="344" y="73"/>
                  <a:pt x="347" y="74"/>
                  <a:pt x="350" y="76"/>
                </a:cubicBezTo>
                <a:cubicBezTo>
                  <a:pt x="352" y="77"/>
                  <a:pt x="353" y="78"/>
                  <a:pt x="354" y="79"/>
                </a:cubicBezTo>
                <a:cubicBezTo>
                  <a:pt x="356" y="80"/>
                  <a:pt x="357" y="81"/>
                  <a:pt x="359" y="82"/>
                </a:cubicBezTo>
                <a:cubicBezTo>
                  <a:pt x="360" y="83"/>
                  <a:pt x="361" y="84"/>
                  <a:pt x="362" y="85"/>
                </a:cubicBezTo>
                <a:cubicBezTo>
                  <a:pt x="363" y="85"/>
                  <a:pt x="364" y="86"/>
                  <a:pt x="364" y="87"/>
                </a:cubicBezTo>
                <a:cubicBezTo>
                  <a:pt x="364" y="86"/>
                  <a:pt x="363" y="86"/>
                  <a:pt x="362" y="85"/>
                </a:cubicBezTo>
                <a:cubicBezTo>
                  <a:pt x="359" y="83"/>
                  <a:pt x="356" y="81"/>
                  <a:pt x="352" y="78"/>
                </a:cubicBezTo>
                <a:cubicBezTo>
                  <a:pt x="342" y="73"/>
                  <a:pt x="342" y="73"/>
                  <a:pt x="342" y="73"/>
                </a:cubicBezTo>
                <a:cubicBezTo>
                  <a:pt x="340" y="72"/>
                  <a:pt x="338" y="71"/>
                  <a:pt x="337" y="70"/>
                </a:cubicBezTo>
                <a:close/>
                <a:moveTo>
                  <a:pt x="343" y="387"/>
                </a:moveTo>
                <a:cubicBezTo>
                  <a:pt x="343" y="387"/>
                  <a:pt x="343" y="387"/>
                  <a:pt x="343" y="387"/>
                </a:cubicBezTo>
                <a:cubicBezTo>
                  <a:pt x="344" y="386"/>
                  <a:pt x="345" y="385"/>
                  <a:pt x="346" y="385"/>
                </a:cubicBezTo>
                <a:cubicBezTo>
                  <a:pt x="345" y="386"/>
                  <a:pt x="344" y="387"/>
                  <a:pt x="343" y="387"/>
                </a:cubicBezTo>
                <a:close/>
                <a:moveTo>
                  <a:pt x="351" y="384"/>
                </a:moveTo>
                <a:cubicBezTo>
                  <a:pt x="354" y="381"/>
                  <a:pt x="357" y="378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58" y="378"/>
                  <a:pt x="354" y="381"/>
                  <a:pt x="351" y="384"/>
                </a:cubicBezTo>
                <a:close/>
                <a:moveTo>
                  <a:pt x="362" y="375"/>
                </a:moveTo>
                <a:cubicBezTo>
                  <a:pt x="362" y="376"/>
                  <a:pt x="361" y="376"/>
                  <a:pt x="361" y="377"/>
                </a:cubicBezTo>
                <a:cubicBezTo>
                  <a:pt x="361" y="376"/>
                  <a:pt x="362" y="375"/>
                  <a:pt x="363" y="374"/>
                </a:cubicBezTo>
                <a:cubicBezTo>
                  <a:pt x="363" y="375"/>
                  <a:pt x="363" y="375"/>
                  <a:pt x="362" y="375"/>
                </a:cubicBezTo>
                <a:close/>
                <a:moveTo>
                  <a:pt x="364" y="373"/>
                </a:moveTo>
                <a:cubicBezTo>
                  <a:pt x="364" y="373"/>
                  <a:pt x="364" y="373"/>
                  <a:pt x="364" y="373"/>
                </a:cubicBezTo>
                <a:cubicBezTo>
                  <a:pt x="363" y="374"/>
                  <a:pt x="363" y="374"/>
                  <a:pt x="362" y="375"/>
                </a:cubicBezTo>
                <a:cubicBezTo>
                  <a:pt x="363" y="374"/>
                  <a:pt x="364" y="372"/>
                  <a:pt x="365" y="372"/>
                </a:cubicBezTo>
                <a:cubicBezTo>
                  <a:pt x="365" y="372"/>
                  <a:pt x="365" y="372"/>
                  <a:pt x="364" y="373"/>
                </a:cubicBezTo>
                <a:close/>
                <a:moveTo>
                  <a:pt x="368" y="361"/>
                </a:moveTo>
                <a:cubicBezTo>
                  <a:pt x="364" y="365"/>
                  <a:pt x="360" y="369"/>
                  <a:pt x="357" y="373"/>
                </a:cubicBezTo>
                <a:cubicBezTo>
                  <a:pt x="363" y="368"/>
                  <a:pt x="369" y="362"/>
                  <a:pt x="374" y="355"/>
                </a:cubicBezTo>
                <a:cubicBezTo>
                  <a:pt x="374" y="356"/>
                  <a:pt x="374" y="357"/>
                  <a:pt x="373" y="357"/>
                </a:cubicBezTo>
                <a:cubicBezTo>
                  <a:pt x="372" y="360"/>
                  <a:pt x="369" y="363"/>
                  <a:pt x="366" y="366"/>
                </a:cubicBezTo>
                <a:cubicBezTo>
                  <a:pt x="362" y="370"/>
                  <a:pt x="357" y="374"/>
                  <a:pt x="352" y="378"/>
                </a:cubicBezTo>
                <a:cubicBezTo>
                  <a:pt x="351" y="379"/>
                  <a:pt x="351" y="380"/>
                  <a:pt x="350" y="380"/>
                </a:cubicBezTo>
                <a:cubicBezTo>
                  <a:pt x="351" y="380"/>
                  <a:pt x="352" y="379"/>
                  <a:pt x="353" y="379"/>
                </a:cubicBezTo>
                <a:cubicBezTo>
                  <a:pt x="350" y="380"/>
                  <a:pt x="348" y="382"/>
                  <a:pt x="346" y="384"/>
                </a:cubicBezTo>
                <a:cubicBezTo>
                  <a:pt x="345" y="385"/>
                  <a:pt x="344" y="385"/>
                  <a:pt x="343" y="386"/>
                </a:cubicBezTo>
                <a:cubicBezTo>
                  <a:pt x="343" y="386"/>
                  <a:pt x="344" y="386"/>
                  <a:pt x="344" y="386"/>
                </a:cubicBezTo>
                <a:cubicBezTo>
                  <a:pt x="344" y="385"/>
                  <a:pt x="344" y="385"/>
                  <a:pt x="345" y="384"/>
                </a:cubicBezTo>
                <a:cubicBezTo>
                  <a:pt x="347" y="382"/>
                  <a:pt x="347" y="381"/>
                  <a:pt x="351" y="379"/>
                </a:cubicBezTo>
                <a:cubicBezTo>
                  <a:pt x="350" y="379"/>
                  <a:pt x="349" y="380"/>
                  <a:pt x="349" y="380"/>
                </a:cubicBezTo>
                <a:cubicBezTo>
                  <a:pt x="351" y="378"/>
                  <a:pt x="353" y="377"/>
                  <a:pt x="355" y="375"/>
                </a:cubicBezTo>
                <a:cubicBezTo>
                  <a:pt x="357" y="373"/>
                  <a:pt x="358" y="371"/>
                  <a:pt x="360" y="368"/>
                </a:cubicBezTo>
                <a:cubicBezTo>
                  <a:pt x="364" y="364"/>
                  <a:pt x="368" y="360"/>
                  <a:pt x="372" y="355"/>
                </a:cubicBezTo>
                <a:cubicBezTo>
                  <a:pt x="373" y="353"/>
                  <a:pt x="375" y="351"/>
                  <a:pt x="377" y="349"/>
                </a:cubicBezTo>
                <a:cubicBezTo>
                  <a:pt x="374" y="353"/>
                  <a:pt x="371" y="357"/>
                  <a:pt x="368" y="361"/>
                </a:cubicBezTo>
                <a:close/>
                <a:moveTo>
                  <a:pt x="376" y="93"/>
                </a:moveTo>
                <a:cubicBezTo>
                  <a:pt x="376" y="94"/>
                  <a:pt x="377" y="96"/>
                  <a:pt x="378" y="97"/>
                </a:cubicBezTo>
                <a:cubicBezTo>
                  <a:pt x="378" y="97"/>
                  <a:pt x="378" y="97"/>
                  <a:pt x="378" y="97"/>
                </a:cubicBezTo>
                <a:cubicBezTo>
                  <a:pt x="375" y="95"/>
                  <a:pt x="373" y="93"/>
                  <a:pt x="371" y="91"/>
                </a:cubicBezTo>
                <a:cubicBezTo>
                  <a:pt x="371" y="91"/>
                  <a:pt x="372" y="92"/>
                  <a:pt x="372" y="92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69" y="89"/>
                  <a:pt x="366" y="87"/>
                  <a:pt x="364" y="85"/>
                </a:cubicBezTo>
                <a:cubicBezTo>
                  <a:pt x="362" y="82"/>
                  <a:pt x="358" y="80"/>
                  <a:pt x="355" y="78"/>
                </a:cubicBezTo>
                <a:cubicBezTo>
                  <a:pt x="354" y="77"/>
                  <a:pt x="353" y="76"/>
                  <a:pt x="353" y="77"/>
                </a:cubicBezTo>
                <a:cubicBezTo>
                  <a:pt x="353" y="76"/>
                  <a:pt x="352" y="76"/>
                  <a:pt x="352" y="76"/>
                </a:cubicBezTo>
                <a:cubicBezTo>
                  <a:pt x="347" y="73"/>
                  <a:pt x="343" y="70"/>
                  <a:pt x="340" y="67"/>
                </a:cubicBezTo>
                <a:cubicBezTo>
                  <a:pt x="341" y="67"/>
                  <a:pt x="345" y="70"/>
                  <a:pt x="347" y="71"/>
                </a:cubicBezTo>
                <a:cubicBezTo>
                  <a:pt x="349" y="73"/>
                  <a:pt x="352" y="74"/>
                  <a:pt x="354" y="76"/>
                </a:cubicBezTo>
                <a:cubicBezTo>
                  <a:pt x="355" y="77"/>
                  <a:pt x="356" y="78"/>
                  <a:pt x="356" y="78"/>
                </a:cubicBezTo>
                <a:cubicBezTo>
                  <a:pt x="356" y="77"/>
                  <a:pt x="357" y="78"/>
                  <a:pt x="358" y="79"/>
                </a:cubicBezTo>
                <a:cubicBezTo>
                  <a:pt x="359" y="79"/>
                  <a:pt x="360" y="81"/>
                  <a:pt x="362" y="82"/>
                </a:cubicBezTo>
                <a:cubicBezTo>
                  <a:pt x="364" y="83"/>
                  <a:pt x="366" y="85"/>
                  <a:pt x="369" y="87"/>
                </a:cubicBezTo>
                <a:cubicBezTo>
                  <a:pt x="371" y="89"/>
                  <a:pt x="373" y="91"/>
                  <a:pt x="375" y="93"/>
                </a:cubicBezTo>
                <a:cubicBezTo>
                  <a:pt x="374" y="90"/>
                  <a:pt x="376" y="93"/>
                  <a:pt x="380" y="96"/>
                </a:cubicBezTo>
                <a:cubicBezTo>
                  <a:pt x="372" y="88"/>
                  <a:pt x="364" y="81"/>
                  <a:pt x="356" y="75"/>
                </a:cubicBezTo>
                <a:cubicBezTo>
                  <a:pt x="356" y="75"/>
                  <a:pt x="356" y="75"/>
                  <a:pt x="356" y="75"/>
                </a:cubicBezTo>
                <a:cubicBezTo>
                  <a:pt x="359" y="77"/>
                  <a:pt x="362" y="79"/>
                  <a:pt x="365" y="81"/>
                </a:cubicBezTo>
                <a:cubicBezTo>
                  <a:pt x="368" y="83"/>
                  <a:pt x="370" y="86"/>
                  <a:pt x="373" y="89"/>
                </a:cubicBezTo>
                <a:cubicBezTo>
                  <a:pt x="375" y="91"/>
                  <a:pt x="378" y="93"/>
                  <a:pt x="380" y="95"/>
                </a:cubicBezTo>
                <a:cubicBezTo>
                  <a:pt x="380" y="96"/>
                  <a:pt x="380" y="96"/>
                  <a:pt x="380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79" y="96"/>
                  <a:pt x="377" y="95"/>
                  <a:pt x="376" y="93"/>
                </a:cubicBezTo>
                <a:close/>
                <a:moveTo>
                  <a:pt x="344" y="420"/>
                </a:moveTo>
                <a:cubicBezTo>
                  <a:pt x="341" y="421"/>
                  <a:pt x="345" y="419"/>
                  <a:pt x="348" y="417"/>
                </a:cubicBezTo>
                <a:cubicBezTo>
                  <a:pt x="347" y="418"/>
                  <a:pt x="345" y="419"/>
                  <a:pt x="344" y="420"/>
                </a:cubicBezTo>
                <a:close/>
                <a:moveTo>
                  <a:pt x="363" y="396"/>
                </a:moveTo>
                <a:cubicBezTo>
                  <a:pt x="368" y="390"/>
                  <a:pt x="369" y="391"/>
                  <a:pt x="371" y="390"/>
                </a:cubicBezTo>
                <a:cubicBezTo>
                  <a:pt x="370" y="391"/>
                  <a:pt x="369" y="392"/>
                  <a:pt x="368" y="392"/>
                </a:cubicBezTo>
                <a:cubicBezTo>
                  <a:pt x="364" y="395"/>
                  <a:pt x="364" y="395"/>
                  <a:pt x="364" y="395"/>
                </a:cubicBezTo>
                <a:cubicBezTo>
                  <a:pt x="361" y="397"/>
                  <a:pt x="361" y="397"/>
                  <a:pt x="361" y="397"/>
                </a:cubicBezTo>
                <a:cubicBezTo>
                  <a:pt x="362" y="397"/>
                  <a:pt x="362" y="396"/>
                  <a:pt x="363" y="396"/>
                </a:cubicBezTo>
                <a:close/>
                <a:moveTo>
                  <a:pt x="351" y="406"/>
                </a:moveTo>
                <a:cubicBezTo>
                  <a:pt x="353" y="404"/>
                  <a:pt x="356" y="402"/>
                  <a:pt x="358" y="400"/>
                </a:cubicBezTo>
                <a:cubicBezTo>
                  <a:pt x="360" y="399"/>
                  <a:pt x="362" y="397"/>
                  <a:pt x="365" y="395"/>
                </a:cubicBezTo>
                <a:cubicBezTo>
                  <a:pt x="366" y="394"/>
                  <a:pt x="367" y="394"/>
                  <a:pt x="368" y="393"/>
                </a:cubicBezTo>
                <a:cubicBezTo>
                  <a:pt x="369" y="392"/>
                  <a:pt x="370" y="391"/>
                  <a:pt x="371" y="390"/>
                </a:cubicBezTo>
                <a:cubicBezTo>
                  <a:pt x="371" y="390"/>
                  <a:pt x="371" y="390"/>
                  <a:pt x="371" y="390"/>
                </a:cubicBezTo>
                <a:cubicBezTo>
                  <a:pt x="372" y="390"/>
                  <a:pt x="372" y="390"/>
                  <a:pt x="372" y="390"/>
                </a:cubicBezTo>
                <a:cubicBezTo>
                  <a:pt x="369" y="393"/>
                  <a:pt x="366" y="395"/>
                  <a:pt x="363" y="398"/>
                </a:cubicBezTo>
                <a:cubicBezTo>
                  <a:pt x="361" y="399"/>
                  <a:pt x="359" y="401"/>
                  <a:pt x="359" y="401"/>
                </a:cubicBezTo>
                <a:cubicBezTo>
                  <a:pt x="359" y="401"/>
                  <a:pt x="360" y="401"/>
                  <a:pt x="361" y="400"/>
                </a:cubicBezTo>
                <a:cubicBezTo>
                  <a:pt x="362" y="399"/>
                  <a:pt x="365" y="397"/>
                  <a:pt x="367" y="395"/>
                </a:cubicBezTo>
                <a:cubicBezTo>
                  <a:pt x="368" y="394"/>
                  <a:pt x="370" y="392"/>
                  <a:pt x="372" y="390"/>
                </a:cubicBezTo>
                <a:cubicBezTo>
                  <a:pt x="372" y="390"/>
                  <a:pt x="372" y="391"/>
                  <a:pt x="372" y="391"/>
                </a:cubicBezTo>
                <a:cubicBezTo>
                  <a:pt x="372" y="391"/>
                  <a:pt x="371" y="392"/>
                  <a:pt x="371" y="393"/>
                </a:cubicBezTo>
                <a:cubicBezTo>
                  <a:pt x="370" y="393"/>
                  <a:pt x="370" y="394"/>
                  <a:pt x="369" y="394"/>
                </a:cubicBezTo>
                <a:cubicBezTo>
                  <a:pt x="368" y="395"/>
                  <a:pt x="368" y="395"/>
                  <a:pt x="367" y="396"/>
                </a:cubicBezTo>
                <a:cubicBezTo>
                  <a:pt x="366" y="397"/>
                  <a:pt x="366" y="397"/>
                  <a:pt x="365" y="398"/>
                </a:cubicBezTo>
                <a:cubicBezTo>
                  <a:pt x="364" y="399"/>
                  <a:pt x="362" y="400"/>
                  <a:pt x="361" y="401"/>
                </a:cubicBezTo>
                <a:cubicBezTo>
                  <a:pt x="356" y="404"/>
                  <a:pt x="354" y="404"/>
                  <a:pt x="351" y="406"/>
                </a:cubicBezTo>
                <a:close/>
                <a:moveTo>
                  <a:pt x="373" y="392"/>
                </a:moveTo>
                <a:cubicBezTo>
                  <a:pt x="372" y="393"/>
                  <a:pt x="372" y="394"/>
                  <a:pt x="371" y="395"/>
                </a:cubicBezTo>
                <a:cubicBezTo>
                  <a:pt x="371" y="395"/>
                  <a:pt x="370" y="396"/>
                  <a:pt x="370" y="396"/>
                </a:cubicBezTo>
                <a:cubicBezTo>
                  <a:pt x="371" y="395"/>
                  <a:pt x="372" y="394"/>
                  <a:pt x="373" y="392"/>
                </a:cubicBezTo>
                <a:close/>
                <a:moveTo>
                  <a:pt x="367" y="397"/>
                </a:moveTo>
                <a:cubicBezTo>
                  <a:pt x="367" y="398"/>
                  <a:pt x="366" y="398"/>
                  <a:pt x="365" y="399"/>
                </a:cubicBezTo>
                <a:cubicBezTo>
                  <a:pt x="364" y="400"/>
                  <a:pt x="362" y="401"/>
                  <a:pt x="361" y="403"/>
                </a:cubicBezTo>
                <a:cubicBezTo>
                  <a:pt x="362" y="401"/>
                  <a:pt x="363" y="400"/>
                  <a:pt x="365" y="399"/>
                </a:cubicBezTo>
                <a:cubicBezTo>
                  <a:pt x="365" y="399"/>
                  <a:pt x="366" y="398"/>
                  <a:pt x="367" y="397"/>
                </a:cubicBezTo>
                <a:close/>
                <a:moveTo>
                  <a:pt x="358" y="406"/>
                </a:moveTo>
                <a:cubicBezTo>
                  <a:pt x="358" y="406"/>
                  <a:pt x="358" y="406"/>
                  <a:pt x="358" y="406"/>
                </a:cubicBezTo>
                <a:cubicBezTo>
                  <a:pt x="363" y="402"/>
                  <a:pt x="367" y="399"/>
                  <a:pt x="371" y="395"/>
                </a:cubicBezTo>
                <a:cubicBezTo>
                  <a:pt x="371" y="396"/>
                  <a:pt x="370" y="397"/>
                  <a:pt x="369" y="397"/>
                </a:cubicBezTo>
                <a:cubicBezTo>
                  <a:pt x="369" y="397"/>
                  <a:pt x="369" y="398"/>
                  <a:pt x="368" y="398"/>
                </a:cubicBezTo>
                <a:cubicBezTo>
                  <a:pt x="367" y="400"/>
                  <a:pt x="365" y="401"/>
                  <a:pt x="363" y="402"/>
                </a:cubicBezTo>
                <a:cubicBezTo>
                  <a:pt x="362" y="403"/>
                  <a:pt x="360" y="405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lose/>
                <a:moveTo>
                  <a:pt x="355" y="408"/>
                </a:moveTo>
                <a:cubicBezTo>
                  <a:pt x="356" y="408"/>
                  <a:pt x="357" y="407"/>
                  <a:pt x="358" y="406"/>
                </a:cubicBezTo>
                <a:cubicBezTo>
                  <a:pt x="360" y="405"/>
                  <a:pt x="362" y="404"/>
                  <a:pt x="364" y="402"/>
                </a:cubicBezTo>
                <a:cubicBezTo>
                  <a:pt x="368" y="399"/>
                  <a:pt x="368" y="399"/>
                  <a:pt x="368" y="399"/>
                </a:cubicBezTo>
                <a:cubicBezTo>
                  <a:pt x="367" y="400"/>
                  <a:pt x="367" y="400"/>
                  <a:pt x="366" y="401"/>
                </a:cubicBezTo>
                <a:cubicBezTo>
                  <a:pt x="362" y="404"/>
                  <a:pt x="357" y="408"/>
                  <a:pt x="352" y="411"/>
                </a:cubicBezTo>
                <a:cubicBezTo>
                  <a:pt x="353" y="410"/>
                  <a:pt x="354" y="409"/>
                  <a:pt x="355" y="408"/>
                </a:cubicBezTo>
                <a:close/>
                <a:moveTo>
                  <a:pt x="355" y="412"/>
                </a:moveTo>
                <a:cubicBezTo>
                  <a:pt x="354" y="413"/>
                  <a:pt x="351" y="414"/>
                  <a:pt x="352" y="414"/>
                </a:cubicBezTo>
                <a:cubicBezTo>
                  <a:pt x="354" y="413"/>
                  <a:pt x="355" y="412"/>
                  <a:pt x="357" y="410"/>
                </a:cubicBezTo>
                <a:lnTo>
                  <a:pt x="355" y="412"/>
                </a:lnTo>
                <a:close/>
                <a:moveTo>
                  <a:pt x="360" y="408"/>
                </a:moveTo>
                <a:cubicBezTo>
                  <a:pt x="360" y="408"/>
                  <a:pt x="359" y="408"/>
                  <a:pt x="359" y="408"/>
                </a:cubicBezTo>
                <a:cubicBezTo>
                  <a:pt x="359" y="408"/>
                  <a:pt x="360" y="407"/>
                  <a:pt x="362" y="406"/>
                </a:cubicBezTo>
                <a:cubicBezTo>
                  <a:pt x="362" y="406"/>
                  <a:pt x="363" y="405"/>
                  <a:pt x="363" y="405"/>
                </a:cubicBezTo>
                <a:lnTo>
                  <a:pt x="360" y="408"/>
                </a:lnTo>
                <a:close/>
                <a:moveTo>
                  <a:pt x="365" y="405"/>
                </a:moveTo>
                <a:cubicBezTo>
                  <a:pt x="365" y="406"/>
                  <a:pt x="364" y="406"/>
                  <a:pt x="363" y="407"/>
                </a:cubicBezTo>
                <a:cubicBezTo>
                  <a:pt x="364" y="406"/>
                  <a:pt x="365" y="405"/>
                  <a:pt x="366" y="404"/>
                </a:cubicBezTo>
                <a:cubicBezTo>
                  <a:pt x="366" y="404"/>
                  <a:pt x="366" y="405"/>
                  <a:pt x="365" y="405"/>
                </a:cubicBezTo>
                <a:close/>
                <a:moveTo>
                  <a:pt x="372" y="396"/>
                </a:moveTo>
                <a:cubicBezTo>
                  <a:pt x="371" y="397"/>
                  <a:pt x="369" y="399"/>
                  <a:pt x="368" y="400"/>
                </a:cubicBezTo>
                <a:cubicBezTo>
                  <a:pt x="370" y="398"/>
                  <a:pt x="372" y="395"/>
                  <a:pt x="375" y="393"/>
                </a:cubicBezTo>
                <a:cubicBezTo>
                  <a:pt x="374" y="394"/>
                  <a:pt x="373" y="395"/>
                  <a:pt x="372" y="396"/>
                </a:cubicBezTo>
                <a:close/>
                <a:moveTo>
                  <a:pt x="267" y="17"/>
                </a:moveTo>
                <a:cubicBezTo>
                  <a:pt x="259" y="17"/>
                  <a:pt x="255" y="16"/>
                  <a:pt x="247" y="15"/>
                </a:cubicBezTo>
                <a:cubicBezTo>
                  <a:pt x="244" y="17"/>
                  <a:pt x="247" y="17"/>
                  <a:pt x="267" y="17"/>
                </a:cubicBezTo>
                <a:close/>
                <a:moveTo>
                  <a:pt x="454" y="290"/>
                </a:moveTo>
                <a:cubicBezTo>
                  <a:pt x="453" y="294"/>
                  <a:pt x="451" y="299"/>
                  <a:pt x="450" y="298"/>
                </a:cubicBezTo>
                <a:cubicBezTo>
                  <a:pt x="450" y="301"/>
                  <a:pt x="450" y="302"/>
                  <a:pt x="450" y="303"/>
                </a:cubicBezTo>
                <a:cubicBezTo>
                  <a:pt x="451" y="304"/>
                  <a:pt x="451" y="304"/>
                  <a:pt x="450" y="306"/>
                </a:cubicBezTo>
                <a:cubicBezTo>
                  <a:pt x="450" y="307"/>
                  <a:pt x="450" y="308"/>
                  <a:pt x="449" y="309"/>
                </a:cubicBezTo>
                <a:cubicBezTo>
                  <a:pt x="450" y="307"/>
                  <a:pt x="451" y="306"/>
                  <a:pt x="451" y="304"/>
                </a:cubicBezTo>
                <a:cubicBezTo>
                  <a:pt x="452" y="302"/>
                  <a:pt x="453" y="299"/>
                  <a:pt x="454" y="297"/>
                </a:cubicBezTo>
                <a:cubicBezTo>
                  <a:pt x="455" y="292"/>
                  <a:pt x="456" y="288"/>
                  <a:pt x="457" y="282"/>
                </a:cubicBezTo>
                <a:cubicBezTo>
                  <a:pt x="458" y="277"/>
                  <a:pt x="459" y="272"/>
                  <a:pt x="460" y="267"/>
                </a:cubicBezTo>
                <a:cubicBezTo>
                  <a:pt x="458" y="273"/>
                  <a:pt x="458" y="279"/>
                  <a:pt x="456" y="283"/>
                </a:cubicBezTo>
                <a:cubicBezTo>
                  <a:pt x="456" y="286"/>
                  <a:pt x="454" y="296"/>
                  <a:pt x="454" y="290"/>
                </a:cubicBezTo>
                <a:close/>
                <a:moveTo>
                  <a:pt x="475" y="230"/>
                </a:moveTo>
                <a:cubicBezTo>
                  <a:pt x="475" y="233"/>
                  <a:pt x="475" y="237"/>
                  <a:pt x="475" y="241"/>
                </a:cubicBezTo>
                <a:cubicBezTo>
                  <a:pt x="475" y="244"/>
                  <a:pt x="475" y="248"/>
                  <a:pt x="474" y="251"/>
                </a:cubicBezTo>
                <a:cubicBezTo>
                  <a:pt x="475" y="253"/>
                  <a:pt x="474" y="262"/>
                  <a:pt x="475" y="262"/>
                </a:cubicBezTo>
                <a:cubicBezTo>
                  <a:pt x="475" y="259"/>
                  <a:pt x="475" y="252"/>
                  <a:pt x="476" y="246"/>
                </a:cubicBezTo>
                <a:cubicBezTo>
                  <a:pt x="476" y="239"/>
                  <a:pt x="475" y="233"/>
                  <a:pt x="475" y="230"/>
                </a:cubicBezTo>
                <a:close/>
                <a:moveTo>
                  <a:pt x="474" y="251"/>
                </a:move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lose/>
                <a:moveTo>
                  <a:pt x="472" y="265"/>
                </a:moveTo>
                <a:cubicBezTo>
                  <a:pt x="471" y="270"/>
                  <a:pt x="470" y="275"/>
                  <a:pt x="469" y="281"/>
                </a:cubicBezTo>
                <a:cubicBezTo>
                  <a:pt x="470" y="277"/>
                  <a:pt x="471" y="274"/>
                  <a:pt x="472" y="271"/>
                </a:cubicBezTo>
                <a:cubicBezTo>
                  <a:pt x="473" y="269"/>
                  <a:pt x="473" y="266"/>
                  <a:pt x="473" y="263"/>
                </a:cubicBezTo>
                <a:cubicBezTo>
                  <a:pt x="474" y="259"/>
                  <a:pt x="474" y="255"/>
                  <a:pt x="474" y="251"/>
                </a:cubicBezTo>
                <a:cubicBezTo>
                  <a:pt x="473" y="254"/>
                  <a:pt x="473" y="259"/>
                  <a:pt x="473" y="261"/>
                </a:cubicBezTo>
                <a:cubicBezTo>
                  <a:pt x="472" y="263"/>
                  <a:pt x="472" y="263"/>
                  <a:pt x="472" y="265"/>
                </a:cubicBezTo>
                <a:close/>
                <a:moveTo>
                  <a:pt x="122" y="263"/>
                </a:move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lose/>
                <a:moveTo>
                  <a:pt x="126" y="249"/>
                </a:moveTo>
                <a:cubicBezTo>
                  <a:pt x="126" y="251"/>
                  <a:pt x="126" y="253"/>
                  <a:pt x="126" y="255"/>
                </a:cubicBezTo>
                <a:cubicBezTo>
                  <a:pt x="126" y="256"/>
                  <a:pt x="125" y="258"/>
                  <a:pt x="125" y="260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6" y="267"/>
                  <a:pt x="125" y="269"/>
                  <a:pt x="126" y="271"/>
                </a:cubicBezTo>
                <a:cubicBezTo>
                  <a:pt x="126" y="269"/>
                  <a:pt x="126" y="268"/>
                  <a:pt x="126" y="267"/>
                </a:cubicBezTo>
                <a:cubicBezTo>
                  <a:pt x="126" y="267"/>
                  <a:pt x="126" y="269"/>
                  <a:pt x="126" y="269"/>
                </a:cubicBezTo>
                <a:cubicBezTo>
                  <a:pt x="126" y="266"/>
                  <a:pt x="126" y="262"/>
                  <a:pt x="126" y="259"/>
                </a:cubicBezTo>
                <a:cubicBezTo>
                  <a:pt x="127" y="255"/>
                  <a:pt x="127" y="252"/>
                  <a:pt x="126" y="249"/>
                </a:cubicBezTo>
                <a:close/>
                <a:moveTo>
                  <a:pt x="118" y="244"/>
                </a:moveTo>
                <a:cubicBezTo>
                  <a:pt x="119" y="244"/>
                  <a:pt x="118" y="244"/>
                  <a:pt x="118" y="245"/>
                </a:cubicBezTo>
                <a:cubicBezTo>
                  <a:pt x="118" y="246"/>
                  <a:pt x="118" y="247"/>
                  <a:pt x="118" y="248"/>
                </a:cubicBezTo>
                <a:cubicBezTo>
                  <a:pt x="118" y="251"/>
                  <a:pt x="118" y="252"/>
                  <a:pt x="119" y="252"/>
                </a:cubicBezTo>
                <a:cubicBezTo>
                  <a:pt x="119" y="252"/>
                  <a:pt x="119" y="250"/>
                  <a:pt x="119" y="248"/>
                </a:cubicBezTo>
                <a:cubicBezTo>
                  <a:pt x="119" y="248"/>
                  <a:pt x="119" y="247"/>
                  <a:pt x="120" y="246"/>
                </a:cubicBezTo>
                <a:cubicBezTo>
                  <a:pt x="121" y="243"/>
                  <a:pt x="121" y="242"/>
                  <a:pt x="121" y="240"/>
                </a:cubicBezTo>
                <a:cubicBezTo>
                  <a:pt x="121" y="239"/>
                  <a:pt x="120" y="239"/>
                  <a:pt x="121" y="237"/>
                </a:cubicBezTo>
                <a:cubicBezTo>
                  <a:pt x="121" y="236"/>
                  <a:pt x="122" y="233"/>
                  <a:pt x="123" y="234"/>
                </a:cubicBezTo>
                <a:cubicBezTo>
                  <a:pt x="123" y="235"/>
                  <a:pt x="123" y="236"/>
                  <a:pt x="123" y="238"/>
                </a:cubicBezTo>
                <a:cubicBezTo>
                  <a:pt x="122" y="239"/>
                  <a:pt x="122" y="240"/>
                  <a:pt x="122" y="242"/>
                </a:cubicBezTo>
                <a:cubicBezTo>
                  <a:pt x="123" y="240"/>
                  <a:pt x="123" y="237"/>
                  <a:pt x="124" y="234"/>
                </a:cubicBezTo>
                <a:cubicBezTo>
                  <a:pt x="125" y="230"/>
                  <a:pt x="123" y="233"/>
                  <a:pt x="123" y="233"/>
                </a:cubicBezTo>
                <a:cubicBezTo>
                  <a:pt x="123" y="231"/>
                  <a:pt x="125" y="228"/>
                  <a:pt x="125" y="227"/>
                </a:cubicBezTo>
                <a:cubicBezTo>
                  <a:pt x="124" y="228"/>
                  <a:pt x="124" y="229"/>
                  <a:pt x="123" y="230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6" y="221"/>
                  <a:pt x="126" y="221"/>
                  <a:pt x="126" y="221"/>
                </a:cubicBezTo>
                <a:cubicBezTo>
                  <a:pt x="127" y="219"/>
                  <a:pt x="128" y="217"/>
                  <a:pt x="129" y="214"/>
                </a:cubicBezTo>
                <a:cubicBezTo>
                  <a:pt x="130" y="212"/>
                  <a:pt x="131" y="210"/>
                  <a:pt x="132" y="207"/>
                </a:cubicBezTo>
                <a:cubicBezTo>
                  <a:pt x="132" y="207"/>
                  <a:pt x="133" y="205"/>
                  <a:pt x="132" y="205"/>
                </a:cubicBezTo>
                <a:cubicBezTo>
                  <a:pt x="132" y="205"/>
                  <a:pt x="132" y="206"/>
                  <a:pt x="131" y="207"/>
                </a:cubicBezTo>
                <a:cubicBezTo>
                  <a:pt x="130" y="208"/>
                  <a:pt x="129" y="210"/>
                  <a:pt x="128" y="211"/>
                </a:cubicBezTo>
                <a:cubicBezTo>
                  <a:pt x="128" y="212"/>
                  <a:pt x="127" y="213"/>
                  <a:pt x="127" y="213"/>
                </a:cubicBezTo>
                <a:cubicBezTo>
                  <a:pt x="126" y="214"/>
                  <a:pt x="126" y="215"/>
                  <a:pt x="126" y="216"/>
                </a:cubicBezTo>
                <a:cubicBezTo>
                  <a:pt x="125" y="218"/>
                  <a:pt x="124" y="219"/>
                  <a:pt x="123" y="221"/>
                </a:cubicBezTo>
                <a:cubicBezTo>
                  <a:pt x="123" y="223"/>
                  <a:pt x="122" y="224"/>
                  <a:pt x="121" y="226"/>
                </a:cubicBezTo>
                <a:cubicBezTo>
                  <a:pt x="121" y="228"/>
                  <a:pt x="121" y="229"/>
                  <a:pt x="122" y="229"/>
                </a:cubicBezTo>
                <a:cubicBezTo>
                  <a:pt x="123" y="226"/>
                  <a:pt x="122" y="228"/>
                  <a:pt x="122" y="229"/>
                </a:cubicBezTo>
                <a:cubicBezTo>
                  <a:pt x="121" y="231"/>
                  <a:pt x="121" y="232"/>
                  <a:pt x="121" y="234"/>
                </a:cubicBezTo>
                <a:cubicBezTo>
                  <a:pt x="120" y="235"/>
                  <a:pt x="120" y="237"/>
                  <a:pt x="120" y="238"/>
                </a:cubicBezTo>
                <a:cubicBezTo>
                  <a:pt x="120" y="238"/>
                  <a:pt x="120" y="239"/>
                  <a:pt x="120" y="240"/>
                </a:cubicBezTo>
                <a:cubicBezTo>
                  <a:pt x="119" y="240"/>
                  <a:pt x="119" y="240"/>
                  <a:pt x="119" y="239"/>
                </a:cubicBezTo>
                <a:cubicBezTo>
                  <a:pt x="119" y="239"/>
                  <a:pt x="119" y="238"/>
                  <a:pt x="119" y="238"/>
                </a:cubicBezTo>
                <a:cubicBezTo>
                  <a:pt x="118" y="238"/>
                  <a:pt x="118" y="238"/>
                  <a:pt x="119" y="236"/>
                </a:cubicBezTo>
                <a:cubicBezTo>
                  <a:pt x="120" y="235"/>
                  <a:pt x="120" y="233"/>
                  <a:pt x="120" y="231"/>
                </a:cubicBezTo>
                <a:cubicBezTo>
                  <a:pt x="120" y="230"/>
                  <a:pt x="120" y="230"/>
                  <a:pt x="120" y="230"/>
                </a:cubicBezTo>
                <a:cubicBezTo>
                  <a:pt x="119" y="231"/>
                  <a:pt x="119" y="231"/>
                  <a:pt x="119" y="232"/>
                </a:cubicBezTo>
                <a:cubicBezTo>
                  <a:pt x="118" y="233"/>
                  <a:pt x="118" y="234"/>
                  <a:pt x="118" y="236"/>
                </a:cubicBezTo>
                <a:cubicBezTo>
                  <a:pt x="118" y="237"/>
                  <a:pt x="118" y="238"/>
                  <a:pt x="118" y="239"/>
                </a:cubicBezTo>
                <a:cubicBezTo>
                  <a:pt x="118" y="242"/>
                  <a:pt x="118" y="243"/>
                  <a:pt x="118" y="244"/>
                </a:cubicBezTo>
                <a:close/>
                <a:moveTo>
                  <a:pt x="122" y="256"/>
                </a:moveTo>
                <a:cubicBezTo>
                  <a:pt x="122" y="259"/>
                  <a:pt x="122" y="262"/>
                  <a:pt x="122" y="266"/>
                </a:cubicBezTo>
                <a:cubicBezTo>
                  <a:pt x="123" y="264"/>
                  <a:pt x="122" y="261"/>
                  <a:pt x="123" y="259"/>
                </a:cubicBezTo>
                <a:cubicBezTo>
                  <a:pt x="123" y="261"/>
                  <a:pt x="123" y="262"/>
                  <a:pt x="123" y="264"/>
                </a:cubicBezTo>
                <a:cubicBezTo>
                  <a:pt x="123" y="263"/>
                  <a:pt x="124" y="261"/>
                  <a:pt x="124" y="259"/>
                </a:cubicBezTo>
                <a:cubicBezTo>
                  <a:pt x="124" y="256"/>
                  <a:pt x="125" y="253"/>
                  <a:pt x="125" y="248"/>
                </a:cubicBezTo>
                <a:cubicBezTo>
                  <a:pt x="124" y="250"/>
                  <a:pt x="124" y="251"/>
                  <a:pt x="124" y="253"/>
                </a:cubicBezTo>
                <a:cubicBezTo>
                  <a:pt x="123" y="254"/>
                  <a:pt x="123" y="256"/>
                  <a:pt x="123" y="254"/>
                </a:cubicBezTo>
                <a:cubicBezTo>
                  <a:pt x="122" y="254"/>
                  <a:pt x="122" y="253"/>
                  <a:pt x="121" y="256"/>
                </a:cubicBezTo>
                <a:cubicBezTo>
                  <a:pt x="121" y="258"/>
                  <a:pt x="120" y="261"/>
                  <a:pt x="122" y="263"/>
                </a:cubicBezTo>
                <a:cubicBezTo>
                  <a:pt x="122" y="259"/>
                  <a:pt x="122" y="259"/>
                  <a:pt x="122" y="259"/>
                </a:cubicBezTo>
                <a:cubicBezTo>
                  <a:pt x="122" y="258"/>
                  <a:pt x="122" y="257"/>
                  <a:pt x="122" y="256"/>
                </a:cubicBezTo>
                <a:close/>
                <a:moveTo>
                  <a:pt x="140" y="253"/>
                </a:moveTo>
                <a:cubicBezTo>
                  <a:pt x="141" y="252"/>
                  <a:pt x="141" y="250"/>
                  <a:pt x="141" y="249"/>
                </a:cubicBezTo>
                <a:cubicBezTo>
                  <a:pt x="141" y="248"/>
                  <a:pt x="142" y="247"/>
                  <a:pt x="142" y="246"/>
                </a:cubicBezTo>
                <a:cubicBezTo>
                  <a:pt x="142" y="246"/>
                  <a:pt x="143" y="245"/>
                  <a:pt x="142" y="245"/>
                </a:cubicBezTo>
                <a:cubicBezTo>
                  <a:pt x="141" y="245"/>
                  <a:pt x="143" y="243"/>
                  <a:pt x="142" y="242"/>
                </a:cubicBezTo>
                <a:cubicBezTo>
                  <a:pt x="142" y="242"/>
                  <a:pt x="141" y="243"/>
                  <a:pt x="141" y="244"/>
                </a:cubicBezTo>
                <a:cubicBezTo>
                  <a:pt x="140" y="247"/>
                  <a:pt x="140" y="246"/>
                  <a:pt x="140" y="246"/>
                </a:cubicBezTo>
                <a:cubicBezTo>
                  <a:pt x="139" y="244"/>
                  <a:pt x="139" y="245"/>
                  <a:pt x="138" y="246"/>
                </a:cubicBezTo>
                <a:cubicBezTo>
                  <a:pt x="138" y="247"/>
                  <a:pt x="137" y="248"/>
                  <a:pt x="137" y="249"/>
                </a:cubicBezTo>
                <a:cubicBezTo>
                  <a:pt x="137" y="250"/>
                  <a:pt x="137" y="251"/>
                  <a:pt x="137" y="251"/>
                </a:cubicBezTo>
                <a:cubicBezTo>
                  <a:pt x="139" y="253"/>
                  <a:pt x="138" y="256"/>
                  <a:pt x="138" y="258"/>
                </a:cubicBezTo>
                <a:cubicBezTo>
                  <a:pt x="138" y="255"/>
                  <a:pt x="139" y="252"/>
                  <a:pt x="139" y="250"/>
                </a:cubicBezTo>
                <a:cubicBezTo>
                  <a:pt x="140" y="251"/>
                  <a:pt x="140" y="253"/>
                  <a:pt x="139" y="255"/>
                </a:cubicBezTo>
                <a:cubicBezTo>
                  <a:pt x="139" y="257"/>
                  <a:pt x="139" y="258"/>
                  <a:pt x="140" y="259"/>
                </a:cubicBezTo>
                <a:cubicBezTo>
                  <a:pt x="140" y="258"/>
                  <a:pt x="140" y="257"/>
                  <a:pt x="140" y="256"/>
                </a:cubicBezTo>
                <a:cubicBezTo>
                  <a:pt x="140" y="255"/>
                  <a:pt x="140" y="254"/>
                  <a:pt x="140" y="253"/>
                </a:cubicBezTo>
                <a:close/>
                <a:moveTo>
                  <a:pt x="131" y="219"/>
                </a:moveTo>
                <a:cubicBezTo>
                  <a:pt x="131" y="219"/>
                  <a:pt x="130" y="219"/>
                  <a:pt x="130" y="219"/>
                </a:cubicBezTo>
                <a:cubicBezTo>
                  <a:pt x="130" y="218"/>
                  <a:pt x="129" y="219"/>
                  <a:pt x="128" y="220"/>
                </a:cubicBezTo>
                <a:cubicBezTo>
                  <a:pt x="127" y="222"/>
                  <a:pt x="126" y="224"/>
                  <a:pt x="126" y="227"/>
                </a:cubicBezTo>
                <a:cubicBezTo>
                  <a:pt x="126" y="227"/>
                  <a:pt x="126" y="227"/>
                  <a:pt x="126" y="226"/>
                </a:cubicBezTo>
                <a:cubicBezTo>
                  <a:pt x="127" y="225"/>
                  <a:pt x="127" y="224"/>
                  <a:pt x="127" y="224"/>
                </a:cubicBezTo>
                <a:cubicBezTo>
                  <a:pt x="128" y="222"/>
                  <a:pt x="129" y="220"/>
                  <a:pt x="129" y="220"/>
                </a:cubicBezTo>
                <a:cubicBezTo>
                  <a:pt x="128" y="222"/>
                  <a:pt x="128" y="224"/>
                  <a:pt x="127" y="226"/>
                </a:cubicBezTo>
                <a:cubicBezTo>
                  <a:pt x="127" y="228"/>
                  <a:pt x="126" y="230"/>
                  <a:pt x="125" y="232"/>
                </a:cubicBezTo>
                <a:cubicBezTo>
                  <a:pt x="125" y="234"/>
                  <a:pt x="124" y="236"/>
                  <a:pt x="124" y="238"/>
                </a:cubicBezTo>
                <a:cubicBezTo>
                  <a:pt x="124" y="240"/>
                  <a:pt x="123" y="242"/>
                  <a:pt x="123" y="244"/>
                </a:cubicBezTo>
                <a:cubicBezTo>
                  <a:pt x="124" y="244"/>
                  <a:pt x="124" y="241"/>
                  <a:pt x="124" y="242"/>
                </a:cubicBezTo>
                <a:cubicBezTo>
                  <a:pt x="125" y="243"/>
                  <a:pt x="125" y="243"/>
                  <a:pt x="125" y="240"/>
                </a:cubicBezTo>
                <a:cubicBezTo>
                  <a:pt x="126" y="238"/>
                  <a:pt x="126" y="236"/>
                  <a:pt x="126" y="236"/>
                </a:cubicBezTo>
                <a:cubicBezTo>
                  <a:pt x="126" y="231"/>
                  <a:pt x="127" y="228"/>
                  <a:pt x="129" y="226"/>
                </a:cubicBezTo>
                <a:cubicBezTo>
                  <a:pt x="130" y="224"/>
                  <a:pt x="130" y="223"/>
                  <a:pt x="131" y="222"/>
                </a:cubicBezTo>
                <a:cubicBezTo>
                  <a:pt x="129" y="224"/>
                  <a:pt x="130" y="221"/>
                  <a:pt x="131" y="219"/>
                </a:cubicBezTo>
                <a:close/>
                <a:moveTo>
                  <a:pt x="156" y="243"/>
                </a:moveTo>
                <a:cubicBezTo>
                  <a:pt x="155" y="244"/>
                  <a:pt x="154" y="244"/>
                  <a:pt x="154" y="246"/>
                </a:cubicBezTo>
                <a:cubicBezTo>
                  <a:pt x="153" y="249"/>
                  <a:pt x="153" y="249"/>
                  <a:pt x="153" y="249"/>
                </a:cubicBezTo>
                <a:cubicBezTo>
                  <a:pt x="152" y="253"/>
                  <a:pt x="152" y="253"/>
                  <a:pt x="152" y="253"/>
                </a:cubicBezTo>
                <a:cubicBezTo>
                  <a:pt x="152" y="254"/>
                  <a:pt x="151" y="254"/>
                  <a:pt x="152" y="255"/>
                </a:cubicBezTo>
                <a:cubicBezTo>
                  <a:pt x="152" y="255"/>
                  <a:pt x="152" y="254"/>
                  <a:pt x="152" y="253"/>
                </a:cubicBezTo>
                <a:cubicBezTo>
                  <a:pt x="153" y="252"/>
                  <a:pt x="152" y="251"/>
                  <a:pt x="153" y="251"/>
                </a:cubicBezTo>
                <a:cubicBezTo>
                  <a:pt x="154" y="251"/>
                  <a:pt x="154" y="249"/>
                  <a:pt x="154" y="248"/>
                </a:cubicBezTo>
                <a:cubicBezTo>
                  <a:pt x="155" y="248"/>
                  <a:pt x="156" y="246"/>
                  <a:pt x="156" y="243"/>
                </a:cubicBezTo>
                <a:cubicBezTo>
                  <a:pt x="156" y="242"/>
                  <a:pt x="156" y="243"/>
                  <a:pt x="156" y="243"/>
                </a:cubicBezTo>
                <a:close/>
                <a:moveTo>
                  <a:pt x="140" y="219"/>
                </a:moveTo>
                <a:cubicBezTo>
                  <a:pt x="140" y="219"/>
                  <a:pt x="140" y="219"/>
                  <a:pt x="141" y="218"/>
                </a:cubicBezTo>
                <a:cubicBezTo>
                  <a:pt x="141" y="218"/>
                  <a:pt x="141" y="217"/>
                  <a:pt x="141" y="217"/>
                </a:cubicBezTo>
                <a:cubicBezTo>
                  <a:pt x="143" y="216"/>
                  <a:pt x="143" y="216"/>
                  <a:pt x="143" y="213"/>
                </a:cubicBezTo>
                <a:cubicBezTo>
                  <a:pt x="145" y="212"/>
                  <a:pt x="146" y="211"/>
                  <a:pt x="147" y="211"/>
                </a:cubicBezTo>
                <a:cubicBezTo>
                  <a:pt x="147" y="211"/>
                  <a:pt x="147" y="211"/>
                  <a:pt x="148" y="209"/>
                </a:cubicBezTo>
                <a:cubicBezTo>
                  <a:pt x="149" y="209"/>
                  <a:pt x="149" y="208"/>
                  <a:pt x="149" y="208"/>
                </a:cubicBezTo>
                <a:cubicBezTo>
                  <a:pt x="149" y="208"/>
                  <a:pt x="148" y="208"/>
                  <a:pt x="147" y="209"/>
                </a:cubicBezTo>
                <a:cubicBezTo>
                  <a:pt x="147" y="208"/>
                  <a:pt x="145" y="211"/>
                  <a:pt x="146" y="208"/>
                </a:cubicBezTo>
                <a:cubicBezTo>
                  <a:pt x="147" y="206"/>
                  <a:pt x="147" y="206"/>
                  <a:pt x="148" y="204"/>
                </a:cubicBezTo>
                <a:cubicBezTo>
                  <a:pt x="147" y="205"/>
                  <a:pt x="146" y="206"/>
                  <a:pt x="145" y="207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44" y="210"/>
                  <a:pt x="144" y="210"/>
                  <a:pt x="144" y="21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1"/>
                </a:cubicBezTo>
                <a:cubicBezTo>
                  <a:pt x="143" y="210"/>
                  <a:pt x="144" y="209"/>
                  <a:pt x="144" y="209"/>
                </a:cubicBezTo>
                <a:cubicBezTo>
                  <a:pt x="143" y="209"/>
                  <a:pt x="142" y="210"/>
                  <a:pt x="142" y="211"/>
                </a:cubicBezTo>
                <a:cubicBezTo>
                  <a:pt x="141" y="214"/>
                  <a:pt x="141" y="213"/>
                  <a:pt x="140" y="213"/>
                </a:cubicBezTo>
                <a:cubicBezTo>
                  <a:pt x="140" y="213"/>
                  <a:pt x="139" y="212"/>
                  <a:pt x="138" y="214"/>
                </a:cubicBezTo>
                <a:cubicBezTo>
                  <a:pt x="137" y="215"/>
                  <a:pt x="136" y="216"/>
                  <a:pt x="136" y="217"/>
                </a:cubicBezTo>
                <a:cubicBezTo>
                  <a:pt x="135" y="218"/>
                  <a:pt x="135" y="220"/>
                  <a:pt x="135" y="221"/>
                </a:cubicBezTo>
                <a:cubicBezTo>
                  <a:pt x="136" y="220"/>
                  <a:pt x="136" y="219"/>
                  <a:pt x="136" y="218"/>
                </a:cubicBezTo>
                <a:cubicBezTo>
                  <a:pt x="136" y="219"/>
                  <a:pt x="137" y="220"/>
                  <a:pt x="135" y="223"/>
                </a:cubicBezTo>
                <a:cubicBezTo>
                  <a:pt x="135" y="223"/>
                  <a:pt x="133" y="226"/>
                  <a:pt x="133" y="227"/>
                </a:cubicBezTo>
                <a:cubicBezTo>
                  <a:pt x="133" y="228"/>
                  <a:pt x="133" y="230"/>
                  <a:pt x="133" y="230"/>
                </a:cubicBezTo>
                <a:cubicBezTo>
                  <a:pt x="132" y="228"/>
                  <a:pt x="132" y="229"/>
                  <a:pt x="132" y="231"/>
                </a:cubicBezTo>
                <a:cubicBezTo>
                  <a:pt x="131" y="233"/>
                  <a:pt x="131" y="234"/>
                  <a:pt x="132" y="231"/>
                </a:cubicBezTo>
                <a:cubicBezTo>
                  <a:pt x="132" y="233"/>
                  <a:pt x="134" y="232"/>
                  <a:pt x="133" y="235"/>
                </a:cubicBezTo>
                <a:cubicBezTo>
                  <a:pt x="132" y="238"/>
                  <a:pt x="133" y="240"/>
                  <a:pt x="132" y="243"/>
                </a:cubicBezTo>
                <a:cubicBezTo>
                  <a:pt x="133" y="241"/>
                  <a:pt x="133" y="239"/>
                  <a:pt x="134" y="238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6" y="231"/>
                  <a:pt x="136" y="229"/>
                  <a:pt x="137" y="228"/>
                </a:cubicBezTo>
                <a:cubicBezTo>
                  <a:pt x="138" y="226"/>
                  <a:pt x="139" y="225"/>
                  <a:pt x="139" y="223"/>
                </a:cubicBezTo>
                <a:cubicBezTo>
                  <a:pt x="140" y="222"/>
                  <a:pt x="141" y="219"/>
                  <a:pt x="140" y="219"/>
                </a:cubicBezTo>
                <a:close/>
                <a:moveTo>
                  <a:pt x="304" y="308"/>
                </a:moveTo>
                <a:cubicBezTo>
                  <a:pt x="303" y="309"/>
                  <a:pt x="302" y="308"/>
                  <a:pt x="301" y="307"/>
                </a:cubicBezTo>
                <a:cubicBezTo>
                  <a:pt x="301" y="309"/>
                  <a:pt x="301" y="309"/>
                  <a:pt x="297" y="311"/>
                </a:cubicBezTo>
                <a:cubicBezTo>
                  <a:pt x="298" y="310"/>
                  <a:pt x="299" y="309"/>
                  <a:pt x="300" y="308"/>
                </a:cubicBezTo>
                <a:cubicBezTo>
                  <a:pt x="299" y="308"/>
                  <a:pt x="298" y="309"/>
                  <a:pt x="298" y="310"/>
                </a:cubicBezTo>
                <a:cubicBezTo>
                  <a:pt x="297" y="309"/>
                  <a:pt x="299" y="306"/>
                  <a:pt x="297" y="308"/>
                </a:cubicBezTo>
                <a:cubicBezTo>
                  <a:pt x="296" y="309"/>
                  <a:pt x="295" y="309"/>
                  <a:pt x="294" y="310"/>
                </a:cubicBezTo>
                <a:cubicBezTo>
                  <a:pt x="294" y="311"/>
                  <a:pt x="293" y="311"/>
                  <a:pt x="293" y="312"/>
                </a:cubicBezTo>
                <a:cubicBezTo>
                  <a:pt x="292" y="312"/>
                  <a:pt x="292" y="313"/>
                  <a:pt x="291" y="313"/>
                </a:cubicBezTo>
                <a:cubicBezTo>
                  <a:pt x="291" y="314"/>
                  <a:pt x="290" y="314"/>
                  <a:pt x="290" y="314"/>
                </a:cubicBezTo>
                <a:cubicBezTo>
                  <a:pt x="291" y="313"/>
                  <a:pt x="292" y="312"/>
                  <a:pt x="293" y="312"/>
                </a:cubicBezTo>
                <a:cubicBezTo>
                  <a:pt x="293" y="311"/>
                  <a:pt x="294" y="310"/>
                  <a:pt x="295" y="309"/>
                </a:cubicBezTo>
                <a:cubicBezTo>
                  <a:pt x="297" y="307"/>
                  <a:pt x="299" y="305"/>
                  <a:pt x="301" y="303"/>
                </a:cubicBezTo>
                <a:cubicBezTo>
                  <a:pt x="299" y="305"/>
                  <a:pt x="297" y="305"/>
                  <a:pt x="298" y="304"/>
                </a:cubicBezTo>
                <a:cubicBezTo>
                  <a:pt x="298" y="303"/>
                  <a:pt x="298" y="303"/>
                  <a:pt x="297" y="304"/>
                </a:cubicBezTo>
                <a:cubicBezTo>
                  <a:pt x="296" y="305"/>
                  <a:pt x="296" y="305"/>
                  <a:pt x="297" y="304"/>
                </a:cubicBezTo>
                <a:cubicBezTo>
                  <a:pt x="297" y="303"/>
                  <a:pt x="297" y="302"/>
                  <a:pt x="297" y="303"/>
                </a:cubicBezTo>
                <a:cubicBezTo>
                  <a:pt x="296" y="303"/>
                  <a:pt x="296" y="304"/>
                  <a:pt x="295" y="304"/>
                </a:cubicBezTo>
                <a:cubicBezTo>
                  <a:pt x="294" y="306"/>
                  <a:pt x="293" y="308"/>
                  <a:pt x="291" y="310"/>
                </a:cubicBezTo>
                <a:cubicBezTo>
                  <a:pt x="290" y="312"/>
                  <a:pt x="288" y="313"/>
                  <a:pt x="287" y="314"/>
                </a:cubicBezTo>
                <a:cubicBezTo>
                  <a:pt x="285" y="316"/>
                  <a:pt x="285" y="316"/>
                  <a:pt x="285" y="316"/>
                </a:cubicBezTo>
                <a:cubicBezTo>
                  <a:pt x="282" y="318"/>
                  <a:pt x="282" y="318"/>
                  <a:pt x="282" y="318"/>
                </a:cubicBezTo>
                <a:cubicBezTo>
                  <a:pt x="281" y="319"/>
                  <a:pt x="279" y="320"/>
                  <a:pt x="278" y="321"/>
                </a:cubicBezTo>
                <a:cubicBezTo>
                  <a:pt x="276" y="322"/>
                  <a:pt x="275" y="323"/>
                  <a:pt x="273" y="324"/>
                </a:cubicBezTo>
                <a:cubicBezTo>
                  <a:pt x="273" y="325"/>
                  <a:pt x="272" y="325"/>
                  <a:pt x="272" y="325"/>
                </a:cubicBezTo>
                <a:cubicBezTo>
                  <a:pt x="276" y="323"/>
                  <a:pt x="276" y="325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8" y="325"/>
                  <a:pt x="276" y="326"/>
                  <a:pt x="274" y="327"/>
                </a:cubicBezTo>
                <a:cubicBezTo>
                  <a:pt x="273" y="327"/>
                  <a:pt x="272" y="328"/>
                  <a:pt x="272" y="328"/>
                </a:cubicBezTo>
                <a:cubicBezTo>
                  <a:pt x="271" y="329"/>
                  <a:pt x="270" y="329"/>
                  <a:pt x="269" y="330"/>
                </a:cubicBezTo>
                <a:cubicBezTo>
                  <a:pt x="268" y="331"/>
                  <a:pt x="266" y="331"/>
                  <a:pt x="266" y="332"/>
                </a:cubicBezTo>
                <a:cubicBezTo>
                  <a:pt x="265" y="332"/>
                  <a:pt x="264" y="332"/>
                  <a:pt x="264" y="332"/>
                </a:cubicBezTo>
                <a:cubicBezTo>
                  <a:pt x="264" y="332"/>
                  <a:pt x="263" y="333"/>
                  <a:pt x="263" y="333"/>
                </a:cubicBezTo>
                <a:cubicBezTo>
                  <a:pt x="262" y="333"/>
                  <a:pt x="261" y="334"/>
                  <a:pt x="260" y="335"/>
                </a:cubicBezTo>
                <a:cubicBezTo>
                  <a:pt x="260" y="335"/>
                  <a:pt x="261" y="334"/>
                  <a:pt x="262" y="334"/>
                </a:cubicBezTo>
                <a:cubicBezTo>
                  <a:pt x="263" y="334"/>
                  <a:pt x="263" y="333"/>
                  <a:pt x="264" y="333"/>
                </a:cubicBezTo>
                <a:cubicBezTo>
                  <a:pt x="265" y="333"/>
                  <a:pt x="266" y="332"/>
                  <a:pt x="266" y="332"/>
                </a:cubicBezTo>
                <a:cubicBezTo>
                  <a:pt x="269" y="331"/>
                  <a:pt x="271" y="330"/>
                  <a:pt x="272" y="329"/>
                </a:cubicBezTo>
                <a:cubicBezTo>
                  <a:pt x="272" y="329"/>
                  <a:pt x="272" y="329"/>
                  <a:pt x="273" y="329"/>
                </a:cubicBezTo>
                <a:cubicBezTo>
                  <a:pt x="273" y="329"/>
                  <a:pt x="272" y="329"/>
                  <a:pt x="272" y="329"/>
                </a:cubicBezTo>
                <a:cubicBezTo>
                  <a:pt x="268" y="332"/>
                  <a:pt x="264" y="334"/>
                  <a:pt x="260" y="336"/>
                </a:cubicBezTo>
                <a:cubicBezTo>
                  <a:pt x="259" y="336"/>
                  <a:pt x="258" y="337"/>
                  <a:pt x="256" y="338"/>
                </a:cubicBezTo>
                <a:cubicBezTo>
                  <a:pt x="255" y="339"/>
                  <a:pt x="254" y="339"/>
                  <a:pt x="252" y="339"/>
                </a:cubicBezTo>
                <a:cubicBezTo>
                  <a:pt x="252" y="339"/>
                  <a:pt x="250" y="340"/>
                  <a:pt x="251" y="340"/>
                </a:cubicBezTo>
                <a:cubicBezTo>
                  <a:pt x="251" y="340"/>
                  <a:pt x="249" y="341"/>
                  <a:pt x="249" y="341"/>
                </a:cubicBezTo>
                <a:cubicBezTo>
                  <a:pt x="251" y="341"/>
                  <a:pt x="253" y="341"/>
                  <a:pt x="255" y="341"/>
                </a:cubicBezTo>
                <a:cubicBezTo>
                  <a:pt x="256" y="341"/>
                  <a:pt x="256" y="341"/>
                  <a:pt x="257" y="341"/>
                </a:cubicBezTo>
                <a:cubicBezTo>
                  <a:pt x="258" y="340"/>
                  <a:pt x="259" y="340"/>
                  <a:pt x="260" y="340"/>
                </a:cubicBezTo>
                <a:cubicBezTo>
                  <a:pt x="256" y="341"/>
                  <a:pt x="256" y="342"/>
                  <a:pt x="256" y="344"/>
                </a:cubicBezTo>
                <a:cubicBezTo>
                  <a:pt x="255" y="343"/>
                  <a:pt x="253" y="344"/>
                  <a:pt x="251" y="344"/>
                </a:cubicBezTo>
                <a:cubicBezTo>
                  <a:pt x="249" y="345"/>
                  <a:pt x="250" y="344"/>
                  <a:pt x="250" y="343"/>
                </a:cubicBezTo>
                <a:cubicBezTo>
                  <a:pt x="251" y="343"/>
                  <a:pt x="251" y="342"/>
                  <a:pt x="250" y="343"/>
                </a:cubicBezTo>
                <a:cubicBezTo>
                  <a:pt x="248" y="343"/>
                  <a:pt x="246" y="343"/>
                  <a:pt x="245" y="344"/>
                </a:cubicBezTo>
                <a:cubicBezTo>
                  <a:pt x="243" y="344"/>
                  <a:pt x="241" y="345"/>
                  <a:pt x="239" y="345"/>
                </a:cubicBezTo>
                <a:cubicBezTo>
                  <a:pt x="239" y="345"/>
                  <a:pt x="236" y="345"/>
                  <a:pt x="237" y="346"/>
                </a:cubicBezTo>
                <a:cubicBezTo>
                  <a:pt x="237" y="346"/>
                  <a:pt x="235" y="347"/>
                  <a:pt x="234" y="347"/>
                </a:cubicBezTo>
                <a:cubicBezTo>
                  <a:pt x="236" y="347"/>
                  <a:pt x="238" y="347"/>
                  <a:pt x="240" y="347"/>
                </a:cubicBezTo>
                <a:cubicBezTo>
                  <a:pt x="240" y="347"/>
                  <a:pt x="241" y="347"/>
                  <a:pt x="241" y="347"/>
                </a:cubicBezTo>
                <a:cubicBezTo>
                  <a:pt x="241" y="346"/>
                  <a:pt x="243" y="345"/>
                  <a:pt x="243" y="346"/>
                </a:cubicBezTo>
                <a:cubicBezTo>
                  <a:pt x="246" y="346"/>
                  <a:pt x="249" y="345"/>
                  <a:pt x="252" y="345"/>
                </a:cubicBezTo>
                <a:cubicBezTo>
                  <a:pt x="252" y="345"/>
                  <a:pt x="251" y="345"/>
                  <a:pt x="250" y="346"/>
                </a:cubicBezTo>
                <a:cubicBezTo>
                  <a:pt x="249" y="346"/>
                  <a:pt x="249" y="346"/>
                  <a:pt x="250" y="346"/>
                </a:cubicBezTo>
                <a:cubicBezTo>
                  <a:pt x="250" y="347"/>
                  <a:pt x="250" y="347"/>
                  <a:pt x="251" y="346"/>
                </a:cubicBezTo>
                <a:cubicBezTo>
                  <a:pt x="254" y="345"/>
                  <a:pt x="256" y="344"/>
                  <a:pt x="259" y="343"/>
                </a:cubicBezTo>
                <a:cubicBezTo>
                  <a:pt x="258" y="343"/>
                  <a:pt x="256" y="343"/>
                  <a:pt x="257" y="342"/>
                </a:cubicBezTo>
                <a:cubicBezTo>
                  <a:pt x="257" y="342"/>
                  <a:pt x="259" y="341"/>
                  <a:pt x="259" y="341"/>
                </a:cubicBezTo>
                <a:cubicBezTo>
                  <a:pt x="262" y="340"/>
                  <a:pt x="264" y="340"/>
                  <a:pt x="266" y="339"/>
                </a:cubicBezTo>
                <a:cubicBezTo>
                  <a:pt x="268" y="338"/>
                  <a:pt x="271" y="337"/>
                  <a:pt x="273" y="336"/>
                </a:cubicBezTo>
                <a:cubicBezTo>
                  <a:pt x="272" y="337"/>
                  <a:pt x="270" y="337"/>
                  <a:pt x="269" y="338"/>
                </a:cubicBezTo>
                <a:cubicBezTo>
                  <a:pt x="272" y="337"/>
                  <a:pt x="272" y="338"/>
                  <a:pt x="272" y="339"/>
                </a:cubicBezTo>
                <a:cubicBezTo>
                  <a:pt x="274" y="339"/>
                  <a:pt x="275" y="338"/>
                  <a:pt x="276" y="337"/>
                </a:cubicBezTo>
                <a:cubicBezTo>
                  <a:pt x="278" y="336"/>
                  <a:pt x="279" y="335"/>
                  <a:pt x="280" y="334"/>
                </a:cubicBezTo>
                <a:cubicBezTo>
                  <a:pt x="280" y="334"/>
                  <a:pt x="278" y="335"/>
                  <a:pt x="278" y="334"/>
                </a:cubicBezTo>
                <a:cubicBezTo>
                  <a:pt x="280" y="334"/>
                  <a:pt x="281" y="333"/>
                  <a:pt x="283" y="332"/>
                </a:cubicBezTo>
                <a:cubicBezTo>
                  <a:pt x="282" y="332"/>
                  <a:pt x="283" y="331"/>
                  <a:pt x="283" y="331"/>
                </a:cubicBezTo>
                <a:cubicBezTo>
                  <a:pt x="284" y="330"/>
                  <a:pt x="285" y="330"/>
                  <a:pt x="284" y="330"/>
                </a:cubicBezTo>
                <a:cubicBezTo>
                  <a:pt x="283" y="330"/>
                  <a:pt x="282" y="331"/>
                  <a:pt x="281" y="332"/>
                </a:cubicBezTo>
                <a:cubicBezTo>
                  <a:pt x="282" y="331"/>
                  <a:pt x="282" y="330"/>
                  <a:pt x="283" y="330"/>
                </a:cubicBezTo>
                <a:cubicBezTo>
                  <a:pt x="284" y="329"/>
                  <a:pt x="285" y="329"/>
                  <a:pt x="285" y="328"/>
                </a:cubicBezTo>
                <a:cubicBezTo>
                  <a:pt x="287" y="328"/>
                  <a:pt x="288" y="326"/>
                  <a:pt x="289" y="325"/>
                </a:cubicBezTo>
                <a:cubicBezTo>
                  <a:pt x="289" y="325"/>
                  <a:pt x="289" y="325"/>
                  <a:pt x="289" y="325"/>
                </a:cubicBezTo>
                <a:cubicBezTo>
                  <a:pt x="288" y="325"/>
                  <a:pt x="287" y="326"/>
                  <a:pt x="287" y="327"/>
                </a:cubicBezTo>
                <a:cubicBezTo>
                  <a:pt x="287" y="327"/>
                  <a:pt x="287" y="327"/>
                  <a:pt x="287" y="327"/>
                </a:cubicBezTo>
                <a:cubicBezTo>
                  <a:pt x="285" y="327"/>
                  <a:pt x="284" y="328"/>
                  <a:pt x="283" y="329"/>
                </a:cubicBezTo>
                <a:cubicBezTo>
                  <a:pt x="282" y="330"/>
                  <a:pt x="280" y="331"/>
                  <a:pt x="279" y="331"/>
                </a:cubicBezTo>
                <a:cubicBezTo>
                  <a:pt x="283" y="329"/>
                  <a:pt x="279" y="330"/>
                  <a:pt x="279" y="329"/>
                </a:cubicBezTo>
                <a:cubicBezTo>
                  <a:pt x="280" y="328"/>
                  <a:pt x="279" y="328"/>
                  <a:pt x="280" y="328"/>
                </a:cubicBezTo>
                <a:cubicBezTo>
                  <a:pt x="281" y="328"/>
                  <a:pt x="282" y="327"/>
                  <a:pt x="284" y="326"/>
                </a:cubicBezTo>
                <a:cubicBezTo>
                  <a:pt x="285" y="325"/>
                  <a:pt x="286" y="324"/>
                  <a:pt x="288" y="323"/>
                </a:cubicBezTo>
                <a:cubicBezTo>
                  <a:pt x="288" y="323"/>
                  <a:pt x="290" y="321"/>
                  <a:pt x="290" y="322"/>
                </a:cubicBezTo>
                <a:cubicBezTo>
                  <a:pt x="290" y="323"/>
                  <a:pt x="288" y="323"/>
                  <a:pt x="288" y="324"/>
                </a:cubicBezTo>
                <a:cubicBezTo>
                  <a:pt x="286" y="325"/>
                  <a:pt x="284" y="326"/>
                  <a:pt x="282" y="328"/>
                </a:cubicBezTo>
                <a:cubicBezTo>
                  <a:pt x="283" y="328"/>
                  <a:pt x="285" y="326"/>
                  <a:pt x="285" y="327"/>
                </a:cubicBezTo>
                <a:cubicBezTo>
                  <a:pt x="287" y="325"/>
                  <a:pt x="290" y="324"/>
                  <a:pt x="292" y="321"/>
                </a:cubicBezTo>
                <a:cubicBezTo>
                  <a:pt x="294" y="319"/>
                  <a:pt x="295" y="318"/>
                  <a:pt x="295" y="317"/>
                </a:cubicBezTo>
                <a:cubicBezTo>
                  <a:pt x="295" y="315"/>
                  <a:pt x="293" y="319"/>
                  <a:pt x="293" y="318"/>
                </a:cubicBezTo>
                <a:cubicBezTo>
                  <a:pt x="294" y="317"/>
                  <a:pt x="295" y="316"/>
                  <a:pt x="296" y="315"/>
                </a:cubicBezTo>
                <a:cubicBezTo>
                  <a:pt x="297" y="314"/>
                  <a:pt x="299" y="313"/>
                  <a:pt x="300" y="312"/>
                </a:cubicBezTo>
                <a:cubicBezTo>
                  <a:pt x="302" y="308"/>
                  <a:pt x="302" y="310"/>
                  <a:pt x="303" y="310"/>
                </a:cubicBezTo>
                <a:cubicBezTo>
                  <a:pt x="304" y="309"/>
                  <a:pt x="305" y="308"/>
                  <a:pt x="304" y="308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88" y="333"/>
                </a:moveTo>
                <a:cubicBezTo>
                  <a:pt x="288" y="334"/>
                  <a:pt x="287" y="334"/>
                  <a:pt x="286" y="335"/>
                </a:cubicBezTo>
                <a:cubicBezTo>
                  <a:pt x="286" y="336"/>
                  <a:pt x="285" y="336"/>
                  <a:pt x="284" y="337"/>
                </a:cubicBezTo>
                <a:cubicBezTo>
                  <a:pt x="284" y="337"/>
                  <a:pt x="283" y="338"/>
                  <a:pt x="284" y="338"/>
                </a:cubicBezTo>
                <a:cubicBezTo>
                  <a:pt x="284" y="338"/>
                  <a:pt x="285" y="338"/>
                  <a:pt x="286" y="337"/>
                </a:cubicBezTo>
                <a:cubicBezTo>
                  <a:pt x="288" y="335"/>
                  <a:pt x="287" y="336"/>
                  <a:pt x="288" y="337"/>
                </a:cubicBezTo>
                <a:cubicBezTo>
                  <a:pt x="289" y="336"/>
                  <a:pt x="291" y="334"/>
                  <a:pt x="293" y="333"/>
                </a:cubicBezTo>
                <a:cubicBezTo>
                  <a:pt x="291" y="334"/>
                  <a:pt x="287" y="336"/>
                  <a:pt x="288" y="333"/>
                </a:cubicBezTo>
                <a:close/>
                <a:moveTo>
                  <a:pt x="293" y="260"/>
                </a:moveTo>
                <a:cubicBezTo>
                  <a:pt x="293" y="260"/>
                  <a:pt x="293" y="261"/>
                  <a:pt x="292" y="261"/>
                </a:cubicBezTo>
                <a:cubicBezTo>
                  <a:pt x="292" y="262"/>
                  <a:pt x="292" y="262"/>
                  <a:pt x="292" y="263"/>
                </a:cubicBezTo>
                <a:cubicBezTo>
                  <a:pt x="292" y="264"/>
                  <a:pt x="291" y="265"/>
                  <a:pt x="291" y="265"/>
                </a:cubicBezTo>
                <a:cubicBezTo>
                  <a:pt x="292" y="265"/>
                  <a:pt x="293" y="265"/>
                  <a:pt x="293" y="264"/>
                </a:cubicBezTo>
                <a:cubicBezTo>
                  <a:pt x="293" y="264"/>
                  <a:pt x="293" y="263"/>
                  <a:pt x="294" y="262"/>
                </a:cubicBezTo>
                <a:cubicBezTo>
                  <a:pt x="294" y="262"/>
                  <a:pt x="294" y="261"/>
                  <a:pt x="294" y="260"/>
                </a:cubicBezTo>
                <a:cubicBezTo>
                  <a:pt x="293" y="261"/>
                  <a:pt x="294" y="263"/>
                  <a:pt x="293" y="264"/>
                </a:cubicBezTo>
                <a:cubicBezTo>
                  <a:pt x="292" y="263"/>
                  <a:pt x="293" y="261"/>
                  <a:pt x="293" y="260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94" y="283"/>
                </a:moveTo>
                <a:cubicBezTo>
                  <a:pt x="294" y="282"/>
                  <a:pt x="294" y="282"/>
                  <a:pt x="294" y="281"/>
                </a:cubicBezTo>
                <a:cubicBezTo>
                  <a:pt x="294" y="281"/>
                  <a:pt x="293" y="282"/>
                  <a:pt x="293" y="283"/>
                </a:cubicBezTo>
                <a:cubicBezTo>
                  <a:pt x="293" y="283"/>
                  <a:pt x="292" y="284"/>
                  <a:pt x="292" y="285"/>
                </a:cubicBezTo>
                <a:cubicBezTo>
                  <a:pt x="291" y="286"/>
                  <a:pt x="291" y="287"/>
                  <a:pt x="290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1" y="287"/>
                  <a:pt x="291" y="288"/>
                  <a:pt x="292" y="287"/>
                </a:cubicBezTo>
                <a:cubicBezTo>
                  <a:pt x="293" y="286"/>
                  <a:pt x="293" y="285"/>
                  <a:pt x="293" y="284"/>
                </a:cubicBezTo>
                <a:cubicBezTo>
                  <a:pt x="293" y="284"/>
                  <a:pt x="293" y="283"/>
                  <a:pt x="294" y="283"/>
                </a:cubicBezTo>
                <a:close/>
                <a:moveTo>
                  <a:pt x="309" y="254"/>
                </a:moveTo>
                <a:cubicBezTo>
                  <a:pt x="308" y="254"/>
                  <a:pt x="308" y="255"/>
                  <a:pt x="308" y="256"/>
                </a:cubicBezTo>
                <a:cubicBezTo>
                  <a:pt x="308" y="257"/>
                  <a:pt x="308" y="258"/>
                  <a:pt x="307" y="259"/>
                </a:cubicBezTo>
                <a:cubicBezTo>
                  <a:pt x="309" y="258"/>
                  <a:pt x="309" y="258"/>
                  <a:pt x="309" y="254"/>
                </a:cubicBezTo>
                <a:close/>
                <a:moveTo>
                  <a:pt x="288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lose/>
                <a:moveTo>
                  <a:pt x="308" y="298"/>
                </a:moveTo>
                <a:cubicBezTo>
                  <a:pt x="308" y="299"/>
                  <a:pt x="307" y="300"/>
                  <a:pt x="306" y="301"/>
                </a:cubicBezTo>
                <a:cubicBezTo>
                  <a:pt x="306" y="302"/>
                  <a:pt x="307" y="302"/>
                  <a:pt x="307" y="301"/>
                </a:cubicBezTo>
                <a:cubicBezTo>
                  <a:pt x="308" y="301"/>
                  <a:pt x="308" y="301"/>
                  <a:pt x="309" y="300"/>
                </a:cubicBezTo>
                <a:cubicBezTo>
                  <a:pt x="309" y="299"/>
                  <a:pt x="310" y="298"/>
                  <a:pt x="311" y="296"/>
                </a:cubicBezTo>
                <a:cubicBezTo>
                  <a:pt x="310" y="297"/>
                  <a:pt x="309" y="297"/>
                  <a:pt x="308" y="298"/>
                </a:cubicBezTo>
                <a:close/>
                <a:moveTo>
                  <a:pt x="321" y="261"/>
                </a:moveTo>
                <a:cubicBezTo>
                  <a:pt x="321" y="261"/>
                  <a:pt x="321" y="261"/>
                  <a:pt x="321" y="261"/>
                </a:cubicBezTo>
                <a:cubicBezTo>
                  <a:pt x="321" y="261"/>
                  <a:pt x="321" y="261"/>
                  <a:pt x="321" y="261"/>
                </a:cubicBezTo>
                <a:close/>
                <a:moveTo>
                  <a:pt x="303" y="310"/>
                </a:move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lose/>
                <a:moveTo>
                  <a:pt x="284" y="333"/>
                </a:moveTo>
                <a:cubicBezTo>
                  <a:pt x="286" y="332"/>
                  <a:pt x="287" y="331"/>
                  <a:pt x="288" y="329"/>
                </a:cubicBezTo>
                <a:cubicBezTo>
                  <a:pt x="288" y="329"/>
                  <a:pt x="288" y="329"/>
                  <a:pt x="288" y="329"/>
                </a:cubicBezTo>
                <a:cubicBezTo>
                  <a:pt x="287" y="329"/>
                  <a:pt x="285" y="330"/>
                  <a:pt x="284" y="331"/>
                </a:cubicBezTo>
                <a:cubicBezTo>
                  <a:pt x="283" y="331"/>
                  <a:pt x="283" y="331"/>
                  <a:pt x="283" y="332"/>
                </a:cubicBezTo>
                <a:cubicBezTo>
                  <a:pt x="283" y="332"/>
                  <a:pt x="279" y="335"/>
                  <a:pt x="284" y="333"/>
                </a:cubicBezTo>
                <a:close/>
                <a:moveTo>
                  <a:pt x="287" y="302"/>
                </a:moveTo>
                <a:cubicBezTo>
                  <a:pt x="287" y="302"/>
                  <a:pt x="286" y="303"/>
                  <a:pt x="285" y="303"/>
                </a:cubicBezTo>
                <a:cubicBezTo>
                  <a:pt x="285" y="303"/>
                  <a:pt x="285" y="303"/>
                  <a:pt x="285" y="304"/>
                </a:cubicBezTo>
                <a:cubicBezTo>
                  <a:pt x="285" y="304"/>
                  <a:pt x="285" y="305"/>
                  <a:pt x="284" y="305"/>
                </a:cubicBezTo>
                <a:cubicBezTo>
                  <a:pt x="285" y="304"/>
                  <a:pt x="286" y="303"/>
                  <a:pt x="287" y="302"/>
                </a:cubicBezTo>
                <a:cubicBezTo>
                  <a:pt x="288" y="302"/>
                  <a:pt x="288" y="301"/>
                  <a:pt x="288" y="302"/>
                </a:cubicBezTo>
                <a:cubicBezTo>
                  <a:pt x="288" y="302"/>
                  <a:pt x="288" y="302"/>
                  <a:pt x="288" y="303"/>
                </a:cubicBezTo>
                <a:cubicBezTo>
                  <a:pt x="287" y="303"/>
                  <a:pt x="286" y="304"/>
                  <a:pt x="286" y="305"/>
                </a:cubicBezTo>
                <a:cubicBezTo>
                  <a:pt x="285" y="306"/>
                  <a:pt x="284" y="307"/>
                  <a:pt x="283" y="307"/>
                </a:cubicBezTo>
                <a:cubicBezTo>
                  <a:pt x="283" y="308"/>
                  <a:pt x="282" y="308"/>
                  <a:pt x="282" y="309"/>
                </a:cubicBezTo>
                <a:cubicBezTo>
                  <a:pt x="282" y="309"/>
                  <a:pt x="284" y="310"/>
                  <a:pt x="281" y="312"/>
                </a:cubicBezTo>
                <a:cubicBezTo>
                  <a:pt x="281" y="312"/>
                  <a:pt x="280" y="312"/>
                  <a:pt x="280" y="312"/>
                </a:cubicBezTo>
                <a:cubicBezTo>
                  <a:pt x="281" y="312"/>
                  <a:pt x="281" y="312"/>
                  <a:pt x="281" y="312"/>
                </a:cubicBezTo>
                <a:cubicBezTo>
                  <a:pt x="283" y="311"/>
                  <a:pt x="284" y="309"/>
                  <a:pt x="286" y="308"/>
                </a:cubicBezTo>
                <a:cubicBezTo>
                  <a:pt x="286" y="308"/>
                  <a:pt x="286" y="308"/>
                  <a:pt x="286" y="308"/>
                </a:cubicBezTo>
                <a:cubicBezTo>
                  <a:pt x="285" y="307"/>
                  <a:pt x="286" y="307"/>
                  <a:pt x="287" y="306"/>
                </a:cubicBezTo>
                <a:cubicBezTo>
                  <a:pt x="288" y="306"/>
                  <a:pt x="288" y="306"/>
                  <a:pt x="288" y="307"/>
                </a:cubicBezTo>
                <a:cubicBezTo>
                  <a:pt x="287" y="307"/>
                  <a:pt x="287" y="307"/>
                  <a:pt x="287" y="307"/>
                </a:cubicBezTo>
                <a:cubicBezTo>
                  <a:pt x="288" y="307"/>
                  <a:pt x="289" y="306"/>
                  <a:pt x="289" y="305"/>
                </a:cubicBezTo>
                <a:cubicBezTo>
                  <a:pt x="289" y="305"/>
                  <a:pt x="290" y="304"/>
                  <a:pt x="288" y="304"/>
                </a:cubicBezTo>
                <a:cubicBezTo>
                  <a:pt x="288" y="304"/>
                  <a:pt x="287" y="304"/>
                  <a:pt x="288" y="303"/>
                </a:cubicBezTo>
                <a:cubicBezTo>
                  <a:pt x="290" y="301"/>
                  <a:pt x="291" y="300"/>
                  <a:pt x="292" y="298"/>
                </a:cubicBezTo>
                <a:cubicBezTo>
                  <a:pt x="291" y="299"/>
                  <a:pt x="290" y="299"/>
                  <a:pt x="289" y="300"/>
                </a:cubicBezTo>
                <a:cubicBezTo>
                  <a:pt x="289" y="300"/>
                  <a:pt x="288" y="301"/>
                  <a:pt x="287" y="302"/>
                </a:cubicBezTo>
                <a:close/>
                <a:moveTo>
                  <a:pt x="287" y="236"/>
                </a:moveTo>
                <a:cubicBezTo>
                  <a:pt x="287" y="236"/>
                  <a:pt x="286" y="236"/>
                  <a:pt x="285" y="236"/>
                </a:cubicBezTo>
                <a:cubicBezTo>
                  <a:pt x="285" y="237"/>
                  <a:pt x="285" y="238"/>
                  <a:pt x="285" y="238"/>
                </a:cubicBezTo>
                <a:cubicBezTo>
                  <a:pt x="286" y="239"/>
                  <a:pt x="287" y="240"/>
                  <a:pt x="287" y="241"/>
                </a:cubicBezTo>
                <a:cubicBezTo>
                  <a:pt x="287" y="242"/>
                  <a:pt x="287" y="243"/>
                  <a:pt x="288" y="243"/>
                </a:cubicBezTo>
                <a:cubicBezTo>
                  <a:pt x="289" y="243"/>
                  <a:pt x="289" y="242"/>
                  <a:pt x="289" y="241"/>
                </a:cubicBezTo>
                <a:cubicBezTo>
                  <a:pt x="289" y="241"/>
                  <a:pt x="288" y="240"/>
                  <a:pt x="288" y="240"/>
                </a:cubicBezTo>
                <a:cubicBezTo>
                  <a:pt x="288" y="238"/>
                  <a:pt x="288" y="237"/>
                  <a:pt x="287" y="236"/>
                </a:cubicBezTo>
                <a:close/>
                <a:moveTo>
                  <a:pt x="288" y="251"/>
                </a:moveTo>
                <a:cubicBezTo>
                  <a:pt x="288" y="251"/>
                  <a:pt x="288" y="251"/>
                  <a:pt x="288" y="251"/>
                </a:cubicBezTo>
                <a:cubicBezTo>
                  <a:pt x="287" y="251"/>
                  <a:pt x="286" y="252"/>
                  <a:pt x="286" y="253"/>
                </a:cubicBezTo>
                <a:cubicBezTo>
                  <a:pt x="286" y="254"/>
                  <a:pt x="286" y="254"/>
                  <a:pt x="287" y="254"/>
                </a:cubicBezTo>
                <a:cubicBezTo>
                  <a:pt x="287" y="254"/>
                  <a:pt x="288" y="254"/>
                  <a:pt x="288" y="252"/>
                </a:cubicBezTo>
                <a:cubicBezTo>
                  <a:pt x="288" y="252"/>
                  <a:pt x="288" y="252"/>
                  <a:pt x="288" y="251"/>
                </a:cubicBezTo>
                <a:close/>
                <a:moveTo>
                  <a:pt x="287" y="288"/>
                </a:moveTo>
                <a:cubicBezTo>
                  <a:pt x="287" y="288"/>
                  <a:pt x="287" y="288"/>
                  <a:pt x="288" y="287"/>
                </a:cubicBezTo>
                <a:cubicBezTo>
                  <a:pt x="288" y="287"/>
                  <a:pt x="288" y="287"/>
                  <a:pt x="289" y="286"/>
                </a:cubicBezTo>
                <a:cubicBezTo>
                  <a:pt x="289" y="285"/>
                  <a:pt x="290" y="285"/>
                  <a:pt x="290" y="283"/>
                </a:cubicBezTo>
                <a:cubicBezTo>
                  <a:pt x="290" y="284"/>
                  <a:pt x="289" y="285"/>
                  <a:pt x="288" y="285"/>
                </a:cubicBezTo>
                <a:cubicBezTo>
                  <a:pt x="288" y="286"/>
                  <a:pt x="287" y="287"/>
                  <a:pt x="286" y="288"/>
                </a:cubicBezTo>
                <a:cubicBezTo>
                  <a:pt x="286" y="288"/>
                  <a:pt x="285" y="288"/>
                  <a:pt x="286" y="289"/>
                </a:cubicBezTo>
                <a:cubicBezTo>
                  <a:pt x="286" y="289"/>
                  <a:pt x="286" y="289"/>
                  <a:pt x="286" y="289"/>
                </a:cubicBezTo>
                <a:cubicBezTo>
                  <a:pt x="286" y="289"/>
                  <a:pt x="287" y="288"/>
                  <a:pt x="287" y="288"/>
                </a:cubicBezTo>
                <a:cubicBezTo>
                  <a:pt x="287" y="287"/>
                  <a:pt x="288" y="286"/>
                  <a:pt x="288" y="286"/>
                </a:cubicBezTo>
                <a:cubicBezTo>
                  <a:pt x="288" y="286"/>
                  <a:pt x="288" y="287"/>
                  <a:pt x="288" y="287"/>
                </a:cubicBezTo>
                <a:cubicBezTo>
                  <a:pt x="287" y="288"/>
                  <a:pt x="287" y="288"/>
                  <a:pt x="287" y="288"/>
                </a:cubicBezTo>
                <a:close/>
                <a:moveTo>
                  <a:pt x="283" y="231"/>
                </a:moveTo>
                <a:cubicBezTo>
                  <a:pt x="283" y="232"/>
                  <a:pt x="283" y="232"/>
                  <a:pt x="284" y="233"/>
                </a:cubicBezTo>
                <a:cubicBezTo>
                  <a:pt x="284" y="234"/>
                  <a:pt x="284" y="235"/>
                  <a:pt x="285" y="236"/>
                </a:cubicBezTo>
                <a:cubicBezTo>
                  <a:pt x="285" y="235"/>
                  <a:pt x="285" y="234"/>
                  <a:pt x="286" y="234"/>
                </a:cubicBezTo>
                <a:cubicBezTo>
                  <a:pt x="288" y="235"/>
                  <a:pt x="286" y="233"/>
                  <a:pt x="286" y="232"/>
                </a:cubicBezTo>
                <a:cubicBezTo>
                  <a:pt x="286" y="232"/>
                  <a:pt x="286" y="231"/>
                  <a:pt x="286" y="231"/>
                </a:cubicBezTo>
                <a:cubicBezTo>
                  <a:pt x="286" y="231"/>
                  <a:pt x="286" y="230"/>
                  <a:pt x="286" y="230"/>
                </a:cubicBezTo>
                <a:cubicBezTo>
                  <a:pt x="285" y="229"/>
                  <a:pt x="285" y="229"/>
                  <a:pt x="285" y="228"/>
                </a:cubicBezTo>
                <a:cubicBezTo>
                  <a:pt x="285" y="227"/>
                  <a:pt x="285" y="227"/>
                  <a:pt x="285" y="227"/>
                </a:cubicBezTo>
                <a:cubicBezTo>
                  <a:pt x="284" y="228"/>
                  <a:pt x="283" y="228"/>
                  <a:pt x="283" y="228"/>
                </a:cubicBezTo>
                <a:cubicBezTo>
                  <a:pt x="282" y="229"/>
                  <a:pt x="282" y="229"/>
                  <a:pt x="282" y="228"/>
                </a:cubicBezTo>
                <a:cubicBezTo>
                  <a:pt x="281" y="227"/>
                  <a:pt x="281" y="226"/>
                  <a:pt x="280" y="226"/>
                </a:cubicBezTo>
                <a:cubicBezTo>
                  <a:pt x="281" y="227"/>
                  <a:pt x="281" y="228"/>
                  <a:pt x="282" y="230"/>
                </a:cubicBezTo>
                <a:cubicBezTo>
                  <a:pt x="282" y="230"/>
                  <a:pt x="282" y="231"/>
                  <a:pt x="283" y="231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3" y="306"/>
                </a:moveTo>
                <a:cubicBezTo>
                  <a:pt x="282" y="306"/>
                  <a:pt x="281" y="307"/>
                  <a:pt x="280" y="308"/>
                </a:cubicBezTo>
                <a:cubicBezTo>
                  <a:pt x="280" y="308"/>
                  <a:pt x="279" y="308"/>
                  <a:pt x="279" y="309"/>
                </a:cubicBezTo>
                <a:cubicBezTo>
                  <a:pt x="278" y="309"/>
                  <a:pt x="278" y="309"/>
                  <a:pt x="278" y="309"/>
                </a:cubicBezTo>
                <a:cubicBezTo>
                  <a:pt x="279" y="310"/>
                  <a:pt x="277" y="311"/>
                  <a:pt x="276" y="312"/>
                </a:cubicBezTo>
                <a:cubicBezTo>
                  <a:pt x="276" y="312"/>
                  <a:pt x="277" y="311"/>
                  <a:pt x="277" y="311"/>
                </a:cubicBezTo>
                <a:cubicBezTo>
                  <a:pt x="278" y="311"/>
                  <a:pt x="279" y="310"/>
                  <a:pt x="280" y="309"/>
                </a:cubicBezTo>
                <a:cubicBezTo>
                  <a:pt x="280" y="309"/>
                  <a:pt x="281" y="308"/>
                  <a:pt x="282" y="307"/>
                </a:cubicBezTo>
                <a:cubicBezTo>
                  <a:pt x="284" y="307"/>
                  <a:pt x="282" y="307"/>
                  <a:pt x="283" y="306"/>
                </a:cubicBezTo>
                <a:close/>
                <a:moveTo>
                  <a:pt x="306" y="287"/>
                </a:moveTo>
                <a:cubicBezTo>
                  <a:pt x="306" y="286"/>
                  <a:pt x="306" y="285"/>
                  <a:pt x="306" y="285"/>
                </a:cubicBezTo>
                <a:cubicBezTo>
                  <a:pt x="307" y="284"/>
                  <a:pt x="307" y="283"/>
                  <a:pt x="307" y="283"/>
                </a:cubicBezTo>
                <a:cubicBezTo>
                  <a:pt x="306" y="283"/>
                  <a:pt x="306" y="283"/>
                  <a:pt x="305" y="285"/>
                </a:cubicBezTo>
                <a:cubicBezTo>
                  <a:pt x="304" y="286"/>
                  <a:pt x="304" y="287"/>
                  <a:pt x="303" y="287"/>
                </a:cubicBezTo>
                <a:cubicBezTo>
                  <a:pt x="303" y="288"/>
                  <a:pt x="302" y="289"/>
                  <a:pt x="302" y="290"/>
                </a:cubicBezTo>
                <a:cubicBezTo>
                  <a:pt x="302" y="291"/>
                  <a:pt x="301" y="292"/>
                  <a:pt x="301" y="291"/>
                </a:cubicBezTo>
                <a:cubicBezTo>
                  <a:pt x="301" y="291"/>
                  <a:pt x="301" y="291"/>
                  <a:pt x="301" y="290"/>
                </a:cubicBezTo>
                <a:cubicBezTo>
                  <a:pt x="303" y="288"/>
                  <a:pt x="304" y="285"/>
                  <a:pt x="305" y="282"/>
                </a:cubicBezTo>
                <a:cubicBezTo>
                  <a:pt x="305" y="282"/>
                  <a:pt x="305" y="282"/>
                  <a:pt x="305" y="282"/>
                </a:cubicBezTo>
                <a:cubicBezTo>
                  <a:pt x="304" y="284"/>
                  <a:pt x="303" y="286"/>
                  <a:pt x="302" y="287"/>
                </a:cubicBezTo>
                <a:cubicBezTo>
                  <a:pt x="301" y="289"/>
                  <a:pt x="300" y="290"/>
                  <a:pt x="299" y="292"/>
                </a:cubicBezTo>
                <a:cubicBezTo>
                  <a:pt x="300" y="290"/>
                  <a:pt x="301" y="289"/>
                  <a:pt x="302" y="287"/>
                </a:cubicBezTo>
                <a:cubicBezTo>
                  <a:pt x="302" y="287"/>
                  <a:pt x="303" y="284"/>
                  <a:pt x="302" y="286"/>
                </a:cubicBezTo>
                <a:cubicBezTo>
                  <a:pt x="299" y="288"/>
                  <a:pt x="301" y="286"/>
                  <a:pt x="301" y="285"/>
                </a:cubicBezTo>
                <a:cubicBezTo>
                  <a:pt x="301" y="284"/>
                  <a:pt x="301" y="283"/>
                  <a:pt x="301" y="284"/>
                </a:cubicBezTo>
                <a:cubicBezTo>
                  <a:pt x="300" y="284"/>
                  <a:pt x="300" y="285"/>
                  <a:pt x="300" y="285"/>
                </a:cubicBezTo>
                <a:cubicBezTo>
                  <a:pt x="301" y="286"/>
                  <a:pt x="299" y="287"/>
                  <a:pt x="299" y="288"/>
                </a:cubicBezTo>
                <a:cubicBezTo>
                  <a:pt x="298" y="290"/>
                  <a:pt x="297" y="291"/>
                  <a:pt x="296" y="293"/>
                </a:cubicBezTo>
                <a:cubicBezTo>
                  <a:pt x="295" y="294"/>
                  <a:pt x="294" y="296"/>
                  <a:pt x="294" y="297"/>
                </a:cubicBezTo>
                <a:cubicBezTo>
                  <a:pt x="295" y="296"/>
                  <a:pt x="296" y="295"/>
                  <a:pt x="297" y="295"/>
                </a:cubicBezTo>
                <a:cubicBezTo>
                  <a:pt x="293" y="299"/>
                  <a:pt x="295" y="301"/>
                  <a:pt x="292" y="304"/>
                </a:cubicBezTo>
                <a:cubicBezTo>
                  <a:pt x="293" y="303"/>
                  <a:pt x="295" y="302"/>
                  <a:pt x="296" y="301"/>
                </a:cubicBezTo>
                <a:cubicBezTo>
                  <a:pt x="296" y="301"/>
                  <a:pt x="297" y="300"/>
                  <a:pt x="298" y="299"/>
                </a:cubicBezTo>
                <a:cubicBezTo>
                  <a:pt x="299" y="298"/>
                  <a:pt x="299" y="298"/>
                  <a:pt x="299" y="299"/>
                </a:cubicBezTo>
                <a:cubicBezTo>
                  <a:pt x="299" y="302"/>
                  <a:pt x="299" y="302"/>
                  <a:pt x="303" y="297"/>
                </a:cubicBezTo>
                <a:cubicBezTo>
                  <a:pt x="303" y="297"/>
                  <a:pt x="303" y="297"/>
                  <a:pt x="303" y="296"/>
                </a:cubicBezTo>
                <a:cubicBezTo>
                  <a:pt x="302" y="297"/>
                  <a:pt x="302" y="297"/>
                  <a:pt x="301" y="297"/>
                </a:cubicBezTo>
                <a:cubicBezTo>
                  <a:pt x="301" y="298"/>
                  <a:pt x="301" y="298"/>
                  <a:pt x="301" y="297"/>
                </a:cubicBezTo>
                <a:cubicBezTo>
                  <a:pt x="301" y="297"/>
                  <a:pt x="301" y="297"/>
                  <a:pt x="302" y="296"/>
                </a:cubicBezTo>
                <a:cubicBezTo>
                  <a:pt x="303" y="296"/>
                  <a:pt x="304" y="294"/>
                  <a:pt x="305" y="292"/>
                </a:cubicBezTo>
                <a:cubicBezTo>
                  <a:pt x="305" y="291"/>
                  <a:pt x="306" y="290"/>
                  <a:pt x="306" y="289"/>
                </a:cubicBezTo>
                <a:cubicBezTo>
                  <a:pt x="306" y="288"/>
                  <a:pt x="306" y="287"/>
                  <a:pt x="306" y="287"/>
                </a:cubicBezTo>
                <a:close/>
                <a:moveTo>
                  <a:pt x="281" y="288"/>
                </a:moveTo>
                <a:cubicBezTo>
                  <a:pt x="281" y="289"/>
                  <a:pt x="282" y="289"/>
                  <a:pt x="282" y="289"/>
                </a:cubicBezTo>
                <a:cubicBezTo>
                  <a:pt x="283" y="288"/>
                  <a:pt x="281" y="288"/>
                  <a:pt x="282" y="287"/>
                </a:cubicBezTo>
                <a:cubicBezTo>
                  <a:pt x="283" y="286"/>
                  <a:pt x="284" y="285"/>
                  <a:pt x="284" y="284"/>
                </a:cubicBezTo>
                <a:cubicBezTo>
                  <a:pt x="284" y="283"/>
                  <a:pt x="285" y="282"/>
                  <a:pt x="285" y="282"/>
                </a:cubicBezTo>
                <a:cubicBezTo>
                  <a:pt x="284" y="282"/>
                  <a:pt x="284" y="284"/>
                  <a:pt x="283" y="284"/>
                </a:cubicBezTo>
                <a:cubicBezTo>
                  <a:pt x="282" y="284"/>
                  <a:pt x="281" y="286"/>
                  <a:pt x="280" y="287"/>
                </a:cubicBezTo>
                <a:cubicBezTo>
                  <a:pt x="282" y="287"/>
                  <a:pt x="279" y="289"/>
                  <a:pt x="280" y="289"/>
                </a:cubicBezTo>
                <a:cubicBezTo>
                  <a:pt x="280" y="290"/>
                  <a:pt x="281" y="288"/>
                  <a:pt x="281" y="288"/>
                </a:cubicBezTo>
                <a:close/>
                <a:moveTo>
                  <a:pt x="242" y="194"/>
                </a:moveTo>
                <a:cubicBezTo>
                  <a:pt x="242" y="195"/>
                  <a:pt x="240" y="195"/>
                  <a:pt x="241" y="195"/>
                </a:cubicBezTo>
                <a:cubicBezTo>
                  <a:pt x="241" y="196"/>
                  <a:pt x="242" y="196"/>
                  <a:pt x="243" y="196"/>
                </a:cubicBezTo>
                <a:cubicBezTo>
                  <a:pt x="243" y="196"/>
                  <a:pt x="244" y="196"/>
                  <a:pt x="245" y="196"/>
                </a:cubicBezTo>
                <a:cubicBezTo>
                  <a:pt x="244" y="196"/>
                  <a:pt x="244" y="195"/>
                  <a:pt x="243" y="195"/>
                </a:cubicBezTo>
                <a:cubicBezTo>
                  <a:pt x="243" y="195"/>
                  <a:pt x="242" y="194"/>
                  <a:pt x="242" y="194"/>
                </a:cubicBezTo>
                <a:close/>
                <a:moveTo>
                  <a:pt x="288" y="230"/>
                </a:moveTo>
                <a:cubicBezTo>
                  <a:pt x="288" y="231"/>
                  <a:pt x="288" y="231"/>
                  <a:pt x="288" y="232"/>
                </a:cubicBezTo>
                <a:cubicBezTo>
                  <a:pt x="287" y="232"/>
                  <a:pt x="288" y="234"/>
                  <a:pt x="288" y="234"/>
                </a:cubicBezTo>
                <a:cubicBezTo>
                  <a:pt x="288" y="235"/>
                  <a:pt x="288" y="235"/>
                  <a:pt x="288" y="235"/>
                </a:cubicBezTo>
                <a:cubicBezTo>
                  <a:pt x="288" y="234"/>
                  <a:pt x="288" y="233"/>
                  <a:pt x="288" y="232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4"/>
                  <a:pt x="289" y="232"/>
                  <a:pt x="288" y="231"/>
                </a:cubicBezTo>
                <a:cubicBezTo>
                  <a:pt x="288" y="229"/>
                  <a:pt x="287" y="228"/>
                  <a:pt x="286" y="227"/>
                </a:cubicBezTo>
                <a:cubicBezTo>
                  <a:pt x="286" y="228"/>
                  <a:pt x="286" y="230"/>
                  <a:pt x="288" y="230"/>
                </a:cubicBezTo>
                <a:close/>
                <a:moveTo>
                  <a:pt x="283" y="303"/>
                </a:moveTo>
                <a:cubicBezTo>
                  <a:pt x="283" y="302"/>
                  <a:pt x="283" y="302"/>
                  <a:pt x="283" y="303"/>
                </a:cubicBezTo>
                <a:cubicBezTo>
                  <a:pt x="282" y="304"/>
                  <a:pt x="279" y="306"/>
                  <a:pt x="278" y="308"/>
                </a:cubicBezTo>
                <a:cubicBezTo>
                  <a:pt x="279" y="307"/>
                  <a:pt x="280" y="307"/>
                  <a:pt x="280" y="306"/>
                </a:cubicBezTo>
                <a:cubicBezTo>
                  <a:pt x="282" y="306"/>
                  <a:pt x="283" y="304"/>
                  <a:pt x="283" y="303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7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lnTo>
                  <a:pt x="287" y="337"/>
                </a:lnTo>
                <a:close/>
                <a:moveTo>
                  <a:pt x="293" y="269"/>
                </a:moveTo>
                <a:cubicBezTo>
                  <a:pt x="293" y="269"/>
                  <a:pt x="293" y="270"/>
                  <a:pt x="292" y="271"/>
                </a:cubicBezTo>
                <a:cubicBezTo>
                  <a:pt x="293" y="270"/>
                  <a:pt x="293" y="270"/>
                  <a:pt x="294" y="269"/>
                </a:cubicBezTo>
                <a:cubicBezTo>
                  <a:pt x="294" y="268"/>
                  <a:pt x="294" y="268"/>
                  <a:pt x="294" y="267"/>
                </a:cubicBezTo>
                <a:cubicBezTo>
                  <a:pt x="294" y="265"/>
                  <a:pt x="295" y="264"/>
                  <a:pt x="296" y="263"/>
                </a:cubicBezTo>
                <a:cubicBezTo>
                  <a:pt x="296" y="263"/>
                  <a:pt x="296" y="261"/>
                  <a:pt x="295" y="261"/>
                </a:cubicBezTo>
                <a:cubicBezTo>
                  <a:pt x="295" y="261"/>
                  <a:pt x="294" y="262"/>
                  <a:pt x="294" y="263"/>
                </a:cubicBezTo>
                <a:cubicBezTo>
                  <a:pt x="294" y="264"/>
                  <a:pt x="294" y="265"/>
                  <a:pt x="294" y="267"/>
                </a:cubicBezTo>
                <a:cubicBezTo>
                  <a:pt x="294" y="267"/>
                  <a:pt x="294" y="268"/>
                  <a:pt x="293" y="269"/>
                </a:cubicBezTo>
                <a:close/>
                <a:moveTo>
                  <a:pt x="262" y="318"/>
                </a:moveTo>
                <a:cubicBezTo>
                  <a:pt x="263" y="318"/>
                  <a:pt x="264" y="318"/>
                  <a:pt x="266" y="317"/>
                </a:cubicBezTo>
                <a:cubicBezTo>
                  <a:pt x="267" y="317"/>
                  <a:pt x="268" y="316"/>
                  <a:pt x="269" y="314"/>
                </a:cubicBezTo>
                <a:cubicBezTo>
                  <a:pt x="268" y="315"/>
                  <a:pt x="267" y="316"/>
                  <a:pt x="266" y="317"/>
                </a:cubicBezTo>
                <a:cubicBezTo>
                  <a:pt x="265" y="317"/>
                  <a:pt x="263" y="317"/>
                  <a:pt x="262" y="318"/>
                </a:cubicBezTo>
                <a:close/>
                <a:moveTo>
                  <a:pt x="282" y="233"/>
                </a:moveTo>
                <a:cubicBezTo>
                  <a:pt x="282" y="234"/>
                  <a:pt x="282" y="234"/>
                  <a:pt x="283" y="234"/>
                </a:cubicBezTo>
                <a:cubicBezTo>
                  <a:pt x="283" y="234"/>
                  <a:pt x="283" y="233"/>
                  <a:pt x="283" y="233"/>
                </a:cubicBezTo>
                <a:cubicBezTo>
                  <a:pt x="282" y="232"/>
                  <a:pt x="281" y="231"/>
                  <a:pt x="281" y="230"/>
                </a:cubicBezTo>
                <a:cubicBezTo>
                  <a:pt x="280" y="232"/>
                  <a:pt x="281" y="232"/>
                  <a:pt x="282" y="233"/>
                </a:cubicBezTo>
                <a:close/>
                <a:moveTo>
                  <a:pt x="290" y="241"/>
                </a:moveTo>
                <a:cubicBezTo>
                  <a:pt x="290" y="239"/>
                  <a:pt x="289" y="238"/>
                  <a:pt x="289" y="237"/>
                </a:cubicBezTo>
                <a:cubicBezTo>
                  <a:pt x="288" y="237"/>
                  <a:pt x="288" y="238"/>
                  <a:pt x="289" y="238"/>
                </a:cubicBezTo>
                <a:cubicBezTo>
                  <a:pt x="290" y="240"/>
                  <a:pt x="289" y="243"/>
                  <a:pt x="290" y="245"/>
                </a:cubicBezTo>
                <a:cubicBezTo>
                  <a:pt x="290" y="246"/>
                  <a:pt x="290" y="246"/>
                  <a:pt x="291" y="246"/>
                </a:cubicBezTo>
                <a:cubicBezTo>
                  <a:pt x="291" y="246"/>
                  <a:pt x="291" y="246"/>
                  <a:pt x="291" y="245"/>
                </a:cubicBezTo>
                <a:cubicBezTo>
                  <a:pt x="291" y="245"/>
                  <a:pt x="291" y="243"/>
                  <a:pt x="291" y="243"/>
                </a:cubicBezTo>
                <a:cubicBezTo>
                  <a:pt x="292" y="242"/>
                  <a:pt x="293" y="241"/>
                  <a:pt x="292" y="240"/>
                </a:cubicBezTo>
                <a:cubicBezTo>
                  <a:pt x="292" y="237"/>
                  <a:pt x="292" y="235"/>
                  <a:pt x="291" y="232"/>
                </a:cubicBezTo>
                <a:cubicBezTo>
                  <a:pt x="291" y="232"/>
                  <a:pt x="291" y="231"/>
                  <a:pt x="291" y="230"/>
                </a:cubicBezTo>
                <a:cubicBezTo>
                  <a:pt x="290" y="230"/>
                  <a:pt x="290" y="229"/>
                  <a:pt x="290" y="229"/>
                </a:cubicBezTo>
                <a:cubicBezTo>
                  <a:pt x="290" y="229"/>
                  <a:pt x="291" y="229"/>
                  <a:pt x="291" y="229"/>
                </a:cubicBezTo>
                <a:cubicBezTo>
                  <a:pt x="291" y="229"/>
                  <a:pt x="291" y="230"/>
                  <a:pt x="291" y="230"/>
                </a:cubicBezTo>
                <a:cubicBezTo>
                  <a:pt x="292" y="230"/>
                  <a:pt x="292" y="231"/>
                  <a:pt x="292" y="231"/>
                </a:cubicBezTo>
                <a:cubicBezTo>
                  <a:pt x="291" y="233"/>
                  <a:pt x="292" y="234"/>
                  <a:pt x="292" y="235"/>
                </a:cubicBezTo>
                <a:cubicBezTo>
                  <a:pt x="293" y="235"/>
                  <a:pt x="293" y="236"/>
                  <a:pt x="293" y="236"/>
                </a:cubicBezTo>
                <a:cubicBezTo>
                  <a:pt x="294" y="236"/>
                  <a:pt x="293" y="235"/>
                  <a:pt x="293" y="234"/>
                </a:cubicBezTo>
                <a:cubicBezTo>
                  <a:pt x="293" y="234"/>
                  <a:pt x="293" y="233"/>
                  <a:pt x="293" y="232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0"/>
                  <a:pt x="293" y="232"/>
                  <a:pt x="294" y="232"/>
                </a:cubicBezTo>
                <a:cubicBezTo>
                  <a:pt x="294" y="230"/>
                  <a:pt x="293" y="228"/>
                  <a:pt x="292" y="226"/>
                </a:cubicBezTo>
                <a:cubicBezTo>
                  <a:pt x="292" y="227"/>
                  <a:pt x="292" y="228"/>
                  <a:pt x="292" y="228"/>
                </a:cubicBezTo>
                <a:cubicBezTo>
                  <a:pt x="291" y="227"/>
                  <a:pt x="291" y="226"/>
                  <a:pt x="290" y="225"/>
                </a:cubicBezTo>
                <a:cubicBezTo>
                  <a:pt x="291" y="227"/>
                  <a:pt x="289" y="227"/>
                  <a:pt x="289" y="228"/>
                </a:cubicBezTo>
                <a:cubicBezTo>
                  <a:pt x="289" y="227"/>
                  <a:pt x="289" y="227"/>
                  <a:pt x="289" y="226"/>
                </a:cubicBezTo>
                <a:cubicBezTo>
                  <a:pt x="288" y="226"/>
                  <a:pt x="288" y="226"/>
                  <a:pt x="288" y="226"/>
                </a:cubicBezTo>
                <a:cubicBezTo>
                  <a:pt x="289" y="227"/>
                  <a:pt x="289" y="228"/>
                  <a:pt x="289" y="229"/>
                </a:cubicBezTo>
                <a:cubicBezTo>
                  <a:pt x="290" y="230"/>
                  <a:pt x="290" y="231"/>
                  <a:pt x="290" y="232"/>
                </a:cubicBezTo>
                <a:cubicBezTo>
                  <a:pt x="290" y="233"/>
                  <a:pt x="290" y="234"/>
                  <a:pt x="291" y="235"/>
                </a:cubicBezTo>
                <a:cubicBezTo>
                  <a:pt x="291" y="236"/>
                  <a:pt x="291" y="237"/>
                  <a:pt x="292" y="238"/>
                </a:cubicBezTo>
                <a:cubicBezTo>
                  <a:pt x="290" y="237"/>
                  <a:pt x="290" y="236"/>
                  <a:pt x="290" y="235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6"/>
                  <a:pt x="290" y="237"/>
                  <a:pt x="290" y="238"/>
                </a:cubicBezTo>
                <a:cubicBezTo>
                  <a:pt x="290" y="239"/>
                  <a:pt x="290" y="240"/>
                  <a:pt x="290" y="241"/>
                </a:cubicBezTo>
                <a:close/>
                <a:moveTo>
                  <a:pt x="70" y="56"/>
                </a:moveTo>
                <a:cubicBezTo>
                  <a:pt x="71" y="55"/>
                  <a:pt x="78" y="48"/>
                  <a:pt x="78" y="48"/>
                </a:cubicBezTo>
                <a:cubicBezTo>
                  <a:pt x="76" y="49"/>
                  <a:pt x="75" y="50"/>
                  <a:pt x="72" y="52"/>
                </a:cubicBezTo>
                <a:cubicBezTo>
                  <a:pt x="70" y="54"/>
                  <a:pt x="68" y="57"/>
                  <a:pt x="65" y="59"/>
                </a:cubicBezTo>
                <a:cubicBezTo>
                  <a:pt x="63" y="62"/>
                  <a:pt x="61" y="64"/>
                  <a:pt x="59" y="66"/>
                </a:cubicBezTo>
                <a:cubicBezTo>
                  <a:pt x="57" y="69"/>
                  <a:pt x="55" y="71"/>
                  <a:pt x="54" y="72"/>
                </a:cubicBezTo>
                <a:cubicBezTo>
                  <a:pt x="59" y="67"/>
                  <a:pt x="65" y="60"/>
                  <a:pt x="70" y="56"/>
                </a:cubicBezTo>
                <a:close/>
                <a:moveTo>
                  <a:pt x="16" y="164"/>
                </a:moveTo>
                <a:cubicBezTo>
                  <a:pt x="15" y="167"/>
                  <a:pt x="14" y="169"/>
                  <a:pt x="13" y="172"/>
                </a:cubicBezTo>
                <a:cubicBezTo>
                  <a:pt x="13" y="175"/>
                  <a:pt x="12" y="177"/>
                  <a:pt x="11" y="180"/>
                </a:cubicBezTo>
                <a:cubicBezTo>
                  <a:pt x="10" y="185"/>
                  <a:pt x="9" y="191"/>
                  <a:pt x="8" y="196"/>
                </a:cubicBezTo>
                <a:cubicBezTo>
                  <a:pt x="10" y="186"/>
                  <a:pt x="13" y="175"/>
                  <a:pt x="16" y="164"/>
                </a:cubicBezTo>
                <a:close/>
                <a:moveTo>
                  <a:pt x="126" y="27"/>
                </a:moveTo>
                <a:cubicBezTo>
                  <a:pt x="127" y="26"/>
                  <a:pt x="128" y="26"/>
                  <a:pt x="129" y="25"/>
                </a:cubicBezTo>
                <a:cubicBezTo>
                  <a:pt x="128" y="26"/>
                  <a:pt x="127" y="26"/>
                  <a:pt x="126" y="27"/>
                </a:cubicBezTo>
                <a:close/>
                <a:moveTo>
                  <a:pt x="96" y="37"/>
                </a:moveTo>
                <a:cubicBezTo>
                  <a:pt x="97" y="37"/>
                  <a:pt x="98" y="36"/>
                  <a:pt x="98" y="36"/>
                </a:cubicBezTo>
                <a:cubicBezTo>
                  <a:pt x="99" y="35"/>
                  <a:pt x="99" y="35"/>
                  <a:pt x="97" y="36"/>
                </a:cubicBezTo>
                <a:cubicBezTo>
                  <a:pt x="89" y="42"/>
                  <a:pt x="81" y="48"/>
                  <a:pt x="75" y="54"/>
                </a:cubicBezTo>
                <a:cubicBezTo>
                  <a:pt x="82" y="49"/>
                  <a:pt x="89" y="41"/>
                  <a:pt x="96" y="37"/>
                </a:cubicBezTo>
                <a:close/>
                <a:moveTo>
                  <a:pt x="96" y="46"/>
                </a:moveTo>
                <a:cubicBezTo>
                  <a:pt x="98" y="44"/>
                  <a:pt x="100" y="43"/>
                  <a:pt x="102" y="42"/>
                </a:cubicBezTo>
                <a:cubicBezTo>
                  <a:pt x="104" y="40"/>
                  <a:pt x="113" y="34"/>
                  <a:pt x="109" y="38"/>
                </a:cubicBezTo>
                <a:cubicBezTo>
                  <a:pt x="112" y="36"/>
                  <a:pt x="117" y="33"/>
                  <a:pt x="117" y="34"/>
                </a:cubicBezTo>
                <a:cubicBezTo>
                  <a:pt x="120" y="32"/>
                  <a:pt x="120" y="31"/>
                  <a:pt x="121" y="30"/>
                </a:cubicBezTo>
                <a:cubicBezTo>
                  <a:pt x="121" y="30"/>
                  <a:pt x="122" y="29"/>
                  <a:pt x="123" y="29"/>
                </a:cubicBezTo>
                <a:cubicBezTo>
                  <a:pt x="124" y="28"/>
                  <a:pt x="125" y="27"/>
                  <a:pt x="126" y="27"/>
                </a:cubicBezTo>
                <a:cubicBezTo>
                  <a:pt x="124" y="28"/>
                  <a:pt x="123" y="29"/>
                  <a:pt x="121" y="29"/>
                </a:cubicBezTo>
                <a:cubicBezTo>
                  <a:pt x="119" y="31"/>
                  <a:pt x="116" y="32"/>
                  <a:pt x="114" y="33"/>
                </a:cubicBezTo>
                <a:cubicBezTo>
                  <a:pt x="110" y="36"/>
                  <a:pt x="106" y="39"/>
                  <a:pt x="101" y="42"/>
                </a:cubicBezTo>
                <a:cubicBezTo>
                  <a:pt x="97" y="45"/>
                  <a:pt x="93" y="48"/>
                  <a:pt x="89" y="52"/>
                </a:cubicBezTo>
                <a:cubicBezTo>
                  <a:pt x="91" y="50"/>
                  <a:pt x="93" y="48"/>
                  <a:pt x="96" y="46"/>
                </a:cubicBezTo>
                <a:close/>
                <a:moveTo>
                  <a:pt x="81" y="47"/>
                </a:moveTo>
                <a:cubicBezTo>
                  <a:pt x="83" y="45"/>
                  <a:pt x="85" y="44"/>
                  <a:pt x="87" y="42"/>
                </a:cubicBezTo>
                <a:cubicBezTo>
                  <a:pt x="89" y="40"/>
                  <a:pt x="92" y="39"/>
                  <a:pt x="94" y="37"/>
                </a:cubicBezTo>
                <a:cubicBezTo>
                  <a:pt x="91" y="39"/>
                  <a:pt x="88" y="41"/>
                  <a:pt x="86" y="42"/>
                </a:cubicBezTo>
                <a:cubicBezTo>
                  <a:pt x="83" y="44"/>
                  <a:pt x="81" y="46"/>
                  <a:pt x="79" y="48"/>
                </a:cubicBezTo>
                <a:cubicBezTo>
                  <a:pt x="76" y="50"/>
                  <a:pt x="73" y="53"/>
                  <a:pt x="70" y="56"/>
                </a:cubicBezTo>
                <a:cubicBezTo>
                  <a:pt x="72" y="54"/>
                  <a:pt x="76" y="51"/>
                  <a:pt x="78" y="50"/>
                </a:cubicBezTo>
                <a:cubicBezTo>
                  <a:pt x="79" y="49"/>
                  <a:pt x="80" y="49"/>
                  <a:pt x="81" y="47"/>
                </a:cubicBezTo>
                <a:close/>
                <a:moveTo>
                  <a:pt x="70" y="56"/>
                </a:move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63" y="394"/>
                </a:moveTo>
                <a:cubicBezTo>
                  <a:pt x="64" y="395"/>
                  <a:pt x="64" y="395"/>
                  <a:pt x="64" y="394"/>
                </a:cubicBezTo>
                <a:cubicBezTo>
                  <a:pt x="64" y="393"/>
                  <a:pt x="63" y="392"/>
                  <a:pt x="62" y="391"/>
                </a:cubicBezTo>
                <a:cubicBezTo>
                  <a:pt x="61" y="390"/>
                  <a:pt x="60" y="389"/>
                  <a:pt x="58" y="387"/>
                </a:cubicBezTo>
                <a:cubicBezTo>
                  <a:pt x="57" y="385"/>
                  <a:pt x="55" y="383"/>
                  <a:pt x="54" y="381"/>
                </a:cubicBezTo>
                <a:cubicBezTo>
                  <a:pt x="56" y="384"/>
                  <a:pt x="58" y="387"/>
                  <a:pt x="60" y="390"/>
                </a:cubicBezTo>
                <a:cubicBezTo>
                  <a:pt x="60" y="391"/>
                  <a:pt x="62" y="393"/>
                  <a:pt x="63" y="394"/>
                </a:cubicBezTo>
                <a:close/>
                <a:moveTo>
                  <a:pt x="70" y="394"/>
                </a:moveTo>
                <a:cubicBezTo>
                  <a:pt x="67" y="391"/>
                  <a:pt x="66" y="389"/>
                  <a:pt x="66" y="389"/>
                </a:cubicBezTo>
                <a:cubicBezTo>
                  <a:pt x="67" y="390"/>
                  <a:pt x="67" y="388"/>
                  <a:pt x="65" y="387"/>
                </a:cubicBezTo>
                <a:cubicBezTo>
                  <a:pt x="64" y="386"/>
                  <a:pt x="64" y="385"/>
                  <a:pt x="63" y="384"/>
                </a:cubicBezTo>
                <a:cubicBezTo>
                  <a:pt x="62" y="382"/>
                  <a:pt x="61" y="381"/>
                  <a:pt x="60" y="380"/>
                </a:cubicBezTo>
                <a:cubicBezTo>
                  <a:pt x="58" y="378"/>
                  <a:pt x="57" y="376"/>
                  <a:pt x="56" y="375"/>
                </a:cubicBezTo>
                <a:cubicBezTo>
                  <a:pt x="54" y="373"/>
                  <a:pt x="53" y="371"/>
                  <a:pt x="53" y="370"/>
                </a:cubicBezTo>
                <a:cubicBezTo>
                  <a:pt x="53" y="370"/>
                  <a:pt x="52" y="368"/>
                  <a:pt x="51" y="367"/>
                </a:cubicBezTo>
                <a:cubicBezTo>
                  <a:pt x="50" y="366"/>
                  <a:pt x="50" y="365"/>
                  <a:pt x="50" y="365"/>
                </a:cubicBezTo>
                <a:cubicBezTo>
                  <a:pt x="49" y="364"/>
                  <a:pt x="49" y="364"/>
                  <a:pt x="49" y="364"/>
                </a:cubicBezTo>
                <a:cubicBezTo>
                  <a:pt x="47" y="361"/>
                  <a:pt x="46" y="359"/>
                  <a:pt x="45" y="356"/>
                </a:cubicBezTo>
                <a:cubicBezTo>
                  <a:pt x="44" y="355"/>
                  <a:pt x="42" y="352"/>
                  <a:pt x="42" y="354"/>
                </a:cubicBezTo>
                <a:cubicBezTo>
                  <a:pt x="44" y="356"/>
                  <a:pt x="43" y="356"/>
                  <a:pt x="41" y="353"/>
                </a:cubicBezTo>
                <a:cubicBezTo>
                  <a:pt x="40" y="352"/>
                  <a:pt x="43" y="356"/>
                  <a:pt x="43" y="356"/>
                </a:cubicBezTo>
                <a:cubicBezTo>
                  <a:pt x="41" y="354"/>
                  <a:pt x="40" y="352"/>
                  <a:pt x="39" y="350"/>
                </a:cubicBezTo>
                <a:cubicBezTo>
                  <a:pt x="39" y="351"/>
                  <a:pt x="41" y="354"/>
                  <a:pt x="41" y="354"/>
                </a:cubicBezTo>
                <a:cubicBezTo>
                  <a:pt x="40" y="352"/>
                  <a:pt x="38" y="350"/>
                  <a:pt x="37" y="348"/>
                </a:cubicBezTo>
                <a:cubicBezTo>
                  <a:pt x="36" y="346"/>
                  <a:pt x="35" y="344"/>
                  <a:pt x="34" y="342"/>
                </a:cubicBezTo>
                <a:cubicBezTo>
                  <a:pt x="35" y="344"/>
                  <a:pt x="37" y="347"/>
                  <a:pt x="37" y="349"/>
                </a:cubicBezTo>
                <a:cubicBezTo>
                  <a:pt x="36" y="347"/>
                  <a:pt x="34" y="343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1" y="339"/>
                  <a:pt x="30" y="336"/>
                  <a:pt x="29" y="333"/>
                </a:cubicBezTo>
                <a:cubicBezTo>
                  <a:pt x="27" y="328"/>
                  <a:pt x="25" y="325"/>
                  <a:pt x="24" y="322"/>
                </a:cubicBezTo>
                <a:cubicBezTo>
                  <a:pt x="23" y="319"/>
                  <a:pt x="22" y="318"/>
                  <a:pt x="21" y="317"/>
                </a:cubicBezTo>
                <a:cubicBezTo>
                  <a:pt x="20" y="316"/>
                  <a:pt x="21" y="317"/>
                  <a:pt x="21" y="319"/>
                </a:cubicBezTo>
                <a:cubicBezTo>
                  <a:pt x="25" y="331"/>
                  <a:pt x="29" y="341"/>
                  <a:pt x="35" y="352"/>
                </a:cubicBezTo>
                <a:cubicBezTo>
                  <a:pt x="39" y="359"/>
                  <a:pt x="39" y="359"/>
                  <a:pt x="39" y="359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5" y="368"/>
                  <a:pt x="46" y="370"/>
                  <a:pt x="48" y="372"/>
                </a:cubicBezTo>
                <a:cubicBezTo>
                  <a:pt x="49" y="374"/>
                  <a:pt x="51" y="376"/>
                  <a:pt x="52" y="378"/>
                </a:cubicBezTo>
                <a:cubicBezTo>
                  <a:pt x="55" y="382"/>
                  <a:pt x="58" y="386"/>
                  <a:pt x="60" y="389"/>
                </a:cubicBezTo>
                <a:cubicBezTo>
                  <a:pt x="63" y="391"/>
                  <a:pt x="65" y="393"/>
                  <a:pt x="65" y="392"/>
                </a:cubicBezTo>
                <a:cubicBezTo>
                  <a:pt x="65" y="392"/>
                  <a:pt x="67" y="394"/>
                  <a:pt x="66" y="393"/>
                </a:cubicBezTo>
                <a:cubicBezTo>
                  <a:pt x="58" y="384"/>
                  <a:pt x="52" y="375"/>
                  <a:pt x="45" y="366"/>
                </a:cubicBezTo>
                <a:cubicBezTo>
                  <a:pt x="39" y="358"/>
                  <a:pt x="37" y="352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4"/>
                  <a:pt x="38" y="354"/>
                  <a:pt x="39" y="354"/>
                </a:cubicBezTo>
                <a:cubicBezTo>
                  <a:pt x="38" y="354"/>
                  <a:pt x="38" y="354"/>
                  <a:pt x="38" y="353"/>
                </a:cubicBezTo>
                <a:cubicBezTo>
                  <a:pt x="39" y="355"/>
                  <a:pt x="42" y="360"/>
                  <a:pt x="41" y="358"/>
                </a:cubicBezTo>
                <a:cubicBezTo>
                  <a:pt x="43" y="361"/>
                  <a:pt x="45" y="364"/>
                  <a:pt x="47" y="367"/>
                </a:cubicBezTo>
                <a:cubicBezTo>
                  <a:pt x="49" y="370"/>
                  <a:pt x="51" y="373"/>
                  <a:pt x="53" y="376"/>
                </a:cubicBezTo>
                <a:cubicBezTo>
                  <a:pt x="55" y="379"/>
                  <a:pt x="60" y="386"/>
                  <a:pt x="63" y="387"/>
                </a:cubicBezTo>
                <a:cubicBezTo>
                  <a:pt x="63" y="388"/>
                  <a:pt x="66" y="391"/>
                  <a:pt x="67" y="392"/>
                </a:cubicBezTo>
                <a:cubicBezTo>
                  <a:pt x="69" y="395"/>
                  <a:pt x="65" y="390"/>
                  <a:pt x="65" y="390"/>
                </a:cubicBezTo>
                <a:cubicBezTo>
                  <a:pt x="65" y="390"/>
                  <a:pt x="66" y="392"/>
                  <a:pt x="66" y="392"/>
                </a:cubicBezTo>
                <a:cubicBezTo>
                  <a:pt x="71" y="397"/>
                  <a:pt x="76" y="402"/>
                  <a:pt x="81" y="407"/>
                </a:cubicBezTo>
                <a:cubicBezTo>
                  <a:pt x="79" y="405"/>
                  <a:pt x="77" y="403"/>
                  <a:pt x="75" y="401"/>
                </a:cubicBezTo>
                <a:cubicBezTo>
                  <a:pt x="74" y="398"/>
                  <a:pt x="72" y="396"/>
                  <a:pt x="70" y="394"/>
                </a:cubicBezTo>
                <a:close/>
                <a:moveTo>
                  <a:pt x="86" y="406"/>
                </a:moveTo>
                <a:cubicBezTo>
                  <a:pt x="86" y="406"/>
                  <a:pt x="85" y="406"/>
                  <a:pt x="85" y="405"/>
                </a:cubicBezTo>
                <a:cubicBezTo>
                  <a:pt x="86" y="406"/>
                  <a:pt x="86" y="406"/>
                  <a:pt x="86" y="406"/>
                </a:cubicBezTo>
                <a:close/>
                <a:moveTo>
                  <a:pt x="88" y="405"/>
                </a:moveTo>
                <a:cubicBezTo>
                  <a:pt x="88" y="405"/>
                  <a:pt x="85" y="402"/>
                  <a:pt x="84" y="401"/>
                </a:cubicBezTo>
                <a:cubicBezTo>
                  <a:pt x="83" y="400"/>
                  <a:pt x="79" y="396"/>
                  <a:pt x="79" y="396"/>
                </a:cubicBezTo>
                <a:cubicBezTo>
                  <a:pt x="79" y="397"/>
                  <a:pt x="83" y="400"/>
                  <a:pt x="84" y="402"/>
                </a:cubicBezTo>
                <a:cubicBezTo>
                  <a:pt x="85" y="403"/>
                  <a:pt x="87" y="404"/>
                  <a:pt x="88" y="405"/>
                </a:cubicBezTo>
                <a:cubicBezTo>
                  <a:pt x="89" y="406"/>
                  <a:pt x="90" y="407"/>
                  <a:pt x="91" y="408"/>
                </a:cubicBezTo>
                <a:cubicBezTo>
                  <a:pt x="93" y="409"/>
                  <a:pt x="95" y="411"/>
                  <a:pt x="96" y="413"/>
                </a:cubicBezTo>
                <a:cubicBezTo>
                  <a:pt x="97" y="414"/>
                  <a:pt x="93" y="411"/>
                  <a:pt x="97" y="415"/>
                </a:cubicBezTo>
                <a:cubicBezTo>
                  <a:pt x="102" y="418"/>
                  <a:pt x="98" y="415"/>
                  <a:pt x="99" y="415"/>
                </a:cubicBezTo>
                <a:cubicBezTo>
                  <a:pt x="99" y="415"/>
                  <a:pt x="99" y="415"/>
                  <a:pt x="100" y="415"/>
                </a:cubicBezTo>
                <a:cubicBezTo>
                  <a:pt x="103" y="419"/>
                  <a:pt x="105" y="421"/>
                  <a:pt x="115" y="427"/>
                </a:cubicBezTo>
                <a:cubicBezTo>
                  <a:pt x="106" y="421"/>
                  <a:pt x="114" y="426"/>
                  <a:pt x="110" y="422"/>
                </a:cubicBezTo>
                <a:cubicBezTo>
                  <a:pt x="113" y="425"/>
                  <a:pt x="117" y="427"/>
                  <a:pt x="120" y="429"/>
                </a:cubicBezTo>
                <a:cubicBezTo>
                  <a:pt x="118" y="428"/>
                  <a:pt x="115" y="426"/>
                  <a:pt x="116" y="427"/>
                </a:cubicBezTo>
                <a:cubicBezTo>
                  <a:pt x="116" y="428"/>
                  <a:pt x="118" y="429"/>
                  <a:pt x="120" y="430"/>
                </a:cubicBezTo>
                <a:cubicBezTo>
                  <a:pt x="122" y="431"/>
                  <a:pt x="125" y="433"/>
                  <a:pt x="126" y="433"/>
                </a:cubicBezTo>
                <a:cubicBezTo>
                  <a:pt x="131" y="437"/>
                  <a:pt x="131" y="436"/>
                  <a:pt x="132" y="436"/>
                </a:cubicBezTo>
                <a:cubicBezTo>
                  <a:pt x="134" y="437"/>
                  <a:pt x="129" y="434"/>
                  <a:pt x="128" y="433"/>
                </a:cubicBezTo>
                <a:cubicBezTo>
                  <a:pt x="126" y="432"/>
                  <a:pt x="125" y="431"/>
                  <a:pt x="123" y="430"/>
                </a:cubicBezTo>
                <a:cubicBezTo>
                  <a:pt x="122" y="429"/>
                  <a:pt x="120" y="428"/>
                  <a:pt x="119" y="427"/>
                </a:cubicBezTo>
                <a:cubicBezTo>
                  <a:pt x="117" y="426"/>
                  <a:pt x="116" y="425"/>
                  <a:pt x="115" y="424"/>
                </a:cubicBezTo>
                <a:cubicBezTo>
                  <a:pt x="113" y="423"/>
                  <a:pt x="112" y="422"/>
                  <a:pt x="112" y="421"/>
                </a:cubicBezTo>
                <a:cubicBezTo>
                  <a:pt x="111" y="421"/>
                  <a:pt x="108" y="419"/>
                  <a:pt x="107" y="418"/>
                </a:cubicBezTo>
                <a:cubicBezTo>
                  <a:pt x="105" y="416"/>
                  <a:pt x="103" y="414"/>
                  <a:pt x="100" y="413"/>
                </a:cubicBezTo>
                <a:cubicBezTo>
                  <a:pt x="98" y="411"/>
                  <a:pt x="96" y="409"/>
                  <a:pt x="93" y="407"/>
                </a:cubicBezTo>
                <a:cubicBezTo>
                  <a:pt x="95" y="408"/>
                  <a:pt x="96" y="409"/>
                  <a:pt x="98" y="410"/>
                </a:cubicBezTo>
                <a:cubicBezTo>
                  <a:pt x="99" y="411"/>
                  <a:pt x="100" y="412"/>
                  <a:pt x="102" y="413"/>
                </a:cubicBezTo>
                <a:cubicBezTo>
                  <a:pt x="103" y="414"/>
                  <a:pt x="104" y="415"/>
                  <a:pt x="104" y="415"/>
                </a:cubicBezTo>
                <a:cubicBezTo>
                  <a:pt x="104" y="414"/>
                  <a:pt x="104" y="414"/>
                  <a:pt x="103" y="413"/>
                </a:cubicBezTo>
                <a:cubicBezTo>
                  <a:pt x="94" y="407"/>
                  <a:pt x="89" y="401"/>
                  <a:pt x="83" y="395"/>
                </a:cubicBezTo>
                <a:cubicBezTo>
                  <a:pt x="82" y="394"/>
                  <a:pt x="81" y="392"/>
                  <a:pt x="80" y="391"/>
                </a:cubicBezTo>
                <a:cubicBezTo>
                  <a:pt x="78" y="389"/>
                  <a:pt x="79" y="390"/>
                  <a:pt x="79" y="391"/>
                </a:cubicBezTo>
                <a:cubicBezTo>
                  <a:pt x="80" y="394"/>
                  <a:pt x="79" y="394"/>
                  <a:pt x="74" y="390"/>
                </a:cubicBezTo>
                <a:cubicBezTo>
                  <a:pt x="77" y="394"/>
                  <a:pt x="81" y="397"/>
                  <a:pt x="84" y="401"/>
                </a:cubicBezTo>
                <a:cubicBezTo>
                  <a:pt x="86" y="402"/>
                  <a:pt x="89" y="405"/>
                  <a:pt x="88" y="405"/>
                </a:cubicBezTo>
                <a:close/>
                <a:moveTo>
                  <a:pt x="74" y="389"/>
                </a:moveTo>
                <a:cubicBezTo>
                  <a:pt x="74" y="389"/>
                  <a:pt x="74" y="389"/>
                  <a:pt x="74" y="389"/>
                </a:cubicBezTo>
                <a:cubicBezTo>
                  <a:pt x="74" y="389"/>
                  <a:pt x="74" y="390"/>
                  <a:pt x="74" y="390"/>
                </a:cubicBezTo>
                <a:cubicBezTo>
                  <a:pt x="74" y="390"/>
                  <a:pt x="74" y="389"/>
                  <a:pt x="74" y="389"/>
                </a:cubicBezTo>
                <a:close/>
                <a:moveTo>
                  <a:pt x="65" y="381"/>
                </a:moveTo>
                <a:cubicBezTo>
                  <a:pt x="69" y="386"/>
                  <a:pt x="72" y="390"/>
                  <a:pt x="76" y="394"/>
                </a:cubicBezTo>
                <a:cubicBezTo>
                  <a:pt x="76" y="393"/>
                  <a:pt x="73" y="390"/>
                  <a:pt x="72" y="388"/>
                </a:cubicBezTo>
                <a:cubicBezTo>
                  <a:pt x="70" y="385"/>
                  <a:pt x="73" y="390"/>
                  <a:pt x="74" y="389"/>
                </a:cubicBezTo>
                <a:cubicBezTo>
                  <a:pt x="71" y="386"/>
                  <a:pt x="68" y="383"/>
                  <a:pt x="66" y="382"/>
                </a:cubicBezTo>
                <a:cubicBezTo>
                  <a:pt x="66" y="381"/>
                  <a:pt x="66" y="381"/>
                  <a:pt x="66" y="382"/>
                </a:cubicBezTo>
                <a:cubicBezTo>
                  <a:pt x="67" y="383"/>
                  <a:pt x="69" y="385"/>
                  <a:pt x="70" y="387"/>
                </a:cubicBezTo>
                <a:cubicBezTo>
                  <a:pt x="69" y="386"/>
                  <a:pt x="67" y="383"/>
                  <a:pt x="65" y="381"/>
                </a:cubicBezTo>
                <a:close/>
                <a:moveTo>
                  <a:pt x="74" y="390"/>
                </a:moveTo>
                <a:cubicBezTo>
                  <a:pt x="74" y="390"/>
                  <a:pt x="74" y="390"/>
                  <a:pt x="74" y="389"/>
                </a:cubicBezTo>
                <a:cubicBezTo>
                  <a:pt x="74" y="390"/>
                  <a:pt x="74" y="390"/>
                  <a:pt x="74" y="390"/>
                </a:cubicBezTo>
                <a:cubicBezTo>
                  <a:pt x="74" y="390"/>
                  <a:pt x="74" y="390"/>
                  <a:pt x="74" y="390"/>
                </a:cubicBezTo>
                <a:close/>
                <a:moveTo>
                  <a:pt x="9" y="174"/>
                </a:moveTo>
                <a:cubicBezTo>
                  <a:pt x="9" y="173"/>
                  <a:pt x="8" y="174"/>
                  <a:pt x="7" y="176"/>
                </a:cubicBezTo>
                <a:cubicBezTo>
                  <a:pt x="6" y="179"/>
                  <a:pt x="5" y="184"/>
                  <a:pt x="4" y="190"/>
                </a:cubicBezTo>
                <a:cubicBezTo>
                  <a:pt x="4" y="191"/>
                  <a:pt x="3" y="194"/>
                  <a:pt x="4" y="194"/>
                </a:cubicBezTo>
                <a:cubicBezTo>
                  <a:pt x="4" y="194"/>
                  <a:pt x="4" y="190"/>
                  <a:pt x="5" y="189"/>
                </a:cubicBezTo>
                <a:cubicBezTo>
                  <a:pt x="4" y="195"/>
                  <a:pt x="2" y="202"/>
                  <a:pt x="2" y="207"/>
                </a:cubicBezTo>
                <a:cubicBezTo>
                  <a:pt x="3" y="202"/>
                  <a:pt x="4" y="193"/>
                  <a:pt x="5" y="192"/>
                </a:cubicBezTo>
                <a:cubicBezTo>
                  <a:pt x="5" y="192"/>
                  <a:pt x="7" y="183"/>
                  <a:pt x="8" y="178"/>
                </a:cubicBezTo>
                <a:cubicBezTo>
                  <a:pt x="10" y="174"/>
                  <a:pt x="9" y="175"/>
                  <a:pt x="9" y="174"/>
                </a:cubicBezTo>
                <a:close/>
                <a:moveTo>
                  <a:pt x="5" y="177"/>
                </a:moveTo>
                <a:cubicBezTo>
                  <a:pt x="7" y="170"/>
                  <a:pt x="4" y="179"/>
                  <a:pt x="5" y="175"/>
                </a:cubicBezTo>
                <a:cubicBezTo>
                  <a:pt x="6" y="173"/>
                  <a:pt x="5" y="174"/>
                  <a:pt x="5" y="175"/>
                </a:cubicBezTo>
                <a:cubicBezTo>
                  <a:pt x="3" y="182"/>
                  <a:pt x="1" y="189"/>
                  <a:pt x="0" y="197"/>
                </a:cubicBezTo>
                <a:cubicBezTo>
                  <a:pt x="1" y="195"/>
                  <a:pt x="1" y="191"/>
                  <a:pt x="2" y="188"/>
                </a:cubicBezTo>
                <a:cubicBezTo>
                  <a:pt x="3" y="184"/>
                  <a:pt x="4" y="180"/>
                  <a:pt x="5" y="177"/>
                </a:cubicBezTo>
                <a:close/>
                <a:moveTo>
                  <a:pt x="37" y="357"/>
                </a:moveTo>
                <a:cubicBezTo>
                  <a:pt x="35" y="355"/>
                  <a:pt x="35" y="355"/>
                  <a:pt x="35" y="355"/>
                </a:cubicBezTo>
                <a:cubicBezTo>
                  <a:pt x="35" y="356"/>
                  <a:pt x="36" y="358"/>
                  <a:pt x="37" y="359"/>
                </a:cubicBezTo>
                <a:cubicBezTo>
                  <a:pt x="39" y="361"/>
                  <a:pt x="40" y="363"/>
                  <a:pt x="41" y="365"/>
                </a:cubicBezTo>
                <a:cubicBezTo>
                  <a:pt x="43" y="368"/>
                  <a:pt x="44" y="370"/>
                  <a:pt x="45" y="372"/>
                </a:cubicBezTo>
                <a:cubicBezTo>
                  <a:pt x="48" y="373"/>
                  <a:pt x="40" y="363"/>
                  <a:pt x="36" y="354"/>
                </a:cubicBezTo>
                <a:cubicBezTo>
                  <a:pt x="38" y="358"/>
                  <a:pt x="38" y="359"/>
                  <a:pt x="37" y="357"/>
                </a:cubicBezTo>
                <a:close/>
                <a:moveTo>
                  <a:pt x="58" y="404"/>
                </a:moveTo>
                <a:cubicBezTo>
                  <a:pt x="56" y="402"/>
                  <a:pt x="53" y="399"/>
                  <a:pt x="50" y="395"/>
                </a:cubicBezTo>
                <a:cubicBezTo>
                  <a:pt x="53" y="398"/>
                  <a:pt x="55" y="401"/>
                  <a:pt x="57" y="403"/>
                </a:cubicBezTo>
                <a:cubicBezTo>
                  <a:pt x="59" y="406"/>
                  <a:pt x="61" y="408"/>
                  <a:pt x="63" y="411"/>
                </a:cubicBezTo>
                <a:cubicBezTo>
                  <a:pt x="65" y="412"/>
                  <a:pt x="65" y="412"/>
                  <a:pt x="63" y="409"/>
                </a:cubicBezTo>
                <a:cubicBezTo>
                  <a:pt x="62" y="408"/>
                  <a:pt x="60" y="406"/>
                  <a:pt x="58" y="404"/>
                </a:cubicBezTo>
                <a:close/>
                <a:moveTo>
                  <a:pt x="13" y="182"/>
                </a:moveTo>
                <a:cubicBezTo>
                  <a:pt x="14" y="175"/>
                  <a:pt x="17" y="168"/>
                  <a:pt x="19" y="161"/>
                </a:cubicBezTo>
                <a:cubicBezTo>
                  <a:pt x="19" y="160"/>
                  <a:pt x="20" y="159"/>
                  <a:pt x="20" y="159"/>
                </a:cubicBezTo>
                <a:cubicBezTo>
                  <a:pt x="19" y="161"/>
                  <a:pt x="18" y="163"/>
                  <a:pt x="17" y="165"/>
                </a:cubicBezTo>
                <a:cubicBezTo>
                  <a:pt x="16" y="167"/>
                  <a:pt x="16" y="169"/>
                  <a:pt x="15" y="171"/>
                </a:cubicBezTo>
                <a:cubicBezTo>
                  <a:pt x="14" y="173"/>
                  <a:pt x="13" y="175"/>
                  <a:pt x="13" y="178"/>
                </a:cubicBezTo>
                <a:cubicBezTo>
                  <a:pt x="12" y="180"/>
                  <a:pt x="11" y="183"/>
                  <a:pt x="11" y="186"/>
                </a:cubicBezTo>
                <a:cubicBezTo>
                  <a:pt x="10" y="190"/>
                  <a:pt x="9" y="193"/>
                  <a:pt x="9" y="197"/>
                </a:cubicBezTo>
                <a:cubicBezTo>
                  <a:pt x="9" y="195"/>
                  <a:pt x="10" y="191"/>
                  <a:pt x="11" y="187"/>
                </a:cubicBezTo>
                <a:cubicBezTo>
                  <a:pt x="11" y="186"/>
                  <a:pt x="11" y="186"/>
                  <a:pt x="12" y="183"/>
                </a:cubicBezTo>
                <a:cubicBezTo>
                  <a:pt x="11" y="187"/>
                  <a:pt x="10" y="191"/>
                  <a:pt x="10" y="195"/>
                </a:cubicBezTo>
                <a:cubicBezTo>
                  <a:pt x="9" y="198"/>
                  <a:pt x="8" y="201"/>
                  <a:pt x="8" y="205"/>
                </a:cubicBezTo>
                <a:cubicBezTo>
                  <a:pt x="8" y="206"/>
                  <a:pt x="7" y="208"/>
                  <a:pt x="7" y="211"/>
                </a:cubicBezTo>
                <a:cubicBezTo>
                  <a:pt x="7" y="211"/>
                  <a:pt x="7" y="212"/>
                  <a:pt x="7" y="212"/>
                </a:cubicBezTo>
                <a:cubicBezTo>
                  <a:pt x="8" y="210"/>
                  <a:pt x="8" y="208"/>
                  <a:pt x="8" y="205"/>
                </a:cubicBezTo>
                <a:cubicBezTo>
                  <a:pt x="9" y="197"/>
                  <a:pt x="11" y="190"/>
                  <a:pt x="13" y="182"/>
                </a:cubicBezTo>
                <a:close/>
                <a:moveTo>
                  <a:pt x="215" y="9"/>
                </a:moveTo>
                <a:cubicBezTo>
                  <a:pt x="215" y="9"/>
                  <a:pt x="217" y="10"/>
                  <a:pt x="221" y="9"/>
                </a:cubicBezTo>
                <a:cubicBezTo>
                  <a:pt x="228" y="9"/>
                  <a:pt x="235" y="8"/>
                  <a:pt x="242" y="8"/>
                </a:cubicBezTo>
                <a:cubicBezTo>
                  <a:pt x="233" y="8"/>
                  <a:pt x="228" y="7"/>
                  <a:pt x="220" y="8"/>
                </a:cubicBezTo>
                <a:cubicBezTo>
                  <a:pt x="218" y="8"/>
                  <a:pt x="218" y="7"/>
                  <a:pt x="216" y="8"/>
                </a:cubicBezTo>
                <a:cubicBezTo>
                  <a:pt x="217" y="8"/>
                  <a:pt x="216" y="8"/>
                  <a:pt x="214" y="8"/>
                </a:cubicBezTo>
                <a:cubicBezTo>
                  <a:pt x="220" y="8"/>
                  <a:pt x="215" y="9"/>
                  <a:pt x="215" y="9"/>
                </a:cubicBezTo>
                <a:close/>
                <a:moveTo>
                  <a:pt x="388" y="80"/>
                </a:moveTo>
                <a:cubicBezTo>
                  <a:pt x="385" y="77"/>
                  <a:pt x="382" y="75"/>
                  <a:pt x="379" y="72"/>
                </a:cubicBezTo>
                <a:cubicBezTo>
                  <a:pt x="376" y="70"/>
                  <a:pt x="372" y="67"/>
                  <a:pt x="369" y="65"/>
                </a:cubicBezTo>
                <a:cubicBezTo>
                  <a:pt x="361" y="59"/>
                  <a:pt x="353" y="53"/>
                  <a:pt x="344" y="49"/>
                </a:cubicBezTo>
                <a:cubicBezTo>
                  <a:pt x="342" y="48"/>
                  <a:pt x="343" y="48"/>
                  <a:pt x="340" y="47"/>
                </a:cubicBezTo>
                <a:cubicBezTo>
                  <a:pt x="340" y="47"/>
                  <a:pt x="340" y="47"/>
                  <a:pt x="341" y="47"/>
                </a:cubicBezTo>
                <a:cubicBezTo>
                  <a:pt x="343" y="49"/>
                  <a:pt x="351" y="53"/>
                  <a:pt x="351" y="54"/>
                </a:cubicBezTo>
                <a:cubicBezTo>
                  <a:pt x="353" y="55"/>
                  <a:pt x="356" y="57"/>
                  <a:pt x="355" y="56"/>
                </a:cubicBezTo>
                <a:cubicBezTo>
                  <a:pt x="354" y="55"/>
                  <a:pt x="357" y="57"/>
                  <a:pt x="359" y="58"/>
                </a:cubicBezTo>
                <a:cubicBezTo>
                  <a:pt x="361" y="60"/>
                  <a:pt x="364" y="61"/>
                  <a:pt x="366" y="63"/>
                </a:cubicBezTo>
                <a:cubicBezTo>
                  <a:pt x="367" y="63"/>
                  <a:pt x="368" y="64"/>
                  <a:pt x="369" y="65"/>
                </a:cubicBezTo>
                <a:cubicBezTo>
                  <a:pt x="369" y="66"/>
                  <a:pt x="370" y="66"/>
                  <a:pt x="371" y="67"/>
                </a:cubicBezTo>
                <a:cubicBezTo>
                  <a:pt x="371" y="67"/>
                  <a:pt x="372" y="68"/>
                  <a:pt x="374" y="70"/>
                </a:cubicBezTo>
                <a:cubicBezTo>
                  <a:pt x="375" y="70"/>
                  <a:pt x="375" y="71"/>
                  <a:pt x="376" y="72"/>
                </a:cubicBezTo>
                <a:cubicBezTo>
                  <a:pt x="377" y="73"/>
                  <a:pt x="379" y="74"/>
                  <a:pt x="380" y="75"/>
                </a:cubicBezTo>
                <a:cubicBezTo>
                  <a:pt x="384" y="78"/>
                  <a:pt x="388" y="82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86" y="79"/>
                  <a:pt x="392" y="85"/>
                  <a:pt x="393" y="85"/>
                </a:cubicBezTo>
                <a:cubicBezTo>
                  <a:pt x="391" y="83"/>
                  <a:pt x="389" y="81"/>
                  <a:pt x="388" y="80"/>
                </a:cubicBezTo>
                <a:close/>
                <a:moveTo>
                  <a:pt x="348" y="53"/>
                </a:moveTo>
                <a:cubicBezTo>
                  <a:pt x="347" y="52"/>
                  <a:pt x="345" y="52"/>
                  <a:pt x="345" y="52"/>
                </a:cubicBezTo>
                <a:cubicBezTo>
                  <a:pt x="345" y="52"/>
                  <a:pt x="345" y="53"/>
                  <a:pt x="347" y="53"/>
                </a:cubicBezTo>
                <a:cubicBezTo>
                  <a:pt x="348" y="54"/>
                  <a:pt x="349" y="55"/>
                  <a:pt x="351" y="55"/>
                </a:cubicBezTo>
                <a:cubicBezTo>
                  <a:pt x="352" y="56"/>
                  <a:pt x="353" y="57"/>
                  <a:pt x="354" y="58"/>
                </a:cubicBezTo>
                <a:cubicBezTo>
                  <a:pt x="357" y="59"/>
                  <a:pt x="359" y="61"/>
                  <a:pt x="362" y="63"/>
                </a:cubicBezTo>
                <a:cubicBezTo>
                  <a:pt x="360" y="61"/>
                  <a:pt x="357" y="59"/>
                  <a:pt x="355" y="58"/>
                </a:cubicBezTo>
                <a:cubicBezTo>
                  <a:pt x="352" y="56"/>
                  <a:pt x="350" y="54"/>
                  <a:pt x="348" y="53"/>
                </a:cubicBezTo>
                <a:close/>
                <a:moveTo>
                  <a:pt x="334" y="17"/>
                </a:moveTo>
                <a:cubicBezTo>
                  <a:pt x="330" y="16"/>
                  <a:pt x="326" y="15"/>
                  <a:pt x="321" y="12"/>
                </a:cubicBezTo>
                <a:cubicBezTo>
                  <a:pt x="321" y="12"/>
                  <a:pt x="317" y="11"/>
                  <a:pt x="316" y="10"/>
                </a:cubicBezTo>
                <a:cubicBezTo>
                  <a:pt x="314" y="10"/>
                  <a:pt x="312" y="9"/>
                  <a:pt x="311" y="9"/>
                </a:cubicBezTo>
                <a:cubicBezTo>
                  <a:pt x="309" y="8"/>
                  <a:pt x="308" y="8"/>
                  <a:pt x="306" y="7"/>
                </a:cubicBezTo>
                <a:cubicBezTo>
                  <a:pt x="303" y="6"/>
                  <a:pt x="300" y="5"/>
                  <a:pt x="296" y="5"/>
                </a:cubicBezTo>
                <a:cubicBezTo>
                  <a:pt x="306" y="8"/>
                  <a:pt x="320" y="13"/>
                  <a:pt x="332" y="18"/>
                </a:cubicBezTo>
                <a:cubicBezTo>
                  <a:pt x="334" y="19"/>
                  <a:pt x="335" y="19"/>
                  <a:pt x="336" y="19"/>
                </a:cubicBezTo>
                <a:cubicBezTo>
                  <a:pt x="336" y="20"/>
                  <a:pt x="337" y="20"/>
                  <a:pt x="335" y="19"/>
                </a:cubicBezTo>
                <a:cubicBezTo>
                  <a:pt x="333" y="18"/>
                  <a:pt x="331" y="17"/>
                  <a:pt x="328" y="16"/>
                </a:cubicBezTo>
                <a:cubicBezTo>
                  <a:pt x="330" y="16"/>
                  <a:pt x="334" y="18"/>
                  <a:pt x="334" y="17"/>
                </a:cubicBezTo>
                <a:close/>
                <a:moveTo>
                  <a:pt x="391" y="66"/>
                </a:moveTo>
                <a:cubicBezTo>
                  <a:pt x="392" y="67"/>
                  <a:pt x="394" y="69"/>
                  <a:pt x="396" y="71"/>
                </a:cubicBezTo>
                <a:cubicBezTo>
                  <a:pt x="398" y="73"/>
                  <a:pt x="400" y="75"/>
                  <a:pt x="403" y="77"/>
                </a:cubicBezTo>
                <a:cubicBezTo>
                  <a:pt x="396" y="69"/>
                  <a:pt x="388" y="62"/>
                  <a:pt x="380" y="57"/>
                </a:cubicBezTo>
                <a:cubicBezTo>
                  <a:pt x="382" y="58"/>
                  <a:pt x="384" y="59"/>
                  <a:pt x="385" y="61"/>
                </a:cubicBezTo>
                <a:cubicBezTo>
                  <a:pt x="387" y="63"/>
                  <a:pt x="389" y="64"/>
                  <a:pt x="391" y="66"/>
                </a:cubicBezTo>
                <a:close/>
                <a:moveTo>
                  <a:pt x="301" y="13"/>
                </a:moveTo>
                <a:cubicBezTo>
                  <a:pt x="303" y="13"/>
                  <a:pt x="303" y="14"/>
                  <a:pt x="307" y="15"/>
                </a:cubicBezTo>
                <a:cubicBezTo>
                  <a:pt x="313" y="17"/>
                  <a:pt x="321" y="19"/>
                  <a:pt x="326" y="22"/>
                </a:cubicBezTo>
                <a:cubicBezTo>
                  <a:pt x="327" y="23"/>
                  <a:pt x="331" y="25"/>
                  <a:pt x="333" y="26"/>
                </a:cubicBezTo>
                <a:cubicBezTo>
                  <a:pt x="337" y="28"/>
                  <a:pt x="337" y="27"/>
                  <a:pt x="341" y="30"/>
                </a:cubicBezTo>
                <a:cubicBezTo>
                  <a:pt x="346" y="32"/>
                  <a:pt x="347" y="32"/>
                  <a:pt x="351" y="34"/>
                </a:cubicBezTo>
                <a:cubicBezTo>
                  <a:pt x="348" y="33"/>
                  <a:pt x="346" y="31"/>
                  <a:pt x="345" y="31"/>
                </a:cubicBezTo>
                <a:cubicBezTo>
                  <a:pt x="344" y="30"/>
                  <a:pt x="342" y="29"/>
                  <a:pt x="340" y="28"/>
                </a:cubicBezTo>
                <a:cubicBezTo>
                  <a:pt x="339" y="27"/>
                  <a:pt x="337" y="26"/>
                  <a:pt x="335" y="25"/>
                </a:cubicBezTo>
                <a:cubicBezTo>
                  <a:pt x="332" y="24"/>
                  <a:pt x="330" y="23"/>
                  <a:pt x="336" y="24"/>
                </a:cubicBezTo>
                <a:cubicBezTo>
                  <a:pt x="331" y="22"/>
                  <a:pt x="326" y="21"/>
                  <a:pt x="324" y="19"/>
                </a:cubicBezTo>
                <a:cubicBezTo>
                  <a:pt x="324" y="19"/>
                  <a:pt x="323" y="19"/>
                  <a:pt x="323" y="19"/>
                </a:cubicBezTo>
                <a:cubicBezTo>
                  <a:pt x="322" y="18"/>
                  <a:pt x="322" y="18"/>
                  <a:pt x="321" y="18"/>
                </a:cubicBezTo>
                <a:cubicBezTo>
                  <a:pt x="319" y="17"/>
                  <a:pt x="317" y="17"/>
                  <a:pt x="314" y="16"/>
                </a:cubicBezTo>
                <a:cubicBezTo>
                  <a:pt x="312" y="15"/>
                  <a:pt x="309" y="14"/>
                  <a:pt x="306" y="13"/>
                </a:cubicBezTo>
                <a:cubicBezTo>
                  <a:pt x="303" y="13"/>
                  <a:pt x="299" y="11"/>
                  <a:pt x="301" y="13"/>
                </a:cubicBezTo>
                <a:close/>
                <a:moveTo>
                  <a:pt x="317" y="13"/>
                </a:moveTo>
                <a:cubicBezTo>
                  <a:pt x="317" y="13"/>
                  <a:pt x="317" y="13"/>
                  <a:pt x="317" y="13"/>
                </a:cubicBezTo>
                <a:cubicBezTo>
                  <a:pt x="310" y="11"/>
                  <a:pt x="306" y="9"/>
                  <a:pt x="297" y="7"/>
                </a:cubicBezTo>
                <a:cubicBezTo>
                  <a:pt x="302" y="8"/>
                  <a:pt x="305" y="10"/>
                  <a:pt x="309" y="11"/>
                </a:cubicBezTo>
                <a:cubicBezTo>
                  <a:pt x="312" y="12"/>
                  <a:pt x="314" y="13"/>
                  <a:pt x="317" y="13"/>
                </a:cubicBezTo>
                <a:close/>
                <a:moveTo>
                  <a:pt x="376" y="93"/>
                </a:moveTo>
                <a:cubicBezTo>
                  <a:pt x="375" y="93"/>
                  <a:pt x="375" y="93"/>
                  <a:pt x="375" y="93"/>
                </a:cubicBezTo>
                <a:cubicBezTo>
                  <a:pt x="375" y="93"/>
                  <a:pt x="375" y="93"/>
                  <a:pt x="375" y="93"/>
                </a:cubicBezTo>
                <a:lnTo>
                  <a:pt x="376" y="93"/>
                </a:lnTo>
                <a:close/>
                <a:moveTo>
                  <a:pt x="425" y="118"/>
                </a:moveTo>
                <a:cubicBezTo>
                  <a:pt x="426" y="120"/>
                  <a:pt x="427" y="122"/>
                  <a:pt x="428" y="123"/>
                </a:cubicBezTo>
                <a:cubicBezTo>
                  <a:pt x="429" y="125"/>
                  <a:pt x="431" y="127"/>
                  <a:pt x="432" y="129"/>
                </a:cubicBezTo>
                <a:cubicBezTo>
                  <a:pt x="431" y="127"/>
                  <a:pt x="430" y="125"/>
                  <a:pt x="429" y="124"/>
                </a:cubicBezTo>
                <a:cubicBezTo>
                  <a:pt x="428" y="122"/>
                  <a:pt x="426" y="120"/>
                  <a:pt x="425" y="118"/>
                </a:cubicBezTo>
                <a:cubicBezTo>
                  <a:pt x="423" y="114"/>
                  <a:pt x="420" y="111"/>
                  <a:pt x="418" y="107"/>
                </a:cubicBezTo>
                <a:cubicBezTo>
                  <a:pt x="420" y="111"/>
                  <a:pt x="422" y="114"/>
                  <a:pt x="425" y="118"/>
                </a:cubicBezTo>
                <a:close/>
                <a:moveTo>
                  <a:pt x="401" y="91"/>
                </a:moveTo>
                <a:cubicBezTo>
                  <a:pt x="404" y="94"/>
                  <a:pt x="406" y="97"/>
                  <a:pt x="409" y="100"/>
                </a:cubicBezTo>
                <a:cubicBezTo>
                  <a:pt x="411" y="103"/>
                  <a:pt x="414" y="106"/>
                  <a:pt x="416" y="109"/>
                </a:cubicBezTo>
                <a:cubicBezTo>
                  <a:pt x="414" y="106"/>
                  <a:pt x="411" y="102"/>
                  <a:pt x="409" y="99"/>
                </a:cubicBezTo>
                <a:cubicBezTo>
                  <a:pt x="406" y="96"/>
                  <a:pt x="403" y="93"/>
                  <a:pt x="401" y="91"/>
                </a:cubicBezTo>
                <a:close/>
                <a:moveTo>
                  <a:pt x="403" y="77"/>
                </a:moveTo>
                <a:cubicBezTo>
                  <a:pt x="410" y="86"/>
                  <a:pt x="417" y="93"/>
                  <a:pt x="423" y="101"/>
                </a:cubicBezTo>
                <a:cubicBezTo>
                  <a:pt x="417" y="93"/>
                  <a:pt x="411" y="85"/>
                  <a:pt x="403" y="77"/>
                </a:cubicBezTo>
                <a:close/>
                <a:moveTo>
                  <a:pt x="329" y="13"/>
                </a:moveTo>
                <a:cubicBezTo>
                  <a:pt x="338" y="17"/>
                  <a:pt x="346" y="22"/>
                  <a:pt x="356" y="26"/>
                </a:cubicBezTo>
                <a:cubicBezTo>
                  <a:pt x="347" y="21"/>
                  <a:pt x="338" y="17"/>
                  <a:pt x="329" y="13"/>
                </a:cubicBezTo>
                <a:close/>
                <a:moveTo>
                  <a:pt x="337" y="18"/>
                </a:moveTo>
                <a:cubicBezTo>
                  <a:pt x="329" y="14"/>
                  <a:pt x="322" y="11"/>
                  <a:pt x="312" y="8"/>
                </a:cubicBezTo>
                <a:cubicBezTo>
                  <a:pt x="316" y="9"/>
                  <a:pt x="320" y="11"/>
                  <a:pt x="324" y="13"/>
                </a:cubicBezTo>
                <a:cubicBezTo>
                  <a:pt x="328" y="14"/>
                  <a:pt x="333" y="16"/>
                  <a:pt x="337" y="18"/>
                </a:cubicBezTo>
                <a:close/>
                <a:moveTo>
                  <a:pt x="281" y="0"/>
                </a:moveTo>
                <a:cubicBezTo>
                  <a:pt x="288" y="2"/>
                  <a:pt x="296" y="4"/>
                  <a:pt x="294" y="2"/>
                </a:cubicBezTo>
                <a:cubicBezTo>
                  <a:pt x="298" y="3"/>
                  <a:pt x="302" y="4"/>
                  <a:pt x="302" y="4"/>
                </a:cubicBezTo>
                <a:cubicBezTo>
                  <a:pt x="300" y="5"/>
                  <a:pt x="307" y="6"/>
                  <a:pt x="312" y="8"/>
                </a:cubicBezTo>
                <a:cubicBezTo>
                  <a:pt x="313" y="7"/>
                  <a:pt x="325" y="12"/>
                  <a:pt x="328" y="12"/>
                </a:cubicBezTo>
                <a:cubicBezTo>
                  <a:pt x="313" y="7"/>
                  <a:pt x="301" y="3"/>
                  <a:pt x="287" y="0"/>
                </a:cubicBezTo>
                <a:cubicBezTo>
                  <a:pt x="287" y="0"/>
                  <a:pt x="290" y="1"/>
                  <a:pt x="290" y="1"/>
                </a:cubicBezTo>
                <a:cubicBezTo>
                  <a:pt x="291" y="2"/>
                  <a:pt x="289" y="2"/>
                  <a:pt x="281" y="0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223" y="4"/>
                </a:moveTo>
                <a:cubicBezTo>
                  <a:pt x="225" y="4"/>
                  <a:pt x="227" y="3"/>
                  <a:pt x="229" y="3"/>
                </a:cubicBezTo>
                <a:cubicBezTo>
                  <a:pt x="231" y="3"/>
                  <a:pt x="233" y="3"/>
                  <a:pt x="235" y="3"/>
                </a:cubicBezTo>
                <a:cubicBezTo>
                  <a:pt x="226" y="3"/>
                  <a:pt x="227" y="3"/>
                  <a:pt x="221" y="3"/>
                </a:cubicBezTo>
                <a:cubicBezTo>
                  <a:pt x="221" y="3"/>
                  <a:pt x="218" y="4"/>
                  <a:pt x="210" y="5"/>
                </a:cubicBezTo>
                <a:cubicBezTo>
                  <a:pt x="212" y="4"/>
                  <a:pt x="214" y="4"/>
                  <a:pt x="217" y="4"/>
                </a:cubicBezTo>
                <a:cubicBezTo>
                  <a:pt x="219" y="4"/>
                  <a:pt x="221" y="4"/>
                  <a:pt x="223" y="4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365" y="60"/>
                </a:moveTo>
                <a:cubicBezTo>
                  <a:pt x="367" y="61"/>
                  <a:pt x="368" y="62"/>
                  <a:pt x="368" y="61"/>
                </a:cubicBezTo>
                <a:cubicBezTo>
                  <a:pt x="369" y="61"/>
                  <a:pt x="366" y="59"/>
                  <a:pt x="364" y="57"/>
                </a:cubicBezTo>
                <a:cubicBezTo>
                  <a:pt x="363" y="57"/>
                  <a:pt x="362" y="55"/>
                  <a:pt x="361" y="56"/>
                </a:cubicBezTo>
                <a:cubicBezTo>
                  <a:pt x="360" y="56"/>
                  <a:pt x="355" y="52"/>
                  <a:pt x="352" y="50"/>
                </a:cubicBezTo>
                <a:cubicBezTo>
                  <a:pt x="350" y="49"/>
                  <a:pt x="348" y="48"/>
                  <a:pt x="347" y="48"/>
                </a:cubicBezTo>
                <a:cubicBezTo>
                  <a:pt x="347" y="48"/>
                  <a:pt x="348" y="48"/>
                  <a:pt x="350" y="50"/>
                </a:cubicBezTo>
                <a:cubicBezTo>
                  <a:pt x="351" y="50"/>
                  <a:pt x="353" y="52"/>
                  <a:pt x="353" y="52"/>
                </a:cubicBezTo>
                <a:cubicBezTo>
                  <a:pt x="352" y="51"/>
                  <a:pt x="350" y="50"/>
                  <a:pt x="348" y="49"/>
                </a:cubicBezTo>
                <a:cubicBezTo>
                  <a:pt x="345" y="48"/>
                  <a:pt x="343" y="47"/>
                  <a:pt x="340" y="45"/>
                </a:cubicBezTo>
                <a:cubicBezTo>
                  <a:pt x="347" y="49"/>
                  <a:pt x="355" y="54"/>
                  <a:pt x="355" y="54"/>
                </a:cubicBezTo>
                <a:cubicBezTo>
                  <a:pt x="357" y="54"/>
                  <a:pt x="361" y="57"/>
                  <a:pt x="365" y="60"/>
                </a:cubicBezTo>
                <a:close/>
                <a:moveTo>
                  <a:pt x="373" y="64"/>
                </a:moveTo>
                <a:cubicBezTo>
                  <a:pt x="374" y="65"/>
                  <a:pt x="375" y="66"/>
                  <a:pt x="377" y="68"/>
                </a:cubicBezTo>
                <a:cubicBezTo>
                  <a:pt x="378" y="69"/>
                  <a:pt x="380" y="70"/>
                  <a:pt x="381" y="71"/>
                </a:cubicBezTo>
                <a:cubicBezTo>
                  <a:pt x="381" y="71"/>
                  <a:pt x="381" y="71"/>
                  <a:pt x="381" y="71"/>
                </a:cubicBezTo>
                <a:cubicBezTo>
                  <a:pt x="379" y="70"/>
                  <a:pt x="378" y="69"/>
                  <a:pt x="377" y="68"/>
                </a:cubicBezTo>
                <a:cubicBezTo>
                  <a:pt x="374" y="66"/>
                  <a:pt x="371" y="64"/>
                  <a:pt x="369" y="62"/>
                </a:cubicBezTo>
                <a:cubicBezTo>
                  <a:pt x="367" y="61"/>
                  <a:pt x="365" y="60"/>
                  <a:pt x="363" y="59"/>
                </a:cubicBezTo>
                <a:cubicBezTo>
                  <a:pt x="365" y="61"/>
                  <a:pt x="368" y="62"/>
                  <a:pt x="370" y="64"/>
                </a:cubicBezTo>
                <a:cubicBezTo>
                  <a:pt x="372" y="65"/>
                  <a:pt x="374" y="67"/>
                  <a:pt x="376" y="68"/>
                </a:cubicBezTo>
                <a:cubicBezTo>
                  <a:pt x="383" y="74"/>
                  <a:pt x="383" y="73"/>
                  <a:pt x="383" y="73"/>
                </a:cubicBezTo>
                <a:cubicBezTo>
                  <a:pt x="383" y="72"/>
                  <a:pt x="378" y="68"/>
                  <a:pt x="376" y="67"/>
                </a:cubicBezTo>
                <a:cubicBezTo>
                  <a:pt x="374" y="64"/>
                  <a:pt x="371" y="62"/>
                  <a:pt x="368" y="60"/>
                </a:cubicBezTo>
                <a:cubicBezTo>
                  <a:pt x="370" y="62"/>
                  <a:pt x="371" y="63"/>
                  <a:pt x="373" y="64"/>
                </a:cubicBezTo>
                <a:close/>
                <a:moveTo>
                  <a:pt x="370" y="51"/>
                </a:moveTo>
                <a:cubicBezTo>
                  <a:pt x="373" y="53"/>
                  <a:pt x="374" y="54"/>
                  <a:pt x="376" y="55"/>
                </a:cubicBezTo>
                <a:cubicBezTo>
                  <a:pt x="373" y="52"/>
                  <a:pt x="375" y="53"/>
                  <a:pt x="373" y="51"/>
                </a:cubicBezTo>
                <a:cubicBezTo>
                  <a:pt x="371" y="50"/>
                  <a:pt x="369" y="49"/>
                  <a:pt x="368" y="48"/>
                </a:cubicBezTo>
                <a:cubicBezTo>
                  <a:pt x="366" y="47"/>
                  <a:pt x="365" y="46"/>
                  <a:pt x="363" y="44"/>
                </a:cubicBezTo>
                <a:cubicBezTo>
                  <a:pt x="359" y="42"/>
                  <a:pt x="356" y="40"/>
                  <a:pt x="352" y="39"/>
                </a:cubicBezTo>
                <a:cubicBezTo>
                  <a:pt x="358" y="42"/>
                  <a:pt x="364" y="46"/>
                  <a:pt x="370" y="51"/>
                </a:cubicBezTo>
                <a:close/>
                <a:moveTo>
                  <a:pt x="216" y="5"/>
                </a:moveTo>
                <a:cubicBezTo>
                  <a:pt x="218" y="5"/>
                  <a:pt x="222" y="5"/>
                  <a:pt x="223" y="5"/>
                </a:cubicBezTo>
                <a:cubicBezTo>
                  <a:pt x="224" y="5"/>
                  <a:pt x="226" y="4"/>
                  <a:pt x="228" y="4"/>
                </a:cubicBezTo>
                <a:cubicBezTo>
                  <a:pt x="230" y="4"/>
                  <a:pt x="233" y="4"/>
                  <a:pt x="236" y="4"/>
                </a:cubicBezTo>
                <a:cubicBezTo>
                  <a:pt x="236" y="4"/>
                  <a:pt x="234" y="4"/>
                  <a:pt x="232" y="4"/>
                </a:cubicBezTo>
                <a:cubicBezTo>
                  <a:pt x="229" y="4"/>
                  <a:pt x="225" y="4"/>
                  <a:pt x="222" y="4"/>
                </a:cubicBezTo>
                <a:cubicBezTo>
                  <a:pt x="220" y="5"/>
                  <a:pt x="218" y="5"/>
                  <a:pt x="217" y="5"/>
                </a:cubicBezTo>
                <a:cubicBezTo>
                  <a:pt x="215" y="5"/>
                  <a:pt x="213" y="5"/>
                  <a:pt x="212" y="5"/>
                </a:cubicBezTo>
                <a:cubicBezTo>
                  <a:pt x="209" y="6"/>
                  <a:pt x="208" y="6"/>
                  <a:pt x="208" y="6"/>
                </a:cubicBezTo>
                <a:cubicBezTo>
                  <a:pt x="212" y="6"/>
                  <a:pt x="216" y="5"/>
                  <a:pt x="220" y="5"/>
                </a:cubicBezTo>
                <a:cubicBezTo>
                  <a:pt x="219" y="5"/>
                  <a:pt x="217" y="5"/>
                  <a:pt x="216" y="5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413" y="99"/>
                </a:moveTo>
                <a:cubicBezTo>
                  <a:pt x="415" y="102"/>
                  <a:pt x="415" y="103"/>
                  <a:pt x="419" y="107"/>
                </a:cubicBezTo>
                <a:cubicBezTo>
                  <a:pt x="421" y="110"/>
                  <a:pt x="423" y="111"/>
                  <a:pt x="423" y="111"/>
                </a:cubicBezTo>
                <a:cubicBezTo>
                  <a:pt x="421" y="108"/>
                  <a:pt x="419" y="105"/>
                  <a:pt x="417" y="103"/>
                </a:cubicBezTo>
                <a:cubicBezTo>
                  <a:pt x="415" y="101"/>
                  <a:pt x="413" y="99"/>
                  <a:pt x="413" y="99"/>
                </a:cubicBezTo>
                <a:close/>
                <a:moveTo>
                  <a:pt x="310" y="426"/>
                </a:moveTo>
                <a:cubicBezTo>
                  <a:pt x="308" y="427"/>
                  <a:pt x="306" y="428"/>
                  <a:pt x="303" y="429"/>
                </a:cubicBezTo>
                <a:cubicBezTo>
                  <a:pt x="305" y="429"/>
                  <a:pt x="307" y="428"/>
                  <a:pt x="309" y="427"/>
                </a:cubicBezTo>
                <a:cubicBezTo>
                  <a:pt x="310" y="427"/>
                  <a:pt x="312" y="426"/>
                  <a:pt x="314" y="426"/>
                </a:cubicBezTo>
                <a:cubicBezTo>
                  <a:pt x="315" y="425"/>
                  <a:pt x="317" y="425"/>
                  <a:pt x="319" y="424"/>
                </a:cubicBezTo>
                <a:cubicBezTo>
                  <a:pt x="321" y="423"/>
                  <a:pt x="322" y="422"/>
                  <a:pt x="324" y="421"/>
                </a:cubicBezTo>
                <a:cubicBezTo>
                  <a:pt x="322" y="422"/>
                  <a:pt x="320" y="423"/>
                  <a:pt x="316" y="424"/>
                </a:cubicBezTo>
                <a:cubicBezTo>
                  <a:pt x="314" y="425"/>
                  <a:pt x="313" y="425"/>
                  <a:pt x="310" y="426"/>
                </a:cubicBezTo>
                <a:close/>
                <a:moveTo>
                  <a:pt x="378" y="417"/>
                </a:moveTo>
                <a:cubicBezTo>
                  <a:pt x="377" y="418"/>
                  <a:pt x="375" y="419"/>
                  <a:pt x="374" y="420"/>
                </a:cubicBezTo>
                <a:cubicBezTo>
                  <a:pt x="370" y="423"/>
                  <a:pt x="367" y="425"/>
                  <a:pt x="364" y="427"/>
                </a:cubicBezTo>
                <a:cubicBezTo>
                  <a:pt x="360" y="430"/>
                  <a:pt x="357" y="432"/>
                  <a:pt x="353" y="434"/>
                </a:cubicBezTo>
                <a:cubicBezTo>
                  <a:pt x="351" y="435"/>
                  <a:pt x="349" y="436"/>
                  <a:pt x="348" y="437"/>
                </a:cubicBezTo>
                <a:cubicBezTo>
                  <a:pt x="346" y="438"/>
                  <a:pt x="344" y="439"/>
                  <a:pt x="342" y="440"/>
                </a:cubicBezTo>
                <a:cubicBezTo>
                  <a:pt x="344" y="439"/>
                  <a:pt x="347" y="438"/>
                  <a:pt x="349" y="437"/>
                </a:cubicBezTo>
                <a:cubicBezTo>
                  <a:pt x="352" y="435"/>
                  <a:pt x="355" y="434"/>
                  <a:pt x="357" y="432"/>
                </a:cubicBezTo>
                <a:cubicBezTo>
                  <a:pt x="361" y="430"/>
                  <a:pt x="364" y="429"/>
                  <a:pt x="365" y="427"/>
                </a:cubicBezTo>
                <a:cubicBezTo>
                  <a:pt x="366" y="426"/>
                  <a:pt x="371" y="422"/>
                  <a:pt x="374" y="421"/>
                </a:cubicBezTo>
                <a:cubicBezTo>
                  <a:pt x="375" y="420"/>
                  <a:pt x="374" y="421"/>
                  <a:pt x="377" y="419"/>
                </a:cubicBezTo>
                <a:cubicBezTo>
                  <a:pt x="377" y="418"/>
                  <a:pt x="379" y="417"/>
                  <a:pt x="378" y="41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1" y="370"/>
                </a:moveTo>
                <a:cubicBezTo>
                  <a:pt x="371" y="370"/>
                  <a:pt x="369" y="372"/>
                  <a:pt x="369" y="373"/>
                </a:cubicBezTo>
                <a:cubicBezTo>
                  <a:pt x="370" y="371"/>
                  <a:pt x="371" y="370"/>
                  <a:pt x="372" y="369"/>
                </a:cubicBezTo>
                <a:cubicBezTo>
                  <a:pt x="373" y="369"/>
                  <a:pt x="373" y="368"/>
                  <a:pt x="373" y="368"/>
                </a:cubicBezTo>
                <a:cubicBezTo>
                  <a:pt x="374" y="367"/>
                  <a:pt x="373" y="367"/>
                  <a:pt x="372" y="368"/>
                </a:cubicBezTo>
                <a:cubicBezTo>
                  <a:pt x="371" y="369"/>
                  <a:pt x="370" y="370"/>
                  <a:pt x="368" y="372"/>
                </a:cubicBezTo>
                <a:cubicBezTo>
                  <a:pt x="366" y="374"/>
                  <a:pt x="364" y="376"/>
                  <a:pt x="363" y="377"/>
                </a:cubicBezTo>
                <a:cubicBezTo>
                  <a:pt x="365" y="376"/>
                  <a:pt x="366" y="374"/>
                  <a:pt x="368" y="373"/>
                </a:cubicBezTo>
                <a:cubicBezTo>
                  <a:pt x="369" y="372"/>
                  <a:pt x="370" y="370"/>
                  <a:pt x="371" y="370"/>
                </a:cubicBezTo>
                <a:close/>
                <a:moveTo>
                  <a:pt x="324" y="421"/>
                </a:move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5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lose/>
                <a:moveTo>
                  <a:pt x="120" y="276"/>
                </a:moveTo>
                <a:cubicBezTo>
                  <a:pt x="119" y="276"/>
                  <a:pt x="119" y="277"/>
                  <a:pt x="119" y="277"/>
                </a:cubicBezTo>
                <a:cubicBezTo>
                  <a:pt x="120" y="278"/>
                  <a:pt x="121" y="281"/>
                  <a:pt x="121" y="282"/>
                </a:cubicBezTo>
                <a:cubicBezTo>
                  <a:pt x="121" y="284"/>
                  <a:pt x="121" y="284"/>
                  <a:pt x="122" y="284"/>
                </a:cubicBezTo>
                <a:cubicBezTo>
                  <a:pt x="122" y="284"/>
                  <a:pt x="122" y="284"/>
                  <a:pt x="123" y="284"/>
                </a:cubicBezTo>
                <a:cubicBezTo>
                  <a:pt x="122" y="283"/>
                  <a:pt x="121" y="281"/>
                  <a:pt x="121" y="280"/>
                </a:cubicBezTo>
                <a:cubicBezTo>
                  <a:pt x="121" y="279"/>
                  <a:pt x="120" y="277"/>
                  <a:pt x="120" y="276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127" y="285"/>
                </a:moveTo>
                <a:cubicBezTo>
                  <a:pt x="125" y="281"/>
                  <a:pt x="126" y="286"/>
                  <a:pt x="125" y="284"/>
                </a:cubicBezTo>
                <a:cubicBezTo>
                  <a:pt x="125" y="283"/>
                  <a:pt x="125" y="283"/>
                  <a:pt x="125" y="283"/>
                </a:cubicBezTo>
                <a:cubicBezTo>
                  <a:pt x="125" y="282"/>
                  <a:pt x="124" y="281"/>
                  <a:pt x="124" y="280"/>
                </a:cubicBezTo>
                <a:cubicBezTo>
                  <a:pt x="123" y="278"/>
                  <a:pt x="123" y="277"/>
                  <a:pt x="122" y="276"/>
                </a:cubicBezTo>
                <a:cubicBezTo>
                  <a:pt x="122" y="274"/>
                  <a:pt x="122" y="273"/>
                  <a:pt x="121" y="271"/>
                </a:cubicBezTo>
                <a:cubicBezTo>
                  <a:pt x="121" y="268"/>
                  <a:pt x="122" y="266"/>
                  <a:pt x="122" y="263"/>
                </a:cubicBezTo>
                <a:cubicBezTo>
                  <a:pt x="121" y="266"/>
                  <a:pt x="120" y="267"/>
                  <a:pt x="120" y="271"/>
                </a:cubicBezTo>
                <a:cubicBezTo>
                  <a:pt x="120" y="273"/>
                  <a:pt x="121" y="273"/>
                  <a:pt x="121" y="273"/>
                </a:cubicBezTo>
                <a:cubicBezTo>
                  <a:pt x="121" y="274"/>
                  <a:pt x="121" y="274"/>
                  <a:pt x="121" y="274"/>
                </a:cubicBezTo>
                <a:cubicBezTo>
                  <a:pt x="121" y="275"/>
                  <a:pt x="122" y="276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1" y="275"/>
                  <a:pt x="121" y="274"/>
                  <a:pt x="120" y="274"/>
                </a:cubicBezTo>
                <a:cubicBezTo>
                  <a:pt x="119" y="273"/>
                  <a:pt x="119" y="273"/>
                  <a:pt x="119" y="270"/>
                </a:cubicBezTo>
                <a:cubicBezTo>
                  <a:pt x="118" y="266"/>
                  <a:pt x="117" y="263"/>
                  <a:pt x="116" y="259"/>
                </a:cubicBezTo>
                <a:cubicBezTo>
                  <a:pt x="117" y="263"/>
                  <a:pt x="117" y="266"/>
                  <a:pt x="118" y="269"/>
                </a:cubicBezTo>
                <a:cubicBezTo>
                  <a:pt x="119" y="272"/>
                  <a:pt x="120" y="275"/>
                  <a:pt x="121" y="278"/>
                </a:cubicBezTo>
                <a:cubicBezTo>
                  <a:pt x="122" y="281"/>
                  <a:pt x="123" y="284"/>
                  <a:pt x="124" y="287"/>
                </a:cubicBezTo>
                <a:cubicBezTo>
                  <a:pt x="125" y="289"/>
                  <a:pt x="126" y="292"/>
                  <a:pt x="127" y="295"/>
                </a:cubicBezTo>
                <a:cubicBezTo>
                  <a:pt x="128" y="295"/>
                  <a:pt x="128" y="294"/>
                  <a:pt x="127" y="293"/>
                </a:cubicBezTo>
                <a:cubicBezTo>
                  <a:pt x="127" y="293"/>
                  <a:pt x="127" y="291"/>
                  <a:pt x="126" y="290"/>
                </a:cubicBezTo>
                <a:cubicBezTo>
                  <a:pt x="127" y="291"/>
                  <a:pt x="130" y="296"/>
                  <a:pt x="128" y="291"/>
                </a:cubicBezTo>
                <a:cubicBezTo>
                  <a:pt x="127" y="289"/>
                  <a:pt x="129" y="293"/>
                  <a:pt x="128" y="290"/>
                </a:cubicBezTo>
                <a:cubicBezTo>
                  <a:pt x="127" y="288"/>
                  <a:pt x="127" y="287"/>
                  <a:pt x="127" y="285"/>
                </a:cubicBezTo>
                <a:close/>
                <a:moveTo>
                  <a:pt x="353" y="440"/>
                </a:moveTo>
                <a:cubicBezTo>
                  <a:pt x="352" y="440"/>
                  <a:pt x="352" y="440"/>
                  <a:pt x="351" y="441"/>
                </a:cubicBezTo>
                <a:cubicBezTo>
                  <a:pt x="351" y="441"/>
                  <a:pt x="352" y="439"/>
                  <a:pt x="358" y="435"/>
                </a:cubicBezTo>
                <a:cubicBezTo>
                  <a:pt x="354" y="438"/>
                  <a:pt x="348" y="441"/>
                  <a:pt x="348" y="443"/>
                </a:cubicBezTo>
                <a:cubicBezTo>
                  <a:pt x="347" y="443"/>
                  <a:pt x="347" y="443"/>
                  <a:pt x="347" y="443"/>
                </a:cubicBezTo>
                <a:cubicBezTo>
                  <a:pt x="344" y="444"/>
                  <a:pt x="342" y="445"/>
                  <a:pt x="340" y="446"/>
                </a:cubicBezTo>
                <a:cubicBezTo>
                  <a:pt x="339" y="447"/>
                  <a:pt x="335" y="450"/>
                  <a:pt x="332" y="451"/>
                </a:cubicBezTo>
                <a:cubicBezTo>
                  <a:pt x="331" y="453"/>
                  <a:pt x="320" y="458"/>
                  <a:pt x="318" y="461"/>
                </a:cubicBezTo>
                <a:cubicBezTo>
                  <a:pt x="322" y="459"/>
                  <a:pt x="325" y="457"/>
                  <a:pt x="328" y="455"/>
                </a:cubicBezTo>
                <a:cubicBezTo>
                  <a:pt x="330" y="454"/>
                  <a:pt x="331" y="454"/>
                  <a:pt x="333" y="453"/>
                </a:cubicBezTo>
                <a:cubicBezTo>
                  <a:pt x="334" y="452"/>
                  <a:pt x="336" y="451"/>
                  <a:pt x="337" y="450"/>
                </a:cubicBezTo>
                <a:cubicBezTo>
                  <a:pt x="343" y="447"/>
                  <a:pt x="349" y="444"/>
                  <a:pt x="355" y="440"/>
                </a:cubicBezTo>
                <a:cubicBezTo>
                  <a:pt x="355" y="440"/>
                  <a:pt x="354" y="440"/>
                  <a:pt x="353" y="441"/>
                </a:cubicBezTo>
                <a:cubicBezTo>
                  <a:pt x="355" y="439"/>
                  <a:pt x="357" y="438"/>
                  <a:pt x="360" y="436"/>
                </a:cubicBezTo>
                <a:cubicBezTo>
                  <a:pt x="362" y="436"/>
                  <a:pt x="362" y="435"/>
                  <a:pt x="364" y="434"/>
                </a:cubicBezTo>
                <a:cubicBezTo>
                  <a:pt x="364" y="434"/>
                  <a:pt x="365" y="433"/>
                  <a:pt x="364" y="433"/>
                </a:cubicBezTo>
                <a:cubicBezTo>
                  <a:pt x="360" y="436"/>
                  <a:pt x="355" y="438"/>
                  <a:pt x="353" y="440"/>
                </a:cubicBezTo>
                <a:close/>
                <a:moveTo>
                  <a:pt x="341" y="447"/>
                </a:moveTo>
                <a:cubicBezTo>
                  <a:pt x="341" y="447"/>
                  <a:pt x="341" y="447"/>
                  <a:pt x="341" y="446"/>
                </a:cubicBezTo>
                <a:cubicBezTo>
                  <a:pt x="344" y="445"/>
                  <a:pt x="348" y="443"/>
                  <a:pt x="346" y="445"/>
                </a:cubicBezTo>
                <a:cubicBezTo>
                  <a:pt x="347" y="444"/>
                  <a:pt x="347" y="444"/>
                  <a:pt x="347" y="444"/>
                </a:cubicBezTo>
                <a:cubicBezTo>
                  <a:pt x="344" y="446"/>
                  <a:pt x="341" y="447"/>
                  <a:pt x="341" y="447"/>
                </a:cubicBezTo>
                <a:close/>
                <a:moveTo>
                  <a:pt x="307" y="446"/>
                </a:moveTo>
                <a:cubicBezTo>
                  <a:pt x="305" y="447"/>
                  <a:pt x="303" y="447"/>
                  <a:pt x="301" y="448"/>
                </a:cubicBezTo>
                <a:cubicBezTo>
                  <a:pt x="298" y="449"/>
                  <a:pt x="296" y="449"/>
                  <a:pt x="293" y="450"/>
                </a:cubicBezTo>
                <a:cubicBezTo>
                  <a:pt x="292" y="450"/>
                  <a:pt x="290" y="451"/>
                  <a:pt x="290" y="450"/>
                </a:cubicBezTo>
                <a:cubicBezTo>
                  <a:pt x="290" y="450"/>
                  <a:pt x="292" y="450"/>
                  <a:pt x="292" y="450"/>
                </a:cubicBezTo>
                <a:cubicBezTo>
                  <a:pt x="296" y="449"/>
                  <a:pt x="299" y="448"/>
                  <a:pt x="302" y="447"/>
                </a:cubicBezTo>
                <a:cubicBezTo>
                  <a:pt x="305" y="446"/>
                  <a:pt x="307" y="445"/>
                  <a:pt x="310" y="444"/>
                </a:cubicBezTo>
                <a:cubicBezTo>
                  <a:pt x="311" y="444"/>
                  <a:pt x="317" y="442"/>
                  <a:pt x="316" y="442"/>
                </a:cubicBezTo>
                <a:cubicBezTo>
                  <a:pt x="315" y="442"/>
                  <a:pt x="311" y="443"/>
                  <a:pt x="307" y="444"/>
                </a:cubicBezTo>
                <a:cubicBezTo>
                  <a:pt x="304" y="445"/>
                  <a:pt x="304" y="445"/>
                  <a:pt x="304" y="445"/>
                </a:cubicBezTo>
                <a:cubicBezTo>
                  <a:pt x="301" y="446"/>
                  <a:pt x="301" y="446"/>
                  <a:pt x="301" y="446"/>
                </a:cubicBezTo>
                <a:cubicBezTo>
                  <a:pt x="299" y="446"/>
                  <a:pt x="297" y="447"/>
                  <a:pt x="295" y="448"/>
                </a:cubicBezTo>
                <a:cubicBezTo>
                  <a:pt x="291" y="449"/>
                  <a:pt x="287" y="450"/>
                  <a:pt x="283" y="451"/>
                </a:cubicBezTo>
                <a:cubicBezTo>
                  <a:pt x="276" y="452"/>
                  <a:pt x="271" y="453"/>
                  <a:pt x="272" y="454"/>
                </a:cubicBezTo>
                <a:cubicBezTo>
                  <a:pt x="272" y="454"/>
                  <a:pt x="271" y="454"/>
                  <a:pt x="269" y="454"/>
                </a:cubicBezTo>
                <a:cubicBezTo>
                  <a:pt x="263" y="455"/>
                  <a:pt x="262" y="455"/>
                  <a:pt x="262" y="455"/>
                </a:cubicBezTo>
                <a:cubicBezTo>
                  <a:pt x="262" y="455"/>
                  <a:pt x="263" y="456"/>
                  <a:pt x="261" y="456"/>
                </a:cubicBezTo>
                <a:cubicBezTo>
                  <a:pt x="269" y="455"/>
                  <a:pt x="272" y="454"/>
                  <a:pt x="275" y="453"/>
                </a:cubicBezTo>
                <a:cubicBezTo>
                  <a:pt x="276" y="452"/>
                  <a:pt x="279" y="452"/>
                  <a:pt x="283" y="452"/>
                </a:cubicBezTo>
                <a:cubicBezTo>
                  <a:pt x="289" y="451"/>
                  <a:pt x="284" y="453"/>
                  <a:pt x="288" y="452"/>
                </a:cubicBezTo>
                <a:cubicBezTo>
                  <a:pt x="293" y="450"/>
                  <a:pt x="301" y="449"/>
                  <a:pt x="307" y="446"/>
                </a:cubicBezTo>
                <a:close/>
                <a:moveTo>
                  <a:pt x="117" y="267"/>
                </a:moveTo>
                <a:cubicBezTo>
                  <a:pt x="117" y="268"/>
                  <a:pt x="117" y="269"/>
                  <a:pt x="117" y="269"/>
                </a:cubicBezTo>
                <a:cubicBezTo>
                  <a:pt x="117" y="270"/>
                  <a:pt x="117" y="271"/>
                  <a:pt x="118" y="272"/>
                </a:cubicBezTo>
                <a:cubicBezTo>
                  <a:pt x="118" y="273"/>
                  <a:pt x="118" y="274"/>
                  <a:pt x="119" y="275"/>
                </a:cubicBezTo>
                <a:cubicBezTo>
                  <a:pt x="119" y="275"/>
                  <a:pt x="119" y="275"/>
                  <a:pt x="120" y="276"/>
                </a:cubicBezTo>
                <a:cubicBezTo>
                  <a:pt x="119" y="274"/>
                  <a:pt x="119" y="272"/>
                  <a:pt x="118" y="271"/>
                </a:cubicBezTo>
                <a:cubicBezTo>
                  <a:pt x="118" y="269"/>
                  <a:pt x="117" y="268"/>
                  <a:pt x="117" y="26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7" y="89"/>
                </a:move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lose/>
                <a:moveTo>
                  <a:pt x="80" y="72"/>
                </a:moveTo>
                <a:cubicBezTo>
                  <a:pt x="80" y="72"/>
                  <a:pt x="81" y="71"/>
                  <a:pt x="78" y="74"/>
                </a:cubicBezTo>
                <a:cubicBezTo>
                  <a:pt x="76" y="76"/>
                  <a:pt x="71" y="81"/>
                  <a:pt x="71" y="82"/>
                </a:cubicBezTo>
                <a:cubicBezTo>
                  <a:pt x="71" y="83"/>
                  <a:pt x="75" y="78"/>
                  <a:pt x="77" y="76"/>
                </a:cubicBezTo>
                <a:cubicBezTo>
                  <a:pt x="78" y="75"/>
                  <a:pt x="78" y="75"/>
                  <a:pt x="79" y="75"/>
                </a:cubicBezTo>
                <a:cubicBezTo>
                  <a:pt x="81" y="72"/>
                  <a:pt x="89" y="64"/>
                  <a:pt x="80" y="72"/>
                </a:cubicBezTo>
                <a:close/>
                <a:moveTo>
                  <a:pt x="146" y="315"/>
                </a:moveTo>
                <a:cubicBezTo>
                  <a:pt x="146" y="316"/>
                  <a:pt x="147" y="317"/>
                  <a:pt x="147" y="318"/>
                </a:cubicBezTo>
                <a:cubicBezTo>
                  <a:pt x="147" y="317"/>
                  <a:pt x="150" y="320"/>
                  <a:pt x="149" y="319"/>
                </a:cubicBezTo>
                <a:cubicBezTo>
                  <a:pt x="149" y="318"/>
                  <a:pt x="148" y="317"/>
                  <a:pt x="147" y="315"/>
                </a:cubicBezTo>
                <a:cubicBezTo>
                  <a:pt x="146" y="314"/>
                  <a:pt x="145" y="313"/>
                  <a:pt x="144" y="312"/>
                </a:cubicBezTo>
                <a:cubicBezTo>
                  <a:pt x="145" y="313"/>
                  <a:pt x="145" y="314"/>
                  <a:pt x="146" y="315"/>
                </a:cubicBezTo>
                <a:close/>
                <a:moveTo>
                  <a:pt x="132" y="196"/>
                </a:moveTo>
                <a:cubicBezTo>
                  <a:pt x="133" y="194"/>
                  <a:pt x="133" y="193"/>
                  <a:pt x="134" y="192"/>
                </a:cubicBezTo>
                <a:cubicBezTo>
                  <a:pt x="135" y="190"/>
                  <a:pt x="134" y="191"/>
                  <a:pt x="134" y="190"/>
                </a:cubicBezTo>
                <a:cubicBezTo>
                  <a:pt x="134" y="190"/>
                  <a:pt x="133" y="191"/>
                  <a:pt x="133" y="192"/>
                </a:cubicBezTo>
                <a:cubicBezTo>
                  <a:pt x="132" y="193"/>
                  <a:pt x="132" y="194"/>
                  <a:pt x="132" y="196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98"/>
                  <a:pt x="131" y="199"/>
                  <a:pt x="130" y="200"/>
                </a:cubicBezTo>
                <a:cubicBezTo>
                  <a:pt x="131" y="199"/>
                  <a:pt x="131" y="198"/>
                  <a:pt x="131" y="198"/>
                </a:cubicBezTo>
                <a:cubicBezTo>
                  <a:pt x="132" y="197"/>
                  <a:pt x="132" y="196"/>
                  <a:pt x="132" y="196"/>
                </a:cubicBezTo>
                <a:close/>
                <a:moveTo>
                  <a:pt x="173" y="332"/>
                </a:moveTo>
                <a:cubicBezTo>
                  <a:pt x="174" y="333"/>
                  <a:pt x="175" y="334"/>
                  <a:pt x="176" y="334"/>
                </a:cubicBezTo>
                <a:cubicBezTo>
                  <a:pt x="177" y="334"/>
                  <a:pt x="176" y="334"/>
                  <a:pt x="175" y="333"/>
                </a:cubicBezTo>
                <a:cubicBezTo>
                  <a:pt x="175" y="333"/>
                  <a:pt x="174" y="332"/>
                  <a:pt x="175" y="333"/>
                </a:cubicBezTo>
                <a:cubicBezTo>
                  <a:pt x="175" y="333"/>
                  <a:pt x="176" y="333"/>
                  <a:pt x="176" y="334"/>
                </a:cubicBezTo>
                <a:cubicBezTo>
                  <a:pt x="177" y="334"/>
                  <a:pt x="178" y="335"/>
                  <a:pt x="180" y="336"/>
                </a:cubicBezTo>
                <a:cubicBezTo>
                  <a:pt x="181" y="336"/>
                  <a:pt x="182" y="337"/>
                  <a:pt x="183" y="338"/>
                </a:cubicBezTo>
                <a:cubicBezTo>
                  <a:pt x="182" y="337"/>
                  <a:pt x="182" y="337"/>
                  <a:pt x="181" y="336"/>
                </a:cubicBezTo>
                <a:cubicBezTo>
                  <a:pt x="178" y="334"/>
                  <a:pt x="176" y="333"/>
                  <a:pt x="173" y="332"/>
                </a:cubicBezTo>
                <a:cubicBezTo>
                  <a:pt x="173" y="331"/>
                  <a:pt x="172" y="331"/>
                  <a:pt x="173" y="332"/>
                </a:cubicBezTo>
                <a:close/>
                <a:moveTo>
                  <a:pt x="51" y="94"/>
                </a:moveTo>
                <a:cubicBezTo>
                  <a:pt x="52" y="92"/>
                  <a:pt x="53" y="91"/>
                  <a:pt x="53" y="91"/>
                </a:cubicBezTo>
                <a:cubicBezTo>
                  <a:pt x="52" y="91"/>
                  <a:pt x="51" y="93"/>
                  <a:pt x="50" y="94"/>
                </a:cubicBezTo>
                <a:cubicBezTo>
                  <a:pt x="48" y="97"/>
                  <a:pt x="46" y="100"/>
                  <a:pt x="44" y="102"/>
                </a:cubicBezTo>
                <a:cubicBezTo>
                  <a:pt x="46" y="101"/>
                  <a:pt x="48" y="98"/>
                  <a:pt x="49" y="97"/>
                </a:cubicBezTo>
                <a:cubicBezTo>
                  <a:pt x="49" y="97"/>
                  <a:pt x="50" y="96"/>
                  <a:pt x="52" y="93"/>
                </a:cubicBezTo>
                <a:cubicBezTo>
                  <a:pt x="51" y="94"/>
                  <a:pt x="48" y="97"/>
                  <a:pt x="51" y="94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65" y="87"/>
                </a:moveTo>
                <a:cubicBezTo>
                  <a:pt x="66" y="86"/>
                  <a:pt x="67" y="84"/>
                  <a:pt x="69" y="83"/>
                </a:cubicBezTo>
                <a:cubicBezTo>
                  <a:pt x="70" y="81"/>
                  <a:pt x="71" y="80"/>
                  <a:pt x="72" y="79"/>
                </a:cubicBezTo>
                <a:cubicBezTo>
                  <a:pt x="75" y="76"/>
                  <a:pt x="77" y="74"/>
                  <a:pt x="80" y="72"/>
                </a:cubicBezTo>
                <a:cubicBezTo>
                  <a:pt x="79" y="72"/>
                  <a:pt x="79" y="71"/>
                  <a:pt x="77" y="72"/>
                </a:cubicBezTo>
                <a:cubicBezTo>
                  <a:pt x="72" y="78"/>
                  <a:pt x="68" y="83"/>
                  <a:pt x="65" y="87"/>
                </a:cubicBezTo>
                <a:close/>
                <a:moveTo>
                  <a:pt x="80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1"/>
                  <a:pt x="80" y="71"/>
                  <a:pt x="80" y="71"/>
                </a:cubicBezTo>
                <a:lnTo>
                  <a:pt x="80" y="72"/>
                </a:lnTo>
                <a:close/>
                <a:moveTo>
                  <a:pt x="51" y="102"/>
                </a:moveTo>
                <a:cubicBezTo>
                  <a:pt x="54" y="97"/>
                  <a:pt x="57" y="94"/>
                  <a:pt x="57" y="93"/>
                </a:cubicBezTo>
                <a:cubicBezTo>
                  <a:pt x="57" y="92"/>
                  <a:pt x="58" y="91"/>
                  <a:pt x="59" y="89"/>
                </a:cubicBezTo>
                <a:cubicBezTo>
                  <a:pt x="60" y="89"/>
                  <a:pt x="61" y="88"/>
                  <a:pt x="61" y="87"/>
                </a:cubicBezTo>
                <a:cubicBezTo>
                  <a:pt x="65" y="83"/>
                  <a:pt x="65" y="83"/>
                  <a:pt x="64" y="83"/>
                </a:cubicBezTo>
                <a:cubicBezTo>
                  <a:pt x="63" y="83"/>
                  <a:pt x="63" y="83"/>
                  <a:pt x="64" y="82"/>
                </a:cubicBezTo>
                <a:cubicBezTo>
                  <a:pt x="65" y="81"/>
                  <a:pt x="66" y="79"/>
                  <a:pt x="68" y="77"/>
                </a:cubicBezTo>
                <a:cubicBezTo>
                  <a:pt x="71" y="75"/>
                  <a:pt x="73" y="72"/>
                  <a:pt x="75" y="70"/>
                </a:cubicBezTo>
                <a:cubicBezTo>
                  <a:pt x="77" y="68"/>
                  <a:pt x="79" y="66"/>
                  <a:pt x="81" y="64"/>
                </a:cubicBezTo>
                <a:cubicBezTo>
                  <a:pt x="78" y="67"/>
                  <a:pt x="75" y="69"/>
                  <a:pt x="73" y="71"/>
                </a:cubicBezTo>
                <a:cubicBezTo>
                  <a:pt x="70" y="74"/>
                  <a:pt x="68" y="76"/>
                  <a:pt x="66" y="78"/>
                </a:cubicBezTo>
                <a:cubicBezTo>
                  <a:pt x="61" y="82"/>
                  <a:pt x="57" y="86"/>
                  <a:pt x="52" y="93"/>
                </a:cubicBezTo>
                <a:cubicBezTo>
                  <a:pt x="52" y="94"/>
                  <a:pt x="45" y="103"/>
                  <a:pt x="42" y="108"/>
                </a:cubicBezTo>
                <a:cubicBezTo>
                  <a:pt x="44" y="106"/>
                  <a:pt x="45" y="103"/>
                  <a:pt x="47" y="101"/>
                </a:cubicBezTo>
                <a:cubicBezTo>
                  <a:pt x="49" y="99"/>
                  <a:pt x="50" y="97"/>
                  <a:pt x="51" y="96"/>
                </a:cubicBezTo>
                <a:cubicBezTo>
                  <a:pt x="52" y="96"/>
                  <a:pt x="53" y="95"/>
                  <a:pt x="53" y="95"/>
                </a:cubicBezTo>
                <a:cubicBezTo>
                  <a:pt x="51" y="97"/>
                  <a:pt x="49" y="100"/>
                  <a:pt x="49" y="100"/>
                </a:cubicBezTo>
                <a:cubicBezTo>
                  <a:pt x="49" y="100"/>
                  <a:pt x="49" y="98"/>
                  <a:pt x="48" y="101"/>
                </a:cubicBezTo>
                <a:cubicBezTo>
                  <a:pt x="47" y="103"/>
                  <a:pt x="45" y="105"/>
                  <a:pt x="44" y="107"/>
                </a:cubicBezTo>
                <a:cubicBezTo>
                  <a:pt x="43" y="109"/>
                  <a:pt x="41" y="111"/>
                  <a:pt x="40" y="113"/>
                </a:cubicBezTo>
                <a:cubicBezTo>
                  <a:pt x="39" y="115"/>
                  <a:pt x="38" y="117"/>
                  <a:pt x="37" y="119"/>
                </a:cubicBezTo>
                <a:cubicBezTo>
                  <a:pt x="35" y="122"/>
                  <a:pt x="34" y="125"/>
                  <a:pt x="32" y="127"/>
                </a:cubicBezTo>
                <a:cubicBezTo>
                  <a:pt x="34" y="123"/>
                  <a:pt x="36" y="120"/>
                  <a:pt x="38" y="117"/>
                </a:cubicBezTo>
                <a:cubicBezTo>
                  <a:pt x="35" y="121"/>
                  <a:pt x="33" y="125"/>
                  <a:pt x="31" y="129"/>
                </a:cubicBezTo>
                <a:cubicBezTo>
                  <a:pt x="30" y="131"/>
                  <a:pt x="29" y="134"/>
                  <a:pt x="28" y="136"/>
                </a:cubicBezTo>
                <a:cubicBezTo>
                  <a:pt x="27" y="138"/>
                  <a:pt x="26" y="140"/>
                  <a:pt x="25" y="143"/>
                </a:cubicBezTo>
                <a:cubicBezTo>
                  <a:pt x="28" y="137"/>
                  <a:pt x="32" y="128"/>
                  <a:pt x="36" y="123"/>
                </a:cubicBezTo>
                <a:cubicBezTo>
                  <a:pt x="37" y="121"/>
                  <a:pt x="40" y="116"/>
                  <a:pt x="38" y="121"/>
                </a:cubicBezTo>
                <a:cubicBezTo>
                  <a:pt x="37" y="124"/>
                  <a:pt x="38" y="123"/>
                  <a:pt x="39" y="122"/>
                </a:cubicBezTo>
                <a:cubicBezTo>
                  <a:pt x="39" y="122"/>
                  <a:pt x="42" y="118"/>
                  <a:pt x="42" y="117"/>
                </a:cubicBezTo>
                <a:cubicBezTo>
                  <a:pt x="41" y="117"/>
                  <a:pt x="42" y="116"/>
                  <a:pt x="42" y="116"/>
                </a:cubicBezTo>
                <a:cubicBezTo>
                  <a:pt x="43" y="115"/>
                  <a:pt x="45" y="113"/>
                  <a:pt x="46" y="111"/>
                </a:cubicBezTo>
                <a:cubicBezTo>
                  <a:pt x="46" y="111"/>
                  <a:pt x="46" y="109"/>
                  <a:pt x="47" y="108"/>
                </a:cubicBezTo>
                <a:cubicBezTo>
                  <a:pt x="48" y="106"/>
                  <a:pt x="50" y="104"/>
                  <a:pt x="51" y="102"/>
                </a:cubicBezTo>
                <a:close/>
                <a:moveTo>
                  <a:pt x="129" y="451"/>
                </a:move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lose/>
                <a:moveTo>
                  <a:pt x="127" y="449"/>
                </a:moveTo>
                <a:cubicBezTo>
                  <a:pt x="124" y="447"/>
                  <a:pt x="121" y="445"/>
                  <a:pt x="118" y="444"/>
                </a:cubicBezTo>
                <a:cubicBezTo>
                  <a:pt x="120" y="445"/>
                  <a:pt x="122" y="447"/>
                  <a:pt x="124" y="448"/>
                </a:cubicBezTo>
                <a:cubicBezTo>
                  <a:pt x="127" y="449"/>
                  <a:pt x="129" y="450"/>
                  <a:pt x="129" y="451"/>
                </a:cubicBezTo>
                <a:cubicBezTo>
                  <a:pt x="131" y="452"/>
                  <a:pt x="132" y="452"/>
                  <a:pt x="136" y="453"/>
                </a:cubicBezTo>
                <a:cubicBezTo>
                  <a:pt x="133" y="452"/>
                  <a:pt x="130" y="450"/>
                  <a:pt x="127" y="449"/>
                </a:cubicBezTo>
                <a:close/>
                <a:moveTo>
                  <a:pt x="129" y="451"/>
                </a:move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22" y="447"/>
                  <a:pt x="122" y="447"/>
                </a:cubicBezTo>
                <a:cubicBezTo>
                  <a:pt x="115" y="443"/>
                  <a:pt x="115" y="443"/>
                  <a:pt x="115" y="443"/>
                </a:cubicBezTo>
                <a:cubicBezTo>
                  <a:pt x="108" y="439"/>
                  <a:pt x="108" y="439"/>
                  <a:pt x="108" y="439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2" y="435"/>
                  <a:pt x="102" y="435"/>
                  <a:pt x="102" y="435"/>
                </a:cubicBezTo>
                <a:cubicBezTo>
                  <a:pt x="106" y="438"/>
                  <a:pt x="110" y="440"/>
                  <a:pt x="114" y="443"/>
                </a:cubicBezTo>
                <a:cubicBezTo>
                  <a:pt x="117" y="444"/>
                  <a:pt x="119" y="446"/>
                  <a:pt x="121" y="447"/>
                </a:cubicBezTo>
                <a:cubicBezTo>
                  <a:pt x="123" y="448"/>
                  <a:pt x="125" y="449"/>
                  <a:pt x="128" y="451"/>
                </a:cubicBezTo>
                <a:cubicBezTo>
                  <a:pt x="128" y="451"/>
                  <a:pt x="128" y="451"/>
                  <a:pt x="129" y="451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32" y="465"/>
                </a:moveTo>
                <a:cubicBezTo>
                  <a:pt x="136" y="466"/>
                  <a:pt x="140" y="468"/>
                  <a:pt x="145" y="470"/>
                </a:cubicBezTo>
                <a:cubicBezTo>
                  <a:pt x="142" y="469"/>
                  <a:pt x="140" y="468"/>
                  <a:pt x="137" y="467"/>
                </a:cubicBezTo>
                <a:cubicBezTo>
                  <a:pt x="135" y="466"/>
                  <a:pt x="132" y="465"/>
                  <a:pt x="130" y="464"/>
                </a:cubicBezTo>
                <a:cubicBezTo>
                  <a:pt x="129" y="463"/>
                  <a:pt x="126" y="462"/>
                  <a:pt x="128" y="464"/>
                </a:cubicBezTo>
                <a:cubicBezTo>
                  <a:pt x="130" y="465"/>
                  <a:pt x="132" y="466"/>
                  <a:pt x="135" y="467"/>
                </a:cubicBezTo>
                <a:cubicBezTo>
                  <a:pt x="138" y="468"/>
                  <a:pt x="130" y="464"/>
                  <a:pt x="132" y="465"/>
                </a:cubicBezTo>
                <a:close/>
                <a:moveTo>
                  <a:pt x="190" y="438"/>
                </a:moveTo>
                <a:cubicBezTo>
                  <a:pt x="184" y="436"/>
                  <a:pt x="178" y="434"/>
                  <a:pt x="172" y="433"/>
                </a:cubicBezTo>
                <a:cubicBezTo>
                  <a:pt x="178" y="435"/>
                  <a:pt x="184" y="437"/>
                  <a:pt x="190" y="438"/>
                </a:cubicBezTo>
                <a:close/>
                <a:moveTo>
                  <a:pt x="150" y="449"/>
                </a:moveTo>
                <a:cubicBezTo>
                  <a:pt x="148" y="448"/>
                  <a:pt x="146" y="447"/>
                  <a:pt x="144" y="447"/>
                </a:cubicBezTo>
                <a:cubicBezTo>
                  <a:pt x="140" y="445"/>
                  <a:pt x="136" y="443"/>
                  <a:pt x="131" y="441"/>
                </a:cubicBezTo>
                <a:cubicBezTo>
                  <a:pt x="135" y="443"/>
                  <a:pt x="140" y="445"/>
                  <a:pt x="144" y="447"/>
                </a:cubicBezTo>
                <a:cubicBezTo>
                  <a:pt x="146" y="448"/>
                  <a:pt x="148" y="449"/>
                  <a:pt x="150" y="450"/>
                </a:cubicBezTo>
                <a:cubicBezTo>
                  <a:pt x="153" y="451"/>
                  <a:pt x="155" y="452"/>
                  <a:pt x="157" y="453"/>
                </a:cubicBezTo>
                <a:cubicBezTo>
                  <a:pt x="157" y="453"/>
                  <a:pt x="159" y="453"/>
                  <a:pt x="161" y="454"/>
                </a:cubicBezTo>
                <a:cubicBezTo>
                  <a:pt x="163" y="454"/>
                  <a:pt x="164" y="455"/>
                  <a:pt x="163" y="454"/>
                </a:cubicBezTo>
                <a:cubicBezTo>
                  <a:pt x="161" y="454"/>
                  <a:pt x="158" y="453"/>
                  <a:pt x="157" y="452"/>
                </a:cubicBezTo>
                <a:cubicBezTo>
                  <a:pt x="155" y="451"/>
                  <a:pt x="152" y="450"/>
                  <a:pt x="150" y="449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90" y="408"/>
                  <a:pt x="92" y="411"/>
                  <a:pt x="93" y="411"/>
                </a:cubicBezTo>
                <a:cubicBezTo>
                  <a:pt x="90" y="408"/>
                  <a:pt x="91" y="408"/>
                  <a:pt x="90" y="407"/>
                </a:cubicBezTo>
                <a:cubicBezTo>
                  <a:pt x="87" y="405"/>
                  <a:pt x="84" y="402"/>
                  <a:pt x="80" y="399"/>
                </a:cubicBezTo>
                <a:cubicBezTo>
                  <a:pt x="79" y="397"/>
                  <a:pt x="77" y="396"/>
                  <a:pt x="75" y="394"/>
                </a:cubicBezTo>
                <a:cubicBezTo>
                  <a:pt x="74" y="392"/>
                  <a:pt x="72" y="390"/>
                  <a:pt x="70" y="388"/>
                </a:cubicBezTo>
                <a:cubicBezTo>
                  <a:pt x="72" y="390"/>
                  <a:pt x="74" y="392"/>
                  <a:pt x="75" y="394"/>
                </a:cubicBezTo>
                <a:cubicBezTo>
                  <a:pt x="77" y="396"/>
                  <a:pt x="78" y="397"/>
                  <a:pt x="80" y="399"/>
                </a:cubicBezTo>
                <a:cubicBezTo>
                  <a:pt x="83" y="402"/>
                  <a:pt x="86" y="404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122" y="445"/>
                </a:moveTo>
                <a:cubicBezTo>
                  <a:pt x="119" y="443"/>
                  <a:pt x="116" y="442"/>
                  <a:pt x="113" y="440"/>
                </a:cubicBezTo>
                <a:cubicBezTo>
                  <a:pt x="111" y="438"/>
                  <a:pt x="116" y="441"/>
                  <a:pt x="112" y="438"/>
                </a:cubicBezTo>
                <a:cubicBezTo>
                  <a:pt x="110" y="437"/>
                  <a:pt x="108" y="436"/>
                  <a:pt x="107" y="436"/>
                </a:cubicBezTo>
                <a:cubicBezTo>
                  <a:pt x="105" y="435"/>
                  <a:pt x="104" y="434"/>
                  <a:pt x="103" y="433"/>
                </a:cubicBezTo>
                <a:cubicBezTo>
                  <a:pt x="102" y="433"/>
                  <a:pt x="101" y="433"/>
                  <a:pt x="99" y="431"/>
                </a:cubicBezTo>
                <a:cubicBezTo>
                  <a:pt x="105" y="436"/>
                  <a:pt x="111" y="441"/>
                  <a:pt x="118" y="444"/>
                </a:cubicBezTo>
                <a:cubicBezTo>
                  <a:pt x="115" y="442"/>
                  <a:pt x="115" y="442"/>
                  <a:pt x="122" y="445"/>
                </a:cubicBezTo>
                <a:close/>
                <a:moveTo>
                  <a:pt x="111" y="427"/>
                </a:moveTo>
                <a:cubicBezTo>
                  <a:pt x="110" y="426"/>
                  <a:pt x="108" y="425"/>
                  <a:pt x="107" y="424"/>
                </a:cubicBezTo>
                <a:cubicBezTo>
                  <a:pt x="106" y="423"/>
                  <a:pt x="108" y="425"/>
                  <a:pt x="109" y="425"/>
                </a:cubicBezTo>
                <a:cubicBezTo>
                  <a:pt x="113" y="428"/>
                  <a:pt x="113" y="428"/>
                  <a:pt x="113" y="427"/>
                </a:cubicBezTo>
                <a:cubicBezTo>
                  <a:pt x="112" y="426"/>
                  <a:pt x="109" y="424"/>
                  <a:pt x="106" y="422"/>
                </a:cubicBezTo>
                <a:cubicBezTo>
                  <a:pt x="103" y="420"/>
                  <a:pt x="100" y="417"/>
                  <a:pt x="96" y="415"/>
                </a:cubicBezTo>
                <a:cubicBezTo>
                  <a:pt x="93" y="412"/>
                  <a:pt x="90" y="409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6" y="405"/>
                  <a:pt x="87" y="407"/>
                  <a:pt x="86" y="406"/>
                </a:cubicBezTo>
                <a:cubicBezTo>
                  <a:pt x="89" y="409"/>
                  <a:pt x="90" y="411"/>
                  <a:pt x="95" y="415"/>
                </a:cubicBezTo>
                <a:cubicBezTo>
                  <a:pt x="97" y="417"/>
                  <a:pt x="100" y="419"/>
                  <a:pt x="103" y="421"/>
                </a:cubicBezTo>
                <a:cubicBezTo>
                  <a:pt x="105" y="423"/>
                  <a:pt x="108" y="425"/>
                  <a:pt x="111" y="427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46" y="327"/>
                </a:moveTo>
                <a:cubicBezTo>
                  <a:pt x="146" y="328"/>
                  <a:pt x="144" y="325"/>
                  <a:pt x="143" y="326"/>
                </a:cubicBezTo>
                <a:cubicBezTo>
                  <a:pt x="145" y="327"/>
                  <a:pt x="146" y="329"/>
                  <a:pt x="148" y="330"/>
                </a:cubicBezTo>
                <a:cubicBezTo>
                  <a:pt x="150" y="332"/>
                  <a:pt x="149" y="331"/>
                  <a:pt x="149" y="330"/>
                </a:cubicBezTo>
                <a:cubicBezTo>
                  <a:pt x="148" y="330"/>
                  <a:pt x="146" y="327"/>
                  <a:pt x="146" y="327"/>
                </a:cubicBezTo>
                <a:close/>
                <a:moveTo>
                  <a:pt x="221" y="460"/>
                </a:moveTo>
                <a:cubicBezTo>
                  <a:pt x="229" y="461"/>
                  <a:pt x="229" y="461"/>
                  <a:pt x="241" y="461"/>
                </a:cubicBezTo>
                <a:cubicBezTo>
                  <a:pt x="238" y="461"/>
                  <a:pt x="236" y="460"/>
                  <a:pt x="234" y="460"/>
                </a:cubicBezTo>
                <a:cubicBezTo>
                  <a:pt x="235" y="460"/>
                  <a:pt x="240" y="460"/>
                  <a:pt x="239" y="460"/>
                </a:cubicBezTo>
                <a:cubicBezTo>
                  <a:pt x="234" y="459"/>
                  <a:pt x="230" y="460"/>
                  <a:pt x="224" y="460"/>
                </a:cubicBezTo>
                <a:cubicBezTo>
                  <a:pt x="226" y="460"/>
                  <a:pt x="230" y="460"/>
                  <a:pt x="230" y="461"/>
                </a:cubicBezTo>
                <a:cubicBezTo>
                  <a:pt x="227" y="461"/>
                  <a:pt x="223" y="460"/>
                  <a:pt x="221" y="460"/>
                </a:cubicBezTo>
                <a:close/>
                <a:moveTo>
                  <a:pt x="375" y="93"/>
                </a:move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5" y="93"/>
                  <a:pt x="375" y="93"/>
                </a:cubicBezTo>
                <a:close/>
                <a:moveTo>
                  <a:pt x="168" y="454"/>
                </a:moveTo>
                <a:cubicBezTo>
                  <a:pt x="169" y="455"/>
                  <a:pt x="172" y="456"/>
                  <a:pt x="173" y="456"/>
                </a:cubicBezTo>
                <a:cubicBezTo>
                  <a:pt x="168" y="454"/>
                  <a:pt x="161" y="452"/>
                  <a:pt x="158" y="451"/>
                </a:cubicBezTo>
                <a:cubicBezTo>
                  <a:pt x="150" y="447"/>
                  <a:pt x="147" y="446"/>
                  <a:pt x="144" y="445"/>
                </a:cubicBezTo>
                <a:cubicBezTo>
                  <a:pt x="149" y="448"/>
                  <a:pt x="159" y="451"/>
                  <a:pt x="162" y="453"/>
                </a:cubicBezTo>
                <a:cubicBezTo>
                  <a:pt x="159" y="452"/>
                  <a:pt x="157" y="451"/>
                  <a:pt x="154" y="450"/>
                </a:cubicBezTo>
                <a:cubicBezTo>
                  <a:pt x="151" y="449"/>
                  <a:pt x="149" y="448"/>
                  <a:pt x="147" y="447"/>
                </a:cubicBezTo>
                <a:cubicBezTo>
                  <a:pt x="148" y="448"/>
                  <a:pt x="149" y="449"/>
                  <a:pt x="151" y="449"/>
                </a:cubicBezTo>
                <a:cubicBezTo>
                  <a:pt x="152" y="450"/>
                  <a:pt x="154" y="450"/>
                  <a:pt x="155" y="451"/>
                </a:cubicBezTo>
                <a:cubicBezTo>
                  <a:pt x="158" y="452"/>
                  <a:pt x="161" y="453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8" y="456"/>
                  <a:pt x="172" y="457"/>
                  <a:pt x="177" y="459"/>
                </a:cubicBezTo>
                <a:cubicBezTo>
                  <a:pt x="179" y="459"/>
                  <a:pt x="181" y="460"/>
                  <a:pt x="184" y="460"/>
                </a:cubicBezTo>
                <a:cubicBezTo>
                  <a:pt x="186" y="461"/>
                  <a:pt x="189" y="461"/>
                  <a:pt x="191" y="462"/>
                </a:cubicBezTo>
                <a:cubicBezTo>
                  <a:pt x="187" y="461"/>
                  <a:pt x="182" y="460"/>
                  <a:pt x="178" y="458"/>
                </a:cubicBezTo>
                <a:cubicBezTo>
                  <a:pt x="174" y="457"/>
                  <a:pt x="171" y="456"/>
                  <a:pt x="168" y="454"/>
                </a:cubicBezTo>
                <a:close/>
                <a:moveTo>
                  <a:pt x="149" y="321"/>
                </a:moveTo>
                <a:cubicBezTo>
                  <a:pt x="148" y="320"/>
                  <a:pt x="147" y="319"/>
                  <a:pt x="146" y="318"/>
                </a:cubicBezTo>
                <a:cubicBezTo>
                  <a:pt x="145" y="316"/>
                  <a:pt x="144" y="315"/>
                  <a:pt x="143" y="313"/>
                </a:cubicBezTo>
                <a:cubicBezTo>
                  <a:pt x="143" y="313"/>
                  <a:pt x="142" y="312"/>
                  <a:pt x="142" y="311"/>
                </a:cubicBezTo>
                <a:cubicBezTo>
                  <a:pt x="141" y="310"/>
                  <a:pt x="141" y="310"/>
                  <a:pt x="140" y="309"/>
                </a:cubicBezTo>
                <a:cubicBezTo>
                  <a:pt x="140" y="309"/>
                  <a:pt x="140" y="310"/>
                  <a:pt x="140" y="310"/>
                </a:cubicBezTo>
                <a:cubicBezTo>
                  <a:pt x="140" y="310"/>
                  <a:pt x="140" y="311"/>
                  <a:pt x="140" y="312"/>
                </a:cubicBezTo>
                <a:cubicBezTo>
                  <a:pt x="141" y="313"/>
                  <a:pt x="142" y="314"/>
                  <a:pt x="144" y="316"/>
                </a:cubicBezTo>
                <a:cubicBezTo>
                  <a:pt x="145" y="317"/>
                  <a:pt x="146" y="318"/>
                  <a:pt x="146" y="319"/>
                </a:cubicBezTo>
                <a:cubicBezTo>
                  <a:pt x="147" y="320"/>
                  <a:pt x="147" y="321"/>
                  <a:pt x="148" y="321"/>
                </a:cubicBezTo>
                <a:cubicBezTo>
                  <a:pt x="149" y="322"/>
                  <a:pt x="149" y="323"/>
                  <a:pt x="150" y="324"/>
                </a:cubicBezTo>
                <a:cubicBezTo>
                  <a:pt x="151" y="324"/>
                  <a:pt x="151" y="325"/>
                  <a:pt x="151" y="325"/>
                </a:cubicBezTo>
                <a:cubicBezTo>
                  <a:pt x="152" y="325"/>
                  <a:pt x="152" y="325"/>
                  <a:pt x="152" y="325"/>
                </a:cubicBezTo>
                <a:cubicBezTo>
                  <a:pt x="151" y="323"/>
                  <a:pt x="150" y="322"/>
                  <a:pt x="149" y="321"/>
                </a:cubicBezTo>
                <a:close/>
                <a:moveTo>
                  <a:pt x="203" y="461"/>
                </a:moveTo>
                <a:cubicBezTo>
                  <a:pt x="207" y="462"/>
                  <a:pt x="210" y="462"/>
                  <a:pt x="213" y="463"/>
                </a:cubicBezTo>
                <a:cubicBezTo>
                  <a:pt x="214" y="462"/>
                  <a:pt x="208" y="461"/>
                  <a:pt x="205" y="460"/>
                </a:cubicBezTo>
                <a:cubicBezTo>
                  <a:pt x="201" y="459"/>
                  <a:pt x="198" y="458"/>
                  <a:pt x="194" y="458"/>
                </a:cubicBezTo>
                <a:cubicBezTo>
                  <a:pt x="190" y="457"/>
                  <a:pt x="186" y="456"/>
                  <a:pt x="182" y="455"/>
                </a:cubicBezTo>
                <a:cubicBezTo>
                  <a:pt x="186" y="457"/>
                  <a:pt x="190" y="458"/>
                  <a:pt x="194" y="458"/>
                </a:cubicBezTo>
                <a:cubicBezTo>
                  <a:pt x="198" y="459"/>
                  <a:pt x="201" y="460"/>
                  <a:pt x="205" y="460"/>
                </a:cubicBezTo>
                <a:cubicBezTo>
                  <a:pt x="206" y="461"/>
                  <a:pt x="200" y="460"/>
                  <a:pt x="203" y="461"/>
                </a:cubicBezTo>
                <a:close/>
                <a:moveTo>
                  <a:pt x="324" y="434"/>
                </a:moveTo>
                <a:cubicBezTo>
                  <a:pt x="332" y="431"/>
                  <a:pt x="341" y="427"/>
                  <a:pt x="351" y="421"/>
                </a:cubicBezTo>
                <a:cubicBezTo>
                  <a:pt x="343" y="424"/>
                  <a:pt x="333" y="431"/>
                  <a:pt x="324" y="434"/>
                </a:cubicBezTo>
                <a:close/>
                <a:moveTo>
                  <a:pt x="182" y="349"/>
                </a:moveTo>
                <a:cubicBezTo>
                  <a:pt x="182" y="348"/>
                  <a:pt x="181" y="348"/>
                  <a:pt x="180" y="348"/>
                </a:cubicBezTo>
                <a:cubicBezTo>
                  <a:pt x="180" y="347"/>
                  <a:pt x="179" y="347"/>
                  <a:pt x="178" y="346"/>
                </a:cubicBezTo>
                <a:cubicBezTo>
                  <a:pt x="175" y="345"/>
                  <a:pt x="172" y="343"/>
                  <a:pt x="170" y="341"/>
                </a:cubicBezTo>
                <a:cubicBezTo>
                  <a:pt x="166" y="339"/>
                  <a:pt x="166" y="339"/>
                  <a:pt x="166" y="339"/>
                </a:cubicBezTo>
                <a:cubicBezTo>
                  <a:pt x="164" y="338"/>
                  <a:pt x="163" y="337"/>
                  <a:pt x="162" y="336"/>
                </a:cubicBezTo>
                <a:cubicBezTo>
                  <a:pt x="161" y="336"/>
                  <a:pt x="160" y="335"/>
                  <a:pt x="160" y="335"/>
                </a:cubicBezTo>
                <a:cubicBezTo>
                  <a:pt x="161" y="336"/>
                  <a:pt x="160" y="336"/>
                  <a:pt x="160" y="335"/>
                </a:cubicBezTo>
                <a:cubicBezTo>
                  <a:pt x="159" y="334"/>
                  <a:pt x="158" y="333"/>
                  <a:pt x="158" y="333"/>
                </a:cubicBezTo>
                <a:cubicBezTo>
                  <a:pt x="157" y="333"/>
                  <a:pt x="156" y="331"/>
                  <a:pt x="155" y="331"/>
                </a:cubicBezTo>
                <a:cubicBezTo>
                  <a:pt x="158" y="334"/>
                  <a:pt x="160" y="336"/>
                  <a:pt x="162" y="338"/>
                </a:cubicBezTo>
                <a:cubicBezTo>
                  <a:pt x="166" y="340"/>
                  <a:pt x="170" y="343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6" y="347"/>
                  <a:pt x="178" y="348"/>
                  <a:pt x="180" y="349"/>
                </a:cubicBezTo>
                <a:cubicBezTo>
                  <a:pt x="182" y="350"/>
                  <a:pt x="184" y="351"/>
                  <a:pt x="186" y="352"/>
                </a:cubicBezTo>
                <a:cubicBezTo>
                  <a:pt x="187" y="352"/>
                  <a:pt x="188" y="353"/>
                  <a:pt x="189" y="353"/>
                </a:cubicBezTo>
                <a:cubicBezTo>
                  <a:pt x="188" y="352"/>
                  <a:pt x="188" y="352"/>
                  <a:pt x="186" y="351"/>
                </a:cubicBezTo>
                <a:cubicBezTo>
                  <a:pt x="184" y="350"/>
                  <a:pt x="182" y="349"/>
                  <a:pt x="182" y="349"/>
                </a:cubicBezTo>
                <a:close/>
                <a:moveTo>
                  <a:pt x="193" y="449"/>
                </a:moveTo>
                <a:cubicBezTo>
                  <a:pt x="196" y="450"/>
                  <a:pt x="198" y="450"/>
                  <a:pt x="200" y="451"/>
                </a:cubicBezTo>
                <a:cubicBezTo>
                  <a:pt x="202" y="451"/>
                  <a:pt x="204" y="452"/>
                  <a:pt x="206" y="452"/>
                </a:cubicBezTo>
                <a:cubicBezTo>
                  <a:pt x="205" y="452"/>
                  <a:pt x="201" y="451"/>
                  <a:pt x="200" y="451"/>
                </a:cubicBezTo>
                <a:cubicBezTo>
                  <a:pt x="202" y="452"/>
                  <a:pt x="205" y="452"/>
                  <a:pt x="207" y="453"/>
                </a:cubicBezTo>
                <a:cubicBezTo>
                  <a:pt x="209" y="453"/>
                  <a:pt x="211" y="453"/>
                  <a:pt x="213" y="454"/>
                </a:cubicBezTo>
                <a:cubicBezTo>
                  <a:pt x="217" y="455"/>
                  <a:pt x="222" y="455"/>
                  <a:pt x="226" y="455"/>
                </a:cubicBezTo>
                <a:cubicBezTo>
                  <a:pt x="226" y="456"/>
                  <a:pt x="225" y="456"/>
                  <a:pt x="219" y="455"/>
                </a:cubicBezTo>
                <a:cubicBezTo>
                  <a:pt x="216" y="455"/>
                  <a:pt x="212" y="454"/>
                  <a:pt x="209" y="454"/>
                </a:cubicBezTo>
                <a:cubicBezTo>
                  <a:pt x="205" y="453"/>
                  <a:pt x="202" y="453"/>
                  <a:pt x="198" y="452"/>
                </a:cubicBezTo>
                <a:cubicBezTo>
                  <a:pt x="201" y="453"/>
                  <a:pt x="205" y="453"/>
                  <a:pt x="208" y="454"/>
                </a:cubicBezTo>
                <a:cubicBezTo>
                  <a:pt x="212" y="454"/>
                  <a:pt x="216" y="455"/>
                  <a:pt x="220" y="455"/>
                </a:cubicBezTo>
                <a:cubicBezTo>
                  <a:pt x="216" y="456"/>
                  <a:pt x="212" y="454"/>
                  <a:pt x="208" y="454"/>
                </a:cubicBezTo>
                <a:cubicBezTo>
                  <a:pt x="211" y="455"/>
                  <a:pt x="215" y="456"/>
                  <a:pt x="218" y="456"/>
                </a:cubicBezTo>
                <a:cubicBezTo>
                  <a:pt x="224" y="456"/>
                  <a:pt x="228" y="457"/>
                  <a:pt x="231" y="457"/>
                </a:cubicBezTo>
                <a:cubicBezTo>
                  <a:pt x="238" y="458"/>
                  <a:pt x="238" y="458"/>
                  <a:pt x="243" y="457"/>
                </a:cubicBezTo>
                <a:cubicBezTo>
                  <a:pt x="239" y="457"/>
                  <a:pt x="236" y="457"/>
                  <a:pt x="233" y="457"/>
                </a:cubicBezTo>
                <a:cubicBezTo>
                  <a:pt x="235" y="457"/>
                  <a:pt x="238" y="457"/>
                  <a:pt x="240" y="457"/>
                </a:cubicBezTo>
                <a:cubicBezTo>
                  <a:pt x="242" y="457"/>
                  <a:pt x="244" y="457"/>
                  <a:pt x="243" y="456"/>
                </a:cubicBezTo>
                <a:cubicBezTo>
                  <a:pt x="242" y="456"/>
                  <a:pt x="241" y="455"/>
                  <a:pt x="234" y="455"/>
                </a:cubicBezTo>
                <a:cubicBezTo>
                  <a:pt x="231" y="455"/>
                  <a:pt x="239" y="455"/>
                  <a:pt x="233" y="455"/>
                </a:cubicBezTo>
                <a:cubicBezTo>
                  <a:pt x="232" y="455"/>
                  <a:pt x="234" y="454"/>
                  <a:pt x="234" y="454"/>
                </a:cubicBezTo>
                <a:cubicBezTo>
                  <a:pt x="236" y="455"/>
                  <a:pt x="238" y="454"/>
                  <a:pt x="240" y="454"/>
                </a:cubicBezTo>
                <a:cubicBezTo>
                  <a:pt x="242" y="454"/>
                  <a:pt x="245" y="454"/>
                  <a:pt x="247" y="454"/>
                </a:cubicBezTo>
                <a:cubicBezTo>
                  <a:pt x="247" y="454"/>
                  <a:pt x="250" y="454"/>
                  <a:pt x="250" y="454"/>
                </a:cubicBezTo>
                <a:cubicBezTo>
                  <a:pt x="251" y="454"/>
                  <a:pt x="255" y="454"/>
                  <a:pt x="259" y="453"/>
                </a:cubicBezTo>
                <a:cubicBezTo>
                  <a:pt x="261" y="453"/>
                  <a:pt x="262" y="453"/>
                  <a:pt x="264" y="453"/>
                </a:cubicBezTo>
                <a:cubicBezTo>
                  <a:pt x="260" y="453"/>
                  <a:pt x="257" y="453"/>
                  <a:pt x="254" y="453"/>
                </a:cubicBezTo>
                <a:cubicBezTo>
                  <a:pt x="251" y="453"/>
                  <a:pt x="249" y="453"/>
                  <a:pt x="247" y="453"/>
                </a:cubicBezTo>
                <a:cubicBezTo>
                  <a:pt x="250" y="453"/>
                  <a:pt x="255" y="452"/>
                  <a:pt x="260" y="452"/>
                </a:cubicBezTo>
                <a:cubicBezTo>
                  <a:pt x="264" y="452"/>
                  <a:pt x="268" y="451"/>
                  <a:pt x="269" y="452"/>
                </a:cubicBezTo>
                <a:cubicBezTo>
                  <a:pt x="280" y="450"/>
                  <a:pt x="294" y="448"/>
                  <a:pt x="307" y="443"/>
                </a:cubicBezTo>
                <a:cubicBezTo>
                  <a:pt x="302" y="444"/>
                  <a:pt x="298" y="446"/>
                  <a:pt x="294" y="447"/>
                </a:cubicBezTo>
                <a:cubicBezTo>
                  <a:pt x="293" y="447"/>
                  <a:pt x="290" y="448"/>
                  <a:pt x="291" y="447"/>
                </a:cubicBezTo>
                <a:cubicBezTo>
                  <a:pt x="292" y="446"/>
                  <a:pt x="292" y="446"/>
                  <a:pt x="294" y="446"/>
                </a:cubicBezTo>
                <a:cubicBezTo>
                  <a:pt x="297" y="445"/>
                  <a:pt x="300" y="444"/>
                  <a:pt x="303" y="444"/>
                </a:cubicBezTo>
                <a:cubicBezTo>
                  <a:pt x="306" y="443"/>
                  <a:pt x="309" y="442"/>
                  <a:pt x="312" y="441"/>
                </a:cubicBezTo>
                <a:cubicBezTo>
                  <a:pt x="314" y="440"/>
                  <a:pt x="316" y="439"/>
                  <a:pt x="318" y="439"/>
                </a:cubicBezTo>
                <a:cubicBezTo>
                  <a:pt x="320" y="438"/>
                  <a:pt x="322" y="437"/>
                  <a:pt x="324" y="436"/>
                </a:cubicBezTo>
                <a:cubicBezTo>
                  <a:pt x="328" y="434"/>
                  <a:pt x="332" y="432"/>
                  <a:pt x="335" y="430"/>
                </a:cubicBezTo>
                <a:cubicBezTo>
                  <a:pt x="335" y="430"/>
                  <a:pt x="333" y="431"/>
                  <a:pt x="330" y="432"/>
                </a:cubicBezTo>
                <a:cubicBezTo>
                  <a:pt x="328" y="434"/>
                  <a:pt x="325" y="435"/>
                  <a:pt x="325" y="435"/>
                </a:cubicBezTo>
                <a:cubicBezTo>
                  <a:pt x="326" y="434"/>
                  <a:pt x="330" y="432"/>
                  <a:pt x="329" y="433"/>
                </a:cubicBezTo>
                <a:cubicBezTo>
                  <a:pt x="328" y="433"/>
                  <a:pt x="326" y="434"/>
                  <a:pt x="323" y="435"/>
                </a:cubicBezTo>
                <a:cubicBezTo>
                  <a:pt x="314" y="439"/>
                  <a:pt x="305" y="442"/>
                  <a:pt x="295" y="444"/>
                </a:cubicBezTo>
                <a:cubicBezTo>
                  <a:pt x="292" y="445"/>
                  <a:pt x="291" y="445"/>
                  <a:pt x="288" y="446"/>
                </a:cubicBezTo>
                <a:cubicBezTo>
                  <a:pt x="290" y="445"/>
                  <a:pt x="290" y="444"/>
                  <a:pt x="293" y="444"/>
                </a:cubicBezTo>
                <a:cubicBezTo>
                  <a:pt x="298" y="442"/>
                  <a:pt x="296" y="443"/>
                  <a:pt x="299" y="442"/>
                </a:cubicBezTo>
                <a:cubicBezTo>
                  <a:pt x="298" y="443"/>
                  <a:pt x="295" y="444"/>
                  <a:pt x="295" y="444"/>
                </a:cubicBezTo>
                <a:cubicBezTo>
                  <a:pt x="310" y="440"/>
                  <a:pt x="323" y="434"/>
                  <a:pt x="338" y="427"/>
                </a:cubicBezTo>
                <a:cubicBezTo>
                  <a:pt x="331" y="430"/>
                  <a:pt x="322" y="434"/>
                  <a:pt x="313" y="437"/>
                </a:cubicBezTo>
                <a:cubicBezTo>
                  <a:pt x="314" y="436"/>
                  <a:pt x="317" y="435"/>
                  <a:pt x="319" y="434"/>
                </a:cubicBezTo>
                <a:cubicBezTo>
                  <a:pt x="320" y="434"/>
                  <a:pt x="321" y="433"/>
                  <a:pt x="322" y="433"/>
                </a:cubicBezTo>
                <a:cubicBezTo>
                  <a:pt x="323" y="432"/>
                  <a:pt x="324" y="432"/>
                  <a:pt x="325" y="431"/>
                </a:cubicBezTo>
                <a:cubicBezTo>
                  <a:pt x="313" y="436"/>
                  <a:pt x="300" y="440"/>
                  <a:pt x="300" y="438"/>
                </a:cubicBezTo>
                <a:cubicBezTo>
                  <a:pt x="302" y="438"/>
                  <a:pt x="304" y="437"/>
                  <a:pt x="306" y="436"/>
                </a:cubicBezTo>
                <a:cubicBezTo>
                  <a:pt x="309" y="435"/>
                  <a:pt x="311" y="434"/>
                  <a:pt x="313" y="433"/>
                </a:cubicBezTo>
                <a:cubicBezTo>
                  <a:pt x="309" y="435"/>
                  <a:pt x="307" y="435"/>
                  <a:pt x="305" y="436"/>
                </a:cubicBezTo>
                <a:cubicBezTo>
                  <a:pt x="301" y="437"/>
                  <a:pt x="291" y="439"/>
                  <a:pt x="285" y="441"/>
                </a:cubicBezTo>
                <a:cubicBezTo>
                  <a:pt x="289" y="440"/>
                  <a:pt x="279" y="443"/>
                  <a:pt x="286" y="441"/>
                </a:cubicBezTo>
                <a:cubicBezTo>
                  <a:pt x="288" y="441"/>
                  <a:pt x="291" y="441"/>
                  <a:pt x="285" y="442"/>
                </a:cubicBezTo>
                <a:cubicBezTo>
                  <a:pt x="282" y="443"/>
                  <a:pt x="280" y="443"/>
                  <a:pt x="277" y="444"/>
                </a:cubicBezTo>
                <a:cubicBezTo>
                  <a:pt x="275" y="444"/>
                  <a:pt x="274" y="444"/>
                  <a:pt x="272" y="445"/>
                </a:cubicBezTo>
                <a:cubicBezTo>
                  <a:pt x="270" y="445"/>
                  <a:pt x="268" y="445"/>
                  <a:pt x="266" y="445"/>
                </a:cubicBezTo>
                <a:cubicBezTo>
                  <a:pt x="262" y="446"/>
                  <a:pt x="260" y="446"/>
                  <a:pt x="258" y="446"/>
                </a:cubicBezTo>
                <a:cubicBezTo>
                  <a:pt x="259" y="446"/>
                  <a:pt x="261" y="446"/>
                  <a:pt x="263" y="446"/>
                </a:cubicBezTo>
                <a:cubicBezTo>
                  <a:pt x="263" y="446"/>
                  <a:pt x="265" y="446"/>
                  <a:pt x="265" y="445"/>
                </a:cubicBezTo>
                <a:cubicBezTo>
                  <a:pt x="265" y="445"/>
                  <a:pt x="265" y="445"/>
                  <a:pt x="265" y="445"/>
                </a:cubicBezTo>
                <a:cubicBezTo>
                  <a:pt x="269" y="445"/>
                  <a:pt x="272" y="444"/>
                  <a:pt x="275" y="444"/>
                </a:cubicBezTo>
                <a:cubicBezTo>
                  <a:pt x="278" y="443"/>
                  <a:pt x="275" y="443"/>
                  <a:pt x="278" y="443"/>
                </a:cubicBezTo>
                <a:cubicBezTo>
                  <a:pt x="279" y="443"/>
                  <a:pt x="278" y="442"/>
                  <a:pt x="277" y="443"/>
                </a:cubicBezTo>
                <a:cubicBezTo>
                  <a:pt x="274" y="443"/>
                  <a:pt x="271" y="444"/>
                  <a:pt x="267" y="444"/>
                </a:cubicBezTo>
                <a:cubicBezTo>
                  <a:pt x="269" y="443"/>
                  <a:pt x="272" y="443"/>
                  <a:pt x="275" y="442"/>
                </a:cubicBezTo>
                <a:cubicBezTo>
                  <a:pt x="277" y="442"/>
                  <a:pt x="279" y="441"/>
                  <a:pt x="279" y="441"/>
                </a:cubicBezTo>
                <a:cubicBezTo>
                  <a:pt x="279" y="441"/>
                  <a:pt x="279" y="441"/>
                  <a:pt x="279" y="441"/>
                </a:cubicBezTo>
                <a:cubicBezTo>
                  <a:pt x="280" y="440"/>
                  <a:pt x="281" y="440"/>
                  <a:pt x="281" y="440"/>
                </a:cubicBezTo>
                <a:cubicBezTo>
                  <a:pt x="284" y="439"/>
                  <a:pt x="287" y="439"/>
                  <a:pt x="290" y="438"/>
                </a:cubicBezTo>
                <a:cubicBezTo>
                  <a:pt x="294" y="438"/>
                  <a:pt x="296" y="437"/>
                  <a:pt x="301" y="435"/>
                </a:cubicBezTo>
                <a:cubicBezTo>
                  <a:pt x="296" y="436"/>
                  <a:pt x="292" y="438"/>
                  <a:pt x="291" y="438"/>
                </a:cubicBezTo>
                <a:cubicBezTo>
                  <a:pt x="288" y="438"/>
                  <a:pt x="283" y="439"/>
                  <a:pt x="280" y="440"/>
                </a:cubicBezTo>
                <a:cubicBezTo>
                  <a:pt x="278" y="440"/>
                  <a:pt x="276" y="440"/>
                  <a:pt x="276" y="441"/>
                </a:cubicBezTo>
                <a:cubicBezTo>
                  <a:pt x="276" y="441"/>
                  <a:pt x="276" y="441"/>
                  <a:pt x="276" y="441"/>
                </a:cubicBezTo>
                <a:cubicBezTo>
                  <a:pt x="275" y="441"/>
                  <a:pt x="273" y="442"/>
                  <a:pt x="272" y="441"/>
                </a:cubicBezTo>
                <a:cubicBezTo>
                  <a:pt x="274" y="441"/>
                  <a:pt x="276" y="440"/>
                  <a:pt x="278" y="439"/>
                </a:cubicBezTo>
                <a:cubicBezTo>
                  <a:pt x="280" y="439"/>
                  <a:pt x="282" y="438"/>
                  <a:pt x="285" y="436"/>
                </a:cubicBezTo>
                <a:cubicBezTo>
                  <a:pt x="282" y="438"/>
                  <a:pt x="278" y="439"/>
                  <a:pt x="275" y="440"/>
                </a:cubicBezTo>
                <a:cubicBezTo>
                  <a:pt x="272" y="440"/>
                  <a:pt x="270" y="441"/>
                  <a:pt x="270" y="441"/>
                </a:cubicBezTo>
                <a:cubicBezTo>
                  <a:pt x="269" y="443"/>
                  <a:pt x="264" y="444"/>
                  <a:pt x="260" y="445"/>
                </a:cubicBezTo>
                <a:cubicBezTo>
                  <a:pt x="259" y="445"/>
                  <a:pt x="259" y="445"/>
                  <a:pt x="258" y="445"/>
                </a:cubicBezTo>
                <a:cubicBezTo>
                  <a:pt x="258" y="445"/>
                  <a:pt x="257" y="445"/>
                  <a:pt x="257" y="445"/>
                </a:cubicBezTo>
                <a:cubicBezTo>
                  <a:pt x="259" y="445"/>
                  <a:pt x="261" y="444"/>
                  <a:pt x="262" y="443"/>
                </a:cubicBezTo>
                <a:cubicBezTo>
                  <a:pt x="258" y="444"/>
                  <a:pt x="255" y="445"/>
                  <a:pt x="251" y="446"/>
                </a:cubicBezTo>
                <a:cubicBezTo>
                  <a:pt x="250" y="446"/>
                  <a:pt x="250" y="446"/>
                  <a:pt x="249" y="446"/>
                </a:cubicBezTo>
                <a:cubicBezTo>
                  <a:pt x="245" y="446"/>
                  <a:pt x="242" y="446"/>
                  <a:pt x="239" y="446"/>
                </a:cubicBezTo>
                <a:cubicBezTo>
                  <a:pt x="241" y="445"/>
                  <a:pt x="242" y="445"/>
                  <a:pt x="243" y="445"/>
                </a:cubicBezTo>
                <a:cubicBezTo>
                  <a:pt x="247" y="445"/>
                  <a:pt x="251" y="444"/>
                  <a:pt x="254" y="443"/>
                </a:cubicBezTo>
                <a:cubicBezTo>
                  <a:pt x="263" y="441"/>
                  <a:pt x="272" y="440"/>
                  <a:pt x="280" y="436"/>
                </a:cubicBezTo>
                <a:cubicBezTo>
                  <a:pt x="282" y="435"/>
                  <a:pt x="281" y="437"/>
                  <a:pt x="284" y="435"/>
                </a:cubicBezTo>
                <a:cubicBezTo>
                  <a:pt x="284" y="435"/>
                  <a:pt x="284" y="435"/>
                  <a:pt x="283" y="435"/>
                </a:cubicBezTo>
                <a:cubicBezTo>
                  <a:pt x="281" y="435"/>
                  <a:pt x="273" y="438"/>
                  <a:pt x="272" y="437"/>
                </a:cubicBezTo>
                <a:cubicBezTo>
                  <a:pt x="271" y="438"/>
                  <a:pt x="267" y="438"/>
                  <a:pt x="268" y="439"/>
                </a:cubicBezTo>
                <a:cubicBezTo>
                  <a:pt x="270" y="439"/>
                  <a:pt x="267" y="440"/>
                  <a:pt x="265" y="440"/>
                </a:cubicBezTo>
                <a:cubicBezTo>
                  <a:pt x="260" y="442"/>
                  <a:pt x="255" y="443"/>
                  <a:pt x="252" y="442"/>
                </a:cubicBezTo>
                <a:cubicBezTo>
                  <a:pt x="251" y="442"/>
                  <a:pt x="250" y="442"/>
                  <a:pt x="248" y="443"/>
                </a:cubicBezTo>
                <a:cubicBezTo>
                  <a:pt x="247" y="443"/>
                  <a:pt x="246" y="443"/>
                  <a:pt x="245" y="443"/>
                </a:cubicBezTo>
                <a:cubicBezTo>
                  <a:pt x="244" y="443"/>
                  <a:pt x="243" y="444"/>
                  <a:pt x="241" y="444"/>
                </a:cubicBezTo>
                <a:cubicBezTo>
                  <a:pt x="236" y="444"/>
                  <a:pt x="231" y="445"/>
                  <a:pt x="230" y="446"/>
                </a:cubicBezTo>
                <a:cubicBezTo>
                  <a:pt x="229" y="446"/>
                  <a:pt x="229" y="446"/>
                  <a:pt x="230" y="446"/>
                </a:cubicBezTo>
                <a:cubicBezTo>
                  <a:pt x="235" y="446"/>
                  <a:pt x="227" y="447"/>
                  <a:pt x="226" y="447"/>
                </a:cubicBezTo>
                <a:cubicBezTo>
                  <a:pt x="229" y="447"/>
                  <a:pt x="231" y="447"/>
                  <a:pt x="233" y="447"/>
                </a:cubicBezTo>
                <a:cubicBezTo>
                  <a:pt x="234" y="446"/>
                  <a:pt x="235" y="446"/>
                  <a:pt x="236" y="446"/>
                </a:cubicBezTo>
                <a:cubicBezTo>
                  <a:pt x="240" y="446"/>
                  <a:pt x="244" y="446"/>
                  <a:pt x="249" y="446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49" y="446"/>
                  <a:pt x="248" y="447"/>
                  <a:pt x="247" y="447"/>
                </a:cubicBezTo>
                <a:cubicBezTo>
                  <a:pt x="239" y="448"/>
                  <a:pt x="240" y="448"/>
                  <a:pt x="240" y="449"/>
                </a:cubicBezTo>
                <a:cubicBezTo>
                  <a:pt x="241" y="450"/>
                  <a:pt x="246" y="449"/>
                  <a:pt x="248" y="449"/>
                </a:cubicBezTo>
                <a:cubicBezTo>
                  <a:pt x="251" y="449"/>
                  <a:pt x="254" y="448"/>
                  <a:pt x="257" y="447"/>
                </a:cubicBezTo>
                <a:cubicBezTo>
                  <a:pt x="256" y="447"/>
                  <a:pt x="256" y="447"/>
                  <a:pt x="256" y="447"/>
                </a:cubicBezTo>
                <a:cubicBezTo>
                  <a:pt x="256" y="448"/>
                  <a:pt x="256" y="448"/>
                  <a:pt x="264" y="447"/>
                </a:cubicBezTo>
                <a:cubicBezTo>
                  <a:pt x="264" y="447"/>
                  <a:pt x="264" y="448"/>
                  <a:pt x="264" y="448"/>
                </a:cubicBezTo>
                <a:cubicBezTo>
                  <a:pt x="264" y="448"/>
                  <a:pt x="259" y="448"/>
                  <a:pt x="263" y="448"/>
                </a:cubicBezTo>
                <a:cubicBezTo>
                  <a:pt x="267" y="447"/>
                  <a:pt x="273" y="447"/>
                  <a:pt x="273" y="447"/>
                </a:cubicBezTo>
                <a:cubicBezTo>
                  <a:pt x="273" y="446"/>
                  <a:pt x="278" y="445"/>
                  <a:pt x="280" y="445"/>
                </a:cubicBezTo>
                <a:cubicBezTo>
                  <a:pt x="285" y="444"/>
                  <a:pt x="287" y="444"/>
                  <a:pt x="289" y="444"/>
                </a:cubicBezTo>
                <a:cubicBezTo>
                  <a:pt x="292" y="444"/>
                  <a:pt x="285" y="445"/>
                  <a:pt x="283" y="446"/>
                </a:cubicBezTo>
                <a:cubicBezTo>
                  <a:pt x="278" y="448"/>
                  <a:pt x="279" y="446"/>
                  <a:pt x="277" y="447"/>
                </a:cubicBezTo>
                <a:cubicBezTo>
                  <a:pt x="276" y="447"/>
                  <a:pt x="274" y="446"/>
                  <a:pt x="273" y="447"/>
                </a:cubicBezTo>
                <a:cubicBezTo>
                  <a:pt x="272" y="447"/>
                  <a:pt x="268" y="449"/>
                  <a:pt x="266" y="448"/>
                </a:cubicBezTo>
                <a:cubicBezTo>
                  <a:pt x="265" y="448"/>
                  <a:pt x="264" y="448"/>
                  <a:pt x="262" y="448"/>
                </a:cubicBezTo>
                <a:cubicBezTo>
                  <a:pt x="260" y="448"/>
                  <a:pt x="258" y="449"/>
                  <a:pt x="257" y="449"/>
                </a:cubicBezTo>
                <a:cubicBezTo>
                  <a:pt x="254" y="449"/>
                  <a:pt x="256" y="449"/>
                  <a:pt x="256" y="449"/>
                </a:cubicBezTo>
                <a:cubicBezTo>
                  <a:pt x="255" y="449"/>
                  <a:pt x="256" y="449"/>
                  <a:pt x="257" y="449"/>
                </a:cubicBezTo>
                <a:cubicBezTo>
                  <a:pt x="262" y="449"/>
                  <a:pt x="263" y="449"/>
                  <a:pt x="264" y="449"/>
                </a:cubicBezTo>
                <a:cubicBezTo>
                  <a:pt x="265" y="449"/>
                  <a:pt x="266" y="449"/>
                  <a:pt x="269" y="449"/>
                </a:cubicBezTo>
                <a:cubicBezTo>
                  <a:pt x="263" y="450"/>
                  <a:pt x="272" y="449"/>
                  <a:pt x="274" y="449"/>
                </a:cubicBezTo>
                <a:cubicBezTo>
                  <a:pt x="271" y="449"/>
                  <a:pt x="269" y="450"/>
                  <a:pt x="266" y="450"/>
                </a:cubicBezTo>
                <a:cubicBezTo>
                  <a:pt x="264" y="451"/>
                  <a:pt x="261" y="451"/>
                  <a:pt x="259" y="451"/>
                </a:cubicBezTo>
                <a:cubicBezTo>
                  <a:pt x="256" y="451"/>
                  <a:pt x="254" y="452"/>
                  <a:pt x="251" y="452"/>
                </a:cubicBezTo>
                <a:cubicBezTo>
                  <a:pt x="249" y="452"/>
                  <a:pt x="246" y="452"/>
                  <a:pt x="244" y="453"/>
                </a:cubicBezTo>
                <a:cubicBezTo>
                  <a:pt x="243" y="452"/>
                  <a:pt x="239" y="452"/>
                  <a:pt x="236" y="452"/>
                </a:cubicBezTo>
                <a:cubicBezTo>
                  <a:pt x="234" y="452"/>
                  <a:pt x="232" y="452"/>
                  <a:pt x="230" y="452"/>
                </a:cubicBezTo>
                <a:cubicBezTo>
                  <a:pt x="227" y="452"/>
                  <a:pt x="225" y="452"/>
                  <a:pt x="224" y="451"/>
                </a:cubicBezTo>
                <a:cubicBezTo>
                  <a:pt x="226" y="452"/>
                  <a:pt x="228" y="452"/>
                  <a:pt x="228" y="452"/>
                </a:cubicBezTo>
                <a:cubicBezTo>
                  <a:pt x="229" y="452"/>
                  <a:pt x="228" y="451"/>
                  <a:pt x="226" y="451"/>
                </a:cubicBezTo>
                <a:cubicBezTo>
                  <a:pt x="224" y="451"/>
                  <a:pt x="221" y="451"/>
                  <a:pt x="219" y="451"/>
                </a:cubicBezTo>
                <a:cubicBezTo>
                  <a:pt x="218" y="450"/>
                  <a:pt x="216" y="450"/>
                  <a:pt x="215" y="450"/>
                </a:cubicBezTo>
                <a:cubicBezTo>
                  <a:pt x="216" y="450"/>
                  <a:pt x="216" y="450"/>
                  <a:pt x="217" y="450"/>
                </a:cubicBezTo>
                <a:cubicBezTo>
                  <a:pt x="215" y="450"/>
                  <a:pt x="213" y="450"/>
                  <a:pt x="212" y="450"/>
                </a:cubicBezTo>
                <a:cubicBezTo>
                  <a:pt x="211" y="449"/>
                  <a:pt x="210" y="449"/>
                  <a:pt x="209" y="449"/>
                </a:cubicBezTo>
                <a:cubicBezTo>
                  <a:pt x="210" y="449"/>
                  <a:pt x="214" y="450"/>
                  <a:pt x="215" y="449"/>
                </a:cubicBezTo>
                <a:cubicBezTo>
                  <a:pt x="209" y="449"/>
                  <a:pt x="199" y="447"/>
                  <a:pt x="197" y="447"/>
                </a:cubicBezTo>
                <a:cubicBezTo>
                  <a:pt x="196" y="448"/>
                  <a:pt x="196" y="448"/>
                  <a:pt x="202" y="449"/>
                </a:cubicBezTo>
                <a:cubicBezTo>
                  <a:pt x="202" y="449"/>
                  <a:pt x="202" y="449"/>
                  <a:pt x="202" y="449"/>
                </a:cubicBezTo>
                <a:cubicBezTo>
                  <a:pt x="200" y="449"/>
                  <a:pt x="198" y="448"/>
                  <a:pt x="196" y="448"/>
                </a:cubicBezTo>
                <a:cubicBezTo>
                  <a:pt x="199" y="449"/>
                  <a:pt x="203" y="450"/>
                  <a:pt x="207" y="450"/>
                </a:cubicBezTo>
                <a:cubicBezTo>
                  <a:pt x="208" y="450"/>
                  <a:pt x="210" y="450"/>
                  <a:pt x="211" y="450"/>
                </a:cubicBezTo>
                <a:cubicBezTo>
                  <a:pt x="213" y="451"/>
                  <a:pt x="214" y="451"/>
                  <a:pt x="215" y="451"/>
                </a:cubicBezTo>
                <a:cubicBezTo>
                  <a:pt x="216" y="452"/>
                  <a:pt x="213" y="451"/>
                  <a:pt x="211" y="451"/>
                </a:cubicBezTo>
                <a:cubicBezTo>
                  <a:pt x="209" y="451"/>
                  <a:pt x="207" y="451"/>
                  <a:pt x="204" y="450"/>
                </a:cubicBezTo>
                <a:cubicBezTo>
                  <a:pt x="206" y="451"/>
                  <a:pt x="209" y="451"/>
                  <a:pt x="211" y="452"/>
                </a:cubicBezTo>
                <a:cubicBezTo>
                  <a:pt x="214" y="452"/>
                  <a:pt x="216" y="452"/>
                  <a:pt x="218" y="453"/>
                </a:cubicBezTo>
                <a:cubicBezTo>
                  <a:pt x="214" y="452"/>
                  <a:pt x="210" y="452"/>
                  <a:pt x="206" y="451"/>
                </a:cubicBezTo>
                <a:cubicBezTo>
                  <a:pt x="202" y="451"/>
                  <a:pt x="197" y="450"/>
                  <a:pt x="193" y="449"/>
                </a:cubicBezTo>
                <a:close/>
                <a:moveTo>
                  <a:pt x="266" y="444"/>
                </a:moveTo>
                <a:cubicBezTo>
                  <a:pt x="267" y="444"/>
                  <a:pt x="267" y="444"/>
                  <a:pt x="268" y="444"/>
                </a:cubicBezTo>
                <a:cubicBezTo>
                  <a:pt x="267" y="445"/>
                  <a:pt x="266" y="445"/>
                  <a:pt x="266" y="445"/>
                </a:cubicBezTo>
                <a:cubicBezTo>
                  <a:pt x="266" y="445"/>
                  <a:pt x="266" y="445"/>
                  <a:pt x="266" y="444"/>
                </a:cubicBezTo>
                <a:close/>
                <a:moveTo>
                  <a:pt x="257" y="447"/>
                </a:moveTo>
                <a:cubicBezTo>
                  <a:pt x="253" y="448"/>
                  <a:pt x="252" y="447"/>
                  <a:pt x="247" y="448"/>
                </a:cubicBezTo>
                <a:cubicBezTo>
                  <a:pt x="246" y="448"/>
                  <a:pt x="244" y="449"/>
                  <a:pt x="243" y="449"/>
                </a:cubicBezTo>
                <a:cubicBezTo>
                  <a:pt x="242" y="448"/>
                  <a:pt x="242" y="448"/>
                  <a:pt x="243" y="448"/>
                </a:cubicBezTo>
                <a:cubicBezTo>
                  <a:pt x="244" y="448"/>
                  <a:pt x="245" y="448"/>
                  <a:pt x="247" y="448"/>
                </a:cubicBezTo>
                <a:cubicBezTo>
                  <a:pt x="250" y="447"/>
                  <a:pt x="253" y="447"/>
                  <a:pt x="255" y="446"/>
                </a:cubicBezTo>
                <a:cubicBezTo>
                  <a:pt x="255" y="446"/>
                  <a:pt x="256" y="446"/>
                  <a:pt x="256" y="446"/>
                </a:cubicBezTo>
                <a:cubicBezTo>
                  <a:pt x="256" y="446"/>
                  <a:pt x="256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6" y="446"/>
                </a:cubicBezTo>
                <a:cubicBezTo>
                  <a:pt x="258" y="446"/>
                  <a:pt x="258" y="447"/>
                  <a:pt x="257" y="447"/>
                </a:cubicBezTo>
                <a:close/>
                <a:moveTo>
                  <a:pt x="163" y="339"/>
                </a:moveTo>
                <a:cubicBezTo>
                  <a:pt x="162" y="338"/>
                  <a:pt x="163" y="339"/>
                  <a:pt x="164" y="340"/>
                </a:cubicBezTo>
                <a:cubicBezTo>
                  <a:pt x="165" y="341"/>
                  <a:pt x="167" y="342"/>
                  <a:pt x="166" y="342"/>
                </a:cubicBezTo>
                <a:cubicBezTo>
                  <a:pt x="166" y="342"/>
                  <a:pt x="167" y="343"/>
                  <a:pt x="168" y="344"/>
                </a:cubicBezTo>
                <a:cubicBezTo>
                  <a:pt x="169" y="344"/>
                  <a:pt x="170" y="345"/>
                  <a:pt x="171" y="345"/>
                </a:cubicBezTo>
                <a:cubicBezTo>
                  <a:pt x="171" y="346"/>
                  <a:pt x="171" y="346"/>
                  <a:pt x="172" y="346"/>
                </a:cubicBezTo>
                <a:cubicBezTo>
                  <a:pt x="173" y="346"/>
                  <a:pt x="176" y="348"/>
                  <a:pt x="179" y="350"/>
                </a:cubicBezTo>
                <a:cubicBezTo>
                  <a:pt x="178" y="348"/>
                  <a:pt x="176" y="347"/>
                  <a:pt x="174" y="346"/>
                </a:cubicBezTo>
                <a:cubicBezTo>
                  <a:pt x="173" y="346"/>
                  <a:pt x="172" y="345"/>
                  <a:pt x="173" y="345"/>
                </a:cubicBezTo>
                <a:cubicBezTo>
                  <a:pt x="173" y="345"/>
                  <a:pt x="173" y="345"/>
                  <a:pt x="173" y="346"/>
                </a:cubicBezTo>
                <a:cubicBezTo>
                  <a:pt x="171" y="344"/>
                  <a:pt x="170" y="344"/>
                  <a:pt x="168" y="342"/>
                </a:cubicBezTo>
                <a:cubicBezTo>
                  <a:pt x="166" y="341"/>
                  <a:pt x="164" y="339"/>
                  <a:pt x="163" y="339"/>
                </a:cubicBezTo>
                <a:close/>
                <a:moveTo>
                  <a:pt x="230" y="436"/>
                </a:moveTo>
                <a:cubicBezTo>
                  <a:pt x="229" y="435"/>
                  <a:pt x="226" y="435"/>
                  <a:pt x="223" y="435"/>
                </a:cubicBezTo>
                <a:cubicBezTo>
                  <a:pt x="220" y="435"/>
                  <a:pt x="218" y="435"/>
                  <a:pt x="215" y="434"/>
                </a:cubicBezTo>
                <a:cubicBezTo>
                  <a:pt x="212" y="434"/>
                  <a:pt x="209" y="434"/>
                  <a:pt x="206" y="433"/>
                </a:cubicBezTo>
                <a:cubicBezTo>
                  <a:pt x="205" y="433"/>
                  <a:pt x="203" y="432"/>
                  <a:pt x="203" y="432"/>
                </a:cubicBezTo>
                <a:cubicBezTo>
                  <a:pt x="203" y="433"/>
                  <a:pt x="203" y="433"/>
                  <a:pt x="206" y="433"/>
                </a:cubicBezTo>
                <a:cubicBezTo>
                  <a:pt x="209" y="434"/>
                  <a:pt x="212" y="434"/>
                  <a:pt x="216" y="435"/>
                </a:cubicBezTo>
                <a:cubicBezTo>
                  <a:pt x="217" y="435"/>
                  <a:pt x="219" y="435"/>
                  <a:pt x="220" y="435"/>
                </a:cubicBezTo>
                <a:cubicBezTo>
                  <a:pt x="221" y="435"/>
                  <a:pt x="223" y="436"/>
                  <a:pt x="224" y="436"/>
                </a:cubicBezTo>
                <a:cubicBezTo>
                  <a:pt x="226" y="436"/>
                  <a:pt x="230" y="436"/>
                  <a:pt x="230" y="43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40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82" name="Freeform 8">
            <a:extLst>
              <a:ext uri="{FF2B5EF4-FFF2-40B4-BE49-F238E27FC236}">
                <a16:creationId xmlns:a16="http://schemas.microsoft.com/office/drawing/2014/main" id="{B6E60354-51E6-A165-4FF3-C0D701A2F104}"/>
              </a:ext>
            </a:extLst>
          </p:cNvPr>
          <p:cNvSpPr>
            <a:spLocks noEditPoints="1"/>
          </p:cNvSpPr>
          <p:nvPr/>
        </p:nvSpPr>
        <p:spPr bwMode="auto">
          <a:xfrm rot="574291">
            <a:off x="5567649" y="4248089"/>
            <a:ext cx="476677" cy="471061"/>
          </a:xfrm>
          <a:custGeom>
            <a:avLst/>
            <a:gdLst>
              <a:gd name="T0" fmla="*/ 398 w 476"/>
              <a:gd name="T1" fmla="*/ 385 h 471"/>
              <a:gd name="T2" fmla="*/ 451 w 476"/>
              <a:gd name="T3" fmla="*/ 190 h 471"/>
              <a:gd name="T4" fmla="*/ 224 w 476"/>
              <a:gd name="T5" fmla="*/ 465 h 471"/>
              <a:gd name="T6" fmla="*/ 182 w 476"/>
              <a:gd name="T7" fmla="*/ 202 h 471"/>
              <a:gd name="T8" fmla="*/ 216 w 476"/>
              <a:gd name="T9" fmla="*/ 194 h 471"/>
              <a:gd name="T10" fmla="*/ 261 w 476"/>
              <a:gd name="T11" fmla="*/ 197 h 471"/>
              <a:gd name="T12" fmla="*/ 229 w 476"/>
              <a:gd name="T13" fmla="*/ 205 h 471"/>
              <a:gd name="T14" fmla="*/ 398 w 476"/>
              <a:gd name="T15" fmla="*/ 98 h 471"/>
              <a:gd name="T16" fmla="*/ 300 w 476"/>
              <a:gd name="T17" fmla="*/ 38 h 471"/>
              <a:gd name="T18" fmla="*/ 221 w 476"/>
              <a:gd name="T19" fmla="*/ 20 h 471"/>
              <a:gd name="T20" fmla="*/ 206 w 476"/>
              <a:gd name="T21" fmla="*/ 14 h 471"/>
              <a:gd name="T22" fmla="*/ 111 w 476"/>
              <a:gd name="T23" fmla="*/ 50 h 471"/>
              <a:gd name="T24" fmla="*/ 15 w 476"/>
              <a:gd name="T25" fmla="*/ 204 h 471"/>
              <a:gd name="T26" fmla="*/ 48 w 476"/>
              <a:gd name="T27" fmla="*/ 354 h 471"/>
              <a:gd name="T28" fmla="*/ 179 w 476"/>
              <a:gd name="T29" fmla="*/ 441 h 471"/>
              <a:gd name="T30" fmla="*/ 195 w 476"/>
              <a:gd name="T31" fmla="*/ 433 h 471"/>
              <a:gd name="T32" fmla="*/ 342 w 476"/>
              <a:gd name="T33" fmla="*/ 399 h 471"/>
              <a:gd name="T34" fmla="*/ 389 w 476"/>
              <a:gd name="T35" fmla="*/ 354 h 471"/>
              <a:gd name="T36" fmla="*/ 339 w 476"/>
              <a:gd name="T37" fmla="*/ 425 h 471"/>
              <a:gd name="T38" fmla="*/ 426 w 476"/>
              <a:gd name="T39" fmla="*/ 304 h 471"/>
              <a:gd name="T40" fmla="*/ 300 w 476"/>
              <a:gd name="T41" fmla="*/ 41 h 471"/>
              <a:gd name="T42" fmla="*/ 232 w 476"/>
              <a:gd name="T43" fmla="*/ 374 h 471"/>
              <a:gd name="T44" fmla="*/ 265 w 476"/>
              <a:gd name="T45" fmla="*/ 374 h 471"/>
              <a:gd name="T46" fmla="*/ 283 w 476"/>
              <a:gd name="T47" fmla="*/ 343 h 471"/>
              <a:gd name="T48" fmla="*/ 271 w 476"/>
              <a:gd name="T49" fmla="*/ 347 h 471"/>
              <a:gd name="T50" fmla="*/ 199 w 476"/>
              <a:gd name="T51" fmla="*/ 361 h 471"/>
              <a:gd name="T52" fmla="*/ 179 w 476"/>
              <a:gd name="T53" fmla="*/ 365 h 471"/>
              <a:gd name="T54" fmla="*/ 125 w 476"/>
              <a:gd name="T55" fmla="*/ 318 h 471"/>
              <a:gd name="T56" fmla="*/ 113 w 476"/>
              <a:gd name="T57" fmla="*/ 272 h 471"/>
              <a:gd name="T58" fmla="*/ 127 w 476"/>
              <a:gd name="T59" fmla="*/ 209 h 471"/>
              <a:gd name="T60" fmla="*/ 151 w 476"/>
              <a:gd name="T61" fmla="*/ 208 h 471"/>
              <a:gd name="T62" fmla="*/ 189 w 476"/>
              <a:gd name="T63" fmla="*/ 194 h 471"/>
              <a:gd name="T64" fmla="*/ 237 w 476"/>
              <a:gd name="T65" fmla="*/ 165 h 471"/>
              <a:gd name="T66" fmla="*/ 235 w 476"/>
              <a:gd name="T67" fmla="*/ 183 h 471"/>
              <a:gd name="T68" fmla="*/ 298 w 476"/>
              <a:gd name="T69" fmla="*/ 220 h 471"/>
              <a:gd name="T70" fmla="*/ 319 w 476"/>
              <a:gd name="T71" fmla="*/ 267 h 471"/>
              <a:gd name="T72" fmla="*/ 361 w 476"/>
              <a:gd name="T73" fmla="*/ 377 h 471"/>
              <a:gd name="T74" fmla="*/ 361 w 476"/>
              <a:gd name="T75" fmla="*/ 397 h 471"/>
              <a:gd name="T76" fmla="*/ 365 w 476"/>
              <a:gd name="T77" fmla="*/ 405 h 471"/>
              <a:gd name="T78" fmla="*/ 122 w 476"/>
              <a:gd name="T79" fmla="*/ 242 h 471"/>
              <a:gd name="T80" fmla="*/ 128 w 476"/>
              <a:gd name="T81" fmla="*/ 220 h 471"/>
              <a:gd name="T82" fmla="*/ 297 w 476"/>
              <a:gd name="T83" fmla="*/ 311 h 471"/>
              <a:gd name="T84" fmla="*/ 250 w 476"/>
              <a:gd name="T85" fmla="*/ 346 h 471"/>
              <a:gd name="T86" fmla="*/ 283 w 476"/>
              <a:gd name="T87" fmla="*/ 332 h 471"/>
              <a:gd name="T88" fmla="*/ 292 w 476"/>
              <a:gd name="T89" fmla="*/ 298 h 471"/>
              <a:gd name="T90" fmla="*/ 301 w 476"/>
              <a:gd name="T91" fmla="*/ 291 h 471"/>
              <a:gd name="T92" fmla="*/ 288 w 476"/>
              <a:gd name="T93" fmla="*/ 337 h 471"/>
              <a:gd name="T94" fmla="*/ 54 w 476"/>
              <a:gd name="T95" fmla="*/ 72 h 471"/>
              <a:gd name="T96" fmla="*/ 42 w 476"/>
              <a:gd name="T97" fmla="*/ 354 h 471"/>
              <a:gd name="T98" fmla="*/ 123 w 476"/>
              <a:gd name="T99" fmla="*/ 430 h 471"/>
              <a:gd name="T100" fmla="*/ 13 w 476"/>
              <a:gd name="T101" fmla="*/ 182 h 471"/>
              <a:gd name="T102" fmla="*/ 391 w 476"/>
              <a:gd name="T103" fmla="*/ 66 h 471"/>
              <a:gd name="T104" fmla="*/ 88 w 476"/>
              <a:gd name="T105" fmla="*/ 407 h 471"/>
              <a:gd name="T106" fmla="*/ 419 w 476"/>
              <a:gd name="T107" fmla="*/ 107 h 471"/>
              <a:gd name="T108" fmla="*/ 121 w 476"/>
              <a:gd name="T109" fmla="*/ 274 h 471"/>
              <a:gd name="T110" fmla="*/ 117 w 476"/>
              <a:gd name="T111" fmla="*/ 267 h 471"/>
              <a:gd name="T112" fmla="*/ 52 w 476"/>
              <a:gd name="T113" fmla="*/ 93 h 471"/>
              <a:gd name="T114" fmla="*/ 115 w 476"/>
              <a:gd name="T115" fmla="*/ 443 h 471"/>
              <a:gd name="T116" fmla="*/ 86 w 476"/>
              <a:gd name="T117" fmla="*/ 406 h 471"/>
              <a:gd name="T118" fmla="*/ 205 w 476"/>
              <a:gd name="T119" fmla="*/ 460 h 471"/>
              <a:gd name="T120" fmla="*/ 312 w 476"/>
              <a:gd name="T121" fmla="*/ 441 h 471"/>
              <a:gd name="T122" fmla="*/ 284 w 476"/>
              <a:gd name="T123" fmla="*/ 435 h 471"/>
              <a:gd name="T124" fmla="*/ 204 w 476"/>
              <a:gd name="T125" fmla="*/ 45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471">
                <a:moveTo>
                  <a:pt x="190" y="455"/>
                </a:moveTo>
                <a:cubicBezTo>
                  <a:pt x="193" y="455"/>
                  <a:pt x="196" y="455"/>
                  <a:pt x="199" y="455"/>
                </a:cubicBezTo>
                <a:cubicBezTo>
                  <a:pt x="202" y="455"/>
                  <a:pt x="204" y="455"/>
                  <a:pt x="204" y="455"/>
                </a:cubicBezTo>
                <a:cubicBezTo>
                  <a:pt x="201" y="455"/>
                  <a:pt x="200" y="453"/>
                  <a:pt x="195" y="454"/>
                </a:cubicBezTo>
                <a:cubicBezTo>
                  <a:pt x="192" y="454"/>
                  <a:pt x="190" y="454"/>
                  <a:pt x="190" y="455"/>
                </a:cubicBezTo>
                <a:close/>
                <a:moveTo>
                  <a:pt x="275" y="435"/>
                </a:moveTo>
                <a:cubicBezTo>
                  <a:pt x="276" y="435"/>
                  <a:pt x="278" y="434"/>
                  <a:pt x="278" y="434"/>
                </a:cubicBezTo>
                <a:cubicBezTo>
                  <a:pt x="278" y="434"/>
                  <a:pt x="277" y="434"/>
                  <a:pt x="275" y="434"/>
                </a:cubicBezTo>
                <a:cubicBezTo>
                  <a:pt x="273" y="435"/>
                  <a:pt x="271" y="436"/>
                  <a:pt x="268" y="436"/>
                </a:cubicBezTo>
                <a:cubicBezTo>
                  <a:pt x="265" y="437"/>
                  <a:pt x="263" y="438"/>
                  <a:pt x="259" y="439"/>
                </a:cubicBezTo>
                <a:cubicBezTo>
                  <a:pt x="263" y="438"/>
                  <a:pt x="265" y="438"/>
                  <a:pt x="268" y="437"/>
                </a:cubicBezTo>
                <a:cubicBezTo>
                  <a:pt x="270" y="436"/>
                  <a:pt x="273" y="436"/>
                  <a:pt x="275" y="435"/>
                </a:cubicBezTo>
                <a:close/>
                <a:moveTo>
                  <a:pt x="433" y="139"/>
                </a:moveTo>
                <a:cubicBezTo>
                  <a:pt x="432" y="136"/>
                  <a:pt x="431" y="134"/>
                  <a:pt x="430" y="132"/>
                </a:cubicBezTo>
                <a:cubicBezTo>
                  <a:pt x="427" y="128"/>
                  <a:pt x="425" y="123"/>
                  <a:pt x="422" y="119"/>
                </a:cubicBezTo>
                <a:cubicBezTo>
                  <a:pt x="424" y="123"/>
                  <a:pt x="427" y="128"/>
                  <a:pt x="429" y="132"/>
                </a:cubicBezTo>
                <a:cubicBezTo>
                  <a:pt x="430" y="134"/>
                  <a:pt x="432" y="136"/>
                  <a:pt x="433" y="139"/>
                </a:cubicBezTo>
                <a:cubicBezTo>
                  <a:pt x="434" y="141"/>
                  <a:pt x="436" y="143"/>
                  <a:pt x="436" y="145"/>
                </a:cubicBezTo>
                <a:cubicBezTo>
                  <a:pt x="436" y="143"/>
                  <a:pt x="435" y="141"/>
                  <a:pt x="433" y="139"/>
                </a:cubicBezTo>
                <a:close/>
                <a:moveTo>
                  <a:pt x="439" y="128"/>
                </a:moveTo>
                <a:cubicBezTo>
                  <a:pt x="442" y="133"/>
                  <a:pt x="438" y="125"/>
                  <a:pt x="440" y="129"/>
                </a:cubicBezTo>
                <a:cubicBezTo>
                  <a:pt x="442" y="131"/>
                  <a:pt x="441" y="130"/>
                  <a:pt x="440" y="128"/>
                </a:cubicBezTo>
                <a:cubicBezTo>
                  <a:pt x="437" y="123"/>
                  <a:pt x="435" y="117"/>
                  <a:pt x="430" y="111"/>
                </a:cubicBezTo>
                <a:cubicBezTo>
                  <a:pt x="431" y="113"/>
                  <a:pt x="432" y="116"/>
                  <a:pt x="434" y="119"/>
                </a:cubicBezTo>
                <a:cubicBezTo>
                  <a:pt x="436" y="122"/>
                  <a:pt x="438" y="125"/>
                  <a:pt x="439" y="128"/>
                </a:cubicBezTo>
                <a:close/>
                <a:moveTo>
                  <a:pt x="421" y="107"/>
                </a:moveTo>
                <a:cubicBezTo>
                  <a:pt x="423" y="111"/>
                  <a:pt x="429" y="117"/>
                  <a:pt x="428" y="119"/>
                </a:cubicBezTo>
                <a:cubicBezTo>
                  <a:pt x="428" y="119"/>
                  <a:pt x="432" y="126"/>
                  <a:pt x="434" y="130"/>
                </a:cubicBezTo>
                <a:cubicBezTo>
                  <a:pt x="436" y="134"/>
                  <a:pt x="436" y="133"/>
                  <a:pt x="437" y="133"/>
                </a:cubicBezTo>
                <a:cubicBezTo>
                  <a:pt x="439" y="134"/>
                  <a:pt x="437" y="129"/>
                  <a:pt x="430" y="119"/>
                </a:cubicBezTo>
                <a:cubicBezTo>
                  <a:pt x="430" y="118"/>
                  <a:pt x="428" y="116"/>
                  <a:pt x="428" y="116"/>
                </a:cubicBezTo>
                <a:cubicBezTo>
                  <a:pt x="428" y="117"/>
                  <a:pt x="430" y="119"/>
                  <a:pt x="430" y="120"/>
                </a:cubicBezTo>
                <a:cubicBezTo>
                  <a:pt x="427" y="116"/>
                  <a:pt x="424" y="110"/>
                  <a:pt x="421" y="107"/>
                </a:cubicBezTo>
                <a:close/>
                <a:moveTo>
                  <a:pt x="421" y="124"/>
                </a:moveTo>
                <a:cubicBezTo>
                  <a:pt x="422" y="126"/>
                  <a:pt x="422" y="126"/>
                  <a:pt x="422" y="126"/>
                </a:cubicBezTo>
                <a:cubicBezTo>
                  <a:pt x="423" y="126"/>
                  <a:pt x="423" y="127"/>
                  <a:pt x="424" y="128"/>
                </a:cubicBezTo>
                <a:cubicBezTo>
                  <a:pt x="425" y="130"/>
                  <a:pt x="426" y="131"/>
                  <a:pt x="427" y="133"/>
                </a:cubicBezTo>
                <a:cubicBezTo>
                  <a:pt x="430" y="138"/>
                  <a:pt x="432" y="144"/>
                  <a:pt x="435" y="150"/>
                </a:cubicBezTo>
                <a:cubicBezTo>
                  <a:pt x="436" y="151"/>
                  <a:pt x="436" y="152"/>
                  <a:pt x="436" y="152"/>
                </a:cubicBezTo>
                <a:cubicBezTo>
                  <a:pt x="436" y="150"/>
                  <a:pt x="435" y="148"/>
                  <a:pt x="435" y="146"/>
                </a:cubicBezTo>
                <a:cubicBezTo>
                  <a:pt x="434" y="144"/>
                  <a:pt x="434" y="142"/>
                  <a:pt x="433" y="141"/>
                </a:cubicBezTo>
                <a:cubicBezTo>
                  <a:pt x="431" y="137"/>
                  <a:pt x="429" y="132"/>
                  <a:pt x="426" y="128"/>
                </a:cubicBezTo>
                <a:cubicBezTo>
                  <a:pt x="424" y="125"/>
                  <a:pt x="422" y="122"/>
                  <a:pt x="421" y="120"/>
                </a:cubicBezTo>
                <a:cubicBezTo>
                  <a:pt x="421" y="121"/>
                  <a:pt x="424" y="125"/>
                  <a:pt x="425" y="128"/>
                </a:cubicBezTo>
                <a:cubicBezTo>
                  <a:pt x="425" y="128"/>
                  <a:pt x="426" y="129"/>
                  <a:pt x="427" y="131"/>
                </a:cubicBezTo>
                <a:cubicBezTo>
                  <a:pt x="423" y="124"/>
                  <a:pt x="419" y="119"/>
                  <a:pt x="416" y="115"/>
                </a:cubicBezTo>
                <a:cubicBezTo>
                  <a:pt x="415" y="113"/>
                  <a:pt x="414" y="112"/>
                  <a:pt x="413" y="110"/>
                </a:cubicBezTo>
                <a:cubicBezTo>
                  <a:pt x="412" y="110"/>
                  <a:pt x="412" y="109"/>
                  <a:pt x="411" y="109"/>
                </a:cubicBezTo>
                <a:cubicBezTo>
                  <a:pt x="413" y="111"/>
                  <a:pt x="414" y="113"/>
                  <a:pt x="415" y="115"/>
                </a:cubicBezTo>
                <a:cubicBezTo>
                  <a:pt x="417" y="118"/>
                  <a:pt x="419" y="121"/>
                  <a:pt x="421" y="124"/>
                </a:cubicBezTo>
                <a:close/>
                <a:moveTo>
                  <a:pt x="290" y="471"/>
                </a:moveTo>
                <a:cubicBezTo>
                  <a:pt x="294" y="469"/>
                  <a:pt x="299" y="468"/>
                  <a:pt x="303" y="466"/>
                </a:cubicBezTo>
                <a:cubicBezTo>
                  <a:pt x="308" y="464"/>
                  <a:pt x="312" y="462"/>
                  <a:pt x="317" y="460"/>
                </a:cubicBezTo>
                <a:cubicBezTo>
                  <a:pt x="312" y="462"/>
                  <a:pt x="308" y="463"/>
                  <a:pt x="303" y="465"/>
                </a:cubicBezTo>
                <a:cubicBezTo>
                  <a:pt x="299" y="467"/>
                  <a:pt x="294" y="468"/>
                  <a:pt x="290" y="471"/>
                </a:cubicBezTo>
                <a:close/>
                <a:moveTo>
                  <a:pt x="396" y="387"/>
                </a:moveTo>
                <a:cubicBezTo>
                  <a:pt x="396" y="386"/>
                  <a:pt x="397" y="385"/>
                  <a:pt x="398" y="384"/>
                </a:cubicBezTo>
                <a:cubicBezTo>
                  <a:pt x="396" y="385"/>
                  <a:pt x="394" y="388"/>
                  <a:pt x="394" y="389"/>
                </a:cubicBezTo>
                <a:cubicBezTo>
                  <a:pt x="393" y="391"/>
                  <a:pt x="389" y="395"/>
                  <a:pt x="385" y="399"/>
                </a:cubicBezTo>
                <a:cubicBezTo>
                  <a:pt x="385" y="399"/>
                  <a:pt x="390" y="394"/>
                  <a:pt x="395" y="389"/>
                </a:cubicBezTo>
                <a:cubicBezTo>
                  <a:pt x="396" y="387"/>
                  <a:pt x="397" y="386"/>
                  <a:pt x="398" y="385"/>
                </a:cubicBezTo>
                <a:cubicBezTo>
                  <a:pt x="399" y="384"/>
                  <a:pt x="400" y="382"/>
                  <a:pt x="401" y="381"/>
                </a:cubicBezTo>
                <a:cubicBezTo>
                  <a:pt x="403" y="379"/>
                  <a:pt x="404" y="378"/>
                  <a:pt x="404" y="378"/>
                </a:cubicBezTo>
                <a:cubicBezTo>
                  <a:pt x="401" y="380"/>
                  <a:pt x="398" y="385"/>
                  <a:pt x="396" y="387"/>
                </a:cubicBezTo>
                <a:close/>
                <a:moveTo>
                  <a:pt x="395" y="380"/>
                </a:moveTo>
                <a:cubicBezTo>
                  <a:pt x="394" y="380"/>
                  <a:pt x="393" y="381"/>
                  <a:pt x="391" y="384"/>
                </a:cubicBezTo>
                <a:cubicBezTo>
                  <a:pt x="386" y="389"/>
                  <a:pt x="382" y="394"/>
                  <a:pt x="377" y="398"/>
                </a:cubicBezTo>
                <a:cubicBezTo>
                  <a:pt x="383" y="392"/>
                  <a:pt x="387" y="390"/>
                  <a:pt x="393" y="384"/>
                </a:cubicBezTo>
                <a:cubicBezTo>
                  <a:pt x="394" y="383"/>
                  <a:pt x="394" y="383"/>
                  <a:pt x="396" y="382"/>
                </a:cubicBezTo>
                <a:cubicBezTo>
                  <a:pt x="395" y="383"/>
                  <a:pt x="395" y="381"/>
                  <a:pt x="396" y="380"/>
                </a:cubicBezTo>
                <a:cubicBezTo>
                  <a:pt x="392" y="384"/>
                  <a:pt x="395" y="380"/>
                  <a:pt x="395" y="380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399" y="386"/>
                </a:moveTo>
                <a:cubicBezTo>
                  <a:pt x="398" y="387"/>
                  <a:pt x="396" y="389"/>
                  <a:pt x="395" y="390"/>
                </a:cubicBezTo>
                <a:cubicBezTo>
                  <a:pt x="392" y="393"/>
                  <a:pt x="389" y="396"/>
                  <a:pt x="386" y="399"/>
                </a:cubicBezTo>
                <a:cubicBezTo>
                  <a:pt x="392" y="392"/>
                  <a:pt x="393" y="394"/>
                  <a:pt x="397" y="390"/>
                </a:cubicBezTo>
                <a:cubicBezTo>
                  <a:pt x="396" y="389"/>
                  <a:pt x="398" y="387"/>
                  <a:pt x="403" y="381"/>
                </a:cubicBezTo>
                <a:cubicBezTo>
                  <a:pt x="402" y="382"/>
                  <a:pt x="400" y="384"/>
                  <a:pt x="399" y="386"/>
                </a:cubicBezTo>
                <a:close/>
                <a:moveTo>
                  <a:pt x="196" y="452"/>
                </a:moveTo>
                <a:cubicBezTo>
                  <a:pt x="188" y="451"/>
                  <a:pt x="181" y="449"/>
                  <a:pt x="173" y="448"/>
                </a:cubicBezTo>
                <a:cubicBezTo>
                  <a:pt x="180" y="450"/>
                  <a:pt x="188" y="452"/>
                  <a:pt x="196" y="452"/>
                </a:cubicBezTo>
                <a:close/>
                <a:moveTo>
                  <a:pt x="448" y="249"/>
                </a:moveTo>
                <a:cubicBezTo>
                  <a:pt x="448" y="249"/>
                  <a:pt x="448" y="249"/>
                  <a:pt x="448" y="249"/>
                </a:cubicBezTo>
                <a:cubicBezTo>
                  <a:pt x="448" y="248"/>
                  <a:pt x="448" y="248"/>
                  <a:pt x="448" y="248"/>
                </a:cubicBezTo>
                <a:cubicBezTo>
                  <a:pt x="448" y="249"/>
                  <a:pt x="448" y="249"/>
                  <a:pt x="448" y="249"/>
                </a:cubicBezTo>
                <a:cubicBezTo>
                  <a:pt x="448" y="249"/>
                  <a:pt x="448" y="249"/>
                  <a:pt x="448" y="249"/>
                </a:cubicBezTo>
                <a:close/>
                <a:moveTo>
                  <a:pt x="448" y="246"/>
                </a:moveTo>
                <a:cubicBezTo>
                  <a:pt x="448" y="243"/>
                  <a:pt x="448" y="237"/>
                  <a:pt x="448" y="236"/>
                </a:cubicBezTo>
                <a:cubicBezTo>
                  <a:pt x="447" y="235"/>
                  <a:pt x="447" y="241"/>
                  <a:pt x="447" y="244"/>
                </a:cubicBezTo>
                <a:cubicBezTo>
                  <a:pt x="447" y="245"/>
                  <a:pt x="447" y="245"/>
                  <a:pt x="447" y="246"/>
                </a:cubicBezTo>
                <a:cubicBezTo>
                  <a:pt x="447" y="248"/>
                  <a:pt x="446" y="259"/>
                  <a:pt x="448" y="249"/>
                </a:cubicBezTo>
                <a:cubicBezTo>
                  <a:pt x="448" y="248"/>
                  <a:pt x="448" y="250"/>
                  <a:pt x="448" y="246"/>
                </a:cubicBezTo>
                <a:close/>
                <a:moveTo>
                  <a:pt x="458" y="214"/>
                </a:moveTo>
                <a:cubicBezTo>
                  <a:pt x="458" y="216"/>
                  <a:pt x="458" y="217"/>
                  <a:pt x="459" y="217"/>
                </a:cubicBezTo>
                <a:cubicBezTo>
                  <a:pt x="459" y="217"/>
                  <a:pt x="459" y="214"/>
                  <a:pt x="459" y="213"/>
                </a:cubicBezTo>
                <a:cubicBezTo>
                  <a:pt x="458" y="210"/>
                  <a:pt x="458" y="207"/>
                  <a:pt x="457" y="204"/>
                </a:cubicBezTo>
                <a:cubicBezTo>
                  <a:pt x="457" y="206"/>
                  <a:pt x="458" y="209"/>
                  <a:pt x="457" y="210"/>
                </a:cubicBezTo>
                <a:cubicBezTo>
                  <a:pt x="457" y="211"/>
                  <a:pt x="457" y="212"/>
                  <a:pt x="458" y="215"/>
                </a:cubicBezTo>
                <a:cubicBezTo>
                  <a:pt x="458" y="214"/>
                  <a:pt x="457" y="210"/>
                  <a:pt x="458" y="214"/>
                </a:cubicBezTo>
                <a:close/>
                <a:moveTo>
                  <a:pt x="453" y="219"/>
                </a:moveTo>
                <a:cubicBezTo>
                  <a:pt x="453" y="220"/>
                  <a:pt x="453" y="221"/>
                  <a:pt x="453" y="223"/>
                </a:cubicBezTo>
                <a:cubicBezTo>
                  <a:pt x="453" y="224"/>
                  <a:pt x="453" y="225"/>
                  <a:pt x="453" y="226"/>
                </a:cubicBezTo>
                <a:cubicBezTo>
                  <a:pt x="453" y="231"/>
                  <a:pt x="454" y="231"/>
                  <a:pt x="454" y="230"/>
                </a:cubicBezTo>
                <a:cubicBezTo>
                  <a:pt x="455" y="229"/>
                  <a:pt x="456" y="231"/>
                  <a:pt x="455" y="237"/>
                </a:cubicBezTo>
                <a:cubicBezTo>
                  <a:pt x="455" y="240"/>
                  <a:pt x="455" y="243"/>
                  <a:pt x="455" y="246"/>
                </a:cubicBezTo>
                <a:cubicBezTo>
                  <a:pt x="455" y="248"/>
                  <a:pt x="455" y="251"/>
                  <a:pt x="455" y="254"/>
                </a:cubicBezTo>
                <a:cubicBezTo>
                  <a:pt x="455" y="250"/>
                  <a:pt x="456" y="247"/>
                  <a:pt x="456" y="244"/>
                </a:cubicBezTo>
                <a:cubicBezTo>
                  <a:pt x="456" y="240"/>
                  <a:pt x="457" y="238"/>
                  <a:pt x="457" y="235"/>
                </a:cubicBezTo>
                <a:cubicBezTo>
                  <a:pt x="458" y="229"/>
                  <a:pt x="459" y="223"/>
                  <a:pt x="458" y="215"/>
                </a:cubicBezTo>
                <a:cubicBezTo>
                  <a:pt x="457" y="215"/>
                  <a:pt x="456" y="212"/>
                  <a:pt x="456" y="209"/>
                </a:cubicBezTo>
                <a:cubicBezTo>
                  <a:pt x="455" y="205"/>
                  <a:pt x="455" y="201"/>
                  <a:pt x="454" y="199"/>
                </a:cubicBezTo>
                <a:cubicBezTo>
                  <a:pt x="455" y="201"/>
                  <a:pt x="455" y="204"/>
                  <a:pt x="455" y="207"/>
                </a:cubicBezTo>
                <a:cubicBezTo>
                  <a:pt x="456" y="209"/>
                  <a:pt x="456" y="212"/>
                  <a:pt x="455" y="213"/>
                </a:cubicBezTo>
                <a:cubicBezTo>
                  <a:pt x="455" y="213"/>
                  <a:pt x="455" y="215"/>
                  <a:pt x="455" y="215"/>
                </a:cubicBezTo>
                <a:cubicBezTo>
                  <a:pt x="454" y="212"/>
                  <a:pt x="454" y="209"/>
                  <a:pt x="455" y="209"/>
                </a:cubicBezTo>
                <a:cubicBezTo>
                  <a:pt x="455" y="209"/>
                  <a:pt x="455" y="210"/>
                  <a:pt x="455" y="207"/>
                </a:cubicBezTo>
                <a:cubicBezTo>
                  <a:pt x="454" y="205"/>
                  <a:pt x="454" y="203"/>
                  <a:pt x="453" y="201"/>
                </a:cubicBezTo>
                <a:cubicBezTo>
                  <a:pt x="453" y="199"/>
                  <a:pt x="452" y="197"/>
                  <a:pt x="452" y="195"/>
                </a:cubicBezTo>
                <a:cubicBezTo>
                  <a:pt x="451" y="191"/>
                  <a:pt x="449" y="186"/>
                  <a:pt x="449" y="180"/>
                </a:cubicBezTo>
                <a:cubicBezTo>
                  <a:pt x="450" y="184"/>
                  <a:pt x="450" y="187"/>
                  <a:pt x="451" y="190"/>
                </a:cubicBezTo>
                <a:cubicBezTo>
                  <a:pt x="451" y="181"/>
                  <a:pt x="447" y="174"/>
                  <a:pt x="444" y="165"/>
                </a:cubicBezTo>
                <a:cubicBezTo>
                  <a:pt x="445" y="168"/>
                  <a:pt x="446" y="172"/>
                  <a:pt x="446" y="175"/>
                </a:cubicBezTo>
                <a:cubicBezTo>
                  <a:pt x="447" y="179"/>
                  <a:pt x="448" y="183"/>
                  <a:pt x="448" y="185"/>
                </a:cubicBezTo>
                <a:cubicBezTo>
                  <a:pt x="448" y="188"/>
                  <a:pt x="449" y="193"/>
                  <a:pt x="447" y="188"/>
                </a:cubicBezTo>
                <a:cubicBezTo>
                  <a:pt x="446" y="185"/>
                  <a:pt x="446" y="187"/>
                  <a:pt x="446" y="188"/>
                </a:cubicBezTo>
                <a:cubicBezTo>
                  <a:pt x="446" y="189"/>
                  <a:pt x="446" y="193"/>
                  <a:pt x="447" y="194"/>
                </a:cubicBezTo>
                <a:cubicBezTo>
                  <a:pt x="447" y="194"/>
                  <a:pt x="447" y="195"/>
                  <a:pt x="447" y="195"/>
                </a:cubicBezTo>
                <a:cubicBezTo>
                  <a:pt x="447" y="196"/>
                  <a:pt x="447" y="198"/>
                  <a:pt x="448" y="200"/>
                </a:cubicBezTo>
                <a:cubicBezTo>
                  <a:pt x="450" y="201"/>
                  <a:pt x="450" y="218"/>
                  <a:pt x="453" y="219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250" y="463"/>
                </a:moveTo>
                <a:cubicBezTo>
                  <a:pt x="246" y="463"/>
                  <a:pt x="241" y="463"/>
                  <a:pt x="240" y="463"/>
                </a:cubicBezTo>
                <a:cubicBezTo>
                  <a:pt x="236" y="464"/>
                  <a:pt x="232" y="463"/>
                  <a:pt x="228" y="463"/>
                </a:cubicBezTo>
                <a:cubicBezTo>
                  <a:pt x="229" y="462"/>
                  <a:pt x="232" y="463"/>
                  <a:pt x="233" y="462"/>
                </a:cubicBezTo>
                <a:cubicBezTo>
                  <a:pt x="232" y="462"/>
                  <a:pt x="228" y="462"/>
                  <a:pt x="226" y="462"/>
                </a:cubicBezTo>
                <a:cubicBezTo>
                  <a:pt x="224" y="461"/>
                  <a:pt x="218" y="461"/>
                  <a:pt x="214" y="461"/>
                </a:cubicBezTo>
                <a:cubicBezTo>
                  <a:pt x="218" y="461"/>
                  <a:pt x="216" y="462"/>
                  <a:pt x="221" y="463"/>
                </a:cubicBezTo>
                <a:cubicBezTo>
                  <a:pt x="227" y="463"/>
                  <a:pt x="233" y="464"/>
                  <a:pt x="240" y="464"/>
                </a:cubicBezTo>
                <a:cubicBezTo>
                  <a:pt x="240" y="464"/>
                  <a:pt x="240" y="464"/>
                  <a:pt x="240" y="464"/>
                </a:cubicBezTo>
                <a:cubicBezTo>
                  <a:pt x="235" y="464"/>
                  <a:pt x="230" y="464"/>
                  <a:pt x="224" y="465"/>
                </a:cubicBezTo>
                <a:cubicBezTo>
                  <a:pt x="229" y="465"/>
                  <a:pt x="234" y="465"/>
                  <a:pt x="239" y="465"/>
                </a:cubicBezTo>
                <a:cubicBezTo>
                  <a:pt x="241" y="465"/>
                  <a:pt x="243" y="464"/>
                  <a:pt x="246" y="464"/>
                </a:cubicBezTo>
                <a:cubicBezTo>
                  <a:pt x="247" y="464"/>
                  <a:pt x="249" y="463"/>
                  <a:pt x="250" y="463"/>
                </a:cubicBezTo>
                <a:cubicBezTo>
                  <a:pt x="251" y="463"/>
                  <a:pt x="252" y="463"/>
                  <a:pt x="252" y="463"/>
                </a:cubicBezTo>
                <a:cubicBezTo>
                  <a:pt x="252" y="463"/>
                  <a:pt x="252" y="463"/>
                  <a:pt x="251" y="463"/>
                </a:cubicBezTo>
                <a:cubicBezTo>
                  <a:pt x="252" y="463"/>
                  <a:pt x="252" y="463"/>
                  <a:pt x="252" y="463"/>
                </a:cubicBezTo>
                <a:cubicBezTo>
                  <a:pt x="252" y="463"/>
                  <a:pt x="251" y="463"/>
                  <a:pt x="250" y="463"/>
                </a:cubicBezTo>
                <a:close/>
                <a:moveTo>
                  <a:pt x="304" y="455"/>
                </a:moveTo>
                <a:cubicBezTo>
                  <a:pt x="308" y="453"/>
                  <a:pt x="312" y="450"/>
                  <a:pt x="315" y="450"/>
                </a:cubicBezTo>
                <a:cubicBezTo>
                  <a:pt x="315" y="450"/>
                  <a:pt x="316" y="450"/>
                  <a:pt x="316" y="449"/>
                </a:cubicBezTo>
                <a:cubicBezTo>
                  <a:pt x="317" y="449"/>
                  <a:pt x="317" y="449"/>
                  <a:pt x="317" y="449"/>
                </a:cubicBezTo>
                <a:cubicBezTo>
                  <a:pt x="319" y="447"/>
                  <a:pt x="321" y="446"/>
                  <a:pt x="324" y="445"/>
                </a:cubicBezTo>
                <a:cubicBezTo>
                  <a:pt x="326" y="444"/>
                  <a:pt x="328" y="443"/>
                  <a:pt x="331" y="441"/>
                </a:cubicBezTo>
                <a:cubicBezTo>
                  <a:pt x="333" y="440"/>
                  <a:pt x="337" y="438"/>
                  <a:pt x="334" y="438"/>
                </a:cubicBezTo>
                <a:cubicBezTo>
                  <a:pt x="333" y="438"/>
                  <a:pt x="333" y="438"/>
                  <a:pt x="329" y="440"/>
                </a:cubicBezTo>
                <a:cubicBezTo>
                  <a:pt x="324" y="443"/>
                  <a:pt x="317" y="447"/>
                  <a:pt x="311" y="449"/>
                </a:cubicBezTo>
                <a:cubicBezTo>
                  <a:pt x="311" y="449"/>
                  <a:pt x="309" y="449"/>
                  <a:pt x="308" y="450"/>
                </a:cubicBezTo>
                <a:cubicBezTo>
                  <a:pt x="307" y="450"/>
                  <a:pt x="305" y="450"/>
                  <a:pt x="304" y="451"/>
                </a:cubicBezTo>
                <a:cubicBezTo>
                  <a:pt x="300" y="451"/>
                  <a:pt x="300" y="453"/>
                  <a:pt x="296" y="454"/>
                </a:cubicBezTo>
                <a:cubicBezTo>
                  <a:pt x="291" y="456"/>
                  <a:pt x="291" y="456"/>
                  <a:pt x="287" y="458"/>
                </a:cubicBezTo>
                <a:cubicBezTo>
                  <a:pt x="290" y="457"/>
                  <a:pt x="292" y="456"/>
                  <a:pt x="293" y="456"/>
                </a:cubicBezTo>
                <a:cubicBezTo>
                  <a:pt x="297" y="455"/>
                  <a:pt x="313" y="449"/>
                  <a:pt x="304" y="455"/>
                </a:cubicBezTo>
                <a:close/>
                <a:moveTo>
                  <a:pt x="263" y="459"/>
                </a:moveTo>
                <a:cubicBezTo>
                  <a:pt x="260" y="459"/>
                  <a:pt x="258" y="460"/>
                  <a:pt x="256" y="460"/>
                </a:cubicBezTo>
                <a:cubicBezTo>
                  <a:pt x="260" y="460"/>
                  <a:pt x="259" y="461"/>
                  <a:pt x="261" y="460"/>
                </a:cubicBezTo>
                <a:cubicBezTo>
                  <a:pt x="263" y="460"/>
                  <a:pt x="264" y="460"/>
                  <a:pt x="266" y="460"/>
                </a:cubicBezTo>
                <a:cubicBezTo>
                  <a:pt x="268" y="459"/>
                  <a:pt x="270" y="459"/>
                  <a:pt x="272" y="458"/>
                </a:cubicBezTo>
                <a:cubicBezTo>
                  <a:pt x="275" y="457"/>
                  <a:pt x="279" y="456"/>
                  <a:pt x="283" y="455"/>
                </a:cubicBezTo>
                <a:cubicBezTo>
                  <a:pt x="280" y="455"/>
                  <a:pt x="276" y="456"/>
                  <a:pt x="273" y="457"/>
                </a:cubicBezTo>
                <a:cubicBezTo>
                  <a:pt x="270" y="457"/>
                  <a:pt x="266" y="458"/>
                  <a:pt x="263" y="459"/>
                </a:cubicBezTo>
                <a:close/>
                <a:moveTo>
                  <a:pt x="209" y="464"/>
                </a:moveTo>
                <a:cubicBezTo>
                  <a:pt x="208" y="464"/>
                  <a:pt x="207" y="464"/>
                  <a:pt x="206" y="465"/>
                </a:cubicBezTo>
                <a:cubicBezTo>
                  <a:pt x="205" y="464"/>
                  <a:pt x="203" y="464"/>
                  <a:pt x="202" y="464"/>
                </a:cubicBezTo>
                <a:cubicBezTo>
                  <a:pt x="200" y="464"/>
                  <a:pt x="198" y="464"/>
                  <a:pt x="195" y="464"/>
                </a:cubicBezTo>
                <a:cubicBezTo>
                  <a:pt x="198" y="464"/>
                  <a:pt x="200" y="464"/>
                  <a:pt x="202" y="465"/>
                </a:cubicBezTo>
                <a:cubicBezTo>
                  <a:pt x="203" y="465"/>
                  <a:pt x="204" y="465"/>
                  <a:pt x="206" y="465"/>
                </a:cubicBezTo>
                <a:cubicBezTo>
                  <a:pt x="207" y="465"/>
                  <a:pt x="208" y="465"/>
                  <a:pt x="209" y="465"/>
                </a:cubicBezTo>
                <a:cubicBezTo>
                  <a:pt x="214" y="465"/>
                  <a:pt x="219" y="465"/>
                  <a:pt x="224" y="465"/>
                </a:cubicBezTo>
                <a:cubicBezTo>
                  <a:pt x="219" y="464"/>
                  <a:pt x="214" y="464"/>
                  <a:pt x="209" y="464"/>
                </a:cubicBezTo>
                <a:close/>
                <a:moveTo>
                  <a:pt x="332" y="452"/>
                </a:moveTo>
                <a:cubicBezTo>
                  <a:pt x="332" y="452"/>
                  <a:pt x="332" y="451"/>
                  <a:pt x="332" y="451"/>
                </a:cubicBezTo>
                <a:cubicBezTo>
                  <a:pt x="332" y="451"/>
                  <a:pt x="332" y="452"/>
                  <a:pt x="332" y="452"/>
                </a:cubicBezTo>
                <a:cubicBezTo>
                  <a:pt x="332" y="452"/>
                  <a:pt x="332" y="452"/>
                  <a:pt x="332" y="452"/>
                </a:cubicBezTo>
                <a:close/>
                <a:moveTo>
                  <a:pt x="332" y="452"/>
                </a:moveTo>
                <a:cubicBezTo>
                  <a:pt x="332" y="451"/>
                  <a:pt x="332" y="451"/>
                  <a:pt x="332" y="451"/>
                </a:cubicBezTo>
                <a:cubicBezTo>
                  <a:pt x="332" y="451"/>
                  <a:pt x="332" y="451"/>
                  <a:pt x="332" y="451"/>
                </a:cubicBezTo>
                <a:lnTo>
                  <a:pt x="332" y="452"/>
                </a:lnTo>
                <a:close/>
                <a:moveTo>
                  <a:pt x="308" y="463"/>
                </a:moveTo>
                <a:cubicBezTo>
                  <a:pt x="312" y="461"/>
                  <a:pt x="316" y="460"/>
                  <a:pt x="320" y="458"/>
                </a:cubicBezTo>
                <a:cubicBezTo>
                  <a:pt x="324" y="456"/>
                  <a:pt x="328" y="454"/>
                  <a:pt x="332" y="452"/>
                </a:cubicBezTo>
                <a:cubicBezTo>
                  <a:pt x="328" y="453"/>
                  <a:pt x="324" y="455"/>
                  <a:pt x="320" y="457"/>
                </a:cubicBezTo>
                <a:cubicBezTo>
                  <a:pt x="316" y="459"/>
                  <a:pt x="312" y="461"/>
                  <a:pt x="308" y="463"/>
                </a:cubicBezTo>
                <a:close/>
                <a:moveTo>
                  <a:pt x="311" y="461"/>
                </a:moveTo>
                <a:cubicBezTo>
                  <a:pt x="314" y="458"/>
                  <a:pt x="318" y="456"/>
                  <a:pt x="322" y="455"/>
                </a:cubicBezTo>
                <a:cubicBezTo>
                  <a:pt x="323" y="455"/>
                  <a:pt x="326" y="453"/>
                  <a:pt x="328" y="452"/>
                </a:cubicBezTo>
                <a:cubicBezTo>
                  <a:pt x="329" y="451"/>
                  <a:pt x="331" y="451"/>
                  <a:pt x="332" y="450"/>
                </a:cubicBezTo>
                <a:cubicBezTo>
                  <a:pt x="333" y="449"/>
                  <a:pt x="335" y="448"/>
                  <a:pt x="336" y="447"/>
                </a:cubicBezTo>
                <a:cubicBezTo>
                  <a:pt x="339" y="446"/>
                  <a:pt x="342" y="444"/>
                  <a:pt x="345" y="442"/>
                </a:cubicBezTo>
                <a:cubicBezTo>
                  <a:pt x="340" y="444"/>
                  <a:pt x="335" y="447"/>
                  <a:pt x="329" y="450"/>
                </a:cubicBezTo>
                <a:cubicBezTo>
                  <a:pt x="323" y="453"/>
                  <a:pt x="317" y="455"/>
                  <a:pt x="311" y="458"/>
                </a:cubicBezTo>
                <a:cubicBezTo>
                  <a:pt x="309" y="459"/>
                  <a:pt x="308" y="459"/>
                  <a:pt x="308" y="460"/>
                </a:cubicBezTo>
                <a:cubicBezTo>
                  <a:pt x="307" y="460"/>
                  <a:pt x="307" y="460"/>
                  <a:pt x="308" y="460"/>
                </a:cubicBezTo>
                <a:cubicBezTo>
                  <a:pt x="311" y="459"/>
                  <a:pt x="313" y="458"/>
                  <a:pt x="315" y="457"/>
                </a:cubicBezTo>
                <a:cubicBezTo>
                  <a:pt x="314" y="458"/>
                  <a:pt x="310" y="460"/>
                  <a:pt x="311" y="461"/>
                </a:cubicBezTo>
                <a:close/>
                <a:moveTo>
                  <a:pt x="324" y="450"/>
                </a:moveTo>
                <a:cubicBezTo>
                  <a:pt x="324" y="450"/>
                  <a:pt x="324" y="450"/>
                  <a:pt x="324" y="450"/>
                </a:cubicBezTo>
                <a:cubicBezTo>
                  <a:pt x="330" y="447"/>
                  <a:pt x="335" y="446"/>
                  <a:pt x="342" y="441"/>
                </a:cubicBezTo>
                <a:cubicBezTo>
                  <a:pt x="338" y="443"/>
                  <a:pt x="335" y="444"/>
                  <a:pt x="331" y="446"/>
                </a:cubicBezTo>
                <a:cubicBezTo>
                  <a:pt x="329" y="447"/>
                  <a:pt x="326" y="449"/>
                  <a:pt x="324" y="450"/>
                </a:cubicBezTo>
                <a:close/>
                <a:moveTo>
                  <a:pt x="449" y="309"/>
                </a:moveTo>
                <a:cubicBezTo>
                  <a:pt x="449" y="310"/>
                  <a:pt x="449" y="311"/>
                  <a:pt x="448" y="312"/>
                </a:cubicBezTo>
                <a:cubicBezTo>
                  <a:pt x="449" y="311"/>
                  <a:pt x="449" y="310"/>
                  <a:pt x="449" y="309"/>
                </a:cubicBezTo>
                <a:close/>
                <a:moveTo>
                  <a:pt x="215" y="186"/>
                </a:moveTo>
                <a:cubicBezTo>
                  <a:pt x="215" y="186"/>
                  <a:pt x="215" y="186"/>
                  <a:pt x="215" y="186"/>
                </a:cubicBezTo>
                <a:cubicBezTo>
                  <a:pt x="216" y="185"/>
                  <a:pt x="216" y="185"/>
                  <a:pt x="217" y="184"/>
                </a:cubicBezTo>
                <a:cubicBezTo>
                  <a:pt x="217" y="183"/>
                  <a:pt x="219" y="184"/>
                  <a:pt x="219" y="183"/>
                </a:cubicBezTo>
                <a:cubicBezTo>
                  <a:pt x="218" y="183"/>
                  <a:pt x="218" y="183"/>
                  <a:pt x="217" y="183"/>
                </a:cubicBezTo>
                <a:cubicBezTo>
                  <a:pt x="216" y="184"/>
                  <a:pt x="216" y="184"/>
                  <a:pt x="215" y="184"/>
                </a:cubicBezTo>
                <a:cubicBezTo>
                  <a:pt x="214" y="184"/>
                  <a:pt x="213" y="184"/>
                  <a:pt x="211" y="185"/>
                </a:cubicBezTo>
                <a:cubicBezTo>
                  <a:pt x="211" y="184"/>
                  <a:pt x="213" y="184"/>
                  <a:pt x="212" y="183"/>
                </a:cubicBezTo>
                <a:cubicBezTo>
                  <a:pt x="212" y="184"/>
                  <a:pt x="211" y="184"/>
                  <a:pt x="210" y="184"/>
                </a:cubicBezTo>
                <a:cubicBezTo>
                  <a:pt x="210" y="184"/>
                  <a:pt x="209" y="184"/>
                  <a:pt x="209" y="184"/>
                </a:cubicBezTo>
                <a:cubicBezTo>
                  <a:pt x="210" y="183"/>
                  <a:pt x="212" y="183"/>
                  <a:pt x="214" y="182"/>
                </a:cubicBezTo>
                <a:cubicBezTo>
                  <a:pt x="212" y="182"/>
                  <a:pt x="212" y="183"/>
                  <a:pt x="211" y="183"/>
                </a:cubicBezTo>
                <a:cubicBezTo>
                  <a:pt x="210" y="183"/>
                  <a:pt x="210" y="183"/>
                  <a:pt x="209" y="183"/>
                </a:cubicBezTo>
                <a:cubicBezTo>
                  <a:pt x="208" y="183"/>
                  <a:pt x="208" y="184"/>
                  <a:pt x="208" y="184"/>
                </a:cubicBezTo>
                <a:cubicBezTo>
                  <a:pt x="207" y="186"/>
                  <a:pt x="205" y="185"/>
                  <a:pt x="204" y="186"/>
                </a:cubicBezTo>
                <a:cubicBezTo>
                  <a:pt x="203" y="186"/>
                  <a:pt x="203" y="186"/>
                  <a:pt x="202" y="186"/>
                </a:cubicBezTo>
                <a:cubicBezTo>
                  <a:pt x="201" y="186"/>
                  <a:pt x="200" y="186"/>
                  <a:pt x="200" y="187"/>
                </a:cubicBezTo>
                <a:cubicBezTo>
                  <a:pt x="199" y="188"/>
                  <a:pt x="200" y="188"/>
                  <a:pt x="200" y="188"/>
                </a:cubicBezTo>
                <a:cubicBezTo>
                  <a:pt x="199" y="189"/>
                  <a:pt x="201" y="188"/>
                  <a:pt x="201" y="188"/>
                </a:cubicBezTo>
                <a:cubicBezTo>
                  <a:pt x="202" y="188"/>
                  <a:pt x="203" y="187"/>
                  <a:pt x="203" y="187"/>
                </a:cubicBezTo>
                <a:cubicBezTo>
                  <a:pt x="202" y="188"/>
                  <a:pt x="200" y="189"/>
                  <a:pt x="199" y="190"/>
                </a:cubicBezTo>
                <a:cubicBezTo>
                  <a:pt x="198" y="191"/>
                  <a:pt x="196" y="191"/>
                  <a:pt x="195" y="192"/>
                </a:cubicBezTo>
                <a:cubicBezTo>
                  <a:pt x="194" y="193"/>
                  <a:pt x="193" y="194"/>
                  <a:pt x="191" y="195"/>
                </a:cubicBezTo>
                <a:cubicBezTo>
                  <a:pt x="191" y="195"/>
                  <a:pt x="190" y="196"/>
                  <a:pt x="189" y="196"/>
                </a:cubicBezTo>
                <a:cubicBezTo>
                  <a:pt x="189" y="196"/>
                  <a:pt x="188" y="197"/>
                  <a:pt x="188" y="198"/>
                </a:cubicBezTo>
                <a:cubicBezTo>
                  <a:pt x="188" y="197"/>
                  <a:pt x="189" y="196"/>
                  <a:pt x="188" y="196"/>
                </a:cubicBezTo>
                <a:cubicBezTo>
                  <a:pt x="187" y="198"/>
                  <a:pt x="184" y="200"/>
                  <a:pt x="182" y="202"/>
                </a:cubicBezTo>
                <a:cubicBezTo>
                  <a:pt x="182" y="203"/>
                  <a:pt x="181" y="206"/>
                  <a:pt x="181" y="205"/>
                </a:cubicBezTo>
                <a:cubicBezTo>
                  <a:pt x="182" y="205"/>
                  <a:pt x="182" y="205"/>
                  <a:pt x="183" y="205"/>
                </a:cubicBezTo>
                <a:cubicBezTo>
                  <a:pt x="183" y="204"/>
                  <a:pt x="184" y="203"/>
                  <a:pt x="185" y="203"/>
                </a:cubicBezTo>
                <a:cubicBezTo>
                  <a:pt x="185" y="203"/>
                  <a:pt x="186" y="202"/>
                  <a:pt x="187" y="202"/>
                </a:cubicBezTo>
                <a:cubicBezTo>
                  <a:pt x="187" y="202"/>
                  <a:pt x="186" y="203"/>
                  <a:pt x="185" y="204"/>
                </a:cubicBezTo>
                <a:cubicBezTo>
                  <a:pt x="184" y="205"/>
                  <a:pt x="184" y="205"/>
                  <a:pt x="184" y="205"/>
                </a:cubicBezTo>
                <a:cubicBezTo>
                  <a:pt x="184" y="207"/>
                  <a:pt x="182" y="208"/>
                  <a:pt x="181" y="209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79" y="212"/>
                  <a:pt x="179" y="213"/>
                  <a:pt x="178" y="214"/>
                </a:cubicBezTo>
                <a:cubicBezTo>
                  <a:pt x="176" y="216"/>
                  <a:pt x="176" y="216"/>
                  <a:pt x="176" y="216"/>
                </a:cubicBezTo>
                <a:cubicBezTo>
                  <a:pt x="176" y="217"/>
                  <a:pt x="175" y="218"/>
                  <a:pt x="175" y="218"/>
                </a:cubicBezTo>
                <a:cubicBezTo>
                  <a:pt x="175" y="218"/>
                  <a:pt x="176" y="217"/>
                  <a:pt x="176" y="216"/>
                </a:cubicBezTo>
                <a:cubicBezTo>
                  <a:pt x="177" y="216"/>
                  <a:pt x="178" y="216"/>
                  <a:pt x="178" y="215"/>
                </a:cubicBezTo>
                <a:cubicBezTo>
                  <a:pt x="179" y="214"/>
                  <a:pt x="179" y="213"/>
                  <a:pt x="180" y="212"/>
                </a:cubicBezTo>
                <a:cubicBezTo>
                  <a:pt x="181" y="212"/>
                  <a:pt x="181" y="211"/>
                  <a:pt x="181" y="211"/>
                </a:cubicBezTo>
                <a:cubicBezTo>
                  <a:pt x="182" y="210"/>
                  <a:pt x="183" y="208"/>
                  <a:pt x="184" y="207"/>
                </a:cubicBezTo>
                <a:cubicBezTo>
                  <a:pt x="185" y="206"/>
                  <a:pt x="186" y="205"/>
                  <a:pt x="186" y="203"/>
                </a:cubicBezTo>
                <a:cubicBezTo>
                  <a:pt x="186" y="203"/>
                  <a:pt x="187" y="203"/>
                  <a:pt x="187" y="203"/>
                </a:cubicBezTo>
                <a:cubicBezTo>
                  <a:pt x="189" y="203"/>
                  <a:pt x="190" y="201"/>
                  <a:pt x="190" y="200"/>
                </a:cubicBezTo>
                <a:cubicBezTo>
                  <a:pt x="191" y="200"/>
                  <a:pt x="191" y="199"/>
                  <a:pt x="192" y="199"/>
                </a:cubicBezTo>
                <a:cubicBezTo>
                  <a:pt x="194" y="198"/>
                  <a:pt x="195" y="197"/>
                  <a:pt x="197" y="195"/>
                </a:cubicBezTo>
                <a:cubicBezTo>
                  <a:pt x="199" y="194"/>
                  <a:pt x="201" y="193"/>
                  <a:pt x="202" y="192"/>
                </a:cubicBezTo>
                <a:cubicBezTo>
                  <a:pt x="203" y="191"/>
                  <a:pt x="204" y="191"/>
                  <a:pt x="204" y="191"/>
                </a:cubicBezTo>
                <a:cubicBezTo>
                  <a:pt x="204" y="191"/>
                  <a:pt x="203" y="191"/>
                  <a:pt x="203" y="192"/>
                </a:cubicBezTo>
                <a:cubicBezTo>
                  <a:pt x="204" y="191"/>
                  <a:pt x="203" y="193"/>
                  <a:pt x="204" y="192"/>
                </a:cubicBezTo>
                <a:cubicBezTo>
                  <a:pt x="205" y="191"/>
                  <a:pt x="206" y="191"/>
                  <a:pt x="206" y="191"/>
                </a:cubicBezTo>
                <a:cubicBezTo>
                  <a:pt x="206" y="191"/>
                  <a:pt x="205" y="191"/>
                  <a:pt x="205" y="192"/>
                </a:cubicBezTo>
                <a:cubicBezTo>
                  <a:pt x="205" y="192"/>
                  <a:pt x="202" y="193"/>
                  <a:pt x="203" y="194"/>
                </a:cubicBezTo>
                <a:cubicBezTo>
                  <a:pt x="203" y="194"/>
                  <a:pt x="205" y="193"/>
                  <a:pt x="206" y="192"/>
                </a:cubicBezTo>
                <a:cubicBezTo>
                  <a:pt x="206" y="192"/>
                  <a:pt x="206" y="192"/>
                  <a:pt x="207" y="192"/>
                </a:cubicBezTo>
                <a:cubicBezTo>
                  <a:pt x="206" y="193"/>
                  <a:pt x="205" y="193"/>
                  <a:pt x="204" y="194"/>
                </a:cubicBezTo>
                <a:cubicBezTo>
                  <a:pt x="203" y="194"/>
                  <a:pt x="203" y="195"/>
                  <a:pt x="203" y="195"/>
                </a:cubicBezTo>
                <a:cubicBezTo>
                  <a:pt x="203" y="195"/>
                  <a:pt x="203" y="196"/>
                  <a:pt x="204" y="196"/>
                </a:cubicBezTo>
                <a:cubicBezTo>
                  <a:pt x="205" y="195"/>
                  <a:pt x="205" y="195"/>
                  <a:pt x="206" y="194"/>
                </a:cubicBezTo>
                <a:cubicBezTo>
                  <a:pt x="207" y="193"/>
                  <a:pt x="208" y="193"/>
                  <a:pt x="209" y="192"/>
                </a:cubicBezTo>
                <a:cubicBezTo>
                  <a:pt x="210" y="191"/>
                  <a:pt x="211" y="191"/>
                  <a:pt x="211" y="190"/>
                </a:cubicBezTo>
                <a:cubicBezTo>
                  <a:pt x="212" y="190"/>
                  <a:pt x="213" y="190"/>
                  <a:pt x="213" y="190"/>
                </a:cubicBezTo>
                <a:cubicBezTo>
                  <a:pt x="215" y="189"/>
                  <a:pt x="215" y="187"/>
                  <a:pt x="215" y="186"/>
                </a:cubicBezTo>
                <a:close/>
                <a:moveTo>
                  <a:pt x="229" y="189"/>
                </a:moveTo>
                <a:cubicBezTo>
                  <a:pt x="230" y="188"/>
                  <a:pt x="226" y="189"/>
                  <a:pt x="226" y="188"/>
                </a:cubicBezTo>
                <a:cubicBezTo>
                  <a:pt x="226" y="188"/>
                  <a:pt x="226" y="188"/>
                  <a:pt x="225" y="188"/>
                </a:cubicBezTo>
                <a:cubicBezTo>
                  <a:pt x="224" y="188"/>
                  <a:pt x="224" y="189"/>
                  <a:pt x="223" y="188"/>
                </a:cubicBezTo>
                <a:cubicBezTo>
                  <a:pt x="223" y="188"/>
                  <a:pt x="223" y="189"/>
                  <a:pt x="223" y="189"/>
                </a:cubicBezTo>
                <a:cubicBezTo>
                  <a:pt x="222" y="190"/>
                  <a:pt x="221" y="190"/>
                  <a:pt x="219" y="190"/>
                </a:cubicBezTo>
                <a:cubicBezTo>
                  <a:pt x="220" y="191"/>
                  <a:pt x="221" y="191"/>
                  <a:pt x="222" y="190"/>
                </a:cubicBezTo>
                <a:cubicBezTo>
                  <a:pt x="222" y="190"/>
                  <a:pt x="223" y="190"/>
                  <a:pt x="223" y="190"/>
                </a:cubicBezTo>
                <a:cubicBezTo>
                  <a:pt x="223" y="190"/>
                  <a:pt x="223" y="191"/>
                  <a:pt x="222" y="191"/>
                </a:cubicBezTo>
                <a:cubicBezTo>
                  <a:pt x="224" y="191"/>
                  <a:pt x="224" y="189"/>
                  <a:pt x="226" y="189"/>
                </a:cubicBezTo>
                <a:cubicBezTo>
                  <a:pt x="227" y="189"/>
                  <a:pt x="228" y="189"/>
                  <a:pt x="229" y="189"/>
                </a:cubicBezTo>
                <a:close/>
                <a:moveTo>
                  <a:pt x="232" y="189"/>
                </a:moveTo>
                <a:cubicBezTo>
                  <a:pt x="231" y="189"/>
                  <a:pt x="230" y="189"/>
                  <a:pt x="229" y="189"/>
                </a:cubicBezTo>
                <a:cubicBezTo>
                  <a:pt x="228" y="190"/>
                  <a:pt x="227" y="190"/>
                  <a:pt x="226" y="190"/>
                </a:cubicBezTo>
                <a:cubicBezTo>
                  <a:pt x="225" y="190"/>
                  <a:pt x="224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1" y="191"/>
                  <a:pt x="220" y="191"/>
                  <a:pt x="219" y="192"/>
                </a:cubicBezTo>
                <a:cubicBezTo>
                  <a:pt x="218" y="193"/>
                  <a:pt x="217" y="193"/>
                  <a:pt x="216" y="194"/>
                </a:cubicBezTo>
                <a:cubicBezTo>
                  <a:pt x="215" y="194"/>
                  <a:pt x="214" y="194"/>
                  <a:pt x="214" y="195"/>
                </a:cubicBezTo>
                <a:cubicBezTo>
                  <a:pt x="215" y="195"/>
                  <a:pt x="215" y="195"/>
                  <a:pt x="216" y="194"/>
                </a:cubicBezTo>
                <a:cubicBezTo>
                  <a:pt x="217" y="194"/>
                  <a:pt x="218" y="193"/>
                  <a:pt x="218" y="194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20" y="194"/>
                  <a:pt x="220" y="194"/>
                  <a:pt x="221" y="194"/>
                </a:cubicBezTo>
                <a:cubicBezTo>
                  <a:pt x="222" y="193"/>
                  <a:pt x="224" y="192"/>
                  <a:pt x="225" y="192"/>
                </a:cubicBezTo>
                <a:cubicBezTo>
                  <a:pt x="227" y="191"/>
                  <a:pt x="229" y="191"/>
                  <a:pt x="230" y="191"/>
                </a:cubicBezTo>
                <a:cubicBezTo>
                  <a:pt x="231" y="190"/>
                  <a:pt x="231" y="190"/>
                  <a:pt x="231" y="190"/>
                </a:cubicBezTo>
                <a:cubicBezTo>
                  <a:pt x="230" y="190"/>
                  <a:pt x="231" y="189"/>
                  <a:pt x="231" y="189"/>
                </a:cubicBezTo>
                <a:cubicBezTo>
                  <a:pt x="232" y="189"/>
                  <a:pt x="233" y="190"/>
                  <a:pt x="233" y="190"/>
                </a:cubicBezTo>
                <a:cubicBezTo>
                  <a:pt x="233" y="189"/>
                  <a:pt x="234" y="190"/>
                  <a:pt x="234" y="189"/>
                </a:cubicBezTo>
                <a:cubicBezTo>
                  <a:pt x="234" y="189"/>
                  <a:pt x="233" y="189"/>
                  <a:pt x="232" y="189"/>
                </a:cubicBezTo>
                <a:close/>
                <a:moveTo>
                  <a:pt x="175" y="216"/>
                </a:moveTo>
                <a:cubicBezTo>
                  <a:pt x="175" y="215"/>
                  <a:pt x="176" y="214"/>
                  <a:pt x="177" y="215"/>
                </a:cubicBezTo>
                <a:cubicBezTo>
                  <a:pt x="178" y="213"/>
                  <a:pt x="179" y="211"/>
                  <a:pt x="180" y="210"/>
                </a:cubicBezTo>
                <a:cubicBezTo>
                  <a:pt x="181" y="208"/>
                  <a:pt x="182" y="207"/>
                  <a:pt x="183" y="205"/>
                </a:cubicBezTo>
                <a:cubicBezTo>
                  <a:pt x="182" y="206"/>
                  <a:pt x="181" y="207"/>
                  <a:pt x="181" y="207"/>
                </a:cubicBezTo>
                <a:cubicBezTo>
                  <a:pt x="181" y="207"/>
                  <a:pt x="181" y="206"/>
                  <a:pt x="180" y="206"/>
                </a:cubicBezTo>
                <a:cubicBezTo>
                  <a:pt x="180" y="207"/>
                  <a:pt x="179" y="208"/>
                  <a:pt x="179" y="209"/>
                </a:cubicBezTo>
                <a:cubicBezTo>
                  <a:pt x="178" y="210"/>
                  <a:pt x="177" y="211"/>
                  <a:pt x="177" y="212"/>
                </a:cubicBezTo>
                <a:cubicBezTo>
                  <a:pt x="176" y="213"/>
                  <a:pt x="175" y="214"/>
                  <a:pt x="175" y="215"/>
                </a:cubicBezTo>
                <a:cubicBezTo>
                  <a:pt x="174" y="216"/>
                  <a:pt x="174" y="217"/>
                  <a:pt x="173" y="218"/>
                </a:cubicBezTo>
                <a:cubicBezTo>
                  <a:pt x="174" y="218"/>
                  <a:pt x="174" y="217"/>
                  <a:pt x="175" y="216"/>
                </a:cubicBezTo>
                <a:close/>
                <a:moveTo>
                  <a:pt x="145" y="215"/>
                </a:moveTo>
                <a:cubicBezTo>
                  <a:pt x="145" y="215"/>
                  <a:pt x="144" y="214"/>
                  <a:pt x="144" y="214"/>
                </a:cubicBezTo>
                <a:cubicBezTo>
                  <a:pt x="144" y="215"/>
                  <a:pt x="143" y="216"/>
                  <a:pt x="142" y="217"/>
                </a:cubicBezTo>
                <a:cubicBezTo>
                  <a:pt x="142" y="218"/>
                  <a:pt x="142" y="218"/>
                  <a:pt x="142" y="219"/>
                </a:cubicBezTo>
                <a:cubicBezTo>
                  <a:pt x="141" y="220"/>
                  <a:pt x="141" y="220"/>
                  <a:pt x="141" y="221"/>
                </a:cubicBezTo>
                <a:cubicBezTo>
                  <a:pt x="141" y="223"/>
                  <a:pt x="139" y="226"/>
                  <a:pt x="139" y="229"/>
                </a:cubicBezTo>
                <a:cubicBezTo>
                  <a:pt x="140" y="227"/>
                  <a:pt x="141" y="225"/>
                  <a:pt x="142" y="223"/>
                </a:cubicBezTo>
                <a:cubicBezTo>
                  <a:pt x="142" y="222"/>
                  <a:pt x="143" y="221"/>
                  <a:pt x="143" y="220"/>
                </a:cubicBezTo>
                <a:cubicBezTo>
                  <a:pt x="144" y="219"/>
                  <a:pt x="144" y="218"/>
                  <a:pt x="145" y="217"/>
                </a:cubicBezTo>
                <a:cubicBezTo>
                  <a:pt x="145" y="216"/>
                  <a:pt x="146" y="215"/>
                  <a:pt x="145" y="215"/>
                </a:cubicBezTo>
                <a:close/>
                <a:moveTo>
                  <a:pt x="142" y="248"/>
                </a:moveTo>
                <a:cubicBezTo>
                  <a:pt x="142" y="250"/>
                  <a:pt x="142" y="251"/>
                  <a:pt x="143" y="250"/>
                </a:cubicBezTo>
                <a:cubicBezTo>
                  <a:pt x="144" y="250"/>
                  <a:pt x="144" y="249"/>
                  <a:pt x="144" y="247"/>
                </a:cubicBezTo>
                <a:cubicBezTo>
                  <a:pt x="144" y="246"/>
                  <a:pt x="145" y="244"/>
                  <a:pt x="144" y="246"/>
                </a:cubicBezTo>
                <a:cubicBezTo>
                  <a:pt x="143" y="246"/>
                  <a:pt x="143" y="246"/>
                  <a:pt x="142" y="248"/>
                </a:cubicBezTo>
                <a:close/>
                <a:moveTo>
                  <a:pt x="157" y="292"/>
                </a:moveTo>
                <a:cubicBezTo>
                  <a:pt x="157" y="292"/>
                  <a:pt x="157" y="294"/>
                  <a:pt x="158" y="294"/>
                </a:cubicBezTo>
                <a:cubicBezTo>
                  <a:pt x="159" y="293"/>
                  <a:pt x="158" y="291"/>
                  <a:pt x="158" y="290"/>
                </a:cubicBezTo>
                <a:cubicBezTo>
                  <a:pt x="157" y="290"/>
                  <a:pt x="156" y="289"/>
                  <a:pt x="157" y="292"/>
                </a:cubicBezTo>
                <a:close/>
                <a:moveTo>
                  <a:pt x="140" y="233"/>
                </a:moveTo>
                <a:cubicBezTo>
                  <a:pt x="141" y="232"/>
                  <a:pt x="141" y="230"/>
                  <a:pt x="142" y="227"/>
                </a:cubicBezTo>
                <a:cubicBezTo>
                  <a:pt x="140" y="229"/>
                  <a:pt x="139" y="231"/>
                  <a:pt x="138" y="234"/>
                </a:cubicBezTo>
                <a:cubicBezTo>
                  <a:pt x="139" y="234"/>
                  <a:pt x="139" y="234"/>
                  <a:pt x="140" y="233"/>
                </a:cubicBezTo>
                <a:close/>
                <a:moveTo>
                  <a:pt x="267" y="195"/>
                </a:move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lose/>
                <a:moveTo>
                  <a:pt x="271" y="197"/>
                </a:moveTo>
                <a:cubicBezTo>
                  <a:pt x="270" y="196"/>
                  <a:pt x="269" y="194"/>
                  <a:pt x="268" y="195"/>
                </a:cubicBezTo>
                <a:cubicBezTo>
                  <a:pt x="268" y="195"/>
                  <a:pt x="267" y="195"/>
                  <a:pt x="267" y="195"/>
                </a:cubicBezTo>
                <a:cubicBezTo>
                  <a:pt x="268" y="196"/>
                  <a:pt x="270" y="197"/>
                  <a:pt x="271" y="197"/>
                </a:cubicBezTo>
                <a:close/>
                <a:moveTo>
                  <a:pt x="266" y="195"/>
                </a:moveTo>
                <a:cubicBezTo>
                  <a:pt x="264" y="195"/>
                  <a:pt x="263" y="194"/>
                  <a:pt x="261" y="193"/>
                </a:cubicBezTo>
                <a:cubicBezTo>
                  <a:pt x="260" y="193"/>
                  <a:pt x="259" y="192"/>
                  <a:pt x="258" y="191"/>
                </a:cubicBezTo>
                <a:cubicBezTo>
                  <a:pt x="257" y="192"/>
                  <a:pt x="258" y="193"/>
                  <a:pt x="259" y="193"/>
                </a:cubicBezTo>
                <a:cubicBezTo>
                  <a:pt x="259" y="194"/>
                  <a:pt x="256" y="193"/>
                  <a:pt x="258" y="194"/>
                </a:cubicBezTo>
                <a:cubicBezTo>
                  <a:pt x="259" y="195"/>
                  <a:pt x="257" y="195"/>
                  <a:pt x="258" y="196"/>
                </a:cubicBezTo>
                <a:cubicBezTo>
                  <a:pt x="259" y="196"/>
                  <a:pt x="259" y="197"/>
                  <a:pt x="260" y="197"/>
                </a:cubicBezTo>
                <a:cubicBezTo>
                  <a:pt x="262" y="199"/>
                  <a:pt x="260" y="196"/>
                  <a:pt x="261" y="197"/>
                </a:cubicBezTo>
                <a:cubicBezTo>
                  <a:pt x="261" y="197"/>
                  <a:pt x="261" y="197"/>
                  <a:pt x="261" y="197"/>
                </a:cubicBezTo>
                <a:cubicBezTo>
                  <a:pt x="262" y="198"/>
                  <a:pt x="264" y="198"/>
                  <a:pt x="265" y="198"/>
                </a:cubicBezTo>
                <a:cubicBezTo>
                  <a:pt x="266" y="199"/>
                  <a:pt x="266" y="200"/>
                  <a:pt x="267" y="200"/>
                </a:cubicBezTo>
                <a:cubicBezTo>
                  <a:pt x="267" y="200"/>
                  <a:pt x="267" y="199"/>
                  <a:pt x="267" y="198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66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7" y="197"/>
                </a:cubicBezTo>
                <a:cubicBezTo>
                  <a:pt x="268" y="196"/>
                  <a:pt x="268" y="196"/>
                  <a:pt x="269" y="198"/>
                </a:cubicBezTo>
                <a:cubicBezTo>
                  <a:pt x="270" y="199"/>
                  <a:pt x="272" y="199"/>
                  <a:pt x="274" y="200"/>
                </a:cubicBezTo>
                <a:cubicBezTo>
                  <a:pt x="273" y="199"/>
                  <a:pt x="271" y="198"/>
                  <a:pt x="270" y="197"/>
                </a:cubicBezTo>
                <a:cubicBezTo>
                  <a:pt x="268" y="197"/>
                  <a:pt x="267" y="196"/>
                  <a:pt x="266" y="195"/>
                </a:cubicBezTo>
                <a:close/>
                <a:moveTo>
                  <a:pt x="260" y="321"/>
                </a:moveTo>
                <a:cubicBezTo>
                  <a:pt x="258" y="321"/>
                  <a:pt x="258" y="321"/>
                  <a:pt x="258" y="321"/>
                </a:cubicBezTo>
                <a:cubicBezTo>
                  <a:pt x="258" y="321"/>
                  <a:pt x="257" y="321"/>
                  <a:pt x="256" y="321"/>
                </a:cubicBezTo>
                <a:cubicBezTo>
                  <a:pt x="255" y="321"/>
                  <a:pt x="253" y="322"/>
                  <a:pt x="252" y="323"/>
                </a:cubicBezTo>
                <a:cubicBezTo>
                  <a:pt x="253" y="323"/>
                  <a:pt x="255" y="322"/>
                  <a:pt x="256" y="322"/>
                </a:cubicBezTo>
                <a:cubicBezTo>
                  <a:pt x="255" y="323"/>
                  <a:pt x="253" y="324"/>
                  <a:pt x="252" y="324"/>
                </a:cubicBezTo>
                <a:cubicBezTo>
                  <a:pt x="250" y="325"/>
                  <a:pt x="249" y="325"/>
                  <a:pt x="247" y="326"/>
                </a:cubicBezTo>
                <a:cubicBezTo>
                  <a:pt x="248" y="326"/>
                  <a:pt x="250" y="326"/>
                  <a:pt x="251" y="325"/>
                </a:cubicBezTo>
                <a:cubicBezTo>
                  <a:pt x="252" y="325"/>
                  <a:pt x="253" y="325"/>
                  <a:pt x="254" y="324"/>
                </a:cubicBezTo>
                <a:cubicBezTo>
                  <a:pt x="256" y="323"/>
                  <a:pt x="258" y="322"/>
                  <a:pt x="260" y="321"/>
                </a:cubicBezTo>
                <a:cubicBezTo>
                  <a:pt x="260" y="321"/>
                  <a:pt x="258" y="321"/>
                  <a:pt x="258" y="322"/>
                </a:cubicBezTo>
                <a:cubicBezTo>
                  <a:pt x="259" y="322"/>
                  <a:pt x="260" y="322"/>
                  <a:pt x="260" y="321"/>
                </a:cubicBezTo>
                <a:cubicBezTo>
                  <a:pt x="261" y="321"/>
                  <a:pt x="262" y="321"/>
                  <a:pt x="262" y="320"/>
                </a:cubicBezTo>
                <a:cubicBezTo>
                  <a:pt x="263" y="320"/>
                  <a:pt x="265" y="319"/>
                  <a:pt x="266" y="318"/>
                </a:cubicBezTo>
                <a:cubicBezTo>
                  <a:pt x="264" y="319"/>
                  <a:pt x="262" y="319"/>
                  <a:pt x="261" y="320"/>
                </a:cubicBezTo>
                <a:cubicBezTo>
                  <a:pt x="260" y="320"/>
                  <a:pt x="260" y="320"/>
                  <a:pt x="260" y="321"/>
                </a:cubicBezTo>
                <a:close/>
                <a:moveTo>
                  <a:pt x="268" y="193"/>
                </a:moveTo>
                <a:cubicBezTo>
                  <a:pt x="267" y="194"/>
                  <a:pt x="265" y="193"/>
                  <a:pt x="265" y="193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4" y="194"/>
                  <a:pt x="266" y="194"/>
                  <a:pt x="267" y="195"/>
                </a:cubicBezTo>
                <a:cubicBezTo>
                  <a:pt x="267" y="195"/>
                  <a:pt x="267" y="194"/>
                  <a:pt x="268" y="193"/>
                </a:cubicBezTo>
                <a:close/>
                <a:moveTo>
                  <a:pt x="240" y="184"/>
                </a:moveTo>
                <a:cubicBezTo>
                  <a:pt x="240" y="183"/>
                  <a:pt x="241" y="184"/>
                  <a:pt x="241" y="183"/>
                </a:cubicBezTo>
                <a:cubicBezTo>
                  <a:pt x="240" y="183"/>
                  <a:pt x="239" y="182"/>
                  <a:pt x="238" y="182"/>
                </a:cubicBezTo>
                <a:cubicBezTo>
                  <a:pt x="236" y="183"/>
                  <a:pt x="237" y="184"/>
                  <a:pt x="237" y="184"/>
                </a:cubicBezTo>
                <a:cubicBezTo>
                  <a:pt x="238" y="183"/>
                  <a:pt x="239" y="184"/>
                  <a:pt x="240" y="184"/>
                </a:cubicBezTo>
                <a:close/>
                <a:moveTo>
                  <a:pt x="244" y="193"/>
                </a:moveTo>
                <a:cubicBezTo>
                  <a:pt x="244" y="193"/>
                  <a:pt x="244" y="194"/>
                  <a:pt x="245" y="194"/>
                </a:cubicBezTo>
                <a:cubicBezTo>
                  <a:pt x="246" y="194"/>
                  <a:pt x="246" y="194"/>
                  <a:pt x="247" y="194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47" y="192"/>
                  <a:pt x="246" y="192"/>
                  <a:pt x="244" y="192"/>
                </a:cubicBezTo>
                <a:cubicBezTo>
                  <a:pt x="243" y="192"/>
                  <a:pt x="242" y="192"/>
                  <a:pt x="242" y="192"/>
                </a:cubicBezTo>
                <a:cubicBezTo>
                  <a:pt x="241" y="192"/>
                  <a:pt x="240" y="191"/>
                  <a:pt x="239" y="192"/>
                </a:cubicBezTo>
                <a:cubicBezTo>
                  <a:pt x="238" y="192"/>
                  <a:pt x="238" y="191"/>
                  <a:pt x="238" y="191"/>
                </a:cubicBezTo>
                <a:cubicBezTo>
                  <a:pt x="238" y="192"/>
                  <a:pt x="238" y="192"/>
                  <a:pt x="238" y="192"/>
                </a:cubicBezTo>
                <a:cubicBezTo>
                  <a:pt x="239" y="192"/>
                  <a:pt x="241" y="193"/>
                  <a:pt x="242" y="193"/>
                </a:cubicBezTo>
                <a:cubicBezTo>
                  <a:pt x="243" y="193"/>
                  <a:pt x="243" y="193"/>
                  <a:pt x="244" y="193"/>
                </a:cubicBezTo>
                <a:close/>
                <a:moveTo>
                  <a:pt x="229" y="205"/>
                </a:moveTo>
                <a:cubicBezTo>
                  <a:pt x="228" y="205"/>
                  <a:pt x="227" y="205"/>
                  <a:pt x="227" y="205"/>
                </a:cubicBezTo>
                <a:cubicBezTo>
                  <a:pt x="227" y="206"/>
                  <a:pt x="227" y="206"/>
                  <a:pt x="228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8" y="206"/>
                  <a:pt x="227" y="206"/>
                  <a:pt x="227" y="206"/>
                </a:cubicBezTo>
                <a:cubicBezTo>
                  <a:pt x="226" y="206"/>
                  <a:pt x="225" y="207"/>
                  <a:pt x="224" y="207"/>
                </a:cubicBezTo>
                <a:cubicBezTo>
                  <a:pt x="224" y="207"/>
                  <a:pt x="225" y="207"/>
                  <a:pt x="225" y="207"/>
                </a:cubicBezTo>
                <a:cubicBezTo>
                  <a:pt x="227" y="207"/>
                  <a:pt x="228" y="207"/>
                  <a:pt x="229" y="206"/>
                </a:cubicBezTo>
                <a:cubicBezTo>
                  <a:pt x="229" y="206"/>
                  <a:pt x="229" y="205"/>
                  <a:pt x="229" y="205"/>
                </a:cubicBezTo>
                <a:close/>
                <a:moveTo>
                  <a:pt x="471" y="263"/>
                </a:moveTo>
                <a:cubicBezTo>
                  <a:pt x="471" y="260"/>
                  <a:pt x="471" y="258"/>
                  <a:pt x="471" y="256"/>
                </a:cubicBezTo>
                <a:cubicBezTo>
                  <a:pt x="470" y="258"/>
                  <a:pt x="470" y="260"/>
                  <a:pt x="470" y="263"/>
                </a:cubicBezTo>
                <a:cubicBezTo>
                  <a:pt x="470" y="265"/>
                  <a:pt x="470" y="267"/>
                  <a:pt x="469" y="269"/>
                </a:cubicBezTo>
                <a:cubicBezTo>
                  <a:pt x="469" y="274"/>
                  <a:pt x="468" y="278"/>
                  <a:pt x="467" y="282"/>
                </a:cubicBezTo>
                <a:cubicBezTo>
                  <a:pt x="466" y="283"/>
                  <a:pt x="466" y="284"/>
                  <a:pt x="466" y="284"/>
                </a:cubicBezTo>
                <a:cubicBezTo>
                  <a:pt x="467" y="285"/>
                  <a:pt x="467" y="286"/>
                  <a:pt x="467" y="283"/>
                </a:cubicBezTo>
                <a:cubicBezTo>
                  <a:pt x="468" y="279"/>
                  <a:pt x="469" y="274"/>
                  <a:pt x="470" y="269"/>
                </a:cubicBezTo>
                <a:cubicBezTo>
                  <a:pt x="470" y="267"/>
                  <a:pt x="471" y="265"/>
                  <a:pt x="471" y="263"/>
                </a:cubicBezTo>
                <a:close/>
                <a:moveTo>
                  <a:pt x="450" y="246"/>
                </a:moveTo>
                <a:cubicBezTo>
                  <a:pt x="451" y="240"/>
                  <a:pt x="450" y="236"/>
                  <a:pt x="449" y="232"/>
                </a:cubicBezTo>
                <a:cubicBezTo>
                  <a:pt x="449" y="225"/>
                  <a:pt x="449" y="220"/>
                  <a:pt x="448" y="215"/>
                </a:cubicBezTo>
                <a:cubicBezTo>
                  <a:pt x="449" y="214"/>
                  <a:pt x="449" y="213"/>
                  <a:pt x="449" y="210"/>
                </a:cubicBezTo>
                <a:cubicBezTo>
                  <a:pt x="449" y="207"/>
                  <a:pt x="449" y="204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6" y="196"/>
                  <a:pt x="446" y="196"/>
                  <a:pt x="446" y="198"/>
                </a:cubicBezTo>
                <a:cubicBezTo>
                  <a:pt x="446" y="200"/>
                  <a:pt x="445" y="194"/>
                  <a:pt x="445" y="195"/>
                </a:cubicBezTo>
                <a:cubicBezTo>
                  <a:pt x="444" y="197"/>
                  <a:pt x="445" y="201"/>
                  <a:pt x="445" y="202"/>
                </a:cubicBezTo>
                <a:cubicBezTo>
                  <a:pt x="445" y="202"/>
                  <a:pt x="444" y="200"/>
                  <a:pt x="444" y="200"/>
                </a:cubicBezTo>
                <a:cubicBezTo>
                  <a:pt x="444" y="198"/>
                  <a:pt x="443" y="197"/>
                  <a:pt x="443" y="199"/>
                </a:cubicBezTo>
                <a:cubicBezTo>
                  <a:pt x="444" y="205"/>
                  <a:pt x="443" y="200"/>
                  <a:pt x="442" y="196"/>
                </a:cubicBezTo>
                <a:cubicBezTo>
                  <a:pt x="441" y="191"/>
                  <a:pt x="440" y="187"/>
                  <a:pt x="439" y="184"/>
                </a:cubicBezTo>
                <a:cubicBezTo>
                  <a:pt x="437" y="180"/>
                  <a:pt x="436" y="177"/>
                  <a:pt x="435" y="174"/>
                </a:cubicBezTo>
                <a:cubicBezTo>
                  <a:pt x="434" y="174"/>
                  <a:pt x="434" y="172"/>
                  <a:pt x="433" y="171"/>
                </a:cubicBezTo>
                <a:cubicBezTo>
                  <a:pt x="433" y="168"/>
                  <a:pt x="434" y="170"/>
                  <a:pt x="434" y="170"/>
                </a:cubicBezTo>
                <a:cubicBezTo>
                  <a:pt x="434" y="169"/>
                  <a:pt x="436" y="171"/>
                  <a:pt x="433" y="165"/>
                </a:cubicBezTo>
                <a:cubicBezTo>
                  <a:pt x="432" y="164"/>
                  <a:pt x="432" y="163"/>
                  <a:pt x="432" y="163"/>
                </a:cubicBezTo>
                <a:cubicBezTo>
                  <a:pt x="432" y="162"/>
                  <a:pt x="432" y="163"/>
                  <a:pt x="433" y="163"/>
                </a:cubicBezTo>
                <a:cubicBezTo>
                  <a:pt x="433" y="163"/>
                  <a:pt x="433" y="164"/>
                  <a:pt x="433" y="165"/>
                </a:cubicBezTo>
                <a:cubicBezTo>
                  <a:pt x="434" y="165"/>
                  <a:pt x="434" y="166"/>
                  <a:pt x="434" y="167"/>
                </a:cubicBezTo>
                <a:cubicBezTo>
                  <a:pt x="435" y="168"/>
                  <a:pt x="435" y="169"/>
                  <a:pt x="435" y="169"/>
                </a:cubicBezTo>
                <a:cubicBezTo>
                  <a:pt x="435" y="170"/>
                  <a:pt x="436" y="170"/>
                  <a:pt x="436" y="171"/>
                </a:cubicBezTo>
                <a:cubicBezTo>
                  <a:pt x="437" y="175"/>
                  <a:pt x="439" y="180"/>
                  <a:pt x="439" y="181"/>
                </a:cubicBezTo>
                <a:cubicBezTo>
                  <a:pt x="439" y="179"/>
                  <a:pt x="438" y="177"/>
                  <a:pt x="438" y="175"/>
                </a:cubicBezTo>
                <a:cubicBezTo>
                  <a:pt x="437" y="174"/>
                  <a:pt x="437" y="172"/>
                  <a:pt x="436" y="171"/>
                </a:cubicBezTo>
                <a:cubicBezTo>
                  <a:pt x="437" y="172"/>
                  <a:pt x="438" y="174"/>
                  <a:pt x="438" y="176"/>
                </a:cubicBezTo>
                <a:cubicBezTo>
                  <a:pt x="439" y="178"/>
                  <a:pt x="440" y="181"/>
                  <a:pt x="441" y="183"/>
                </a:cubicBezTo>
                <a:cubicBezTo>
                  <a:pt x="440" y="179"/>
                  <a:pt x="439" y="177"/>
                  <a:pt x="438" y="174"/>
                </a:cubicBezTo>
                <a:cubicBezTo>
                  <a:pt x="438" y="173"/>
                  <a:pt x="437" y="172"/>
                  <a:pt x="437" y="170"/>
                </a:cubicBezTo>
                <a:cubicBezTo>
                  <a:pt x="438" y="171"/>
                  <a:pt x="438" y="170"/>
                  <a:pt x="439" y="171"/>
                </a:cubicBezTo>
                <a:cubicBezTo>
                  <a:pt x="440" y="173"/>
                  <a:pt x="439" y="168"/>
                  <a:pt x="438" y="166"/>
                </a:cubicBezTo>
                <a:cubicBezTo>
                  <a:pt x="436" y="161"/>
                  <a:pt x="434" y="159"/>
                  <a:pt x="432" y="155"/>
                </a:cubicBezTo>
                <a:cubicBezTo>
                  <a:pt x="431" y="153"/>
                  <a:pt x="430" y="153"/>
                  <a:pt x="429" y="150"/>
                </a:cubicBezTo>
                <a:cubicBezTo>
                  <a:pt x="428" y="148"/>
                  <a:pt x="429" y="147"/>
                  <a:pt x="429" y="147"/>
                </a:cubicBezTo>
                <a:cubicBezTo>
                  <a:pt x="430" y="147"/>
                  <a:pt x="430" y="147"/>
                  <a:pt x="432" y="150"/>
                </a:cubicBezTo>
                <a:cubicBezTo>
                  <a:pt x="434" y="153"/>
                  <a:pt x="434" y="153"/>
                  <a:pt x="434" y="151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5" y="154"/>
                  <a:pt x="436" y="157"/>
                  <a:pt x="437" y="160"/>
                </a:cubicBezTo>
                <a:cubicBezTo>
                  <a:pt x="438" y="161"/>
                  <a:pt x="438" y="163"/>
                  <a:pt x="439" y="164"/>
                </a:cubicBezTo>
                <a:cubicBezTo>
                  <a:pt x="440" y="165"/>
                  <a:pt x="440" y="167"/>
                  <a:pt x="441" y="168"/>
                </a:cubicBezTo>
                <a:cubicBezTo>
                  <a:pt x="441" y="170"/>
                  <a:pt x="443" y="172"/>
                  <a:pt x="442" y="169"/>
                </a:cubicBezTo>
                <a:cubicBezTo>
                  <a:pt x="440" y="163"/>
                  <a:pt x="439" y="159"/>
                  <a:pt x="437" y="154"/>
                </a:cubicBezTo>
                <a:cubicBezTo>
                  <a:pt x="435" y="150"/>
                  <a:pt x="434" y="147"/>
                  <a:pt x="432" y="143"/>
                </a:cubicBezTo>
                <a:cubicBezTo>
                  <a:pt x="426" y="133"/>
                  <a:pt x="426" y="133"/>
                  <a:pt x="426" y="133"/>
                </a:cubicBezTo>
                <a:cubicBezTo>
                  <a:pt x="422" y="127"/>
                  <a:pt x="418" y="121"/>
                  <a:pt x="413" y="114"/>
                </a:cubicBezTo>
                <a:cubicBezTo>
                  <a:pt x="413" y="114"/>
                  <a:pt x="415" y="117"/>
                  <a:pt x="415" y="117"/>
                </a:cubicBezTo>
                <a:cubicBezTo>
                  <a:pt x="412" y="114"/>
                  <a:pt x="410" y="110"/>
                  <a:pt x="407" y="107"/>
                </a:cubicBezTo>
                <a:cubicBezTo>
                  <a:pt x="404" y="104"/>
                  <a:pt x="401" y="101"/>
                  <a:pt x="398" y="98"/>
                </a:cubicBezTo>
                <a:cubicBezTo>
                  <a:pt x="403" y="103"/>
                  <a:pt x="404" y="105"/>
                  <a:pt x="406" y="109"/>
                </a:cubicBezTo>
                <a:cubicBezTo>
                  <a:pt x="406" y="109"/>
                  <a:pt x="406" y="109"/>
                  <a:pt x="406" y="110"/>
                </a:cubicBezTo>
                <a:cubicBezTo>
                  <a:pt x="405" y="110"/>
                  <a:pt x="405" y="111"/>
                  <a:pt x="406" y="113"/>
                </a:cubicBezTo>
                <a:cubicBezTo>
                  <a:pt x="407" y="115"/>
                  <a:pt x="409" y="118"/>
                  <a:pt x="412" y="123"/>
                </a:cubicBezTo>
                <a:cubicBezTo>
                  <a:pt x="414" y="125"/>
                  <a:pt x="415" y="127"/>
                  <a:pt x="417" y="130"/>
                </a:cubicBezTo>
                <a:cubicBezTo>
                  <a:pt x="418" y="132"/>
                  <a:pt x="420" y="135"/>
                  <a:pt x="420" y="137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29"/>
                  <a:pt x="414" y="127"/>
                  <a:pt x="413" y="126"/>
                </a:cubicBezTo>
                <a:cubicBezTo>
                  <a:pt x="410" y="122"/>
                  <a:pt x="408" y="118"/>
                  <a:pt x="405" y="114"/>
                </a:cubicBezTo>
                <a:cubicBezTo>
                  <a:pt x="404" y="113"/>
                  <a:pt x="402" y="110"/>
                  <a:pt x="402" y="111"/>
                </a:cubicBezTo>
                <a:cubicBezTo>
                  <a:pt x="402" y="112"/>
                  <a:pt x="403" y="113"/>
                  <a:pt x="404" y="114"/>
                </a:cubicBezTo>
                <a:cubicBezTo>
                  <a:pt x="406" y="116"/>
                  <a:pt x="406" y="117"/>
                  <a:pt x="406" y="117"/>
                </a:cubicBezTo>
                <a:cubicBezTo>
                  <a:pt x="406" y="118"/>
                  <a:pt x="406" y="119"/>
                  <a:pt x="408" y="122"/>
                </a:cubicBezTo>
                <a:cubicBezTo>
                  <a:pt x="410" y="124"/>
                  <a:pt x="411" y="127"/>
                  <a:pt x="414" y="131"/>
                </a:cubicBezTo>
                <a:cubicBezTo>
                  <a:pt x="410" y="125"/>
                  <a:pt x="406" y="120"/>
                  <a:pt x="403" y="116"/>
                </a:cubicBezTo>
                <a:cubicBezTo>
                  <a:pt x="399" y="112"/>
                  <a:pt x="396" y="108"/>
                  <a:pt x="393" y="105"/>
                </a:cubicBezTo>
                <a:cubicBezTo>
                  <a:pt x="393" y="105"/>
                  <a:pt x="394" y="105"/>
                  <a:pt x="394" y="105"/>
                </a:cubicBezTo>
                <a:cubicBezTo>
                  <a:pt x="394" y="105"/>
                  <a:pt x="394" y="105"/>
                  <a:pt x="393" y="104"/>
                </a:cubicBezTo>
                <a:cubicBezTo>
                  <a:pt x="394" y="105"/>
                  <a:pt x="395" y="106"/>
                  <a:pt x="396" y="107"/>
                </a:cubicBezTo>
                <a:cubicBezTo>
                  <a:pt x="395" y="106"/>
                  <a:pt x="394" y="104"/>
                  <a:pt x="393" y="103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92" y="101"/>
                  <a:pt x="391" y="100"/>
                  <a:pt x="389" y="99"/>
                </a:cubicBezTo>
                <a:cubicBezTo>
                  <a:pt x="389" y="99"/>
                  <a:pt x="389" y="98"/>
                  <a:pt x="388" y="98"/>
                </a:cubicBezTo>
                <a:cubicBezTo>
                  <a:pt x="386" y="96"/>
                  <a:pt x="385" y="95"/>
                  <a:pt x="383" y="93"/>
                </a:cubicBezTo>
                <a:cubicBezTo>
                  <a:pt x="383" y="93"/>
                  <a:pt x="382" y="93"/>
                  <a:pt x="382" y="93"/>
                </a:cubicBezTo>
                <a:cubicBezTo>
                  <a:pt x="380" y="91"/>
                  <a:pt x="379" y="90"/>
                  <a:pt x="377" y="89"/>
                </a:cubicBezTo>
                <a:cubicBezTo>
                  <a:pt x="379" y="91"/>
                  <a:pt x="382" y="94"/>
                  <a:pt x="384" y="96"/>
                </a:cubicBezTo>
                <a:cubicBezTo>
                  <a:pt x="386" y="98"/>
                  <a:pt x="387" y="100"/>
                  <a:pt x="389" y="101"/>
                </a:cubicBezTo>
                <a:cubicBezTo>
                  <a:pt x="391" y="104"/>
                  <a:pt x="394" y="107"/>
                  <a:pt x="396" y="110"/>
                </a:cubicBezTo>
                <a:cubicBezTo>
                  <a:pt x="397" y="110"/>
                  <a:pt x="397" y="111"/>
                  <a:pt x="397" y="111"/>
                </a:cubicBezTo>
                <a:cubicBezTo>
                  <a:pt x="398" y="112"/>
                  <a:pt x="399" y="113"/>
                  <a:pt x="398" y="112"/>
                </a:cubicBezTo>
                <a:cubicBezTo>
                  <a:pt x="398" y="112"/>
                  <a:pt x="397" y="111"/>
                  <a:pt x="397" y="111"/>
                </a:cubicBezTo>
                <a:cubicBezTo>
                  <a:pt x="394" y="108"/>
                  <a:pt x="392" y="106"/>
                  <a:pt x="390" y="104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88" y="101"/>
                  <a:pt x="386" y="100"/>
                  <a:pt x="385" y="98"/>
                </a:cubicBezTo>
                <a:cubicBezTo>
                  <a:pt x="382" y="95"/>
                  <a:pt x="379" y="92"/>
                  <a:pt x="376" y="89"/>
                </a:cubicBezTo>
                <a:cubicBezTo>
                  <a:pt x="375" y="88"/>
                  <a:pt x="378" y="90"/>
                  <a:pt x="377" y="89"/>
                </a:cubicBezTo>
                <a:cubicBezTo>
                  <a:pt x="376" y="88"/>
                  <a:pt x="375" y="87"/>
                  <a:pt x="374" y="86"/>
                </a:cubicBezTo>
                <a:cubicBezTo>
                  <a:pt x="372" y="84"/>
                  <a:pt x="370" y="81"/>
                  <a:pt x="366" y="78"/>
                </a:cubicBezTo>
                <a:cubicBezTo>
                  <a:pt x="365" y="77"/>
                  <a:pt x="363" y="75"/>
                  <a:pt x="361" y="74"/>
                </a:cubicBezTo>
                <a:cubicBezTo>
                  <a:pt x="359" y="72"/>
                  <a:pt x="357" y="71"/>
                  <a:pt x="355" y="69"/>
                </a:cubicBezTo>
                <a:cubicBezTo>
                  <a:pt x="353" y="68"/>
                  <a:pt x="352" y="67"/>
                  <a:pt x="350" y="66"/>
                </a:cubicBezTo>
                <a:cubicBezTo>
                  <a:pt x="348" y="65"/>
                  <a:pt x="346" y="64"/>
                  <a:pt x="344" y="62"/>
                </a:cubicBezTo>
                <a:cubicBezTo>
                  <a:pt x="348" y="64"/>
                  <a:pt x="351" y="67"/>
                  <a:pt x="353" y="67"/>
                </a:cubicBezTo>
                <a:cubicBezTo>
                  <a:pt x="349" y="65"/>
                  <a:pt x="346" y="62"/>
                  <a:pt x="344" y="61"/>
                </a:cubicBezTo>
                <a:cubicBezTo>
                  <a:pt x="339" y="58"/>
                  <a:pt x="334" y="55"/>
                  <a:pt x="328" y="52"/>
                </a:cubicBezTo>
                <a:cubicBezTo>
                  <a:pt x="329" y="52"/>
                  <a:pt x="329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331" y="52"/>
                  <a:pt x="331" y="52"/>
                  <a:pt x="331" y="53"/>
                </a:cubicBezTo>
                <a:cubicBezTo>
                  <a:pt x="332" y="53"/>
                  <a:pt x="336" y="55"/>
                  <a:pt x="335" y="54"/>
                </a:cubicBezTo>
                <a:cubicBezTo>
                  <a:pt x="335" y="54"/>
                  <a:pt x="334" y="53"/>
                  <a:pt x="333" y="53"/>
                </a:cubicBezTo>
                <a:cubicBezTo>
                  <a:pt x="334" y="53"/>
                  <a:pt x="335" y="53"/>
                  <a:pt x="335" y="53"/>
                </a:cubicBezTo>
                <a:cubicBezTo>
                  <a:pt x="336" y="53"/>
                  <a:pt x="335" y="52"/>
                  <a:pt x="334" y="51"/>
                </a:cubicBezTo>
                <a:cubicBezTo>
                  <a:pt x="331" y="50"/>
                  <a:pt x="329" y="49"/>
                  <a:pt x="327" y="48"/>
                </a:cubicBezTo>
                <a:cubicBezTo>
                  <a:pt x="324" y="47"/>
                  <a:pt x="322" y="46"/>
                  <a:pt x="319" y="45"/>
                </a:cubicBezTo>
                <a:cubicBezTo>
                  <a:pt x="317" y="44"/>
                  <a:pt x="314" y="43"/>
                  <a:pt x="312" y="42"/>
                </a:cubicBezTo>
                <a:cubicBezTo>
                  <a:pt x="309" y="41"/>
                  <a:pt x="306" y="40"/>
                  <a:pt x="303" y="40"/>
                </a:cubicBezTo>
                <a:cubicBezTo>
                  <a:pt x="303" y="40"/>
                  <a:pt x="302" y="39"/>
                  <a:pt x="301" y="39"/>
                </a:cubicBezTo>
                <a:cubicBezTo>
                  <a:pt x="299" y="38"/>
                  <a:pt x="296" y="38"/>
                  <a:pt x="293" y="37"/>
                </a:cubicBezTo>
                <a:cubicBezTo>
                  <a:pt x="294" y="37"/>
                  <a:pt x="295" y="37"/>
                  <a:pt x="296" y="37"/>
                </a:cubicBezTo>
                <a:cubicBezTo>
                  <a:pt x="297" y="38"/>
                  <a:pt x="299" y="38"/>
                  <a:pt x="300" y="38"/>
                </a:cubicBezTo>
                <a:cubicBezTo>
                  <a:pt x="300" y="38"/>
                  <a:pt x="300" y="38"/>
                  <a:pt x="299" y="38"/>
                </a:cubicBezTo>
                <a:cubicBezTo>
                  <a:pt x="300" y="38"/>
                  <a:pt x="301" y="38"/>
                  <a:pt x="302" y="39"/>
                </a:cubicBezTo>
                <a:cubicBezTo>
                  <a:pt x="298" y="37"/>
                  <a:pt x="298" y="37"/>
                  <a:pt x="300" y="37"/>
                </a:cubicBezTo>
                <a:cubicBezTo>
                  <a:pt x="302" y="37"/>
                  <a:pt x="302" y="37"/>
                  <a:pt x="302" y="37"/>
                </a:cubicBezTo>
                <a:cubicBezTo>
                  <a:pt x="301" y="36"/>
                  <a:pt x="300" y="36"/>
                  <a:pt x="298" y="36"/>
                </a:cubicBezTo>
                <a:cubicBezTo>
                  <a:pt x="294" y="35"/>
                  <a:pt x="291" y="35"/>
                  <a:pt x="287" y="34"/>
                </a:cubicBezTo>
                <a:cubicBezTo>
                  <a:pt x="284" y="33"/>
                  <a:pt x="281" y="32"/>
                  <a:pt x="279" y="32"/>
                </a:cubicBezTo>
                <a:cubicBezTo>
                  <a:pt x="277" y="31"/>
                  <a:pt x="272" y="30"/>
                  <a:pt x="272" y="31"/>
                </a:cubicBezTo>
                <a:cubicBezTo>
                  <a:pt x="273" y="31"/>
                  <a:pt x="271" y="32"/>
                  <a:pt x="276" y="32"/>
                </a:cubicBezTo>
                <a:cubicBezTo>
                  <a:pt x="278" y="33"/>
                  <a:pt x="280" y="33"/>
                  <a:pt x="282" y="34"/>
                </a:cubicBezTo>
                <a:cubicBezTo>
                  <a:pt x="283" y="34"/>
                  <a:pt x="283" y="34"/>
                  <a:pt x="284" y="34"/>
                </a:cubicBezTo>
                <a:cubicBezTo>
                  <a:pt x="284" y="35"/>
                  <a:pt x="285" y="35"/>
                  <a:pt x="287" y="35"/>
                </a:cubicBezTo>
                <a:cubicBezTo>
                  <a:pt x="284" y="35"/>
                  <a:pt x="281" y="34"/>
                  <a:pt x="278" y="34"/>
                </a:cubicBezTo>
                <a:cubicBezTo>
                  <a:pt x="275" y="33"/>
                  <a:pt x="273" y="33"/>
                  <a:pt x="270" y="32"/>
                </a:cubicBezTo>
                <a:cubicBezTo>
                  <a:pt x="268" y="32"/>
                  <a:pt x="267" y="32"/>
                  <a:pt x="265" y="32"/>
                </a:cubicBezTo>
                <a:cubicBezTo>
                  <a:pt x="264" y="32"/>
                  <a:pt x="263" y="32"/>
                  <a:pt x="262" y="32"/>
                </a:cubicBezTo>
                <a:cubicBezTo>
                  <a:pt x="261" y="32"/>
                  <a:pt x="259" y="32"/>
                  <a:pt x="258" y="32"/>
                </a:cubicBezTo>
                <a:cubicBezTo>
                  <a:pt x="256" y="32"/>
                  <a:pt x="257" y="32"/>
                  <a:pt x="257" y="33"/>
                </a:cubicBezTo>
                <a:cubicBezTo>
                  <a:pt x="256" y="33"/>
                  <a:pt x="254" y="33"/>
                  <a:pt x="250" y="32"/>
                </a:cubicBezTo>
                <a:cubicBezTo>
                  <a:pt x="238" y="32"/>
                  <a:pt x="225" y="32"/>
                  <a:pt x="213" y="34"/>
                </a:cubicBezTo>
                <a:cubicBezTo>
                  <a:pt x="209" y="34"/>
                  <a:pt x="206" y="35"/>
                  <a:pt x="203" y="35"/>
                </a:cubicBezTo>
                <a:cubicBezTo>
                  <a:pt x="214" y="33"/>
                  <a:pt x="226" y="32"/>
                  <a:pt x="238" y="32"/>
                </a:cubicBezTo>
                <a:cubicBezTo>
                  <a:pt x="233" y="31"/>
                  <a:pt x="229" y="31"/>
                  <a:pt x="224" y="32"/>
                </a:cubicBezTo>
                <a:cubicBezTo>
                  <a:pt x="220" y="32"/>
                  <a:pt x="215" y="32"/>
                  <a:pt x="211" y="33"/>
                </a:cubicBezTo>
                <a:cubicBezTo>
                  <a:pt x="211" y="33"/>
                  <a:pt x="212" y="32"/>
                  <a:pt x="213" y="32"/>
                </a:cubicBezTo>
                <a:cubicBezTo>
                  <a:pt x="214" y="32"/>
                  <a:pt x="216" y="32"/>
                  <a:pt x="218" y="31"/>
                </a:cubicBezTo>
                <a:cubicBezTo>
                  <a:pt x="220" y="31"/>
                  <a:pt x="222" y="31"/>
                  <a:pt x="224" y="31"/>
                </a:cubicBezTo>
                <a:cubicBezTo>
                  <a:pt x="226" y="31"/>
                  <a:pt x="228" y="31"/>
                  <a:pt x="229" y="30"/>
                </a:cubicBezTo>
                <a:cubicBezTo>
                  <a:pt x="230" y="30"/>
                  <a:pt x="231" y="30"/>
                  <a:pt x="231" y="29"/>
                </a:cubicBezTo>
                <a:cubicBezTo>
                  <a:pt x="231" y="29"/>
                  <a:pt x="232" y="29"/>
                  <a:pt x="232" y="29"/>
                </a:cubicBezTo>
                <a:cubicBezTo>
                  <a:pt x="237" y="29"/>
                  <a:pt x="236" y="29"/>
                  <a:pt x="236" y="29"/>
                </a:cubicBezTo>
                <a:cubicBezTo>
                  <a:pt x="237" y="28"/>
                  <a:pt x="232" y="28"/>
                  <a:pt x="230" y="28"/>
                </a:cubicBezTo>
                <a:cubicBezTo>
                  <a:pt x="230" y="28"/>
                  <a:pt x="232" y="28"/>
                  <a:pt x="232" y="28"/>
                </a:cubicBezTo>
                <a:cubicBezTo>
                  <a:pt x="237" y="28"/>
                  <a:pt x="237" y="27"/>
                  <a:pt x="238" y="27"/>
                </a:cubicBezTo>
                <a:cubicBezTo>
                  <a:pt x="238" y="26"/>
                  <a:pt x="234" y="27"/>
                  <a:pt x="231" y="27"/>
                </a:cubicBezTo>
                <a:cubicBezTo>
                  <a:pt x="224" y="27"/>
                  <a:pt x="218" y="28"/>
                  <a:pt x="210" y="29"/>
                </a:cubicBezTo>
                <a:cubicBezTo>
                  <a:pt x="210" y="29"/>
                  <a:pt x="208" y="29"/>
                  <a:pt x="208" y="29"/>
                </a:cubicBezTo>
                <a:cubicBezTo>
                  <a:pt x="204" y="31"/>
                  <a:pt x="201" y="31"/>
                  <a:pt x="197" y="32"/>
                </a:cubicBezTo>
                <a:cubicBezTo>
                  <a:pt x="194" y="32"/>
                  <a:pt x="190" y="33"/>
                  <a:pt x="187" y="34"/>
                </a:cubicBezTo>
                <a:cubicBezTo>
                  <a:pt x="181" y="35"/>
                  <a:pt x="189" y="32"/>
                  <a:pt x="187" y="33"/>
                </a:cubicBezTo>
                <a:cubicBezTo>
                  <a:pt x="186" y="33"/>
                  <a:pt x="186" y="33"/>
                  <a:pt x="185" y="33"/>
                </a:cubicBezTo>
                <a:cubicBezTo>
                  <a:pt x="181" y="34"/>
                  <a:pt x="178" y="35"/>
                  <a:pt x="174" y="36"/>
                </a:cubicBezTo>
                <a:cubicBezTo>
                  <a:pt x="172" y="37"/>
                  <a:pt x="169" y="38"/>
                  <a:pt x="166" y="39"/>
                </a:cubicBezTo>
                <a:cubicBezTo>
                  <a:pt x="164" y="40"/>
                  <a:pt x="163" y="40"/>
                  <a:pt x="164" y="39"/>
                </a:cubicBezTo>
                <a:cubicBezTo>
                  <a:pt x="164" y="39"/>
                  <a:pt x="168" y="37"/>
                  <a:pt x="162" y="39"/>
                </a:cubicBezTo>
                <a:cubicBezTo>
                  <a:pt x="161" y="39"/>
                  <a:pt x="160" y="39"/>
                  <a:pt x="162" y="39"/>
                </a:cubicBezTo>
                <a:cubicBezTo>
                  <a:pt x="169" y="36"/>
                  <a:pt x="166" y="37"/>
                  <a:pt x="166" y="36"/>
                </a:cubicBezTo>
                <a:cubicBezTo>
                  <a:pt x="166" y="36"/>
                  <a:pt x="165" y="36"/>
                  <a:pt x="168" y="34"/>
                </a:cubicBezTo>
                <a:cubicBezTo>
                  <a:pt x="169" y="34"/>
                  <a:pt x="172" y="33"/>
                  <a:pt x="174" y="33"/>
                </a:cubicBezTo>
                <a:cubicBezTo>
                  <a:pt x="175" y="32"/>
                  <a:pt x="176" y="32"/>
                  <a:pt x="178" y="32"/>
                </a:cubicBezTo>
                <a:cubicBezTo>
                  <a:pt x="181" y="31"/>
                  <a:pt x="184" y="30"/>
                  <a:pt x="188" y="30"/>
                </a:cubicBezTo>
                <a:cubicBezTo>
                  <a:pt x="191" y="29"/>
                  <a:pt x="194" y="28"/>
                  <a:pt x="196" y="27"/>
                </a:cubicBezTo>
                <a:cubicBezTo>
                  <a:pt x="199" y="26"/>
                  <a:pt x="202" y="26"/>
                  <a:pt x="204" y="25"/>
                </a:cubicBezTo>
                <a:cubicBezTo>
                  <a:pt x="206" y="25"/>
                  <a:pt x="209" y="24"/>
                  <a:pt x="211" y="24"/>
                </a:cubicBezTo>
                <a:cubicBezTo>
                  <a:pt x="214" y="23"/>
                  <a:pt x="217" y="23"/>
                  <a:pt x="219" y="23"/>
                </a:cubicBezTo>
                <a:cubicBezTo>
                  <a:pt x="221" y="23"/>
                  <a:pt x="225" y="23"/>
                  <a:pt x="228" y="23"/>
                </a:cubicBezTo>
                <a:cubicBezTo>
                  <a:pt x="226" y="22"/>
                  <a:pt x="237" y="22"/>
                  <a:pt x="239" y="21"/>
                </a:cubicBezTo>
                <a:cubicBezTo>
                  <a:pt x="240" y="21"/>
                  <a:pt x="241" y="21"/>
                  <a:pt x="241" y="21"/>
                </a:cubicBezTo>
                <a:cubicBezTo>
                  <a:pt x="241" y="20"/>
                  <a:pt x="240" y="20"/>
                  <a:pt x="238" y="20"/>
                </a:cubicBezTo>
                <a:cubicBezTo>
                  <a:pt x="235" y="20"/>
                  <a:pt x="233" y="20"/>
                  <a:pt x="230" y="20"/>
                </a:cubicBezTo>
                <a:cubicBezTo>
                  <a:pt x="227" y="20"/>
                  <a:pt x="225" y="20"/>
                  <a:pt x="221" y="20"/>
                </a:cubicBezTo>
                <a:cubicBezTo>
                  <a:pt x="219" y="21"/>
                  <a:pt x="216" y="21"/>
                  <a:pt x="213" y="22"/>
                </a:cubicBezTo>
                <a:cubicBezTo>
                  <a:pt x="211" y="22"/>
                  <a:pt x="209" y="22"/>
                  <a:pt x="207" y="22"/>
                </a:cubicBezTo>
                <a:cubicBezTo>
                  <a:pt x="206" y="22"/>
                  <a:pt x="204" y="23"/>
                  <a:pt x="202" y="23"/>
                </a:cubicBezTo>
                <a:cubicBezTo>
                  <a:pt x="217" y="19"/>
                  <a:pt x="233" y="19"/>
                  <a:pt x="248" y="19"/>
                </a:cubicBezTo>
                <a:cubicBezTo>
                  <a:pt x="243" y="19"/>
                  <a:pt x="239" y="19"/>
                  <a:pt x="235" y="19"/>
                </a:cubicBezTo>
                <a:cubicBezTo>
                  <a:pt x="232" y="19"/>
                  <a:pt x="230" y="19"/>
                  <a:pt x="228" y="19"/>
                </a:cubicBezTo>
                <a:cubicBezTo>
                  <a:pt x="221" y="20"/>
                  <a:pt x="221" y="20"/>
                  <a:pt x="221" y="20"/>
                </a:cubicBezTo>
                <a:cubicBezTo>
                  <a:pt x="219" y="20"/>
                  <a:pt x="218" y="20"/>
                  <a:pt x="217" y="20"/>
                </a:cubicBezTo>
                <a:cubicBezTo>
                  <a:pt x="217" y="19"/>
                  <a:pt x="219" y="19"/>
                  <a:pt x="220" y="19"/>
                </a:cubicBezTo>
                <a:cubicBezTo>
                  <a:pt x="228" y="19"/>
                  <a:pt x="235" y="18"/>
                  <a:pt x="243" y="18"/>
                </a:cubicBezTo>
                <a:cubicBezTo>
                  <a:pt x="247" y="18"/>
                  <a:pt x="251" y="18"/>
                  <a:pt x="256" y="19"/>
                </a:cubicBezTo>
                <a:cubicBezTo>
                  <a:pt x="256" y="18"/>
                  <a:pt x="252" y="18"/>
                  <a:pt x="253" y="18"/>
                </a:cubicBezTo>
                <a:cubicBezTo>
                  <a:pt x="255" y="18"/>
                  <a:pt x="257" y="18"/>
                  <a:pt x="259" y="18"/>
                </a:cubicBezTo>
                <a:cubicBezTo>
                  <a:pt x="261" y="18"/>
                  <a:pt x="263" y="19"/>
                  <a:pt x="266" y="19"/>
                </a:cubicBezTo>
                <a:cubicBezTo>
                  <a:pt x="263" y="18"/>
                  <a:pt x="261" y="18"/>
                  <a:pt x="258" y="18"/>
                </a:cubicBezTo>
                <a:cubicBezTo>
                  <a:pt x="255" y="17"/>
                  <a:pt x="253" y="17"/>
                  <a:pt x="250" y="17"/>
                </a:cubicBezTo>
                <a:cubicBezTo>
                  <a:pt x="241" y="17"/>
                  <a:pt x="242" y="16"/>
                  <a:pt x="240" y="16"/>
                </a:cubicBezTo>
                <a:cubicBezTo>
                  <a:pt x="239" y="15"/>
                  <a:pt x="239" y="15"/>
                  <a:pt x="240" y="15"/>
                </a:cubicBezTo>
                <a:cubicBezTo>
                  <a:pt x="241" y="15"/>
                  <a:pt x="242" y="15"/>
                  <a:pt x="243" y="14"/>
                </a:cubicBezTo>
                <a:cubicBezTo>
                  <a:pt x="244" y="14"/>
                  <a:pt x="248" y="15"/>
                  <a:pt x="250" y="15"/>
                </a:cubicBezTo>
                <a:cubicBezTo>
                  <a:pt x="253" y="15"/>
                  <a:pt x="256" y="16"/>
                  <a:pt x="260" y="16"/>
                </a:cubicBezTo>
                <a:cubicBezTo>
                  <a:pt x="262" y="16"/>
                  <a:pt x="264" y="16"/>
                  <a:pt x="264" y="16"/>
                </a:cubicBezTo>
                <a:cubicBezTo>
                  <a:pt x="264" y="16"/>
                  <a:pt x="264" y="15"/>
                  <a:pt x="261" y="15"/>
                </a:cubicBezTo>
                <a:cubicBezTo>
                  <a:pt x="256" y="15"/>
                  <a:pt x="251" y="14"/>
                  <a:pt x="248" y="14"/>
                </a:cubicBezTo>
                <a:cubicBezTo>
                  <a:pt x="250" y="14"/>
                  <a:pt x="253" y="14"/>
                  <a:pt x="256" y="14"/>
                </a:cubicBezTo>
                <a:cubicBezTo>
                  <a:pt x="259" y="15"/>
                  <a:pt x="261" y="15"/>
                  <a:pt x="264" y="15"/>
                </a:cubicBezTo>
                <a:cubicBezTo>
                  <a:pt x="260" y="15"/>
                  <a:pt x="256" y="14"/>
                  <a:pt x="252" y="14"/>
                </a:cubicBezTo>
                <a:cubicBezTo>
                  <a:pt x="248" y="13"/>
                  <a:pt x="244" y="13"/>
                  <a:pt x="240" y="13"/>
                </a:cubicBezTo>
                <a:cubicBezTo>
                  <a:pt x="244" y="13"/>
                  <a:pt x="247" y="13"/>
                  <a:pt x="253" y="13"/>
                </a:cubicBezTo>
                <a:cubicBezTo>
                  <a:pt x="248" y="12"/>
                  <a:pt x="244" y="13"/>
                  <a:pt x="239" y="12"/>
                </a:cubicBezTo>
                <a:cubicBezTo>
                  <a:pt x="243" y="12"/>
                  <a:pt x="245" y="12"/>
                  <a:pt x="247" y="12"/>
                </a:cubicBezTo>
                <a:cubicBezTo>
                  <a:pt x="250" y="12"/>
                  <a:pt x="252" y="12"/>
                  <a:pt x="255" y="12"/>
                </a:cubicBezTo>
                <a:cubicBezTo>
                  <a:pt x="257" y="12"/>
                  <a:pt x="260" y="13"/>
                  <a:pt x="263" y="13"/>
                </a:cubicBezTo>
                <a:cubicBezTo>
                  <a:pt x="271" y="14"/>
                  <a:pt x="271" y="14"/>
                  <a:pt x="271" y="14"/>
                </a:cubicBezTo>
                <a:cubicBezTo>
                  <a:pt x="273" y="14"/>
                  <a:pt x="276" y="14"/>
                  <a:pt x="279" y="15"/>
                </a:cubicBezTo>
                <a:cubicBezTo>
                  <a:pt x="281" y="15"/>
                  <a:pt x="284" y="16"/>
                  <a:pt x="287" y="16"/>
                </a:cubicBezTo>
                <a:cubicBezTo>
                  <a:pt x="288" y="16"/>
                  <a:pt x="289" y="17"/>
                  <a:pt x="290" y="17"/>
                </a:cubicBezTo>
                <a:cubicBezTo>
                  <a:pt x="290" y="17"/>
                  <a:pt x="289" y="16"/>
                  <a:pt x="288" y="16"/>
                </a:cubicBezTo>
                <a:cubicBezTo>
                  <a:pt x="284" y="15"/>
                  <a:pt x="280" y="14"/>
                  <a:pt x="276" y="13"/>
                </a:cubicBezTo>
                <a:cubicBezTo>
                  <a:pt x="271" y="12"/>
                  <a:pt x="267" y="12"/>
                  <a:pt x="262" y="11"/>
                </a:cubicBezTo>
                <a:cubicBezTo>
                  <a:pt x="264" y="12"/>
                  <a:pt x="268" y="12"/>
                  <a:pt x="268" y="12"/>
                </a:cubicBezTo>
                <a:cubicBezTo>
                  <a:pt x="267" y="12"/>
                  <a:pt x="265" y="12"/>
                  <a:pt x="263" y="12"/>
                </a:cubicBezTo>
                <a:cubicBezTo>
                  <a:pt x="262" y="12"/>
                  <a:pt x="260" y="11"/>
                  <a:pt x="259" y="11"/>
                </a:cubicBezTo>
                <a:cubicBezTo>
                  <a:pt x="256" y="11"/>
                  <a:pt x="252" y="11"/>
                  <a:pt x="249" y="11"/>
                </a:cubicBezTo>
                <a:cubicBezTo>
                  <a:pt x="252" y="10"/>
                  <a:pt x="258" y="11"/>
                  <a:pt x="263" y="11"/>
                </a:cubicBezTo>
                <a:cubicBezTo>
                  <a:pt x="264" y="11"/>
                  <a:pt x="258" y="10"/>
                  <a:pt x="260" y="10"/>
                </a:cubicBezTo>
                <a:cubicBezTo>
                  <a:pt x="269" y="11"/>
                  <a:pt x="260" y="10"/>
                  <a:pt x="262" y="10"/>
                </a:cubicBezTo>
                <a:cubicBezTo>
                  <a:pt x="259" y="10"/>
                  <a:pt x="255" y="9"/>
                  <a:pt x="252" y="9"/>
                </a:cubicBezTo>
                <a:cubicBezTo>
                  <a:pt x="248" y="9"/>
                  <a:pt x="244" y="9"/>
                  <a:pt x="239" y="9"/>
                </a:cubicBezTo>
                <a:cubicBezTo>
                  <a:pt x="235" y="9"/>
                  <a:pt x="231" y="9"/>
                  <a:pt x="227" y="9"/>
                </a:cubicBezTo>
                <a:cubicBezTo>
                  <a:pt x="223" y="9"/>
                  <a:pt x="220" y="10"/>
                  <a:pt x="220" y="10"/>
                </a:cubicBezTo>
                <a:cubicBezTo>
                  <a:pt x="219" y="11"/>
                  <a:pt x="210" y="12"/>
                  <a:pt x="206" y="13"/>
                </a:cubicBezTo>
                <a:cubicBezTo>
                  <a:pt x="203" y="13"/>
                  <a:pt x="201" y="14"/>
                  <a:pt x="198" y="14"/>
                </a:cubicBezTo>
                <a:cubicBezTo>
                  <a:pt x="195" y="15"/>
                  <a:pt x="197" y="15"/>
                  <a:pt x="197" y="15"/>
                </a:cubicBezTo>
                <a:cubicBezTo>
                  <a:pt x="199" y="15"/>
                  <a:pt x="199" y="15"/>
                  <a:pt x="200" y="14"/>
                </a:cubicBezTo>
                <a:cubicBezTo>
                  <a:pt x="202" y="14"/>
                  <a:pt x="204" y="13"/>
                  <a:pt x="207" y="13"/>
                </a:cubicBezTo>
                <a:cubicBezTo>
                  <a:pt x="209" y="13"/>
                  <a:pt x="211" y="12"/>
                  <a:pt x="213" y="12"/>
                </a:cubicBezTo>
                <a:cubicBezTo>
                  <a:pt x="217" y="11"/>
                  <a:pt x="222" y="11"/>
                  <a:pt x="226" y="11"/>
                </a:cubicBezTo>
                <a:cubicBezTo>
                  <a:pt x="234" y="10"/>
                  <a:pt x="235" y="11"/>
                  <a:pt x="233" y="11"/>
                </a:cubicBezTo>
                <a:cubicBezTo>
                  <a:pt x="220" y="11"/>
                  <a:pt x="212" y="13"/>
                  <a:pt x="200" y="15"/>
                </a:cubicBezTo>
                <a:cubicBezTo>
                  <a:pt x="202" y="15"/>
                  <a:pt x="204" y="15"/>
                  <a:pt x="206" y="14"/>
                </a:cubicBezTo>
                <a:cubicBezTo>
                  <a:pt x="208" y="14"/>
                  <a:pt x="210" y="14"/>
                  <a:pt x="212" y="14"/>
                </a:cubicBezTo>
                <a:cubicBezTo>
                  <a:pt x="214" y="14"/>
                  <a:pt x="216" y="14"/>
                  <a:pt x="218" y="14"/>
                </a:cubicBezTo>
                <a:cubicBezTo>
                  <a:pt x="220" y="13"/>
                  <a:pt x="222" y="13"/>
                  <a:pt x="224" y="13"/>
                </a:cubicBezTo>
                <a:cubicBezTo>
                  <a:pt x="226" y="13"/>
                  <a:pt x="228" y="13"/>
                  <a:pt x="228" y="13"/>
                </a:cubicBezTo>
                <a:cubicBezTo>
                  <a:pt x="227" y="14"/>
                  <a:pt x="224" y="13"/>
                  <a:pt x="223" y="14"/>
                </a:cubicBezTo>
                <a:cubicBezTo>
                  <a:pt x="218" y="13"/>
                  <a:pt x="218" y="14"/>
                  <a:pt x="217" y="14"/>
                </a:cubicBezTo>
                <a:cubicBezTo>
                  <a:pt x="215" y="15"/>
                  <a:pt x="217" y="16"/>
                  <a:pt x="208" y="16"/>
                </a:cubicBezTo>
                <a:cubicBezTo>
                  <a:pt x="206" y="16"/>
                  <a:pt x="203" y="17"/>
                  <a:pt x="201" y="17"/>
                </a:cubicBezTo>
                <a:cubicBezTo>
                  <a:pt x="198" y="18"/>
                  <a:pt x="196" y="18"/>
                  <a:pt x="193" y="19"/>
                </a:cubicBezTo>
                <a:cubicBezTo>
                  <a:pt x="193" y="19"/>
                  <a:pt x="192" y="19"/>
                  <a:pt x="192" y="18"/>
                </a:cubicBezTo>
                <a:cubicBezTo>
                  <a:pt x="193" y="18"/>
                  <a:pt x="193" y="18"/>
                  <a:pt x="189" y="19"/>
                </a:cubicBezTo>
                <a:cubicBezTo>
                  <a:pt x="184" y="20"/>
                  <a:pt x="180" y="21"/>
                  <a:pt x="176" y="22"/>
                </a:cubicBezTo>
                <a:cubicBezTo>
                  <a:pt x="172" y="23"/>
                  <a:pt x="169" y="24"/>
                  <a:pt x="165" y="25"/>
                </a:cubicBezTo>
                <a:cubicBezTo>
                  <a:pt x="161" y="26"/>
                  <a:pt x="160" y="27"/>
                  <a:pt x="159" y="28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58" y="29"/>
                  <a:pt x="161" y="28"/>
                  <a:pt x="163" y="28"/>
                </a:cubicBezTo>
                <a:cubicBezTo>
                  <a:pt x="160" y="29"/>
                  <a:pt x="157" y="30"/>
                  <a:pt x="154" y="31"/>
                </a:cubicBezTo>
                <a:cubicBezTo>
                  <a:pt x="153" y="32"/>
                  <a:pt x="152" y="32"/>
                  <a:pt x="151" y="33"/>
                </a:cubicBezTo>
                <a:cubicBezTo>
                  <a:pt x="147" y="34"/>
                  <a:pt x="143" y="36"/>
                  <a:pt x="139" y="38"/>
                </a:cubicBezTo>
                <a:cubicBezTo>
                  <a:pt x="140" y="37"/>
                  <a:pt x="142" y="36"/>
                  <a:pt x="143" y="36"/>
                </a:cubicBezTo>
                <a:cubicBezTo>
                  <a:pt x="145" y="35"/>
                  <a:pt x="146" y="34"/>
                  <a:pt x="148" y="34"/>
                </a:cubicBezTo>
                <a:cubicBezTo>
                  <a:pt x="150" y="32"/>
                  <a:pt x="153" y="31"/>
                  <a:pt x="155" y="30"/>
                </a:cubicBezTo>
                <a:cubicBezTo>
                  <a:pt x="152" y="31"/>
                  <a:pt x="148" y="32"/>
                  <a:pt x="144" y="34"/>
                </a:cubicBezTo>
                <a:cubicBezTo>
                  <a:pt x="140" y="35"/>
                  <a:pt x="135" y="37"/>
                  <a:pt x="131" y="39"/>
                </a:cubicBezTo>
                <a:cubicBezTo>
                  <a:pt x="128" y="41"/>
                  <a:pt x="121" y="45"/>
                  <a:pt x="121" y="45"/>
                </a:cubicBezTo>
                <a:cubicBezTo>
                  <a:pt x="120" y="46"/>
                  <a:pt x="121" y="45"/>
                  <a:pt x="123" y="44"/>
                </a:cubicBezTo>
                <a:cubicBezTo>
                  <a:pt x="125" y="43"/>
                  <a:pt x="127" y="42"/>
                  <a:pt x="128" y="42"/>
                </a:cubicBezTo>
                <a:cubicBezTo>
                  <a:pt x="129" y="41"/>
                  <a:pt x="130" y="40"/>
                  <a:pt x="131" y="40"/>
                </a:cubicBezTo>
                <a:cubicBezTo>
                  <a:pt x="132" y="40"/>
                  <a:pt x="134" y="38"/>
                  <a:pt x="134" y="38"/>
                </a:cubicBezTo>
                <a:cubicBezTo>
                  <a:pt x="135" y="38"/>
                  <a:pt x="133" y="39"/>
                  <a:pt x="132" y="40"/>
                </a:cubicBezTo>
                <a:cubicBezTo>
                  <a:pt x="129" y="41"/>
                  <a:pt x="127" y="43"/>
                  <a:pt x="125" y="44"/>
                </a:cubicBezTo>
                <a:cubicBezTo>
                  <a:pt x="124" y="44"/>
                  <a:pt x="123" y="45"/>
                  <a:pt x="122" y="46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25" y="44"/>
                  <a:pt x="122" y="47"/>
                  <a:pt x="123" y="47"/>
                </a:cubicBezTo>
                <a:cubicBezTo>
                  <a:pt x="124" y="47"/>
                  <a:pt x="124" y="47"/>
                  <a:pt x="128" y="45"/>
                </a:cubicBezTo>
                <a:cubicBezTo>
                  <a:pt x="130" y="44"/>
                  <a:pt x="133" y="41"/>
                  <a:pt x="135" y="41"/>
                </a:cubicBezTo>
                <a:cubicBezTo>
                  <a:pt x="131" y="44"/>
                  <a:pt x="125" y="47"/>
                  <a:pt x="119" y="51"/>
                </a:cubicBezTo>
                <a:cubicBezTo>
                  <a:pt x="121" y="50"/>
                  <a:pt x="123" y="49"/>
                  <a:pt x="124" y="48"/>
                </a:cubicBezTo>
                <a:cubicBezTo>
                  <a:pt x="126" y="47"/>
                  <a:pt x="127" y="46"/>
                  <a:pt x="129" y="45"/>
                </a:cubicBezTo>
                <a:cubicBezTo>
                  <a:pt x="132" y="43"/>
                  <a:pt x="133" y="43"/>
                  <a:pt x="133" y="43"/>
                </a:cubicBezTo>
                <a:cubicBezTo>
                  <a:pt x="133" y="44"/>
                  <a:pt x="131" y="45"/>
                  <a:pt x="129" y="46"/>
                </a:cubicBezTo>
                <a:cubicBezTo>
                  <a:pt x="125" y="48"/>
                  <a:pt x="122" y="50"/>
                  <a:pt x="120" y="52"/>
                </a:cubicBezTo>
                <a:cubicBezTo>
                  <a:pt x="117" y="54"/>
                  <a:pt x="114" y="56"/>
                  <a:pt x="111" y="58"/>
                </a:cubicBezTo>
                <a:cubicBezTo>
                  <a:pt x="105" y="62"/>
                  <a:pt x="98" y="67"/>
                  <a:pt x="94" y="72"/>
                </a:cubicBezTo>
                <a:cubicBezTo>
                  <a:pt x="96" y="70"/>
                  <a:pt x="98" y="69"/>
                  <a:pt x="100" y="67"/>
                </a:cubicBezTo>
                <a:cubicBezTo>
                  <a:pt x="102" y="66"/>
                  <a:pt x="104" y="65"/>
                  <a:pt x="106" y="63"/>
                </a:cubicBezTo>
                <a:cubicBezTo>
                  <a:pt x="107" y="63"/>
                  <a:pt x="109" y="61"/>
                  <a:pt x="108" y="62"/>
                </a:cubicBezTo>
                <a:cubicBezTo>
                  <a:pt x="106" y="64"/>
                  <a:pt x="103" y="67"/>
                  <a:pt x="99" y="70"/>
                </a:cubicBezTo>
                <a:cubicBezTo>
                  <a:pt x="96" y="73"/>
                  <a:pt x="91" y="77"/>
                  <a:pt x="92" y="75"/>
                </a:cubicBezTo>
                <a:cubicBezTo>
                  <a:pt x="93" y="73"/>
                  <a:pt x="91" y="73"/>
                  <a:pt x="91" y="72"/>
                </a:cubicBezTo>
                <a:cubicBezTo>
                  <a:pt x="92" y="71"/>
                  <a:pt x="90" y="72"/>
                  <a:pt x="89" y="73"/>
                </a:cubicBezTo>
                <a:cubicBezTo>
                  <a:pt x="85" y="77"/>
                  <a:pt x="83" y="78"/>
                  <a:pt x="80" y="81"/>
                </a:cubicBezTo>
                <a:cubicBezTo>
                  <a:pt x="83" y="78"/>
                  <a:pt x="85" y="76"/>
                  <a:pt x="88" y="73"/>
                </a:cubicBezTo>
                <a:cubicBezTo>
                  <a:pt x="88" y="73"/>
                  <a:pt x="89" y="72"/>
                  <a:pt x="89" y="72"/>
                </a:cubicBezTo>
                <a:cubicBezTo>
                  <a:pt x="90" y="71"/>
                  <a:pt x="94" y="68"/>
                  <a:pt x="93" y="68"/>
                </a:cubicBezTo>
                <a:cubicBezTo>
                  <a:pt x="93" y="68"/>
                  <a:pt x="93" y="67"/>
                  <a:pt x="92" y="68"/>
                </a:cubicBezTo>
                <a:cubicBezTo>
                  <a:pt x="88" y="71"/>
                  <a:pt x="89" y="71"/>
                  <a:pt x="87" y="73"/>
                </a:cubicBezTo>
                <a:cubicBezTo>
                  <a:pt x="86" y="74"/>
                  <a:pt x="86" y="74"/>
                  <a:pt x="84" y="75"/>
                </a:cubicBezTo>
                <a:cubicBezTo>
                  <a:pt x="91" y="68"/>
                  <a:pt x="98" y="61"/>
                  <a:pt x="107" y="54"/>
                </a:cubicBezTo>
                <a:cubicBezTo>
                  <a:pt x="104" y="56"/>
                  <a:pt x="102" y="57"/>
                  <a:pt x="99" y="60"/>
                </a:cubicBezTo>
                <a:cubicBezTo>
                  <a:pt x="104" y="56"/>
                  <a:pt x="108" y="53"/>
                  <a:pt x="111" y="50"/>
                </a:cubicBezTo>
                <a:cubicBezTo>
                  <a:pt x="109" y="52"/>
                  <a:pt x="108" y="53"/>
                  <a:pt x="104" y="55"/>
                </a:cubicBezTo>
                <a:cubicBezTo>
                  <a:pt x="100" y="59"/>
                  <a:pt x="98" y="59"/>
                  <a:pt x="95" y="61"/>
                </a:cubicBezTo>
                <a:cubicBezTo>
                  <a:pt x="93" y="63"/>
                  <a:pt x="90" y="65"/>
                  <a:pt x="88" y="67"/>
                </a:cubicBezTo>
                <a:cubicBezTo>
                  <a:pt x="85" y="69"/>
                  <a:pt x="82" y="72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6" y="77"/>
                  <a:pt x="74" y="80"/>
                  <a:pt x="71" y="83"/>
                </a:cubicBezTo>
                <a:cubicBezTo>
                  <a:pt x="69" y="85"/>
                  <a:pt x="67" y="88"/>
                  <a:pt x="64" y="90"/>
                </a:cubicBezTo>
                <a:cubicBezTo>
                  <a:pt x="66" y="88"/>
                  <a:pt x="68" y="85"/>
                  <a:pt x="69" y="84"/>
                </a:cubicBezTo>
                <a:cubicBezTo>
                  <a:pt x="66" y="88"/>
                  <a:pt x="66" y="86"/>
                  <a:pt x="61" y="92"/>
                </a:cubicBezTo>
                <a:cubicBezTo>
                  <a:pt x="59" y="95"/>
                  <a:pt x="56" y="99"/>
                  <a:pt x="56" y="98"/>
                </a:cubicBezTo>
                <a:cubicBezTo>
                  <a:pt x="55" y="98"/>
                  <a:pt x="54" y="100"/>
                  <a:pt x="52" y="102"/>
                </a:cubicBezTo>
                <a:cubicBezTo>
                  <a:pt x="50" y="104"/>
                  <a:pt x="48" y="107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3" y="116"/>
                  <a:pt x="43" y="115"/>
                  <a:pt x="45" y="114"/>
                </a:cubicBezTo>
                <a:cubicBezTo>
                  <a:pt x="46" y="113"/>
                  <a:pt x="43" y="117"/>
                  <a:pt x="44" y="117"/>
                </a:cubicBezTo>
                <a:cubicBezTo>
                  <a:pt x="45" y="116"/>
                  <a:pt x="47" y="112"/>
                  <a:pt x="48" y="112"/>
                </a:cubicBezTo>
                <a:cubicBezTo>
                  <a:pt x="48" y="112"/>
                  <a:pt x="47" y="113"/>
                  <a:pt x="47" y="114"/>
                </a:cubicBezTo>
                <a:cubicBezTo>
                  <a:pt x="46" y="115"/>
                  <a:pt x="46" y="116"/>
                  <a:pt x="46" y="115"/>
                </a:cubicBezTo>
                <a:cubicBezTo>
                  <a:pt x="51" y="109"/>
                  <a:pt x="48" y="114"/>
                  <a:pt x="45" y="118"/>
                </a:cubicBezTo>
                <a:cubicBezTo>
                  <a:pt x="43" y="122"/>
                  <a:pt x="41" y="126"/>
                  <a:pt x="39" y="130"/>
                </a:cubicBezTo>
                <a:cubicBezTo>
                  <a:pt x="37" y="134"/>
                  <a:pt x="35" y="138"/>
                  <a:pt x="34" y="141"/>
                </a:cubicBezTo>
                <a:cubicBezTo>
                  <a:pt x="34" y="142"/>
                  <a:pt x="33" y="144"/>
                  <a:pt x="33" y="145"/>
                </a:cubicBezTo>
                <a:cubicBezTo>
                  <a:pt x="31" y="148"/>
                  <a:pt x="32" y="145"/>
                  <a:pt x="32" y="145"/>
                </a:cubicBezTo>
                <a:cubicBezTo>
                  <a:pt x="31" y="146"/>
                  <a:pt x="32" y="143"/>
                  <a:pt x="29" y="150"/>
                </a:cubicBezTo>
                <a:cubicBezTo>
                  <a:pt x="29" y="152"/>
                  <a:pt x="28" y="152"/>
                  <a:pt x="28" y="152"/>
                </a:cubicBezTo>
                <a:cubicBezTo>
                  <a:pt x="28" y="153"/>
                  <a:pt x="28" y="152"/>
                  <a:pt x="29" y="150"/>
                </a:cubicBezTo>
                <a:cubicBezTo>
                  <a:pt x="33" y="141"/>
                  <a:pt x="31" y="144"/>
                  <a:pt x="31" y="143"/>
                </a:cubicBezTo>
                <a:cubicBezTo>
                  <a:pt x="31" y="142"/>
                  <a:pt x="30" y="143"/>
                  <a:pt x="30" y="142"/>
                </a:cubicBezTo>
                <a:cubicBezTo>
                  <a:pt x="31" y="139"/>
                  <a:pt x="29" y="143"/>
                  <a:pt x="28" y="146"/>
                </a:cubicBezTo>
                <a:cubicBezTo>
                  <a:pt x="26" y="151"/>
                  <a:pt x="25" y="154"/>
                  <a:pt x="24" y="159"/>
                </a:cubicBezTo>
                <a:cubicBezTo>
                  <a:pt x="23" y="161"/>
                  <a:pt x="23" y="162"/>
                  <a:pt x="22" y="165"/>
                </a:cubicBezTo>
                <a:cubicBezTo>
                  <a:pt x="21" y="168"/>
                  <a:pt x="20" y="168"/>
                  <a:pt x="20" y="167"/>
                </a:cubicBezTo>
                <a:cubicBezTo>
                  <a:pt x="20" y="167"/>
                  <a:pt x="20" y="167"/>
                  <a:pt x="21" y="163"/>
                </a:cubicBezTo>
                <a:cubicBezTo>
                  <a:pt x="22" y="159"/>
                  <a:pt x="21" y="160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2" y="158"/>
                  <a:pt x="23" y="155"/>
                  <a:pt x="24" y="151"/>
                </a:cubicBezTo>
                <a:cubicBezTo>
                  <a:pt x="25" y="150"/>
                  <a:pt x="26" y="148"/>
                  <a:pt x="26" y="147"/>
                </a:cubicBezTo>
                <a:cubicBezTo>
                  <a:pt x="27" y="145"/>
                  <a:pt x="27" y="144"/>
                  <a:pt x="28" y="142"/>
                </a:cubicBezTo>
                <a:cubicBezTo>
                  <a:pt x="29" y="141"/>
                  <a:pt x="30" y="138"/>
                  <a:pt x="28" y="141"/>
                </a:cubicBezTo>
                <a:cubicBezTo>
                  <a:pt x="25" y="147"/>
                  <a:pt x="23" y="151"/>
                  <a:pt x="21" y="157"/>
                </a:cubicBezTo>
                <a:cubicBezTo>
                  <a:pt x="15" y="173"/>
                  <a:pt x="11" y="190"/>
                  <a:pt x="9" y="207"/>
                </a:cubicBezTo>
                <a:cubicBezTo>
                  <a:pt x="9" y="207"/>
                  <a:pt x="10" y="203"/>
                  <a:pt x="10" y="203"/>
                </a:cubicBezTo>
                <a:cubicBezTo>
                  <a:pt x="9" y="208"/>
                  <a:pt x="9" y="213"/>
                  <a:pt x="8" y="218"/>
                </a:cubicBezTo>
                <a:cubicBezTo>
                  <a:pt x="8" y="220"/>
                  <a:pt x="8" y="223"/>
                  <a:pt x="8" y="225"/>
                </a:cubicBezTo>
                <a:cubicBezTo>
                  <a:pt x="8" y="227"/>
                  <a:pt x="8" y="230"/>
                  <a:pt x="8" y="232"/>
                </a:cubicBezTo>
                <a:cubicBezTo>
                  <a:pt x="8" y="223"/>
                  <a:pt x="9" y="221"/>
                  <a:pt x="9" y="216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11" y="216"/>
                  <a:pt x="12" y="212"/>
                  <a:pt x="14" y="201"/>
                </a:cubicBezTo>
                <a:cubicBezTo>
                  <a:pt x="14" y="198"/>
                  <a:pt x="15" y="194"/>
                  <a:pt x="16" y="191"/>
                </a:cubicBezTo>
                <a:cubicBezTo>
                  <a:pt x="16" y="188"/>
                  <a:pt x="17" y="185"/>
                  <a:pt x="18" y="182"/>
                </a:cubicBezTo>
                <a:cubicBezTo>
                  <a:pt x="17" y="187"/>
                  <a:pt x="16" y="192"/>
                  <a:pt x="15" y="198"/>
                </a:cubicBezTo>
                <a:cubicBezTo>
                  <a:pt x="14" y="203"/>
                  <a:pt x="13" y="208"/>
                  <a:pt x="13" y="213"/>
                </a:cubicBezTo>
                <a:cubicBezTo>
                  <a:pt x="13" y="215"/>
                  <a:pt x="12" y="219"/>
                  <a:pt x="13" y="218"/>
                </a:cubicBezTo>
                <a:cubicBezTo>
                  <a:pt x="13" y="217"/>
                  <a:pt x="13" y="215"/>
                  <a:pt x="13" y="214"/>
                </a:cubicBezTo>
                <a:cubicBezTo>
                  <a:pt x="13" y="211"/>
                  <a:pt x="13" y="210"/>
                  <a:pt x="14" y="210"/>
                </a:cubicBezTo>
                <a:cubicBezTo>
                  <a:pt x="14" y="209"/>
                  <a:pt x="15" y="208"/>
                  <a:pt x="15" y="204"/>
                </a:cubicBezTo>
                <a:cubicBezTo>
                  <a:pt x="16" y="201"/>
                  <a:pt x="16" y="198"/>
                  <a:pt x="18" y="192"/>
                </a:cubicBezTo>
                <a:cubicBezTo>
                  <a:pt x="14" y="207"/>
                  <a:pt x="14" y="220"/>
                  <a:pt x="13" y="233"/>
                </a:cubicBezTo>
                <a:cubicBezTo>
                  <a:pt x="13" y="232"/>
                  <a:pt x="13" y="228"/>
                  <a:pt x="13" y="226"/>
                </a:cubicBezTo>
                <a:cubicBezTo>
                  <a:pt x="13" y="229"/>
                  <a:pt x="13" y="233"/>
                  <a:pt x="12" y="236"/>
                </a:cubicBezTo>
                <a:cubicBezTo>
                  <a:pt x="13" y="240"/>
                  <a:pt x="13" y="244"/>
                  <a:pt x="13" y="247"/>
                </a:cubicBezTo>
                <a:cubicBezTo>
                  <a:pt x="13" y="247"/>
                  <a:pt x="13" y="249"/>
                  <a:pt x="13" y="249"/>
                </a:cubicBezTo>
                <a:cubicBezTo>
                  <a:pt x="13" y="249"/>
                  <a:pt x="13" y="248"/>
                  <a:pt x="13" y="248"/>
                </a:cubicBezTo>
                <a:cubicBezTo>
                  <a:pt x="13" y="244"/>
                  <a:pt x="13" y="240"/>
                  <a:pt x="14" y="236"/>
                </a:cubicBezTo>
                <a:cubicBezTo>
                  <a:pt x="14" y="232"/>
                  <a:pt x="14" y="228"/>
                  <a:pt x="14" y="224"/>
                </a:cubicBezTo>
                <a:cubicBezTo>
                  <a:pt x="14" y="223"/>
                  <a:pt x="14" y="222"/>
                  <a:pt x="14" y="222"/>
                </a:cubicBezTo>
                <a:cubicBezTo>
                  <a:pt x="15" y="221"/>
                  <a:pt x="15" y="219"/>
                  <a:pt x="15" y="220"/>
                </a:cubicBezTo>
                <a:cubicBezTo>
                  <a:pt x="15" y="220"/>
                  <a:pt x="15" y="222"/>
                  <a:pt x="15" y="222"/>
                </a:cubicBezTo>
                <a:cubicBezTo>
                  <a:pt x="14" y="225"/>
                  <a:pt x="14" y="228"/>
                  <a:pt x="14" y="231"/>
                </a:cubicBezTo>
                <a:cubicBezTo>
                  <a:pt x="14" y="234"/>
                  <a:pt x="14" y="237"/>
                  <a:pt x="14" y="240"/>
                </a:cubicBezTo>
                <a:cubicBezTo>
                  <a:pt x="14" y="249"/>
                  <a:pt x="15" y="249"/>
                  <a:pt x="16" y="247"/>
                </a:cubicBezTo>
                <a:cubicBezTo>
                  <a:pt x="16" y="246"/>
                  <a:pt x="16" y="244"/>
                  <a:pt x="17" y="249"/>
                </a:cubicBezTo>
                <a:cubicBezTo>
                  <a:pt x="17" y="253"/>
                  <a:pt x="18" y="256"/>
                  <a:pt x="18" y="260"/>
                </a:cubicBezTo>
                <a:cubicBezTo>
                  <a:pt x="18" y="263"/>
                  <a:pt x="19" y="267"/>
                  <a:pt x="20" y="271"/>
                </a:cubicBezTo>
                <a:cubicBezTo>
                  <a:pt x="22" y="289"/>
                  <a:pt x="27" y="307"/>
                  <a:pt x="34" y="324"/>
                </a:cubicBezTo>
                <a:cubicBezTo>
                  <a:pt x="37" y="329"/>
                  <a:pt x="39" y="333"/>
                  <a:pt x="42" y="340"/>
                </a:cubicBezTo>
                <a:cubicBezTo>
                  <a:pt x="41" y="337"/>
                  <a:pt x="39" y="334"/>
                  <a:pt x="38" y="331"/>
                </a:cubicBezTo>
                <a:cubicBezTo>
                  <a:pt x="37" y="330"/>
                  <a:pt x="36" y="329"/>
                  <a:pt x="36" y="328"/>
                </a:cubicBezTo>
                <a:cubicBezTo>
                  <a:pt x="36" y="327"/>
                  <a:pt x="35" y="327"/>
                  <a:pt x="35" y="327"/>
                </a:cubicBezTo>
                <a:cubicBezTo>
                  <a:pt x="35" y="326"/>
                  <a:pt x="34" y="326"/>
                  <a:pt x="34" y="325"/>
                </a:cubicBezTo>
                <a:cubicBezTo>
                  <a:pt x="33" y="323"/>
                  <a:pt x="33" y="322"/>
                  <a:pt x="32" y="321"/>
                </a:cubicBezTo>
                <a:cubicBezTo>
                  <a:pt x="31" y="318"/>
                  <a:pt x="30" y="315"/>
                  <a:pt x="29" y="313"/>
                </a:cubicBezTo>
                <a:cubicBezTo>
                  <a:pt x="29" y="313"/>
                  <a:pt x="28" y="311"/>
                  <a:pt x="28" y="310"/>
                </a:cubicBezTo>
                <a:cubicBezTo>
                  <a:pt x="27" y="307"/>
                  <a:pt x="26" y="304"/>
                  <a:pt x="25" y="302"/>
                </a:cubicBezTo>
                <a:cubicBezTo>
                  <a:pt x="26" y="302"/>
                  <a:pt x="26" y="303"/>
                  <a:pt x="27" y="305"/>
                </a:cubicBezTo>
                <a:cubicBezTo>
                  <a:pt x="27" y="306"/>
                  <a:pt x="28" y="308"/>
                  <a:pt x="28" y="307"/>
                </a:cubicBezTo>
                <a:cubicBezTo>
                  <a:pt x="28" y="307"/>
                  <a:pt x="27" y="305"/>
                  <a:pt x="27" y="304"/>
                </a:cubicBezTo>
                <a:cubicBezTo>
                  <a:pt x="27" y="303"/>
                  <a:pt x="26" y="301"/>
                  <a:pt x="26" y="300"/>
                </a:cubicBezTo>
                <a:cubicBezTo>
                  <a:pt x="25" y="298"/>
                  <a:pt x="24" y="296"/>
                  <a:pt x="24" y="294"/>
                </a:cubicBezTo>
                <a:cubicBezTo>
                  <a:pt x="23" y="292"/>
                  <a:pt x="23" y="290"/>
                  <a:pt x="22" y="288"/>
                </a:cubicBezTo>
                <a:cubicBezTo>
                  <a:pt x="22" y="286"/>
                  <a:pt x="22" y="284"/>
                  <a:pt x="21" y="282"/>
                </a:cubicBezTo>
                <a:cubicBezTo>
                  <a:pt x="21" y="280"/>
                  <a:pt x="21" y="278"/>
                  <a:pt x="20" y="276"/>
                </a:cubicBezTo>
                <a:cubicBezTo>
                  <a:pt x="20" y="274"/>
                  <a:pt x="19" y="272"/>
                  <a:pt x="19" y="270"/>
                </a:cubicBezTo>
                <a:cubicBezTo>
                  <a:pt x="19" y="272"/>
                  <a:pt x="19" y="275"/>
                  <a:pt x="20" y="278"/>
                </a:cubicBezTo>
                <a:cubicBezTo>
                  <a:pt x="20" y="279"/>
                  <a:pt x="20" y="281"/>
                  <a:pt x="20" y="282"/>
                </a:cubicBezTo>
                <a:cubicBezTo>
                  <a:pt x="21" y="284"/>
                  <a:pt x="21" y="285"/>
                  <a:pt x="21" y="287"/>
                </a:cubicBezTo>
                <a:cubicBezTo>
                  <a:pt x="22" y="293"/>
                  <a:pt x="24" y="299"/>
                  <a:pt x="25" y="303"/>
                </a:cubicBezTo>
                <a:cubicBezTo>
                  <a:pt x="24" y="302"/>
                  <a:pt x="22" y="294"/>
                  <a:pt x="21" y="294"/>
                </a:cubicBezTo>
                <a:cubicBezTo>
                  <a:pt x="20" y="293"/>
                  <a:pt x="24" y="302"/>
                  <a:pt x="24" y="305"/>
                </a:cubicBezTo>
                <a:cubicBezTo>
                  <a:pt x="22" y="299"/>
                  <a:pt x="20" y="292"/>
                  <a:pt x="20" y="292"/>
                </a:cubicBezTo>
                <a:cubicBezTo>
                  <a:pt x="19" y="293"/>
                  <a:pt x="17" y="289"/>
                  <a:pt x="18" y="295"/>
                </a:cubicBezTo>
                <a:cubicBezTo>
                  <a:pt x="19" y="297"/>
                  <a:pt x="20" y="299"/>
                  <a:pt x="21" y="302"/>
                </a:cubicBezTo>
                <a:cubicBezTo>
                  <a:pt x="21" y="303"/>
                  <a:pt x="21" y="304"/>
                  <a:pt x="22" y="305"/>
                </a:cubicBezTo>
                <a:cubicBezTo>
                  <a:pt x="22" y="306"/>
                  <a:pt x="23" y="308"/>
                  <a:pt x="23" y="309"/>
                </a:cubicBezTo>
                <a:cubicBezTo>
                  <a:pt x="24" y="309"/>
                  <a:pt x="24" y="310"/>
                  <a:pt x="24" y="310"/>
                </a:cubicBezTo>
                <a:cubicBezTo>
                  <a:pt x="27" y="316"/>
                  <a:pt x="28" y="319"/>
                  <a:pt x="30" y="322"/>
                </a:cubicBezTo>
                <a:cubicBezTo>
                  <a:pt x="31" y="326"/>
                  <a:pt x="32" y="329"/>
                  <a:pt x="35" y="336"/>
                </a:cubicBezTo>
                <a:cubicBezTo>
                  <a:pt x="36" y="339"/>
                  <a:pt x="38" y="342"/>
                  <a:pt x="40" y="346"/>
                </a:cubicBezTo>
                <a:cubicBezTo>
                  <a:pt x="41" y="349"/>
                  <a:pt x="43" y="352"/>
                  <a:pt x="45" y="355"/>
                </a:cubicBezTo>
                <a:cubicBezTo>
                  <a:pt x="46" y="357"/>
                  <a:pt x="46" y="356"/>
                  <a:pt x="46" y="355"/>
                </a:cubicBezTo>
                <a:cubicBezTo>
                  <a:pt x="46" y="354"/>
                  <a:pt x="45" y="353"/>
                  <a:pt x="45" y="353"/>
                </a:cubicBezTo>
                <a:cubicBezTo>
                  <a:pt x="46" y="353"/>
                  <a:pt x="45" y="351"/>
                  <a:pt x="44" y="349"/>
                </a:cubicBezTo>
                <a:cubicBezTo>
                  <a:pt x="41" y="344"/>
                  <a:pt x="40" y="341"/>
                  <a:pt x="39" y="338"/>
                </a:cubicBezTo>
                <a:cubicBezTo>
                  <a:pt x="40" y="340"/>
                  <a:pt x="41" y="343"/>
                  <a:pt x="41" y="344"/>
                </a:cubicBezTo>
                <a:cubicBezTo>
                  <a:pt x="43" y="348"/>
                  <a:pt x="45" y="351"/>
                  <a:pt x="46" y="352"/>
                </a:cubicBezTo>
                <a:cubicBezTo>
                  <a:pt x="48" y="354"/>
                  <a:pt x="43" y="347"/>
                  <a:pt x="44" y="347"/>
                </a:cubicBezTo>
                <a:cubicBezTo>
                  <a:pt x="45" y="349"/>
                  <a:pt x="47" y="351"/>
                  <a:pt x="48" y="354"/>
                </a:cubicBezTo>
                <a:cubicBezTo>
                  <a:pt x="49" y="356"/>
                  <a:pt x="51" y="358"/>
                  <a:pt x="52" y="361"/>
                </a:cubicBezTo>
                <a:cubicBezTo>
                  <a:pt x="53" y="361"/>
                  <a:pt x="54" y="363"/>
                  <a:pt x="55" y="364"/>
                </a:cubicBezTo>
                <a:cubicBezTo>
                  <a:pt x="56" y="367"/>
                  <a:pt x="58" y="369"/>
                  <a:pt x="60" y="371"/>
                </a:cubicBezTo>
                <a:cubicBezTo>
                  <a:pt x="59" y="369"/>
                  <a:pt x="60" y="370"/>
                  <a:pt x="62" y="372"/>
                </a:cubicBezTo>
                <a:cubicBezTo>
                  <a:pt x="63" y="374"/>
                  <a:pt x="65" y="376"/>
                  <a:pt x="66" y="377"/>
                </a:cubicBezTo>
                <a:cubicBezTo>
                  <a:pt x="68" y="379"/>
                  <a:pt x="68" y="379"/>
                  <a:pt x="68" y="379"/>
                </a:cubicBezTo>
                <a:cubicBezTo>
                  <a:pt x="69" y="380"/>
                  <a:pt x="67" y="377"/>
                  <a:pt x="66" y="376"/>
                </a:cubicBezTo>
                <a:cubicBezTo>
                  <a:pt x="65" y="375"/>
                  <a:pt x="64" y="373"/>
                  <a:pt x="63" y="371"/>
                </a:cubicBezTo>
                <a:cubicBezTo>
                  <a:pt x="61" y="370"/>
                  <a:pt x="61" y="368"/>
                  <a:pt x="62" y="369"/>
                </a:cubicBezTo>
                <a:cubicBezTo>
                  <a:pt x="63" y="371"/>
                  <a:pt x="67" y="375"/>
                  <a:pt x="70" y="378"/>
                </a:cubicBezTo>
                <a:cubicBezTo>
                  <a:pt x="73" y="381"/>
                  <a:pt x="73" y="382"/>
                  <a:pt x="74" y="384"/>
                </a:cubicBezTo>
                <a:cubicBezTo>
                  <a:pt x="76" y="387"/>
                  <a:pt x="78" y="389"/>
                  <a:pt x="80" y="391"/>
                </a:cubicBezTo>
                <a:cubicBezTo>
                  <a:pt x="81" y="392"/>
                  <a:pt x="82" y="393"/>
                  <a:pt x="83" y="395"/>
                </a:cubicBezTo>
                <a:cubicBezTo>
                  <a:pt x="85" y="396"/>
                  <a:pt x="86" y="397"/>
                  <a:pt x="87" y="398"/>
                </a:cubicBezTo>
                <a:cubicBezTo>
                  <a:pt x="88" y="399"/>
                  <a:pt x="89" y="400"/>
                  <a:pt x="91" y="402"/>
                </a:cubicBezTo>
                <a:cubicBezTo>
                  <a:pt x="92" y="403"/>
                  <a:pt x="94" y="404"/>
                  <a:pt x="95" y="405"/>
                </a:cubicBezTo>
                <a:cubicBezTo>
                  <a:pt x="97" y="406"/>
                  <a:pt x="95" y="403"/>
                  <a:pt x="95" y="402"/>
                </a:cubicBezTo>
                <a:cubicBezTo>
                  <a:pt x="95" y="401"/>
                  <a:pt x="95" y="401"/>
                  <a:pt x="96" y="402"/>
                </a:cubicBezTo>
                <a:cubicBezTo>
                  <a:pt x="98" y="403"/>
                  <a:pt x="100" y="405"/>
                  <a:pt x="105" y="408"/>
                </a:cubicBezTo>
                <a:cubicBezTo>
                  <a:pt x="102" y="406"/>
                  <a:pt x="98" y="403"/>
                  <a:pt x="96" y="400"/>
                </a:cubicBezTo>
                <a:cubicBezTo>
                  <a:pt x="110" y="414"/>
                  <a:pt x="125" y="422"/>
                  <a:pt x="140" y="429"/>
                </a:cubicBezTo>
                <a:cubicBezTo>
                  <a:pt x="133" y="425"/>
                  <a:pt x="127" y="422"/>
                  <a:pt x="121" y="418"/>
                </a:cubicBezTo>
                <a:cubicBezTo>
                  <a:pt x="113" y="412"/>
                  <a:pt x="106" y="407"/>
                  <a:pt x="98" y="401"/>
                </a:cubicBezTo>
                <a:cubicBezTo>
                  <a:pt x="96" y="399"/>
                  <a:pt x="95" y="398"/>
                  <a:pt x="95" y="398"/>
                </a:cubicBezTo>
                <a:cubicBezTo>
                  <a:pt x="96" y="398"/>
                  <a:pt x="97" y="399"/>
                  <a:pt x="99" y="401"/>
                </a:cubicBezTo>
                <a:cubicBezTo>
                  <a:pt x="102" y="404"/>
                  <a:pt x="107" y="407"/>
                  <a:pt x="110" y="410"/>
                </a:cubicBezTo>
                <a:cubicBezTo>
                  <a:pt x="110" y="410"/>
                  <a:pt x="112" y="411"/>
                  <a:pt x="112" y="411"/>
                </a:cubicBezTo>
                <a:cubicBezTo>
                  <a:pt x="113" y="411"/>
                  <a:pt x="114" y="412"/>
                  <a:pt x="112" y="411"/>
                </a:cubicBezTo>
                <a:cubicBezTo>
                  <a:pt x="111" y="409"/>
                  <a:pt x="109" y="408"/>
                  <a:pt x="107" y="406"/>
                </a:cubicBezTo>
                <a:cubicBezTo>
                  <a:pt x="106" y="405"/>
                  <a:pt x="105" y="404"/>
                  <a:pt x="104" y="403"/>
                </a:cubicBezTo>
                <a:cubicBezTo>
                  <a:pt x="103" y="402"/>
                  <a:pt x="101" y="401"/>
                  <a:pt x="100" y="400"/>
                </a:cubicBezTo>
                <a:cubicBezTo>
                  <a:pt x="98" y="398"/>
                  <a:pt x="95" y="396"/>
                  <a:pt x="93" y="394"/>
                </a:cubicBezTo>
                <a:cubicBezTo>
                  <a:pt x="95" y="395"/>
                  <a:pt x="98" y="398"/>
                  <a:pt x="100" y="399"/>
                </a:cubicBezTo>
                <a:cubicBezTo>
                  <a:pt x="102" y="400"/>
                  <a:pt x="103" y="401"/>
                  <a:pt x="104" y="402"/>
                </a:cubicBezTo>
                <a:cubicBezTo>
                  <a:pt x="105" y="403"/>
                  <a:pt x="106" y="403"/>
                  <a:pt x="107" y="404"/>
                </a:cubicBezTo>
                <a:cubicBezTo>
                  <a:pt x="105" y="402"/>
                  <a:pt x="103" y="401"/>
                  <a:pt x="101" y="399"/>
                </a:cubicBezTo>
                <a:cubicBezTo>
                  <a:pt x="100" y="398"/>
                  <a:pt x="98" y="396"/>
                  <a:pt x="97" y="395"/>
                </a:cubicBezTo>
                <a:cubicBezTo>
                  <a:pt x="100" y="398"/>
                  <a:pt x="104" y="402"/>
                  <a:pt x="107" y="403"/>
                </a:cubicBezTo>
                <a:cubicBezTo>
                  <a:pt x="108" y="404"/>
                  <a:pt x="110" y="406"/>
                  <a:pt x="109" y="404"/>
                </a:cubicBezTo>
                <a:cubicBezTo>
                  <a:pt x="109" y="404"/>
                  <a:pt x="105" y="402"/>
                  <a:pt x="107" y="403"/>
                </a:cubicBezTo>
                <a:cubicBezTo>
                  <a:pt x="108" y="403"/>
                  <a:pt x="111" y="405"/>
                  <a:pt x="113" y="407"/>
                </a:cubicBezTo>
                <a:cubicBezTo>
                  <a:pt x="114" y="409"/>
                  <a:pt x="121" y="413"/>
                  <a:pt x="127" y="417"/>
                </a:cubicBezTo>
                <a:cubicBezTo>
                  <a:pt x="123" y="415"/>
                  <a:pt x="122" y="414"/>
                  <a:pt x="120" y="413"/>
                </a:cubicBezTo>
                <a:cubicBezTo>
                  <a:pt x="119" y="412"/>
                  <a:pt x="117" y="410"/>
                  <a:pt x="116" y="410"/>
                </a:cubicBezTo>
                <a:cubicBezTo>
                  <a:pt x="115" y="410"/>
                  <a:pt x="117" y="411"/>
                  <a:pt x="119" y="412"/>
                </a:cubicBezTo>
                <a:cubicBezTo>
                  <a:pt x="121" y="414"/>
                  <a:pt x="123" y="416"/>
                  <a:pt x="125" y="418"/>
                </a:cubicBezTo>
                <a:cubicBezTo>
                  <a:pt x="126" y="418"/>
                  <a:pt x="127" y="419"/>
                  <a:pt x="129" y="420"/>
                </a:cubicBezTo>
                <a:cubicBezTo>
                  <a:pt x="130" y="421"/>
                  <a:pt x="131" y="422"/>
                  <a:pt x="133" y="423"/>
                </a:cubicBezTo>
                <a:cubicBezTo>
                  <a:pt x="134" y="424"/>
                  <a:pt x="134" y="424"/>
                  <a:pt x="133" y="423"/>
                </a:cubicBezTo>
                <a:cubicBezTo>
                  <a:pt x="132" y="423"/>
                  <a:pt x="133" y="424"/>
                  <a:pt x="135" y="425"/>
                </a:cubicBezTo>
                <a:cubicBezTo>
                  <a:pt x="138" y="427"/>
                  <a:pt x="141" y="428"/>
                  <a:pt x="143" y="430"/>
                </a:cubicBezTo>
                <a:cubicBezTo>
                  <a:pt x="146" y="432"/>
                  <a:pt x="149" y="433"/>
                  <a:pt x="152" y="434"/>
                </a:cubicBezTo>
                <a:cubicBezTo>
                  <a:pt x="153" y="434"/>
                  <a:pt x="155" y="434"/>
                  <a:pt x="157" y="435"/>
                </a:cubicBezTo>
                <a:cubicBezTo>
                  <a:pt x="159" y="436"/>
                  <a:pt x="162" y="437"/>
                  <a:pt x="164" y="438"/>
                </a:cubicBezTo>
                <a:cubicBezTo>
                  <a:pt x="170" y="441"/>
                  <a:pt x="177" y="443"/>
                  <a:pt x="184" y="445"/>
                </a:cubicBezTo>
                <a:cubicBezTo>
                  <a:pt x="188" y="446"/>
                  <a:pt x="192" y="447"/>
                  <a:pt x="193" y="446"/>
                </a:cubicBezTo>
                <a:cubicBezTo>
                  <a:pt x="193" y="446"/>
                  <a:pt x="187" y="445"/>
                  <a:pt x="185" y="444"/>
                </a:cubicBezTo>
                <a:cubicBezTo>
                  <a:pt x="184" y="444"/>
                  <a:pt x="184" y="444"/>
                  <a:pt x="184" y="444"/>
                </a:cubicBezTo>
                <a:cubicBezTo>
                  <a:pt x="187" y="445"/>
                  <a:pt x="190" y="445"/>
                  <a:pt x="193" y="446"/>
                </a:cubicBezTo>
                <a:cubicBezTo>
                  <a:pt x="192" y="445"/>
                  <a:pt x="190" y="444"/>
                  <a:pt x="188" y="444"/>
                </a:cubicBezTo>
                <a:cubicBezTo>
                  <a:pt x="185" y="443"/>
                  <a:pt x="182" y="442"/>
                  <a:pt x="179" y="441"/>
                </a:cubicBezTo>
                <a:cubicBezTo>
                  <a:pt x="177" y="441"/>
                  <a:pt x="175" y="440"/>
                  <a:pt x="174" y="440"/>
                </a:cubicBezTo>
                <a:cubicBezTo>
                  <a:pt x="170" y="438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8" y="441"/>
                  <a:pt x="182" y="442"/>
                  <a:pt x="186" y="443"/>
                </a:cubicBezTo>
                <a:cubicBezTo>
                  <a:pt x="190" y="444"/>
                  <a:pt x="195" y="445"/>
                  <a:pt x="199" y="446"/>
                </a:cubicBezTo>
                <a:cubicBezTo>
                  <a:pt x="200" y="446"/>
                  <a:pt x="201" y="446"/>
                  <a:pt x="200" y="446"/>
                </a:cubicBezTo>
                <a:cubicBezTo>
                  <a:pt x="197" y="445"/>
                  <a:pt x="199" y="445"/>
                  <a:pt x="201" y="446"/>
                </a:cubicBezTo>
                <a:cubicBezTo>
                  <a:pt x="204" y="446"/>
                  <a:pt x="207" y="446"/>
                  <a:pt x="211" y="447"/>
                </a:cubicBezTo>
                <a:cubicBezTo>
                  <a:pt x="210" y="446"/>
                  <a:pt x="209" y="446"/>
                  <a:pt x="208" y="446"/>
                </a:cubicBezTo>
                <a:cubicBezTo>
                  <a:pt x="207" y="446"/>
                  <a:pt x="206" y="446"/>
                  <a:pt x="205" y="445"/>
                </a:cubicBezTo>
                <a:cubicBezTo>
                  <a:pt x="203" y="445"/>
                  <a:pt x="201" y="445"/>
                  <a:pt x="198" y="444"/>
                </a:cubicBezTo>
                <a:cubicBezTo>
                  <a:pt x="196" y="444"/>
                  <a:pt x="190" y="442"/>
                  <a:pt x="189" y="441"/>
                </a:cubicBezTo>
                <a:cubicBezTo>
                  <a:pt x="192" y="442"/>
                  <a:pt x="195" y="443"/>
                  <a:pt x="197" y="443"/>
                </a:cubicBezTo>
                <a:cubicBezTo>
                  <a:pt x="199" y="444"/>
                  <a:pt x="201" y="444"/>
                  <a:pt x="204" y="444"/>
                </a:cubicBezTo>
                <a:cubicBezTo>
                  <a:pt x="207" y="445"/>
                  <a:pt x="210" y="445"/>
                  <a:pt x="210" y="445"/>
                </a:cubicBezTo>
                <a:cubicBezTo>
                  <a:pt x="210" y="444"/>
                  <a:pt x="208" y="444"/>
                  <a:pt x="203" y="443"/>
                </a:cubicBezTo>
                <a:cubicBezTo>
                  <a:pt x="202" y="443"/>
                  <a:pt x="200" y="442"/>
                  <a:pt x="198" y="442"/>
                </a:cubicBezTo>
                <a:cubicBezTo>
                  <a:pt x="197" y="442"/>
                  <a:pt x="195" y="441"/>
                  <a:pt x="193" y="441"/>
                </a:cubicBezTo>
                <a:cubicBezTo>
                  <a:pt x="192" y="441"/>
                  <a:pt x="190" y="440"/>
                  <a:pt x="188" y="440"/>
                </a:cubicBezTo>
                <a:cubicBezTo>
                  <a:pt x="187" y="439"/>
                  <a:pt x="185" y="439"/>
                  <a:pt x="183" y="439"/>
                </a:cubicBezTo>
                <a:cubicBezTo>
                  <a:pt x="181" y="438"/>
                  <a:pt x="180" y="438"/>
                  <a:pt x="180" y="437"/>
                </a:cubicBezTo>
                <a:cubicBezTo>
                  <a:pt x="180" y="437"/>
                  <a:pt x="182" y="437"/>
                  <a:pt x="184" y="438"/>
                </a:cubicBezTo>
                <a:cubicBezTo>
                  <a:pt x="187" y="439"/>
                  <a:pt x="191" y="440"/>
                  <a:pt x="195" y="441"/>
                </a:cubicBezTo>
                <a:cubicBezTo>
                  <a:pt x="195" y="441"/>
                  <a:pt x="191" y="440"/>
                  <a:pt x="193" y="440"/>
                </a:cubicBezTo>
                <a:cubicBezTo>
                  <a:pt x="198" y="440"/>
                  <a:pt x="188" y="438"/>
                  <a:pt x="186" y="437"/>
                </a:cubicBezTo>
                <a:cubicBezTo>
                  <a:pt x="183" y="436"/>
                  <a:pt x="180" y="436"/>
                  <a:pt x="177" y="435"/>
                </a:cubicBezTo>
                <a:cubicBezTo>
                  <a:pt x="174" y="434"/>
                  <a:pt x="172" y="433"/>
                  <a:pt x="171" y="433"/>
                </a:cubicBezTo>
                <a:cubicBezTo>
                  <a:pt x="167" y="431"/>
                  <a:pt x="164" y="430"/>
                  <a:pt x="161" y="429"/>
                </a:cubicBezTo>
                <a:cubicBezTo>
                  <a:pt x="157" y="427"/>
                  <a:pt x="154" y="426"/>
                  <a:pt x="151" y="424"/>
                </a:cubicBezTo>
                <a:cubicBezTo>
                  <a:pt x="150" y="424"/>
                  <a:pt x="150" y="425"/>
                  <a:pt x="148" y="423"/>
                </a:cubicBezTo>
                <a:cubicBezTo>
                  <a:pt x="148" y="423"/>
                  <a:pt x="147" y="422"/>
                  <a:pt x="151" y="424"/>
                </a:cubicBezTo>
                <a:cubicBezTo>
                  <a:pt x="163" y="429"/>
                  <a:pt x="174" y="433"/>
                  <a:pt x="186" y="436"/>
                </a:cubicBezTo>
                <a:cubicBezTo>
                  <a:pt x="188" y="437"/>
                  <a:pt x="190" y="437"/>
                  <a:pt x="191" y="437"/>
                </a:cubicBezTo>
                <a:cubicBezTo>
                  <a:pt x="193" y="438"/>
                  <a:pt x="194" y="438"/>
                  <a:pt x="194" y="438"/>
                </a:cubicBezTo>
                <a:cubicBezTo>
                  <a:pt x="196" y="438"/>
                  <a:pt x="197" y="438"/>
                  <a:pt x="196" y="437"/>
                </a:cubicBezTo>
                <a:cubicBezTo>
                  <a:pt x="193" y="437"/>
                  <a:pt x="193" y="437"/>
                  <a:pt x="188" y="435"/>
                </a:cubicBezTo>
                <a:cubicBezTo>
                  <a:pt x="187" y="435"/>
                  <a:pt x="188" y="435"/>
                  <a:pt x="186" y="435"/>
                </a:cubicBezTo>
                <a:cubicBezTo>
                  <a:pt x="174" y="432"/>
                  <a:pt x="163" y="427"/>
                  <a:pt x="153" y="422"/>
                </a:cubicBezTo>
                <a:cubicBezTo>
                  <a:pt x="154" y="422"/>
                  <a:pt x="154" y="422"/>
                  <a:pt x="155" y="423"/>
                </a:cubicBezTo>
                <a:cubicBezTo>
                  <a:pt x="162" y="426"/>
                  <a:pt x="169" y="429"/>
                  <a:pt x="177" y="431"/>
                </a:cubicBezTo>
                <a:cubicBezTo>
                  <a:pt x="178" y="431"/>
                  <a:pt x="180" y="433"/>
                  <a:pt x="180" y="432"/>
                </a:cubicBezTo>
                <a:cubicBezTo>
                  <a:pt x="181" y="432"/>
                  <a:pt x="178" y="431"/>
                  <a:pt x="177" y="431"/>
                </a:cubicBezTo>
                <a:cubicBezTo>
                  <a:pt x="175" y="430"/>
                  <a:pt x="174" y="430"/>
                  <a:pt x="172" y="429"/>
                </a:cubicBezTo>
                <a:cubicBezTo>
                  <a:pt x="170" y="428"/>
                  <a:pt x="169" y="428"/>
                  <a:pt x="169" y="428"/>
                </a:cubicBezTo>
                <a:cubicBezTo>
                  <a:pt x="170" y="427"/>
                  <a:pt x="172" y="428"/>
                  <a:pt x="173" y="429"/>
                </a:cubicBezTo>
                <a:cubicBezTo>
                  <a:pt x="175" y="429"/>
                  <a:pt x="177" y="430"/>
                  <a:pt x="179" y="431"/>
                </a:cubicBezTo>
                <a:cubicBezTo>
                  <a:pt x="181" y="431"/>
                  <a:pt x="183" y="432"/>
                  <a:pt x="185" y="433"/>
                </a:cubicBezTo>
                <a:cubicBezTo>
                  <a:pt x="189" y="434"/>
                  <a:pt x="192" y="435"/>
                  <a:pt x="197" y="436"/>
                </a:cubicBezTo>
                <a:cubicBezTo>
                  <a:pt x="198" y="436"/>
                  <a:pt x="196" y="436"/>
                  <a:pt x="199" y="437"/>
                </a:cubicBezTo>
                <a:cubicBezTo>
                  <a:pt x="201" y="437"/>
                  <a:pt x="199" y="436"/>
                  <a:pt x="197" y="436"/>
                </a:cubicBezTo>
                <a:cubicBezTo>
                  <a:pt x="194" y="435"/>
                  <a:pt x="191" y="434"/>
                  <a:pt x="188" y="434"/>
                </a:cubicBezTo>
                <a:cubicBezTo>
                  <a:pt x="188" y="433"/>
                  <a:pt x="188" y="433"/>
                  <a:pt x="188" y="433"/>
                </a:cubicBezTo>
                <a:cubicBezTo>
                  <a:pt x="192" y="434"/>
                  <a:pt x="195" y="435"/>
                  <a:pt x="199" y="436"/>
                </a:cubicBezTo>
                <a:cubicBezTo>
                  <a:pt x="202" y="436"/>
                  <a:pt x="206" y="437"/>
                  <a:pt x="209" y="437"/>
                </a:cubicBezTo>
                <a:cubicBezTo>
                  <a:pt x="208" y="437"/>
                  <a:pt x="205" y="436"/>
                  <a:pt x="204" y="436"/>
                </a:cubicBezTo>
                <a:cubicBezTo>
                  <a:pt x="206" y="436"/>
                  <a:pt x="208" y="436"/>
                  <a:pt x="210" y="437"/>
                </a:cubicBezTo>
                <a:cubicBezTo>
                  <a:pt x="212" y="437"/>
                  <a:pt x="213" y="437"/>
                  <a:pt x="215" y="438"/>
                </a:cubicBezTo>
                <a:cubicBezTo>
                  <a:pt x="219" y="439"/>
                  <a:pt x="223" y="439"/>
                  <a:pt x="227" y="439"/>
                </a:cubicBezTo>
                <a:cubicBezTo>
                  <a:pt x="216" y="438"/>
                  <a:pt x="205" y="435"/>
                  <a:pt x="195" y="433"/>
                </a:cubicBezTo>
                <a:cubicBezTo>
                  <a:pt x="191" y="431"/>
                  <a:pt x="186" y="430"/>
                  <a:pt x="188" y="430"/>
                </a:cubicBezTo>
                <a:cubicBezTo>
                  <a:pt x="189" y="429"/>
                  <a:pt x="185" y="428"/>
                  <a:pt x="185" y="427"/>
                </a:cubicBezTo>
                <a:cubicBezTo>
                  <a:pt x="186" y="428"/>
                  <a:pt x="188" y="428"/>
                  <a:pt x="190" y="429"/>
                </a:cubicBezTo>
                <a:cubicBezTo>
                  <a:pt x="192" y="429"/>
                  <a:pt x="193" y="430"/>
                  <a:pt x="195" y="430"/>
                </a:cubicBezTo>
                <a:cubicBezTo>
                  <a:pt x="197" y="431"/>
                  <a:pt x="198" y="431"/>
                  <a:pt x="200" y="431"/>
                </a:cubicBezTo>
                <a:cubicBezTo>
                  <a:pt x="202" y="432"/>
                  <a:pt x="204" y="432"/>
                  <a:pt x="205" y="432"/>
                </a:cubicBezTo>
                <a:cubicBezTo>
                  <a:pt x="210" y="433"/>
                  <a:pt x="206" y="431"/>
                  <a:pt x="212" y="432"/>
                </a:cubicBezTo>
                <a:cubicBezTo>
                  <a:pt x="215" y="433"/>
                  <a:pt x="220" y="433"/>
                  <a:pt x="224" y="434"/>
                </a:cubicBezTo>
                <a:cubicBezTo>
                  <a:pt x="229" y="434"/>
                  <a:pt x="229" y="434"/>
                  <a:pt x="226" y="433"/>
                </a:cubicBezTo>
                <a:cubicBezTo>
                  <a:pt x="224" y="433"/>
                  <a:pt x="225" y="432"/>
                  <a:pt x="227" y="433"/>
                </a:cubicBezTo>
                <a:cubicBezTo>
                  <a:pt x="231" y="433"/>
                  <a:pt x="232" y="433"/>
                  <a:pt x="235" y="433"/>
                </a:cubicBezTo>
                <a:cubicBezTo>
                  <a:pt x="234" y="432"/>
                  <a:pt x="232" y="432"/>
                  <a:pt x="230" y="432"/>
                </a:cubicBezTo>
                <a:cubicBezTo>
                  <a:pt x="228" y="432"/>
                  <a:pt x="226" y="432"/>
                  <a:pt x="225" y="432"/>
                </a:cubicBezTo>
                <a:cubicBezTo>
                  <a:pt x="230" y="432"/>
                  <a:pt x="234" y="432"/>
                  <a:pt x="239" y="432"/>
                </a:cubicBezTo>
                <a:cubicBezTo>
                  <a:pt x="241" y="432"/>
                  <a:pt x="243" y="431"/>
                  <a:pt x="246" y="431"/>
                </a:cubicBezTo>
                <a:cubicBezTo>
                  <a:pt x="248" y="431"/>
                  <a:pt x="250" y="431"/>
                  <a:pt x="252" y="431"/>
                </a:cubicBezTo>
                <a:cubicBezTo>
                  <a:pt x="254" y="430"/>
                  <a:pt x="257" y="430"/>
                  <a:pt x="259" y="430"/>
                </a:cubicBezTo>
                <a:cubicBezTo>
                  <a:pt x="261" y="430"/>
                  <a:pt x="262" y="430"/>
                  <a:pt x="261" y="430"/>
                </a:cubicBezTo>
                <a:cubicBezTo>
                  <a:pt x="259" y="432"/>
                  <a:pt x="264" y="432"/>
                  <a:pt x="271" y="430"/>
                </a:cubicBezTo>
                <a:cubicBezTo>
                  <a:pt x="272" y="430"/>
                  <a:pt x="274" y="430"/>
                  <a:pt x="275" y="430"/>
                </a:cubicBezTo>
                <a:cubicBezTo>
                  <a:pt x="276" y="430"/>
                  <a:pt x="276" y="430"/>
                  <a:pt x="276" y="430"/>
                </a:cubicBezTo>
                <a:cubicBezTo>
                  <a:pt x="275" y="430"/>
                  <a:pt x="273" y="431"/>
                  <a:pt x="273" y="431"/>
                </a:cubicBezTo>
                <a:cubicBezTo>
                  <a:pt x="271" y="430"/>
                  <a:pt x="269" y="431"/>
                  <a:pt x="267" y="431"/>
                </a:cubicBezTo>
                <a:cubicBezTo>
                  <a:pt x="266" y="431"/>
                  <a:pt x="267" y="431"/>
                  <a:pt x="267" y="432"/>
                </a:cubicBezTo>
                <a:cubicBezTo>
                  <a:pt x="268" y="432"/>
                  <a:pt x="271" y="431"/>
                  <a:pt x="273" y="431"/>
                </a:cubicBezTo>
                <a:cubicBezTo>
                  <a:pt x="274" y="431"/>
                  <a:pt x="275" y="430"/>
                  <a:pt x="276" y="430"/>
                </a:cubicBezTo>
                <a:cubicBezTo>
                  <a:pt x="279" y="430"/>
                  <a:pt x="282" y="429"/>
                  <a:pt x="283" y="429"/>
                </a:cubicBezTo>
                <a:cubicBezTo>
                  <a:pt x="286" y="428"/>
                  <a:pt x="279" y="429"/>
                  <a:pt x="279" y="429"/>
                </a:cubicBezTo>
                <a:cubicBezTo>
                  <a:pt x="289" y="427"/>
                  <a:pt x="299" y="424"/>
                  <a:pt x="310" y="421"/>
                </a:cubicBezTo>
                <a:cubicBezTo>
                  <a:pt x="310" y="421"/>
                  <a:pt x="309" y="421"/>
                  <a:pt x="307" y="422"/>
                </a:cubicBezTo>
                <a:cubicBezTo>
                  <a:pt x="306" y="422"/>
                  <a:pt x="304" y="423"/>
                  <a:pt x="302" y="423"/>
                </a:cubicBezTo>
                <a:cubicBezTo>
                  <a:pt x="298" y="425"/>
                  <a:pt x="295" y="426"/>
                  <a:pt x="295" y="426"/>
                </a:cubicBezTo>
                <a:cubicBezTo>
                  <a:pt x="302" y="425"/>
                  <a:pt x="308" y="422"/>
                  <a:pt x="315" y="419"/>
                </a:cubicBezTo>
                <a:cubicBezTo>
                  <a:pt x="317" y="418"/>
                  <a:pt x="314" y="418"/>
                  <a:pt x="314" y="417"/>
                </a:cubicBezTo>
                <a:cubicBezTo>
                  <a:pt x="312" y="419"/>
                  <a:pt x="309" y="420"/>
                  <a:pt x="306" y="421"/>
                </a:cubicBezTo>
                <a:cubicBezTo>
                  <a:pt x="303" y="422"/>
                  <a:pt x="300" y="423"/>
                  <a:pt x="298" y="424"/>
                </a:cubicBezTo>
                <a:cubicBezTo>
                  <a:pt x="292" y="426"/>
                  <a:pt x="291" y="426"/>
                  <a:pt x="295" y="424"/>
                </a:cubicBezTo>
                <a:cubicBezTo>
                  <a:pt x="291" y="425"/>
                  <a:pt x="288" y="426"/>
                  <a:pt x="284" y="427"/>
                </a:cubicBezTo>
                <a:cubicBezTo>
                  <a:pt x="283" y="427"/>
                  <a:pt x="281" y="428"/>
                  <a:pt x="279" y="428"/>
                </a:cubicBezTo>
                <a:cubicBezTo>
                  <a:pt x="277" y="429"/>
                  <a:pt x="276" y="429"/>
                  <a:pt x="274" y="429"/>
                </a:cubicBezTo>
                <a:cubicBezTo>
                  <a:pt x="275" y="429"/>
                  <a:pt x="276" y="429"/>
                  <a:pt x="277" y="428"/>
                </a:cubicBezTo>
                <a:cubicBezTo>
                  <a:pt x="278" y="428"/>
                  <a:pt x="280" y="428"/>
                  <a:pt x="281" y="428"/>
                </a:cubicBezTo>
                <a:cubicBezTo>
                  <a:pt x="293" y="425"/>
                  <a:pt x="301" y="422"/>
                  <a:pt x="311" y="418"/>
                </a:cubicBezTo>
                <a:cubicBezTo>
                  <a:pt x="312" y="418"/>
                  <a:pt x="313" y="418"/>
                  <a:pt x="313" y="418"/>
                </a:cubicBezTo>
                <a:cubicBezTo>
                  <a:pt x="313" y="417"/>
                  <a:pt x="314" y="416"/>
                  <a:pt x="316" y="415"/>
                </a:cubicBezTo>
                <a:cubicBezTo>
                  <a:pt x="318" y="414"/>
                  <a:pt x="321" y="413"/>
                  <a:pt x="322" y="412"/>
                </a:cubicBezTo>
                <a:cubicBezTo>
                  <a:pt x="321" y="413"/>
                  <a:pt x="318" y="414"/>
                  <a:pt x="316" y="415"/>
                </a:cubicBezTo>
                <a:cubicBezTo>
                  <a:pt x="321" y="413"/>
                  <a:pt x="324" y="411"/>
                  <a:pt x="326" y="409"/>
                </a:cubicBezTo>
                <a:cubicBezTo>
                  <a:pt x="328" y="408"/>
                  <a:pt x="329" y="408"/>
                  <a:pt x="331" y="407"/>
                </a:cubicBezTo>
                <a:cubicBezTo>
                  <a:pt x="332" y="406"/>
                  <a:pt x="333" y="406"/>
                  <a:pt x="335" y="405"/>
                </a:cubicBezTo>
                <a:cubicBezTo>
                  <a:pt x="335" y="404"/>
                  <a:pt x="335" y="404"/>
                  <a:pt x="334" y="404"/>
                </a:cubicBezTo>
                <a:cubicBezTo>
                  <a:pt x="334" y="405"/>
                  <a:pt x="332" y="405"/>
                  <a:pt x="331" y="406"/>
                </a:cubicBezTo>
                <a:cubicBezTo>
                  <a:pt x="328" y="408"/>
                  <a:pt x="324" y="410"/>
                  <a:pt x="323" y="410"/>
                </a:cubicBezTo>
                <a:cubicBezTo>
                  <a:pt x="323" y="410"/>
                  <a:pt x="327" y="408"/>
                  <a:pt x="329" y="406"/>
                </a:cubicBezTo>
                <a:cubicBezTo>
                  <a:pt x="327" y="407"/>
                  <a:pt x="324" y="408"/>
                  <a:pt x="321" y="410"/>
                </a:cubicBezTo>
                <a:cubicBezTo>
                  <a:pt x="318" y="411"/>
                  <a:pt x="315" y="412"/>
                  <a:pt x="312" y="414"/>
                </a:cubicBezTo>
                <a:cubicBezTo>
                  <a:pt x="314" y="413"/>
                  <a:pt x="317" y="412"/>
                  <a:pt x="318" y="411"/>
                </a:cubicBezTo>
                <a:cubicBezTo>
                  <a:pt x="316" y="411"/>
                  <a:pt x="314" y="413"/>
                  <a:pt x="313" y="413"/>
                </a:cubicBezTo>
                <a:cubicBezTo>
                  <a:pt x="322" y="409"/>
                  <a:pt x="330" y="405"/>
                  <a:pt x="338" y="400"/>
                </a:cubicBezTo>
                <a:cubicBezTo>
                  <a:pt x="337" y="401"/>
                  <a:pt x="335" y="402"/>
                  <a:pt x="333" y="403"/>
                </a:cubicBezTo>
                <a:cubicBezTo>
                  <a:pt x="335" y="403"/>
                  <a:pt x="340" y="400"/>
                  <a:pt x="342" y="399"/>
                </a:cubicBezTo>
                <a:cubicBezTo>
                  <a:pt x="344" y="398"/>
                  <a:pt x="348" y="396"/>
                  <a:pt x="349" y="395"/>
                </a:cubicBezTo>
                <a:cubicBezTo>
                  <a:pt x="352" y="393"/>
                  <a:pt x="348" y="395"/>
                  <a:pt x="347" y="395"/>
                </a:cubicBezTo>
                <a:cubicBezTo>
                  <a:pt x="346" y="396"/>
                  <a:pt x="346" y="395"/>
                  <a:pt x="345" y="396"/>
                </a:cubicBezTo>
                <a:cubicBezTo>
                  <a:pt x="343" y="398"/>
                  <a:pt x="343" y="398"/>
                  <a:pt x="341" y="398"/>
                </a:cubicBezTo>
                <a:cubicBezTo>
                  <a:pt x="343" y="397"/>
                  <a:pt x="345" y="396"/>
                  <a:pt x="346" y="395"/>
                </a:cubicBezTo>
                <a:cubicBezTo>
                  <a:pt x="347" y="394"/>
                  <a:pt x="348" y="393"/>
                  <a:pt x="348" y="393"/>
                </a:cubicBezTo>
                <a:cubicBezTo>
                  <a:pt x="349" y="392"/>
                  <a:pt x="348" y="393"/>
                  <a:pt x="346" y="393"/>
                </a:cubicBezTo>
                <a:cubicBezTo>
                  <a:pt x="346" y="393"/>
                  <a:pt x="346" y="393"/>
                  <a:pt x="345" y="393"/>
                </a:cubicBezTo>
                <a:cubicBezTo>
                  <a:pt x="342" y="395"/>
                  <a:pt x="345" y="393"/>
                  <a:pt x="347" y="392"/>
                </a:cubicBezTo>
                <a:cubicBezTo>
                  <a:pt x="349" y="390"/>
                  <a:pt x="351" y="389"/>
                  <a:pt x="353" y="387"/>
                </a:cubicBezTo>
                <a:cubicBezTo>
                  <a:pt x="354" y="386"/>
                  <a:pt x="355" y="385"/>
                  <a:pt x="357" y="383"/>
                </a:cubicBezTo>
                <a:cubicBezTo>
                  <a:pt x="355" y="384"/>
                  <a:pt x="352" y="387"/>
                  <a:pt x="349" y="389"/>
                </a:cubicBezTo>
                <a:cubicBezTo>
                  <a:pt x="351" y="387"/>
                  <a:pt x="353" y="385"/>
                  <a:pt x="355" y="383"/>
                </a:cubicBezTo>
                <a:cubicBezTo>
                  <a:pt x="358" y="381"/>
                  <a:pt x="360" y="380"/>
                  <a:pt x="362" y="378"/>
                </a:cubicBezTo>
                <a:cubicBezTo>
                  <a:pt x="362" y="378"/>
                  <a:pt x="362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4" y="376"/>
                  <a:pt x="365" y="375"/>
                  <a:pt x="366" y="374"/>
                </a:cubicBezTo>
                <a:cubicBezTo>
                  <a:pt x="368" y="371"/>
                  <a:pt x="370" y="369"/>
                  <a:pt x="372" y="366"/>
                </a:cubicBezTo>
                <a:cubicBezTo>
                  <a:pt x="373" y="365"/>
                  <a:pt x="374" y="364"/>
                  <a:pt x="375" y="363"/>
                </a:cubicBezTo>
                <a:cubicBezTo>
                  <a:pt x="376" y="361"/>
                  <a:pt x="377" y="360"/>
                  <a:pt x="378" y="359"/>
                </a:cubicBezTo>
                <a:cubicBezTo>
                  <a:pt x="379" y="358"/>
                  <a:pt x="379" y="357"/>
                  <a:pt x="379" y="357"/>
                </a:cubicBezTo>
                <a:cubicBezTo>
                  <a:pt x="380" y="356"/>
                  <a:pt x="380" y="356"/>
                  <a:pt x="380" y="355"/>
                </a:cubicBezTo>
                <a:cubicBezTo>
                  <a:pt x="380" y="355"/>
                  <a:pt x="381" y="355"/>
                  <a:pt x="381" y="354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2" y="352"/>
                  <a:pt x="383" y="350"/>
                  <a:pt x="385" y="348"/>
                </a:cubicBezTo>
                <a:cubicBezTo>
                  <a:pt x="387" y="346"/>
                  <a:pt x="389" y="343"/>
                  <a:pt x="391" y="341"/>
                </a:cubicBezTo>
                <a:cubicBezTo>
                  <a:pt x="394" y="336"/>
                  <a:pt x="390" y="343"/>
                  <a:pt x="391" y="342"/>
                </a:cubicBezTo>
                <a:cubicBezTo>
                  <a:pt x="392" y="341"/>
                  <a:pt x="392" y="341"/>
                  <a:pt x="393" y="340"/>
                </a:cubicBezTo>
                <a:cubicBezTo>
                  <a:pt x="395" y="337"/>
                  <a:pt x="397" y="334"/>
                  <a:pt x="398" y="331"/>
                </a:cubicBezTo>
                <a:cubicBezTo>
                  <a:pt x="400" y="327"/>
                  <a:pt x="403" y="319"/>
                  <a:pt x="403" y="323"/>
                </a:cubicBezTo>
                <a:cubicBezTo>
                  <a:pt x="403" y="324"/>
                  <a:pt x="403" y="327"/>
                  <a:pt x="405" y="322"/>
                </a:cubicBezTo>
                <a:cubicBezTo>
                  <a:pt x="406" y="321"/>
                  <a:pt x="406" y="320"/>
                  <a:pt x="406" y="322"/>
                </a:cubicBezTo>
                <a:cubicBezTo>
                  <a:pt x="403" y="328"/>
                  <a:pt x="404" y="326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5" y="327"/>
                  <a:pt x="405" y="327"/>
                  <a:pt x="404" y="327"/>
                </a:cubicBezTo>
                <a:cubicBezTo>
                  <a:pt x="403" y="331"/>
                  <a:pt x="403" y="331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1" y="332"/>
                  <a:pt x="403" y="329"/>
                  <a:pt x="403" y="329"/>
                </a:cubicBezTo>
                <a:cubicBezTo>
                  <a:pt x="402" y="330"/>
                  <a:pt x="402" y="331"/>
                  <a:pt x="401" y="333"/>
                </a:cubicBezTo>
                <a:cubicBezTo>
                  <a:pt x="401" y="332"/>
                  <a:pt x="403" y="328"/>
                  <a:pt x="402" y="329"/>
                </a:cubicBezTo>
                <a:cubicBezTo>
                  <a:pt x="402" y="329"/>
                  <a:pt x="401" y="330"/>
                  <a:pt x="401" y="331"/>
                </a:cubicBezTo>
                <a:cubicBezTo>
                  <a:pt x="399" y="333"/>
                  <a:pt x="398" y="336"/>
                  <a:pt x="396" y="339"/>
                </a:cubicBezTo>
                <a:cubicBezTo>
                  <a:pt x="394" y="341"/>
                  <a:pt x="392" y="344"/>
                  <a:pt x="391" y="346"/>
                </a:cubicBezTo>
                <a:cubicBezTo>
                  <a:pt x="389" y="348"/>
                  <a:pt x="385" y="354"/>
                  <a:pt x="386" y="353"/>
                </a:cubicBezTo>
                <a:cubicBezTo>
                  <a:pt x="388" y="353"/>
                  <a:pt x="386" y="355"/>
                  <a:pt x="384" y="357"/>
                </a:cubicBezTo>
                <a:cubicBezTo>
                  <a:pt x="383" y="359"/>
                  <a:pt x="380" y="362"/>
                  <a:pt x="379" y="364"/>
                </a:cubicBezTo>
                <a:cubicBezTo>
                  <a:pt x="380" y="363"/>
                  <a:pt x="381" y="361"/>
                  <a:pt x="382" y="360"/>
                </a:cubicBezTo>
                <a:cubicBezTo>
                  <a:pt x="384" y="358"/>
                  <a:pt x="385" y="357"/>
                  <a:pt x="386" y="355"/>
                </a:cubicBezTo>
                <a:cubicBezTo>
                  <a:pt x="383" y="359"/>
                  <a:pt x="384" y="359"/>
                  <a:pt x="385" y="358"/>
                </a:cubicBezTo>
                <a:cubicBezTo>
                  <a:pt x="386" y="357"/>
                  <a:pt x="388" y="355"/>
                  <a:pt x="387" y="356"/>
                </a:cubicBezTo>
                <a:cubicBezTo>
                  <a:pt x="390" y="353"/>
                  <a:pt x="388" y="354"/>
                  <a:pt x="390" y="351"/>
                </a:cubicBezTo>
                <a:cubicBezTo>
                  <a:pt x="391" y="351"/>
                  <a:pt x="391" y="351"/>
                  <a:pt x="391" y="351"/>
                </a:cubicBezTo>
                <a:cubicBezTo>
                  <a:pt x="391" y="351"/>
                  <a:pt x="391" y="352"/>
                  <a:pt x="390" y="352"/>
                </a:cubicBezTo>
                <a:cubicBezTo>
                  <a:pt x="390" y="352"/>
                  <a:pt x="390" y="353"/>
                  <a:pt x="390" y="353"/>
                </a:cubicBezTo>
                <a:cubicBezTo>
                  <a:pt x="390" y="353"/>
                  <a:pt x="389" y="354"/>
                  <a:pt x="389" y="354"/>
                </a:cubicBezTo>
                <a:cubicBezTo>
                  <a:pt x="388" y="355"/>
                  <a:pt x="388" y="356"/>
                  <a:pt x="388" y="356"/>
                </a:cubicBezTo>
                <a:cubicBezTo>
                  <a:pt x="388" y="357"/>
                  <a:pt x="387" y="357"/>
                  <a:pt x="387" y="358"/>
                </a:cubicBezTo>
                <a:cubicBezTo>
                  <a:pt x="384" y="362"/>
                  <a:pt x="382" y="366"/>
                  <a:pt x="378" y="370"/>
                </a:cubicBezTo>
                <a:cubicBezTo>
                  <a:pt x="377" y="370"/>
                  <a:pt x="374" y="373"/>
                  <a:pt x="373" y="375"/>
                </a:cubicBezTo>
                <a:cubicBezTo>
                  <a:pt x="374" y="375"/>
                  <a:pt x="367" y="382"/>
                  <a:pt x="367" y="384"/>
                </a:cubicBezTo>
                <a:cubicBezTo>
                  <a:pt x="366" y="385"/>
                  <a:pt x="366" y="386"/>
                  <a:pt x="366" y="386"/>
                </a:cubicBezTo>
                <a:cubicBezTo>
                  <a:pt x="366" y="386"/>
                  <a:pt x="367" y="386"/>
                  <a:pt x="368" y="384"/>
                </a:cubicBezTo>
                <a:cubicBezTo>
                  <a:pt x="372" y="381"/>
                  <a:pt x="375" y="378"/>
                  <a:pt x="379" y="373"/>
                </a:cubicBezTo>
                <a:cubicBezTo>
                  <a:pt x="380" y="372"/>
                  <a:pt x="381" y="371"/>
                  <a:pt x="382" y="370"/>
                </a:cubicBezTo>
                <a:cubicBezTo>
                  <a:pt x="382" y="369"/>
                  <a:pt x="383" y="368"/>
                  <a:pt x="384" y="367"/>
                </a:cubicBezTo>
                <a:cubicBezTo>
                  <a:pt x="386" y="364"/>
                  <a:pt x="388" y="362"/>
                  <a:pt x="391" y="359"/>
                </a:cubicBezTo>
                <a:cubicBezTo>
                  <a:pt x="386" y="365"/>
                  <a:pt x="382" y="371"/>
                  <a:pt x="377" y="377"/>
                </a:cubicBezTo>
                <a:cubicBezTo>
                  <a:pt x="372" y="382"/>
                  <a:pt x="368" y="388"/>
                  <a:pt x="363" y="392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9" y="387"/>
                  <a:pt x="370" y="385"/>
                  <a:pt x="372" y="383"/>
                </a:cubicBezTo>
                <a:cubicBezTo>
                  <a:pt x="380" y="374"/>
                  <a:pt x="380" y="374"/>
                  <a:pt x="380" y="374"/>
                </a:cubicBezTo>
                <a:cubicBezTo>
                  <a:pt x="381" y="373"/>
                  <a:pt x="382" y="372"/>
                  <a:pt x="383" y="372"/>
                </a:cubicBezTo>
                <a:cubicBezTo>
                  <a:pt x="383" y="372"/>
                  <a:pt x="382" y="373"/>
                  <a:pt x="382" y="374"/>
                </a:cubicBezTo>
                <a:cubicBezTo>
                  <a:pt x="379" y="376"/>
                  <a:pt x="377" y="379"/>
                  <a:pt x="375" y="382"/>
                </a:cubicBezTo>
                <a:cubicBezTo>
                  <a:pt x="373" y="383"/>
                  <a:pt x="372" y="384"/>
                  <a:pt x="371" y="386"/>
                </a:cubicBezTo>
                <a:cubicBezTo>
                  <a:pt x="370" y="387"/>
                  <a:pt x="369" y="388"/>
                  <a:pt x="367" y="390"/>
                </a:cubicBezTo>
                <a:cubicBezTo>
                  <a:pt x="364" y="392"/>
                  <a:pt x="361" y="395"/>
                  <a:pt x="358" y="398"/>
                </a:cubicBezTo>
                <a:cubicBezTo>
                  <a:pt x="358" y="398"/>
                  <a:pt x="361" y="396"/>
                  <a:pt x="360" y="397"/>
                </a:cubicBezTo>
                <a:cubicBezTo>
                  <a:pt x="359" y="398"/>
                  <a:pt x="358" y="399"/>
                  <a:pt x="356" y="401"/>
                </a:cubicBezTo>
                <a:cubicBezTo>
                  <a:pt x="356" y="401"/>
                  <a:pt x="356" y="401"/>
                  <a:pt x="356" y="401"/>
                </a:cubicBezTo>
                <a:cubicBezTo>
                  <a:pt x="355" y="401"/>
                  <a:pt x="356" y="400"/>
                  <a:pt x="354" y="402"/>
                </a:cubicBezTo>
                <a:cubicBezTo>
                  <a:pt x="343" y="409"/>
                  <a:pt x="332" y="416"/>
                  <a:pt x="320" y="422"/>
                </a:cubicBezTo>
                <a:cubicBezTo>
                  <a:pt x="318" y="422"/>
                  <a:pt x="315" y="423"/>
                  <a:pt x="316" y="424"/>
                </a:cubicBezTo>
                <a:cubicBezTo>
                  <a:pt x="318" y="423"/>
                  <a:pt x="320" y="422"/>
                  <a:pt x="321" y="421"/>
                </a:cubicBezTo>
                <a:cubicBezTo>
                  <a:pt x="323" y="421"/>
                  <a:pt x="324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6" y="420"/>
                </a:cubicBezTo>
                <a:cubicBezTo>
                  <a:pt x="325" y="420"/>
                  <a:pt x="326" y="420"/>
                  <a:pt x="325" y="421"/>
                </a:cubicBezTo>
                <a:cubicBezTo>
                  <a:pt x="327" y="421"/>
                  <a:pt x="331" y="420"/>
                  <a:pt x="338" y="415"/>
                </a:cubicBezTo>
                <a:cubicBezTo>
                  <a:pt x="338" y="415"/>
                  <a:pt x="339" y="415"/>
                  <a:pt x="340" y="414"/>
                </a:cubicBezTo>
                <a:cubicBezTo>
                  <a:pt x="342" y="413"/>
                  <a:pt x="344" y="413"/>
                  <a:pt x="345" y="412"/>
                </a:cubicBezTo>
                <a:cubicBezTo>
                  <a:pt x="347" y="411"/>
                  <a:pt x="349" y="409"/>
                  <a:pt x="351" y="408"/>
                </a:cubicBezTo>
                <a:cubicBezTo>
                  <a:pt x="353" y="407"/>
                  <a:pt x="356" y="405"/>
                  <a:pt x="359" y="403"/>
                </a:cubicBezTo>
                <a:cubicBezTo>
                  <a:pt x="359" y="403"/>
                  <a:pt x="358" y="403"/>
                  <a:pt x="358" y="403"/>
                </a:cubicBezTo>
                <a:cubicBezTo>
                  <a:pt x="356" y="405"/>
                  <a:pt x="355" y="406"/>
                  <a:pt x="355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3" y="408"/>
                  <a:pt x="351" y="410"/>
                  <a:pt x="349" y="411"/>
                </a:cubicBezTo>
                <a:cubicBezTo>
                  <a:pt x="351" y="410"/>
                  <a:pt x="353" y="409"/>
                  <a:pt x="354" y="408"/>
                </a:cubicBezTo>
                <a:cubicBezTo>
                  <a:pt x="358" y="405"/>
                  <a:pt x="357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45" y="415"/>
                  <a:pt x="333" y="422"/>
                  <a:pt x="322" y="428"/>
                </a:cubicBezTo>
                <a:cubicBezTo>
                  <a:pt x="324" y="427"/>
                  <a:pt x="327" y="426"/>
                  <a:pt x="329" y="425"/>
                </a:cubicBezTo>
                <a:cubicBezTo>
                  <a:pt x="331" y="424"/>
                  <a:pt x="334" y="423"/>
                  <a:pt x="335" y="421"/>
                </a:cubicBezTo>
                <a:cubicBezTo>
                  <a:pt x="335" y="421"/>
                  <a:pt x="337" y="421"/>
                  <a:pt x="337" y="421"/>
                </a:cubicBezTo>
                <a:cubicBezTo>
                  <a:pt x="340" y="420"/>
                  <a:pt x="344" y="417"/>
                  <a:pt x="347" y="415"/>
                </a:cubicBezTo>
                <a:cubicBezTo>
                  <a:pt x="348" y="415"/>
                  <a:pt x="345" y="417"/>
                  <a:pt x="343" y="418"/>
                </a:cubicBezTo>
                <a:cubicBezTo>
                  <a:pt x="341" y="419"/>
                  <a:pt x="338" y="420"/>
                  <a:pt x="337" y="421"/>
                </a:cubicBezTo>
                <a:cubicBezTo>
                  <a:pt x="339" y="421"/>
                  <a:pt x="341" y="419"/>
                  <a:pt x="343" y="418"/>
                </a:cubicBezTo>
                <a:cubicBezTo>
                  <a:pt x="344" y="418"/>
                  <a:pt x="335" y="423"/>
                  <a:pt x="344" y="419"/>
                </a:cubicBezTo>
                <a:cubicBezTo>
                  <a:pt x="345" y="418"/>
                  <a:pt x="338" y="423"/>
                  <a:pt x="342" y="422"/>
                </a:cubicBezTo>
                <a:cubicBezTo>
                  <a:pt x="342" y="422"/>
                  <a:pt x="342" y="421"/>
                  <a:pt x="344" y="421"/>
                </a:cubicBezTo>
                <a:cubicBezTo>
                  <a:pt x="343" y="421"/>
                  <a:pt x="342" y="422"/>
                  <a:pt x="341" y="423"/>
                </a:cubicBezTo>
                <a:cubicBezTo>
                  <a:pt x="340" y="423"/>
                  <a:pt x="339" y="424"/>
                  <a:pt x="339" y="425"/>
                </a:cubicBezTo>
                <a:cubicBezTo>
                  <a:pt x="338" y="425"/>
                  <a:pt x="340" y="424"/>
                  <a:pt x="340" y="424"/>
                </a:cubicBezTo>
                <a:cubicBezTo>
                  <a:pt x="344" y="422"/>
                  <a:pt x="347" y="420"/>
                  <a:pt x="350" y="418"/>
                </a:cubicBezTo>
                <a:cubicBezTo>
                  <a:pt x="354" y="415"/>
                  <a:pt x="357" y="413"/>
                  <a:pt x="361" y="410"/>
                </a:cubicBezTo>
                <a:cubicBezTo>
                  <a:pt x="360" y="410"/>
                  <a:pt x="356" y="413"/>
                  <a:pt x="356" y="413"/>
                </a:cubicBezTo>
                <a:cubicBezTo>
                  <a:pt x="357" y="412"/>
                  <a:pt x="358" y="411"/>
                  <a:pt x="360" y="410"/>
                </a:cubicBezTo>
                <a:cubicBezTo>
                  <a:pt x="360" y="409"/>
                  <a:pt x="361" y="409"/>
                  <a:pt x="362" y="408"/>
                </a:cubicBezTo>
                <a:cubicBezTo>
                  <a:pt x="365" y="406"/>
                  <a:pt x="367" y="404"/>
                  <a:pt x="368" y="403"/>
                </a:cubicBezTo>
                <a:cubicBezTo>
                  <a:pt x="368" y="403"/>
                  <a:pt x="368" y="403"/>
                  <a:pt x="369" y="403"/>
                </a:cubicBezTo>
                <a:cubicBezTo>
                  <a:pt x="367" y="405"/>
                  <a:pt x="364" y="408"/>
                  <a:pt x="361" y="411"/>
                </a:cubicBezTo>
                <a:cubicBezTo>
                  <a:pt x="360" y="412"/>
                  <a:pt x="364" y="408"/>
                  <a:pt x="363" y="409"/>
                </a:cubicBezTo>
                <a:cubicBezTo>
                  <a:pt x="356" y="415"/>
                  <a:pt x="363" y="410"/>
                  <a:pt x="362" y="412"/>
                </a:cubicBezTo>
                <a:cubicBezTo>
                  <a:pt x="364" y="409"/>
                  <a:pt x="368" y="407"/>
                  <a:pt x="370" y="405"/>
                </a:cubicBezTo>
                <a:cubicBezTo>
                  <a:pt x="372" y="402"/>
                  <a:pt x="375" y="399"/>
                  <a:pt x="379" y="396"/>
                </a:cubicBezTo>
                <a:cubicBezTo>
                  <a:pt x="383" y="391"/>
                  <a:pt x="391" y="383"/>
                  <a:pt x="391" y="382"/>
                </a:cubicBezTo>
                <a:cubicBezTo>
                  <a:pt x="390" y="381"/>
                  <a:pt x="396" y="374"/>
                  <a:pt x="398" y="371"/>
                </a:cubicBezTo>
                <a:cubicBezTo>
                  <a:pt x="399" y="369"/>
                  <a:pt x="401" y="366"/>
                  <a:pt x="402" y="364"/>
                </a:cubicBezTo>
                <a:cubicBezTo>
                  <a:pt x="404" y="362"/>
                  <a:pt x="403" y="363"/>
                  <a:pt x="402" y="363"/>
                </a:cubicBezTo>
                <a:cubicBezTo>
                  <a:pt x="401" y="365"/>
                  <a:pt x="401" y="365"/>
                  <a:pt x="401" y="366"/>
                </a:cubicBezTo>
                <a:cubicBezTo>
                  <a:pt x="396" y="372"/>
                  <a:pt x="391" y="379"/>
                  <a:pt x="385" y="386"/>
                </a:cubicBezTo>
                <a:cubicBezTo>
                  <a:pt x="381" y="391"/>
                  <a:pt x="379" y="392"/>
                  <a:pt x="380" y="390"/>
                </a:cubicBezTo>
                <a:cubicBezTo>
                  <a:pt x="381" y="389"/>
                  <a:pt x="382" y="388"/>
                  <a:pt x="383" y="387"/>
                </a:cubicBezTo>
                <a:cubicBezTo>
                  <a:pt x="386" y="384"/>
                  <a:pt x="389" y="381"/>
                  <a:pt x="391" y="378"/>
                </a:cubicBezTo>
                <a:cubicBezTo>
                  <a:pt x="394" y="374"/>
                  <a:pt x="397" y="369"/>
                  <a:pt x="400" y="364"/>
                </a:cubicBezTo>
                <a:cubicBezTo>
                  <a:pt x="397" y="368"/>
                  <a:pt x="395" y="371"/>
                  <a:pt x="392" y="373"/>
                </a:cubicBezTo>
                <a:cubicBezTo>
                  <a:pt x="391" y="375"/>
                  <a:pt x="390" y="376"/>
                  <a:pt x="389" y="378"/>
                </a:cubicBezTo>
                <a:cubicBezTo>
                  <a:pt x="387" y="379"/>
                  <a:pt x="386" y="380"/>
                  <a:pt x="385" y="382"/>
                </a:cubicBezTo>
                <a:cubicBezTo>
                  <a:pt x="384" y="383"/>
                  <a:pt x="382" y="385"/>
                  <a:pt x="382" y="384"/>
                </a:cubicBezTo>
                <a:cubicBezTo>
                  <a:pt x="382" y="383"/>
                  <a:pt x="385" y="382"/>
                  <a:pt x="385" y="381"/>
                </a:cubicBezTo>
                <a:cubicBezTo>
                  <a:pt x="388" y="378"/>
                  <a:pt x="388" y="378"/>
                  <a:pt x="388" y="376"/>
                </a:cubicBezTo>
                <a:cubicBezTo>
                  <a:pt x="389" y="375"/>
                  <a:pt x="388" y="375"/>
                  <a:pt x="389" y="374"/>
                </a:cubicBezTo>
                <a:cubicBezTo>
                  <a:pt x="389" y="373"/>
                  <a:pt x="390" y="373"/>
                  <a:pt x="390" y="372"/>
                </a:cubicBezTo>
                <a:cubicBezTo>
                  <a:pt x="392" y="370"/>
                  <a:pt x="394" y="368"/>
                  <a:pt x="396" y="365"/>
                </a:cubicBezTo>
                <a:cubicBezTo>
                  <a:pt x="393" y="368"/>
                  <a:pt x="392" y="370"/>
                  <a:pt x="391" y="371"/>
                </a:cubicBezTo>
                <a:cubicBezTo>
                  <a:pt x="390" y="372"/>
                  <a:pt x="390" y="372"/>
                  <a:pt x="389" y="373"/>
                </a:cubicBezTo>
                <a:cubicBezTo>
                  <a:pt x="390" y="372"/>
                  <a:pt x="391" y="371"/>
                  <a:pt x="393" y="369"/>
                </a:cubicBezTo>
                <a:cubicBezTo>
                  <a:pt x="396" y="365"/>
                  <a:pt x="399" y="361"/>
                  <a:pt x="402" y="357"/>
                </a:cubicBezTo>
                <a:cubicBezTo>
                  <a:pt x="402" y="357"/>
                  <a:pt x="402" y="357"/>
                  <a:pt x="402" y="357"/>
                </a:cubicBezTo>
                <a:cubicBezTo>
                  <a:pt x="403" y="358"/>
                  <a:pt x="403" y="358"/>
                  <a:pt x="405" y="355"/>
                </a:cubicBezTo>
                <a:cubicBezTo>
                  <a:pt x="407" y="351"/>
                  <a:pt x="409" y="347"/>
                  <a:pt x="412" y="344"/>
                </a:cubicBezTo>
                <a:cubicBezTo>
                  <a:pt x="414" y="341"/>
                  <a:pt x="415" y="338"/>
                  <a:pt x="417" y="335"/>
                </a:cubicBezTo>
                <a:cubicBezTo>
                  <a:pt x="419" y="331"/>
                  <a:pt x="419" y="330"/>
                  <a:pt x="419" y="329"/>
                </a:cubicBezTo>
                <a:cubicBezTo>
                  <a:pt x="419" y="327"/>
                  <a:pt x="417" y="331"/>
                  <a:pt x="416" y="333"/>
                </a:cubicBezTo>
                <a:cubicBezTo>
                  <a:pt x="415" y="335"/>
                  <a:pt x="414" y="336"/>
                  <a:pt x="413" y="338"/>
                </a:cubicBezTo>
                <a:cubicBezTo>
                  <a:pt x="412" y="340"/>
                  <a:pt x="412" y="342"/>
                  <a:pt x="410" y="343"/>
                </a:cubicBezTo>
                <a:cubicBezTo>
                  <a:pt x="410" y="343"/>
                  <a:pt x="410" y="343"/>
                  <a:pt x="410" y="343"/>
                </a:cubicBezTo>
                <a:cubicBezTo>
                  <a:pt x="417" y="333"/>
                  <a:pt x="420" y="322"/>
                  <a:pt x="426" y="309"/>
                </a:cubicBezTo>
                <a:cubicBezTo>
                  <a:pt x="425" y="312"/>
                  <a:pt x="424" y="315"/>
                  <a:pt x="423" y="317"/>
                </a:cubicBezTo>
                <a:cubicBezTo>
                  <a:pt x="422" y="320"/>
                  <a:pt x="421" y="323"/>
                  <a:pt x="420" y="325"/>
                </a:cubicBezTo>
                <a:cubicBezTo>
                  <a:pt x="422" y="322"/>
                  <a:pt x="424" y="319"/>
                  <a:pt x="426" y="315"/>
                </a:cubicBezTo>
                <a:cubicBezTo>
                  <a:pt x="428" y="312"/>
                  <a:pt x="430" y="307"/>
                  <a:pt x="432" y="303"/>
                </a:cubicBezTo>
                <a:cubicBezTo>
                  <a:pt x="433" y="301"/>
                  <a:pt x="435" y="293"/>
                  <a:pt x="435" y="292"/>
                </a:cubicBezTo>
                <a:cubicBezTo>
                  <a:pt x="434" y="290"/>
                  <a:pt x="433" y="298"/>
                  <a:pt x="432" y="300"/>
                </a:cubicBezTo>
                <a:cubicBezTo>
                  <a:pt x="432" y="300"/>
                  <a:pt x="431" y="302"/>
                  <a:pt x="431" y="302"/>
                </a:cubicBezTo>
                <a:cubicBezTo>
                  <a:pt x="430" y="303"/>
                  <a:pt x="431" y="306"/>
                  <a:pt x="430" y="306"/>
                </a:cubicBezTo>
                <a:cubicBezTo>
                  <a:pt x="429" y="306"/>
                  <a:pt x="430" y="304"/>
                  <a:pt x="430" y="303"/>
                </a:cubicBezTo>
                <a:cubicBezTo>
                  <a:pt x="431" y="301"/>
                  <a:pt x="431" y="298"/>
                  <a:pt x="432" y="296"/>
                </a:cubicBezTo>
                <a:cubicBezTo>
                  <a:pt x="433" y="295"/>
                  <a:pt x="433" y="294"/>
                  <a:pt x="433" y="293"/>
                </a:cubicBezTo>
                <a:cubicBezTo>
                  <a:pt x="433" y="292"/>
                  <a:pt x="433" y="291"/>
                  <a:pt x="433" y="292"/>
                </a:cubicBezTo>
                <a:cubicBezTo>
                  <a:pt x="431" y="296"/>
                  <a:pt x="432" y="292"/>
                  <a:pt x="431" y="293"/>
                </a:cubicBezTo>
                <a:cubicBezTo>
                  <a:pt x="430" y="293"/>
                  <a:pt x="430" y="293"/>
                  <a:pt x="429" y="298"/>
                </a:cubicBezTo>
                <a:cubicBezTo>
                  <a:pt x="428" y="299"/>
                  <a:pt x="427" y="303"/>
                  <a:pt x="426" y="304"/>
                </a:cubicBezTo>
                <a:cubicBezTo>
                  <a:pt x="427" y="300"/>
                  <a:pt x="429" y="294"/>
                  <a:pt x="431" y="287"/>
                </a:cubicBezTo>
                <a:cubicBezTo>
                  <a:pt x="429" y="292"/>
                  <a:pt x="429" y="295"/>
                  <a:pt x="428" y="297"/>
                </a:cubicBezTo>
                <a:cubicBezTo>
                  <a:pt x="427" y="301"/>
                  <a:pt x="426" y="301"/>
                  <a:pt x="426" y="301"/>
                </a:cubicBezTo>
                <a:cubicBezTo>
                  <a:pt x="425" y="301"/>
                  <a:pt x="426" y="299"/>
                  <a:pt x="427" y="297"/>
                </a:cubicBezTo>
                <a:cubicBezTo>
                  <a:pt x="429" y="290"/>
                  <a:pt x="431" y="284"/>
                  <a:pt x="432" y="278"/>
                </a:cubicBezTo>
                <a:cubicBezTo>
                  <a:pt x="433" y="271"/>
                  <a:pt x="434" y="263"/>
                  <a:pt x="434" y="258"/>
                </a:cubicBezTo>
                <a:cubicBezTo>
                  <a:pt x="433" y="260"/>
                  <a:pt x="433" y="262"/>
                  <a:pt x="432" y="264"/>
                </a:cubicBezTo>
                <a:cubicBezTo>
                  <a:pt x="432" y="267"/>
                  <a:pt x="431" y="269"/>
                  <a:pt x="431" y="271"/>
                </a:cubicBezTo>
                <a:cubicBezTo>
                  <a:pt x="430" y="272"/>
                  <a:pt x="430" y="274"/>
                  <a:pt x="430" y="273"/>
                </a:cubicBezTo>
                <a:cubicBezTo>
                  <a:pt x="429" y="271"/>
                  <a:pt x="430" y="267"/>
                  <a:pt x="430" y="262"/>
                </a:cubicBezTo>
                <a:cubicBezTo>
                  <a:pt x="431" y="258"/>
                  <a:pt x="432" y="253"/>
                  <a:pt x="433" y="254"/>
                </a:cubicBezTo>
                <a:cubicBezTo>
                  <a:pt x="434" y="257"/>
                  <a:pt x="435" y="255"/>
                  <a:pt x="436" y="256"/>
                </a:cubicBezTo>
                <a:cubicBezTo>
                  <a:pt x="437" y="257"/>
                  <a:pt x="437" y="255"/>
                  <a:pt x="437" y="254"/>
                </a:cubicBezTo>
                <a:cubicBezTo>
                  <a:pt x="437" y="249"/>
                  <a:pt x="438" y="247"/>
                  <a:pt x="439" y="243"/>
                </a:cubicBezTo>
                <a:cubicBezTo>
                  <a:pt x="439" y="247"/>
                  <a:pt x="439" y="249"/>
                  <a:pt x="439" y="253"/>
                </a:cubicBezTo>
                <a:cubicBezTo>
                  <a:pt x="439" y="254"/>
                  <a:pt x="439" y="254"/>
                  <a:pt x="439" y="254"/>
                </a:cubicBezTo>
                <a:cubicBezTo>
                  <a:pt x="439" y="256"/>
                  <a:pt x="438" y="260"/>
                  <a:pt x="439" y="260"/>
                </a:cubicBezTo>
                <a:cubicBezTo>
                  <a:pt x="439" y="260"/>
                  <a:pt x="439" y="260"/>
                  <a:pt x="440" y="259"/>
                </a:cubicBezTo>
                <a:cubicBezTo>
                  <a:pt x="440" y="255"/>
                  <a:pt x="440" y="255"/>
                  <a:pt x="440" y="252"/>
                </a:cubicBezTo>
                <a:cubicBezTo>
                  <a:pt x="440" y="251"/>
                  <a:pt x="440" y="251"/>
                  <a:pt x="440" y="249"/>
                </a:cubicBezTo>
                <a:cubicBezTo>
                  <a:pt x="440" y="254"/>
                  <a:pt x="440" y="258"/>
                  <a:pt x="440" y="263"/>
                </a:cubicBezTo>
                <a:cubicBezTo>
                  <a:pt x="440" y="267"/>
                  <a:pt x="440" y="272"/>
                  <a:pt x="439" y="278"/>
                </a:cubicBezTo>
                <a:cubicBezTo>
                  <a:pt x="439" y="275"/>
                  <a:pt x="440" y="273"/>
                  <a:pt x="441" y="268"/>
                </a:cubicBezTo>
                <a:cubicBezTo>
                  <a:pt x="440" y="274"/>
                  <a:pt x="439" y="279"/>
                  <a:pt x="439" y="283"/>
                </a:cubicBezTo>
                <a:cubicBezTo>
                  <a:pt x="439" y="280"/>
                  <a:pt x="440" y="279"/>
                  <a:pt x="441" y="275"/>
                </a:cubicBezTo>
                <a:cubicBezTo>
                  <a:pt x="441" y="270"/>
                  <a:pt x="442" y="269"/>
                  <a:pt x="443" y="265"/>
                </a:cubicBezTo>
                <a:cubicBezTo>
                  <a:pt x="444" y="259"/>
                  <a:pt x="446" y="254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39"/>
                  <a:pt x="446" y="232"/>
                  <a:pt x="447" y="226"/>
                </a:cubicBezTo>
                <a:cubicBezTo>
                  <a:pt x="448" y="228"/>
                  <a:pt x="447" y="232"/>
                  <a:pt x="448" y="234"/>
                </a:cubicBezTo>
                <a:cubicBezTo>
                  <a:pt x="447" y="228"/>
                  <a:pt x="449" y="230"/>
                  <a:pt x="448" y="223"/>
                </a:cubicBezTo>
                <a:cubicBezTo>
                  <a:pt x="447" y="219"/>
                  <a:pt x="447" y="215"/>
                  <a:pt x="448" y="215"/>
                </a:cubicBezTo>
                <a:cubicBezTo>
                  <a:pt x="448" y="215"/>
                  <a:pt x="448" y="215"/>
                  <a:pt x="448" y="215"/>
                </a:cubicBezTo>
                <a:cubicBezTo>
                  <a:pt x="448" y="219"/>
                  <a:pt x="449" y="224"/>
                  <a:pt x="449" y="229"/>
                </a:cubicBezTo>
                <a:cubicBezTo>
                  <a:pt x="449" y="229"/>
                  <a:pt x="449" y="229"/>
                  <a:pt x="449" y="228"/>
                </a:cubicBezTo>
                <a:cubicBezTo>
                  <a:pt x="449" y="229"/>
                  <a:pt x="449" y="229"/>
                  <a:pt x="449" y="229"/>
                </a:cubicBezTo>
                <a:cubicBezTo>
                  <a:pt x="449" y="231"/>
                  <a:pt x="449" y="233"/>
                  <a:pt x="449" y="236"/>
                </a:cubicBezTo>
                <a:cubicBezTo>
                  <a:pt x="449" y="237"/>
                  <a:pt x="449" y="238"/>
                  <a:pt x="449" y="239"/>
                </a:cubicBezTo>
                <a:cubicBezTo>
                  <a:pt x="449" y="242"/>
                  <a:pt x="449" y="245"/>
                  <a:pt x="448" y="248"/>
                </a:cubicBezTo>
                <a:cubicBezTo>
                  <a:pt x="449" y="248"/>
                  <a:pt x="450" y="248"/>
                  <a:pt x="450" y="246"/>
                </a:cubicBezTo>
                <a:close/>
                <a:moveTo>
                  <a:pt x="434" y="165"/>
                </a:moveTo>
                <a:cubicBezTo>
                  <a:pt x="434" y="165"/>
                  <a:pt x="434" y="166"/>
                  <a:pt x="434" y="166"/>
                </a:cubicBezTo>
                <a:cubicBezTo>
                  <a:pt x="434" y="165"/>
                  <a:pt x="433" y="164"/>
                  <a:pt x="433" y="163"/>
                </a:cubicBezTo>
                <a:cubicBezTo>
                  <a:pt x="433" y="163"/>
                  <a:pt x="433" y="164"/>
                  <a:pt x="434" y="165"/>
                </a:cubicBezTo>
                <a:close/>
                <a:moveTo>
                  <a:pt x="168" y="26"/>
                </a:moveTo>
                <a:cubicBezTo>
                  <a:pt x="170" y="25"/>
                  <a:pt x="173" y="24"/>
                  <a:pt x="176" y="2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3" y="24"/>
                  <a:pt x="170" y="25"/>
                  <a:pt x="167" y="26"/>
                </a:cubicBezTo>
                <a:cubicBezTo>
                  <a:pt x="167" y="26"/>
                  <a:pt x="168" y="26"/>
                  <a:pt x="168" y="26"/>
                </a:cubicBezTo>
                <a:close/>
                <a:moveTo>
                  <a:pt x="317" y="61"/>
                </a:moveTo>
                <a:cubicBezTo>
                  <a:pt x="318" y="62"/>
                  <a:pt x="319" y="62"/>
                  <a:pt x="320" y="62"/>
                </a:cubicBezTo>
                <a:cubicBezTo>
                  <a:pt x="319" y="62"/>
                  <a:pt x="319" y="62"/>
                  <a:pt x="318" y="62"/>
                </a:cubicBezTo>
                <a:cubicBezTo>
                  <a:pt x="318" y="62"/>
                  <a:pt x="317" y="61"/>
                  <a:pt x="316" y="61"/>
                </a:cubicBezTo>
                <a:cubicBezTo>
                  <a:pt x="317" y="61"/>
                  <a:pt x="317" y="61"/>
                  <a:pt x="317" y="61"/>
                </a:cubicBezTo>
                <a:close/>
                <a:moveTo>
                  <a:pt x="311" y="60"/>
                </a:moveTo>
                <a:cubicBezTo>
                  <a:pt x="310" y="60"/>
                  <a:pt x="310" y="60"/>
                  <a:pt x="309" y="59"/>
                </a:cubicBezTo>
                <a:cubicBezTo>
                  <a:pt x="309" y="59"/>
                  <a:pt x="308" y="59"/>
                  <a:pt x="308" y="59"/>
                </a:cubicBezTo>
                <a:cubicBezTo>
                  <a:pt x="309" y="59"/>
                  <a:pt x="310" y="60"/>
                  <a:pt x="311" y="60"/>
                </a:cubicBezTo>
                <a:close/>
                <a:moveTo>
                  <a:pt x="300" y="41"/>
                </a:moveTo>
                <a:cubicBezTo>
                  <a:pt x="299" y="40"/>
                  <a:pt x="298" y="40"/>
                  <a:pt x="298" y="40"/>
                </a:cubicBezTo>
                <a:cubicBezTo>
                  <a:pt x="299" y="40"/>
                  <a:pt x="299" y="40"/>
                  <a:pt x="300" y="41"/>
                </a:cubicBezTo>
                <a:close/>
                <a:moveTo>
                  <a:pt x="297" y="53"/>
                </a:moveTo>
                <a:cubicBezTo>
                  <a:pt x="298" y="53"/>
                  <a:pt x="298" y="54"/>
                  <a:pt x="299" y="54"/>
                </a:cubicBezTo>
                <a:cubicBezTo>
                  <a:pt x="298" y="54"/>
                  <a:pt x="298" y="54"/>
                  <a:pt x="297" y="53"/>
                </a:cubicBezTo>
                <a:cubicBezTo>
                  <a:pt x="296" y="53"/>
                  <a:pt x="296" y="53"/>
                  <a:pt x="295" y="53"/>
                </a:cubicBezTo>
                <a:cubicBezTo>
                  <a:pt x="296" y="53"/>
                  <a:pt x="296" y="53"/>
                  <a:pt x="297" y="53"/>
                </a:cubicBezTo>
                <a:close/>
                <a:moveTo>
                  <a:pt x="289" y="37"/>
                </a:move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9" y="37"/>
                </a:cubicBezTo>
                <a:close/>
                <a:moveTo>
                  <a:pt x="274" y="49"/>
                </a:moveTo>
                <a:cubicBezTo>
                  <a:pt x="276" y="49"/>
                  <a:pt x="277" y="49"/>
                  <a:pt x="279" y="49"/>
                </a:cubicBezTo>
                <a:cubicBezTo>
                  <a:pt x="281" y="50"/>
                  <a:pt x="282" y="50"/>
                  <a:pt x="284" y="51"/>
                </a:cubicBezTo>
                <a:cubicBezTo>
                  <a:pt x="286" y="51"/>
                  <a:pt x="288" y="52"/>
                  <a:pt x="289" y="52"/>
                </a:cubicBezTo>
                <a:cubicBezTo>
                  <a:pt x="289" y="52"/>
                  <a:pt x="288" y="52"/>
                  <a:pt x="287" y="52"/>
                </a:cubicBezTo>
                <a:cubicBezTo>
                  <a:pt x="284" y="51"/>
                  <a:pt x="280" y="50"/>
                  <a:pt x="277" y="50"/>
                </a:cubicBezTo>
                <a:cubicBezTo>
                  <a:pt x="271" y="49"/>
                  <a:pt x="272" y="49"/>
                  <a:pt x="270" y="48"/>
                </a:cubicBezTo>
                <a:cubicBezTo>
                  <a:pt x="270" y="48"/>
                  <a:pt x="272" y="48"/>
                  <a:pt x="274" y="49"/>
                </a:cubicBezTo>
                <a:close/>
                <a:moveTo>
                  <a:pt x="184" y="197"/>
                </a:moveTo>
                <a:cubicBezTo>
                  <a:pt x="183" y="198"/>
                  <a:pt x="183" y="198"/>
                  <a:pt x="182" y="198"/>
                </a:cubicBezTo>
                <a:cubicBezTo>
                  <a:pt x="183" y="198"/>
                  <a:pt x="183" y="198"/>
                  <a:pt x="184" y="197"/>
                </a:cubicBezTo>
                <a:close/>
                <a:moveTo>
                  <a:pt x="132" y="186"/>
                </a:move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1" y="186"/>
                  <a:pt x="131" y="187"/>
                </a:cubicBezTo>
                <a:cubicBezTo>
                  <a:pt x="131" y="186"/>
                  <a:pt x="132" y="186"/>
                  <a:pt x="132" y="186"/>
                </a:cubicBezTo>
                <a:close/>
                <a:moveTo>
                  <a:pt x="128" y="188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8"/>
                  <a:pt x="128" y="189"/>
                  <a:pt x="127" y="190"/>
                </a:cubicBezTo>
                <a:cubicBezTo>
                  <a:pt x="127" y="189"/>
                  <a:pt x="128" y="189"/>
                  <a:pt x="128" y="188"/>
                </a:cubicBezTo>
                <a:close/>
                <a:moveTo>
                  <a:pt x="115" y="209"/>
                </a:moveTo>
                <a:cubicBezTo>
                  <a:pt x="115" y="208"/>
                  <a:pt x="116" y="207"/>
                  <a:pt x="117" y="206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8"/>
                  <a:pt x="116" y="209"/>
                  <a:pt x="115" y="210"/>
                </a:cubicBezTo>
                <a:cubicBezTo>
                  <a:pt x="115" y="211"/>
                  <a:pt x="115" y="211"/>
                  <a:pt x="114" y="212"/>
                </a:cubicBezTo>
                <a:cubicBezTo>
                  <a:pt x="114" y="213"/>
                  <a:pt x="114" y="214"/>
                  <a:pt x="115" y="213"/>
                </a:cubicBezTo>
                <a:cubicBezTo>
                  <a:pt x="116" y="213"/>
                  <a:pt x="116" y="214"/>
                  <a:pt x="114" y="217"/>
                </a:cubicBezTo>
                <a:cubicBezTo>
                  <a:pt x="114" y="218"/>
                  <a:pt x="113" y="219"/>
                  <a:pt x="112" y="221"/>
                </a:cubicBezTo>
                <a:cubicBezTo>
                  <a:pt x="113" y="220"/>
                  <a:pt x="113" y="219"/>
                  <a:pt x="113" y="218"/>
                </a:cubicBezTo>
                <a:cubicBezTo>
                  <a:pt x="113" y="217"/>
                  <a:pt x="113" y="216"/>
                  <a:pt x="114" y="214"/>
                </a:cubicBezTo>
                <a:cubicBezTo>
                  <a:pt x="114" y="213"/>
                  <a:pt x="114" y="212"/>
                  <a:pt x="114" y="211"/>
                </a:cubicBezTo>
                <a:cubicBezTo>
                  <a:pt x="114" y="210"/>
                  <a:pt x="115" y="210"/>
                  <a:pt x="115" y="209"/>
                </a:cubicBezTo>
                <a:close/>
                <a:moveTo>
                  <a:pt x="113" y="211"/>
                </a:moveTo>
                <a:cubicBezTo>
                  <a:pt x="113" y="211"/>
                  <a:pt x="114" y="211"/>
                  <a:pt x="114" y="211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13" y="215"/>
                  <a:pt x="112" y="219"/>
                  <a:pt x="112" y="222"/>
                </a:cubicBezTo>
                <a:cubicBezTo>
                  <a:pt x="112" y="224"/>
                  <a:pt x="111" y="225"/>
                  <a:pt x="111" y="226"/>
                </a:cubicBezTo>
                <a:cubicBezTo>
                  <a:pt x="111" y="221"/>
                  <a:pt x="113" y="217"/>
                  <a:pt x="113" y="211"/>
                </a:cubicBezTo>
                <a:close/>
                <a:moveTo>
                  <a:pt x="235" y="389"/>
                </a:move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lose/>
                <a:moveTo>
                  <a:pt x="233" y="374"/>
                </a:moveTo>
                <a:cubicBezTo>
                  <a:pt x="234" y="374"/>
                  <a:pt x="236" y="374"/>
                  <a:pt x="237" y="374"/>
                </a:cubicBezTo>
                <a:cubicBezTo>
                  <a:pt x="236" y="374"/>
                  <a:pt x="234" y="374"/>
                  <a:pt x="233" y="374"/>
                </a:cubicBezTo>
                <a:close/>
                <a:moveTo>
                  <a:pt x="232" y="374"/>
                </a:moveTo>
                <a:cubicBezTo>
                  <a:pt x="232" y="374"/>
                  <a:pt x="232" y="374"/>
                  <a:pt x="232" y="374"/>
                </a:cubicBezTo>
                <a:cubicBezTo>
                  <a:pt x="232" y="374"/>
                  <a:pt x="232" y="374"/>
                  <a:pt x="232" y="374"/>
                </a:cubicBezTo>
                <a:cubicBezTo>
                  <a:pt x="233" y="374"/>
                  <a:pt x="235" y="373"/>
                  <a:pt x="236" y="373"/>
                </a:cubicBezTo>
                <a:cubicBezTo>
                  <a:pt x="238" y="373"/>
                  <a:pt x="238" y="373"/>
                  <a:pt x="238" y="373"/>
                </a:cubicBezTo>
                <a:cubicBezTo>
                  <a:pt x="237" y="373"/>
                  <a:pt x="237" y="373"/>
                  <a:pt x="235" y="373"/>
                </a:cubicBezTo>
                <a:cubicBezTo>
                  <a:pt x="235" y="373"/>
                  <a:pt x="234" y="373"/>
                  <a:pt x="233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4" y="373"/>
                  <a:pt x="235" y="372"/>
                  <a:pt x="236" y="373"/>
                </a:cubicBezTo>
                <a:cubicBezTo>
                  <a:pt x="237" y="373"/>
                  <a:pt x="239" y="373"/>
                  <a:pt x="240" y="373"/>
                </a:cubicBezTo>
                <a:cubicBezTo>
                  <a:pt x="242" y="373"/>
                  <a:pt x="243" y="373"/>
                  <a:pt x="243" y="374"/>
                </a:cubicBezTo>
                <a:cubicBezTo>
                  <a:pt x="243" y="374"/>
                  <a:pt x="244" y="374"/>
                  <a:pt x="244" y="374"/>
                </a:cubicBezTo>
                <a:cubicBezTo>
                  <a:pt x="240" y="374"/>
                  <a:pt x="237" y="374"/>
                  <a:pt x="232" y="374"/>
                </a:cubicBezTo>
                <a:close/>
                <a:moveTo>
                  <a:pt x="240" y="370"/>
                </a:moveTo>
                <a:cubicBezTo>
                  <a:pt x="241" y="370"/>
                  <a:pt x="243" y="370"/>
                  <a:pt x="243" y="370"/>
                </a:cubicBezTo>
                <a:cubicBezTo>
                  <a:pt x="244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6" y="370"/>
                  <a:pt x="244" y="370"/>
                  <a:pt x="243" y="370"/>
                </a:cubicBezTo>
                <a:cubicBezTo>
                  <a:pt x="241" y="370"/>
                  <a:pt x="240" y="370"/>
                  <a:pt x="238" y="371"/>
                </a:cubicBezTo>
                <a:cubicBezTo>
                  <a:pt x="237" y="370"/>
                  <a:pt x="236" y="370"/>
                  <a:pt x="235" y="370"/>
                </a:cubicBezTo>
                <a:cubicBezTo>
                  <a:pt x="236" y="370"/>
                  <a:pt x="238" y="370"/>
                  <a:pt x="240" y="370"/>
                </a:cubicBezTo>
                <a:close/>
                <a:moveTo>
                  <a:pt x="235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9" y="369"/>
                  <a:pt x="240" y="369"/>
                  <a:pt x="241" y="369"/>
                </a:cubicBezTo>
                <a:cubicBezTo>
                  <a:pt x="242" y="369"/>
                  <a:pt x="243" y="369"/>
                  <a:pt x="244" y="369"/>
                </a:cubicBezTo>
                <a:cubicBezTo>
                  <a:pt x="245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3" y="369"/>
                  <a:pt x="240" y="369"/>
                  <a:pt x="238" y="370"/>
                </a:cubicBezTo>
                <a:cubicBezTo>
                  <a:pt x="238" y="370"/>
                  <a:pt x="236" y="369"/>
                  <a:pt x="235" y="369"/>
                </a:cubicBezTo>
                <a:cubicBezTo>
                  <a:pt x="235" y="369"/>
                  <a:pt x="235" y="369"/>
                  <a:pt x="235" y="369"/>
                </a:cubicBezTo>
                <a:close/>
                <a:moveTo>
                  <a:pt x="246" y="375"/>
                </a:moveTo>
                <a:cubicBezTo>
                  <a:pt x="246" y="375"/>
                  <a:pt x="246" y="374"/>
                  <a:pt x="247" y="374"/>
                </a:cubicBezTo>
                <a:cubicBezTo>
                  <a:pt x="246" y="374"/>
                  <a:pt x="246" y="375"/>
                  <a:pt x="246" y="375"/>
                </a:cubicBezTo>
                <a:cubicBezTo>
                  <a:pt x="246" y="375"/>
                  <a:pt x="246" y="375"/>
                  <a:pt x="246" y="375"/>
                </a:cubicBezTo>
                <a:close/>
                <a:moveTo>
                  <a:pt x="256" y="392"/>
                </a:moveTo>
                <a:cubicBezTo>
                  <a:pt x="255" y="392"/>
                  <a:pt x="255" y="392"/>
                  <a:pt x="254" y="392"/>
                </a:cubicBezTo>
                <a:cubicBezTo>
                  <a:pt x="253" y="392"/>
                  <a:pt x="253" y="392"/>
                  <a:pt x="252" y="392"/>
                </a:cubicBezTo>
                <a:cubicBezTo>
                  <a:pt x="250" y="392"/>
                  <a:pt x="248" y="393"/>
                  <a:pt x="246" y="393"/>
                </a:cubicBezTo>
                <a:cubicBezTo>
                  <a:pt x="248" y="392"/>
                  <a:pt x="250" y="392"/>
                  <a:pt x="253" y="392"/>
                </a:cubicBezTo>
                <a:cubicBezTo>
                  <a:pt x="254" y="392"/>
                  <a:pt x="256" y="392"/>
                  <a:pt x="257" y="391"/>
                </a:cubicBezTo>
                <a:cubicBezTo>
                  <a:pt x="257" y="391"/>
                  <a:pt x="256" y="392"/>
                  <a:pt x="256" y="392"/>
                </a:cubicBezTo>
                <a:close/>
                <a:moveTo>
                  <a:pt x="258" y="391"/>
                </a:moveTo>
                <a:cubicBezTo>
                  <a:pt x="257" y="391"/>
                  <a:pt x="256" y="391"/>
                  <a:pt x="255" y="391"/>
                </a:cubicBezTo>
                <a:cubicBezTo>
                  <a:pt x="256" y="391"/>
                  <a:pt x="256" y="391"/>
                  <a:pt x="257" y="390"/>
                </a:cubicBezTo>
                <a:cubicBezTo>
                  <a:pt x="257" y="390"/>
                  <a:pt x="257" y="390"/>
                  <a:pt x="257" y="390"/>
                </a:cubicBezTo>
                <a:cubicBezTo>
                  <a:pt x="258" y="390"/>
                  <a:pt x="258" y="390"/>
                  <a:pt x="259" y="390"/>
                </a:cubicBezTo>
                <a:cubicBezTo>
                  <a:pt x="259" y="390"/>
                  <a:pt x="259" y="390"/>
                  <a:pt x="260" y="390"/>
                </a:cubicBezTo>
                <a:cubicBezTo>
                  <a:pt x="260" y="390"/>
                  <a:pt x="260" y="390"/>
                  <a:pt x="258" y="391"/>
                </a:cubicBezTo>
                <a:close/>
                <a:moveTo>
                  <a:pt x="261" y="377"/>
                </a:moveTo>
                <a:cubicBezTo>
                  <a:pt x="260" y="377"/>
                  <a:pt x="258" y="377"/>
                  <a:pt x="257" y="377"/>
                </a:cubicBezTo>
                <a:cubicBezTo>
                  <a:pt x="258" y="377"/>
                  <a:pt x="260" y="376"/>
                  <a:pt x="262" y="376"/>
                </a:cubicBezTo>
                <a:cubicBezTo>
                  <a:pt x="262" y="376"/>
                  <a:pt x="262" y="376"/>
                  <a:pt x="261" y="377"/>
                </a:cubicBezTo>
                <a:close/>
                <a:moveTo>
                  <a:pt x="263" y="376"/>
                </a:moveTo>
                <a:cubicBezTo>
                  <a:pt x="262" y="376"/>
                  <a:pt x="262" y="376"/>
                  <a:pt x="262" y="376"/>
                </a:cubicBezTo>
                <a:cubicBezTo>
                  <a:pt x="262" y="375"/>
                  <a:pt x="262" y="375"/>
                  <a:pt x="262" y="375"/>
                </a:cubicBezTo>
                <a:cubicBezTo>
                  <a:pt x="262" y="375"/>
                  <a:pt x="263" y="375"/>
                  <a:pt x="263" y="375"/>
                </a:cubicBezTo>
                <a:cubicBezTo>
                  <a:pt x="263" y="375"/>
                  <a:pt x="263" y="375"/>
                  <a:pt x="263" y="376"/>
                </a:cubicBezTo>
                <a:close/>
                <a:moveTo>
                  <a:pt x="264" y="375"/>
                </a:moveTo>
                <a:cubicBezTo>
                  <a:pt x="264" y="375"/>
                  <a:pt x="263" y="375"/>
                  <a:pt x="263" y="375"/>
                </a:cubicBezTo>
                <a:cubicBezTo>
                  <a:pt x="263" y="375"/>
                  <a:pt x="255" y="375"/>
                  <a:pt x="255" y="375"/>
                </a:cubicBezTo>
                <a:cubicBezTo>
                  <a:pt x="255" y="375"/>
                  <a:pt x="255" y="375"/>
                  <a:pt x="256" y="375"/>
                </a:cubicBezTo>
                <a:cubicBezTo>
                  <a:pt x="259" y="375"/>
                  <a:pt x="262" y="374"/>
                  <a:pt x="265" y="374"/>
                </a:cubicBezTo>
                <a:cubicBezTo>
                  <a:pt x="264" y="375"/>
                  <a:pt x="264" y="375"/>
                  <a:pt x="264" y="375"/>
                </a:cubicBezTo>
                <a:close/>
                <a:moveTo>
                  <a:pt x="289" y="402"/>
                </a:moveTo>
                <a:cubicBezTo>
                  <a:pt x="288" y="403"/>
                  <a:pt x="287" y="403"/>
                  <a:pt x="286" y="404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1" y="405"/>
                  <a:pt x="281" y="405"/>
                  <a:pt x="281" y="405"/>
                </a:cubicBezTo>
                <a:cubicBezTo>
                  <a:pt x="279" y="406"/>
                  <a:pt x="277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7" y="405"/>
                  <a:pt x="282" y="405"/>
                  <a:pt x="285" y="404"/>
                </a:cubicBezTo>
                <a:cubicBezTo>
                  <a:pt x="284" y="404"/>
                  <a:pt x="283" y="404"/>
                  <a:pt x="282" y="404"/>
                </a:cubicBezTo>
                <a:cubicBezTo>
                  <a:pt x="283" y="403"/>
                  <a:pt x="285" y="403"/>
                  <a:pt x="286" y="402"/>
                </a:cubicBezTo>
                <a:cubicBezTo>
                  <a:pt x="289" y="401"/>
                  <a:pt x="283" y="405"/>
                  <a:pt x="288" y="403"/>
                </a:cubicBezTo>
                <a:cubicBezTo>
                  <a:pt x="288" y="403"/>
                  <a:pt x="289" y="402"/>
                  <a:pt x="289" y="402"/>
                </a:cubicBezTo>
                <a:cubicBezTo>
                  <a:pt x="289" y="402"/>
                  <a:pt x="289" y="402"/>
                  <a:pt x="289" y="402"/>
                </a:cubicBezTo>
                <a:close/>
                <a:moveTo>
                  <a:pt x="312" y="385"/>
                </a:moveTo>
                <a:cubicBezTo>
                  <a:pt x="310" y="387"/>
                  <a:pt x="307" y="388"/>
                  <a:pt x="305" y="390"/>
                </a:cubicBezTo>
                <a:cubicBezTo>
                  <a:pt x="304" y="390"/>
                  <a:pt x="303" y="391"/>
                  <a:pt x="303" y="391"/>
                </a:cubicBezTo>
                <a:cubicBezTo>
                  <a:pt x="302" y="392"/>
                  <a:pt x="302" y="392"/>
                  <a:pt x="302" y="392"/>
                </a:cubicBezTo>
                <a:cubicBezTo>
                  <a:pt x="301" y="392"/>
                  <a:pt x="302" y="392"/>
                  <a:pt x="303" y="392"/>
                </a:cubicBezTo>
                <a:cubicBezTo>
                  <a:pt x="304" y="392"/>
                  <a:pt x="305" y="391"/>
                  <a:pt x="305" y="392"/>
                </a:cubicBezTo>
                <a:cubicBezTo>
                  <a:pt x="301" y="394"/>
                  <a:pt x="298" y="395"/>
                  <a:pt x="294" y="397"/>
                </a:cubicBezTo>
                <a:cubicBezTo>
                  <a:pt x="289" y="399"/>
                  <a:pt x="289" y="399"/>
                  <a:pt x="289" y="399"/>
                </a:cubicBezTo>
                <a:cubicBezTo>
                  <a:pt x="287" y="400"/>
                  <a:pt x="286" y="401"/>
                  <a:pt x="284" y="401"/>
                </a:cubicBezTo>
                <a:cubicBezTo>
                  <a:pt x="282" y="402"/>
                  <a:pt x="280" y="403"/>
                  <a:pt x="280" y="404"/>
                </a:cubicBezTo>
                <a:cubicBezTo>
                  <a:pt x="280" y="404"/>
                  <a:pt x="280" y="404"/>
                  <a:pt x="280" y="404"/>
                </a:cubicBezTo>
                <a:cubicBezTo>
                  <a:pt x="278" y="405"/>
                  <a:pt x="277" y="405"/>
                  <a:pt x="274" y="405"/>
                </a:cubicBezTo>
                <a:cubicBezTo>
                  <a:pt x="271" y="406"/>
                  <a:pt x="270" y="406"/>
                  <a:pt x="272" y="405"/>
                </a:cubicBezTo>
                <a:cubicBezTo>
                  <a:pt x="273" y="405"/>
                  <a:pt x="273" y="405"/>
                  <a:pt x="272" y="404"/>
                </a:cubicBezTo>
                <a:cubicBezTo>
                  <a:pt x="272" y="404"/>
                  <a:pt x="272" y="404"/>
                  <a:pt x="271" y="404"/>
                </a:cubicBezTo>
                <a:cubicBezTo>
                  <a:pt x="272" y="404"/>
                  <a:pt x="273" y="403"/>
                  <a:pt x="274" y="403"/>
                </a:cubicBezTo>
                <a:cubicBezTo>
                  <a:pt x="276" y="402"/>
                  <a:pt x="278" y="401"/>
                  <a:pt x="280" y="400"/>
                </a:cubicBezTo>
                <a:cubicBezTo>
                  <a:pt x="281" y="399"/>
                  <a:pt x="282" y="399"/>
                  <a:pt x="282" y="399"/>
                </a:cubicBezTo>
                <a:cubicBezTo>
                  <a:pt x="280" y="401"/>
                  <a:pt x="282" y="399"/>
                  <a:pt x="284" y="399"/>
                </a:cubicBezTo>
                <a:cubicBezTo>
                  <a:pt x="285" y="398"/>
                  <a:pt x="287" y="398"/>
                  <a:pt x="288" y="397"/>
                </a:cubicBezTo>
                <a:cubicBezTo>
                  <a:pt x="290" y="396"/>
                  <a:pt x="291" y="396"/>
                  <a:pt x="293" y="395"/>
                </a:cubicBezTo>
                <a:cubicBezTo>
                  <a:pt x="292" y="396"/>
                  <a:pt x="290" y="397"/>
                  <a:pt x="289" y="397"/>
                </a:cubicBezTo>
                <a:cubicBezTo>
                  <a:pt x="287" y="398"/>
                  <a:pt x="285" y="399"/>
                  <a:pt x="284" y="399"/>
                </a:cubicBezTo>
                <a:cubicBezTo>
                  <a:pt x="281" y="401"/>
                  <a:pt x="277" y="402"/>
                  <a:pt x="274" y="403"/>
                </a:cubicBezTo>
                <a:cubicBezTo>
                  <a:pt x="277" y="404"/>
                  <a:pt x="283" y="400"/>
                  <a:pt x="288" y="399"/>
                </a:cubicBezTo>
                <a:cubicBezTo>
                  <a:pt x="278" y="403"/>
                  <a:pt x="278" y="403"/>
                  <a:pt x="278" y="403"/>
                </a:cubicBezTo>
                <a:cubicBezTo>
                  <a:pt x="281" y="402"/>
                  <a:pt x="284" y="401"/>
                  <a:pt x="287" y="400"/>
                </a:cubicBezTo>
                <a:cubicBezTo>
                  <a:pt x="290" y="399"/>
                  <a:pt x="292" y="397"/>
                  <a:pt x="293" y="396"/>
                </a:cubicBezTo>
                <a:cubicBezTo>
                  <a:pt x="296" y="395"/>
                  <a:pt x="297" y="394"/>
                  <a:pt x="299" y="392"/>
                </a:cubicBezTo>
                <a:cubicBezTo>
                  <a:pt x="303" y="391"/>
                  <a:pt x="306" y="389"/>
                  <a:pt x="309" y="387"/>
                </a:cubicBezTo>
                <a:cubicBezTo>
                  <a:pt x="309" y="387"/>
                  <a:pt x="310" y="386"/>
                  <a:pt x="311" y="386"/>
                </a:cubicBezTo>
                <a:cubicBezTo>
                  <a:pt x="312" y="385"/>
                  <a:pt x="313" y="385"/>
                  <a:pt x="314" y="384"/>
                </a:cubicBezTo>
                <a:cubicBezTo>
                  <a:pt x="313" y="385"/>
                  <a:pt x="313" y="385"/>
                  <a:pt x="312" y="385"/>
                </a:cubicBezTo>
                <a:close/>
                <a:moveTo>
                  <a:pt x="283" y="343"/>
                </a:move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lose/>
                <a:moveTo>
                  <a:pt x="325" y="276"/>
                </a:moveTo>
                <a:cubicBezTo>
                  <a:pt x="324" y="279"/>
                  <a:pt x="323" y="280"/>
                  <a:pt x="323" y="279"/>
                </a:cubicBezTo>
                <a:cubicBezTo>
                  <a:pt x="321" y="278"/>
                  <a:pt x="320" y="276"/>
                  <a:pt x="318" y="276"/>
                </a:cubicBezTo>
                <a:cubicBezTo>
                  <a:pt x="318" y="279"/>
                  <a:pt x="317" y="284"/>
                  <a:pt x="317" y="285"/>
                </a:cubicBezTo>
                <a:cubicBezTo>
                  <a:pt x="318" y="287"/>
                  <a:pt x="315" y="290"/>
                  <a:pt x="315" y="292"/>
                </a:cubicBezTo>
                <a:cubicBezTo>
                  <a:pt x="314" y="292"/>
                  <a:pt x="315" y="294"/>
                  <a:pt x="314" y="294"/>
                </a:cubicBezTo>
                <a:cubicBezTo>
                  <a:pt x="313" y="293"/>
                  <a:pt x="312" y="296"/>
                  <a:pt x="311" y="297"/>
                </a:cubicBezTo>
                <a:cubicBezTo>
                  <a:pt x="311" y="297"/>
                  <a:pt x="312" y="296"/>
                  <a:pt x="312" y="296"/>
                </a:cubicBezTo>
                <a:cubicBezTo>
                  <a:pt x="312" y="297"/>
                  <a:pt x="312" y="298"/>
                  <a:pt x="311" y="299"/>
                </a:cubicBezTo>
                <a:cubicBezTo>
                  <a:pt x="311" y="300"/>
                  <a:pt x="310" y="300"/>
                  <a:pt x="310" y="301"/>
                </a:cubicBezTo>
                <a:cubicBezTo>
                  <a:pt x="309" y="302"/>
                  <a:pt x="309" y="302"/>
                  <a:pt x="309" y="303"/>
                </a:cubicBezTo>
                <a:cubicBezTo>
                  <a:pt x="310" y="301"/>
                  <a:pt x="311" y="299"/>
                  <a:pt x="312" y="298"/>
                </a:cubicBezTo>
                <a:cubicBezTo>
                  <a:pt x="313" y="297"/>
                  <a:pt x="314" y="296"/>
                  <a:pt x="315" y="296"/>
                </a:cubicBezTo>
                <a:cubicBezTo>
                  <a:pt x="314" y="297"/>
                  <a:pt x="313" y="298"/>
                  <a:pt x="312" y="299"/>
                </a:cubicBezTo>
                <a:cubicBezTo>
                  <a:pt x="311" y="301"/>
                  <a:pt x="310" y="302"/>
                  <a:pt x="310" y="302"/>
                </a:cubicBezTo>
                <a:cubicBezTo>
                  <a:pt x="310" y="303"/>
                  <a:pt x="310" y="303"/>
                  <a:pt x="311" y="303"/>
                </a:cubicBezTo>
                <a:cubicBezTo>
                  <a:pt x="311" y="303"/>
                  <a:pt x="311" y="303"/>
                  <a:pt x="311" y="304"/>
                </a:cubicBezTo>
                <a:cubicBezTo>
                  <a:pt x="310" y="305"/>
                  <a:pt x="308" y="306"/>
                  <a:pt x="307" y="307"/>
                </a:cubicBezTo>
                <a:cubicBezTo>
                  <a:pt x="306" y="308"/>
                  <a:pt x="305" y="309"/>
                  <a:pt x="305" y="309"/>
                </a:cubicBezTo>
                <a:cubicBezTo>
                  <a:pt x="304" y="310"/>
                  <a:pt x="303" y="311"/>
                  <a:pt x="302" y="312"/>
                </a:cubicBezTo>
                <a:cubicBezTo>
                  <a:pt x="303" y="311"/>
                  <a:pt x="304" y="310"/>
                  <a:pt x="303" y="310"/>
                </a:cubicBezTo>
                <a:cubicBezTo>
                  <a:pt x="300" y="313"/>
                  <a:pt x="301" y="313"/>
                  <a:pt x="302" y="314"/>
                </a:cubicBezTo>
                <a:cubicBezTo>
                  <a:pt x="302" y="316"/>
                  <a:pt x="304" y="313"/>
                  <a:pt x="306" y="311"/>
                </a:cubicBezTo>
                <a:cubicBezTo>
                  <a:pt x="305" y="313"/>
                  <a:pt x="303" y="315"/>
                  <a:pt x="304" y="315"/>
                </a:cubicBezTo>
                <a:cubicBezTo>
                  <a:pt x="304" y="316"/>
                  <a:pt x="304" y="316"/>
                  <a:pt x="304" y="317"/>
                </a:cubicBezTo>
                <a:cubicBezTo>
                  <a:pt x="303" y="318"/>
                  <a:pt x="302" y="319"/>
                  <a:pt x="301" y="320"/>
                </a:cubicBezTo>
                <a:cubicBezTo>
                  <a:pt x="300" y="321"/>
                  <a:pt x="299" y="322"/>
                  <a:pt x="298" y="323"/>
                </a:cubicBezTo>
                <a:cubicBezTo>
                  <a:pt x="298" y="324"/>
                  <a:pt x="297" y="323"/>
                  <a:pt x="296" y="325"/>
                </a:cubicBezTo>
                <a:cubicBezTo>
                  <a:pt x="297" y="325"/>
                  <a:pt x="296" y="327"/>
                  <a:pt x="295" y="329"/>
                </a:cubicBezTo>
                <a:cubicBezTo>
                  <a:pt x="296" y="327"/>
                  <a:pt x="298" y="325"/>
                  <a:pt x="300" y="324"/>
                </a:cubicBezTo>
                <a:cubicBezTo>
                  <a:pt x="301" y="323"/>
                  <a:pt x="302" y="322"/>
                  <a:pt x="302" y="322"/>
                </a:cubicBezTo>
                <a:cubicBezTo>
                  <a:pt x="305" y="319"/>
                  <a:pt x="305" y="319"/>
                  <a:pt x="305" y="319"/>
                </a:cubicBezTo>
                <a:cubicBezTo>
                  <a:pt x="304" y="320"/>
                  <a:pt x="304" y="321"/>
                  <a:pt x="303" y="322"/>
                </a:cubicBezTo>
                <a:cubicBezTo>
                  <a:pt x="302" y="323"/>
                  <a:pt x="302" y="323"/>
                  <a:pt x="301" y="324"/>
                </a:cubicBezTo>
                <a:cubicBezTo>
                  <a:pt x="299" y="326"/>
                  <a:pt x="298" y="327"/>
                  <a:pt x="297" y="329"/>
                </a:cubicBezTo>
                <a:cubicBezTo>
                  <a:pt x="298" y="328"/>
                  <a:pt x="299" y="328"/>
                  <a:pt x="300" y="328"/>
                </a:cubicBezTo>
                <a:cubicBezTo>
                  <a:pt x="302" y="327"/>
                  <a:pt x="302" y="326"/>
                  <a:pt x="303" y="325"/>
                </a:cubicBezTo>
                <a:cubicBezTo>
                  <a:pt x="303" y="324"/>
                  <a:pt x="304" y="324"/>
                  <a:pt x="305" y="323"/>
                </a:cubicBezTo>
                <a:cubicBezTo>
                  <a:pt x="303" y="325"/>
                  <a:pt x="306" y="323"/>
                  <a:pt x="306" y="325"/>
                </a:cubicBezTo>
                <a:cubicBezTo>
                  <a:pt x="305" y="325"/>
                  <a:pt x="305" y="326"/>
                  <a:pt x="305" y="326"/>
                </a:cubicBezTo>
                <a:cubicBezTo>
                  <a:pt x="303" y="327"/>
                  <a:pt x="302" y="329"/>
                  <a:pt x="300" y="330"/>
                </a:cubicBezTo>
                <a:cubicBezTo>
                  <a:pt x="299" y="330"/>
                  <a:pt x="298" y="331"/>
                  <a:pt x="297" y="332"/>
                </a:cubicBezTo>
                <a:cubicBezTo>
                  <a:pt x="296" y="333"/>
                  <a:pt x="295" y="333"/>
                  <a:pt x="295" y="333"/>
                </a:cubicBezTo>
                <a:cubicBezTo>
                  <a:pt x="293" y="335"/>
                  <a:pt x="291" y="337"/>
                  <a:pt x="288" y="339"/>
                </a:cubicBezTo>
                <a:cubicBezTo>
                  <a:pt x="286" y="340"/>
                  <a:pt x="283" y="342"/>
                  <a:pt x="281" y="343"/>
                </a:cubicBezTo>
                <a:cubicBezTo>
                  <a:pt x="281" y="342"/>
                  <a:pt x="283" y="342"/>
                  <a:pt x="284" y="341"/>
                </a:cubicBezTo>
                <a:cubicBezTo>
                  <a:pt x="285" y="340"/>
                  <a:pt x="285" y="340"/>
                  <a:pt x="283" y="341"/>
                </a:cubicBezTo>
                <a:cubicBezTo>
                  <a:pt x="283" y="340"/>
                  <a:pt x="285" y="340"/>
                  <a:pt x="285" y="339"/>
                </a:cubicBezTo>
                <a:cubicBezTo>
                  <a:pt x="286" y="338"/>
                  <a:pt x="289" y="337"/>
                  <a:pt x="288" y="337"/>
                </a:cubicBezTo>
                <a:cubicBezTo>
                  <a:pt x="286" y="338"/>
                  <a:pt x="284" y="339"/>
                  <a:pt x="282" y="340"/>
                </a:cubicBezTo>
                <a:cubicBezTo>
                  <a:pt x="279" y="342"/>
                  <a:pt x="279" y="342"/>
                  <a:pt x="279" y="342"/>
                </a:cubicBezTo>
                <a:cubicBezTo>
                  <a:pt x="278" y="343"/>
                  <a:pt x="277" y="343"/>
                  <a:pt x="276" y="344"/>
                </a:cubicBezTo>
                <a:cubicBezTo>
                  <a:pt x="274" y="345"/>
                  <a:pt x="272" y="345"/>
                  <a:pt x="271" y="345"/>
                </a:cubicBezTo>
                <a:cubicBezTo>
                  <a:pt x="270" y="345"/>
                  <a:pt x="270" y="345"/>
                  <a:pt x="269" y="345"/>
                </a:cubicBezTo>
                <a:cubicBezTo>
                  <a:pt x="268" y="345"/>
                  <a:pt x="267" y="345"/>
                  <a:pt x="266" y="346"/>
                </a:cubicBezTo>
                <a:cubicBezTo>
                  <a:pt x="266" y="346"/>
                  <a:pt x="266" y="347"/>
                  <a:pt x="266" y="348"/>
                </a:cubicBezTo>
                <a:cubicBezTo>
                  <a:pt x="267" y="348"/>
                  <a:pt x="267" y="348"/>
                  <a:pt x="268" y="348"/>
                </a:cubicBezTo>
                <a:cubicBezTo>
                  <a:pt x="269" y="348"/>
                  <a:pt x="270" y="348"/>
                  <a:pt x="271" y="347"/>
                </a:cubicBezTo>
                <a:cubicBezTo>
                  <a:pt x="272" y="347"/>
                  <a:pt x="273" y="346"/>
                  <a:pt x="273" y="346"/>
                </a:cubicBezTo>
                <a:cubicBezTo>
                  <a:pt x="272" y="347"/>
                  <a:pt x="271" y="348"/>
                  <a:pt x="269" y="349"/>
                </a:cubicBezTo>
                <a:cubicBezTo>
                  <a:pt x="268" y="349"/>
                  <a:pt x="267" y="350"/>
                  <a:pt x="266" y="351"/>
                </a:cubicBezTo>
                <a:cubicBezTo>
                  <a:pt x="265" y="352"/>
                  <a:pt x="266" y="352"/>
                  <a:pt x="267" y="352"/>
                </a:cubicBezTo>
                <a:cubicBezTo>
                  <a:pt x="266" y="353"/>
                  <a:pt x="263" y="354"/>
                  <a:pt x="261" y="355"/>
                </a:cubicBezTo>
                <a:cubicBezTo>
                  <a:pt x="259" y="356"/>
                  <a:pt x="256" y="356"/>
                  <a:pt x="254" y="357"/>
                </a:cubicBezTo>
                <a:cubicBezTo>
                  <a:pt x="256" y="357"/>
                  <a:pt x="258" y="357"/>
                  <a:pt x="261" y="357"/>
                </a:cubicBezTo>
                <a:cubicBezTo>
                  <a:pt x="263" y="356"/>
                  <a:pt x="265" y="355"/>
                  <a:pt x="268" y="354"/>
                </a:cubicBezTo>
                <a:cubicBezTo>
                  <a:pt x="271" y="353"/>
                  <a:pt x="271" y="353"/>
                  <a:pt x="271" y="353"/>
                </a:cubicBezTo>
                <a:cubicBezTo>
                  <a:pt x="272" y="353"/>
                  <a:pt x="273" y="352"/>
                  <a:pt x="274" y="352"/>
                </a:cubicBezTo>
                <a:cubicBezTo>
                  <a:pt x="277" y="351"/>
                  <a:pt x="279" y="350"/>
                  <a:pt x="281" y="349"/>
                </a:cubicBezTo>
                <a:cubicBezTo>
                  <a:pt x="278" y="351"/>
                  <a:pt x="274" y="352"/>
                  <a:pt x="271" y="354"/>
                </a:cubicBezTo>
                <a:cubicBezTo>
                  <a:pt x="269" y="355"/>
                  <a:pt x="267" y="355"/>
                  <a:pt x="265" y="356"/>
                </a:cubicBezTo>
                <a:cubicBezTo>
                  <a:pt x="263" y="357"/>
                  <a:pt x="261" y="358"/>
                  <a:pt x="259" y="358"/>
                </a:cubicBezTo>
                <a:cubicBezTo>
                  <a:pt x="260" y="358"/>
                  <a:pt x="261" y="358"/>
                  <a:pt x="262" y="358"/>
                </a:cubicBezTo>
                <a:cubicBezTo>
                  <a:pt x="263" y="358"/>
                  <a:pt x="264" y="358"/>
                  <a:pt x="264" y="358"/>
                </a:cubicBezTo>
                <a:cubicBezTo>
                  <a:pt x="266" y="357"/>
                  <a:pt x="267" y="357"/>
                  <a:pt x="268" y="356"/>
                </a:cubicBezTo>
                <a:cubicBezTo>
                  <a:pt x="269" y="355"/>
                  <a:pt x="269" y="355"/>
                  <a:pt x="269" y="355"/>
                </a:cubicBezTo>
                <a:cubicBezTo>
                  <a:pt x="270" y="356"/>
                  <a:pt x="273" y="355"/>
                  <a:pt x="272" y="355"/>
                </a:cubicBezTo>
                <a:cubicBezTo>
                  <a:pt x="270" y="356"/>
                  <a:pt x="268" y="357"/>
                  <a:pt x="266" y="358"/>
                </a:cubicBezTo>
                <a:cubicBezTo>
                  <a:pt x="264" y="359"/>
                  <a:pt x="262" y="360"/>
                  <a:pt x="260" y="361"/>
                </a:cubicBezTo>
                <a:cubicBezTo>
                  <a:pt x="261" y="361"/>
                  <a:pt x="262" y="361"/>
                  <a:pt x="263" y="361"/>
                </a:cubicBezTo>
                <a:cubicBezTo>
                  <a:pt x="263" y="360"/>
                  <a:pt x="264" y="360"/>
                  <a:pt x="264" y="360"/>
                </a:cubicBezTo>
                <a:cubicBezTo>
                  <a:pt x="265" y="360"/>
                  <a:pt x="266" y="360"/>
                  <a:pt x="268" y="360"/>
                </a:cubicBezTo>
                <a:cubicBezTo>
                  <a:pt x="259" y="363"/>
                  <a:pt x="250" y="364"/>
                  <a:pt x="241" y="366"/>
                </a:cubicBezTo>
                <a:cubicBezTo>
                  <a:pt x="241" y="366"/>
                  <a:pt x="239" y="367"/>
                  <a:pt x="241" y="366"/>
                </a:cubicBezTo>
                <a:cubicBezTo>
                  <a:pt x="242" y="366"/>
                  <a:pt x="238" y="366"/>
                  <a:pt x="241" y="365"/>
                </a:cubicBezTo>
                <a:cubicBezTo>
                  <a:pt x="243" y="365"/>
                  <a:pt x="245" y="364"/>
                  <a:pt x="246" y="364"/>
                </a:cubicBezTo>
                <a:cubicBezTo>
                  <a:pt x="248" y="364"/>
                  <a:pt x="250" y="364"/>
                  <a:pt x="251" y="363"/>
                </a:cubicBezTo>
                <a:cubicBezTo>
                  <a:pt x="250" y="363"/>
                  <a:pt x="248" y="364"/>
                  <a:pt x="248" y="363"/>
                </a:cubicBezTo>
                <a:cubicBezTo>
                  <a:pt x="248" y="362"/>
                  <a:pt x="252" y="362"/>
                  <a:pt x="254" y="361"/>
                </a:cubicBezTo>
                <a:cubicBezTo>
                  <a:pt x="252" y="360"/>
                  <a:pt x="248" y="361"/>
                  <a:pt x="244" y="362"/>
                </a:cubicBezTo>
                <a:cubicBezTo>
                  <a:pt x="245" y="362"/>
                  <a:pt x="247" y="362"/>
                  <a:pt x="247" y="362"/>
                </a:cubicBezTo>
                <a:cubicBezTo>
                  <a:pt x="245" y="363"/>
                  <a:pt x="242" y="363"/>
                  <a:pt x="240" y="364"/>
                </a:cubicBezTo>
                <a:cubicBezTo>
                  <a:pt x="238" y="364"/>
                  <a:pt x="236" y="364"/>
                  <a:pt x="234" y="365"/>
                </a:cubicBezTo>
                <a:cubicBezTo>
                  <a:pt x="234" y="365"/>
                  <a:pt x="233" y="365"/>
                  <a:pt x="233" y="365"/>
                </a:cubicBezTo>
                <a:cubicBezTo>
                  <a:pt x="231" y="364"/>
                  <a:pt x="227" y="365"/>
                  <a:pt x="224" y="364"/>
                </a:cubicBezTo>
                <a:cubicBezTo>
                  <a:pt x="223" y="364"/>
                  <a:pt x="222" y="364"/>
                  <a:pt x="222" y="365"/>
                </a:cubicBezTo>
                <a:cubicBezTo>
                  <a:pt x="222" y="365"/>
                  <a:pt x="223" y="365"/>
                  <a:pt x="224" y="365"/>
                </a:cubicBezTo>
                <a:cubicBezTo>
                  <a:pt x="225" y="365"/>
                  <a:pt x="226" y="365"/>
                  <a:pt x="227" y="365"/>
                </a:cubicBezTo>
                <a:cubicBezTo>
                  <a:pt x="231" y="365"/>
                  <a:pt x="229" y="366"/>
                  <a:pt x="228" y="366"/>
                </a:cubicBezTo>
                <a:cubicBezTo>
                  <a:pt x="230" y="366"/>
                  <a:pt x="231" y="366"/>
                  <a:pt x="233" y="366"/>
                </a:cubicBezTo>
                <a:cubicBezTo>
                  <a:pt x="234" y="366"/>
                  <a:pt x="236" y="366"/>
                  <a:pt x="237" y="366"/>
                </a:cubicBezTo>
                <a:cubicBezTo>
                  <a:pt x="235" y="367"/>
                  <a:pt x="233" y="367"/>
                  <a:pt x="231" y="367"/>
                </a:cubicBezTo>
                <a:cubicBezTo>
                  <a:pt x="228" y="367"/>
                  <a:pt x="228" y="367"/>
                  <a:pt x="226" y="368"/>
                </a:cubicBezTo>
                <a:cubicBezTo>
                  <a:pt x="230" y="368"/>
                  <a:pt x="234" y="367"/>
                  <a:pt x="237" y="367"/>
                </a:cubicBezTo>
                <a:cubicBezTo>
                  <a:pt x="239" y="367"/>
                  <a:pt x="240" y="367"/>
                  <a:pt x="242" y="367"/>
                </a:cubicBezTo>
                <a:cubicBezTo>
                  <a:pt x="243" y="367"/>
                  <a:pt x="244" y="367"/>
                  <a:pt x="245" y="367"/>
                </a:cubicBezTo>
                <a:cubicBezTo>
                  <a:pt x="245" y="367"/>
                  <a:pt x="244" y="367"/>
                  <a:pt x="243" y="367"/>
                </a:cubicBezTo>
                <a:cubicBezTo>
                  <a:pt x="242" y="367"/>
                  <a:pt x="241" y="368"/>
                  <a:pt x="240" y="368"/>
                </a:cubicBezTo>
                <a:cubicBezTo>
                  <a:pt x="238" y="368"/>
                  <a:pt x="236" y="368"/>
                  <a:pt x="234" y="368"/>
                </a:cubicBezTo>
                <a:cubicBezTo>
                  <a:pt x="232" y="368"/>
                  <a:pt x="230" y="369"/>
                  <a:pt x="228" y="369"/>
                </a:cubicBezTo>
                <a:cubicBezTo>
                  <a:pt x="227" y="369"/>
                  <a:pt x="226" y="369"/>
                  <a:pt x="225" y="368"/>
                </a:cubicBezTo>
                <a:cubicBezTo>
                  <a:pt x="218" y="367"/>
                  <a:pt x="211" y="366"/>
                  <a:pt x="204" y="365"/>
                </a:cubicBezTo>
                <a:cubicBezTo>
                  <a:pt x="203" y="364"/>
                  <a:pt x="201" y="364"/>
                  <a:pt x="201" y="364"/>
                </a:cubicBezTo>
                <a:cubicBezTo>
                  <a:pt x="200" y="363"/>
                  <a:pt x="202" y="364"/>
                  <a:pt x="202" y="364"/>
                </a:cubicBezTo>
                <a:cubicBezTo>
                  <a:pt x="200" y="363"/>
                  <a:pt x="204" y="363"/>
                  <a:pt x="201" y="363"/>
                </a:cubicBezTo>
                <a:cubicBezTo>
                  <a:pt x="200" y="362"/>
                  <a:pt x="198" y="362"/>
                  <a:pt x="197" y="361"/>
                </a:cubicBezTo>
                <a:cubicBezTo>
                  <a:pt x="198" y="362"/>
                  <a:pt x="199" y="362"/>
                  <a:pt x="200" y="362"/>
                </a:cubicBezTo>
                <a:cubicBezTo>
                  <a:pt x="201" y="362"/>
                  <a:pt x="205" y="364"/>
                  <a:pt x="205" y="363"/>
                </a:cubicBezTo>
                <a:cubicBezTo>
                  <a:pt x="205" y="362"/>
                  <a:pt x="201" y="362"/>
                  <a:pt x="199" y="361"/>
                </a:cubicBezTo>
                <a:cubicBezTo>
                  <a:pt x="199" y="361"/>
                  <a:pt x="199" y="361"/>
                  <a:pt x="198" y="360"/>
                </a:cubicBezTo>
                <a:cubicBezTo>
                  <a:pt x="200" y="361"/>
                  <a:pt x="201" y="361"/>
                  <a:pt x="203" y="362"/>
                </a:cubicBezTo>
                <a:cubicBezTo>
                  <a:pt x="204" y="363"/>
                  <a:pt x="205" y="363"/>
                  <a:pt x="206" y="362"/>
                </a:cubicBezTo>
                <a:cubicBezTo>
                  <a:pt x="206" y="362"/>
                  <a:pt x="207" y="362"/>
                  <a:pt x="205" y="361"/>
                </a:cubicBezTo>
                <a:cubicBezTo>
                  <a:pt x="204" y="361"/>
                  <a:pt x="203" y="361"/>
                  <a:pt x="202" y="361"/>
                </a:cubicBezTo>
                <a:cubicBezTo>
                  <a:pt x="197" y="360"/>
                  <a:pt x="191" y="358"/>
                  <a:pt x="186" y="355"/>
                </a:cubicBezTo>
                <a:cubicBezTo>
                  <a:pt x="183" y="355"/>
                  <a:pt x="182" y="355"/>
                  <a:pt x="180" y="355"/>
                </a:cubicBezTo>
                <a:cubicBezTo>
                  <a:pt x="180" y="355"/>
                  <a:pt x="181" y="355"/>
                  <a:pt x="182" y="356"/>
                </a:cubicBezTo>
                <a:cubicBezTo>
                  <a:pt x="179" y="354"/>
                  <a:pt x="179" y="354"/>
                  <a:pt x="177" y="354"/>
                </a:cubicBezTo>
                <a:cubicBezTo>
                  <a:pt x="176" y="354"/>
                  <a:pt x="174" y="352"/>
                  <a:pt x="173" y="352"/>
                </a:cubicBezTo>
                <a:cubicBezTo>
                  <a:pt x="174" y="353"/>
                  <a:pt x="175" y="353"/>
                  <a:pt x="176" y="354"/>
                </a:cubicBezTo>
                <a:cubicBezTo>
                  <a:pt x="177" y="355"/>
                  <a:pt x="178" y="355"/>
                  <a:pt x="179" y="356"/>
                </a:cubicBezTo>
                <a:cubicBezTo>
                  <a:pt x="180" y="357"/>
                  <a:pt x="181" y="357"/>
                  <a:pt x="182" y="358"/>
                </a:cubicBezTo>
                <a:cubicBezTo>
                  <a:pt x="183" y="358"/>
                  <a:pt x="184" y="359"/>
                  <a:pt x="185" y="359"/>
                </a:cubicBezTo>
                <a:cubicBezTo>
                  <a:pt x="185" y="359"/>
                  <a:pt x="181" y="358"/>
                  <a:pt x="182" y="359"/>
                </a:cubicBezTo>
                <a:cubicBezTo>
                  <a:pt x="184" y="359"/>
                  <a:pt x="185" y="360"/>
                  <a:pt x="187" y="361"/>
                </a:cubicBezTo>
                <a:cubicBezTo>
                  <a:pt x="187" y="361"/>
                  <a:pt x="187" y="361"/>
                  <a:pt x="187" y="361"/>
                </a:cubicBezTo>
                <a:cubicBezTo>
                  <a:pt x="186" y="361"/>
                  <a:pt x="185" y="361"/>
                  <a:pt x="184" y="360"/>
                </a:cubicBezTo>
                <a:cubicBezTo>
                  <a:pt x="183" y="359"/>
                  <a:pt x="181" y="359"/>
                  <a:pt x="180" y="358"/>
                </a:cubicBezTo>
                <a:cubicBezTo>
                  <a:pt x="182" y="359"/>
                  <a:pt x="183" y="360"/>
                  <a:pt x="184" y="360"/>
                </a:cubicBezTo>
                <a:cubicBezTo>
                  <a:pt x="185" y="361"/>
                  <a:pt x="186" y="361"/>
                  <a:pt x="187" y="362"/>
                </a:cubicBezTo>
                <a:cubicBezTo>
                  <a:pt x="188" y="362"/>
                  <a:pt x="189" y="363"/>
                  <a:pt x="189" y="363"/>
                </a:cubicBezTo>
                <a:cubicBezTo>
                  <a:pt x="192" y="363"/>
                  <a:pt x="194" y="364"/>
                  <a:pt x="196" y="365"/>
                </a:cubicBezTo>
                <a:cubicBezTo>
                  <a:pt x="197" y="366"/>
                  <a:pt x="198" y="366"/>
                  <a:pt x="200" y="367"/>
                </a:cubicBezTo>
                <a:cubicBezTo>
                  <a:pt x="200" y="367"/>
                  <a:pt x="201" y="368"/>
                  <a:pt x="203" y="368"/>
                </a:cubicBezTo>
                <a:cubicBezTo>
                  <a:pt x="205" y="368"/>
                  <a:pt x="203" y="368"/>
                  <a:pt x="204" y="368"/>
                </a:cubicBezTo>
                <a:cubicBezTo>
                  <a:pt x="205" y="367"/>
                  <a:pt x="203" y="367"/>
                  <a:pt x="201" y="366"/>
                </a:cubicBezTo>
                <a:cubicBezTo>
                  <a:pt x="200" y="366"/>
                  <a:pt x="199" y="366"/>
                  <a:pt x="199" y="365"/>
                </a:cubicBezTo>
                <a:cubicBezTo>
                  <a:pt x="208" y="368"/>
                  <a:pt x="216" y="370"/>
                  <a:pt x="226" y="371"/>
                </a:cubicBezTo>
                <a:cubicBezTo>
                  <a:pt x="225" y="371"/>
                  <a:pt x="224" y="371"/>
                  <a:pt x="223" y="372"/>
                </a:cubicBezTo>
                <a:cubicBezTo>
                  <a:pt x="225" y="372"/>
                  <a:pt x="227" y="372"/>
                  <a:pt x="229" y="372"/>
                </a:cubicBezTo>
                <a:cubicBezTo>
                  <a:pt x="228" y="372"/>
                  <a:pt x="227" y="372"/>
                  <a:pt x="227" y="372"/>
                </a:cubicBezTo>
                <a:cubicBezTo>
                  <a:pt x="226" y="372"/>
                  <a:pt x="225" y="372"/>
                  <a:pt x="224" y="372"/>
                </a:cubicBezTo>
                <a:cubicBezTo>
                  <a:pt x="224" y="372"/>
                  <a:pt x="224" y="372"/>
                  <a:pt x="223" y="372"/>
                </a:cubicBezTo>
                <a:cubicBezTo>
                  <a:pt x="223" y="372"/>
                  <a:pt x="221" y="372"/>
                  <a:pt x="221" y="372"/>
                </a:cubicBezTo>
                <a:cubicBezTo>
                  <a:pt x="223" y="371"/>
                  <a:pt x="219" y="371"/>
                  <a:pt x="216" y="370"/>
                </a:cubicBezTo>
                <a:cubicBezTo>
                  <a:pt x="214" y="370"/>
                  <a:pt x="213" y="370"/>
                  <a:pt x="212" y="369"/>
                </a:cubicBezTo>
                <a:cubicBezTo>
                  <a:pt x="215" y="370"/>
                  <a:pt x="216" y="371"/>
                  <a:pt x="215" y="371"/>
                </a:cubicBezTo>
                <a:cubicBezTo>
                  <a:pt x="214" y="371"/>
                  <a:pt x="215" y="372"/>
                  <a:pt x="216" y="372"/>
                </a:cubicBezTo>
                <a:cubicBezTo>
                  <a:pt x="215" y="372"/>
                  <a:pt x="214" y="372"/>
                  <a:pt x="212" y="372"/>
                </a:cubicBezTo>
                <a:cubicBezTo>
                  <a:pt x="211" y="372"/>
                  <a:pt x="209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4" y="371"/>
                  <a:pt x="204" y="371"/>
                  <a:pt x="205" y="372"/>
                </a:cubicBezTo>
                <a:cubicBezTo>
                  <a:pt x="203" y="372"/>
                  <a:pt x="201" y="371"/>
                  <a:pt x="200" y="371"/>
                </a:cubicBezTo>
                <a:cubicBezTo>
                  <a:pt x="199" y="371"/>
                  <a:pt x="199" y="371"/>
                  <a:pt x="197" y="370"/>
                </a:cubicBezTo>
                <a:cubicBezTo>
                  <a:pt x="196" y="369"/>
                  <a:pt x="192" y="368"/>
                  <a:pt x="190" y="366"/>
                </a:cubicBezTo>
                <a:cubicBezTo>
                  <a:pt x="187" y="366"/>
                  <a:pt x="186" y="365"/>
                  <a:pt x="185" y="364"/>
                </a:cubicBezTo>
                <a:cubicBezTo>
                  <a:pt x="184" y="364"/>
                  <a:pt x="185" y="363"/>
                  <a:pt x="183" y="362"/>
                </a:cubicBezTo>
                <a:cubicBezTo>
                  <a:pt x="181" y="362"/>
                  <a:pt x="182" y="363"/>
                  <a:pt x="182" y="363"/>
                </a:cubicBezTo>
                <a:cubicBezTo>
                  <a:pt x="183" y="364"/>
                  <a:pt x="182" y="364"/>
                  <a:pt x="184" y="365"/>
                </a:cubicBezTo>
                <a:cubicBezTo>
                  <a:pt x="186" y="366"/>
                  <a:pt x="185" y="366"/>
                  <a:pt x="184" y="365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2" y="365"/>
                  <a:pt x="182" y="366"/>
                  <a:pt x="183" y="366"/>
                </a:cubicBezTo>
                <a:cubicBezTo>
                  <a:pt x="184" y="367"/>
                  <a:pt x="184" y="367"/>
                  <a:pt x="185" y="367"/>
                </a:cubicBezTo>
                <a:cubicBezTo>
                  <a:pt x="186" y="368"/>
                  <a:pt x="188" y="368"/>
                  <a:pt x="189" y="369"/>
                </a:cubicBezTo>
                <a:cubicBezTo>
                  <a:pt x="191" y="370"/>
                  <a:pt x="194" y="370"/>
                  <a:pt x="194" y="371"/>
                </a:cubicBezTo>
                <a:cubicBezTo>
                  <a:pt x="191" y="370"/>
                  <a:pt x="191" y="370"/>
                  <a:pt x="191" y="370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87" y="369"/>
                  <a:pt x="185" y="368"/>
                  <a:pt x="183" y="367"/>
                </a:cubicBezTo>
                <a:cubicBezTo>
                  <a:pt x="182" y="366"/>
                  <a:pt x="180" y="366"/>
                  <a:pt x="179" y="365"/>
                </a:cubicBezTo>
                <a:cubicBezTo>
                  <a:pt x="178" y="365"/>
                  <a:pt x="176" y="364"/>
                  <a:pt x="175" y="363"/>
                </a:cubicBezTo>
                <a:cubicBezTo>
                  <a:pt x="172" y="362"/>
                  <a:pt x="170" y="361"/>
                  <a:pt x="167" y="359"/>
                </a:cubicBezTo>
                <a:cubicBezTo>
                  <a:pt x="165" y="358"/>
                  <a:pt x="166" y="359"/>
                  <a:pt x="166" y="360"/>
                </a:cubicBezTo>
                <a:cubicBezTo>
                  <a:pt x="167" y="360"/>
                  <a:pt x="170" y="362"/>
                  <a:pt x="168" y="361"/>
                </a:cubicBezTo>
                <a:cubicBezTo>
                  <a:pt x="166" y="361"/>
                  <a:pt x="165" y="360"/>
                  <a:pt x="164" y="359"/>
                </a:cubicBezTo>
                <a:cubicBezTo>
                  <a:pt x="163" y="359"/>
                  <a:pt x="163" y="359"/>
                  <a:pt x="160" y="358"/>
                </a:cubicBezTo>
                <a:cubicBezTo>
                  <a:pt x="162" y="359"/>
                  <a:pt x="164" y="360"/>
                  <a:pt x="165" y="361"/>
                </a:cubicBezTo>
                <a:cubicBezTo>
                  <a:pt x="165" y="361"/>
                  <a:pt x="164" y="361"/>
                  <a:pt x="164" y="361"/>
                </a:cubicBezTo>
                <a:cubicBezTo>
                  <a:pt x="162" y="360"/>
                  <a:pt x="161" y="359"/>
                  <a:pt x="160" y="358"/>
                </a:cubicBezTo>
                <a:cubicBezTo>
                  <a:pt x="160" y="358"/>
                  <a:pt x="159" y="358"/>
                  <a:pt x="159" y="358"/>
                </a:cubicBezTo>
                <a:cubicBezTo>
                  <a:pt x="158" y="356"/>
                  <a:pt x="155" y="353"/>
                  <a:pt x="150" y="349"/>
                </a:cubicBezTo>
                <a:cubicBezTo>
                  <a:pt x="151" y="350"/>
                  <a:pt x="152" y="350"/>
                  <a:pt x="153" y="351"/>
                </a:cubicBezTo>
                <a:cubicBezTo>
                  <a:pt x="150" y="348"/>
                  <a:pt x="147" y="345"/>
                  <a:pt x="143" y="342"/>
                </a:cubicBezTo>
                <a:cubicBezTo>
                  <a:pt x="143" y="342"/>
                  <a:pt x="143" y="342"/>
                  <a:pt x="144" y="343"/>
                </a:cubicBezTo>
                <a:cubicBezTo>
                  <a:pt x="144" y="344"/>
                  <a:pt x="146" y="345"/>
                  <a:pt x="147" y="347"/>
                </a:cubicBezTo>
                <a:cubicBezTo>
                  <a:pt x="145" y="345"/>
                  <a:pt x="142" y="343"/>
                  <a:pt x="143" y="344"/>
                </a:cubicBezTo>
                <a:cubicBezTo>
                  <a:pt x="143" y="345"/>
                  <a:pt x="143" y="345"/>
                  <a:pt x="147" y="349"/>
                </a:cubicBezTo>
                <a:cubicBezTo>
                  <a:pt x="149" y="351"/>
                  <a:pt x="151" y="352"/>
                  <a:pt x="154" y="354"/>
                </a:cubicBezTo>
                <a:cubicBezTo>
                  <a:pt x="156" y="356"/>
                  <a:pt x="158" y="358"/>
                  <a:pt x="161" y="359"/>
                </a:cubicBezTo>
                <a:cubicBezTo>
                  <a:pt x="161" y="360"/>
                  <a:pt x="163" y="360"/>
                  <a:pt x="164" y="361"/>
                </a:cubicBezTo>
                <a:cubicBezTo>
                  <a:pt x="165" y="362"/>
                  <a:pt x="166" y="363"/>
                  <a:pt x="166" y="363"/>
                </a:cubicBezTo>
                <a:cubicBezTo>
                  <a:pt x="166" y="363"/>
                  <a:pt x="165" y="363"/>
                  <a:pt x="164" y="362"/>
                </a:cubicBezTo>
                <a:cubicBezTo>
                  <a:pt x="163" y="361"/>
                  <a:pt x="162" y="360"/>
                  <a:pt x="161" y="360"/>
                </a:cubicBezTo>
                <a:cubicBezTo>
                  <a:pt x="159" y="359"/>
                  <a:pt x="158" y="358"/>
                  <a:pt x="157" y="357"/>
                </a:cubicBezTo>
                <a:cubicBezTo>
                  <a:pt x="153" y="354"/>
                  <a:pt x="153" y="354"/>
                  <a:pt x="153" y="354"/>
                </a:cubicBezTo>
                <a:cubicBezTo>
                  <a:pt x="152" y="353"/>
                  <a:pt x="151" y="352"/>
                  <a:pt x="149" y="351"/>
                </a:cubicBezTo>
                <a:cubicBezTo>
                  <a:pt x="147" y="350"/>
                  <a:pt x="145" y="347"/>
                  <a:pt x="142" y="345"/>
                </a:cubicBezTo>
                <a:cubicBezTo>
                  <a:pt x="142" y="346"/>
                  <a:pt x="142" y="346"/>
                  <a:pt x="142" y="346"/>
                </a:cubicBezTo>
                <a:cubicBezTo>
                  <a:pt x="140" y="344"/>
                  <a:pt x="138" y="343"/>
                  <a:pt x="136" y="342"/>
                </a:cubicBezTo>
                <a:cubicBezTo>
                  <a:pt x="135" y="340"/>
                  <a:pt x="133" y="338"/>
                  <a:pt x="131" y="336"/>
                </a:cubicBezTo>
                <a:cubicBezTo>
                  <a:pt x="130" y="334"/>
                  <a:pt x="128" y="332"/>
                  <a:pt x="127" y="331"/>
                </a:cubicBezTo>
                <a:cubicBezTo>
                  <a:pt x="126" y="329"/>
                  <a:pt x="124" y="327"/>
                  <a:pt x="123" y="326"/>
                </a:cubicBezTo>
                <a:cubicBezTo>
                  <a:pt x="120" y="323"/>
                  <a:pt x="120" y="322"/>
                  <a:pt x="119" y="320"/>
                </a:cubicBezTo>
                <a:cubicBezTo>
                  <a:pt x="119" y="320"/>
                  <a:pt x="118" y="318"/>
                  <a:pt x="119" y="319"/>
                </a:cubicBezTo>
                <a:cubicBezTo>
                  <a:pt x="120" y="320"/>
                  <a:pt x="121" y="322"/>
                  <a:pt x="122" y="324"/>
                </a:cubicBezTo>
                <a:cubicBezTo>
                  <a:pt x="122" y="324"/>
                  <a:pt x="123" y="324"/>
                  <a:pt x="123" y="325"/>
                </a:cubicBezTo>
                <a:cubicBezTo>
                  <a:pt x="121" y="321"/>
                  <a:pt x="121" y="321"/>
                  <a:pt x="124" y="325"/>
                </a:cubicBezTo>
                <a:cubicBezTo>
                  <a:pt x="126" y="326"/>
                  <a:pt x="127" y="327"/>
                  <a:pt x="128" y="329"/>
                </a:cubicBezTo>
                <a:cubicBezTo>
                  <a:pt x="129" y="330"/>
                  <a:pt x="131" y="331"/>
                  <a:pt x="132" y="332"/>
                </a:cubicBezTo>
                <a:cubicBezTo>
                  <a:pt x="132" y="333"/>
                  <a:pt x="133" y="333"/>
                  <a:pt x="134" y="334"/>
                </a:cubicBezTo>
                <a:cubicBezTo>
                  <a:pt x="134" y="335"/>
                  <a:pt x="135" y="335"/>
                  <a:pt x="136" y="336"/>
                </a:cubicBezTo>
                <a:cubicBezTo>
                  <a:pt x="137" y="337"/>
                  <a:pt x="139" y="339"/>
                  <a:pt x="141" y="341"/>
                </a:cubicBezTo>
                <a:cubicBezTo>
                  <a:pt x="139" y="339"/>
                  <a:pt x="138" y="337"/>
                  <a:pt x="136" y="335"/>
                </a:cubicBezTo>
                <a:cubicBezTo>
                  <a:pt x="136" y="335"/>
                  <a:pt x="135" y="334"/>
                  <a:pt x="134" y="333"/>
                </a:cubicBezTo>
                <a:cubicBezTo>
                  <a:pt x="133" y="332"/>
                  <a:pt x="133" y="332"/>
                  <a:pt x="132" y="331"/>
                </a:cubicBezTo>
                <a:cubicBezTo>
                  <a:pt x="129" y="327"/>
                  <a:pt x="124" y="322"/>
                  <a:pt x="123" y="318"/>
                </a:cubicBezTo>
                <a:cubicBezTo>
                  <a:pt x="126" y="322"/>
                  <a:pt x="128" y="326"/>
                  <a:pt x="132" y="330"/>
                </a:cubicBezTo>
                <a:cubicBezTo>
                  <a:pt x="131" y="329"/>
                  <a:pt x="131" y="328"/>
                  <a:pt x="130" y="328"/>
                </a:cubicBezTo>
                <a:cubicBezTo>
                  <a:pt x="130" y="327"/>
                  <a:pt x="130" y="326"/>
                  <a:pt x="129" y="326"/>
                </a:cubicBezTo>
                <a:cubicBezTo>
                  <a:pt x="128" y="324"/>
                  <a:pt x="127" y="323"/>
                  <a:pt x="125" y="321"/>
                </a:cubicBezTo>
                <a:cubicBezTo>
                  <a:pt x="121" y="316"/>
                  <a:pt x="119" y="310"/>
                  <a:pt x="116" y="305"/>
                </a:cubicBezTo>
                <a:cubicBezTo>
                  <a:pt x="114" y="302"/>
                  <a:pt x="114" y="302"/>
                  <a:pt x="114" y="302"/>
                </a:cubicBezTo>
                <a:cubicBezTo>
                  <a:pt x="114" y="302"/>
                  <a:pt x="114" y="303"/>
                  <a:pt x="113" y="301"/>
                </a:cubicBezTo>
                <a:cubicBezTo>
                  <a:pt x="112" y="299"/>
                  <a:pt x="112" y="298"/>
                  <a:pt x="112" y="298"/>
                </a:cubicBezTo>
                <a:cubicBezTo>
                  <a:pt x="112" y="298"/>
                  <a:pt x="113" y="299"/>
                  <a:pt x="115" y="301"/>
                </a:cubicBezTo>
                <a:cubicBezTo>
                  <a:pt x="115" y="302"/>
                  <a:pt x="116" y="303"/>
                  <a:pt x="116" y="304"/>
                </a:cubicBezTo>
                <a:cubicBezTo>
                  <a:pt x="118" y="307"/>
                  <a:pt x="118" y="307"/>
                  <a:pt x="118" y="307"/>
                </a:cubicBezTo>
                <a:cubicBezTo>
                  <a:pt x="119" y="308"/>
                  <a:pt x="119" y="309"/>
                  <a:pt x="120" y="310"/>
                </a:cubicBezTo>
                <a:cubicBezTo>
                  <a:pt x="120" y="311"/>
                  <a:pt x="121" y="312"/>
                  <a:pt x="122" y="313"/>
                </a:cubicBezTo>
                <a:cubicBezTo>
                  <a:pt x="122" y="314"/>
                  <a:pt x="123" y="315"/>
                  <a:pt x="124" y="316"/>
                </a:cubicBezTo>
                <a:cubicBezTo>
                  <a:pt x="124" y="317"/>
                  <a:pt x="125" y="317"/>
                  <a:pt x="125" y="318"/>
                </a:cubicBezTo>
                <a:cubicBezTo>
                  <a:pt x="126" y="318"/>
                  <a:pt x="126" y="319"/>
                  <a:pt x="127" y="319"/>
                </a:cubicBezTo>
                <a:cubicBezTo>
                  <a:pt x="127" y="319"/>
                  <a:pt x="126" y="317"/>
                  <a:pt x="125" y="315"/>
                </a:cubicBezTo>
                <a:cubicBezTo>
                  <a:pt x="123" y="312"/>
                  <a:pt x="126" y="317"/>
                  <a:pt x="125" y="316"/>
                </a:cubicBezTo>
                <a:cubicBezTo>
                  <a:pt x="124" y="315"/>
                  <a:pt x="123" y="314"/>
                  <a:pt x="123" y="314"/>
                </a:cubicBezTo>
                <a:cubicBezTo>
                  <a:pt x="123" y="313"/>
                  <a:pt x="121" y="310"/>
                  <a:pt x="121" y="309"/>
                </a:cubicBezTo>
                <a:cubicBezTo>
                  <a:pt x="122" y="310"/>
                  <a:pt x="122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5" y="315"/>
                  <a:pt x="127" y="318"/>
                  <a:pt x="130" y="320"/>
                </a:cubicBezTo>
                <a:cubicBezTo>
                  <a:pt x="130" y="321"/>
                  <a:pt x="133" y="323"/>
                  <a:pt x="134" y="325"/>
                </a:cubicBezTo>
                <a:cubicBezTo>
                  <a:pt x="136" y="328"/>
                  <a:pt x="138" y="330"/>
                  <a:pt x="141" y="333"/>
                </a:cubicBezTo>
                <a:cubicBezTo>
                  <a:pt x="141" y="333"/>
                  <a:pt x="140" y="331"/>
                  <a:pt x="138" y="329"/>
                </a:cubicBezTo>
                <a:cubicBezTo>
                  <a:pt x="138" y="329"/>
                  <a:pt x="137" y="328"/>
                  <a:pt x="137" y="327"/>
                </a:cubicBezTo>
                <a:cubicBezTo>
                  <a:pt x="137" y="327"/>
                  <a:pt x="137" y="327"/>
                  <a:pt x="137" y="327"/>
                </a:cubicBezTo>
                <a:cubicBezTo>
                  <a:pt x="137" y="328"/>
                  <a:pt x="138" y="328"/>
                  <a:pt x="139" y="329"/>
                </a:cubicBezTo>
                <a:cubicBezTo>
                  <a:pt x="140" y="331"/>
                  <a:pt x="141" y="332"/>
                  <a:pt x="144" y="334"/>
                </a:cubicBezTo>
                <a:cubicBezTo>
                  <a:pt x="142" y="333"/>
                  <a:pt x="142" y="332"/>
                  <a:pt x="141" y="331"/>
                </a:cubicBezTo>
                <a:cubicBezTo>
                  <a:pt x="142" y="332"/>
                  <a:pt x="142" y="332"/>
                  <a:pt x="142" y="332"/>
                </a:cubicBezTo>
                <a:cubicBezTo>
                  <a:pt x="143" y="334"/>
                  <a:pt x="145" y="333"/>
                  <a:pt x="146" y="336"/>
                </a:cubicBezTo>
                <a:cubicBezTo>
                  <a:pt x="148" y="338"/>
                  <a:pt x="150" y="339"/>
                  <a:pt x="152" y="340"/>
                </a:cubicBezTo>
                <a:cubicBezTo>
                  <a:pt x="151" y="339"/>
                  <a:pt x="149" y="338"/>
                  <a:pt x="148" y="336"/>
                </a:cubicBezTo>
                <a:cubicBezTo>
                  <a:pt x="152" y="340"/>
                  <a:pt x="155" y="342"/>
                  <a:pt x="158" y="345"/>
                </a:cubicBezTo>
                <a:cubicBezTo>
                  <a:pt x="164" y="349"/>
                  <a:pt x="164" y="349"/>
                  <a:pt x="169" y="351"/>
                </a:cubicBezTo>
                <a:cubicBezTo>
                  <a:pt x="165" y="349"/>
                  <a:pt x="161" y="347"/>
                  <a:pt x="159" y="344"/>
                </a:cubicBezTo>
                <a:cubicBezTo>
                  <a:pt x="161" y="346"/>
                  <a:pt x="163" y="347"/>
                  <a:pt x="165" y="348"/>
                </a:cubicBezTo>
                <a:cubicBezTo>
                  <a:pt x="166" y="349"/>
                  <a:pt x="168" y="351"/>
                  <a:pt x="169" y="350"/>
                </a:cubicBezTo>
                <a:cubicBezTo>
                  <a:pt x="169" y="350"/>
                  <a:pt x="166" y="349"/>
                  <a:pt x="166" y="348"/>
                </a:cubicBezTo>
                <a:cubicBezTo>
                  <a:pt x="166" y="348"/>
                  <a:pt x="165" y="347"/>
                  <a:pt x="165" y="347"/>
                </a:cubicBezTo>
                <a:cubicBezTo>
                  <a:pt x="167" y="347"/>
                  <a:pt x="168" y="348"/>
                  <a:pt x="170" y="348"/>
                </a:cubicBezTo>
                <a:cubicBezTo>
                  <a:pt x="171" y="349"/>
                  <a:pt x="170" y="348"/>
                  <a:pt x="171" y="347"/>
                </a:cubicBezTo>
                <a:cubicBezTo>
                  <a:pt x="171" y="347"/>
                  <a:pt x="170" y="346"/>
                  <a:pt x="168" y="345"/>
                </a:cubicBezTo>
                <a:cubicBezTo>
                  <a:pt x="165" y="344"/>
                  <a:pt x="164" y="342"/>
                  <a:pt x="164" y="341"/>
                </a:cubicBezTo>
                <a:cubicBezTo>
                  <a:pt x="163" y="341"/>
                  <a:pt x="161" y="340"/>
                  <a:pt x="159" y="339"/>
                </a:cubicBezTo>
                <a:cubicBezTo>
                  <a:pt x="158" y="338"/>
                  <a:pt x="156" y="336"/>
                  <a:pt x="154" y="335"/>
                </a:cubicBezTo>
                <a:cubicBezTo>
                  <a:pt x="151" y="331"/>
                  <a:pt x="151" y="332"/>
                  <a:pt x="151" y="333"/>
                </a:cubicBezTo>
                <a:cubicBezTo>
                  <a:pt x="151" y="333"/>
                  <a:pt x="152" y="333"/>
                  <a:pt x="151" y="333"/>
                </a:cubicBezTo>
                <a:cubicBezTo>
                  <a:pt x="151" y="333"/>
                  <a:pt x="151" y="333"/>
                  <a:pt x="151" y="333"/>
                </a:cubicBezTo>
                <a:cubicBezTo>
                  <a:pt x="149" y="333"/>
                  <a:pt x="153" y="335"/>
                  <a:pt x="153" y="335"/>
                </a:cubicBezTo>
                <a:cubicBezTo>
                  <a:pt x="152" y="335"/>
                  <a:pt x="151" y="335"/>
                  <a:pt x="150" y="334"/>
                </a:cubicBezTo>
                <a:cubicBezTo>
                  <a:pt x="145" y="329"/>
                  <a:pt x="141" y="324"/>
                  <a:pt x="137" y="319"/>
                </a:cubicBezTo>
                <a:cubicBezTo>
                  <a:pt x="136" y="317"/>
                  <a:pt x="136" y="316"/>
                  <a:pt x="135" y="315"/>
                </a:cubicBezTo>
                <a:cubicBezTo>
                  <a:pt x="135" y="314"/>
                  <a:pt x="134" y="314"/>
                  <a:pt x="134" y="313"/>
                </a:cubicBezTo>
                <a:cubicBezTo>
                  <a:pt x="134" y="313"/>
                  <a:pt x="135" y="312"/>
                  <a:pt x="136" y="313"/>
                </a:cubicBezTo>
                <a:cubicBezTo>
                  <a:pt x="136" y="313"/>
                  <a:pt x="137" y="314"/>
                  <a:pt x="135" y="311"/>
                </a:cubicBezTo>
                <a:cubicBezTo>
                  <a:pt x="134" y="309"/>
                  <a:pt x="133" y="308"/>
                  <a:pt x="132" y="306"/>
                </a:cubicBezTo>
                <a:cubicBezTo>
                  <a:pt x="131" y="305"/>
                  <a:pt x="130" y="304"/>
                  <a:pt x="129" y="302"/>
                </a:cubicBezTo>
                <a:cubicBezTo>
                  <a:pt x="127" y="300"/>
                  <a:pt x="125" y="296"/>
                  <a:pt x="123" y="292"/>
                </a:cubicBezTo>
                <a:cubicBezTo>
                  <a:pt x="127" y="299"/>
                  <a:pt x="123" y="292"/>
                  <a:pt x="123" y="291"/>
                </a:cubicBezTo>
                <a:cubicBezTo>
                  <a:pt x="124" y="293"/>
                  <a:pt x="125" y="294"/>
                  <a:pt x="126" y="297"/>
                </a:cubicBezTo>
                <a:cubicBezTo>
                  <a:pt x="125" y="294"/>
                  <a:pt x="125" y="293"/>
                  <a:pt x="124" y="290"/>
                </a:cubicBezTo>
                <a:cubicBezTo>
                  <a:pt x="121" y="285"/>
                  <a:pt x="120" y="279"/>
                  <a:pt x="117" y="275"/>
                </a:cubicBezTo>
                <a:cubicBezTo>
                  <a:pt x="118" y="277"/>
                  <a:pt x="119" y="279"/>
                  <a:pt x="119" y="281"/>
                </a:cubicBezTo>
                <a:cubicBezTo>
                  <a:pt x="120" y="284"/>
                  <a:pt x="121" y="286"/>
                  <a:pt x="122" y="288"/>
                </a:cubicBezTo>
                <a:cubicBezTo>
                  <a:pt x="122" y="289"/>
                  <a:pt x="122" y="290"/>
                  <a:pt x="122" y="289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8"/>
                  <a:pt x="121" y="288"/>
                </a:cubicBezTo>
                <a:cubicBezTo>
                  <a:pt x="121" y="291"/>
                  <a:pt x="120" y="290"/>
                  <a:pt x="118" y="284"/>
                </a:cubicBezTo>
                <a:cubicBezTo>
                  <a:pt x="117" y="283"/>
                  <a:pt x="116" y="282"/>
                  <a:pt x="116" y="280"/>
                </a:cubicBezTo>
                <a:cubicBezTo>
                  <a:pt x="115" y="279"/>
                  <a:pt x="115" y="278"/>
                  <a:pt x="114" y="276"/>
                </a:cubicBezTo>
                <a:cubicBezTo>
                  <a:pt x="114" y="275"/>
                  <a:pt x="113" y="273"/>
                  <a:pt x="113" y="272"/>
                </a:cubicBezTo>
                <a:cubicBezTo>
                  <a:pt x="112" y="266"/>
                  <a:pt x="112" y="264"/>
                  <a:pt x="114" y="265"/>
                </a:cubicBezTo>
                <a:cubicBezTo>
                  <a:pt x="114" y="265"/>
                  <a:pt x="115" y="267"/>
                  <a:pt x="115" y="266"/>
                </a:cubicBezTo>
                <a:cubicBezTo>
                  <a:pt x="115" y="266"/>
                  <a:pt x="116" y="266"/>
                  <a:pt x="115" y="264"/>
                </a:cubicBezTo>
                <a:cubicBezTo>
                  <a:pt x="115" y="263"/>
                  <a:pt x="115" y="262"/>
                  <a:pt x="114" y="262"/>
                </a:cubicBezTo>
                <a:cubicBezTo>
                  <a:pt x="113" y="259"/>
                  <a:pt x="112" y="255"/>
                  <a:pt x="111" y="251"/>
                </a:cubicBezTo>
                <a:cubicBezTo>
                  <a:pt x="112" y="251"/>
                  <a:pt x="112" y="250"/>
                  <a:pt x="112" y="249"/>
                </a:cubicBezTo>
                <a:cubicBezTo>
                  <a:pt x="112" y="247"/>
                  <a:pt x="113" y="244"/>
                  <a:pt x="113" y="242"/>
                </a:cubicBezTo>
                <a:cubicBezTo>
                  <a:pt x="114" y="240"/>
                  <a:pt x="115" y="238"/>
                  <a:pt x="115" y="235"/>
                </a:cubicBezTo>
                <a:cubicBezTo>
                  <a:pt x="116" y="236"/>
                  <a:pt x="115" y="239"/>
                  <a:pt x="116" y="240"/>
                </a:cubicBezTo>
                <a:cubicBezTo>
                  <a:pt x="116" y="237"/>
                  <a:pt x="116" y="236"/>
                  <a:pt x="117" y="235"/>
                </a:cubicBezTo>
                <a:cubicBezTo>
                  <a:pt x="117" y="235"/>
                  <a:pt x="118" y="234"/>
                  <a:pt x="118" y="234"/>
                </a:cubicBezTo>
                <a:cubicBezTo>
                  <a:pt x="118" y="231"/>
                  <a:pt x="119" y="229"/>
                  <a:pt x="120" y="227"/>
                </a:cubicBezTo>
                <a:cubicBezTo>
                  <a:pt x="120" y="226"/>
                  <a:pt x="121" y="225"/>
                  <a:pt x="121" y="224"/>
                </a:cubicBezTo>
                <a:cubicBezTo>
                  <a:pt x="121" y="223"/>
                  <a:pt x="122" y="222"/>
                  <a:pt x="122" y="221"/>
                </a:cubicBezTo>
                <a:cubicBezTo>
                  <a:pt x="122" y="222"/>
                  <a:pt x="121" y="224"/>
                  <a:pt x="122" y="224"/>
                </a:cubicBezTo>
                <a:cubicBezTo>
                  <a:pt x="123" y="219"/>
                  <a:pt x="123" y="220"/>
                  <a:pt x="123" y="217"/>
                </a:cubicBezTo>
                <a:cubicBezTo>
                  <a:pt x="123" y="215"/>
                  <a:pt x="122" y="216"/>
                  <a:pt x="120" y="219"/>
                </a:cubicBezTo>
                <a:cubicBezTo>
                  <a:pt x="118" y="223"/>
                  <a:pt x="119" y="223"/>
                  <a:pt x="119" y="223"/>
                </a:cubicBezTo>
                <a:cubicBezTo>
                  <a:pt x="119" y="224"/>
                  <a:pt x="120" y="221"/>
                  <a:pt x="121" y="221"/>
                </a:cubicBezTo>
                <a:cubicBezTo>
                  <a:pt x="120" y="222"/>
                  <a:pt x="120" y="223"/>
                  <a:pt x="120" y="224"/>
                </a:cubicBezTo>
                <a:cubicBezTo>
                  <a:pt x="120" y="225"/>
                  <a:pt x="119" y="226"/>
                  <a:pt x="119" y="226"/>
                </a:cubicBezTo>
                <a:cubicBezTo>
                  <a:pt x="119" y="227"/>
                  <a:pt x="118" y="227"/>
                  <a:pt x="118" y="228"/>
                </a:cubicBezTo>
                <a:cubicBezTo>
                  <a:pt x="117" y="228"/>
                  <a:pt x="116" y="227"/>
                  <a:pt x="116" y="228"/>
                </a:cubicBezTo>
                <a:cubicBezTo>
                  <a:pt x="114" y="231"/>
                  <a:pt x="116" y="226"/>
                  <a:pt x="115" y="227"/>
                </a:cubicBezTo>
                <a:cubicBezTo>
                  <a:pt x="114" y="230"/>
                  <a:pt x="114" y="228"/>
                  <a:pt x="114" y="227"/>
                </a:cubicBezTo>
                <a:cubicBezTo>
                  <a:pt x="113" y="225"/>
                  <a:pt x="113" y="229"/>
                  <a:pt x="113" y="228"/>
                </a:cubicBezTo>
                <a:cubicBezTo>
                  <a:pt x="113" y="226"/>
                  <a:pt x="113" y="225"/>
                  <a:pt x="114" y="223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13" y="226"/>
                  <a:pt x="113" y="226"/>
                  <a:pt x="113" y="226"/>
                </a:cubicBezTo>
                <a:cubicBezTo>
                  <a:pt x="113" y="225"/>
                  <a:pt x="113" y="223"/>
                  <a:pt x="114" y="222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6" y="216"/>
                  <a:pt x="116" y="214"/>
                  <a:pt x="118" y="212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118" y="213"/>
                  <a:pt x="116" y="214"/>
                  <a:pt x="117" y="215"/>
                </a:cubicBezTo>
                <a:cubicBezTo>
                  <a:pt x="118" y="213"/>
                  <a:pt x="118" y="212"/>
                  <a:pt x="119" y="210"/>
                </a:cubicBezTo>
                <a:cubicBezTo>
                  <a:pt x="120" y="208"/>
                  <a:pt x="120" y="207"/>
                  <a:pt x="120" y="205"/>
                </a:cubicBezTo>
                <a:cubicBezTo>
                  <a:pt x="121" y="204"/>
                  <a:pt x="118" y="207"/>
                  <a:pt x="120" y="204"/>
                </a:cubicBezTo>
                <a:cubicBezTo>
                  <a:pt x="122" y="202"/>
                  <a:pt x="121" y="201"/>
                  <a:pt x="122" y="200"/>
                </a:cubicBezTo>
                <a:cubicBezTo>
                  <a:pt x="123" y="197"/>
                  <a:pt x="123" y="196"/>
                  <a:pt x="124" y="194"/>
                </a:cubicBezTo>
                <a:cubicBezTo>
                  <a:pt x="124" y="193"/>
                  <a:pt x="125" y="192"/>
                  <a:pt x="125" y="191"/>
                </a:cubicBezTo>
                <a:cubicBezTo>
                  <a:pt x="125" y="193"/>
                  <a:pt x="124" y="195"/>
                  <a:pt x="124" y="196"/>
                </a:cubicBezTo>
                <a:cubicBezTo>
                  <a:pt x="125" y="193"/>
                  <a:pt x="125" y="195"/>
                  <a:pt x="127" y="193"/>
                </a:cubicBezTo>
                <a:cubicBezTo>
                  <a:pt x="126" y="195"/>
                  <a:pt x="125" y="196"/>
                  <a:pt x="125" y="197"/>
                </a:cubicBezTo>
                <a:cubicBezTo>
                  <a:pt x="125" y="197"/>
                  <a:pt x="125" y="197"/>
                  <a:pt x="125" y="197"/>
                </a:cubicBezTo>
                <a:cubicBezTo>
                  <a:pt x="126" y="195"/>
                  <a:pt x="127" y="192"/>
                  <a:pt x="128" y="190"/>
                </a:cubicBezTo>
                <a:cubicBezTo>
                  <a:pt x="129" y="189"/>
                  <a:pt x="129" y="188"/>
                  <a:pt x="130" y="187"/>
                </a:cubicBezTo>
                <a:cubicBezTo>
                  <a:pt x="130" y="187"/>
                  <a:pt x="131" y="187"/>
                  <a:pt x="131" y="186"/>
                </a:cubicBezTo>
                <a:cubicBezTo>
                  <a:pt x="129" y="191"/>
                  <a:pt x="127" y="195"/>
                  <a:pt x="126" y="199"/>
                </a:cubicBezTo>
                <a:cubicBezTo>
                  <a:pt x="127" y="197"/>
                  <a:pt x="129" y="194"/>
                  <a:pt x="129" y="191"/>
                </a:cubicBezTo>
                <a:cubicBezTo>
                  <a:pt x="129" y="190"/>
                  <a:pt x="130" y="189"/>
                  <a:pt x="131" y="188"/>
                </a:cubicBezTo>
                <a:cubicBezTo>
                  <a:pt x="131" y="188"/>
                  <a:pt x="131" y="187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8"/>
                  <a:pt x="132" y="189"/>
                  <a:pt x="131" y="189"/>
                </a:cubicBezTo>
                <a:cubicBezTo>
                  <a:pt x="131" y="190"/>
                  <a:pt x="131" y="191"/>
                  <a:pt x="130" y="191"/>
                </a:cubicBezTo>
                <a:cubicBezTo>
                  <a:pt x="130" y="192"/>
                  <a:pt x="130" y="193"/>
                  <a:pt x="129" y="194"/>
                </a:cubicBezTo>
                <a:cubicBezTo>
                  <a:pt x="129" y="195"/>
                  <a:pt x="128" y="197"/>
                  <a:pt x="127" y="198"/>
                </a:cubicBezTo>
                <a:cubicBezTo>
                  <a:pt x="127" y="199"/>
                  <a:pt x="126" y="201"/>
                  <a:pt x="127" y="200"/>
                </a:cubicBezTo>
                <a:cubicBezTo>
                  <a:pt x="128" y="199"/>
                  <a:pt x="128" y="200"/>
                  <a:pt x="128" y="200"/>
                </a:cubicBezTo>
                <a:cubicBezTo>
                  <a:pt x="129" y="200"/>
                  <a:pt x="129" y="200"/>
                  <a:pt x="128" y="203"/>
                </a:cubicBezTo>
                <a:cubicBezTo>
                  <a:pt x="127" y="205"/>
                  <a:pt x="126" y="207"/>
                  <a:pt x="127" y="209"/>
                </a:cubicBezTo>
                <a:cubicBezTo>
                  <a:pt x="128" y="202"/>
                  <a:pt x="131" y="196"/>
                  <a:pt x="133" y="190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5" y="187"/>
                  <a:pt x="135" y="187"/>
                </a:cubicBezTo>
                <a:cubicBezTo>
                  <a:pt x="136" y="187"/>
                  <a:pt x="136" y="187"/>
                  <a:pt x="138" y="184"/>
                </a:cubicBezTo>
                <a:cubicBezTo>
                  <a:pt x="140" y="182"/>
                  <a:pt x="141" y="179"/>
                  <a:pt x="144" y="177"/>
                </a:cubicBezTo>
                <a:cubicBezTo>
                  <a:pt x="143" y="178"/>
                  <a:pt x="142" y="179"/>
                  <a:pt x="142" y="179"/>
                </a:cubicBezTo>
                <a:cubicBezTo>
                  <a:pt x="141" y="180"/>
                  <a:pt x="141" y="181"/>
                  <a:pt x="140" y="181"/>
                </a:cubicBezTo>
                <a:cubicBezTo>
                  <a:pt x="139" y="183"/>
                  <a:pt x="138" y="184"/>
                  <a:pt x="137" y="186"/>
                </a:cubicBezTo>
                <a:cubicBezTo>
                  <a:pt x="135" y="189"/>
                  <a:pt x="135" y="190"/>
                  <a:pt x="136" y="191"/>
                </a:cubicBezTo>
                <a:cubicBezTo>
                  <a:pt x="136" y="191"/>
                  <a:pt x="138" y="188"/>
                  <a:pt x="139" y="187"/>
                </a:cubicBezTo>
                <a:cubicBezTo>
                  <a:pt x="139" y="186"/>
                  <a:pt x="140" y="185"/>
                  <a:pt x="140" y="185"/>
                </a:cubicBezTo>
                <a:cubicBezTo>
                  <a:pt x="141" y="184"/>
                  <a:pt x="142" y="182"/>
                  <a:pt x="143" y="182"/>
                </a:cubicBezTo>
                <a:cubicBezTo>
                  <a:pt x="143" y="182"/>
                  <a:pt x="142" y="184"/>
                  <a:pt x="141" y="185"/>
                </a:cubicBezTo>
                <a:cubicBezTo>
                  <a:pt x="140" y="187"/>
                  <a:pt x="138" y="190"/>
                  <a:pt x="137" y="192"/>
                </a:cubicBezTo>
                <a:cubicBezTo>
                  <a:pt x="136" y="194"/>
                  <a:pt x="134" y="197"/>
                  <a:pt x="133" y="199"/>
                </a:cubicBezTo>
                <a:cubicBezTo>
                  <a:pt x="133" y="199"/>
                  <a:pt x="133" y="199"/>
                  <a:pt x="133" y="199"/>
                </a:cubicBezTo>
                <a:cubicBezTo>
                  <a:pt x="132" y="201"/>
                  <a:pt x="131" y="203"/>
                  <a:pt x="131" y="205"/>
                </a:cubicBezTo>
                <a:cubicBezTo>
                  <a:pt x="130" y="205"/>
                  <a:pt x="130" y="205"/>
                  <a:pt x="130" y="204"/>
                </a:cubicBezTo>
                <a:cubicBezTo>
                  <a:pt x="129" y="204"/>
                  <a:pt x="130" y="203"/>
                  <a:pt x="131" y="202"/>
                </a:cubicBezTo>
                <a:cubicBezTo>
                  <a:pt x="131" y="202"/>
                  <a:pt x="132" y="201"/>
                  <a:pt x="131" y="200"/>
                </a:cubicBezTo>
                <a:cubicBezTo>
                  <a:pt x="130" y="202"/>
                  <a:pt x="129" y="204"/>
                  <a:pt x="128" y="206"/>
                </a:cubicBezTo>
                <a:cubicBezTo>
                  <a:pt x="128" y="207"/>
                  <a:pt x="127" y="208"/>
                  <a:pt x="128" y="208"/>
                </a:cubicBezTo>
                <a:cubicBezTo>
                  <a:pt x="129" y="206"/>
                  <a:pt x="130" y="206"/>
                  <a:pt x="132" y="203"/>
                </a:cubicBezTo>
                <a:cubicBezTo>
                  <a:pt x="135" y="199"/>
                  <a:pt x="137" y="198"/>
                  <a:pt x="139" y="195"/>
                </a:cubicBezTo>
                <a:cubicBezTo>
                  <a:pt x="142" y="190"/>
                  <a:pt x="142" y="193"/>
                  <a:pt x="143" y="193"/>
                </a:cubicBezTo>
                <a:cubicBezTo>
                  <a:pt x="144" y="193"/>
                  <a:pt x="144" y="192"/>
                  <a:pt x="143" y="194"/>
                </a:cubicBezTo>
                <a:cubicBezTo>
                  <a:pt x="143" y="195"/>
                  <a:pt x="144" y="195"/>
                  <a:pt x="145" y="195"/>
                </a:cubicBezTo>
                <a:cubicBezTo>
                  <a:pt x="146" y="194"/>
                  <a:pt x="146" y="192"/>
                  <a:pt x="147" y="191"/>
                </a:cubicBezTo>
                <a:cubicBezTo>
                  <a:pt x="148" y="191"/>
                  <a:pt x="148" y="190"/>
                  <a:pt x="149" y="189"/>
                </a:cubicBezTo>
                <a:cubicBezTo>
                  <a:pt x="149" y="191"/>
                  <a:pt x="148" y="192"/>
                  <a:pt x="148" y="194"/>
                </a:cubicBezTo>
                <a:cubicBezTo>
                  <a:pt x="147" y="195"/>
                  <a:pt x="145" y="197"/>
                  <a:pt x="144" y="199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5" y="199"/>
                  <a:pt x="145" y="199"/>
                  <a:pt x="146" y="199"/>
                </a:cubicBezTo>
                <a:cubicBezTo>
                  <a:pt x="146" y="199"/>
                  <a:pt x="147" y="199"/>
                  <a:pt x="148" y="197"/>
                </a:cubicBezTo>
                <a:cubicBezTo>
                  <a:pt x="150" y="195"/>
                  <a:pt x="152" y="193"/>
                  <a:pt x="154" y="191"/>
                </a:cubicBezTo>
                <a:cubicBezTo>
                  <a:pt x="155" y="190"/>
                  <a:pt x="156" y="189"/>
                  <a:pt x="157" y="188"/>
                </a:cubicBezTo>
                <a:cubicBezTo>
                  <a:pt x="158" y="187"/>
                  <a:pt x="159" y="186"/>
                  <a:pt x="160" y="185"/>
                </a:cubicBezTo>
                <a:cubicBezTo>
                  <a:pt x="159" y="188"/>
                  <a:pt x="155" y="190"/>
                  <a:pt x="155" y="193"/>
                </a:cubicBezTo>
                <a:cubicBezTo>
                  <a:pt x="156" y="192"/>
                  <a:pt x="156" y="190"/>
                  <a:pt x="158" y="190"/>
                </a:cubicBezTo>
                <a:cubicBezTo>
                  <a:pt x="154" y="195"/>
                  <a:pt x="157" y="194"/>
                  <a:pt x="157" y="195"/>
                </a:cubicBezTo>
                <a:cubicBezTo>
                  <a:pt x="158" y="194"/>
                  <a:pt x="159" y="192"/>
                  <a:pt x="160" y="192"/>
                </a:cubicBezTo>
                <a:cubicBezTo>
                  <a:pt x="160" y="192"/>
                  <a:pt x="160" y="193"/>
                  <a:pt x="159" y="193"/>
                </a:cubicBezTo>
                <a:cubicBezTo>
                  <a:pt x="158" y="194"/>
                  <a:pt x="158" y="195"/>
                  <a:pt x="159" y="195"/>
                </a:cubicBezTo>
                <a:cubicBezTo>
                  <a:pt x="159" y="195"/>
                  <a:pt x="160" y="194"/>
                  <a:pt x="160" y="193"/>
                </a:cubicBezTo>
                <a:cubicBezTo>
                  <a:pt x="161" y="191"/>
                  <a:pt x="163" y="189"/>
                  <a:pt x="163" y="188"/>
                </a:cubicBezTo>
                <a:cubicBezTo>
                  <a:pt x="164" y="187"/>
                  <a:pt x="165" y="185"/>
                  <a:pt x="166" y="185"/>
                </a:cubicBezTo>
                <a:cubicBezTo>
                  <a:pt x="167" y="184"/>
                  <a:pt x="167" y="183"/>
                  <a:pt x="168" y="183"/>
                </a:cubicBezTo>
                <a:cubicBezTo>
                  <a:pt x="169" y="183"/>
                  <a:pt x="172" y="181"/>
                  <a:pt x="174" y="179"/>
                </a:cubicBezTo>
                <a:cubicBezTo>
                  <a:pt x="173" y="181"/>
                  <a:pt x="172" y="182"/>
                  <a:pt x="170" y="183"/>
                </a:cubicBezTo>
                <a:cubicBezTo>
                  <a:pt x="167" y="186"/>
                  <a:pt x="165" y="189"/>
                  <a:pt x="163" y="192"/>
                </a:cubicBezTo>
                <a:cubicBezTo>
                  <a:pt x="165" y="191"/>
                  <a:pt x="166" y="189"/>
                  <a:pt x="168" y="188"/>
                </a:cubicBezTo>
                <a:cubicBezTo>
                  <a:pt x="168" y="188"/>
                  <a:pt x="170" y="186"/>
                  <a:pt x="170" y="186"/>
                </a:cubicBezTo>
                <a:cubicBezTo>
                  <a:pt x="171" y="187"/>
                  <a:pt x="170" y="188"/>
                  <a:pt x="169" y="189"/>
                </a:cubicBezTo>
                <a:cubicBezTo>
                  <a:pt x="168" y="191"/>
                  <a:pt x="167" y="191"/>
                  <a:pt x="166" y="191"/>
                </a:cubicBezTo>
                <a:cubicBezTo>
                  <a:pt x="166" y="191"/>
                  <a:pt x="166" y="192"/>
                  <a:pt x="166" y="192"/>
                </a:cubicBezTo>
                <a:cubicBezTo>
                  <a:pt x="163" y="195"/>
                  <a:pt x="162" y="195"/>
                  <a:pt x="162" y="193"/>
                </a:cubicBezTo>
                <a:cubicBezTo>
                  <a:pt x="162" y="193"/>
                  <a:pt x="161" y="193"/>
                  <a:pt x="160" y="194"/>
                </a:cubicBezTo>
                <a:cubicBezTo>
                  <a:pt x="158" y="197"/>
                  <a:pt x="156" y="199"/>
                  <a:pt x="155" y="201"/>
                </a:cubicBezTo>
                <a:cubicBezTo>
                  <a:pt x="153" y="202"/>
                  <a:pt x="152" y="204"/>
                  <a:pt x="151" y="206"/>
                </a:cubicBezTo>
                <a:cubicBezTo>
                  <a:pt x="150" y="208"/>
                  <a:pt x="149" y="210"/>
                  <a:pt x="148" y="211"/>
                </a:cubicBezTo>
                <a:cubicBezTo>
                  <a:pt x="149" y="211"/>
                  <a:pt x="150" y="209"/>
                  <a:pt x="151" y="208"/>
                </a:cubicBezTo>
                <a:cubicBezTo>
                  <a:pt x="151" y="209"/>
                  <a:pt x="150" y="210"/>
                  <a:pt x="150" y="212"/>
                </a:cubicBezTo>
                <a:cubicBezTo>
                  <a:pt x="149" y="213"/>
                  <a:pt x="149" y="215"/>
                  <a:pt x="148" y="217"/>
                </a:cubicBezTo>
                <a:cubicBezTo>
                  <a:pt x="148" y="218"/>
                  <a:pt x="148" y="219"/>
                  <a:pt x="147" y="220"/>
                </a:cubicBezTo>
                <a:cubicBezTo>
                  <a:pt x="146" y="220"/>
                  <a:pt x="145" y="222"/>
                  <a:pt x="144" y="225"/>
                </a:cubicBezTo>
                <a:cubicBezTo>
                  <a:pt x="146" y="223"/>
                  <a:pt x="146" y="223"/>
                  <a:pt x="147" y="223"/>
                </a:cubicBezTo>
                <a:cubicBezTo>
                  <a:pt x="146" y="224"/>
                  <a:pt x="145" y="224"/>
                  <a:pt x="144" y="226"/>
                </a:cubicBezTo>
                <a:cubicBezTo>
                  <a:pt x="144" y="229"/>
                  <a:pt x="146" y="227"/>
                  <a:pt x="147" y="227"/>
                </a:cubicBezTo>
                <a:cubicBezTo>
                  <a:pt x="146" y="228"/>
                  <a:pt x="145" y="230"/>
                  <a:pt x="145" y="231"/>
                </a:cubicBezTo>
                <a:cubicBezTo>
                  <a:pt x="145" y="231"/>
                  <a:pt x="145" y="232"/>
                  <a:pt x="146" y="232"/>
                </a:cubicBezTo>
                <a:cubicBezTo>
                  <a:pt x="146" y="232"/>
                  <a:pt x="146" y="231"/>
                  <a:pt x="146" y="231"/>
                </a:cubicBezTo>
                <a:cubicBezTo>
                  <a:pt x="147" y="229"/>
                  <a:pt x="148" y="227"/>
                  <a:pt x="148" y="225"/>
                </a:cubicBezTo>
                <a:cubicBezTo>
                  <a:pt x="149" y="225"/>
                  <a:pt x="149" y="224"/>
                  <a:pt x="150" y="223"/>
                </a:cubicBezTo>
                <a:cubicBezTo>
                  <a:pt x="150" y="222"/>
                  <a:pt x="151" y="221"/>
                  <a:pt x="151" y="220"/>
                </a:cubicBezTo>
                <a:cubicBezTo>
                  <a:pt x="150" y="222"/>
                  <a:pt x="150" y="224"/>
                  <a:pt x="149" y="225"/>
                </a:cubicBezTo>
                <a:cubicBezTo>
                  <a:pt x="150" y="225"/>
                  <a:pt x="150" y="224"/>
                  <a:pt x="150" y="223"/>
                </a:cubicBezTo>
                <a:cubicBezTo>
                  <a:pt x="151" y="222"/>
                  <a:pt x="153" y="220"/>
                  <a:pt x="152" y="219"/>
                </a:cubicBezTo>
                <a:cubicBezTo>
                  <a:pt x="151" y="219"/>
                  <a:pt x="153" y="217"/>
                  <a:pt x="153" y="217"/>
                </a:cubicBezTo>
                <a:cubicBezTo>
                  <a:pt x="153" y="217"/>
                  <a:pt x="154" y="216"/>
                  <a:pt x="155" y="215"/>
                </a:cubicBezTo>
                <a:cubicBezTo>
                  <a:pt x="156" y="214"/>
                  <a:pt x="157" y="213"/>
                  <a:pt x="158" y="214"/>
                </a:cubicBezTo>
                <a:cubicBezTo>
                  <a:pt x="156" y="215"/>
                  <a:pt x="156" y="217"/>
                  <a:pt x="155" y="219"/>
                </a:cubicBezTo>
                <a:cubicBezTo>
                  <a:pt x="154" y="220"/>
                  <a:pt x="153" y="221"/>
                  <a:pt x="152" y="222"/>
                </a:cubicBezTo>
                <a:cubicBezTo>
                  <a:pt x="151" y="224"/>
                  <a:pt x="151" y="225"/>
                  <a:pt x="150" y="227"/>
                </a:cubicBezTo>
                <a:cubicBezTo>
                  <a:pt x="149" y="229"/>
                  <a:pt x="150" y="229"/>
                  <a:pt x="150" y="229"/>
                </a:cubicBezTo>
                <a:cubicBezTo>
                  <a:pt x="151" y="229"/>
                  <a:pt x="151" y="229"/>
                  <a:pt x="152" y="228"/>
                </a:cubicBezTo>
                <a:cubicBezTo>
                  <a:pt x="152" y="226"/>
                  <a:pt x="153" y="225"/>
                  <a:pt x="153" y="224"/>
                </a:cubicBezTo>
                <a:cubicBezTo>
                  <a:pt x="154" y="222"/>
                  <a:pt x="155" y="221"/>
                  <a:pt x="155" y="220"/>
                </a:cubicBezTo>
                <a:cubicBezTo>
                  <a:pt x="157" y="216"/>
                  <a:pt x="157" y="216"/>
                  <a:pt x="157" y="216"/>
                </a:cubicBezTo>
                <a:cubicBezTo>
                  <a:pt x="158" y="214"/>
                  <a:pt x="159" y="213"/>
                  <a:pt x="159" y="212"/>
                </a:cubicBezTo>
                <a:cubicBezTo>
                  <a:pt x="160" y="211"/>
                  <a:pt x="161" y="210"/>
                  <a:pt x="162" y="210"/>
                </a:cubicBezTo>
                <a:cubicBezTo>
                  <a:pt x="160" y="212"/>
                  <a:pt x="162" y="210"/>
                  <a:pt x="162" y="211"/>
                </a:cubicBezTo>
                <a:cubicBezTo>
                  <a:pt x="162" y="211"/>
                  <a:pt x="162" y="212"/>
                  <a:pt x="161" y="213"/>
                </a:cubicBezTo>
                <a:cubicBezTo>
                  <a:pt x="160" y="214"/>
                  <a:pt x="160" y="215"/>
                  <a:pt x="159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8" y="219"/>
                  <a:pt x="159" y="218"/>
                  <a:pt x="160" y="217"/>
                </a:cubicBezTo>
                <a:cubicBezTo>
                  <a:pt x="161" y="215"/>
                  <a:pt x="163" y="213"/>
                  <a:pt x="164" y="211"/>
                </a:cubicBezTo>
                <a:cubicBezTo>
                  <a:pt x="165" y="209"/>
                  <a:pt x="166" y="209"/>
                  <a:pt x="167" y="208"/>
                </a:cubicBezTo>
                <a:cubicBezTo>
                  <a:pt x="168" y="206"/>
                  <a:pt x="169" y="205"/>
                  <a:pt x="170" y="204"/>
                </a:cubicBezTo>
                <a:cubicBezTo>
                  <a:pt x="170" y="205"/>
                  <a:pt x="169" y="207"/>
                  <a:pt x="167" y="208"/>
                </a:cubicBezTo>
                <a:cubicBezTo>
                  <a:pt x="167" y="209"/>
                  <a:pt x="166" y="210"/>
                  <a:pt x="166" y="210"/>
                </a:cubicBezTo>
                <a:cubicBezTo>
                  <a:pt x="165" y="211"/>
                  <a:pt x="165" y="211"/>
                  <a:pt x="165" y="211"/>
                </a:cubicBezTo>
                <a:cubicBezTo>
                  <a:pt x="165" y="212"/>
                  <a:pt x="165" y="213"/>
                  <a:pt x="164" y="214"/>
                </a:cubicBezTo>
                <a:cubicBezTo>
                  <a:pt x="164" y="214"/>
                  <a:pt x="165" y="212"/>
                  <a:pt x="166" y="210"/>
                </a:cubicBezTo>
                <a:cubicBezTo>
                  <a:pt x="168" y="209"/>
                  <a:pt x="169" y="207"/>
                  <a:pt x="169" y="207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9" y="208"/>
                  <a:pt x="168" y="209"/>
                  <a:pt x="167" y="210"/>
                </a:cubicBezTo>
                <a:cubicBezTo>
                  <a:pt x="166" y="211"/>
                  <a:pt x="166" y="212"/>
                  <a:pt x="166" y="212"/>
                </a:cubicBezTo>
                <a:cubicBezTo>
                  <a:pt x="167" y="211"/>
                  <a:pt x="168" y="209"/>
                  <a:pt x="169" y="209"/>
                </a:cubicBezTo>
                <a:cubicBezTo>
                  <a:pt x="170" y="209"/>
                  <a:pt x="173" y="205"/>
                  <a:pt x="173" y="205"/>
                </a:cubicBezTo>
                <a:cubicBezTo>
                  <a:pt x="173" y="206"/>
                  <a:pt x="172" y="207"/>
                  <a:pt x="171" y="209"/>
                </a:cubicBezTo>
                <a:cubicBezTo>
                  <a:pt x="173" y="207"/>
                  <a:pt x="175" y="207"/>
                  <a:pt x="177" y="203"/>
                </a:cubicBezTo>
                <a:cubicBezTo>
                  <a:pt x="177" y="203"/>
                  <a:pt x="178" y="202"/>
                  <a:pt x="179" y="202"/>
                </a:cubicBezTo>
                <a:cubicBezTo>
                  <a:pt x="180" y="201"/>
                  <a:pt x="181" y="200"/>
                  <a:pt x="182" y="200"/>
                </a:cubicBezTo>
                <a:cubicBezTo>
                  <a:pt x="183" y="199"/>
                  <a:pt x="184" y="198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4" y="198"/>
                  <a:pt x="183" y="199"/>
                </a:cubicBezTo>
                <a:cubicBezTo>
                  <a:pt x="182" y="200"/>
                  <a:pt x="182" y="200"/>
                  <a:pt x="183" y="200"/>
                </a:cubicBezTo>
                <a:cubicBezTo>
                  <a:pt x="183" y="200"/>
                  <a:pt x="184" y="200"/>
                  <a:pt x="184" y="199"/>
                </a:cubicBezTo>
                <a:cubicBezTo>
                  <a:pt x="184" y="199"/>
                  <a:pt x="185" y="197"/>
                  <a:pt x="186" y="197"/>
                </a:cubicBezTo>
                <a:cubicBezTo>
                  <a:pt x="187" y="196"/>
                  <a:pt x="188" y="196"/>
                  <a:pt x="188" y="195"/>
                </a:cubicBezTo>
                <a:cubicBezTo>
                  <a:pt x="189" y="195"/>
                  <a:pt x="189" y="194"/>
                  <a:pt x="189" y="194"/>
                </a:cubicBezTo>
                <a:cubicBezTo>
                  <a:pt x="190" y="194"/>
                  <a:pt x="191" y="193"/>
                  <a:pt x="191" y="193"/>
                </a:cubicBezTo>
                <a:cubicBezTo>
                  <a:pt x="191" y="195"/>
                  <a:pt x="192" y="194"/>
                  <a:pt x="194" y="192"/>
                </a:cubicBezTo>
                <a:cubicBezTo>
                  <a:pt x="195" y="192"/>
                  <a:pt x="195" y="191"/>
                  <a:pt x="196" y="191"/>
                </a:cubicBezTo>
                <a:cubicBezTo>
                  <a:pt x="194" y="192"/>
                  <a:pt x="193" y="192"/>
                  <a:pt x="193" y="191"/>
                </a:cubicBezTo>
                <a:cubicBezTo>
                  <a:pt x="194" y="190"/>
                  <a:pt x="193" y="191"/>
                  <a:pt x="192" y="191"/>
                </a:cubicBezTo>
                <a:cubicBezTo>
                  <a:pt x="193" y="190"/>
                  <a:pt x="193" y="189"/>
                  <a:pt x="193" y="188"/>
                </a:cubicBezTo>
                <a:cubicBezTo>
                  <a:pt x="194" y="187"/>
                  <a:pt x="195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7" y="184"/>
                  <a:pt x="197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ubicBezTo>
                  <a:pt x="199" y="182"/>
                  <a:pt x="199" y="181"/>
                  <a:pt x="200" y="181"/>
                </a:cubicBezTo>
                <a:cubicBezTo>
                  <a:pt x="201" y="182"/>
                  <a:pt x="204" y="180"/>
                  <a:pt x="205" y="180"/>
                </a:cubicBezTo>
                <a:cubicBezTo>
                  <a:pt x="206" y="179"/>
                  <a:pt x="207" y="179"/>
                  <a:pt x="208" y="179"/>
                </a:cubicBezTo>
                <a:cubicBezTo>
                  <a:pt x="209" y="179"/>
                  <a:pt x="209" y="180"/>
                  <a:pt x="210" y="179"/>
                </a:cubicBezTo>
                <a:cubicBezTo>
                  <a:pt x="211" y="179"/>
                  <a:pt x="210" y="178"/>
                  <a:pt x="210" y="178"/>
                </a:cubicBezTo>
                <a:cubicBezTo>
                  <a:pt x="209" y="178"/>
                  <a:pt x="210" y="177"/>
                  <a:pt x="208" y="178"/>
                </a:cubicBezTo>
                <a:cubicBezTo>
                  <a:pt x="207" y="178"/>
                  <a:pt x="207" y="177"/>
                  <a:pt x="208" y="177"/>
                </a:cubicBezTo>
                <a:cubicBezTo>
                  <a:pt x="209" y="177"/>
                  <a:pt x="208" y="177"/>
                  <a:pt x="208" y="176"/>
                </a:cubicBezTo>
                <a:cubicBezTo>
                  <a:pt x="208" y="176"/>
                  <a:pt x="208" y="175"/>
                  <a:pt x="207" y="176"/>
                </a:cubicBezTo>
                <a:cubicBezTo>
                  <a:pt x="207" y="176"/>
                  <a:pt x="206" y="176"/>
                  <a:pt x="206" y="176"/>
                </a:cubicBezTo>
                <a:cubicBezTo>
                  <a:pt x="205" y="176"/>
                  <a:pt x="205" y="176"/>
                  <a:pt x="204" y="177"/>
                </a:cubicBezTo>
                <a:cubicBezTo>
                  <a:pt x="203" y="178"/>
                  <a:pt x="201" y="179"/>
                  <a:pt x="200" y="178"/>
                </a:cubicBezTo>
                <a:cubicBezTo>
                  <a:pt x="201" y="177"/>
                  <a:pt x="203" y="177"/>
                  <a:pt x="204" y="176"/>
                </a:cubicBezTo>
                <a:cubicBezTo>
                  <a:pt x="205" y="176"/>
                  <a:pt x="206" y="175"/>
                  <a:pt x="207" y="175"/>
                </a:cubicBezTo>
                <a:cubicBezTo>
                  <a:pt x="211" y="173"/>
                  <a:pt x="214" y="172"/>
                  <a:pt x="217" y="170"/>
                </a:cubicBezTo>
                <a:cubicBezTo>
                  <a:pt x="219" y="169"/>
                  <a:pt x="218" y="169"/>
                  <a:pt x="217" y="169"/>
                </a:cubicBezTo>
                <a:cubicBezTo>
                  <a:pt x="217" y="169"/>
                  <a:pt x="215" y="170"/>
                  <a:pt x="216" y="169"/>
                </a:cubicBezTo>
                <a:cubicBezTo>
                  <a:pt x="217" y="168"/>
                  <a:pt x="218" y="169"/>
                  <a:pt x="219" y="168"/>
                </a:cubicBezTo>
                <a:cubicBezTo>
                  <a:pt x="219" y="167"/>
                  <a:pt x="219" y="167"/>
                  <a:pt x="221" y="166"/>
                </a:cubicBezTo>
                <a:cubicBezTo>
                  <a:pt x="219" y="166"/>
                  <a:pt x="218" y="167"/>
                  <a:pt x="217" y="167"/>
                </a:cubicBezTo>
                <a:cubicBezTo>
                  <a:pt x="217" y="167"/>
                  <a:pt x="217" y="166"/>
                  <a:pt x="218" y="166"/>
                </a:cubicBezTo>
                <a:cubicBezTo>
                  <a:pt x="219" y="165"/>
                  <a:pt x="220" y="165"/>
                  <a:pt x="221" y="165"/>
                </a:cubicBezTo>
                <a:cubicBezTo>
                  <a:pt x="221" y="165"/>
                  <a:pt x="221" y="165"/>
                  <a:pt x="221" y="165"/>
                </a:cubicBezTo>
                <a:cubicBezTo>
                  <a:pt x="223" y="166"/>
                  <a:pt x="225" y="166"/>
                  <a:pt x="230" y="165"/>
                </a:cubicBezTo>
                <a:cubicBezTo>
                  <a:pt x="228" y="166"/>
                  <a:pt x="228" y="166"/>
                  <a:pt x="227" y="166"/>
                </a:cubicBezTo>
                <a:cubicBezTo>
                  <a:pt x="228" y="167"/>
                  <a:pt x="230" y="166"/>
                  <a:pt x="231" y="167"/>
                </a:cubicBezTo>
                <a:cubicBezTo>
                  <a:pt x="232" y="167"/>
                  <a:pt x="234" y="167"/>
                  <a:pt x="236" y="166"/>
                </a:cubicBezTo>
                <a:cubicBezTo>
                  <a:pt x="236" y="165"/>
                  <a:pt x="234" y="165"/>
                  <a:pt x="232" y="165"/>
                </a:cubicBezTo>
                <a:cubicBezTo>
                  <a:pt x="233" y="165"/>
                  <a:pt x="235" y="165"/>
                  <a:pt x="235" y="164"/>
                </a:cubicBezTo>
                <a:cubicBezTo>
                  <a:pt x="234" y="163"/>
                  <a:pt x="234" y="162"/>
                  <a:pt x="231" y="163"/>
                </a:cubicBezTo>
                <a:cubicBezTo>
                  <a:pt x="229" y="163"/>
                  <a:pt x="227" y="163"/>
                  <a:pt x="225" y="164"/>
                </a:cubicBezTo>
                <a:cubicBezTo>
                  <a:pt x="223" y="164"/>
                  <a:pt x="221" y="164"/>
                  <a:pt x="220" y="165"/>
                </a:cubicBezTo>
                <a:cubicBezTo>
                  <a:pt x="219" y="165"/>
                  <a:pt x="216" y="166"/>
                  <a:pt x="215" y="165"/>
                </a:cubicBezTo>
                <a:cubicBezTo>
                  <a:pt x="215" y="164"/>
                  <a:pt x="218" y="165"/>
                  <a:pt x="219" y="164"/>
                </a:cubicBezTo>
                <a:cubicBezTo>
                  <a:pt x="220" y="164"/>
                  <a:pt x="221" y="163"/>
                  <a:pt x="223" y="163"/>
                </a:cubicBezTo>
                <a:cubicBezTo>
                  <a:pt x="226" y="163"/>
                  <a:pt x="230" y="162"/>
                  <a:pt x="234" y="162"/>
                </a:cubicBezTo>
                <a:cubicBezTo>
                  <a:pt x="234" y="162"/>
                  <a:pt x="234" y="161"/>
                  <a:pt x="234" y="161"/>
                </a:cubicBezTo>
                <a:cubicBezTo>
                  <a:pt x="236" y="160"/>
                  <a:pt x="237" y="160"/>
                  <a:pt x="239" y="160"/>
                </a:cubicBezTo>
                <a:cubicBezTo>
                  <a:pt x="240" y="159"/>
                  <a:pt x="242" y="159"/>
                  <a:pt x="244" y="160"/>
                </a:cubicBezTo>
                <a:cubicBezTo>
                  <a:pt x="245" y="160"/>
                  <a:pt x="246" y="160"/>
                  <a:pt x="248" y="160"/>
                </a:cubicBezTo>
                <a:cubicBezTo>
                  <a:pt x="249" y="160"/>
                  <a:pt x="251" y="160"/>
                  <a:pt x="252" y="160"/>
                </a:cubicBezTo>
                <a:cubicBezTo>
                  <a:pt x="255" y="160"/>
                  <a:pt x="255" y="161"/>
                  <a:pt x="256" y="161"/>
                </a:cubicBezTo>
                <a:cubicBezTo>
                  <a:pt x="257" y="161"/>
                  <a:pt x="257" y="162"/>
                  <a:pt x="257" y="162"/>
                </a:cubicBezTo>
                <a:cubicBezTo>
                  <a:pt x="256" y="162"/>
                  <a:pt x="254" y="162"/>
                  <a:pt x="253" y="161"/>
                </a:cubicBezTo>
                <a:cubicBezTo>
                  <a:pt x="253" y="161"/>
                  <a:pt x="253" y="161"/>
                  <a:pt x="252" y="161"/>
                </a:cubicBezTo>
                <a:cubicBezTo>
                  <a:pt x="255" y="162"/>
                  <a:pt x="255" y="163"/>
                  <a:pt x="251" y="163"/>
                </a:cubicBezTo>
                <a:cubicBezTo>
                  <a:pt x="250" y="163"/>
                  <a:pt x="249" y="163"/>
                  <a:pt x="248" y="163"/>
                </a:cubicBezTo>
                <a:cubicBezTo>
                  <a:pt x="247" y="163"/>
                  <a:pt x="246" y="164"/>
                  <a:pt x="245" y="164"/>
                </a:cubicBezTo>
                <a:cubicBezTo>
                  <a:pt x="244" y="164"/>
                  <a:pt x="242" y="164"/>
                  <a:pt x="241" y="165"/>
                </a:cubicBezTo>
                <a:cubicBezTo>
                  <a:pt x="240" y="165"/>
                  <a:pt x="239" y="165"/>
                  <a:pt x="237" y="165"/>
                </a:cubicBezTo>
                <a:cubicBezTo>
                  <a:pt x="239" y="165"/>
                  <a:pt x="240" y="165"/>
                  <a:pt x="241" y="166"/>
                </a:cubicBezTo>
                <a:cubicBezTo>
                  <a:pt x="242" y="166"/>
                  <a:pt x="244" y="166"/>
                  <a:pt x="245" y="166"/>
                </a:cubicBezTo>
                <a:cubicBezTo>
                  <a:pt x="246" y="166"/>
                  <a:pt x="247" y="165"/>
                  <a:pt x="248" y="165"/>
                </a:cubicBezTo>
                <a:cubicBezTo>
                  <a:pt x="248" y="166"/>
                  <a:pt x="249" y="166"/>
                  <a:pt x="250" y="166"/>
                </a:cubicBezTo>
                <a:cubicBezTo>
                  <a:pt x="252" y="166"/>
                  <a:pt x="254" y="166"/>
                  <a:pt x="254" y="167"/>
                </a:cubicBezTo>
                <a:cubicBezTo>
                  <a:pt x="253" y="167"/>
                  <a:pt x="252" y="167"/>
                  <a:pt x="250" y="167"/>
                </a:cubicBezTo>
                <a:cubicBezTo>
                  <a:pt x="249" y="166"/>
                  <a:pt x="247" y="166"/>
                  <a:pt x="245" y="167"/>
                </a:cubicBezTo>
                <a:cubicBezTo>
                  <a:pt x="246" y="167"/>
                  <a:pt x="247" y="167"/>
                  <a:pt x="247" y="167"/>
                </a:cubicBezTo>
                <a:cubicBezTo>
                  <a:pt x="248" y="167"/>
                  <a:pt x="248" y="167"/>
                  <a:pt x="248" y="167"/>
                </a:cubicBezTo>
                <a:cubicBezTo>
                  <a:pt x="249" y="168"/>
                  <a:pt x="251" y="168"/>
                  <a:pt x="252" y="168"/>
                </a:cubicBezTo>
                <a:cubicBezTo>
                  <a:pt x="253" y="167"/>
                  <a:pt x="254" y="167"/>
                  <a:pt x="255" y="168"/>
                </a:cubicBezTo>
                <a:cubicBezTo>
                  <a:pt x="256" y="168"/>
                  <a:pt x="257" y="168"/>
                  <a:pt x="258" y="168"/>
                </a:cubicBezTo>
                <a:cubicBezTo>
                  <a:pt x="259" y="169"/>
                  <a:pt x="261" y="170"/>
                  <a:pt x="263" y="170"/>
                </a:cubicBezTo>
                <a:cubicBezTo>
                  <a:pt x="265" y="171"/>
                  <a:pt x="265" y="171"/>
                  <a:pt x="265" y="170"/>
                </a:cubicBezTo>
                <a:cubicBezTo>
                  <a:pt x="265" y="170"/>
                  <a:pt x="265" y="169"/>
                  <a:pt x="266" y="170"/>
                </a:cubicBezTo>
                <a:cubicBezTo>
                  <a:pt x="268" y="170"/>
                  <a:pt x="268" y="171"/>
                  <a:pt x="268" y="171"/>
                </a:cubicBezTo>
                <a:cubicBezTo>
                  <a:pt x="267" y="172"/>
                  <a:pt x="267" y="172"/>
                  <a:pt x="265" y="172"/>
                </a:cubicBezTo>
                <a:cubicBezTo>
                  <a:pt x="264" y="172"/>
                  <a:pt x="264" y="171"/>
                  <a:pt x="263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59" y="171"/>
                  <a:pt x="258" y="170"/>
                  <a:pt x="257" y="170"/>
                </a:cubicBezTo>
                <a:cubicBezTo>
                  <a:pt x="256" y="170"/>
                  <a:pt x="255" y="170"/>
                  <a:pt x="255" y="170"/>
                </a:cubicBezTo>
                <a:cubicBezTo>
                  <a:pt x="254" y="170"/>
                  <a:pt x="254" y="170"/>
                  <a:pt x="253" y="170"/>
                </a:cubicBezTo>
                <a:cubicBezTo>
                  <a:pt x="253" y="170"/>
                  <a:pt x="252" y="171"/>
                  <a:pt x="252" y="171"/>
                </a:cubicBezTo>
                <a:cubicBezTo>
                  <a:pt x="252" y="171"/>
                  <a:pt x="253" y="172"/>
                  <a:pt x="254" y="172"/>
                </a:cubicBezTo>
                <a:cubicBezTo>
                  <a:pt x="256" y="172"/>
                  <a:pt x="253" y="172"/>
                  <a:pt x="254" y="171"/>
                </a:cubicBezTo>
                <a:cubicBezTo>
                  <a:pt x="255" y="171"/>
                  <a:pt x="256" y="171"/>
                  <a:pt x="256" y="171"/>
                </a:cubicBezTo>
                <a:cubicBezTo>
                  <a:pt x="256" y="172"/>
                  <a:pt x="258" y="172"/>
                  <a:pt x="259" y="173"/>
                </a:cubicBezTo>
                <a:cubicBezTo>
                  <a:pt x="258" y="172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4" y="172"/>
                  <a:pt x="252" y="172"/>
                  <a:pt x="250" y="173"/>
                </a:cubicBezTo>
                <a:cubicBezTo>
                  <a:pt x="249" y="173"/>
                  <a:pt x="247" y="174"/>
                  <a:pt x="246" y="173"/>
                </a:cubicBezTo>
                <a:cubicBezTo>
                  <a:pt x="244" y="172"/>
                  <a:pt x="242" y="173"/>
                  <a:pt x="240" y="173"/>
                </a:cubicBezTo>
                <a:cubicBezTo>
                  <a:pt x="240" y="174"/>
                  <a:pt x="241" y="174"/>
                  <a:pt x="242" y="174"/>
                </a:cubicBezTo>
                <a:cubicBezTo>
                  <a:pt x="243" y="174"/>
                  <a:pt x="244" y="174"/>
                  <a:pt x="244" y="174"/>
                </a:cubicBezTo>
                <a:cubicBezTo>
                  <a:pt x="244" y="174"/>
                  <a:pt x="244" y="174"/>
                  <a:pt x="244" y="174"/>
                </a:cubicBezTo>
                <a:cubicBezTo>
                  <a:pt x="243" y="174"/>
                  <a:pt x="243" y="174"/>
                  <a:pt x="242" y="174"/>
                </a:cubicBezTo>
                <a:cubicBezTo>
                  <a:pt x="241" y="174"/>
                  <a:pt x="240" y="174"/>
                  <a:pt x="238" y="174"/>
                </a:cubicBezTo>
                <a:cubicBezTo>
                  <a:pt x="239" y="174"/>
                  <a:pt x="240" y="174"/>
                  <a:pt x="240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38" y="174"/>
                  <a:pt x="238" y="176"/>
                  <a:pt x="236" y="176"/>
                </a:cubicBezTo>
                <a:cubicBezTo>
                  <a:pt x="235" y="175"/>
                  <a:pt x="233" y="176"/>
                  <a:pt x="232" y="176"/>
                </a:cubicBezTo>
                <a:cubicBezTo>
                  <a:pt x="233" y="176"/>
                  <a:pt x="234" y="176"/>
                  <a:pt x="235" y="177"/>
                </a:cubicBezTo>
                <a:cubicBezTo>
                  <a:pt x="234" y="177"/>
                  <a:pt x="233" y="177"/>
                  <a:pt x="232" y="177"/>
                </a:cubicBezTo>
                <a:cubicBezTo>
                  <a:pt x="230" y="177"/>
                  <a:pt x="229" y="178"/>
                  <a:pt x="228" y="178"/>
                </a:cubicBezTo>
                <a:cubicBezTo>
                  <a:pt x="226" y="178"/>
                  <a:pt x="225" y="178"/>
                  <a:pt x="224" y="179"/>
                </a:cubicBezTo>
                <a:cubicBezTo>
                  <a:pt x="223" y="179"/>
                  <a:pt x="222" y="179"/>
                  <a:pt x="221" y="180"/>
                </a:cubicBezTo>
                <a:cubicBezTo>
                  <a:pt x="223" y="180"/>
                  <a:pt x="226" y="178"/>
                  <a:pt x="228" y="179"/>
                </a:cubicBezTo>
                <a:cubicBezTo>
                  <a:pt x="226" y="180"/>
                  <a:pt x="225" y="180"/>
                  <a:pt x="224" y="180"/>
                </a:cubicBezTo>
                <a:cubicBezTo>
                  <a:pt x="223" y="180"/>
                  <a:pt x="222" y="180"/>
                  <a:pt x="221" y="181"/>
                </a:cubicBezTo>
                <a:cubicBezTo>
                  <a:pt x="221" y="182"/>
                  <a:pt x="223" y="181"/>
                  <a:pt x="224" y="181"/>
                </a:cubicBezTo>
                <a:cubicBezTo>
                  <a:pt x="224" y="181"/>
                  <a:pt x="224" y="182"/>
                  <a:pt x="224" y="182"/>
                </a:cubicBezTo>
                <a:cubicBezTo>
                  <a:pt x="224" y="183"/>
                  <a:pt x="223" y="184"/>
                  <a:pt x="222" y="185"/>
                </a:cubicBezTo>
                <a:cubicBezTo>
                  <a:pt x="222" y="185"/>
                  <a:pt x="222" y="186"/>
                  <a:pt x="222" y="187"/>
                </a:cubicBezTo>
                <a:cubicBezTo>
                  <a:pt x="222" y="187"/>
                  <a:pt x="223" y="187"/>
                  <a:pt x="224" y="186"/>
                </a:cubicBezTo>
                <a:cubicBezTo>
                  <a:pt x="226" y="186"/>
                  <a:pt x="227" y="186"/>
                  <a:pt x="228" y="187"/>
                </a:cubicBezTo>
                <a:cubicBezTo>
                  <a:pt x="228" y="186"/>
                  <a:pt x="231" y="184"/>
                  <a:pt x="234" y="185"/>
                </a:cubicBezTo>
                <a:cubicBezTo>
                  <a:pt x="236" y="185"/>
                  <a:pt x="236" y="184"/>
                  <a:pt x="236" y="184"/>
                </a:cubicBezTo>
                <a:cubicBezTo>
                  <a:pt x="236" y="183"/>
                  <a:pt x="235" y="183"/>
                  <a:pt x="235" y="183"/>
                </a:cubicBezTo>
                <a:cubicBezTo>
                  <a:pt x="235" y="183"/>
                  <a:pt x="235" y="183"/>
                  <a:pt x="235" y="183"/>
                </a:cubicBezTo>
                <a:cubicBezTo>
                  <a:pt x="236" y="182"/>
                  <a:pt x="234" y="183"/>
                  <a:pt x="234" y="183"/>
                </a:cubicBezTo>
                <a:cubicBezTo>
                  <a:pt x="235" y="182"/>
                  <a:pt x="235" y="181"/>
                  <a:pt x="236" y="182"/>
                </a:cubicBezTo>
                <a:cubicBezTo>
                  <a:pt x="237" y="182"/>
                  <a:pt x="237" y="182"/>
                  <a:pt x="238" y="182"/>
                </a:cubicBezTo>
                <a:cubicBezTo>
                  <a:pt x="239" y="182"/>
                  <a:pt x="240" y="182"/>
                  <a:pt x="241" y="182"/>
                </a:cubicBezTo>
                <a:cubicBezTo>
                  <a:pt x="243" y="182"/>
                  <a:pt x="245" y="182"/>
                  <a:pt x="246" y="183"/>
                </a:cubicBezTo>
                <a:cubicBezTo>
                  <a:pt x="250" y="184"/>
                  <a:pt x="250" y="184"/>
                  <a:pt x="249" y="186"/>
                </a:cubicBezTo>
                <a:cubicBezTo>
                  <a:pt x="249" y="186"/>
                  <a:pt x="248" y="187"/>
                  <a:pt x="250" y="187"/>
                </a:cubicBezTo>
                <a:cubicBezTo>
                  <a:pt x="250" y="187"/>
                  <a:pt x="251" y="187"/>
                  <a:pt x="252" y="187"/>
                </a:cubicBezTo>
                <a:cubicBezTo>
                  <a:pt x="253" y="187"/>
                  <a:pt x="254" y="187"/>
                  <a:pt x="255" y="187"/>
                </a:cubicBezTo>
                <a:cubicBezTo>
                  <a:pt x="256" y="187"/>
                  <a:pt x="257" y="187"/>
                  <a:pt x="258" y="187"/>
                </a:cubicBezTo>
                <a:cubicBezTo>
                  <a:pt x="259" y="187"/>
                  <a:pt x="260" y="187"/>
                  <a:pt x="261" y="188"/>
                </a:cubicBezTo>
                <a:cubicBezTo>
                  <a:pt x="257" y="188"/>
                  <a:pt x="261" y="189"/>
                  <a:pt x="261" y="189"/>
                </a:cubicBezTo>
                <a:cubicBezTo>
                  <a:pt x="260" y="190"/>
                  <a:pt x="260" y="189"/>
                  <a:pt x="258" y="188"/>
                </a:cubicBezTo>
                <a:cubicBezTo>
                  <a:pt x="260" y="189"/>
                  <a:pt x="259" y="191"/>
                  <a:pt x="261" y="191"/>
                </a:cubicBezTo>
                <a:cubicBezTo>
                  <a:pt x="262" y="191"/>
                  <a:pt x="262" y="191"/>
                  <a:pt x="263" y="191"/>
                </a:cubicBezTo>
                <a:cubicBezTo>
                  <a:pt x="265" y="192"/>
                  <a:pt x="265" y="192"/>
                  <a:pt x="265" y="192"/>
                </a:cubicBezTo>
                <a:cubicBezTo>
                  <a:pt x="266" y="193"/>
                  <a:pt x="268" y="193"/>
                  <a:pt x="269" y="193"/>
                </a:cubicBezTo>
                <a:cubicBezTo>
                  <a:pt x="268" y="193"/>
                  <a:pt x="267" y="192"/>
                  <a:pt x="266" y="191"/>
                </a:cubicBezTo>
                <a:cubicBezTo>
                  <a:pt x="265" y="191"/>
                  <a:pt x="264" y="190"/>
                  <a:pt x="263" y="190"/>
                </a:cubicBezTo>
                <a:cubicBezTo>
                  <a:pt x="262" y="190"/>
                  <a:pt x="262" y="189"/>
                  <a:pt x="262" y="189"/>
                </a:cubicBezTo>
                <a:cubicBezTo>
                  <a:pt x="263" y="189"/>
                  <a:pt x="264" y="189"/>
                  <a:pt x="264" y="189"/>
                </a:cubicBezTo>
                <a:cubicBezTo>
                  <a:pt x="264" y="189"/>
                  <a:pt x="264" y="189"/>
                  <a:pt x="263" y="189"/>
                </a:cubicBezTo>
                <a:cubicBezTo>
                  <a:pt x="263" y="187"/>
                  <a:pt x="264" y="186"/>
                  <a:pt x="267" y="188"/>
                </a:cubicBezTo>
                <a:cubicBezTo>
                  <a:pt x="268" y="188"/>
                  <a:pt x="268" y="188"/>
                  <a:pt x="269" y="188"/>
                </a:cubicBezTo>
                <a:cubicBezTo>
                  <a:pt x="270" y="188"/>
                  <a:pt x="271" y="188"/>
                  <a:pt x="272" y="188"/>
                </a:cubicBezTo>
                <a:cubicBezTo>
                  <a:pt x="272" y="189"/>
                  <a:pt x="273" y="189"/>
                  <a:pt x="274" y="189"/>
                </a:cubicBezTo>
                <a:cubicBezTo>
                  <a:pt x="276" y="191"/>
                  <a:pt x="276" y="193"/>
                  <a:pt x="275" y="194"/>
                </a:cubicBezTo>
                <a:cubicBezTo>
                  <a:pt x="274" y="195"/>
                  <a:pt x="273" y="194"/>
                  <a:pt x="273" y="195"/>
                </a:cubicBezTo>
                <a:cubicBezTo>
                  <a:pt x="273" y="196"/>
                  <a:pt x="273" y="196"/>
                  <a:pt x="273" y="196"/>
                </a:cubicBezTo>
                <a:cubicBezTo>
                  <a:pt x="274" y="197"/>
                  <a:pt x="274" y="197"/>
                  <a:pt x="275" y="197"/>
                </a:cubicBezTo>
                <a:cubicBezTo>
                  <a:pt x="276" y="197"/>
                  <a:pt x="277" y="197"/>
                  <a:pt x="278" y="198"/>
                </a:cubicBezTo>
                <a:cubicBezTo>
                  <a:pt x="279" y="198"/>
                  <a:pt x="281" y="198"/>
                  <a:pt x="282" y="199"/>
                </a:cubicBezTo>
                <a:cubicBezTo>
                  <a:pt x="282" y="199"/>
                  <a:pt x="283" y="199"/>
                  <a:pt x="283" y="200"/>
                </a:cubicBezTo>
                <a:cubicBezTo>
                  <a:pt x="283" y="200"/>
                  <a:pt x="281" y="199"/>
                  <a:pt x="282" y="200"/>
                </a:cubicBezTo>
                <a:cubicBezTo>
                  <a:pt x="283" y="201"/>
                  <a:pt x="283" y="202"/>
                  <a:pt x="284" y="202"/>
                </a:cubicBezTo>
                <a:cubicBezTo>
                  <a:pt x="285" y="203"/>
                  <a:pt x="286" y="203"/>
                  <a:pt x="286" y="204"/>
                </a:cubicBezTo>
                <a:cubicBezTo>
                  <a:pt x="288" y="204"/>
                  <a:pt x="288" y="203"/>
                  <a:pt x="287" y="201"/>
                </a:cubicBezTo>
                <a:cubicBezTo>
                  <a:pt x="287" y="201"/>
                  <a:pt x="287" y="200"/>
                  <a:pt x="288" y="200"/>
                </a:cubicBezTo>
                <a:cubicBezTo>
                  <a:pt x="288" y="201"/>
                  <a:pt x="289" y="202"/>
                  <a:pt x="289" y="202"/>
                </a:cubicBezTo>
                <a:cubicBezTo>
                  <a:pt x="290" y="203"/>
                  <a:pt x="290" y="203"/>
                  <a:pt x="289" y="203"/>
                </a:cubicBezTo>
                <a:cubicBezTo>
                  <a:pt x="289" y="203"/>
                  <a:pt x="289" y="204"/>
                  <a:pt x="289" y="204"/>
                </a:cubicBezTo>
                <a:cubicBezTo>
                  <a:pt x="290" y="205"/>
                  <a:pt x="290" y="206"/>
                  <a:pt x="290" y="206"/>
                </a:cubicBezTo>
                <a:cubicBezTo>
                  <a:pt x="291" y="207"/>
                  <a:pt x="291" y="207"/>
                  <a:pt x="291" y="208"/>
                </a:cubicBezTo>
                <a:cubicBezTo>
                  <a:pt x="291" y="208"/>
                  <a:pt x="291" y="208"/>
                  <a:pt x="291" y="209"/>
                </a:cubicBezTo>
                <a:cubicBezTo>
                  <a:pt x="292" y="211"/>
                  <a:pt x="293" y="212"/>
                  <a:pt x="294" y="214"/>
                </a:cubicBezTo>
                <a:cubicBezTo>
                  <a:pt x="295" y="214"/>
                  <a:pt x="294" y="214"/>
                  <a:pt x="295" y="214"/>
                </a:cubicBezTo>
                <a:cubicBezTo>
                  <a:pt x="294" y="213"/>
                  <a:pt x="293" y="213"/>
                  <a:pt x="292" y="212"/>
                </a:cubicBezTo>
                <a:cubicBezTo>
                  <a:pt x="292" y="211"/>
                  <a:pt x="291" y="210"/>
                  <a:pt x="290" y="209"/>
                </a:cubicBezTo>
                <a:cubicBezTo>
                  <a:pt x="290" y="209"/>
                  <a:pt x="290" y="209"/>
                  <a:pt x="290" y="210"/>
                </a:cubicBezTo>
                <a:cubicBezTo>
                  <a:pt x="291" y="211"/>
                  <a:pt x="292" y="212"/>
                  <a:pt x="292" y="213"/>
                </a:cubicBezTo>
                <a:cubicBezTo>
                  <a:pt x="293" y="213"/>
                  <a:pt x="293" y="214"/>
                  <a:pt x="293" y="214"/>
                </a:cubicBezTo>
                <a:cubicBezTo>
                  <a:pt x="294" y="215"/>
                  <a:pt x="294" y="215"/>
                  <a:pt x="294" y="216"/>
                </a:cubicBezTo>
                <a:cubicBezTo>
                  <a:pt x="294" y="218"/>
                  <a:pt x="295" y="219"/>
                  <a:pt x="295" y="221"/>
                </a:cubicBezTo>
                <a:cubicBezTo>
                  <a:pt x="296" y="221"/>
                  <a:pt x="296" y="222"/>
                  <a:pt x="296" y="222"/>
                </a:cubicBezTo>
                <a:cubicBezTo>
                  <a:pt x="297" y="222"/>
                  <a:pt x="298" y="222"/>
                  <a:pt x="297" y="220"/>
                </a:cubicBezTo>
                <a:cubicBezTo>
                  <a:pt x="297" y="219"/>
                  <a:pt x="297" y="219"/>
                  <a:pt x="296" y="219"/>
                </a:cubicBezTo>
                <a:cubicBezTo>
                  <a:pt x="296" y="219"/>
                  <a:pt x="296" y="220"/>
                  <a:pt x="296" y="219"/>
                </a:cubicBezTo>
                <a:cubicBezTo>
                  <a:pt x="295" y="218"/>
                  <a:pt x="294" y="217"/>
                  <a:pt x="295" y="217"/>
                </a:cubicBezTo>
                <a:cubicBezTo>
                  <a:pt x="296" y="217"/>
                  <a:pt x="294" y="216"/>
                  <a:pt x="295" y="215"/>
                </a:cubicBezTo>
                <a:cubicBezTo>
                  <a:pt x="296" y="217"/>
                  <a:pt x="298" y="217"/>
                  <a:pt x="298" y="219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300" y="221"/>
                  <a:pt x="302" y="224"/>
                  <a:pt x="303" y="227"/>
                </a:cubicBezTo>
                <a:cubicBezTo>
                  <a:pt x="304" y="228"/>
                  <a:pt x="304" y="229"/>
                  <a:pt x="304" y="230"/>
                </a:cubicBezTo>
                <a:cubicBezTo>
                  <a:pt x="303" y="231"/>
                  <a:pt x="303" y="232"/>
                  <a:pt x="302" y="232"/>
                </a:cubicBezTo>
                <a:cubicBezTo>
                  <a:pt x="302" y="232"/>
                  <a:pt x="301" y="232"/>
                  <a:pt x="300" y="233"/>
                </a:cubicBezTo>
                <a:cubicBezTo>
                  <a:pt x="300" y="234"/>
                  <a:pt x="301" y="236"/>
                  <a:pt x="302" y="237"/>
                </a:cubicBezTo>
                <a:cubicBezTo>
                  <a:pt x="303" y="238"/>
                  <a:pt x="303" y="239"/>
                  <a:pt x="303" y="240"/>
                </a:cubicBezTo>
                <a:cubicBezTo>
                  <a:pt x="303" y="241"/>
                  <a:pt x="303" y="242"/>
                  <a:pt x="303" y="244"/>
                </a:cubicBezTo>
                <a:cubicBezTo>
                  <a:pt x="303" y="245"/>
                  <a:pt x="303" y="246"/>
                  <a:pt x="303" y="247"/>
                </a:cubicBezTo>
                <a:cubicBezTo>
                  <a:pt x="304" y="244"/>
                  <a:pt x="303" y="241"/>
                  <a:pt x="303" y="239"/>
                </a:cubicBezTo>
                <a:cubicBezTo>
                  <a:pt x="303" y="238"/>
                  <a:pt x="303" y="238"/>
                  <a:pt x="303" y="238"/>
                </a:cubicBezTo>
                <a:cubicBezTo>
                  <a:pt x="303" y="237"/>
                  <a:pt x="303" y="237"/>
                  <a:pt x="303" y="237"/>
                </a:cubicBezTo>
                <a:cubicBezTo>
                  <a:pt x="303" y="236"/>
                  <a:pt x="303" y="236"/>
                  <a:pt x="303" y="235"/>
                </a:cubicBezTo>
                <a:cubicBezTo>
                  <a:pt x="303" y="235"/>
                  <a:pt x="303" y="234"/>
                  <a:pt x="303" y="233"/>
                </a:cubicBezTo>
                <a:cubicBezTo>
                  <a:pt x="304" y="235"/>
                  <a:pt x="304" y="237"/>
                  <a:pt x="304" y="238"/>
                </a:cubicBezTo>
                <a:cubicBezTo>
                  <a:pt x="304" y="240"/>
                  <a:pt x="304" y="241"/>
                  <a:pt x="305" y="243"/>
                </a:cubicBezTo>
                <a:cubicBezTo>
                  <a:pt x="305" y="242"/>
                  <a:pt x="306" y="241"/>
                  <a:pt x="306" y="244"/>
                </a:cubicBezTo>
                <a:cubicBezTo>
                  <a:pt x="306" y="245"/>
                  <a:pt x="306" y="246"/>
                  <a:pt x="306" y="246"/>
                </a:cubicBezTo>
                <a:cubicBezTo>
                  <a:pt x="306" y="248"/>
                  <a:pt x="306" y="249"/>
                  <a:pt x="307" y="251"/>
                </a:cubicBezTo>
                <a:cubicBezTo>
                  <a:pt x="307" y="252"/>
                  <a:pt x="307" y="253"/>
                  <a:pt x="307" y="254"/>
                </a:cubicBezTo>
                <a:cubicBezTo>
                  <a:pt x="307" y="253"/>
                  <a:pt x="308" y="252"/>
                  <a:pt x="308" y="251"/>
                </a:cubicBezTo>
                <a:cubicBezTo>
                  <a:pt x="308" y="249"/>
                  <a:pt x="308" y="248"/>
                  <a:pt x="308" y="247"/>
                </a:cubicBezTo>
                <a:cubicBezTo>
                  <a:pt x="308" y="245"/>
                  <a:pt x="308" y="244"/>
                  <a:pt x="308" y="243"/>
                </a:cubicBezTo>
                <a:cubicBezTo>
                  <a:pt x="308" y="241"/>
                  <a:pt x="308" y="240"/>
                  <a:pt x="308" y="239"/>
                </a:cubicBezTo>
                <a:cubicBezTo>
                  <a:pt x="309" y="241"/>
                  <a:pt x="309" y="243"/>
                  <a:pt x="310" y="245"/>
                </a:cubicBezTo>
                <a:cubicBezTo>
                  <a:pt x="310" y="245"/>
                  <a:pt x="310" y="245"/>
                  <a:pt x="310" y="244"/>
                </a:cubicBezTo>
                <a:cubicBezTo>
                  <a:pt x="310" y="243"/>
                  <a:pt x="309" y="242"/>
                  <a:pt x="309" y="241"/>
                </a:cubicBezTo>
                <a:cubicBezTo>
                  <a:pt x="309" y="239"/>
                  <a:pt x="309" y="237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10" y="240"/>
                  <a:pt x="311" y="243"/>
                  <a:pt x="310" y="248"/>
                </a:cubicBezTo>
                <a:cubicBezTo>
                  <a:pt x="310" y="248"/>
                  <a:pt x="311" y="248"/>
                  <a:pt x="311" y="248"/>
                </a:cubicBezTo>
                <a:cubicBezTo>
                  <a:pt x="312" y="250"/>
                  <a:pt x="312" y="253"/>
                  <a:pt x="312" y="256"/>
                </a:cubicBezTo>
                <a:cubicBezTo>
                  <a:pt x="311" y="260"/>
                  <a:pt x="313" y="256"/>
                  <a:pt x="313" y="257"/>
                </a:cubicBezTo>
                <a:cubicBezTo>
                  <a:pt x="313" y="258"/>
                  <a:pt x="313" y="257"/>
                  <a:pt x="313" y="256"/>
                </a:cubicBezTo>
                <a:cubicBezTo>
                  <a:pt x="313" y="253"/>
                  <a:pt x="313" y="251"/>
                  <a:pt x="314" y="247"/>
                </a:cubicBezTo>
                <a:cubicBezTo>
                  <a:pt x="314" y="248"/>
                  <a:pt x="314" y="249"/>
                  <a:pt x="314" y="249"/>
                </a:cubicBezTo>
                <a:cubicBezTo>
                  <a:pt x="314" y="250"/>
                  <a:pt x="314" y="251"/>
                  <a:pt x="314" y="251"/>
                </a:cubicBezTo>
                <a:cubicBezTo>
                  <a:pt x="315" y="251"/>
                  <a:pt x="315" y="249"/>
                  <a:pt x="315" y="249"/>
                </a:cubicBezTo>
                <a:cubicBezTo>
                  <a:pt x="314" y="247"/>
                  <a:pt x="314" y="246"/>
                  <a:pt x="314" y="245"/>
                </a:cubicBezTo>
                <a:cubicBezTo>
                  <a:pt x="314" y="243"/>
                  <a:pt x="314" y="243"/>
                  <a:pt x="314" y="243"/>
                </a:cubicBezTo>
                <a:cubicBezTo>
                  <a:pt x="314" y="242"/>
                  <a:pt x="314" y="242"/>
                  <a:pt x="314" y="241"/>
                </a:cubicBezTo>
                <a:cubicBezTo>
                  <a:pt x="315" y="241"/>
                  <a:pt x="315" y="242"/>
                  <a:pt x="315" y="243"/>
                </a:cubicBezTo>
                <a:cubicBezTo>
                  <a:pt x="315" y="243"/>
                  <a:pt x="315" y="244"/>
                  <a:pt x="315" y="245"/>
                </a:cubicBezTo>
                <a:cubicBezTo>
                  <a:pt x="315" y="246"/>
                  <a:pt x="315" y="248"/>
                  <a:pt x="316" y="248"/>
                </a:cubicBezTo>
                <a:cubicBezTo>
                  <a:pt x="316" y="248"/>
                  <a:pt x="316" y="248"/>
                  <a:pt x="316" y="249"/>
                </a:cubicBezTo>
                <a:cubicBezTo>
                  <a:pt x="316" y="249"/>
                  <a:pt x="316" y="250"/>
                  <a:pt x="316" y="250"/>
                </a:cubicBezTo>
                <a:cubicBezTo>
                  <a:pt x="316" y="251"/>
                  <a:pt x="316" y="251"/>
                  <a:pt x="316" y="251"/>
                </a:cubicBezTo>
                <a:cubicBezTo>
                  <a:pt x="315" y="251"/>
                  <a:pt x="315" y="251"/>
                  <a:pt x="315" y="252"/>
                </a:cubicBezTo>
                <a:cubicBezTo>
                  <a:pt x="315" y="255"/>
                  <a:pt x="314" y="258"/>
                  <a:pt x="313" y="261"/>
                </a:cubicBezTo>
                <a:cubicBezTo>
                  <a:pt x="313" y="263"/>
                  <a:pt x="313" y="266"/>
                  <a:pt x="312" y="268"/>
                </a:cubicBezTo>
                <a:cubicBezTo>
                  <a:pt x="313" y="267"/>
                  <a:pt x="313" y="266"/>
                  <a:pt x="313" y="266"/>
                </a:cubicBezTo>
                <a:cubicBezTo>
                  <a:pt x="314" y="265"/>
                  <a:pt x="314" y="264"/>
                  <a:pt x="314" y="264"/>
                </a:cubicBezTo>
                <a:cubicBezTo>
                  <a:pt x="315" y="263"/>
                  <a:pt x="316" y="262"/>
                  <a:pt x="317" y="261"/>
                </a:cubicBezTo>
                <a:cubicBezTo>
                  <a:pt x="317" y="262"/>
                  <a:pt x="316" y="265"/>
                  <a:pt x="316" y="266"/>
                </a:cubicBezTo>
                <a:cubicBezTo>
                  <a:pt x="317" y="266"/>
                  <a:pt x="317" y="263"/>
                  <a:pt x="318" y="261"/>
                </a:cubicBezTo>
                <a:cubicBezTo>
                  <a:pt x="318" y="263"/>
                  <a:pt x="317" y="264"/>
                  <a:pt x="317" y="266"/>
                </a:cubicBezTo>
                <a:cubicBezTo>
                  <a:pt x="317" y="267"/>
                  <a:pt x="317" y="268"/>
                  <a:pt x="317" y="269"/>
                </a:cubicBezTo>
                <a:cubicBezTo>
                  <a:pt x="318" y="268"/>
                  <a:pt x="318" y="267"/>
                  <a:pt x="318" y="266"/>
                </a:cubicBezTo>
                <a:cubicBezTo>
                  <a:pt x="318" y="265"/>
                  <a:pt x="318" y="263"/>
                  <a:pt x="319" y="262"/>
                </a:cubicBezTo>
                <a:cubicBezTo>
                  <a:pt x="319" y="263"/>
                  <a:pt x="319" y="265"/>
                  <a:pt x="319" y="267"/>
                </a:cubicBezTo>
                <a:cubicBezTo>
                  <a:pt x="318" y="268"/>
                  <a:pt x="318" y="270"/>
                  <a:pt x="317" y="271"/>
                </a:cubicBezTo>
                <a:cubicBezTo>
                  <a:pt x="317" y="272"/>
                  <a:pt x="317" y="274"/>
                  <a:pt x="316" y="275"/>
                </a:cubicBezTo>
                <a:cubicBezTo>
                  <a:pt x="316" y="276"/>
                  <a:pt x="316" y="278"/>
                  <a:pt x="316" y="279"/>
                </a:cubicBezTo>
                <a:cubicBezTo>
                  <a:pt x="317" y="278"/>
                  <a:pt x="317" y="275"/>
                  <a:pt x="318" y="274"/>
                </a:cubicBezTo>
                <a:cubicBezTo>
                  <a:pt x="319" y="272"/>
                  <a:pt x="319" y="269"/>
                  <a:pt x="320" y="267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19" y="264"/>
                  <a:pt x="320" y="262"/>
                  <a:pt x="320" y="261"/>
                </a:cubicBezTo>
                <a:cubicBezTo>
                  <a:pt x="320" y="258"/>
                  <a:pt x="320" y="258"/>
                  <a:pt x="320" y="258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1" y="254"/>
                  <a:pt x="321" y="253"/>
                  <a:pt x="321" y="251"/>
                </a:cubicBezTo>
                <a:cubicBezTo>
                  <a:pt x="321" y="250"/>
                  <a:pt x="321" y="250"/>
                  <a:pt x="321" y="249"/>
                </a:cubicBezTo>
                <a:cubicBezTo>
                  <a:pt x="321" y="246"/>
                  <a:pt x="321" y="246"/>
                  <a:pt x="321" y="246"/>
                </a:cubicBezTo>
                <a:cubicBezTo>
                  <a:pt x="321" y="246"/>
                  <a:pt x="321" y="246"/>
                  <a:pt x="322" y="246"/>
                </a:cubicBezTo>
                <a:cubicBezTo>
                  <a:pt x="322" y="246"/>
                  <a:pt x="321" y="259"/>
                  <a:pt x="321" y="261"/>
                </a:cubicBezTo>
                <a:cubicBezTo>
                  <a:pt x="321" y="261"/>
                  <a:pt x="321" y="260"/>
                  <a:pt x="322" y="259"/>
                </a:cubicBezTo>
                <a:cubicBezTo>
                  <a:pt x="321" y="261"/>
                  <a:pt x="321" y="262"/>
                  <a:pt x="321" y="264"/>
                </a:cubicBezTo>
                <a:cubicBezTo>
                  <a:pt x="320" y="265"/>
                  <a:pt x="320" y="267"/>
                  <a:pt x="320" y="268"/>
                </a:cubicBezTo>
                <a:cubicBezTo>
                  <a:pt x="320" y="271"/>
                  <a:pt x="323" y="269"/>
                  <a:pt x="322" y="274"/>
                </a:cubicBezTo>
                <a:cubicBezTo>
                  <a:pt x="323" y="270"/>
                  <a:pt x="324" y="269"/>
                  <a:pt x="325" y="270"/>
                </a:cubicBezTo>
                <a:cubicBezTo>
                  <a:pt x="326" y="271"/>
                  <a:pt x="325" y="274"/>
                  <a:pt x="325" y="276"/>
                </a:cubicBezTo>
                <a:close/>
                <a:moveTo>
                  <a:pt x="155" y="205"/>
                </a:moveTo>
                <a:cubicBezTo>
                  <a:pt x="155" y="205"/>
                  <a:pt x="155" y="205"/>
                  <a:pt x="155" y="205"/>
                </a:cubicBezTo>
                <a:cubicBezTo>
                  <a:pt x="155" y="205"/>
                  <a:pt x="155" y="205"/>
                  <a:pt x="155" y="206"/>
                </a:cubicBezTo>
                <a:cubicBezTo>
                  <a:pt x="155" y="206"/>
                  <a:pt x="155" y="207"/>
                  <a:pt x="155" y="207"/>
                </a:cubicBezTo>
                <a:cubicBezTo>
                  <a:pt x="155" y="207"/>
                  <a:pt x="155" y="206"/>
                  <a:pt x="155" y="206"/>
                </a:cubicBezTo>
                <a:cubicBezTo>
                  <a:pt x="155" y="205"/>
                  <a:pt x="155" y="205"/>
                  <a:pt x="155" y="205"/>
                </a:cubicBezTo>
                <a:close/>
                <a:moveTo>
                  <a:pt x="337" y="70"/>
                </a:moveTo>
                <a:cubicBezTo>
                  <a:pt x="331" y="67"/>
                  <a:pt x="331" y="67"/>
                  <a:pt x="331" y="67"/>
                </a:cubicBezTo>
                <a:cubicBezTo>
                  <a:pt x="323" y="64"/>
                  <a:pt x="323" y="64"/>
                  <a:pt x="323" y="64"/>
                </a:cubicBezTo>
                <a:cubicBezTo>
                  <a:pt x="321" y="63"/>
                  <a:pt x="319" y="62"/>
                  <a:pt x="318" y="61"/>
                </a:cubicBezTo>
                <a:cubicBezTo>
                  <a:pt x="318" y="61"/>
                  <a:pt x="318" y="61"/>
                  <a:pt x="318" y="61"/>
                </a:cubicBezTo>
                <a:cubicBezTo>
                  <a:pt x="319" y="62"/>
                  <a:pt x="320" y="62"/>
                  <a:pt x="320" y="62"/>
                </a:cubicBezTo>
                <a:cubicBezTo>
                  <a:pt x="323" y="63"/>
                  <a:pt x="325" y="64"/>
                  <a:pt x="326" y="64"/>
                </a:cubicBezTo>
                <a:cubicBezTo>
                  <a:pt x="326" y="64"/>
                  <a:pt x="326" y="64"/>
                  <a:pt x="326" y="64"/>
                </a:cubicBezTo>
                <a:cubicBezTo>
                  <a:pt x="327" y="65"/>
                  <a:pt x="329" y="65"/>
                  <a:pt x="330" y="65"/>
                </a:cubicBezTo>
                <a:cubicBezTo>
                  <a:pt x="331" y="66"/>
                  <a:pt x="332" y="66"/>
                  <a:pt x="333" y="67"/>
                </a:cubicBezTo>
                <a:cubicBezTo>
                  <a:pt x="335" y="67"/>
                  <a:pt x="338" y="68"/>
                  <a:pt x="340" y="70"/>
                </a:cubicBezTo>
                <a:cubicBezTo>
                  <a:pt x="339" y="70"/>
                  <a:pt x="338" y="69"/>
                  <a:pt x="337" y="69"/>
                </a:cubicBezTo>
                <a:cubicBezTo>
                  <a:pt x="336" y="68"/>
                  <a:pt x="335" y="68"/>
                  <a:pt x="335" y="68"/>
                </a:cubicBezTo>
                <a:cubicBezTo>
                  <a:pt x="335" y="68"/>
                  <a:pt x="336" y="69"/>
                  <a:pt x="337" y="70"/>
                </a:cubicBezTo>
                <a:cubicBezTo>
                  <a:pt x="338" y="70"/>
                  <a:pt x="340" y="71"/>
                  <a:pt x="340" y="71"/>
                </a:cubicBezTo>
                <a:cubicBezTo>
                  <a:pt x="344" y="73"/>
                  <a:pt x="347" y="74"/>
                  <a:pt x="350" y="76"/>
                </a:cubicBezTo>
                <a:cubicBezTo>
                  <a:pt x="352" y="77"/>
                  <a:pt x="353" y="78"/>
                  <a:pt x="354" y="79"/>
                </a:cubicBezTo>
                <a:cubicBezTo>
                  <a:pt x="356" y="80"/>
                  <a:pt x="357" y="81"/>
                  <a:pt x="359" y="82"/>
                </a:cubicBezTo>
                <a:cubicBezTo>
                  <a:pt x="360" y="83"/>
                  <a:pt x="361" y="84"/>
                  <a:pt x="362" y="85"/>
                </a:cubicBezTo>
                <a:cubicBezTo>
                  <a:pt x="363" y="85"/>
                  <a:pt x="364" y="86"/>
                  <a:pt x="364" y="87"/>
                </a:cubicBezTo>
                <a:cubicBezTo>
                  <a:pt x="364" y="86"/>
                  <a:pt x="363" y="86"/>
                  <a:pt x="362" y="85"/>
                </a:cubicBezTo>
                <a:cubicBezTo>
                  <a:pt x="359" y="83"/>
                  <a:pt x="356" y="81"/>
                  <a:pt x="352" y="78"/>
                </a:cubicBezTo>
                <a:cubicBezTo>
                  <a:pt x="342" y="73"/>
                  <a:pt x="342" y="73"/>
                  <a:pt x="342" y="73"/>
                </a:cubicBezTo>
                <a:cubicBezTo>
                  <a:pt x="340" y="72"/>
                  <a:pt x="338" y="71"/>
                  <a:pt x="337" y="70"/>
                </a:cubicBezTo>
                <a:close/>
                <a:moveTo>
                  <a:pt x="343" y="387"/>
                </a:moveTo>
                <a:cubicBezTo>
                  <a:pt x="343" y="387"/>
                  <a:pt x="343" y="387"/>
                  <a:pt x="343" y="387"/>
                </a:cubicBezTo>
                <a:cubicBezTo>
                  <a:pt x="344" y="386"/>
                  <a:pt x="345" y="385"/>
                  <a:pt x="346" y="385"/>
                </a:cubicBezTo>
                <a:cubicBezTo>
                  <a:pt x="345" y="386"/>
                  <a:pt x="344" y="387"/>
                  <a:pt x="343" y="387"/>
                </a:cubicBezTo>
                <a:close/>
                <a:moveTo>
                  <a:pt x="351" y="384"/>
                </a:moveTo>
                <a:cubicBezTo>
                  <a:pt x="354" y="381"/>
                  <a:pt x="357" y="378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58" y="378"/>
                  <a:pt x="354" y="381"/>
                  <a:pt x="351" y="384"/>
                </a:cubicBezTo>
                <a:close/>
                <a:moveTo>
                  <a:pt x="362" y="375"/>
                </a:moveTo>
                <a:cubicBezTo>
                  <a:pt x="362" y="376"/>
                  <a:pt x="361" y="376"/>
                  <a:pt x="361" y="377"/>
                </a:cubicBezTo>
                <a:cubicBezTo>
                  <a:pt x="361" y="376"/>
                  <a:pt x="362" y="375"/>
                  <a:pt x="363" y="374"/>
                </a:cubicBezTo>
                <a:cubicBezTo>
                  <a:pt x="363" y="375"/>
                  <a:pt x="363" y="375"/>
                  <a:pt x="362" y="375"/>
                </a:cubicBezTo>
                <a:close/>
                <a:moveTo>
                  <a:pt x="364" y="373"/>
                </a:moveTo>
                <a:cubicBezTo>
                  <a:pt x="364" y="373"/>
                  <a:pt x="364" y="373"/>
                  <a:pt x="364" y="373"/>
                </a:cubicBezTo>
                <a:cubicBezTo>
                  <a:pt x="363" y="374"/>
                  <a:pt x="363" y="374"/>
                  <a:pt x="362" y="375"/>
                </a:cubicBezTo>
                <a:cubicBezTo>
                  <a:pt x="363" y="374"/>
                  <a:pt x="364" y="372"/>
                  <a:pt x="365" y="372"/>
                </a:cubicBezTo>
                <a:cubicBezTo>
                  <a:pt x="365" y="372"/>
                  <a:pt x="365" y="372"/>
                  <a:pt x="364" y="373"/>
                </a:cubicBezTo>
                <a:close/>
                <a:moveTo>
                  <a:pt x="368" y="361"/>
                </a:moveTo>
                <a:cubicBezTo>
                  <a:pt x="364" y="365"/>
                  <a:pt x="360" y="369"/>
                  <a:pt x="357" y="373"/>
                </a:cubicBezTo>
                <a:cubicBezTo>
                  <a:pt x="363" y="368"/>
                  <a:pt x="369" y="362"/>
                  <a:pt x="374" y="355"/>
                </a:cubicBezTo>
                <a:cubicBezTo>
                  <a:pt x="374" y="356"/>
                  <a:pt x="374" y="357"/>
                  <a:pt x="373" y="357"/>
                </a:cubicBezTo>
                <a:cubicBezTo>
                  <a:pt x="372" y="360"/>
                  <a:pt x="369" y="363"/>
                  <a:pt x="366" y="366"/>
                </a:cubicBezTo>
                <a:cubicBezTo>
                  <a:pt x="362" y="370"/>
                  <a:pt x="357" y="374"/>
                  <a:pt x="352" y="378"/>
                </a:cubicBezTo>
                <a:cubicBezTo>
                  <a:pt x="351" y="379"/>
                  <a:pt x="351" y="380"/>
                  <a:pt x="350" y="380"/>
                </a:cubicBezTo>
                <a:cubicBezTo>
                  <a:pt x="351" y="380"/>
                  <a:pt x="352" y="379"/>
                  <a:pt x="353" y="379"/>
                </a:cubicBezTo>
                <a:cubicBezTo>
                  <a:pt x="350" y="380"/>
                  <a:pt x="348" y="382"/>
                  <a:pt x="346" y="384"/>
                </a:cubicBezTo>
                <a:cubicBezTo>
                  <a:pt x="345" y="385"/>
                  <a:pt x="344" y="385"/>
                  <a:pt x="343" y="386"/>
                </a:cubicBezTo>
                <a:cubicBezTo>
                  <a:pt x="343" y="386"/>
                  <a:pt x="344" y="386"/>
                  <a:pt x="344" y="386"/>
                </a:cubicBezTo>
                <a:cubicBezTo>
                  <a:pt x="344" y="385"/>
                  <a:pt x="344" y="385"/>
                  <a:pt x="345" y="384"/>
                </a:cubicBezTo>
                <a:cubicBezTo>
                  <a:pt x="347" y="382"/>
                  <a:pt x="347" y="381"/>
                  <a:pt x="351" y="379"/>
                </a:cubicBezTo>
                <a:cubicBezTo>
                  <a:pt x="350" y="379"/>
                  <a:pt x="349" y="380"/>
                  <a:pt x="349" y="380"/>
                </a:cubicBezTo>
                <a:cubicBezTo>
                  <a:pt x="351" y="378"/>
                  <a:pt x="353" y="377"/>
                  <a:pt x="355" y="375"/>
                </a:cubicBezTo>
                <a:cubicBezTo>
                  <a:pt x="357" y="373"/>
                  <a:pt x="358" y="371"/>
                  <a:pt x="360" y="368"/>
                </a:cubicBezTo>
                <a:cubicBezTo>
                  <a:pt x="364" y="364"/>
                  <a:pt x="368" y="360"/>
                  <a:pt x="372" y="355"/>
                </a:cubicBezTo>
                <a:cubicBezTo>
                  <a:pt x="373" y="353"/>
                  <a:pt x="375" y="351"/>
                  <a:pt x="377" y="349"/>
                </a:cubicBezTo>
                <a:cubicBezTo>
                  <a:pt x="374" y="353"/>
                  <a:pt x="371" y="357"/>
                  <a:pt x="368" y="361"/>
                </a:cubicBezTo>
                <a:close/>
                <a:moveTo>
                  <a:pt x="376" y="93"/>
                </a:moveTo>
                <a:cubicBezTo>
                  <a:pt x="376" y="94"/>
                  <a:pt x="377" y="96"/>
                  <a:pt x="378" y="97"/>
                </a:cubicBezTo>
                <a:cubicBezTo>
                  <a:pt x="378" y="97"/>
                  <a:pt x="378" y="97"/>
                  <a:pt x="378" y="97"/>
                </a:cubicBezTo>
                <a:cubicBezTo>
                  <a:pt x="375" y="95"/>
                  <a:pt x="373" y="93"/>
                  <a:pt x="371" y="91"/>
                </a:cubicBezTo>
                <a:cubicBezTo>
                  <a:pt x="371" y="91"/>
                  <a:pt x="372" y="92"/>
                  <a:pt x="372" y="92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69" y="89"/>
                  <a:pt x="366" y="87"/>
                  <a:pt x="364" y="85"/>
                </a:cubicBezTo>
                <a:cubicBezTo>
                  <a:pt x="362" y="82"/>
                  <a:pt x="358" y="80"/>
                  <a:pt x="355" y="78"/>
                </a:cubicBezTo>
                <a:cubicBezTo>
                  <a:pt x="354" y="77"/>
                  <a:pt x="353" y="76"/>
                  <a:pt x="353" y="77"/>
                </a:cubicBezTo>
                <a:cubicBezTo>
                  <a:pt x="353" y="76"/>
                  <a:pt x="352" y="76"/>
                  <a:pt x="352" y="76"/>
                </a:cubicBezTo>
                <a:cubicBezTo>
                  <a:pt x="347" y="73"/>
                  <a:pt x="343" y="70"/>
                  <a:pt x="340" y="67"/>
                </a:cubicBezTo>
                <a:cubicBezTo>
                  <a:pt x="341" y="67"/>
                  <a:pt x="345" y="70"/>
                  <a:pt x="347" y="71"/>
                </a:cubicBezTo>
                <a:cubicBezTo>
                  <a:pt x="349" y="73"/>
                  <a:pt x="352" y="74"/>
                  <a:pt x="354" y="76"/>
                </a:cubicBezTo>
                <a:cubicBezTo>
                  <a:pt x="355" y="77"/>
                  <a:pt x="356" y="78"/>
                  <a:pt x="356" y="78"/>
                </a:cubicBezTo>
                <a:cubicBezTo>
                  <a:pt x="356" y="77"/>
                  <a:pt x="357" y="78"/>
                  <a:pt x="358" y="79"/>
                </a:cubicBezTo>
                <a:cubicBezTo>
                  <a:pt x="359" y="79"/>
                  <a:pt x="360" y="81"/>
                  <a:pt x="362" y="82"/>
                </a:cubicBezTo>
                <a:cubicBezTo>
                  <a:pt x="364" y="83"/>
                  <a:pt x="366" y="85"/>
                  <a:pt x="369" y="87"/>
                </a:cubicBezTo>
                <a:cubicBezTo>
                  <a:pt x="371" y="89"/>
                  <a:pt x="373" y="91"/>
                  <a:pt x="375" y="93"/>
                </a:cubicBezTo>
                <a:cubicBezTo>
                  <a:pt x="374" y="90"/>
                  <a:pt x="376" y="93"/>
                  <a:pt x="380" y="96"/>
                </a:cubicBezTo>
                <a:cubicBezTo>
                  <a:pt x="372" y="88"/>
                  <a:pt x="364" y="81"/>
                  <a:pt x="356" y="75"/>
                </a:cubicBezTo>
                <a:cubicBezTo>
                  <a:pt x="356" y="75"/>
                  <a:pt x="356" y="75"/>
                  <a:pt x="356" y="75"/>
                </a:cubicBezTo>
                <a:cubicBezTo>
                  <a:pt x="359" y="77"/>
                  <a:pt x="362" y="79"/>
                  <a:pt x="365" y="81"/>
                </a:cubicBezTo>
                <a:cubicBezTo>
                  <a:pt x="368" y="83"/>
                  <a:pt x="370" y="86"/>
                  <a:pt x="373" y="89"/>
                </a:cubicBezTo>
                <a:cubicBezTo>
                  <a:pt x="375" y="91"/>
                  <a:pt x="378" y="93"/>
                  <a:pt x="380" y="95"/>
                </a:cubicBezTo>
                <a:cubicBezTo>
                  <a:pt x="380" y="96"/>
                  <a:pt x="380" y="96"/>
                  <a:pt x="380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79" y="96"/>
                  <a:pt x="377" y="95"/>
                  <a:pt x="376" y="93"/>
                </a:cubicBezTo>
                <a:close/>
                <a:moveTo>
                  <a:pt x="344" y="420"/>
                </a:moveTo>
                <a:cubicBezTo>
                  <a:pt x="341" y="421"/>
                  <a:pt x="345" y="419"/>
                  <a:pt x="348" y="417"/>
                </a:cubicBezTo>
                <a:cubicBezTo>
                  <a:pt x="347" y="418"/>
                  <a:pt x="345" y="419"/>
                  <a:pt x="344" y="420"/>
                </a:cubicBezTo>
                <a:close/>
                <a:moveTo>
                  <a:pt x="363" y="396"/>
                </a:moveTo>
                <a:cubicBezTo>
                  <a:pt x="368" y="390"/>
                  <a:pt x="369" y="391"/>
                  <a:pt x="371" y="390"/>
                </a:cubicBezTo>
                <a:cubicBezTo>
                  <a:pt x="370" y="391"/>
                  <a:pt x="369" y="392"/>
                  <a:pt x="368" y="392"/>
                </a:cubicBezTo>
                <a:cubicBezTo>
                  <a:pt x="364" y="395"/>
                  <a:pt x="364" y="395"/>
                  <a:pt x="364" y="395"/>
                </a:cubicBezTo>
                <a:cubicBezTo>
                  <a:pt x="361" y="397"/>
                  <a:pt x="361" y="397"/>
                  <a:pt x="361" y="397"/>
                </a:cubicBezTo>
                <a:cubicBezTo>
                  <a:pt x="362" y="397"/>
                  <a:pt x="362" y="396"/>
                  <a:pt x="363" y="396"/>
                </a:cubicBezTo>
                <a:close/>
                <a:moveTo>
                  <a:pt x="351" y="406"/>
                </a:moveTo>
                <a:cubicBezTo>
                  <a:pt x="353" y="404"/>
                  <a:pt x="356" y="402"/>
                  <a:pt x="358" y="400"/>
                </a:cubicBezTo>
                <a:cubicBezTo>
                  <a:pt x="360" y="399"/>
                  <a:pt x="362" y="397"/>
                  <a:pt x="365" y="395"/>
                </a:cubicBezTo>
                <a:cubicBezTo>
                  <a:pt x="366" y="394"/>
                  <a:pt x="367" y="394"/>
                  <a:pt x="368" y="393"/>
                </a:cubicBezTo>
                <a:cubicBezTo>
                  <a:pt x="369" y="392"/>
                  <a:pt x="370" y="391"/>
                  <a:pt x="371" y="390"/>
                </a:cubicBezTo>
                <a:cubicBezTo>
                  <a:pt x="371" y="390"/>
                  <a:pt x="371" y="390"/>
                  <a:pt x="371" y="390"/>
                </a:cubicBezTo>
                <a:cubicBezTo>
                  <a:pt x="372" y="390"/>
                  <a:pt x="372" y="390"/>
                  <a:pt x="372" y="390"/>
                </a:cubicBezTo>
                <a:cubicBezTo>
                  <a:pt x="369" y="393"/>
                  <a:pt x="366" y="395"/>
                  <a:pt x="363" y="398"/>
                </a:cubicBezTo>
                <a:cubicBezTo>
                  <a:pt x="361" y="399"/>
                  <a:pt x="359" y="401"/>
                  <a:pt x="359" y="401"/>
                </a:cubicBezTo>
                <a:cubicBezTo>
                  <a:pt x="359" y="401"/>
                  <a:pt x="360" y="401"/>
                  <a:pt x="361" y="400"/>
                </a:cubicBezTo>
                <a:cubicBezTo>
                  <a:pt x="362" y="399"/>
                  <a:pt x="365" y="397"/>
                  <a:pt x="367" y="395"/>
                </a:cubicBezTo>
                <a:cubicBezTo>
                  <a:pt x="368" y="394"/>
                  <a:pt x="370" y="392"/>
                  <a:pt x="372" y="390"/>
                </a:cubicBezTo>
                <a:cubicBezTo>
                  <a:pt x="372" y="390"/>
                  <a:pt x="372" y="391"/>
                  <a:pt x="372" y="391"/>
                </a:cubicBezTo>
                <a:cubicBezTo>
                  <a:pt x="372" y="391"/>
                  <a:pt x="371" y="392"/>
                  <a:pt x="371" y="393"/>
                </a:cubicBezTo>
                <a:cubicBezTo>
                  <a:pt x="370" y="393"/>
                  <a:pt x="370" y="394"/>
                  <a:pt x="369" y="394"/>
                </a:cubicBezTo>
                <a:cubicBezTo>
                  <a:pt x="368" y="395"/>
                  <a:pt x="368" y="395"/>
                  <a:pt x="367" y="396"/>
                </a:cubicBezTo>
                <a:cubicBezTo>
                  <a:pt x="366" y="397"/>
                  <a:pt x="366" y="397"/>
                  <a:pt x="365" y="398"/>
                </a:cubicBezTo>
                <a:cubicBezTo>
                  <a:pt x="364" y="399"/>
                  <a:pt x="362" y="400"/>
                  <a:pt x="361" y="401"/>
                </a:cubicBezTo>
                <a:cubicBezTo>
                  <a:pt x="356" y="404"/>
                  <a:pt x="354" y="404"/>
                  <a:pt x="351" y="406"/>
                </a:cubicBezTo>
                <a:close/>
                <a:moveTo>
                  <a:pt x="373" y="392"/>
                </a:moveTo>
                <a:cubicBezTo>
                  <a:pt x="372" y="393"/>
                  <a:pt x="372" y="394"/>
                  <a:pt x="371" y="395"/>
                </a:cubicBezTo>
                <a:cubicBezTo>
                  <a:pt x="371" y="395"/>
                  <a:pt x="370" y="396"/>
                  <a:pt x="370" y="396"/>
                </a:cubicBezTo>
                <a:cubicBezTo>
                  <a:pt x="371" y="395"/>
                  <a:pt x="372" y="394"/>
                  <a:pt x="373" y="392"/>
                </a:cubicBezTo>
                <a:close/>
                <a:moveTo>
                  <a:pt x="367" y="397"/>
                </a:moveTo>
                <a:cubicBezTo>
                  <a:pt x="367" y="398"/>
                  <a:pt x="366" y="398"/>
                  <a:pt x="365" y="399"/>
                </a:cubicBezTo>
                <a:cubicBezTo>
                  <a:pt x="364" y="400"/>
                  <a:pt x="362" y="401"/>
                  <a:pt x="361" y="403"/>
                </a:cubicBezTo>
                <a:cubicBezTo>
                  <a:pt x="362" y="401"/>
                  <a:pt x="363" y="400"/>
                  <a:pt x="365" y="399"/>
                </a:cubicBezTo>
                <a:cubicBezTo>
                  <a:pt x="365" y="399"/>
                  <a:pt x="366" y="398"/>
                  <a:pt x="367" y="397"/>
                </a:cubicBezTo>
                <a:close/>
                <a:moveTo>
                  <a:pt x="358" y="406"/>
                </a:moveTo>
                <a:cubicBezTo>
                  <a:pt x="358" y="406"/>
                  <a:pt x="358" y="406"/>
                  <a:pt x="358" y="406"/>
                </a:cubicBezTo>
                <a:cubicBezTo>
                  <a:pt x="363" y="402"/>
                  <a:pt x="367" y="399"/>
                  <a:pt x="371" y="395"/>
                </a:cubicBezTo>
                <a:cubicBezTo>
                  <a:pt x="371" y="396"/>
                  <a:pt x="370" y="397"/>
                  <a:pt x="369" y="397"/>
                </a:cubicBezTo>
                <a:cubicBezTo>
                  <a:pt x="369" y="397"/>
                  <a:pt x="369" y="398"/>
                  <a:pt x="368" y="398"/>
                </a:cubicBezTo>
                <a:cubicBezTo>
                  <a:pt x="367" y="400"/>
                  <a:pt x="365" y="401"/>
                  <a:pt x="363" y="402"/>
                </a:cubicBezTo>
                <a:cubicBezTo>
                  <a:pt x="362" y="403"/>
                  <a:pt x="360" y="405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lose/>
                <a:moveTo>
                  <a:pt x="355" y="408"/>
                </a:moveTo>
                <a:cubicBezTo>
                  <a:pt x="356" y="408"/>
                  <a:pt x="357" y="407"/>
                  <a:pt x="358" y="406"/>
                </a:cubicBezTo>
                <a:cubicBezTo>
                  <a:pt x="360" y="405"/>
                  <a:pt x="362" y="404"/>
                  <a:pt x="364" y="402"/>
                </a:cubicBezTo>
                <a:cubicBezTo>
                  <a:pt x="368" y="399"/>
                  <a:pt x="368" y="399"/>
                  <a:pt x="368" y="399"/>
                </a:cubicBezTo>
                <a:cubicBezTo>
                  <a:pt x="367" y="400"/>
                  <a:pt x="367" y="400"/>
                  <a:pt x="366" y="401"/>
                </a:cubicBezTo>
                <a:cubicBezTo>
                  <a:pt x="362" y="404"/>
                  <a:pt x="357" y="408"/>
                  <a:pt x="352" y="411"/>
                </a:cubicBezTo>
                <a:cubicBezTo>
                  <a:pt x="353" y="410"/>
                  <a:pt x="354" y="409"/>
                  <a:pt x="355" y="408"/>
                </a:cubicBezTo>
                <a:close/>
                <a:moveTo>
                  <a:pt x="355" y="412"/>
                </a:moveTo>
                <a:cubicBezTo>
                  <a:pt x="354" y="413"/>
                  <a:pt x="351" y="414"/>
                  <a:pt x="352" y="414"/>
                </a:cubicBezTo>
                <a:cubicBezTo>
                  <a:pt x="354" y="413"/>
                  <a:pt x="355" y="412"/>
                  <a:pt x="357" y="410"/>
                </a:cubicBezTo>
                <a:lnTo>
                  <a:pt x="355" y="412"/>
                </a:lnTo>
                <a:close/>
                <a:moveTo>
                  <a:pt x="360" y="408"/>
                </a:moveTo>
                <a:cubicBezTo>
                  <a:pt x="360" y="408"/>
                  <a:pt x="359" y="408"/>
                  <a:pt x="359" y="408"/>
                </a:cubicBezTo>
                <a:cubicBezTo>
                  <a:pt x="359" y="408"/>
                  <a:pt x="360" y="407"/>
                  <a:pt x="362" y="406"/>
                </a:cubicBezTo>
                <a:cubicBezTo>
                  <a:pt x="362" y="406"/>
                  <a:pt x="363" y="405"/>
                  <a:pt x="363" y="405"/>
                </a:cubicBezTo>
                <a:lnTo>
                  <a:pt x="360" y="408"/>
                </a:lnTo>
                <a:close/>
                <a:moveTo>
                  <a:pt x="365" y="405"/>
                </a:moveTo>
                <a:cubicBezTo>
                  <a:pt x="365" y="406"/>
                  <a:pt x="364" y="406"/>
                  <a:pt x="363" y="407"/>
                </a:cubicBezTo>
                <a:cubicBezTo>
                  <a:pt x="364" y="406"/>
                  <a:pt x="365" y="405"/>
                  <a:pt x="366" y="404"/>
                </a:cubicBezTo>
                <a:cubicBezTo>
                  <a:pt x="366" y="404"/>
                  <a:pt x="366" y="405"/>
                  <a:pt x="365" y="405"/>
                </a:cubicBezTo>
                <a:close/>
                <a:moveTo>
                  <a:pt x="372" y="396"/>
                </a:moveTo>
                <a:cubicBezTo>
                  <a:pt x="371" y="397"/>
                  <a:pt x="369" y="399"/>
                  <a:pt x="368" y="400"/>
                </a:cubicBezTo>
                <a:cubicBezTo>
                  <a:pt x="370" y="398"/>
                  <a:pt x="372" y="395"/>
                  <a:pt x="375" y="393"/>
                </a:cubicBezTo>
                <a:cubicBezTo>
                  <a:pt x="374" y="394"/>
                  <a:pt x="373" y="395"/>
                  <a:pt x="372" y="396"/>
                </a:cubicBezTo>
                <a:close/>
                <a:moveTo>
                  <a:pt x="267" y="17"/>
                </a:moveTo>
                <a:cubicBezTo>
                  <a:pt x="259" y="17"/>
                  <a:pt x="255" y="16"/>
                  <a:pt x="247" y="15"/>
                </a:cubicBezTo>
                <a:cubicBezTo>
                  <a:pt x="244" y="17"/>
                  <a:pt x="247" y="17"/>
                  <a:pt x="267" y="17"/>
                </a:cubicBezTo>
                <a:close/>
                <a:moveTo>
                  <a:pt x="454" y="290"/>
                </a:moveTo>
                <a:cubicBezTo>
                  <a:pt x="453" y="294"/>
                  <a:pt x="451" y="299"/>
                  <a:pt x="450" y="298"/>
                </a:cubicBezTo>
                <a:cubicBezTo>
                  <a:pt x="450" y="301"/>
                  <a:pt x="450" y="302"/>
                  <a:pt x="450" y="303"/>
                </a:cubicBezTo>
                <a:cubicBezTo>
                  <a:pt x="451" y="304"/>
                  <a:pt x="451" y="304"/>
                  <a:pt x="450" y="306"/>
                </a:cubicBezTo>
                <a:cubicBezTo>
                  <a:pt x="450" y="307"/>
                  <a:pt x="450" y="308"/>
                  <a:pt x="449" y="309"/>
                </a:cubicBezTo>
                <a:cubicBezTo>
                  <a:pt x="450" y="307"/>
                  <a:pt x="451" y="306"/>
                  <a:pt x="451" y="304"/>
                </a:cubicBezTo>
                <a:cubicBezTo>
                  <a:pt x="452" y="302"/>
                  <a:pt x="453" y="299"/>
                  <a:pt x="454" y="297"/>
                </a:cubicBezTo>
                <a:cubicBezTo>
                  <a:pt x="455" y="292"/>
                  <a:pt x="456" y="288"/>
                  <a:pt x="457" y="282"/>
                </a:cubicBezTo>
                <a:cubicBezTo>
                  <a:pt x="458" y="277"/>
                  <a:pt x="459" y="272"/>
                  <a:pt x="460" y="267"/>
                </a:cubicBezTo>
                <a:cubicBezTo>
                  <a:pt x="458" y="273"/>
                  <a:pt x="458" y="279"/>
                  <a:pt x="456" y="283"/>
                </a:cubicBezTo>
                <a:cubicBezTo>
                  <a:pt x="456" y="286"/>
                  <a:pt x="454" y="296"/>
                  <a:pt x="454" y="290"/>
                </a:cubicBezTo>
                <a:close/>
                <a:moveTo>
                  <a:pt x="475" y="230"/>
                </a:moveTo>
                <a:cubicBezTo>
                  <a:pt x="475" y="233"/>
                  <a:pt x="475" y="237"/>
                  <a:pt x="475" y="241"/>
                </a:cubicBezTo>
                <a:cubicBezTo>
                  <a:pt x="475" y="244"/>
                  <a:pt x="475" y="248"/>
                  <a:pt x="474" y="251"/>
                </a:cubicBezTo>
                <a:cubicBezTo>
                  <a:pt x="475" y="253"/>
                  <a:pt x="474" y="262"/>
                  <a:pt x="475" y="262"/>
                </a:cubicBezTo>
                <a:cubicBezTo>
                  <a:pt x="475" y="259"/>
                  <a:pt x="475" y="252"/>
                  <a:pt x="476" y="246"/>
                </a:cubicBezTo>
                <a:cubicBezTo>
                  <a:pt x="476" y="239"/>
                  <a:pt x="475" y="233"/>
                  <a:pt x="475" y="230"/>
                </a:cubicBezTo>
                <a:close/>
                <a:moveTo>
                  <a:pt x="474" y="251"/>
                </a:move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lose/>
                <a:moveTo>
                  <a:pt x="472" y="265"/>
                </a:moveTo>
                <a:cubicBezTo>
                  <a:pt x="471" y="270"/>
                  <a:pt x="470" y="275"/>
                  <a:pt x="469" y="281"/>
                </a:cubicBezTo>
                <a:cubicBezTo>
                  <a:pt x="470" y="277"/>
                  <a:pt x="471" y="274"/>
                  <a:pt x="472" y="271"/>
                </a:cubicBezTo>
                <a:cubicBezTo>
                  <a:pt x="473" y="269"/>
                  <a:pt x="473" y="266"/>
                  <a:pt x="473" y="263"/>
                </a:cubicBezTo>
                <a:cubicBezTo>
                  <a:pt x="474" y="259"/>
                  <a:pt x="474" y="255"/>
                  <a:pt x="474" y="251"/>
                </a:cubicBezTo>
                <a:cubicBezTo>
                  <a:pt x="473" y="254"/>
                  <a:pt x="473" y="259"/>
                  <a:pt x="473" y="261"/>
                </a:cubicBezTo>
                <a:cubicBezTo>
                  <a:pt x="472" y="263"/>
                  <a:pt x="472" y="263"/>
                  <a:pt x="472" y="265"/>
                </a:cubicBezTo>
                <a:close/>
                <a:moveTo>
                  <a:pt x="122" y="263"/>
                </a:move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lose/>
                <a:moveTo>
                  <a:pt x="126" y="249"/>
                </a:moveTo>
                <a:cubicBezTo>
                  <a:pt x="126" y="251"/>
                  <a:pt x="126" y="253"/>
                  <a:pt x="126" y="255"/>
                </a:cubicBezTo>
                <a:cubicBezTo>
                  <a:pt x="126" y="256"/>
                  <a:pt x="125" y="258"/>
                  <a:pt x="125" y="260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6" y="267"/>
                  <a:pt x="125" y="269"/>
                  <a:pt x="126" y="271"/>
                </a:cubicBezTo>
                <a:cubicBezTo>
                  <a:pt x="126" y="269"/>
                  <a:pt x="126" y="268"/>
                  <a:pt x="126" y="267"/>
                </a:cubicBezTo>
                <a:cubicBezTo>
                  <a:pt x="126" y="267"/>
                  <a:pt x="126" y="269"/>
                  <a:pt x="126" y="269"/>
                </a:cubicBezTo>
                <a:cubicBezTo>
                  <a:pt x="126" y="266"/>
                  <a:pt x="126" y="262"/>
                  <a:pt x="126" y="259"/>
                </a:cubicBezTo>
                <a:cubicBezTo>
                  <a:pt x="127" y="255"/>
                  <a:pt x="127" y="252"/>
                  <a:pt x="126" y="249"/>
                </a:cubicBezTo>
                <a:close/>
                <a:moveTo>
                  <a:pt x="118" y="244"/>
                </a:moveTo>
                <a:cubicBezTo>
                  <a:pt x="119" y="244"/>
                  <a:pt x="118" y="244"/>
                  <a:pt x="118" y="245"/>
                </a:cubicBezTo>
                <a:cubicBezTo>
                  <a:pt x="118" y="246"/>
                  <a:pt x="118" y="247"/>
                  <a:pt x="118" y="248"/>
                </a:cubicBezTo>
                <a:cubicBezTo>
                  <a:pt x="118" y="251"/>
                  <a:pt x="118" y="252"/>
                  <a:pt x="119" y="252"/>
                </a:cubicBezTo>
                <a:cubicBezTo>
                  <a:pt x="119" y="252"/>
                  <a:pt x="119" y="250"/>
                  <a:pt x="119" y="248"/>
                </a:cubicBezTo>
                <a:cubicBezTo>
                  <a:pt x="119" y="248"/>
                  <a:pt x="119" y="247"/>
                  <a:pt x="120" y="246"/>
                </a:cubicBezTo>
                <a:cubicBezTo>
                  <a:pt x="121" y="243"/>
                  <a:pt x="121" y="242"/>
                  <a:pt x="121" y="240"/>
                </a:cubicBezTo>
                <a:cubicBezTo>
                  <a:pt x="121" y="239"/>
                  <a:pt x="120" y="239"/>
                  <a:pt x="121" y="237"/>
                </a:cubicBezTo>
                <a:cubicBezTo>
                  <a:pt x="121" y="236"/>
                  <a:pt x="122" y="233"/>
                  <a:pt x="123" y="234"/>
                </a:cubicBezTo>
                <a:cubicBezTo>
                  <a:pt x="123" y="235"/>
                  <a:pt x="123" y="236"/>
                  <a:pt x="123" y="238"/>
                </a:cubicBezTo>
                <a:cubicBezTo>
                  <a:pt x="122" y="239"/>
                  <a:pt x="122" y="240"/>
                  <a:pt x="122" y="242"/>
                </a:cubicBezTo>
                <a:cubicBezTo>
                  <a:pt x="123" y="240"/>
                  <a:pt x="123" y="237"/>
                  <a:pt x="124" y="234"/>
                </a:cubicBezTo>
                <a:cubicBezTo>
                  <a:pt x="125" y="230"/>
                  <a:pt x="123" y="233"/>
                  <a:pt x="123" y="233"/>
                </a:cubicBezTo>
                <a:cubicBezTo>
                  <a:pt x="123" y="231"/>
                  <a:pt x="125" y="228"/>
                  <a:pt x="125" y="227"/>
                </a:cubicBezTo>
                <a:cubicBezTo>
                  <a:pt x="124" y="228"/>
                  <a:pt x="124" y="229"/>
                  <a:pt x="123" y="230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6" y="221"/>
                  <a:pt x="126" y="221"/>
                  <a:pt x="126" y="221"/>
                </a:cubicBezTo>
                <a:cubicBezTo>
                  <a:pt x="127" y="219"/>
                  <a:pt x="128" y="217"/>
                  <a:pt x="129" y="214"/>
                </a:cubicBezTo>
                <a:cubicBezTo>
                  <a:pt x="130" y="212"/>
                  <a:pt x="131" y="210"/>
                  <a:pt x="132" y="207"/>
                </a:cubicBezTo>
                <a:cubicBezTo>
                  <a:pt x="132" y="207"/>
                  <a:pt x="133" y="205"/>
                  <a:pt x="132" y="205"/>
                </a:cubicBezTo>
                <a:cubicBezTo>
                  <a:pt x="132" y="205"/>
                  <a:pt x="132" y="206"/>
                  <a:pt x="131" y="207"/>
                </a:cubicBezTo>
                <a:cubicBezTo>
                  <a:pt x="130" y="208"/>
                  <a:pt x="129" y="210"/>
                  <a:pt x="128" y="211"/>
                </a:cubicBezTo>
                <a:cubicBezTo>
                  <a:pt x="128" y="212"/>
                  <a:pt x="127" y="213"/>
                  <a:pt x="127" y="213"/>
                </a:cubicBezTo>
                <a:cubicBezTo>
                  <a:pt x="126" y="214"/>
                  <a:pt x="126" y="215"/>
                  <a:pt x="126" y="216"/>
                </a:cubicBezTo>
                <a:cubicBezTo>
                  <a:pt x="125" y="218"/>
                  <a:pt x="124" y="219"/>
                  <a:pt x="123" y="221"/>
                </a:cubicBezTo>
                <a:cubicBezTo>
                  <a:pt x="123" y="223"/>
                  <a:pt x="122" y="224"/>
                  <a:pt x="121" y="226"/>
                </a:cubicBezTo>
                <a:cubicBezTo>
                  <a:pt x="121" y="228"/>
                  <a:pt x="121" y="229"/>
                  <a:pt x="122" y="229"/>
                </a:cubicBezTo>
                <a:cubicBezTo>
                  <a:pt x="123" y="226"/>
                  <a:pt x="122" y="228"/>
                  <a:pt x="122" y="229"/>
                </a:cubicBezTo>
                <a:cubicBezTo>
                  <a:pt x="121" y="231"/>
                  <a:pt x="121" y="232"/>
                  <a:pt x="121" y="234"/>
                </a:cubicBezTo>
                <a:cubicBezTo>
                  <a:pt x="120" y="235"/>
                  <a:pt x="120" y="237"/>
                  <a:pt x="120" y="238"/>
                </a:cubicBezTo>
                <a:cubicBezTo>
                  <a:pt x="120" y="238"/>
                  <a:pt x="120" y="239"/>
                  <a:pt x="120" y="240"/>
                </a:cubicBezTo>
                <a:cubicBezTo>
                  <a:pt x="119" y="240"/>
                  <a:pt x="119" y="240"/>
                  <a:pt x="119" y="239"/>
                </a:cubicBezTo>
                <a:cubicBezTo>
                  <a:pt x="119" y="239"/>
                  <a:pt x="119" y="238"/>
                  <a:pt x="119" y="238"/>
                </a:cubicBezTo>
                <a:cubicBezTo>
                  <a:pt x="118" y="238"/>
                  <a:pt x="118" y="238"/>
                  <a:pt x="119" y="236"/>
                </a:cubicBezTo>
                <a:cubicBezTo>
                  <a:pt x="120" y="235"/>
                  <a:pt x="120" y="233"/>
                  <a:pt x="120" y="231"/>
                </a:cubicBezTo>
                <a:cubicBezTo>
                  <a:pt x="120" y="230"/>
                  <a:pt x="120" y="230"/>
                  <a:pt x="120" y="230"/>
                </a:cubicBezTo>
                <a:cubicBezTo>
                  <a:pt x="119" y="231"/>
                  <a:pt x="119" y="231"/>
                  <a:pt x="119" y="232"/>
                </a:cubicBezTo>
                <a:cubicBezTo>
                  <a:pt x="118" y="233"/>
                  <a:pt x="118" y="234"/>
                  <a:pt x="118" y="236"/>
                </a:cubicBezTo>
                <a:cubicBezTo>
                  <a:pt x="118" y="237"/>
                  <a:pt x="118" y="238"/>
                  <a:pt x="118" y="239"/>
                </a:cubicBezTo>
                <a:cubicBezTo>
                  <a:pt x="118" y="242"/>
                  <a:pt x="118" y="243"/>
                  <a:pt x="118" y="244"/>
                </a:cubicBezTo>
                <a:close/>
                <a:moveTo>
                  <a:pt x="122" y="256"/>
                </a:moveTo>
                <a:cubicBezTo>
                  <a:pt x="122" y="259"/>
                  <a:pt x="122" y="262"/>
                  <a:pt x="122" y="266"/>
                </a:cubicBezTo>
                <a:cubicBezTo>
                  <a:pt x="123" y="264"/>
                  <a:pt x="122" y="261"/>
                  <a:pt x="123" y="259"/>
                </a:cubicBezTo>
                <a:cubicBezTo>
                  <a:pt x="123" y="261"/>
                  <a:pt x="123" y="262"/>
                  <a:pt x="123" y="264"/>
                </a:cubicBezTo>
                <a:cubicBezTo>
                  <a:pt x="123" y="263"/>
                  <a:pt x="124" y="261"/>
                  <a:pt x="124" y="259"/>
                </a:cubicBezTo>
                <a:cubicBezTo>
                  <a:pt x="124" y="256"/>
                  <a:pt x="125" y="253"/>
                  <a:pt x="125" y="248"/>
                </a:cubicBezTo>
                <a:cubicBezTo>
                  <a:pt x="124" y="250"/>
                  <a:pt x="124" y="251"/>
                  <a:pt x="124" y="253"/>
                </a:cubicBezTo>
                <a:cubicBezTo>
                  <a:pt x="123" y="254"/>
                  <a:pt x="123" y="256"/>
                  <a:pt x="123" y="254"/>
                </a:cubicBezTo>
                <a:cubicBezTo>
                  <a:pt x="122" y="254"/>
                  <a:pt x="122" y="253"/>
                  <a:pt x="121" y="256"/>
                </a:cubicBezTo>
                <a:cubicBezTo>
                  <a:pt x="121" y="258"/>
                  <a:pt x="120" y="261"/>
                  <a:pt x="122" y="263"/>
                </a:cubicBezTo>
                <a:cubicBezTo>
                  <a:pt x="122" y="259"/>
                  <a:pt x="122" y="259"/>
                  <a:pt x="122" y="259"/>
                </a:cubicBezTo>
                <a:cubicBezTo>
                  <a:pt x="122" y="258"/>
                  <a:pt x="122" y="257"/>
                  <a:pt x="122" y="256"/>
                </a:cubicBezTo>
                <a:close/>
                <a:moveTo>
                  <a:pt x="140" y="253"/>
                </a:moveTo>
                <a:cubicBezTo>
                  <a:pt x="141" y="252"/>
                  <a:pt x="141" y="250"/>
                  <a:pt x="141" y="249"/>
                </a:cubicBezTo>
                <a:cubicBezTo>
                  <a:pt x="141" y="248"/>
                  <a:pt x="142" y="247"/>
                  <a:pt x="142" y="246"/>
                </a:cubicBezTo>
                <a:cubicBezTo>
                  <a:pt x="142" y="246"/>
                  <a:pt x="143" y="245"/>
                  <a:pt x="142" y="245"/>
                </a:cubicBezTo>
                <a:cubicBezTo>
                  <a:pt x="141" y="245"/>
                  <a:pt x="143" y="243"/>
                  <a:pt x="142" y="242"/>
                </a:cubicBezTo>
                <a:cubicBezTo>
                  <a:pt x="142" y="242"/>
                  <a:pt x="141" y="243"/>
                  <a:pt x="141" y="244"/>
                </a:cubicBezTo>
                <a:cubicBezTo>
                  <a:pt x="140" y="247"/>
                  <a:pt x="140" y="246"/>
                  <a:pt x="140" y="246"/>
                </a:cubicBezTo>
                <a:cubicBezTo>
                  <a:pt x="139" y="244"/>
                  <a:pt x="139" y="245"/>
                  <a:pt x="138" y="246"/>
                </a:cubicBezTo>
                <a:cubicBezTo>
                  <a:pt x="138" y="247"/>
                  <a:pt x="137" y="248"/>
                  <a:pt x="137" y="249"/>
                </a:cubicBezTo>
                <a:cubicBezTo>
                  <a:pt x="137" y="250"/>
                  <a:pt x="137" y="251"/>
                  <a:pt x="137" y="251"/>
                </a:cubicBezTo>
                <a:cubicBezTo>
                  <a:pt x="139" y="253"/>
                  <a:pt x="138" y="256"/>
                  <a:pt x="138" y="258"/>
                </a:cubicBezTo>
                <a:cubicBezTo>
                  <a:pt x="138" y="255"/>
                  <a:pt x="139" y="252"/>
                  <a:pt x="139" y="250"/>
                </a:cubicBezTo>
                <a:cubicBezTo>
                  <a:pt x="140" y="251"/>
                  <a:pt x="140" y="253"/>
                  <a:pt x="139" y="255"/>
                </a:cubicBezTo>
                <a:cubicBezTo>
                  <a:pt x="139" y="257"/>
                  <a:pt x="139" y="258"/>
                  <a:pt x="140" y="259"/>
                </a:cubicBezTo>
                <a:cubicBezTo>
                  <a:pt x="140" y="258"/>
                  <a:pt x="140" y="257"/>
                  <a:pt x="140" y="256"/>
                </a:cubicBezTo>
                <a:cubicBezTo>
                  <a:pt x="140" y="255"/>
                  <a:pt x="140" y="254"/>
                  <a:pt x="140" y="253"/>
                </a:cubicBezTo>
                <a:close/>
                <a:moveTo>
                  <a:pt x="131" y="219"/>
                </a:moveTo>
                <a:cubicBezTo>
                  <a:pt x="131" y="219"/>
                  <a:pt x="130" y="219"/>
                  <a:pt x="130" y="219"/>
                </a:cubicBezTo>
                <a:cubicBezTo>
                  <a:pt x="130" y="218"/>
                  <a:pt x="129" y="219"/>
                  <a:pt x="128" y="220"/>
                </a:cubicBezTo>
                <a:cubicBezTo>
                  <a:pt x="127" y="222"/>
                  <a:pt x="126" y="224"/>
                  <a:pt x="126" y="227"/>
                </a:cubicBezTo>
                <a:cubicBezTo>
                  <a:pt x="126" y="227"/>
                  <a:pt x="126" y="227"/>
                  <a:pt x="126" y="226"/>
                </a:cubicBezTo>
                <a:cubicBezTo>
                  <a:pt x="127" y="225"/>
                  <a:pt x="127" y="224"/>
                  <a:pt x="127" y="224"/>
                </a:cubicBezTo>
                <a:cubicBezTo>
                  <a:pt x="128" y="222"/>
                  <a:pt x="129" y="220"/>
                  <a:pt x="129" y="220"/>
                </a:cubicBezTo>
                <a:cubicBezTo>
                  <a:pt x="128" y="222"/>
                  <a:pt x="128" y="224"/>
                  <a:pt x="127" y="226"/>
                </a:cubicBezTo>
                <a:cubicBezTo>
                  <a:pt x="127" y="228"/>
                  <a:pt x="126" y="230"/>
                  <a:pt x="125" y="232"/>
                </a:cubicBezTo>
                <a:cubicBezTo>
                  <a:pt x="125" y="234"/>
                  <a:pt x="124" y="236"/>
                  <a:pt x="124" y="238"/>
                </a:cubicBezTo>
                <a:cubicBezTo>
                  <a:pt x="124" y="240"/>
                  <a:pt x="123" y="242"/>
                  <a:pt x="123" y="244"/>
                </a:cubicBezTo>
                <a:cubicBezTo>
                  <a:pt x="124" y="244"/>
                  <a:pt x="124" y="241"/>
                  <a:pt x="124" y="242"/>
                </a:cubicBezTo>
                <a:cubicBezTo>
                  <a:pt x="125" y="243"/>
                  <a:pt x="125" y="243"/>
                  <a:pt x="125" y="240"/>
                </a:cubicBezTo>
                <a:cubicBezTo>
                  <a:pt x="126" y="238"/>
                  <a:pt x="126" y="236"/>
                  <a:pt x="126" y="236"/>
                </a:cubicBezTo>
                <a:cubicBezTo>
                  <a:pt x="126" y="231"/>
                  <a:pt x="127" y="228"/>
                  <a:pt x="129" y="226"/>
                </a:cubicBezTo>
                <a:cubicBezTo>
                  <a:pt x="130" y="224"/>
                  <a:pt x="130" y="223"/>
                  <a:pt x="131" y="222"/>
                </a:cubicBezTo>
                <a:cubicBezTo>
                  <a:pt x="129" y="224"/>
                  <a:pt x="130" y="221"/>
                  <a:pt x="131" y="219"/>
                </a:cubicBezTo>
                <a:close/>
                <a:moveTo>
                  <a:pt x="156" y="243"/>
                </a:moveTo>
                <a:cubicBezTo>
                  <a:pt x="155" y="244"/>
                  <a:pt x="154" y="244"/>
                  <a:pt x="154" y="246"/>
                </a:cubicBezTo>
                <a:cubicBezTo>
                  <a:pt x="153" y="249"/>
                  <a:pt x="153" y="249"/>
                  <a:pt x="153" y="249"/>
                </a:cubicBezTo>
                <a:cubicBezTo>
                  <a:pt x="152" y="253"/>
                  <a:pt x="152" y="253"/>
                  <a:pt x="152" y="253"/>
                </a:cubicBezTo>
                <a:cubicBezTo>
                  <a:pt x="152" y="254"/>
                  <a:pt x="151" y="254"/>
                  <a:pt x="152" y="255"/>
                </a:cubicBezTo>
                <a:cubicBezTo>
                  <a:pt x="152" y="255"/>
                  <a:pt x="152" y="254"/>
                  <a:pt x="152" y="253"/>
                </a:cubicBezTo>
                <a:cubicBezTo>
                  <a:pt x="153" y="252"/>
                  <a:pt x="152" y="251"/>
                  <a:pt x="153" y="251"/>
                </a:cubicBezTo>
                <a:cubicBezTo>
                  <a:pt x="154" y="251"/>
                  <a:pt x="154" y="249"/>
                  <a:pt x="154" y="248"/>
                </a:cubicBezTo>
                <a:cubicBezTo>
                  <a:pt x="155" y="248"/>
                  <a:pt x="156" y="246"/>
                  <a:pt x="156" y="243"/>
                </a:cubicBezTo>
                <a:cubicBezTo>
                  <a:pt x="156" y="242"/>
                  <a:pt x="156" y="243"/>
                  <a:pt x="156" y="243"/>
                </a:cubicBezTo>
                <a:close/>
                <a:moveTo>
                  <a:pt x="140" y="219"/>
                </a:moveTo>
                <a:cubicBezTo>
                  <a:pt x="140" y="219"/>
                  <a:pt x="140" y="219"/>
                  <a:pt x="141" y="218"/>
                </a:cubicBezTo>
                <a:cubicBezTo>
                  <a:pt x="141" y="218"/>
                  <a:pt x="141" y="217"/>
                  <a:pt x="141" y="217"/>
                </a:cubicBezTo>
                <a:cubicBezTo>
                  <a:pt x="143" y="216"/>
                  <a:pt x="143" y="216"/>
                  <a:pt x="143" y="213"/>
                </a:cubicBezTo>
                <a:cubicBezTo>
                  <a:pt x="145" y="212"/>
                  <a:pt x="146" y="211"/>
                  <a:pt x="147" y="211"/>
                </a:cubicBezTo>
                <a:cubicBezTo>
                  <a:pt x="147" y="211"/>
                  <a:pt x="147" y="211"/>
                  <a:pt x="148" y="209"/>
                </a:cubicBezTo>
                <a:cubicBezTo>
                  <a:pt x="149" y="209"/>
                  <a:pt x="149" y="208"/>
                  <a:pt x="149" y="208"/>
                </a:cubicBezTo>
                <a:cubicBezTo>
                  <a:pt x="149" y="208"/>
                  <a:pt x="148" y="208"/>
                  <a:pt x="147" y="209"/>
                </a:cubicBezTo>
                <a:cubicBezTo>
                  <a:pt x="147" y="208"/>
                  <a:pt x="145" y="211"/>
                  <a:pt x="146" y="208"/>
                </a:cubicBezTo>
                <a:cubicBezTo>
                  <a:pt x="147" y="206"/>
                  <a:pt x="147" y="206"/>
                  <a:pt x="148" y="204"/>
                </a:cubicBezTo>
                <a:cubicBezTo>
                  <a:pt x="147" y="205"/>
                  <a:pt x="146" y="206"/>
                  <a:pt x="145" y="207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44" y="210"/>
                  <a:pt x="144" y="210"/>
                  <a:pt x="144" y="21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1"/>
                </a:cubicBezTo>
                <a:cubicBezTo>
                  <a:pt x="143" y="210"/>
                  <a:pt x="144" y="209"/>
                  <a:pt x="144" y="209"/>
                </a:cubicBezTo>
                <a:cubicBezTo>
                  <a:pt x="143" y="209"/>
                  <a:pt x="142" y="210"/>
                  <a:pt x="142" y="211"/>
                </a:cubicBezTo>
                <a:cubicBezTo>
                  <a:pt x="141" y="214"/>
                  <a:pt x="141" y="213"/>
                  <a:pt x="140" y="213"/>
                </a:cubicBezTo>
                <a:cubicBezTo>
                  <a:pt x="140" y="213"/>
                  <a:pt x="139" y="212"/>
                  <a:pt x="138" y="214"/>
                </a:cubicBezTo>
                <a:cubicBezTo>
                  <a:pt x="137" y="215"/>
                  <a:pt x="136" y="216"/>
                  <a:pt x="136" y="217"/>
                </a:cubicBezTo>
                <a:cubicBezTo>
                  <a:pt x="135" y="218"/>
                  <a:pt x="135" y="220"/>
                  <a:pt x="135" y="221"/>
                </a:cubicBezTo>
                <a:cubicBezTo>
                  <a:pt x="136" y="220"/>
                  <a:pt x="136" y="219"/>
                  <a:pt x="136" y="218"/>
                </a:cubicBezTo>
                <a:cubicBezTo>
                  <a:pt x="136" y="219"/>
                  <a:pt x="137" y="220"/>
                  <a:pt x="135" y="223"/>
                </a:cubicBezTo>
                <a:cubicBezTo>
                  <a:pt x="135" y="223"/>
                  <a:pt x="133" y="226"/>
                  <a:pt x="133" y="227"/>
                </a:cubicBezTo>
                <a:cubicBezTo>
                  <a:pt x="133" y="228"/>
                  <a:pt x="133" y="230"/>
                  <a:pt x="133" y="230"/>
                </a:cubicBezTo>
                <a:cubicBezTo>
                  <a:pt x="132" y="228"/>
                  <a:pt x="132" y="229"/>
                  <a:pt x="132" y="231"/>
                </a:cubicBezTo>
                <a:cubicBezTo>
                  <a:pt x="131" y="233"/>
                  <a:pt x="131" y="234"/>
                  <a:pt x="132" y="231"/>
                </a:cubicBezTo>
                <a:cubicBezTo>
                  <a:pt x="132" y="233"/>
                  <a:pt x="134" y="232"/>
                  <a:pt x="133" y="235"/>
                </a:cubicBezTo>
                <a:cubicBezTo>
                  <a:pt x="132" y="238"/>
                  <a:pt x="133" y="240"/>
                  <a:pt x="132" y="243"/>
                </a:cubicBezTo>
                <a:cubicBezTo>
                  <a:pt x="133" y="241"/>
                  <a:pt x="133" y="239"/>
                  <a:pt x="134" y="238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6" y="231"/>
                  <a:pt x="136" y="229"/>
                  <a:pt x="137" y="228"/>
                </a:cubicBezTo>
                <a:cubicBezTo>
                  <a:pt x="138" y="226"/>
                  <a:pt x="139" y="225"/>
                  <a:pt x="139" y="223"/>
                </a:cubicBezTo>
                <a:cubicBezTo>
                  <a:pt x="140" y="222"/>
                  <a:pt x="141" y="219"/>
                  <a:pt x="140" y="219"/>
                </a:cubicBezTo>
                <a:close/>
                <a:moveTo>
                  <a:pt x="304" y="308"/>
                </a:moveTo>
                <a:cubicBezTo>
                  <a:pt x="303" y="309"/>
                  <a:pt x="302" y="308"/>
                  <a:pt x="301" y="307"/>
                </a:cubicBezTo>
                <a:cubicBezTo>
                  <a:pt x="301" y="309"/>
                  <a:pt x="301" y="309"/>
                  <a:pt x="297" y="311"/>
                </a:cubicBezTo>
                <a:cubicBezTo>
                  <a:pt x="298" y="310"/>
                  <a:pt x="299" y="309"/>
                  <a:pt x="300" y="308"/>
                </a:cubicBezTo>
                <a:cubicBezTo>
                  <a:pt x="299" y="308"/>
                  <a:pt x="298" y="309"/>
                  <a:pt x="298" y="310"/>
                </a:cubicBezTo>
                <a:cubicBezTo>
                  <a:pt x="297" y="309"/>
                  <a:pt x="299" y="306"/>
                  <a:pt x="297" y="308"/>
                </a:cubicBezTo>
                <a:cubicBezTo>
                  <a:pt x="296" y="309"/>
                  <a:pt x="295" y="309"/>
                  <a:pt x="294" y="310"/>
                </a:cubicBezTo>
                <a:cubicBezTo>
                  <a:pt x="294" y="311"/>
                  <a:pt x="293" y="311"/>
                  <a:pt x="293" y="312"/>
                </a:cubicBezTo>
                <a:cubicBezTo>
                  <a:pt x="292" y="312"/>
                  <a:pt x="292" y="313"/>
                  <a:pt x="291" y="313"/>
                </a:cubicBezTo>
                <a:cubicBezTo>
                  <a:pt x="291" y="314"/>
                  <a:pt x="290" y="314"/>
                  <a:pt x="290" y="314"/>
                </a:cubicBezTo>
                <a:cubicBezTo>
                  <a:pt x="291" y="313"/>
                  <a:pt x="292" y="312"/>
                  <a:pt x="293" y="312"/>
                </a:cubicBezTo>
                <a:cubicBezTo>
                  <a:pt x="293" y="311"/>
                  <a:pt x="294" y="310"/>
                  <a:pt x="295" y="309"/>
                </a:cubicBezTo>
                <a:cubicBezTo>
                  <a:pt x="297" y="307"/>
                  <a:pt x="299" y="305"/>
                  <a:pt x="301" y="303"/>
                </a:cubicBezTo>
                <a:cubicBezTo>
                  <a:pt x="299" y="305"/>
                  <a:pt x="297" y="305"/>
                  <a:pt x="298" y="304"/>
                </a:cubicBezTo>
                <a:cubicBezTo>
                  <a:pt x="298" y="303"/>
                  <a:pt x="298" y="303"/>
                  <a:pt x="297" y="304"/>
                </a:cubicBezTo>
                <a:cubicBezTo>
                  <a:pt x="296" y="305"/>
                  <a:pt x="296" y="305"/>
                  <a:pt x="297" y="304"/>
                </a:cubicBezTo>
                <a:cubicBezTo>
                  <a:pt x="297" y="303"/>
                  <a:pt x="297" y="302"/>
                  <a:pt x="297" y="303"/>
                </a:cubicBezTo>
                <a:cubicBezTo>
                  <a:pt x="296" y="303"/>
                  <a:pt x="296" y="304"/>
                  <a:pt x="295" y="304"/>
                </a:cubicBezTo>
                <a:cubicBezTo>
                  <a:pt x="294" y="306"/>
                  <a:pt x="293" y="308"/>
                  <a:pt x="291" y="310"/>
                </a:cubicBezTo>
                <a:cubicBezTo>
                  <a:pt x="290" y="312"/>
                  <a:pt x="288" y="313"/>
                  <a:pt x="287" y="314"/>
                </a:cubicBezTo>
                <a:cubicBezTo>
                  <a:pt x="285" y="316"/>
                  <a:pt x="285" y="316"/>
                  <a:pt x="285" y="316"/>
                </a:cubicBezTo>
                <a:cubicBezTo>
                  <a:pt x="282" y="318"/>
                  <a:pt x="282" y="318"/>
                  <a:pt x="282" y="318"/>
                </a:cubicBezTo>
                <a:cubicBezTo>
                  <a:pt x="281" y="319"/>
                  <a:pt x="279" y="320"/>
                  <a:pt x="278" y="321"/>
                </a:cubicBezTo>
                <a:cubicBezTo>
                  <a:pt x="276" y="322"/>
                  <a:pt x="275" y="323"/>
                  <a:pt x="273" y="324"/>
                </a:cubicBezTo>
                <a:cubicBezTo>
                  <a:pt x="273" y="325"/>
                  <a:pt x="272" y="325"/>
                  <a:pt x="272" y="325"/>
                </a:cubicBezTo>
                <a:cubicBezTo>
                  <a:pt x="276" y="323"/>
                  <a:pt x="276" y="325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8" y="325"/>
                  <a:pt x="276" y="326"/>
                  <a:pt x="274" y="327"/>
                </a:cubicBezTo>
                <a:cubicBezTo>
                  <a:pt x="273" y="327"/>
                  <a:pt x="272" y="328"/>
                  <a:pt x="272" y="328"/>
                </a:cubicBezTo>
                <a:cubicBezTo>
                  <a:pt x="271" y="329"/>
                  <a:pt x="270" y="329"/>
                  <a:pt x="269" y="330"/>
                </a:cubicBezTo>
                <a:cubicBezTo>
                  <a:pt x="268" y="331"/>
                  <a:pt x="266" y="331"/>
                  <a:pt x="266" y="332"/>
                </a:cubicBezTo>
                <a:cubicBezTo>
                  <a:pt x="265" y="332"/>
                  <a:pt x="264" y="332"/>
                  <a:pt x="264" y="332"/>
                </a:cubicBezTo>
                <a:cubicBezTo>
                  <a:pt x="264" y="332"/>
                  <a:pt x="263" y="333"/>
                  <a:pt x="263" y="333"/>
                </a:cubicBezTo>
                <a:cubicBezTo>
                  <a:pt x="262" y="333"/>
                  <a:pt x="261" y="334"/>
                  <a:pt x="260" y="335"/>
                </a:cubicBezTo>
                <a:cubicBezTo>
                  <a:pt x="260" y="335"/>
                  <a:pt x="261" y="334"/>
                  <a:pt x="262" y="334"/>
                </a:cubicBezTo>
                <a:cubicBezTo>
                  <a:pt x="263" y="334"/>
                  <a:pt x="263" y="333"/>
                  <a:pt x="264" y="333"/>
                </a:cubicBezTo>
                <a:cubicBezTo>
                  <a:pt x="265" y="333"/>
                  <a:pt x="266" y="332"/>
                  <a:pt x="266" y="332"/>
                </a:cubicBezTo>
                <a:cubicBezTo>
                  <a:pt x="269" y="331"/>
                  <a:pt x="271" y="330"/>
                  <a:pt x="272" y="329"/>
                </a:cubicBezTo>
                <a:cubicBezTo>
                  <a:pt x="272" y="329"/>
                  <a:pt x="272" y="329"/>
                  <a:pt x="273" y="329"/>
                </a:cubicBezTo>
                <a:cubicBezTo>
                  <a:pt x="273" y="329"/>
                  <a:pt x="272" y="329"/>
                  <a:pt x="272" y="329"/>
                </a:cubicBezTo>
                <a:cubicBezTo>
                  <a:pt x="268" y="332"/>
                  <a:pt x="264" y="334"/>
                  <a:pt x="260" y="336"/>
                </a:cubicBezTo>
                <a:cubicBezTo>
                  <a:pt x="259" y="336"/>
                  <a:pt x="258" y="337"/>
                  <a:pt x="256" y="338"/>
                </a:cubicBezTo>
                <a:cubicBezTo>
                  <a:pt x="255" y="339"/>
                  <a:pt x="254" y="339"/>
                  <a:pt x="252" y="339"/>
                </a:cubicBezTo>
                <a:cubicBezTo>
                  <a:pt x="252" y="339"/>
                  <a:pt x="250" y="340"/>
                  <a:pt x="251" y="340"/>
                </a:cubicBezTo>
                <a:cubicBezTo>
                  <a:pt x="251" y="340"/>
                  <a:pt x="249" y="341"/>
                  <a:pt x="249" y="341"/>
                </a:cubicBezTo>
                <a:cubicBezTo>
                  <a:pt x="251" y="341"/>
                  <a:pt x="253" y="341"/>
                  <a:pt x="255" y="341"/>
                </a:cubicBezTo>
                <a:cubicBezTo>
                  <a:pt x="256" y="341"/>
                  <a:pt x="256" y="341"/>
                  <a:pt x="257" y="341"/>
                </a:cubicBezTo>
                <a:cubicBezTo>
                  <a:pt x="258" y="340"/>
                  <a:pt x="259" y="340"/>
                  <a:pt x="260" y="340"/>
                </a:cubicBezTo>
                <a:cubicBezTo>
                  <a:pt x="256" y="341"/>
                  <a:pt x="256" y="342"/>
                  <a:pt x="256" y="344"/>
                </a:cubicBezTo>
                <a:cubicBezTo>
                  <a:pt x="255" y="343"/>
                  <a:pt x="253" y="344"/>
                  <a:pt x="251" y="344"/>
                </a:cubicBezTo>
                <a:cubicBezTo>
                  <a:pt x="249" y="345"/>
                  <a:pt x="250" y="344"/>
                  <a:pt x="250" y="343"/>
                </a:cubicBezTo>
                <a:cubicBezTo>
                  <a:pt x="251" y="343"/>
                  <a:pt x="251" y="342"/>
                  <a:pt x="250" y="343"/>
                </a:cubicBezTo>
                <a:cubicBezTo>
                  <a:pt x="248" y="343"/>
                  <a:pt x="246" y="343"/>
                  <a:pt x="245" y="344"/>
                </a:cubicBezTo>
                <a:cubicBezTo>
                  <a:pt x="243" y="344"/>
                  <a:pt x="241" y="345"/>
                  <a:pt x="239" y="345"/>
                </a:cubicBezTo>
                <a:cubicBezTo>
                  <a:pt x="239" y="345"/>
                  <a:pt x="236" y="345"/>
                  <a:pt x="237" y="346"/>
                </a:cubicBezTo>
                <a:cubicBezTo>
                  <a:pt x="237" y="346"/>
                  <a:pt x="235" y="347"/>
                  <a:pt x="234" y="347"/>
                </a:cubicBezTo>
                <a:cubicBezTo>
                  <a:pt x="236" y="347"/>
                  <a:pt x="238" y="347"/>
                  <a:pt x="240" y="347"/>
                </a:cubicBezTo>
                <a:cubicBezTo>
                  <a:pt x="240" y="347"/>
                  <a:pt x="241" y="347"/>
                  <a:pt x="241" y="347"/>
                </a:cubicBezTo>
                <a:cubicBezTo>
                  <a:pt x="241" y="346"/>
                  <a:pt x="243" y="345"/>
                  <a:pt x="243" y="346"/>
                </a:cubicBezTo>
                <a:cubicBezTo>
                  <a:pt x="246" y="346"/>
                  <a:pt x="249" y="345"/>
                  <a:pt x="252" y="345"/>
                </a:cubicBezTo>
                <a:cubicBezTo>
                  <a:pt x="252" y="345"/>
                  <a:pt x="251" y="345"/>
                  <a:pt x="250" y="346"/>
                </a:cubicBezTo>
                <a:cubicBezTo>
                  <a:pt x="249" y="346"/>
                  <a:pt x="249" y="346"/>
                  <a:pt x="250" y="346"/>
                </a:cubicBezTo>
                <a:cubicBezTo>
                  <a:pt x="250" y="347"/>
                  <a:pt x="250" y="347"/>
                  <a:pt x="251" y="346"/>
                </a:cubicBezTo>
                <a:cubicBezTo>
                  <a:pt x="254" y="345"/>
                  <a:pt x="256" y="344"/>
                  <a:pt x="259" y="343"/>
                </a:cubicBezTo>
                <a:cubicBezTo>
                  <a:pt x="258" y="343"/>
                  <a:pt x="256" y="343"/>
                  <a:pt x="257" y="342"/>
                </a:cubicBezTo>
                <a:cubicBezTo>
                  <a:pt x="257" y="342"/>
                  <a:pt x="259" y="341"/>
                  <a:pt x="259" y="341"/>
                </a:cubicBezTo>
                <a:cubicBezTo>
                  <a:pt x="262" y="340"/>
                  <a:pt x="264" y="340"/>
                  <a:pt x="266" y="339"/>
                </a:cubicBezTo>
                <a:cubicBezTo>
                  <a:pt x="268" y="338"/>
                  <a:pt x="271" y="337"/>
                  <a:pt x="273" y="336"/>
                </a:cubicBezTo>
                <a:cubicBezTo>
                  <a:pt x="272" y="337"/>
                  <a:pt x="270" y="337"/>
                  <a:pt x="269" y="338"/>
                </a:cubicBezTo>
                <a:cubicBezTo>
                  <a:pt x="272" y="337"/>
                  <a:pt x="272" y="338"/>
                  <a:pt x="272" y="339"/>
                </a:cubicBezTo>
                <a:cubicBezTo>
                  <a:pt x="274" y="339"/>
                  <a:pt x="275" y="338"/>
                  <a:pt x="276" y="337"/>
                </a:cubicBezTo>
                <a:cubicBezTo>
                  <a:pt x="278" y="336"/>
                  <a:pt x="279" y="335"/>
                  <a:pt x="280" y="334"/>
                </a:cubicBezTo>
                <a:cubicBezTo>
                  <a:pt x="280" y="334"/>
                  <a:pt x="278" y="335"/>
                  <a:pt x="278" y="334"/>
                </a:cubicBezTo>
                <a:cubicBezTo>
                  <a:pt x="280" y="334"/>
                  <a:pt x="281" y="333"/>
                  <a:pt x="283" y="332"/>
                </a:cubicBezTo>
                <a:cubicBezTo>
                  <a:pt x="282" y="332"/>
                  <a:pt x="283" y="331"/>
                  <a:pt x="283" y="331"/>
                </a:cubicBezTo>
                <a:cubicBezTo>
                  <a:pt x="284" y="330"/>
                  <a:pt x="285" y="330"/>
                  <a:pt x="284" y="330"/>
                </a:cubicBezTo>
                <a:cubicBezTo>
                  <a:pt x="283" y="330"/>
                  <a:pt x="282" y="331"/>
                  <a:pt x="281" y="332"/>
                </a:cubicBezTo>
                <a:cubicBezTo>
                  <a:pt x="282" y="331"/>
                  <a:pt x="282" y="330"/>
                  <a:pt x="283" y="330"/>
                </a:cubicBezTo>
                <a:cubicBezTo>
                  <a:pt x="284" y="329"/>
                  <a:pt x="285" y="329"/>
                  <a:pt x="285" y="328"/>
                </a:cubicBezTo>
                <a:cubicBezTo>
                  <a:pt x="287" y="328"/>
                  <a:pt x="288" y="326"/>
                  <a:pt x="289" y="325"/>
                </a:cubicBezTo>
                <a:cubicBezTo>
                  <a:pt x="289" y="325"/>
                  <a:pt x="289" y="325"/>
                  <a:pt x="289" y="325"/>
                </a:cubicBezTo>
                <a:cubicBezTo>
                  <a:pt x="288" y="325"/>
                  <a:pt x="287" y="326"/>
                  <a:pt x="287" y="327"/>
                </a:cubicBezTo>
                <a:cubicBezTo>
                  <a:pt x="287" y="327"/>
                  <a:pt x="287" y="327"/>
                  <a:pt x="287" y="327"/>
                </a:cubicBezTo>
                <a:cubicBezTo>
                  <a:pt x="285" y="327"/>
                  <a:pt x="284" y="328"/>
                  <a:pt x="283" y="329"/>
                </a:cubicBezTo>
                <a:cubicBezTo>
                  <a:pt x="282" y="330"/>
                  <a:pt x="280" y="331"/>
                  <a:pt x="279" y="331"/>
                </a:cubicBezTo>
                <a:cubicBezTo>
                  <a:pt x="283" y="329"/>
                  <a:pt x="279" y="330"/>
                  <a:pt x="279" y="329"/>
                </a:cubicBezTo>
                <a:cubicBezTo>
                  <a:pt x="280" y="328"/>
                  <a:pt x="279" y="328"/>
                  <a:pt x="280" y="328"/>
                </a:cubicBezTo>
                <a:cubicBezTo>
                  <a:pt x="281" y="328"/>
                  <a:pt x="282" y="327"/>
                  <a:pt x="284" y="326"/>
                </a:cubicBezTo>
                <a:cubicBezTo>
                  <a:pt x="285" y="325"/>
                  <a:pt x="286" y="324"/>
                  <a:pt x="288" y="323"/>
                </a:cubicBezTo>
                <a:cubicBezTo>
                  <a:pt x="288" y="323"/>
                  <a:pt x="290" y="321"/>
                  <a:pt x="290" y="322"/>
                </a:cubicBezTo>
                <a:cubicBezTo>
                  <a:pt x="290" y="323"/>
                  <a:pt x="288" y="323"/>
                  <a:pt x="288" y="324"/>
                </a:cubicBezTo>
                <a:cubicBezTo>
                  <a:pt x="286" y="325"/>
                  <a:pt x="284" y="326"/>
                  <a:pt x="282" y="328"/>
                </a:cubicBezTo>
                <a:cubicBezTo>
                  <a:pt x="283" y="328"/>
                  <a:pt x="285" y="326"/>
                  <a:pt x="285" y="327"/>
                </a:cubicBezTo>
                <a:cubicBezTo>
                  <a:pt x="287" y="325"/>
                  <a:pt x="290" y="324"/>
                  <a:pt x="292" y="321"/>
                </a:cubicBezTo>
                <a:cubicBezTo>
                  <a:pt x="294" y="319"/>
                  <a:pt x="295" y="318"/>
                  <a:pt x="295" y="317"/>
                </a:cubicBezTo>
                <a:cubicBezTo>
                  <a:pt x="295" y="315"/>
                  <a:pt x="293" y="319"/>
                  <a:pt x="293" y="318"/>
                </a:cubicBezTo>
                <a:cubicBezTo>
                  <a:pt x="294" y="317"/>
                  <a:pt x="295" y="316"/>
                  <a:pt x="296" y="315"/>
                </a:cubicBezTo>
                <a:cubicBezTo>
                  <a:pt x="297" y="314"/>
                  <a:pt x="299" y="313"/>
                  <a:pt x="300" y="312"/>
                </a:cubicBezTo>
                <a:cubicBezTo>
                  <a:pt x="302" y="308"/>
                  <a:pt x="302" y="310"/>
                  <a:pt x="303" y="310"/>
                </a:cubicBezTo>
                <a:cubicBezTo>
                  <a:pt x="304" y="309"/>
                  <a:pt x="305" y="308"/>
                  <a:pt x="304" y="308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88" y="333"/>
                </a:moveTo>
                <a:cubicBezTo>
                  <a:pt x="288" y="334"/>
                  <a:pt x="287" y="334"/>
                  <a:pt x="286" y="335"/>
                </a:cubicBezTo>
                <a:cubicBezTo>
                  <a:pt x="286" y="336"/>
                  <a:pt x="285" y="336"/>
                  <a:pt x="284" y="337"/>
                </a:cubicBezTo>
                <a:cubicBezTo>
                  <a:pt x="284" y="337"/>
                  <a:pt x="283" y="338"/>
                  <a:pt x="284" y="338"/>
                </a:cubicBezTo>
                <a:cubicBezTo>
                  <a:pt x="284" y="338"/>
                  <a:pt x="285" y="338"/>
                  <a:pt x="286" y="337"/>
                </a:cubicBezTo>
                <a:cubicBezTo>
                  <a:pt x="288" y="335"/>
                  <a:pt x="287" y="336"/>
                  <a:pt x="288" y="337"/>
                </a:cubicBezTo>
                <a:cubicBezTo>
                  <a:pt x="289" y="336"/>
                  <a:pt x="291" y="334"/>
                  <a:pt x="293" y="333"/>
                </a:cubicBezTo>
                <a:cubicBezTo>
                  <a:pt x="291" y="334"/>
                  <a:pt x="287" y="336"/>
                  <a:pt x="288" y="333"/>
                </a:cubicBezTo>
                <a:close/>
                <a:moveTo>
                  <a:pt x="293" y="260"/>
                </a:moveTo>
                <a:cubicBezTo>
                  <a:pt x="293" y="260"/>
                  <a:pt x="293" y="261"/>
                  <a:pt x="292" y="261"/>
                </a:cubicBezTo>
                <a:cubicBezTo>
                  <a:pt x="292" y="262"/>
                  <a:pt x="292" y="262"/>
                  <a:pt x="292" y="263"/>
                </a:cubicBezTo>
                <a:cubicBezTo>
                  <a:pt x="292" y="264"/>
                  <a:pt x="291" y="265"/>
                  <a:pt x="291" y="265"/>
                </a:cubicBezTo>
                <a:cubicBezTo>
                  <a:pt x="292" y="265"/>
                  <a:pt x="293" y="265"/>
                  <a:pt x="293" y="264"/>
                </a:cubicBezTo>
                <a:cubicBezTo>
                  <a:pt x="293" y="264"/>
                  <a:pt x="293" y="263"/>
                  <a:pt x="294" y="262"/>
                </a:cubicBezTo>
                <a:cubicBezTo>
                  <a:pt x="294" y="262"/>
                  <a:pt x="294" y="261"/>
                  <a:pt x="294" y="260"/>
                </a:cubicBezTo>
                <a:cubicBezTo>
                  <a:pt x="293" y="261"/>
                  <a:pt x="294" y="263"/>
                  <a:pt x="293" y="264"/>
                </a:cubicBezTo>
                <a:cubicBezTo>
                  <a:pt x="292" y="263"/>
                  <a:pt x="293" y="261"/>
                  <a:pt x="293" y="260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94" y="283"/>
                </a:moveTo>
                <a:cubicBezTo>
                  <a:pt x="294" y="282"/>
                  <a:pt x="294" y="282"/>
                  <a:pt x="294" y="281"/>
                </a:cubicBezTo>
                <a:cubicBezTo>
                  <a:pt x="294" y="281"/>
                  <a:pt x="293" y="282"/>
                  <a:pt x="293" y="283"/>
                </a:cubicBezTo>
                <a:cubicBezTo>
                  <a:pt x="293" y="283"/>
                  <a:pt x="292" y="284"/>
                  <a:pt x="292" y="285"/>
                </a:cubicBezTo>
                <a:cubicBezTo>
                  <a:pt x="291" y="286"/>
                  <a:pt x="291" y="287"/>
                  <a:pt x="290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1" y="287"/>
                  <a:pt x="291" y="288"/>
                  <a:pt x="292" y="287"/>
                </a:cubicBezTo>
                <a:cubicBezTo>
                  <a:pt x="293" y="286"/>
                  <a:pt x="293" y="285"/>
                  <a:pt x="293" y="284"/>
                </a:cubicBezTo>
                <a:cubicBezTo>
                  <a:pt x="293" y="284"/>
                  <a:pt x="293" y="283"/>
                  <a:pt x="294" y="283"/>
                </a:cubicBezTo>
                <a:close/>
                <a:moveTo>
                  <a:pt x="309" y="254"/>
                </a:moveTo>
                <a:cubicBezTo>
                  <a:pt x="308" y="254"/>
                  <a:pt x="308" y="255"/>
                  <a:pt x="308" y="256"/>
                </a:cubicBezTo>
                <a:cubicBezTo>
                  <a:pt x="308" y="257"/>
                  <a:pt x="308" y="258"/>
                  <a:pt x="307" y="259"/>
                </a:cubicBezTo>
                <a:cubicBezTo>
                  <a:pt x="309" y="258"/>
                  <a:pt x="309" y="258"/>
                  <a:pt x="309" y="254"/>
                </a:cubicBezTo>
                <a:close/>
                <a:moveTo>
                  <a:pt x="288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lose/>
                <a:moveTo>
                  <a:pt x="308" y="298"/>
                </a:moveTo>
                <a:cubicBezTo>
                  <a:pt x="308" y="299"/>
                  <a:pt x="307" y="300"/>
                  <a:pt x="306" y="301"/>
                </a:cubicBezTo>
                <a:cubicBezTo>
                  <a:pt x="306" y="302"/>
                  <a:pt x="307" y="302"/>
                  <a:pt x="307" y="301"/>
                </a:cubicBezTo>
                <a:cubicBezTo>
                  <a:pt x="308" y="301"/>
                  <a:pt x="308" y="301"/>
                  <a:pt x="309" y="300"/>
                </a:cubicBezTo>
                <a:cubicBezTo>
                  <a:pt x="309" y="299"/>
                  <a:pt x="310" y="298"/>
                  <a:pt x="311" y="296"/>
                </a:cubicBezTo>
                <a:cubicBezTo>
                  <a:pt x="310" y="297"/>
                  <a:pt x="309" y="297"/>
                  <a:pt x="308" y="298"/>
                </a:cubicBezTo>
                <a:close/>
                <a:moveTo>
                  <a:pt x="321" y="261"/>
                </a:moveTo>
                <a:cubicBezTo>
                  <a:pt x="321" y="261"/>
                  <a:pt x="321" y="261"/>
                  <a:pt x="321" y="261"/>
                </a:cubicBezTo>
                <a:cubicBezTo>
                  <a:pt x="321" y="261"/>
                  <a:pt x="321" y="261"/>
                  <a:pt x="321" y="261"/>
                </a:cubicBezTo>
                <a:close/>
                <a:moveTo>
                  <a:pt x="303" y="310"/>
                </a:move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lose/>
                <a:moveTo>
                  <a:pt x="284" y="333"/>
                </a:moveTo>
                <a:cubicBezTo>
                  <a:pt x="286" y="332"/>
                  <a:pt x="287" y="331"/>
                  <a:pt x="288" y="329"/>
                </a:cubicBezTo>
                <a:cubicBezTo>
                  <a:pt x="288" y="329"/>
                  <a:pt x="288" y="329"/>
                  <a:pt x="288" y="329"/>
                </a:cubicBezTo>
                <a:cubicBezTo>
                  <a:pt x="287" y="329"/>
                  <a:pt x="285" y="330"/>
                  <a:pt x="284" y="331"/>
                </a:cubicBezTo>
                <a:cubicBezTo>
                  <a:pt x="283" y="331"/>
                  <a:pt x="283" y="331"/>
                  <a:pt x="283" y="332"/>
                </a:cubicBezTo>
                <a:cubicBezTo>
                  <a:pt x="283" y="332"/>
                  <a:pt x="279" y="335"/>
                  <a:pt x="284" y="333"/>
                </a:cubicBezTo>
                <a:close/>
                <a:moveTo>
                  <a:pt x="287" y="302"/>
                </a:moveTo>
                <a:cubicBezTo>
                  <a:pt x="287" y="302"/>
                  <a:pt x="286" y="303"/>
                  <a:pt x="285" y="303"/>
                </a:cubicBezTo>
                <a:cubicBezTo>
                  <a:pt x="285" y="303"/>
                  <a:pt x="285" y="303"/>
                  <a:pt x="285" y="304"/>
                </a:cubicBezTo>
                <a:cubicBezTo>
                  <a:pt x="285" y="304"/>
                  <a:pt x="285" y="305"/>
                  <a:pt x="284" y="305"/>
                </a:cubicBezTo>
                <a:cubicBezTo>
                  <a:pt x="285" y="304"/>
                  <a:pt x="286" y="303"/>
                  <a:pt x="287" y="302"/>
                </a:cubicBezTo>
                <a:cubicBezTo>
                  <a:pt x="288" y="302"/>
                  <a:pt x="288" y="301"/>
                  <a:pt x="288" y="302"/>
                </a:cubicBezTo>
                <a:cubicBezTo>
                  <a:pt x="288" y="302"/>
                  <a:pt x="288" y="302"/>
                  <a:pt x="288" y="303"/>
                </a:cubicBezTo>
                <a:cubicBezTo>
                  <a:pt x="287" y="303"/>
                  <a:pt x="286" y="304"/>
                  <a:pt x="286" y="305"/>
                </a:cubicBezTo>
                <a:cubicBezTo>
                  <a:pt x="285" y="306"/>
                  <a:pt x="284" y="307"/>
                  <a:pt x="283" y="307"/>
                </a:cubicBezTo>
                <a:cubicBezTo>
                  <a:pt x="283" y="308"/>
                  <a:pt x="282" y="308"/>
                  <a:pt x="282" y="309"/>
                </a:cubicBezTo>
                <a:cubicBezTo>
                  <a:pt x="282" y="309"/>
                  <a:pt x="284" y="310"/>
                  <a:pt x="281" y="312"/>
                </a:cubicBezTo>
                <a:cubicBezTo>
                  <a:pt x="281" y="312"/>
                  <a:pt x="280" y="312"/>
                  <a:pt x="280" y="312"/>
                </a:cubicBezTo>
                <a:cubicBezTo>
                  <a:pt x="281" y="312"/>
                  <a:pt x="281" y="312"/>
                  <a:pt x="281" y="312"/>
                </a:cubicBezTo>
                <a:cubicBezTo>
                  <a:pt x="283" y="311"/>
                  <a:pt x="284" y="309"/>
                  <a:pt x="286" y="308"/>
                </a:cubicBezTo>
                <a:cubicBezTo>
                  <a:pt x="286" y="308"/>
                  <a:pt x="286" y="308"/>
                  <a:pt x="286" y="308"/>
                </a:cubicBezTo>
                <a:cubicBezTo>
                  <a:pt x="285" y="307"/>
                  <a:pt x="286" y="307"/>
                  <a:pt x="287" y="306"/>
                </a:cubicBezTo>
                <a:cubicBezTo>
                  <a:pt x="288" y="306"/>
                  <a:pt x="288" y="306"/>
                  <a:pt x="288" y="307"/>
                </a:cubicBezTo>
                <a:cubicBezTo>
                  <a:pt x="287" y="307"/>
                  <a:pt x="287" y="307"/>
                  <a:pt x="287" y="307"/>
                </a:cubicBezTo>
                <a:cubicBezTo>
                  <a:pt x="288" y="307"/>
                  <a:pt x="289" y="306"/>
                  <a:pt x="289" y="305"/>
                </a:cubicBezTo>
                <a:cubicBezTo>
                  <a:pt x="289" y="305"/>
                  <a:pt x="290" y="304"/>
                  <a:pt x="288" y="304"/>
                </a:cubicBezTo>
                <a:cubicBezTo>
                  <a:pt x="288" y="304"/>
                  <a:pt x="287" y="304"/>
                  <a:pt x="288" y="303"/>
                </a:cubicBezTo>
                <a:cubicBezTo>
                  <a:pt x="290" y="301"/>
                  <a:pt x="291" y="300"/>
                  <a:pt x="292" y="298"/>
                </a:cubicBezTo>
                <a:cubicBezTo>
                  <a:pt x="291" y="299"/>
                  <a:pt x="290" y="299"/>
                  <a:pt x="289" y="300"/>
                </a:cubicBezTo>
                <a:cubicBezTo>
                  <a:pt x="289" y="300"/>
                  <a:pt x="288" y="301"/>
                  <a:pt x="287" y="302"/>
                </a:cubicBezTo>
                <a:close/>
                <a:moveTo>
                  <a:pt x="287" y="236"/>
                </a:moveTo>
                <a:cubicBezTo>
                  <a:pt x="287" y="236"/>
                  <a:pt x="286" y="236"/>
                  <a:pt x="285" y="236"/>
                </a:cubicBezTo>
                <a:cubicBezTo>
                  <a:pt x="285" y="237"/>
                  <a:pt x="285" y="238"/>
                  <a:pt x="285" y="238"/>
                </a:cubicBezTo>
                <a:cubicBezTo>
                  <a:pt x="286" y="239"/>
                  <a:pt x="287" y="240"/>
                  <a:pt x="287" y="241"/>
                </a:cubicBezTo>
                <a:cubicBezTo>
                  <a:pt x="287" y="242"/>
                  <a:pt x="287" y="243"/>
                  <a:pt x="288" y="243"/>
                </a:cubicBezTo>
                <a:cubicBezTo>
                  <a:pt x="289" y="243"/>
                  <a:pt x="289" y="242"/>
                  <a:pt x="289" y="241"/>
                </a:cubicBezTo>
                <a:cubicBezTo>
                  <a:pt x="289" y="241"/>
                  <a:pt x="288" y="240"/>
                  <a:pt x="288" y="240"/>
                </a:cubicBezTo>
                <a:cubicBezTo>
                  <a:pt x="288" y="238"/>
                  <a:pt x="288" y="237"/>
                  <a:pt x="287" y="236"/>
                </a:cubicBezTo>
                <a:close/>
                <a:moveTo>
                  <a:pt x="288" y="251"/>
                </a:moveTo>
                <a:cubicBezTo>
                  <a:pt x="288" y="251"/>
                  <a:pt x="288" y="251"/>
                  <a:pt x="288" y="251"/>
                </a:cubicBezTo>
                <a:cubicBezTo>
                  <a:pt x="287" y="251"/>
                  <a:pt x="286" y="252"/>
                  <a:pt x="286" y="253"/>
                </a:cubicBezTo>
                <a:cubicBezTo>
                  <a:pt x="286" y="254"/>
                  <a:pt x="286" y="254"/>
                  <a:pt x="287" y="254"/>
                </a:cubicBezTo>
                <a:cubicBezTo>
                  <a:pt x="287" y="254"/>
                  <a:pt x="288" y="254"/>
                  <a:pt x="288" y="252"/>
                </a:cubicBezTo>
                <a:cubicBezTo>
                  <a:pt x="288" y="252"/>
                  <a:pt x="288" y="252"/>
                  <a:pt x="288" y="251"/>
                </a:cubicBezTo>
                <a:close/>
                <a:moveTo>
                  <a:pt x="287" y="288"/>
                </a:moveTo>
                <a:cubicBezTo>
                  <a:pt x="287" y="288"/>
                  <a:pt x="287" y="288"/>
                  <a:pt x="288" y="287"/>
                </a:cubicBezTo>
                <a:cubicBezTo>
                  <a:pt x="288" y="287"/>
                  <a:pt x="288" y="287"/>
                  <a:pt x="289" y="286"/>
                </a:cubicBezTo>
                <a:cubicBezTo>
                  <a:pt x="289" y="285"/>
                  <a:pt x="290" y="285"/>
                  <a:pt x="290" y="283"/>
                </a:cubicBezTo>
                <a:cubicBezTo>
                  <a:pt x="290" y="284"/>
                  <a:pt x="289" y="285"/>
                  <a:pt x="288" y="285"/>
                </a:cubicBezTo>
                <a:cubicBezTo>
                  <a:pt x="288" y="286"/>
                  <a:pt x="287" y="287"/>
                  <a:pt x="286" y="288"/>
                </a:cubicBezTo>
                <a:cubicBezTo>
                  <a:pt x="286" y="288"/>
                  <a:pt x="285" y="288"/>
                  <a:pt x="286" y="289"/>
                </a:cubicBezTo>
                <a:cubicBezTo>
                  <a:pt x="286" y="289"/>
                  <a:pt x="286" y="289"/>
                  <a:pt x="286" y="289"/>
                </a:cubicBezTo>
                <a:cubicBezTo>
                  <a:pt x="286" y="289"/>
                  <a:pt x="287" y="288"/>
                  <a:pt x="287" y="288"/>
                </a:cubicBezTo>
                <a:cubicBezTo>
                  <a:pt x="287" y="287"/>
                  <a:pt x="288" y="286"/>
                  <a:pt x="288" y="286"/>
                </a:cubicBezTo>
                <a:cubicBezTo>
                  <a:pt x="288" y="286"/>
                  <a:pt x="288" y="287"/>
                  <a:pt x="288" y="287"/>
                </a:cubicBezTo>
                <a:cubicBezTo>
                  <a:pt x="287" y="288"/>
                  <a:pt x="287" y="288"/>
                  <a:pt x="287" y="288"/>
                </a:cubicBezTo>
                <a:close/>
                <a:moveTo>
                  <a:pt x="283" y="231"/>
                </a:moveTo>
                <a:cubicBezTo>
                  <a:pt x="283" y="232"/>
                  <a:pt x="283" y="232"/>
                  <a:pt x="284" y="233"/>
                </a:cubicBezTo>
                <a:cubicBezTo>
                  <a:pt x="284" y="234"/>
                  <a:pt x="284" y="235"/>
                  <a:pt x="285" y="236"/>
                </a:cubicBezTo>
                <a:cubicBezTo>
                  <a:pt x="285" y="235"/>
                  <a:pt x="285" y="234"/>
                  <a:pt x="286" y="234"/>
                </a:cubicBezTo>
                <a:cubicBezTo>
                  <a:pt x="288" y="235"/>
                  <a:pt x="286" y="233"/>
                  <a:pt x="286" y="232"/>
                </a:cubicBezTo>
                <a:cubicBezTo>
                  <a:pt x="286" y="232"/>
                  <a:pt x="286" y="231"/>
                  <a:pt x="286" y="231"/>
                </a:cubicBezTo>
                <a:cubicBezTo>
                  <a:pt x="286" y="231"/>
                  <a:pt x="286" y="230"/>
                  <a:pt x="286" y="230"/>
                </a:cubicBezTo>
                <a:cubicBezTo>
                  <a:pt x="285" y="229"/>
                  <a:pt x="285" y="229"/>
                  <a:pt x="285" y="228"/>
                </a:cubicBezTo>
                <a:cubicBezTo>
                  <a:pt x="285" y="227"/>
                  <a:pt x="285" y="227"/>
                  <a:pt x="285" y="227"/>
                </a:cubicBezTo>
                <a:cubicBezTo>
                  <a:pt x="284" y="228"/>
                  <a:pt x="283" y="228"/>
                  <a:pt x="283" y="228"/>
                </a:cubicBezTo>
                <a:cubicBezTo>
                  <a:pt x="282" y="229"/>
                  <a:pt x="282" y="229"/>
                  <a:pt x="282" y="228"/>
                </a:cubicBezTo>
                <a:cubicBezTo>
                  <a:pt x="281" y="227"/>
                  <a:pt x="281" y="226"/>
                  <a:pt x="280" y="226"/>
                </a:cubicBezTo>
                <a:cubicBezTo>
                  <a:pt x="281" y="227"/>
                  <a:pt x="281" y="228"/>
                  <a:pt x="282" y="230"/>
                </a:cubicBezTo>
                <a:cubicBezTo>
                  <a:pt x="282" y="230"/>
                  <a:pt x="282" y="231"/>
                  <a:pt x="283" y="231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3" y="306"/>
                </a:moveTo>
                <a:cubicBezTo>
                  <a:pt x="282" y="306"/>
                  <a:pt x="281" y="307"/>
                  <a:pt x="280" y="308"/>
                </a:cubicBezTo>
                <a:cubicBezTo>
                  <a:pt x="280" y="308"/>
                  <a:pt x="279" y="308"/>
                  <a:pt x="279" y="309"/>
                </a:cubicBezTo>
                <a:cubicBezTo>
                  <a:pt x="278" y="309"/>
                  <a:pt x="278" y="309"/>
                  <a:pt x="278" y="309"/>
                </a:cubicBezTo>
                <a:cubicBezTo>
                  <a:pt x="279" y="310"/>
                  <a:pt x="277" y="311"/>
                  <a:pt x="276" y="312"/>
                </a:cubicBezTo>
                <a:cubicBezTo>
                  <a:pt x="276" y="312"/>
                  <a:pt x="277" y="311"/>
                  <a:pt x="277" y="311"/>
                </a:cubicBezTo>
                <a:cubicBezTo>
                  <a:pt x="278" y="311"/>
                  <a:pt x="279" y="310"/>
                  <a:pt x="280" y="309"/>
                </a:cubicBezTo>
                <a:cubicBezTo>
                  <a:pt x="280" y="309"/>
                  <a:pt x="281" y="308"/>
                  <a:pt x="282" y="307"/>
                </a:cubicBezTo>
                <a:cubicBezTo>
                  <a:pt x="284" y="307"/>
                  <a:pt x="282" y="307"/>
                  <a:pt x="283" y="306"/>
                </a:cubicBezTo>
                <a:close/>
                <a:moveTo>
                  <a:pt x="306" y="287"/>
                </a:moveTo>
                <a:cubicBezTo>
                  <a:pt x="306" y="286"/>
                  <a:pt x="306" y="285"/>
                  <a:pt x="306" y="285"/>
                </a:cubicBezTo>
                <a:cubicBezTo>
                  <a:pt x="307" y="284"/>
                  <a:pt x="307" y="283"/>
                  <a:pt x="307" y="283"/>
                </a:cubicBezTo>
                <a:cubicBezTo>
                  <a:pt x="306" y="283"/>
                  <a:pt x="306" y="283"/>
                  <a:pt x="305" y="285"/>
                </a:cubicBezTo>
                <a:cubicBezTo>
                  <a:pt x="304" y="286"/>
                  <a:pt x="304" y="287"/>
                  <a:pt x="303" y="287"/>
                </a:cubicBezTo>
                <a:cubicBezTo>
                  <a:pt x="303" y="288"/>
                  <a:pt x="302" y="289"/>
                  <a:pt x="302" y="290"/>
                </a:cubicBezTo>
                <a:cubicBezTo>
                  <a:pt x="302" y="291"/>
                  <a:pt x="301" y="292"/>
                  <a:pt x="301" y="291"/>
                </a:cubicBezTo>
                <a:cubicBezTo>
                  <a:pt x="301" y="291"/>
                  <a:pt x="301" y="291"/>
                  <a:pt x="301" y="290"/>
                </a:cubicBezTo>
                <a:cubicBezTo>
                  <a:pt x="303" y="288"/>
                  <a:pt x="304" y="285"/>
                  <a:pt x="305" y="282"/>
                </a:cubicBezTo>
                <a:cubicBezTo>
                  <a:pt x="305" y="282"/>
                  <a:pt x="305" y="282"/>
                  <a:pt x="305" y="282"/>
                </a:cubicBezTo>
                <a:cubicBezTo>
                  <a:pt x="304" y="284"/>
                  <a:pt x="303" y="286"/>
                  <a:pt x="302" y="287"/>
                </a:cubicBezTo>
                <a:cubicBezTo>
                  <a:pt x="301" y="289"/>
                  <a:pt x="300" y="290"/>
                  <a:pt x="299" y="292"/>
                </a:cubicBezTo>
                <a:cubicBezTo>
                  <a:pt x="300" y="290"/>
                  <a:pt x="301" y="289"/>
                  <a:pt x="302" y="287"/>
                </a:cubicBezTo>
                <a:cubicBezTo>
                  <a:pt x="302" y="287"/>
                  <a:pt x="303" y="284"/>
                  <a:pt x="302" y="286"/>
                </a:cubicBezTo>
                <a:cubicBezTo>
                  <a:pt x="299" y="288"/>
                  <a:pt x="301" y="286"/>
                  <a:pt x="301" y="285"/>
                </a:cubicBezTo>
                <a:cubicBezTo>
                  <a:pt x="301" y="284"/>
                  <a:pt x="301" y="283"/>
                  <a:pt x="301" y="284"/>
                </a:cubicBezTo>
                <a:cubicBezTo>
                  <a:pt x="300" y="284"/>
                  <a:pt x="300" y="285"/>
                  <a:pt x="300" y="285"/>
                </a:cubicBezTo>
                <a:cubicBezTo>
                  <a:pt x="301" y="286"/>
                  <a:pt x="299" y="287"/>
                  <a:pt x="299" y="288"/>
                </a:cubicBezTo>
                <a:cubicBezTo>
                  <a:pt x="298" y="290"/>
                  <a:pt x="297" y="291"/>
                  <a:pt x="296" y="293"/>
                </a:cubicBezTo>
                <a:cubicBezTo>
                  <a:pt x="295" y="294"/>
                  <a:pt x="294" y="296"/>
                  <a:pt x="294" y="297"/>
                </a:cubicBezTo>
                <a:cubicBezTo>
                  <a:pt x="295" y="296"/>
                  <a:pt x="296" y="295"/>
                  <a:pt x="297" y="295"/>
                </a:cubicBezTo>
                <a:cubicBezTo>
                  <a:pt x="293" y="299"/>
                  <a:pt x="295" y="301"/>
                  <a:pt x="292" y="304"/>
                </a:cubicBezTo>
                <a:cubicBezTo>
                  <a:pt x="293" y="303"/>
                  <a:pt x="295" y="302"/>
                  <a:pt x="296" y="301"/>
                </a:cubicBezTo>
                <a:cubicBezTo>
                  <a:pt x="296" y="301"/>
                  <a:pt x="297" y="300"/>
                  <a:pt x="298" y="299"/>
                </a:cubicBezTo>
                <a:cubicBezTo>
                  <a:pt x="299" y="298"/>
                  <a:pt x="299" y="298"/>
                  <a:pt x="299" y="299"/>
                </a:cubicBezTo>
                <a:cubicBezTo>
                  <a:pt x="299" y="302"/>
                  <a:pt x="299" y="302"/>
                  <a:pt x="303" y="297"/>
                </a:cubicBezTo>
                <a:cubicBezTo>
                  <a:pt x="303" y="297"/>
                  <a:pt x="303" y="297"/>
                  <a:pt x="303" y="296"/>
                </a:cubicBezTo>
                <a:cubicBezTo>
                  <a:pt x="302" y="297"/>
                  <a:pt x="302" y="297"/>
                  <a:pt x="301" y="297"/>
                </a:cubicBezTo>
                <a:cubicBezTo>
                  <a:pt x="301" y="298"/>
                  <a:pt x="301" y="298"/>
                  <a:pt x="301" y="297"/>
                </a:cubicBezTo>
                <a:cubicBezTo>
                  <a:pt x="301" y="297"/>
                  <a:pt x="301" y="297"/>
                  <a:pt x="302" y="296"/>
                </a:cubicBezTo>
                <a:cubicBezTo>
                  <a:pt x="303" y="296"/>
                  <a:pt x="304" y="294"/>
                  <a:pt x="305" y="292"/>
                </a:cubicBezTo>
                <a:cubicBezTo>
                  <a:pt x="305" y="291"/>
                  <a:pt x="306" y="290"/>
                  <a:pt x="306" y="289"/>
                </a:cubicBezTo>
                <a:cubicBezTo>
                  <a:pt x="306" y="288"/>
                  <a:pt x="306" y="287"/>
                  <a:pt x="306" y="287"/>
                </a:cubicBezTo>
                <a:close/>
                <a:moveTo>
                  <a:pt x="281" y="288"/>
                </a:moveTo>
                <a:cubicBezTo>
                  <a:pt x="281" y="289"/>
                  <a:pt x="282" y="289"/>
                  <a:pt x="282" y="289"/>
                </a:cubicBezTo>
                <a:cubicBezTo>
                  <a:pt x="283" y="288"/>
                  <a:pt x="281" y="288"/>
                  <a:pt x="282" y="287"/>
                </a:cubicBezTo>
                <a:cubicBezTo>
                  <a:pt x="283" y="286"/>
                  <a:pt x="284" y="285"/>
                  <a:pt x="284" y="284"/>
                </a:cubicBezTo>
                <a:cubicBezTo>
                  <a:pt x="284" y="283"/>
                  <a:pt x="285" y="282"/>
                  <a:pt x="285" y="282"/>
                </a:cubicBezTo>
                <a:cubicBezTo>
                  <a:pt x="284" y="282"/>
                  <a:pt x="284" y="284"/>
                  <a:pt x="283" y="284"/>
                </a:cubicBezTo>
                <a:cubicBezTo>
                  <a:pt x="282" y="284"/>
                  <a:pt x="281" y="286"/>
                  <a:pt x="280" y="287"/>
                </a:cubicBezTo>
                <a:cubicBezTo>
                  <a:pt x="282" y="287"/>
                  <a:pt x="279" y="289"/>
                  <a:pt x="280" y="289"/>
                </a:cubicBezTo>
                <a:cubicBezTo>
                  <a:pt x="280" y="290"/>
                  <a:pt x="281" y="288"/>
                  <a:pt x="281" y="288"/>
                </a:cubicBezTo>
                <a:close/>
                <a:moveTo>
                  <a:pt x="242" y="194"/>
                </a:moveTo>
                <a:cubicBezTo>
                  <a:pt x="242" y="195"/>
                  <a:pt x="240" y="195"/>
                  <a:pt x="241" y="195"/>
                </a:cubicBezTo>
                <a:cubicBezTo>
                  <a:pt x="241" y="196"/>
                  <a:pt x="242" y="196"/>
                  <a:pt x="243" y="196"/>
                </a:cubicBezTo>
                <a:cubicBezTo>
                  <a:pt x="243" y="196"/>
                  <a:pt x="244" y="196"/>
                  <a:pt x="245" y="196"/>
                </a:cubicBezTo>
                <a:cubicBezTo>
                  <a:pt x="244" y="196"/>
                  <a:pt x="244" y="195"/>
                  <a:pt x="243" y="195"/>
                </a:cubicBezTo>
                <a:cubicBezTo>
                  <a:pt x="243" y="195"/>
                  <a:pt x="242" y="194"/>
                  <a:pt x="242" y="194"/>
                </a:cubicBezTo>
                <a:close/>
                <a:moveTo>
                  <a:pt x="288" y="230"/>
                </a:moveTo>
                <a:cubicBezTo>
                  <a:pt x="288" y="231"/>
                  <a:pt x="288" y="231"/>
                  <a:pt x="288" y="232"/>
                </a:cubicBezTo>
                <a:cubicBezTo>
                  <a:pt x="287" y="232"/>
                  <a:pt x="288" y="234"/>
                  <a:pt x="288" y="234"/>
                </a:cubicBezTo>
                <a:cubicBezTo>
                  <a:pt x="288" y="235"/>
                  <a:pt x="288" y="235"/>
                  <a:pt x="288" y="235"/>
                </a:cubicBezTo>
                <a:cubicBezTo>
                  <a:pt x="288" y="234"/>
                  <a:pt x="288" y="233"/>
                  <a:pt x="288" y="232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4"/>
                  <a:pt x="289" y="232"/>
                  <a:pt x="288" y="231"/>
                </a:cubicBezTo>
                <a:cubicBezTo>
                  <a:pt x="288" y="229"/>
                  <a:pt x="287" y="228"/>
                  <a:pt x="286" y="227"/>
                </a:cubicBezTo>
                <a:cubicBezTo>
                  <a:pt x="286" y="228"/>
                  <a:pt x="286" y="230"/>
                  <a:pt x="288" y="230"/>
                </a:cubicBezTo>
                <a:close/>
                <a:moveTo>
                  <a:pt x="283" y="303"/>
                </a:moveTo>
                <a:cubicBezTo>
                  <a:pt x="283" y="302"/>
                  <a:pt x="283" y="302"/>
                  <a:pt x="283" y="303"/>
                </a:cubicBezTo>
                <a:cubicBezTo>
                  <a:pt x="282" y="304"/>
                  <a:pt x="279" y="306"/>
                  <a:pt x="278" y="308"/>
                </a:cubicBezTo>
                <a:cubicBezTo>
                  <a:pt x="279" y="307"/>
                  <a:pt x="280" y="307"/>
                  <a:pt x="280" y="306"/>
                </a:cubicBezTo>
                <a:cubicBezTo>
                  <a:pt x="282" y="306"/>
                  <a:pt x="283" y="304"/>
                  <a:pt x="283" y="303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7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lnTo>
                  <a:pt x="287" y="337"/>
                </a:lnTo>
                <a:close/>
                <a:moveTo>
                  <a:pt x="293" y="269"/>
                </a:moveTo>
                <a:cubicBezTo>
                  <a:pt x="293" y="269"/>
                  <a:pt x="293" y="270"/>
                  <a:pt x="292" y="271"/>
                </a:cubicBezTo>
                <a:cubicBezTo>
                  <a:pt x="293" y="270"/>
                  <a:pt x="293" y="270"/>
                  <a:pt x="294" y="269"/>
                </a:cubicBezTo>
                <a:cubicBezTo>
                  <a:pt x="294" y="268"/>
                  <a:pt x="294" y="268"/>
                  <a:pt x="294" y="267"/>
                </a:cubicBezTo>
                <a:cubicBezTo>
                  <a:pt x="294" y="265"/>
                  <a:pt x="295" y="264"/>
                  <a:pt x="296" y="263"/>
                </a:cubicBezTo>
                <a:cubicBezTo>
                  <a:pt x="296" y="263"/>
                  <a:pt x="296" y="261"/>
                  <a:pt x="295" y="261"/>
                </a:cubicBezTo>
                <a:cubicBezTo>
                  <a:pt x="295" y="261"/>
                  <a:pt x="294" y="262"/>
                  <a:pt x="294" y="263"/>
                </a:cubicBezTo>
                <a:cubicBezTo>
                  <a:pt x="294" y="264"/>
                  <a:pt x="294" y="265"/>
                  <a:pt x="294" y="267"/>
                </a:cubicBezTo>
                <a:cubicBezTo>
                  <a:pt x="294" y="267"/>
                  <a:pt x="294" y="268"/>
                  <a:pt x="293" y="269"/>
                </a:cubicBezTo>
                <a:close/>
                <a:moveTo>
                  <a:pt x="262" y="318"/>
                </a:moveTo>
                <a:cubicBezTo>
                  <a:pt x="263" y="318"/>
                  <a:pt x="264" y="318"/>
                  <a:pt x="266" y="317"/>
                </a:cubicBezTo>
                <a:cubicBezTo>
                  <a:pt x="267" y="317"/>
                  <a:pt x="268" y="316"/>
                  <a:pt x="269" y="314"/>
                </a:cubicBezTo>
                <a:cubicBezTo>
                  <a:pt x="268" y="315"/>
                  <a:pt x="267" y="316"/>
                  <a:pt x="266" y="317"/>
                </a:cubicBezTo>
                <a:cubicBezTo>
                  <a:pt x="265" y="317"/>
                  <a:pt x="263" y="317"/>
                  <a:pt x="262" y="318"/>
                </a:cubicBezTo>
                <a:close/>
                <a:moveTo>
                  <a:pt x="282" y="233"/>
                </a:moveTo>
                <a:cubicBezTo>
                  <a:pt x="282" y="234"/>
                  <a:pt x="282" y="234"/>
                  <a:pt x="283" y="234"/>
                </a:cubicBezTo>
                <a:cubicBezTo>
                  <a:pt x="283" y="234"/>
                  <a:pt x="283" y="233"/>
                  <a:pt x="283" y="233"/>
                </a:cubicBezTo>
                <a:cubicBezTo>
                  <a:pt x="282" y="232"/>
                  <a:pt x="281" y="231"/>
                  <a:pt x="281" y="230"/>
                </a:cubicBezTo>
                <a:cubicBezTo>
                  <a:pt x="280" y="232"/>
                  <a:pt x="281" y="232"/>
                  <a:pt x="282" y="233"/>
                </a:cubicBezTo>
                <a:close/>
                <a:moveTo>
                  <a:pt x="290" y="241"/>
                </a:moveTo>
                <a:cubicBezTo>
                  <a:pt x="290" y="239"/>
                  <a:pt x="289" y="238"/>
                  <a:pt x="289" y="237"/>
                </a:cubicBezTo>
                <a:cubicBezTo>
                  <a:pt x="288" y="237"/>
                  <a:pt x="288" y="238"/>
                  <a:pt x="289" y="238"/>
                </a:cubicBezTo>
                <a:cubicBezTo>
                  <a:pt x="290" y="240"/>
                  <a:pt x="289" y="243"/>
                  <a:pt x="290" y="245"/>
                </a:cubicBezTo>
                <a:cubicBezTo>
                  <a:pt x="290" y="246"/>
                  <a:pt x="290" y="246"/>
                  <a:pt x="291" y="246"/>
                </a:cubicBezTo>
                <a:cubicBezTo>
                  <a:pt x="291" y="246"/>
                  <a:pt x="291" y="246"/>
                  <a:pt x="291" y="245"/>
                </a:cubicBezTo>
                <a:cubicBezTo>
                  <a:pt x="291" y="245"/>
                  <a:pt x="291" y="243"/>
                  <a:pt x="291" y="243"/>
                </a:cubicBezTo>
                <a:cubicBezTo>
                  <a:pt x="292" y="242"/>
                  <a:pt x="293" y="241"/>
                  <a:pt x="292" y="240"/>
                </a:cubicBezTo>
                <a:cubicBezTo>
                  <a:pt x="292" y="237"/>
                  <a:pt x="292" y="235"/>
                  <a:pt x="291" y="232"/>
                </a:cubicBezTo>
                <a:cubicBezTo>
                  <a:pt x="291" y="232"/>
                  <a:pt x="291" y="231"/>
                  <a:pt x="291" y="230"/>
                </a:cubicBezTo>
                <a:cubicBezTo>
                  <a:pt x="290" y="230"/>
                  <a:pt x="290" y="229"/>
                  <a:pt x="290" y="229"/>
                </a:cubicBezTo>
                <a:cubicBezTo>
                  <a:pt x="290" y="229"/>
                  <a:pt x="291" y="229"/>
                  <a:pt x="291" y="229"/>
                </a:cubicBezTo>
                <a:cubicBezTo>
                  <a:pt x="291" y="229"/>
                  <a:pt x="291" y="230"/>
                  <a:pt x="291" y="230"/>
                </a:cubicBezTo>
                <a:cubicBezTo>
                  <a:pt x="292" y="230"/>
                  <a:pt x="292" y="231"/>
                  <a:pt x="292" y="231"/>
                </a:cubicBezTo>
                <a:cubicBezTo>
                  <a:pt x="291" y="233"/>
                  <a:pt x="292" y="234"/>
                  <a:pt x="292" y="235"/>
                </a:cubicBezTo>
                <a:cubicBezTo>
                  <a:pt x="293" y="235"/>
                  <a:pt x="293" y="236"/>
                  <a:pt x="293" y="236"/>
                </a:cubicBezTo>
                <a:cubicBezTo>
                  <a:pt x="294" y="236"/>
                  <a:pt x="293" y="235"/>
                  <a:pt x="293" y="234"/>
                </a:cubicBezTo>
                <a:cubicBezTo>
                  <a:pt x="293" y="234"/>
                  <a:pt x="293" y="233"/>
                  <a:pt x="293" y="232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0"/>
                  <a:pt x="293" y="232"/>
                  <a:pt x="294" y="232"/>
                </a:cubicBezTo>
                <a:cubicBezTo>
                  <a:pt x="294" y="230"/>
                  <a:pt x="293" y="228"/>
                  <a:pt x="292" y="226"/>
                </a:cubicBezTo>
                <a:cubicBezTo>
                  <a:pt x="292" y="227"/>
                  <a:pt x="292" y="228"/>
                  <a:pt x="292" y="228"/>
                </a:cubicBezTo>
                <a:cubicBezTo>
                  <a:pt x="291" y="227"/>
                  <a:pt x="291" y="226"/>
                  <a:pt x="290" y="225"/>
                </a:cubicBezTo>
                <a:cubicBezTo>
                  <a:pt x="291" y="227"/>
                  <a:pt x="289" y="227"/>
                  <a:pt x="289" y="228"/>
                </a:cubicBezTo>
                <a:cubicBezTo>
                  <a:pt x="289" y="227"/>
                  <a:pt x="289" y="227"/>
                  <a:pt x="289" y="226"/>
                </a:cubicBezTo>
                <a:cubicBezTo>
                  <a:pt x="288" y="226"/>
                  <a:pt x="288" y="226"/>
                  <a:pt x="288" y="226"/>
                </a:cubicBezTo>
                <a:cubicBezTo>
                  <a:pt x="289" y="227"/>
                  <a:pt x="289" y="228"/>
                  <a:pt x="289" y="229"/>
                </a:cubicBezTo>
                <a:cubicBezTo>
                  <a:pt x="290" y="230"/>
                  <a:pt x="290" y="231"/>
                  <a:pt x="290" y="232"/>
                </a:cubicBezTo>
                <a:cubicBezTo>
                  <a:pt x="290" y="233"/>
                  <a:pt x="290" y="234"/>
                  <a:pt x="291" y="235"/>
                </a:cubicBezTo>
                <a:cubicBezTo>
                  <a:pt x="291" y="236"/>
                  <a:pt x="291" y="237"/>
                  <a:pt x="292" y="238"/>
                </a:cubicBezTo>
                <a:cubicBezTo>
                  <a:pt x="290" y="237"/>
                  <a:pt x="290" y="236"/>
                  <a:pt x="290" y="235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6"/>
                  <a:pt x="290" y="237"/>
                  <a:pt x="290" y="238"/>
                </a:cubicBezTo>
                <a:cubicBezTo>
                  <a:pt x="290" y="239"/>
                  <a:pt x="290" y="240"/>
                  <a:pt x="290" y="241"/>
                </a:cubicBezTo>
                <a:close/>
                <a:moveTo>
                  <a:pt x="70" y="56"/>
                </a:moveTo>
                <a:cubicBezTo>
                  <a:pt x="71" y="55"/>
                  <a:pt x="78" y="48"/>
                  <a:pt x="78" y="48"/>
                </a:cubicBezTo>
                <a:cubicBezTo>
                  <a:pt x="76" y="49"/>
                  <a:pt x="75" y="50"/>
                  <a:pt x="72" y="52"/>
                </a:cubicBezTo>
                <a:cubicBezTo>
                  <a:pt x="70" y="54"/>
                  <a:pt x="68" y="57"/>
                  <a:pt x="65" y="59"/>
                </a:cubicBezTo>
                <a:cubicBezTo>
                  <a:pt x="63" y="62"/>
                  <a:pt x="61" y="64"/>
                  <a:pt x="59" y="66"/>
                </a:cubicBezTo>
                <a:cubicBezTo>
                  <a:pt x="57" y="69"/>
                  <a:pt x="55" y="71"/>
                  <a:pt x="54" y="72"/>
                </a:cubicBezTo>
                <a:cubicBezTo>
                  <a:pt x="59" y="67"/>
                  <a:pt x="65" y="60"/>
                  <a:pt x="70" y="56"/>
                </a:cubicBezTo>
                <a:close/>
                <a:moveTo>
                  <a:pt x="16" y="164"/>
                </a:moveTo>
                <a:cubicBezTo>
                  <a:pt x="15" y="167"/>
                  <a:pt x="14" y="169"/>
                  <a:pt x="13" y="172"/>
                </a:cubicBezTo>
                <a:cubicBezTo>
                  <a:pt x="13" y="175"/>
                  <a:pt x="12" y="177"/>
                  <a:pt x="11" y="180"/>
                </a:cubicBezTo>
                <a:cubicBezTo>
                  <a:pt x="10" y="185"/>
                  <a:pt x="9" y="191"/>
                  <a:pt x="8" y="196"/>
                </a:cubicBezTo>
                <a:cubicBezTo>
                  <a:pt x="10" y="186"/>
                  <a:pt x="13" y="175"/>
                  <a:pt x="16" y="164"/>
                </a:cubicBezTo>
                <a:close/>
                <a:moveTo>
                  <a:pt x="126" y="27"/>
                </a:moveTo>
                <a:cubicBezTo>
                  <a:pt x="127" y="26"/>
                  <a:pt x="128" y="26"/>
                  <a:pt x="129" y="25"/>
                </a:cubicBezTo>
                <a:cubicBezTo>
                  <a:pt x="128" y="26"/>
                  <a:pt x="127" y="26"/>
                  <a:pt x="126" y="27"/>
                </a:cubicBezTo>
                <a:close/>
                <a:moveTo>
                  <a:pt x="96" y="37"/>
                </a:moveTo>
                <a:cubicBezTo>
                  <a:pt x="97" y="37"/>
                  <a:pt x="98" y="36"/>
                  <a:pt x="98" y="36"/>
                </a:cubicBezTo>
                <a:cubicBezTo>
                  <a:pt x="99" y="35"/>
                  <a:pt x="99" y="35"/>
                  <a:pt x="97" y="36"/>
                </a:cubicBezTo>
                <a:cubicBezTo>
                  <a:pt x="89" y="42"/>
                  <a:pt x="81" y="48"/>
                  <a:pt x="75" y="54"/>
                </a:cubicBezTo>
                <a:cubicBezTo>
                  <a:pt x="82" y="49"/>
                  <a:pt x="89" y="41"/>
                  <a:pt x="96" y="37"/>
                </a:cubicBezTo>
                <a:close/>
                <a:moveTo>
                  <a:pt x="96" y="46"/>
                </a:moveTo>
                <a:cubicBezTo>
                  <a:pt x="98" y="44"/>
                  <a:pt x="100" y="43"/>
                  <a:pt x="102" y="42"/>
                </a:cubicBezTo>
                <a:cubicBezTo>
                  <a:pt x="104" y="40"/>
                  <a:pt x="113" y="34"/>
                  <a:pt x="109" y="38"/>
                </a:cubicBezTo>
                <a:cubicBezTo>
                  <a:pt x="112" y="36"/>
                  <a:pt x="117" y="33"/>
                  <a:pt x="117" y="34"/>
                </a:cubicBezTo>
                <a:cubicBezTo>
                  <a:pt x="120" y="32"/>
                  <a:pt x="120" y="31"/>
                  <a:pt x="121" y="30"/>
                </a:cubicBezTo>
                <a:cubicBezTo>
                  <a:pt x="121" y="30"/>
                  <a:pt x="122" y="29"/>
                  <a:pt x="123" y="29"/>
                </a:cubicBezTo>
                <a:cubicBezTo>
                  <a:pt x="124" y="28"/>
                  <a:pt x="125" y="27"/>
                  <a:pt x="126" y="27"/>
                </a:cubicBezTo>
                <a:cubicBezTo>
                  <a:pt x="124" y="28"/>
                  <a:pt x="123" y="29"/>
                  <a:pt x="121" y="29"/>
                </a:cubicBezTo>
                <a:cubicBezTo>
                  <a:pt x="119" y="31"/>
                  <a:pt x="116" y="32"/>
                  <a:pt x="114" y="33"/>
                </a:cubicBezTo>
                <a:cubicBezTo>
                  <a:pt x="110" y="36"/>
                  <a:pt x="106" y="39"/>
                  <a:pt x="101" y="42"/>
                </a:cubicBezTo>
                <a:cubicBezTo>
                  <a:pt x="97" y="45"/>
                  <a:pt x="93" y="48"/>
                  <a:pt x="89" y="52"/>
                </a:cubicBezTo>
                <a:cubicBezTo>
                  <a:pt x="91" y="50"/>
                  <a:pt x="93" y="48"/>
                  <a:pt x="96" y="46"/>
                </a:cubicBezTo>
                <a:close/>
                <a:moveTo>
                  <a:pt x="81" y="47"/>
                </a:moveTo>
                <a:cubicBezTo>
                  <a:pt x="83" y="45"/>
                  <a:pt x="85" y="44"/>
                  <a:pt x="87" y="42"/>
                </a:cubicBezTo>
                <a:cubicBezTo>
                  <a:pt x="89" y="40"/>
                  <a:pt x="92" y="39"/>
                  <a:pt x="94" y="37"/>
                </a:cubicBezTo>
                <a:cubicBezTo>
                  <a:pt x="91" y="39"/>
                  <a:pt x="88" y="41"/>
                  <a:pt x="86" y="42"/>
                </a:cubicBezTo>
                <a:cubicBezTo>
                  <a:pt x="83" y="44"/>
                  <a:pt x="81" y="46"/>
                  <a:pt x="79" y="48"/>
                </a:cubicBezTo>
                <a:cubicBezTo>
                  <a:pt x="76" y="50"/>
                  <a:pt x="73" y="53"/>
                  <a:pt x="70" y="56"/>
                </a:cubicBezTo>
                <a:cubicBezTo>
                  <a:pt x="72" y="54"/>
                  <a:pt x="76" y="51"/>
                  <a:pt x="78" y="50"/>
                </a:cubicBezTo>
                <a:cubicBezTo>
                  <a:pt x="79" y="49"/>
                  <a:pt x="80" y="49"/>
                  <a:pt x="81" y="47"/>
                </a:cubicBezTo>
                <a:close/>
                <a:moveTo>
                  <a:pt x="70" y="56"/>
                </a:move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63" y="394"/>
                </a:moveTo>
                <a:cubicBezTo>
                  <a:pt x="64" y="395"/>
                  <a:pt x="64" y="395"/>
                  <a:pt x="64" y="394"/>
                </a:cubicBezTo>
                <a:cubicBezTo>
                  <a:pt x="64" y="393"/>
                  <a:pt x="63" y="392"/>
                  <a:pt x="62" y="391"/>
                </a:cubicBezTo>
                <a:cubicBezTo>
                  <a:pt x="61" y="390"/>
                  <a:pt x="60" y="389"/>
                  <a:pt x="58" y="387"/>
                </a:cubicBezTo>
                <a:cubicBezTo>
                  <a:pt x="57" y="385"/>
                  <a:pt x="55" y="383"/>
                  <a:pt x="54" y="381"/>
                </a:cubicBezTo>
                <a:cubicBezTo>
                  <a:pt x="56" y="384"/>
                  <a:pt x="58" y="387"/>
                  <a:pt x="60" y="390"/>
                </a:cubicBezTo>
                <a:cubicBezTo>
                  <a:pt x="60" y="391"/>
                  <a:pt x="62" y="393"/>
                  <a:pt x="63" y="394"/>
                </a:cubicBezTo>
                <a:close/>
                <a:moveTo>
                  <a:pt x="70" y="394"/>
                </a:moveTo>
                <a:cubicBezTo>
                  <a:pt x="67" y="391"/>
                  <a:pt x="66" y="389"/>
                  <a:pt x="66" y="389"/>
                </a:cubicBezTo>
                <a:cubicBezTo>
                  <a:pt x="67" y="390"/>
                  <a:pt x="67" y="388"/>
                  <a:pt x="65" y="387"/>
                </a:cubicBezTo>
                <a:cubicBezTo>
                  <a:pt x="64" y="386"/>
                  <a:pt x="64" y="385"/>
                  <a:pt x="63" y="384"/>
                </a:cubicBezTo>
                <a:cubicBezTo>
                  <a:pt x="62" y="382"/>
                  <a:pt x="61" y="381"/>
                  <a:pt x="60" y="380"/>
                </a:cubicBezTo>
                <a:cubicBezTo>
                  <a:pt x="58" y="378"/>
                  <a:pt x="57" y="376"/>
                  <a:pt x="56" y="375"/>
                </a:cubicBezTo>
                <a:cubicBezTo>
                  <a:pt x="54" y="373"/>
                  <a:pt x="53" y="371"/>
                  <a:pt x="53" y="370"/>
                </a:cubicBezTo>
                <a:cubicBezTo>
                  <a:pt x="53" y="370"/>
                  <a:pt x="52" y="368"/>
                  <a:pt x="51" y="367"/>
                </a:cubicBezTo>
                <a:cubicBezTo>
                  <a:pt x="50" y="366"/>
                  <a:pt x="50" y="365"/>
                  <a:pt x="50" y="365"/>
                </a:cubicBezTo>
                <a:cubicBezTo>
                  <a:pt x="49" y="364"/>
                  <a:pt x="49" y="364"/>
                  <a:pt x="49" y="364"/>
                </a:cubicBezTo>
                <a:cubicBezTo>
                  <a:pt x="47" y="361"/>
                  <a:pt x="46" y="359"/>
                  <a:pt x="45" y="356"/>
                </a:cubicBezTo>
                <a:cubicBezTo>
                  <a:pt x="44" y="355"/>
                  <a:pt x="42" y="352"/>
                  <a:pt x="42" y="354"/>
                </a:cubicBezTo>
                <a:cubicBezTo>
                  <a:pt x="44" y="356"/>
                  <a:pt x="43" y="356"/>
                  <a:pt x="41" y="353"/>
                </a:cubicBezTo>
                <a:cubicBezTo>
                  <a:pt x="40" y="352"/>
                  <a:pt x="43" y="356"/>
                  <a:pt x="43" y="356"/>
                </a:cubicBezTo>
                <a:cubicBezTo>
                  <a:pt x="41" y="354"/>
                  <a:pt x="40" y="352"/>
                  <a:pt x="39" y="350"/>
                </a:cubicBezTo>
                <a:cubicBezTo>
                  <a:pt x="39" y="351"/>
                  <a:pt x="41" y="354"/>
                  <a:pt x="41" y="354"/>
                </a:cubicBezTo>
                <a:cubicBezTo>
                  <a:pt x="40" y="352"/>
                  <a:pt x="38" y="350"/>
                  <a:pt x="37" y="348"/>
                </a:cubicBezTo>
                <a:cubicBezTo>
                  <a:pt x="36" y="346"/>
                  <a:pt x="35" y="344"/>
                  <a:pt x="34" y="342"/>
                </a:cubicBezTo>
                <a:cubicBezTo>
                  <a:pt x="35" y="344"/>
                  <a:pt x="37" y="347"/>
                  <a:pt x="37" y="349"/>
                </a:cubicBezTo>
                <a:cubicBezTo>
                  <a:pt x="36" y="347"/>
                  <a:pt x="34" y="343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1" y="339"/>
                  <a:pt x="30" y="336"/>
                  <a:pt x="29" y="333"/>
                </a:cubicBezTo>
                <a:cubicBezTo>
                  <a:pt x="27" y="328"/>
                  <a:pt x="25" y="325"/>
                  <a:pt x="24" y="322"/>
                </a:cubicBezTo>
                <a:cubicBezTo>
                  <a:pt x="23" y="319"/>
                  <a:pt x="22" y="318"/>
                  <a:pt x="21" y="317"/>
                </a:cubicBezTo>
                <a:cubicBezTo>
                  <a:pt x="20" y="316"/>
                  <a:pt x="21" y="317"/>
                  <a:pt x="21" y="319"/>
                </a:cubicBezTo>
                <a:cubicBezTo>
                  <a:pt x="25" y="331"/>
                  <a:pt x="29" y="341"/>
                  <a:pt x="35" y="352"/>
                </a:cubicBezTo>
                <a:cubicBezTo>
                  <a:pt x="39" y="359"/>
                  <a:pt x="39" y="359"/>
                  <a:pt x="39" y="359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5" y="368"/>
                  <a:pt x="46" y="370"/>
                  <a:pt x="48" y="372"/>
                </a:cubicBezTo>
                <a:cubicBezTo>
                  <a:pt x="49" y="374"/>
                  <a:pt x="51" y="376"/>
                  <a:pt x="52" y="378"/>
                </a:cubicBezTo>
                <a:cubicBezTo>
                  <a:pt x="55" y="382"/>
                  <a:pt x="58" y="386"/>
                  <a:pt x="60" y="389"/>
                </a:cubicBezTo>
                <a:cubicBezTo>
                  <a:pt x="63" y="391"/>
                  <a:pt x="65" y="393"/>
                  <a:pt x="65" y="392"/>
                </a:cubicBezTo>
                <a:cubicBezTo>
                  <a:pt x="65" y="392"/>
                  <a:pt x="67" y="394"/>
                  <a:pt x="66" y="393"/>
                </a:cubicBezTo>
                <a:cubicBezTo>
                  <a:pt x="58" y="384"/>
                  <a:pt x="52" y="375"/>
                  <a:pt x="45" y="366"/>
                </a:cubicBezTo>
                <a:cubicBezTo>
                  <a:pt x="39" y="358"/>
                  <a:pt x="37" y="352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4"/>
                  <a:pt x="38" y="354"/>
                  <a:pt x="39" y="354"/>
                </a:cubicBezTo>
                <a:cubicBezTo>
                  <a:pt x="38" y="354"/>
                  <a:pt x="38" y="354"/>
                  <a:pt x="38" y="353"/>
                </a:cubicBezTo>
                <a:cubicBezTo>
                  <a:pt x="39" y="355"/>
                  <a:pt x="42" y="360"/>
                  <a:pt x="41" y="358"/>
                </a:cubicBezTo>
                <a:cubicBezTo>
                  <a:pt x="43" y="361"/>
                  <a:pt x="45" y="364"/>
                  <a:pt x="47" y="367"/>
                </a:cubicBezTo>
                <a:cubicBezTo>
                  <a:pt x="49" y="370"/>
                  <a:pt x="51" y="373"/>
                  <a:pt x="53" y="376"/>
                </a:cubicBezTo>
                <a:cubicBezTo>
                  <a:pt x="55" y="379"/>
                  <a:pt x="60" y="386"/>
                  <a:pt x="63" y="387"/>
                </a:cubicBezTo>
                <a:cubicBezTo>
                  <a:pt x="63" y="388"/>
                  <a:pt x="66" y="391"/>
                  <a:pt x="67" y="392"/>
                </a:cubicBezTo>
                <a:cubicBezTo>
                  <a:pt x="69" y="395"/>
                  <a:pt x="65" y="390"/>
                  <a:pt x="65" y="390"/>
                </a:cubicBezTo>
                <a:cubicBezTo>
                  <a:pt x="65" y="390"/>
                  <a:pt x="66" y="392"/>
                  <a:pt x="66" y="392"/>
                </a:cubicBezTo>
                <a:cubicBezTo>
                  <a:pt x="71" y="397"/>
                  <a:pt x="76" y="402"/>
                  <a:pt x="81" y="407"/>
                </a:cubicBezTo>
                <a:cubicBezTo>
                  <a:pt x="79" y="405"/>
                  <a:pt x="77" y="403"/>
                  <a:pt x="75" y="401"/>
                </a:cubicBezTo>
                <a:cubicBezTo>
                  <a:pt x="74" y="398"/>
                  <a:pt x="72" y="396"/>
                  <a:pt x="70" y="394"/>
                </a:cubicBezTo>
                <a:close/>
                <a:moveTo>
                  <a:pt x="86" y="406"/>
                </a:moveTo>
                <a:cubicBezTo>
                  <a:pt x="86" y="406"/>
                  <a:pt x="85" y="406"/>
                  <a:pt x="85" y="405"/>
                </a:cubicBezTo>
                <a:cubicBezTo>
                  <a:pt x="86" y="406"/>
                  <a:pt x="86" y="406"/>
                  <a:pt x="86" y="406"/>
                </a:cubicBezTo>
                <a:close/>
                <a:moveTo>
                  <a:pt x="88" y="405"/>
                </a:moveTo>
                <a:cubicBezTo>
                  <a:pt x="88" y="405"/>
                  <a:pt x="85" y="402"/>
                  <a:pt x="84" y="401"/>
                </a:cubicBezTo>
                <a:cubicBezTo>
                  <a:pt x="83" y="400"/>
                  <a:pt x="79" y="396"/>
                  <a:pt x="79" y="396"/>
                </a:cubicBezTo>
                <a:cubicBezTo>
                  <a:pt x="79" y="397"/>
                  <a:pt x="83" y="400"/>
                  <a:pt x="84" y="402"/>
                </a:cubicBezTo>
                <a:cubicBezTo>
                  <a:pt x="85" y="403"/>
                  <a:pt x="87" y="404"/>
                  <a:pt x="88" y="405"/>
                </a:cubicBezTo>
                <a:cubicBezTo>
                  <a:pt x="89" y="406"/>
                  <a:pt x="90" y="407"/>
                  <a:pt x="91" y="408"/>
                </a:cubicBezTo>
                <a:cubicBezTo>
                  <a:pt x="93" y="409"/>
                  <a:pt x="95" y="411"/>
                  <a:pt x="96" y="413"/>
                </a:cubicBezTo>
                <a:cubicBezTo>
                  <a:pt x="97" y="414"/>
                  <a:pt x="93" y="411"/>
                  <a:pt x="97" y="415"/>
                </a:cubicBezTo>
                <a:cubicBezTo>
                  <a:pt x="102" y="418"/>
                  <a:pt x="98" y="415"/>
                  <a:pt x="99" y="415"/>
                </a:cubicBezTo>
                <a:cubicBezTo>
                  <a:pt x="99" y="415"/>
                  <a:pt x="99" y="415"/>
                  <a:pt x="100" y="415"/>
                </a:cubicBezTo>
                <a:cubicBezTo>
                  <a:pt x="103" y="419"/>
                  <a:pt x="105" y="421"/>
                  <a:pt x="115" y="427"/>
                </a:cubicBezTo>
                <a:cubicBezTo>
                  <a:pt x="106" y="421"/>
                  <a:pt x="114" y="426"/>
                  <a:pt x="110" y="422"/>
                </a:cubicBezTo>
                <a:cubicBezTo>
                  <a:pt x="113" y="425"/>
                  <a:pt x="117" y="427"/>
                  <a:pt x="120" y="429"/>
                </a:cubicBezTo>
                <a:cubicBezTo>
                  <a:pt x="118" y="428"/>
                  <a:pt x="115" y="426"/>
                  <a:pt x="116" y="427"/>
                </a:cubicBezTo>
                <a:cubicBezTo>
                  <a:pt x="116" y="428"/>
                  <a:pt x="118" y="429"/>
                  <a:pt x="120" y="430"/>
                </a:cubicBezTo>
                <a:cubicBezTo>
                  <a:pt x="122" y="431"/>
                  <a:pt x="125" y="433"/>
                  <a:pt x="126" y="433"/>
                </a:cubicBezTo>
                <a:cubicBezTo>
                  <a:pt x="131" y="437"/>
                  <a:pt x="131" y="436"/>
                  <a:pt x="132" y="436"/>
                </a:cubicBezTo>
                <a:cubicBezTo>
                  <a:pt x="134" y="437"/>
                  <a:pt x="129" y="434"/>
                  <a:pt x="128" y="433"/>
                </a:cubicBezTo>
                <a:cubicBezTo>
                  <a:pt x="126" y="432"/>
                  <a:pt x="125" y="431"/>
                  <a:pt x="123" y="430"/>
                </a:cubicBezTo>
                <a:cubicBezTo>
                  <a:pt x="122" y="429"/>
                  <a:pt x="120" y="428"/>
                  <a:pt x="119" y="427"/>
                </a:cubicBezTo>
                <a:cubicBezTo>
                  <a:pt x="117" y="426"/>
                  <a:pt x="116" y="425"/>
                  <a:pt x="115" y="424"/>
                </a:cubicBezTo>
                <a:cubicBezTo>
                  <a:pt x="113" y="423"/>
                  <a:pt x="112" y="422"/>
                  <a:pt x="112" y="421"/>
                </a:cubicBezTo>
                <a:cubicBezTo>
                  <a:pt x="111" y="421"/>
                  <a:pt x="108" y="419"/>
                  <a:pt x="107" y="418"/>
                </a:cubicBezTo>
                <a:cubicBezTo>
                  <a:pt x="105" y="416"/>
                  <a:pt x="103" y="414"/>
                  <a:pt x="100" y="413"/>
                </a:cubicBezTo>
                <a:cubicBezTo>
                  <a:pt x="98" y="411"/>
                  <a:pt x="96" y="409"/>
                  <a:pt x="93" y="407"/>
                </a:cubicBezTo>
                <a:cubicBezTo>
                  <a:pt x="95" y="408"/>
                  <a:pt x="96" y="409"/>
                  <a:pt x="98" y="410"/>
                </a:cubicBezTo>
                <a:cubicBezTo>
                  <a:pt x="99" y="411"/>
                  <a:pt x="100" y="412"/>
                  <a:pt x="102" y="413"/>
                </a:cubicBezTo>
                <a:cubicBezTo>
                  <a:pt x="103" y="414"/>
                  <a:pt x="104" y="415"/>
                  <a:pt x="104" y="415"/>
                </a:cubicBezTo>
                <a:cubicBezTo>
                  <a:pt x="104" y="414"/>
                  <a:pt x="104" y="414"/>
                  <a:pt x="103" y="413"/>
                </a:cubicBezTo>
                <a:cubicBezTo>
                  <a:pt x="94" y="407"/>
                  <a:pt x="89" y="401"/>
                  <a:pt x="83" y="395"/>
                </a:cubicBezTo>
                <a:cubicBezTo>
                  <a:pt x="82" y="394"/>
                  <a:pt x="81" y="392"/>
                  <a:pt x="80" y="391"/>
                </a:cubicBezTo>
                <a:cubicBezTo>
                  <a:pt x="78" y="389"/>
                  <a:pt x="79" y="390"/>
                  <a:pt x="79" y="391"/>
                </a:cubicBezTo>
                <a:cubicBezTo>
                  <a:pt x="80" y="394"/>
                  <a:pt x="79" y="394"/>
                  <a:pt x="74" y="390"/>
                </a:cubicBezTo>
                <a:cubicBezTo>
                  <a:pt x="77" y="394"/>
                  <a:pt x="81" y="397"/>
                  <a:pt x="84" y="401"/>
                </a:cubicBezTo>
                <a:cubicBezTo>
                  <a:pt x="86" y="402"/>
                  <a:pt x="89" y="405"/>
                  <a:pt x="88" y="405"/>
                </a:cubicBezTo>
                <a:close/>
                <a:moveTo>
                  <a:pt x="74" y="389"/>
                </a:moveTo>
                <a:cubicBezTo>
                  <a:pt x="74" y="389"/>
                  <a:pt x="74" y="389"/>
                  <a:pt x="74" y="389"/>
                </a:cubicBezTo>
                <a:cubicBezTo>
                  <a:pt x="74" y="389"/>
                  <a:pt x="74" y="390"/>
                  <a:pt x="74" y="390"/>
                </a:cubicBezTo>
                <a:cubicBezTo>
                  <a:pt x="74" y="390"/>
                  <a:pt x="74" y="389"/>
                  <a:pt x="74" y="389"/>
                </a:cubicBezTo>
                <a:close/>
                <a:moveTo>
                  <a:pt x="65" y="381"/>
                </a:moveTo>
                <a:cubicBezTo>
                  <a:pt x="69" y="386"/>
                  <a:pt x="72" y="390"/>
                  <a:pt x="76" y="394"/>
                </a:cubicBezTo>
                <a:cubicBezTo>
                  <a:pt x="76" y="393"/>
                  <a:pt x="73" y="390"/>
                  <a:pt x="72" y="388"/>
                </a:cubicBezTo>
                <a:cubicBezTo>
                  <a:pt x="70" y="385"/>
                  <a:pt x="73" y="390"/>
                  <a:pt x="74" y="389"/>
                </a:cubicBezTo>
                <a:cubicBezTo>
                  <a:pt x="71" y="386"/>
                  <a:pt x="68" y="383"/>
                  <a:pt x="66" y="382"/>
                </a:cubicBezTo>
                <a:cubicBezTo>
                  <a:pt x="66" y="381"/>
                  <a:pt x="66" y="381"/>
                  <a:pt x="66" y="382"/>
                </a:cubicBezTo>
                <a:cubicBezTo>
                  <a:pt x="67" y="383"/>
                  <a:pt x="69" y="385"/>
                  <a:pt x="70" y="387"/>
                </a:cubicBezTo>
                <a:cubicBezTo>
                  <a:pt x="69" y="386"/>
                  <a:pt x="67" y="383"/>
                  <a:pt x="65" y="381"/>
                </a:cubicBezTo>
                <a:close/>
                <a:moveTo>
                  <a:pt x="74" y="390"/>
                </a:moveTo>
                <a:cubicBezTo>
                  <a:pt x="74" y="390"/>
                  <a:pt x="74" y="390"/>
                  <a:pt x="74" y="389"/>
                </a:cubicBezTo>
                <a:cubicBezTo>
                  <a:pt x="74" y="390"/>
                  <a:pt x="74" y="390"/>
                  <a:pt x="74" y="390"/>
                </a:cubicBezTo>
                <a:cubicBezTo>
                  <a:pt x="74" y="390"/>
                  <a:pt x="74" y="390"/>
                  <a:pt x="74" y="390"/>
                </a:cubicBezTo>
                <a:close/>
                <a:moveTo>
                  <a:pt x="9" y="174"/>
                </a:moveTo>
                <a:cubicBezTo>
                  <a:pt x="9" y="173"/>
                  <a:pt x="8" y="174"/>
                  <a:pt x="7" y="176"/>
                </a:cubicBezTo>
                <a:cubicBezTo>
                  <a:pt x="6" y="179"/>
                  <a:pt x="5" y="184"/>
                  <a:pt x="4" y="190"/>
                </a:cubicBezTo>
                <a:cubicBezTo>
                  <a:pt x="4" y="191"/>
                  <a:pt x="3" y="194"/>
                  <a:pt x="4" y="194"/>
                </a:cubicBezTo>
                <a:cubicBezTo>
                  <a:pt x="4" y="194"/>
                  <a:pt x="4" y="190"/>
                  <a:pt x="5" y="189"/>
                </a:cubicBezTo>
                <a:cubicBezTo>
                  <a:pt x="4" y="195"/>
                  <a:pt x="2" y="202"/>
                  <a:pt x="2" y="207"/>
                </a:cubicBezTo>
                <a:cubicBezTo>
                  <a:pt x="3" y="202"/>
                  <a:pt x="4" y="193"/>
                  <a:pt x="5" y="192"/>
                </a:cubicBezTo>
                <a:cubicBezTo>
                  <a:pt x="5" y="192"/>
                  <a:pt x="7" y="183"/>
                  <a:pt x="8" y="178"/>
                </a:cubicBezTo>
                <a:cubicBezTo>
                  <a:pt x="10" y="174"/>
                  <a:pt x="9" y="175"/>
                  <a:pt x="9" y="174"/>
                </a:cubicBezTo>
                <a:close/>
                <a:moveTo>
                  <a:pt x="5" y="177"/>
                </a:moveTo>
                <a:cubicBezTo>
                  <a:pt x="7" y="170"/>
                  <a:pt x="4" y="179"/>
                  <a:pt x="5" y="175"/>
                </a:cubicBezTo>
                <a:cubicBezTo>
                  <a:pt x="6" y="173"/>
                  <a:pt x="5" y="174"/>
                  <a:pt x="5" y="175"/>
                </a:cubicBezTo>
                <a:cubicBezTo>
                  <a:pt x="3" y="182"/>
                  <a:pt x="1" y="189"/>
                  <a:pt x="0" y="197"/>
                </a:cubicBezTo>
                <a:cubicBezTo>
                  <a:pt x="1" y="195"/>
                  <a:pt x="1" y="191"/>
                  <a:pt x="2" y="188"/>
                </a:cubicBezTo>
                <a:cubicBezTo>
                  <a:pt x="3" y="184"/>
                  <a:pt x="4" y="180"/>
                  <a:pt x="5" y="177"/>
                </a:cubicBezTo>
                <a:close/>
                <a:moveTo>
                  <a:pt x="37" y="357"/>
                </a:moveTo>
                <a:cubicBezTo>
                  <a:pt x="35" y="355"/>
                  <a:pt x="35" y="355"/>
                  <a:pt x="35" y="355"/>
                </a:cubicBezTo>
                <a:cubicBezTo>
                  <a:pt x="35" y="356"/>
                  <a:pt x="36" y="358"/>
                  <a:pt x="37" y="359"/>
                </a:cubicBezTo>
                <a:cubicBezTo>
                  <a:pt x="39" y="361"/>
                  <a:pt x="40" y="363"/>
                  <a:pt x="41" y="365"/>
                </a:cubicBezTo>
                <a:cubicBezTo>
                  <a:pt x="43" y="368"/>
                  <a:pt x="44" y="370"/>
                  <a:pt x="45" y="372"/>
                </a:cubicBezTo>
                <a:cubicBezTo>
                  <a:pt x="48" y="373"/>
                  <a:pt x="40" y="363"/>
                  <a:pt x="36" y="354"/>
                </a:cubicBezTo>
                <a:cubicBezTo>
                  <a:pt x="38" y="358"/>
                  <a:pt x="38" y="359"/>
                  <a:pt x="37" y="357"/>
                </a:cubicBezTo>
                <a:close/>
                <a:moveTo>
                  <a:pt x="58" y="404"/>
                </a:moveTo>
                <a:cubicBezTo>
                  <a:pt x="56" y="402"/>
                  <a:pt x="53" y="399"/>
                  <a:pt x="50" y="395"/>
                </a:cubicBezTo>
                <a:cubicBezTo>
                  <a:pt x="53" y="398"/>
                  <a:pt x="55" y="401"/>
                  <a:pt x="57" y="403"/>
                </a:cubicBezTo>
                <a:cubicBezTo>
                  <a:pt x="59" y="406"/>
                  <a:pt x="61" y="408"/>
                  <a:pt x="63" y="411"/>
                </a:cubicBezTo>
                <a:cubicBezTo>
                  <a:pt x="65" y="412"/>
                  <a:pt x="65" y="412"/>
                  <a:pt x="63" y="409"/>
                </a:cubicBezTo>
                <a:cubicBezTo>
                  <a:pt x="62" y="408"/>
                  <a:pt x="60" y="406"/>
                  <a:pt x="58" y="404"/>
                </a:cubicBezTo>
                <a:close/>
                <a:moveTo>
                  <a:pt x="13" y="182"/>
                </a:moveTo>
                <a:cubicBezTo>
                  <a:pt x="14" y="175"/>
                  <a:pt x="17" y="168"/>
                  <a:pt x="19" y="161"/>
                </a:cubicBezTo>
                <a:cubicBezTo>
                  <a:pt x="19" y="160"/>
                  <a:pt x="20" y="159"/>
                  <a:pt x="20" y="159"/>
                </a:cubicBezTo>
                <a:cubicBezTo>
                  <a:pt x="19" y="161"/>
                  <a:pt x="18" y="163"/>
                  <a:pt x="17" y="165"/>
                </a:cubicBezTo>
                <a:cubicBezTo>
                  <a:pt x="16" y="167"/>
                  <a:pt x="16" y="169"/>
                  <a:pt x="15" y="171"/>
                </a:cubicBezTo>
                <a:cubicBezTo>
                  <a:pt x="14" y="173"/>
                  <a:pt x="13" y="175"/>
                  <a:pt x="13" y="178"/>
                </a:cubicBezTo>
                <a:cubicBezTo>
                  <a:pt x="12" y="180"/>
                  <a:pt x="11" y="183"/>
                  <a:pt x="11" y="186"/>
                </a:cubicBezTo>
                <a:cubicBezTo>
                  <a:pt x="10" y="190"/>
                  <a:pt x="9" y="193"/>
                  <a:pt x="9" y="197"/>
                </a:cubicBezTo>
                <a:cubicBezTo>
                  <a:pt x="9" y="195"/>
                  <a:pt x="10" y="191"/>
                  <a:pt x="11" y="187"/>
                </a:cubicBezTo>
                <a:cubicBezTo>
                  <a:pt x="11" y="186"/>
                  <a:pt x="11" y="186"/>
                  <a:pt x="12" y="183"/>
                </a:cubicBezTo>
                <a:cubicBezTo>
                  <a:pt x="11" y="187"/>
                  <a:pt x="10" y="191"/>
                  <a:pt x="10" y="195"/>
                </a:cubicBezTo>
                <a:cubicBezTo>
                  <a:pt x="9" y="198"/>
                  <a:pt x="8" y="201"/>
                  <a:pt x="8" y="205"/>
                </a:cubicBezTo>
                <a:cubicBezTo>
                  <a:pt x="8" y="206"/>
                  <a:pt x="7" y="208"/>
                  <a:pt x="7" y="211"/>
                </a:cubicBezTo>
                <a:cubicBezTo>
                  <a:pt x="7" y="211"/>
                  <a:pt x="7" y="212"/>
                  <a:pt x="7" y="212"/>
                </a:cubicBezTo>
                <a:cubicBezTo>
                  <a:pt x="8" y="210"/>
                  <a:pt x="8" y="208"/>
                  <a:pt x="8" y="205"/>
                </a:cubicBezTo>
                <a:cubicBezTo>
                  <a:pt x="9" y="197"/>
                  <a:pt x="11" y="190"/>
                  <a:pt x="13" y="182"/>
                </a:cubicBezTo>
                <a:close/>
                <a:moveTo>
                  <a:pt x="215" y="9"/>
                </a:moveTo>
                <a:cubicBezTo>
                  <a:pt x="215" y="9"/>
                  <a:pt x="217" y="10"/>
                  <a:pt x="221" y="9"/>
                </a:cubicBezTo>
                <a:cubicBezTo>
                  <a:pt x="228" y="9"/>
                  <a:pt x="235" y="8"/>
                  <a:pt x="242" y="8"/>
                </a:cubicBezTo>
                <a:cubicBezTo>
                  <a:pt x="233" y="8"/>
                  <a:pt x="228" y="7"/>
                  <a:pt x="220" y="8"/>
                </a:cubicBezTo>
                <a:cubicBezTo>
                  <a:pt x="218" y="8"/>
                  <a:pt x="218" y="7"/>
                  <a:pt x="216" y="8"/>
                </a:cubicBezTo>
                <a:cubicBezTo>
                  <a:pt x="217" y="8"/>
                  <a:pt x="216" y="8"/>
                  <a:pt x="214" y="8"/>
                </a:cubicBezTo>
                <a:cubicBezTo>
                  <a:pt x="220" y="8"/>
                  <a:pt x="215" y="9"/>
                  <a:pt x="215" y="9"/>
                </a:cubicBezTo>
                <a:close/>
                <a:moveTo>
                  <a:pt x="388" y="80"/>
                </a:moveTo>
                <a:cubicBezTo>
                  <a:pt x="385" y="77"/>
                  <a:pt x="382" y="75"/>
                  <a:pt x="379" y="72"/>
                </a:cubicBezTo>
                <a:cubicBezTo>
                  <a:pt x="376" y="70"/>
                  <a:pt x="372" y="67"/>
                  <a:pt x="369" y="65"/>
                </a:cubicBezTo>
                <a:cubicBezTo>
                  <a:pt x="361" y="59"/>
                  <a:pt x="353" y="53"/>
                  <a:pt x="344" y="49"/>
                </a:cubicBezTo>
                <a:cubicBezTo>
                  <a:pt x="342" y="48"/>
                  <a:pt x="343" y="48"/>
                  <a:pt x="340" y="47"/>
                </a:cubicBezTo>
                <a:cubicBezTo>
                  <a:pt x="340" y="47"/>
                  <a:pt x="340" y="47"/>
                  <a:pt x="341" y="47"/>
                </a:cubicBezTo>
                <a:cubicBezTo>
                  <a:pt x="343" y="49"/>
                  <a:pt x="351" y="53"/>
                  <a:pt x="351" y="54"/>
                </a:cubicBezTo>
                <a:cubicBezTo>
                  <a:pt x="353" y="55"/>
                  <a:pt x="356" y="57"/>
                  <a:pt x="355" y="56"/>
                </a:cubicBezTo>
                <a:cubicBezTo>
                  <a:pt x="354" y="55"/>
                  <a:pt x="357" y="57"/>
                  <a:pt x="359" y="58"/>
                </a:cubicBezTo>
                <a:cubicBezTo>
                  <a:pt x="361" y="60"/>
                  <a:pt x="364" y="61"/>
                  <a:pt x="366" y="63"/>
                </a:cubicBezTo>
                <a:cubicBezTo>
                  <a:pt x="367" y="63"/>
                  <a:pt x="368" y="64"/>
                  <a:pt x="369" y="65"/>
                </a:cubicBezTo>
                <a:cubicBezTo>
                  <a:pt x="369" y="66"/>
                  <a:pt x="370" y="66"/>
                  <a:pt x="371" y="67"/>
                </a:cubicBezTo>
                <a:cubicBezTo>
                  <a:pt x="371" y="67"/>
                  <a:pt x="372" y="68"/>
                  <a:pt x="374" y="70"/>
                </a:cubicBezTo>
                <a:cubicBezTo>
                  <a:pt x="375" y="70"/>
                  <a:pt x="375" y="71"/>
                  <a:pt x="376" y="72"/>
                </a:cubicBezTo>
                <a:cubicBezTo>
                  <a:pt x="377" y="73"/>
                  <a:pt x="379" y="74"/>
                  <a:pt x="380" y="75"/>
                </a:cubicBezTo>
                <a:cubicBezTo>
                  <a:pt x="384" y="78"/>
                  <a:pt x="388" y="82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86" y="79"/>
                  <a:pt x="392" y="85"/>
                  <a:pt x="393" y="85"/>
                </a:cubicBezTo>
                <a:cubicBezTo>
                  <a:pt x="391" y="83"/>
                  <a:pt x="389" y="81"/>
                  <a:pt x="388" y="80"/>
                </a:cubicBezTo>
                <a:close/>
                <a:moveTo>
                  <a:pt x="348" y="53"/>
                </a:moveTo>
                <a:cubicBezTo>
                  <a:pt x="347" y="52"/>
                  <a:pt x="345" y="52"/>
                  <a:pt x="345" y="52"/>
                </a:cubicBezTo>
                <a:cubicBezTo>
                  <a:pt x="345" y="52"/>
                  <a:pt x="345" y="53"/>
                  <a:pt x="347" y="53"/>
                </a:cubicBezTo>
                <a:cubicBezTo>
                  <a:pt x="348" y="54"/>
                  <a:pt x="349" y="55"/>
                  <a:pt x="351" y="55"/>
                </a:cubicBezTo>
                <a:cubicBezTo>
                  <a:pt x="352" y="56"/>
                  <a:pt x="353" y="57"/>
                  <a:pt x="354" y="58"/>
                </a:cubicBezTo>
                <a:cubicBezTo>
                  <a:pt x="357" y="59"/>
                  <a:pt x="359" y="61"/>
                  <a:pt x="362" y="63"/>
                </a:cubicBezTo>
                <a:cubicBezTo>
                  <a:pt x="360" y="61"/>
                  <a:pt x="357" y="59"/>
                  <a:pt x="355" y="58"/>
                </a:cubicBezTo>
                <a:cubicBezTo>
                  <a:pt x="352" y="56"/>
                  <a:pt x="350" y="54"/>
                  <a:pt x="348" y="53"/>
                </a:cubicBezTo>
                <a:close/>
                <a:moveTo>
                  <a:pt x="334" y="17"/>
                </a:moveTo>
                <a:cubicBezTo>
                  <a:pt x="330" y="16"/>
                  <a:pt x="326" y="15"/>
                  <a:pt x="321" y="12"/>
                </a:cubicBezTo>
                <a:cubicBezTo>
                  <a:pt x="321" y="12"/>
                  <a:pt x="317" y="11"/>
                  <a:pt x="316" y="10"/>
                </a:cubicBezTo>
                <a:cubicBezTo>
                  <a:pt x="314" y="10"/>
                  <a:pt x="312" y="9"/>
                  <a:pt x="311" y="9"/>
                </a:cubicBezTo>
                <a:cubicBezTo>
                  <a:pt x="309" y="8"/>
                  <a:pt x="308" y="8"/>
                  <a:pt x="306" y="7"/>
                </a:cubicBezTo>
                <a:cubicBezTo>
                  <a:pt x="303" y="6"/>
                  <a:pt x="300" y="5"/>
                  <a:pt x="296" y="5"/>
                </a:cubicBezTo>
                <a:cubicBezTo>
                  <a:pt x="306" y="8"/>
                  <a:pt x="320" y="13"/>
                  <a:pt x="332" y="18"/>
                </a:cubicBezTo>
                <a:cubicBezTo>
                  <a:pt x="334" y="19"/>
                  <a:pt x="335" y="19"/>
                  <a:pt x="336" y="19"/>
                </a:cubicBezTo>
                <a:cubicBezTo>
                  <a:pt x="336" y="20"/>
                  <a:pt x="337" y="20"/>
                  <a:pt x="335" y="19"/>
                </a:cubicBezTo>
                <a:cubicBezTo>
                  <a:pt x="333" y="18"/>
                  <a:pt x="331" y="17"/>
                  <a:pt x="328" y="16"/>
                </a:cubicBezTo>
                <a:cubicBezTo>
                  <a:pt x="330" y="16"/>
                  <a:pt x="334" y="18"/>
                  <a:pt x="334" y="17"/>
                </a:cubicBezTo>
                <a:close/>
                <a:moveTo>
                  <a:pt x="391" y="66"/>
                </a:moveTo>
                <a:cubicBezTo>
                  <a:pt x="392" y="67"/>
                  <a:pt x="394" y="69"/>
                  <a:pt x="396" y="71"/>
                </a:cubicBezTo>
                <a:cubicBezTo>
                  <a:pt x="398" y="73"/>
                  <a:pt x="400" y="75"/>
                  <a:pt x="403" y="77"/>
                </a:cubicBezTo>
                <a:cubicBezTo>
                  <a:pt x="396" y="69"/>
                  <a:pt x="388" y="62"/>
                  <a:pt x="380" y="57"/>
                </a:cubicBezTo>
                <a:cubicBezTo>
                  <a:pt x="382" y="58"/>
                  <a:pt x="384" y="59"/>
                  <a:pt x="385" y="61"/>
                </a:cubicBezTo>
                <a:cubicBezTo>
                  <a:pt x="387" y="63"/>
                  <a:pt x="389" y="64"/>
                  <a:pt x="391" y="66"/>
                </a:cubicBezTo>
                <a:close/>
                <a:moveTo>
                  <a:pt x="301" y="13"/>
                </a:moveTo>
                <a:cubicBezTo>
                  <a:pt x="303" y="13"/>
                  <a:pt x="303" y="14"/>
                  <a:pt x="307" y="15"/>
                </a:cubicBezTo>
                <a:cubicBezTo>
                  <a:pt x="313" y="17"/>
                  <a:pt x="321" y="19"/>
                  <a:pt x="326" y="22"/>
                </a:cubicBezTo>
                <a:cubicBezTo>
                  <a:pt x="327" y="23"/>
                  <a:pt x="331" y="25"/>
                  <a:pt x="333" y="26"/>
                </a:cubicBezTo>
                <a:cubicBezTo>
                  <a:pt x="337" y="28"/>
                  <a:pt x="337" y="27"/>
                  <a:pt x="341" y="30"/>
                </a:cubicBezTo>
                <a:cubicBezTo>
                  <a:pt x="346" y="32"/>
                  <a:pt x="347" y="32"/>
                  <a:pt x="351" y="34"/>
                </a:cubicBezTo>
                <a:cubicBezTo>
                  <a:pt x="348" y="33"/>
                  <a:pt x="346" y="31"/>
                  <a:pt x="345" y="31"/>
                </a:cubicBezTo>
                <a:cubicBezTo>
                  <a:pt x="344" y="30"/>
                  <a:pt x="342" y="29"/>
                  <a:pt x="340" y="28"/>
                </a:cubicBezTo>
                <a:cubicBezTo>
                  <a:pt x="339" y="27"/>
                  <a:pt x="337" y="26"/>
                  <a:pt x="335" y="25"/>
                </a:cubicBezTo>
                <a:cubicBezTo>
                  <a:pt x="332" y="24"/>
                  <a:pt x="330" y="23"/>
                  <a:pt x="336" y="24"/>
                </a:cubicBezTo>
                <a:cubicBezTo>
                  <a:pt x="331" y="22"/>
                  <a:pt x="326" y="21"/>
                  <a:pt x="324" y="19"/>
                </a:cubicBezTo>
                <a:cubicBezTo>
                  <a:pt x="324" y="19"/>
                  <a:pt x="323" y="19"/>
                  <a:pt x="323" y="19"/>
                </a:cubicBezTo>
                <a:cubicBezTo>
                  <a:pt x="322" y="18"/>
                  <a:pt x="322" y="18"/>
                  <a:pt x="321" y="18"/>
                </a:cubicBezTo>
                <a:cubicBezTo>
                  <a:pt x="319" y="17"/>
                  <a:pt x="317" y="17"/>
                  <a:pt x="314" y="16"/>
                </a:cubicBezTo>
                <a:cubicBezTo>
                  <a:pt x="312" y="15"/>
                  <a:pt x="309" y="14"/>
                  <a:pt x="306" y="13"/>
                </a:cubicBezTo>
                <a:cubicBezTo>
                  <a:pt x="303" y="13"/>
                  <a:pt x="299" y="11"/>
                  <a:pt x="301" y="13"/>
                </a:cubicBezTo>
                <a:close/>
                <a:moveTo>
                  <a:pt x="317" y="13"/>
                </a:moveTo>
                <a:cubicBezTo>
                  <a:pt x="317" y="13"/>
                  <a:pt x="317" y="13"/>
                  <a:pt x="317" y="13"/>
                </a:cubicBezTo>
                <a:cubicBezTo>
                  <a:pt x="310" y="11"/>
                  <a:pt x="306" y="9"/>
                  <a:pt x="297" y="7"/>
                </a:cubicBezTo>
                <a:cubicBezTo>
                  <a:pt x="302" y="8"/>
                  <a:pt x="305" y="10"/>
                  <a:pt x="309" y="11"/>
                </a:cubicBezTo>
                <a:cubicBezTo>
                  <a:pt x="312" y="12"/>
                  <a:pt x="314" y="13"/>
                  <a:pt x="317" y="13"/>
                </a:cubicBezTo>
                <a:close/>
                <a:moveTo>
                  <a:pt x="376" y="93"/>
                </a:moveTo>
                <a:cubicBezTo>
                  <a:pt x="375" y="93"/>
                  <a:pt x="375" y="93"/>
                  <a:pt x="375" y="93"/>
                </a:cubicBezTo>
                <a:cubicBezTo>
                  <a:pt x="375" y="93"/>
                  <a:pt x="375" y="93"/>
                  <a:pt x="375" y="93"/>
                </a:cubicBezTo>
                <a:lnTo>
                  <a:pt x="376" y="93"/>
                </a:lnTo>
                <a:close/>
                <a:moveTo>
                  <a:pt x="425" y="118"/>
                </a:moveTo>
                <a:cubicBezTo>
                  <a:pt x="426" y="120"/>
                  <a:pt x="427" y="122"/>
                  <a:pt x="428" y="123"/>
                </a:cubicBezTo>
                <a:cubicBezTo>
                  <a:pt x="429" y="125"/>
                  <a:pt x="431" y="127"/>
                  <a:pt x="432" y="129"/>
                </a:cubicBezTo>
                <a:cubicBezTo>
                  <a:pt x="431" y="127"/>
                  <a:pt x="430" y="125"/>
                  <a:pt x="429" y="124"/>
                </a:cubicBezTo>
                <a:cubicBezTo>
                  <a:pt x="428" y="122"/>
                  <a:pt x="426" y="120"/>
                  <a:pt x="425" y="118"/>
                </a:cubicBezTo>
                <a:cubicBezTo>
                  <a:pt x="423" y="114"/>
                  <a:pt x="420" y="111"/>
                  <a:pt x="418" y="107"/>
                </a:cubicBezTo>
                <a:cubicBezTo>
                  <a:pt x="420" y="111"/>
                  <a:pt x="422" y="114"/>
                  <a:pt x="425" y="118"/>
                </a:cubicBezTo>
                <a:close/>
                <a:moveTo>
                  <a:pt x="401" y="91"/>
                </a:moveTo>
                <a:cubicBezTo>
                  <a:pt x="404" y="94"/>
                  <a:pt x="406" y="97"/>
                  <a:pt x="409" y="100"/>
                </a:cubicBezTo>
                <a:cubicBezTo>
                  <a:pt x="411" y="103"/>
                  <a:pt x="414" y="106"/>
                  <a:pt x="416" y="109"/>
                </a:cubicBezTo>
                <a:cubicBezTo>
                  <a:pt x="414" y="106"/>
                  <a:pt x="411" y="102"/>
                  <a:pt x="409" y="99"/>
                </a:cubicBezTo>
                <a:cubicBezTo>
                  <a:pt x="406" y="96"/>
                  <a:pt x="403" y="93"/>
                  <a:pt x="401" y="91"/>
                </a:cubicBezTo>
                <a:close/>
                <a:moveTo>
                  <a:pt x="403" y="77"/>
                </a:moveTo>
                <a:cubicBezTo>
                  <a:pt x="410" y="86"/>
                  <a:pt x="417" y="93"/>
                  <a:pt x="423" y="101"/>
                </a:cubicBezTo>
                <a:cubicBezTo>
                  <a:pt x="417" y="93"/>
                  <a:pt x="411" y="85"/>
                  <a:pt x="403" y="77"/>
                </a:cubicBezTo>
                <a:close/>
                <a:moveTo>
                  <a:pt x="329" y="13"/>
                </a:moveTo>
                <a:cubicBezTo>
                  <a:pt x="338" y="17"/>
                  <a:pt x="346" y="22"/>
                  <a:pt x="356" y="26"/>
                </a:cubicBezTo>
                <a:cubicBezTo>
                  <a:pt x="347" y="21"/>
                  <a:pt x="338" y="17"/>
                  <a:pt x="329" y="13"/>
                </a:cubicBezTo>
                <a:close/>
                <a:moveTo>
                  <a:pt x="337" y="18"/>
                </a:moveTo>
                <a:cubicBezTo>
                  <a:pt x="329" y="14"/>
                  <a:pt x="322" y="11"/>
                  <a:pt x="312" y="8"/>
                </a:cubicBezTo>
                <a:cubicBezTo>
                  <a:pt x="316" y="9"/>
                  <a:pt x="320" y="11"/>
                  <a:pt x="324" y="13"/>
                </a:cubicBezTo>
                <a:cubicBezTo>
                  <a:pt x="328" y="14"/>
                  <a:pt x="333" y="16"/>
                  <a:pt x="337" y="18"/>
                </a:cubicBezTo>
                <a:close/>
                <a:moveTo>
                  <a:pt x="281" y="0"/>
                </a:moveTo>
                <a:cubicBezTo>
                  <a:pt x="288" y="2"/>
                  <a:pt x="296" y="4"/>
                  <a:pt x="294" y="2"/>
                </a:cubicBezTo>
                <a:cubicBezTo>
                  <a:pt x="298" y="3"/>
                  <a:pt x="302" y="4"/>
                  <a:pt x="302" y="4"/>
                </a:cubicBezTo>
                <a:cubicBezTo>
                  <a:pt x="300" y="5"/>
                  <a:pt x="307" y="6"/>
                  <a:pt x="312" y="8"/>
                </a:cubicBezTo>
                <a:cubicBezTo>
                  <a:pt x="313" y="7"/>
                  <a:pt x="325" y="12"/>
                  <a:pt x="328" y="12"/>
                </a:cubicBezTo>
                <a:cubicBezTo>
                  <a:pt x="313" y="7"/>
                  <a:pt x="301" y="3"/>
                  <a:pt x="287" y="0"/>
                </a:cubicBezTo>
                <a:cubicBezTo>
                  <a:pt x="287" y="0"/>
                  <a:pt x="290" y="1"/>
                  <a:pt x="290" y="1"/>
                </a:cubicBezTo>
                <a:cubicBezTo>
                  <a:pt x="291" y="2"/>
                  <a:pt x="289" y="2"/>
                  <a:pt x="281" y="0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223" y="4"/>
                </a:moveTo>
                <a:cubicBezTo>
                  <a:pt x="225" y="4"/>
                  <a:pt x="227" y="3"/>
                  <a:pt x="229" y="3"/>
                </a:cubicBezTo>
                <a:cubicBezTo>
                  <a:pt x="231" y="3"/>
                  <a:pt x="233" y="3"/>
                  <a:pt x="235" y="3"/>
                </a:cubicBezTo>
                <a:cubicBezTo>
                  <a:pt x="226" y="3"/>
                  <a:pt x="227" y="3"/>
                  <a:pt x="221" y="3"/>
                </a:cubicBezTo>
                <a:cubicBezTo>
                  <a:pt x="221" y="3"/>
                  <a:pt x="218" y="4"/>
                  <a:pt x="210" y="5"/>
                </a:cubicBezTo>
                <a:cubicBezTo>
                  <a:pt x="212" y="4"/>
                  <a:pt x="214" y="4"/>
                  <a:pt x="217" y="4"/>
                </a:cubicBezTo>
                <a:cubicBezTo>
                  <a:pt x="219" y="4"/>
                  <a:pt x="221" y="4"/>
                  <a:pt x="223" y="4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365" y="60"/>
                </a:moveTo>
                <a:cubicBezTo>
                  <a:pt x="367" y="61"/>
                  <a:pt x="368" y="62"/>
                  <a:pt x="368" y="61"/>
                </a:cubicBezTo>
                <a:cubicBezTo>
                  <a:pt x="369" y="61"/>
                  <a:pt x="366" y="59"/>
                  <a:pt x="364" y="57"/>
                </a:cubicBezTo>
                <a:cubicBezTo>
                  <a:pt x="363" y="57"/>
                  <a:pt x="362" y="55"/>
                  <a:pt x="361" y="56"/>
                </a:cubicBezTo>
                <a:cubicBezTo>
                  <a:pt x="360" y="56"/>
                  <a:pt x="355" y="52"/>
                  <a:pt x="352" y="50"/>
                </a:cubicBezTo>
                <a:cubicBezTo>
                  <a:pt x="350" y="49"/>
                  <a:pt x="348" y="48"/>
                  <a:pt x="347" y="48"/>
                </a:cubicBezTo>
                <a:cubicBezTo>
                  <a:pt x="347" y="48"/>
                  <a:pt x="348" y="48"/>
                  <a:pt x="350" y="50"/>
                </a:cubicBezTo>
                <a:cubicBezTo>
                  <a:pt x="351" y="50"/>
                  <a:pt x="353" y="52"/>
                  <a:pt x="353" y="52"/>
                </a:cubicBezTo>
                <a:cubicBezTo>
                  <a:pt x="352" y="51"/>
                  <a:pt x="350" y="50"/>
                  <a:pt x="348" y="49"/>
                </a:cubicBezTo>
                <a:cubicBezTo>
                  <a:pt x="345" y="48"/>
                  <a:pt x="343" y="47"/>
                  <a:pt x="340" y="45"/>
                </a:cubicBezTo>
                <a:cubicBezTo>
                  <a:pt x="347" y="49"/>
                  <a:pt x="355" y="54"/>
                  <a:pt x="355" y="54"/>
                </a:cubicBezTo>
                <a:cubicBezTo>
                  <a:pt x="357" y="54"/>
                  <a:pt x="361" y="57"/>
                  <a:pt x="365" y="60"/>
                </a:cubicBezTo>
                <a:close/>
                <a:moveTo>
                  <a:pt x="373" y="64"/>
                </a:moveTo>
                <a:cubicBezTo>
                  <a:pt x="374" y="65"/>
                  <a:pt x="375" y="66"/>
                  <a:pt x="377" y="68"/>
                </a:cubicBezTo>
                <a:cubicBezTo>
                  <a:pt x="378" y="69"/>
                  <a:pt x="380" y="70"/>
                  <a:pt x="381" y="71"/>
                </a:cubicBezTo>
                <a:cubicBezTo>
                  <a:pt x="381" y="71"/>
                  <a:pt x="381" y="71"/>
                  <a:pt x="381" y="71"/>
                </a:cubicBezTo>
                <a:cubicBezTo>
                  <a:pt x="379" y="70"/>
                  <a:pt x="378" y="69"/>
                  <a:pt x="377" y="68"/>
                </a:cubicBezTo>
                <a:cubicBezTo>
                  <a:pt x="374" y="66"/>
                  <a:pt x="371" y="64"/>
                  <a:pt x="369" y="62"/>
                </a:cubicBezTo>
                <a:cubicBezTo>
                  <a:pt x="367" y="61"/>
                  <a:pt x="365" y="60"/>
                  <a:pt x="363" y="59"/>
                </a:cubicBezTo>
                <a:cubicBezTo>
                  <a:pt x="365" y="61"/>
                  <a:pt x="368" y="62"/>
                  <a:pt x="370" y="64"/>
                </a:cubicBezTo>
                <a:cubicBezTo>
                  <a:pt x="372" y="65"/>
                  <a:pt x="374" y="67"/>
                  <a:pt x="376" y="68"/>
                </a:cubicBezTo>
                <a:cubicBezTo>
                  <a:pt x="383" y="74"/>
                  <a:pt x="383" y="73"/>
                  <a:pt x="383" y="73"/>
                </a:cubicBezTo>
                <a:cubicBezTo>
                  <a:pt x="383" y="72"/>
                  <a:pt x="378" y="68"/>
                  <a:pt x="376" y="67"/>
                </a:cubicBezTo>
                <a:cubicBezTo>
                  <a:pt x="374" y="64"/>
                  <a:pt x="371" y="62"/>
                  <a:pt x="368" y="60"/>
                </a:cubicBezTo>
                <a:cubicBezTo>
                  <a:pt x="370" y="62"/>
                  <a:pt x="371" y="63"/>
                  <a:pt x="373" y="64"/>
                </a:cubicBezTo>
                <a:close/>
                <a:moveTo>
                  <a:pt x="370" y="51"/>
                </a:moveTo>
                <a:cubicBezTo>
                  <a:pt x="373" y="53"/>
                  <a:pt x="374" y="54"/>
                  <a:pt x="376" y="55"/>
                </a:cubicBezTo>
                <a:cubicBezTo>
                  <a:pt x="373" y="52"/>
                  <a:pt x="375" y="53"/>
                  <a:pt x="373" y="51"/>
                </a:cubicBezTo>
                <a:cubicBezTo>
                  <a:pt x="371" y="50"/>
                  <a:pt x="369" y="49"/>
                  <a:pt x="368" y="48"/>
                </a:cubicBezTo>
                <a:cubicBezTo>
                  <a:pt x="366" y="47"/>
                  <a:pt x="365" y="46"/>
                  <a:pt x="363" y="44"/>
                </a:cubicBezTo>
                <a:cubicBezTo>
                  <a:pt x="359" y="42"/>
                  <a:pt x="356" y="40"/>
                  <a:pt x="352" y="39"/>
                </a:cubicBezTo>
                <a:cubicBezTo>
                  <a:pt x="358" y="42"/>
                  <a:pt x="364" y="46"/>
                  <a:pt x="370" y="51"/>
                </a:cubicBezTo>
                <a:close/>
                <a:moveTo>
                  <a:pt x="216" y="5"/>
                </a:moveTo>
                <a:cubicBezTo>
                  <a:pt x="218" y="5"/>
                  <a:pt x="222" y="5"/>
                  <a:pt x="223" y="5"/>
                </a:cubicBezTo>
                <a:cubicBezTo>
                  <a:pt x="224" y="5"/>
                  <a:pt x="226" y="4"/>
                  <a:pt x="228" y="4"/>
                </a:cubicBezTo>
                <a:cubicBezTo>
                  <a:pt x="230" y="4"/>
                  <a:pt x="233" y="4"/>
                  <a:pt x="236" y="4"/>
                </a:cubicBezTo>
                <a:cubicBezTo>
                  <a:pt x="236" y="4"/>
                  <a:pt x="234" y="4"/>
                  <a:pt x="232" y="4"/>
                </a:cubicBezTo>
                <a:cubicBezTo>
                  <a:pt x="229" y="4"/>
                  <a:pt x="225" y="4"/>
                  <a:pt x="222" y="4"/>
                </a:cubicBezTo>
                <a:cubicBezTo>
                  <a:pt x="220" y="5"/>
                  <a:pt x="218" y="5"/>
                  <a:pt x="217" y="5"/>
                </a:cubicBezTo>
                <a:cubicBezTo>
                  <a:pt x="215" y="5"/>
                  <a:pt x="213" y="5"/>
                  <a:pt x="212" y="5"/>
                </a:cubicBezTo>
                <a:cubicBezTo>
                  <a:pt x="209" y="6"/>
                  <a:pt x="208" y="6"/>
                  <a:pt x="208" y="6"/>
                </a:cubicBezTo>
                <a:cubicBezTo>
                  <a:pt x="212" y="6"/>
                  <a:pt x="216" y="5"/>
                  <a:pt x="220" y="5"/>
                </a:cubicBezTo>
                <a:cubicBezTo>
                  <a:pt x="219" y="5"/>
                  <a:pt x="217" y="5"/>
                  <a:pt x="216" y="5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413" y="99"/>
                </a:moveTo>
                <a:cubicBezTo>
                  <a:pt x="415" y="102"/>
                  <a:pt x="415" y="103"/>
                  <a:pt x="419" y="107"/>
                </a:cubicBezTo>
                <a:cubicBezTo>
                  <a:pt x="421" y="110"/>
                  <a:pt x="423" y="111"/>
                  <a:pt x="423" y="111"/>
                </a:cubicBezTo>
                <a:cubicBezTo>
                  <a:pt x="421" y="108"/>
                  <a:pt x="419" y="105"/>
                  <a:pt x="417" y="103"/>
                </a:cubicBezTo>
                <a:cubicBezTo>
                  <a:pt x="415" y="101"/>
                  <a:pt x="413" y="99"/>
                  <a:pt x="413" y="99"/>
                </a:cubicBezTo>
                <a:close/>
                <a:moveTo>
                  <a:pt x="310" y="426"/>
                </a:moveTo>
                <a:cubicBezTo>
                  <a:pt x="308" y="427"/>
                  <a:pt x="306" y="428"/>
                  <a:pt x="303" y="429"/>
                </a:cubicBezTo>
                <a:cubicBezTo>
                  <a:pt x="305" y="429"/>
                  <a:pt x="307" y="428"/>
                  <a:pt x="309" y="427"/>
                </a:cubicBezTo>
                <a:cubicBezTo>
                  <a:pt x="310" y="427"/>
                  <a:pt x="312" y="426"/>
                  <a:pt x="314" y="426"/>
                </a:cubicBezTo>
                <a:cubicBezTo>
                  <a:pt x="315" y="425"/>
                  <a:pt x="317" y="425"/>
                  <a:pt x="319" y="424"/>
                </a:cubicBezTo>
                <a:cubicBezTo>
                  <a:pt x="321" y="423"/>
                  <a:pt x="322" y="422"/>
                  <a:pt x="324" y="421"/>
                </a:cubicBezTo>
                <a:cubicBezTo>
                  <a:pt x="322" y="422"/>
                  <a:pt x="320" y="423"/>
                  <a:pt x="316" y="424"/>
                </a:cubicBezTo>
                <a:cubicBezTo>
                  <a:pt x="314" y="425"/>
                  <a:pt x="313" y="425"/>
                  <a:pt x="310" y="426"/>
                </a:cubicBezTo>
                <a:close/>
                <a:moveTo>
                  <a:pt x="378" y="417"/>
                </a:moveTo>
                <a:cubicBezTo>
                  <a:pt x="377" y="418"/>
                  <a:pt x="375" y="419"/>
                  <a:pt x="374" y="420"/>
                </a:cubicBezTo>
                <a:cubicBezTo>
                  <a:pt x="370" y="423"/>
                  <a:pt x="367" y="425"/>
                  <a:pt x="364" y="427"/>
                </a:cubicBezTo>
                <a:cubicBezTo>
                  <a:pt x="360" y="430"/>
                  <a:pt x="357" y="432"/>
                  <a:pt x="353" y="434"/>
                </a:cubicBezTo>
                <a:cubicBezTo>
                  <a:pt x="351" y="435"/>
                  <a:pt x="349" y="436"/>
                  <a:pt x="348" y="437"/>
                </a:cubicBezTo>
                <a:cubicBezTo>
                  <a:pt x="346" y="438"/>
                  <a:pt x="344" y="439"/>
                  <a:pt x="342" y="440"/>
                </a:cubicBezTo>
                <a:cubicBezTo>
                  <a:pt x="344" y="439"/>
                  <a:pt x="347" y="438"/>
                  <a:pt x="349" y="437"/>
                </a:cubicBezTo>
                <a:cubicBezTo>
                  <a:pt x="352" y="435"/>
                  <a:pt x="355" y="434"/>
                  <a:pt x="357" y="432"/>
                </a:cubicBezTo>
                <a:cubicBezTo>
                  <a:pt x="361" y="430"/>
                  <a:pt x="364" y="429"/>
                  <a:pt x="365" y="427"/>
                </a:cubicBezTo>
                <a:cubicBezTo>
                  <a:pt x="366" y="426"/>
                  <a:pt x="371" y="422"/>
                  <a:pt x="374" y="421"/>
                </a:cubicBezTo>
                <a:cubicBezTo>
                  <a:pt x="375" y="420"/>
                  <a:pt x="374" y="421"/>
                  <a:pt x="377" y="419"/>
                </a:cubicBezTo>
                <a:cubicBezTo>
                  <a:pt x="377" y="418"/>
                  <a:pt x="379" y="417"/>
                  <a:pt x="378" y="41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1" y="370"/>
                </a:moveTo>
                <a:cubicBezTo>
                  <a:pt x="371" y="370"/>
                  <a:pt x="369" y="372"/>
                  <a:pt x="369" y="373"/>
                </a:cubicBezTo>
                <a:cubicBezTo>
                  <a:pt x="370" y="371"/>
                  <a:pt x="371" y="370"/>
                  <a:pt x="372" y="369"/>
                </a:cubicBezTo>
                <a:cubicBezTo>
                  <a:pt x="373" y="369"/>
                  <a:pt x="373" y="368"/>
                  <a:pt x="373" y="368"/>
                </a:cubicBezTo>
                <a:cubicBezTo>
                  <a:pt x="374" y="367"/>
                  <a:pt x="373" y="367"/>
                  <a:pt x="372" y="368"/>
                </a:cubicBezTo>
                <a:cubicBezTo>
                  <a:pt x="371" y="369"/>
                  <a:pt x="370" y="370"/>
                  <a:pt x="368" y="372"/>
                </a:cubicBezTo>
                <a:cubicBezTo>
                  <a:pt x="366" y="374"/>
                  <a:pt x="364" y="376"/>
                  <a:pt x="363" y="377"/>
                </a:cubicBezTo>
                <a:cubicBezTo>
                  <a:pt x="365" y="376"/>
                  <a:pt x="366" y="374"/>
                  <a:pt x="368" y="373"/>
                </a:cubicBezTo>
                <a:cubicBezTo>
                  <a:pt x="369" y="372"/>
                  <a:pt x="370" y="370"/>
                  <a:pt x="371" y="370"/>
                </a:cubicBezTo>
                <a:close/>
                <a:moveTo>
                  <a:pt x="324" y="421"/>
                </a:move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5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lose/>
                <a:moveTo>
                  <a:pt x="120" y="276"/>
                </a:moveTo>
                <a:cubicBezTo>
                  <a:pt x="119" y="276"/>
                  <a:pt x="119" y="277"/>
                  <a:pt x="119" y="277"/>
                </a:cubicBezTo>
                <a:cubicBezTo>
                  <a:pt x="120" y="278"/>
                  <a:pt x="121" y="281"/>
                  <a:pt x="121" y="282"/>
                </a:cubicBezTo>
                <a:cubicBezTo>
                  <a:pt x="121" y="284"/>
                  <a:pt x="121" y="284"/>
                  <a:pt x="122" y="284"/>
                </a:cubicBezTo>
                <a:cubicBezTo>
                  <a:pt x="122" y="284"/>
                  <a:pt x="122" y="284"/>
                  <a:pt x="123" y="284"/>
                </a:cubicBezTo>
                <a:cubicBezTo>
                  <a:pt x="122" y="283"/>
                  <a:pt x="121" y="281"/>
                  <a:pt x="121" y="280"/>
                </a:cubicBezTo>
                <a:cubicBezTo>
                  <a:pt x="121" y="279"/>
                  <a:pt x="120" y="277"/>
                  <a:pt x="120" y="276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127" y="285"/>
                </a:moveTo>
                <a:cubicBezTo>
                  <a:pt x="125" y="281"/>
                  <a:pt x="126" y="286"/>
                  <a:pt x="125" y="284"/>
                </a:cubicBezTo>
                <a:cubicBezTo>
                  <a:pt x="125" y="283"/>
                  <a:pt x="125" y="283"/>
                  <a:pt x="125" y="283"/>
                </a:cubicBezTo>
                <a:cubicBezTo>
                  <a:pt x="125" y="282"/>
                  <a:pt x="124" y="281"/>
                  <a:pt x="124" y="280"/>
                </a:cubicBezTo>
                <a:cubicBezTo>
                  <a:pt x="123" y="278"/>
                  <a:pt x="123" y="277"/>
                  <a:pt x="122" y="276"/>
                </a:cubicBezTo>
                <a:cubicBezTo>
                  <a:pt x="122" y="274"/>
                  <a:pt x="122" y="273"/>
                  <a:pt x="121" y="271"/>
                </a:cubicBezTo>
                <a:cubicBezTo>
                  <a:pt x="121" y="268"/>
                  <a:pt x="122" y="266"/>
                  <a:pt x="122" y="263"/>
                </a:cubicBezTo>
                <a:cubicBezTo>
                  <a:pt x="121" y="266"/>
                  <a:pt x="120" y="267"/>
                  <a:pt x="120" y="271"/>
                </a:cubicBezTo>
                <a:cubicBezTo>
                  <a:pt x="120" y="273"/>
                  <a:pt x="121" y="273"/>
                  <a:pt x="121" y="273"/>
                </a:cubicBezTo>
                <a:cubicBezTo>
                  <a:pt x="121" y="274"/>
                  <a:pt x="121" y="274"/>
                  <a:pt x="121" y="274"/>
                </a:cubicBezTo>
                <a:cubicBezTo>
                  <a:pt x="121" y="275"/>
                  <a:pt x="122" y="276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1" y="275"/>
                  <a:pt x="121" y="274"/>
                  <a:pt x="120" y="274"/>
                </a:cubicBezTo>
                <a:cubicBezTo>
                  <a:pt x="119" y="273"/>
                  <a:pt x="119" y="273"/>
                  <a:pt x="119" y="270"/>
                </a:cubicBezTo>
                <a:cubicBezTo>
                  <a:pt x="118" y="266"/>
                  <a:pt x="117" y="263"/>
                  <a:pt x="116" y="259"/>
                </a:cubicBezTo>
                <a:cubicBezTo>
                  <a:pt x="117" y="263"/>
                  <a:pt x="117" y="266"/>
                  <a:pt x="118" y="269"/>
                </a:cubicBezTo>
                <a:cubicBezTo>
                  <a:pt x="119" y="272"/>
                  <a:pt x="120" y="275"/>
                  <a:pt x="121" y="278"/>
                </a:cubicBezTo>
                <a:cubicBezTo>
                  <a:pt x="122" y="281"/>
                  <a:pt x="123" y="284"/>
                  <a:pt x="124" y="287"/>
                </a:cubicBezTo>
                <a:cubicBezTo>
                  <a:pt x="125" y="289"/>
                  <a:pt x="126" y="292"/>
                  <a:pt x="127" y="295"/>
                </a:cubicBezTo>
                <a:cubicBezTo>
                  <a:pt x="128" y="295"/>
                  <a:pt x="128" y="294"/>
                  <a:pt x="127" y="293"/>
                </a:cubicBezTo>
                <a:cubicBezTo>
                  <a:pt x="127" y="293"/>
                  <a:pt x="127" y="291"/>
                  <a:pt x="126" y="290"/>
                </a:cubicBezTo>
                <a:cubicBezTo>
                  <a:pt x="127" y="291"/>
                  <a:pt x="130" y="296"/>
                  <a:pt x="128" y="291"/>
                </a:cubicBezTo>
                <a:cubicBezTo>
                  <a:pt x="127" y="289"/>
                  <a:pt x="129" y="293"/>
                  <a:pt x="128" y="290"/>
                </a:cubicBezTo>
                <a:cubicBezTo>
                  <a:pt x="127" y="288"/>
                  <a:pt x="127" y="287"/>
                  <a:pt x="127" y="285"/>
                </a:cubicBezTo>
                <a:close/>
                <a:moveTo>
                  <a:pt x="353" y="440"/>
                </a:moveTo>
                <a:cubicBezTo>
                  <a:pt x="352" y="440"/>
                  <a:pt x="352" y="440"/>
                  <a:pt x="351" y="441"/>
                </a:cubicBezTo>
                <a:cubicBezTo>
                  <a:pt x="351" y="441"/>
                  <a:pt x="352" y="439"/>
                  <a:pt x="358" y="435"/>
                </a:cubicBezTo>
                <a:cubicBezTo>
                  <a:pt x="354" y="438"/>
                  <a:pt x="348" y="441"/>
                  <a:pt x="348" y="443"/>
                </a:cubicBezTo>
                <a:cubicBezTo>
                  <a:pt x="347" y="443"/>
                  <a:pt x="347" y="443"/>
                  <a:pt x="347" y="443"/>
                </a:cubicBezTo>
                <a:cubicBezTo>
                  <a:pt x="344" y="444"/>
                  <a:pt x="342" y="445"/>
                  <a:pt x="340" y="446"/>
                </a:cubicBezTo>
                <a:cubicBezTo>
                  <a:pt x="339" y="447"/>
                  <a:pt x="335" y="450"/>
                  <a:pt x="332" y="451"/>
                </a:cubicBezTo>
                <a:cubicBezTo>
                  <a:pt x="331" y="453"/>
                  <a:pt x="320" y="458"/>
                  <a:pt x="318" y="461"/>
                </a:cubicBezTo>
                <a:cubicBezTo>
                  <a:pt x="322" y="459"/>
                  <a:pt x="325" y="457"/>
                  <a:pt x="328" y="455"/>
                </a:cubicBezTo>
                <a:cubicBezTo>
                  <a:pt x="330" y="454"/>
                  <a:pt x="331" y="454"/>
                  <a:pt x="333" y="453"/>
                </a:cubicBezTo>
                <a:cubicBezTo>
                  <a:pt x="334" y="452"/>
                  <a:pt x="336" y="451"/>
                  <a:pt x="337" y="450"/>
                </a:cubicBezTo>
                <a:cubicBezTo>
                  <a:pt x="343" y="447"/>
                  <a:pt x="349" y="444"/>
                  <a:pt x="355" y="440"/>
                </a:cubicBezTo>
                <a:cubicBezTo>
                  <a:pt x="355" y="440"/>
                  <a:pt x="354" y="440"/>
                  <a:pt x="353" y="441"/>
                </a:cubicBezTo>
                <a:cubicBezTo>
                  <a:pt x="355" y="439"/>
                  <a:pt x="357" y="438"/>
                  <a:pt x="360" y="436"/>
                </a:cubicBezTo>
                <a:cubicBezTo>
                  <a:pt x="362" y="436"/>
                  <a:pt x="362" y="435"/>
                  <a:pt x="364" y="434"/>
                </a:cubicBezTo>
                <a:cubicBezTo>
                  <a:pt x="364" y="434"/>
                  <a:pt x="365" y="433"/>
                  <a:pt x="364" y="433"/>
                </a:cubicBezTo>
                <a:cubicBezTo>
                  <a:pt x="360" y="436"/>
                  <a:pt x="355" y="438"/>
                  <a:pt x="353" y="440"/>
                </a:cubicBezTo>
                <a:close/>
                <a:moveTo>
                  <a:pt x="341" y="447"/>
                </a:moveTo>
                <a:cubicBezTo>
                  <a:pt x="341" y="447"/>
                  <a:pt x="341" y="447"/>
                  <a:pt x="341" y="446"/>
                </a:cubicBezTo>
                <a:cubicBezTo>
                  <a:pt x="344" y="445"/>
                  <a:pt x="348" y="443"/>
                  <a:pt x="346" y="445"/>
                </a:cubicBezTo>
                <a:cubicBezTo>
                  <a:pt x="347" y="444"/>
                  <a:pt x="347" y="444"/>
                  <a:pt x="347" y="444"/>
                </a:cubicBezTo>
                <a:cubicBezTo>
                  <a:pt x="344" y="446"/>
                  <a:pt x="341" y="447"/>
                  <a:pt x="341" y="447"/>
                </a:cubicBezTo>
                <a:close/>
                <a:moveTo>
                  <a:pt x="307" y="446"/>
                </a:moveTo>
                <a:cubicBezTo>
                  <a:pt x="305" y="447"/>
                  <a:pt x="303" y="447"/>
                  <a:pt x="301" y="448"/>
                </a:cubicBezTo>
                <a:cubicBezTo>
                  <a:pt x="298" y="449"/>
                  <a:pt x="296" y="449"/>
                  <a:pt x="293" y="450"/>
                </a:cubicBezTo>
                <a:cubicBezTo>
                  <a:pt x="292" y="450"/>
                  <a:pt x="290" y="451"/>
                  <a:pt x="290" y="450"/>
                </a:cubicBezTo>
                <a:cubicBezTo>
                  <a:pt x="290" y="450"/>
                  <a:pt x="292" y="450"/>
                  <a:pt x="292" y="450"/>
                </a:cubicBezTo>
                <a:cubicBezTo>
                  <a:pt x="296" y="449"/>
                  <a:pt x="299" y="448"/>
                  <a:pt x="302" y="447"/>
                </a:cubicBezTo>
                <a:cubicBezTo>
                  <a:pt x="305" y="446"/>
                  <a:pt x="307" y="445"/>
                  <a:pt x="310" y="444"/>
                </a:cubicBezTo>
                <a:cubicBezTo>
                  <a:pt x="311" y="444"/>
                  <a:pt x="317" y="442"/>
                  <a:pt x="316" y="442"/>
                </a:cubicBezTo>
                <a:cubicBezTo>
                  <a:pt x="315" y="442"/>
                  <a:pt x="311" y="443"/>
                  <a:pt x="307" y="444"/>
                </a:cubicBezTo>
                <a:cubicBezTo>
                  <a:pt x="304" y="445"/>
                  <a:pt x="304" y="445"/>
                  <a:pt x="304" y="445"/>
                </a:cubicBezTo>
                <a:cubicBezTo>
                  <a:pt x="301" y="446"/>
                  <a:pt x="301" y="446"/>
                  <a:pt x="301" y="446"/>
                </a:cubicBezTo>
                <a:cubicBezTo>
                  <a:pt x="299" y="446"/>
                  <a:pt x="297" y="447"/>
                  <a:pt x="295" y="448"/>
                </a:cubicBezTo>
                <a:cubicBezTo>
                  <a:pt x="291" y="449"/>
                  <a:pt x="287" y="450"/>
                  <a:pt x="283" y="451"/>
                </a:cubicBezTo>
                <a:cubicBezTo>
                  <a:pt x="276" y="452"/>
                  <a:pt x="271" y="453"/>
                  <a:pt x="272" y="454"/>
                </a:cubicBezTo>
                <a:cubicBezTo>
                  <a:pt x="272" y="454"/>
                  <a:pt x="271" y="454"/>
                  <a:pt x="269" y="454"/>
                </a:cubicBezTo>
                <a:cubicBezTo>
                  <a:pt x="263" y="455"/>
                  <a:pt x="262" y="455"/>
                  <a:pt x="262" y="455"/>
                </a:cubicBezTo>
                <a:cubicBezTo>
                  <a:pt x="262" y="455"/>
                  <a:pt x="263" y="456"/>
                  <a:pt x="261" y="456"/>
                </a:cubicBezTo>
                <a:cubicBezTo>
                  <a:pt x="269" y="455"/>
                  <a:pt x="272" y="454"/>
                  <a:pt x="275" y="453"/>
                </a:cubicBezTo>
                <a:cubicBezTo>
                  <a:pt x="276" y="452"/>
                  <a:pt x="279" y="452"/>
                  <a:pt x="283" y="452"/>
                </a:cubicBezTo>
                <a:cubicBezTo>
                  <a:pt x="289" y="451"/>
                  <a:pt x="284" y="453"/>
                  <a:pt x="288" y="452"/>
                </a:cubicBezTo>
                <a:cubicBezTo>
                  <a:pt x="293" y="450"/>
                  <a:pt x="301" y="449"/>
                  <a:pt x="307" y="446"/>
                </a:cubicBezTo>
                <a:close/>
                <a:moveTo>
                  <a:pt x="117" y="267"/>
                </a:moveTo>
                <a:cubicBezTo>
                  <a:pt x="117" y="268"/>
                  <a:pt x="117" y="269"/>
                  <a:pt x="117" y="269"/>
                </a:cubicBezTo>
                <a:cubicBezTo>
                  <a:pt x="117" y="270"/>
                  <a:pt x="117" y="271"/>
                  <a:pt x="118" y="272"/>
                </a:cubicBezTo>
                <a:cubicBezTo>
                  <a:pt x="118" y="273"/>
                  <a:pt x="118" y="274"/>
                  <a:pt x="119" y="275"/>
                </a:cubicBezTo>
                <a:cubicBezTo>
                  <a:pt x="119" y="275"/>
                  <a:pt x="119" y="275"/>
                  <a:pt x="120" y="276"/>
                </a:cubicBezTo>
                <a:cubicBezTo>
                  <a:pt x="119" y="274"/>
                  <a:pt x="119" y="272"/>
                  <a:pt x="118" y="271"/>
                </a:cubicBezTo>
                <a:cubicBezTo>
                  <a:pt x="118" y="269"/>
                  <a:pt x="117" y="268"/>
                  <a:pt x="117" y="26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7" y="89"/>
                </a:move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lose/>
                <a:moveTo>
                  <a:pt x="80" y="72"/>
                </a:moveTo>
                <a:cubicBezTo>
                  <a:pt x="80" y="72"/>
                  <a:pt x="81" y="71"/>
                  <a:pt x="78" y="74"/>
                </a:cubicBezTo>
                <a:cubicBezTo>
                  <a:pt x="76" y="76"/>
                  <a:pt x="71" y="81"/>
                  <a:pt x="71" y="82"/>
                </a:cubicBezTo>
                <a:cubicBezTo>
                  <a:pt x="71" y="83"/>
                  <a:pt x="75" y="78"/>
                  <a:pt x="77" y="76"/>
                </a:cubicBezTo>
                <a:cubicBezTo>
                  <a:pt x="78" y="75"/>
                  <a:pt x="78" y="75"/>
                  <a:pt x="79" y="75"/>
                </a:cubicBezTo>
                <a:cubicBezTo>
                  <a:pt x="81" y="72"/>
                  <a:pt x="89" y="64"/>
                  <a:pt x="80" y="72"/>
                </a:cubicBezTo>
                <a:close/>
                <a:moveTo>
                  <a:pt x="146" y="315"/>
                </a:moveTo>
                <a:cubicBezTo>
                  <a:pt x="146" y="316"/>
                  <a:pt x="147" y="317"/>
                  <a:pt x="147" y="318"/>
                </a:cubicBezTo>
                <a:cubicBezTo>
                  <a:pt x="147" y="317"/>
                  <a:pt x="150" y="320"/>
                  <a:pt x="149" y="319"/>
                </a:cubicBezTo>
                <a:cubicBezTo>
                  <a:pt x="149" y="318"/>
                  <a:pt x="148" y="317"/>
                  <a:pt x="147" y="315"/>
                </a:cubicBezTo>
                <a:cubicBezTo>
                  <a:pt x="146" y="314"/>
                  <a:pt x="145" y="313"/>
                  <a:pt x="144" y="312"/>
                </a:cubicBezTo>
                <a:cubicBezTo>
                  <a:pt x="145" y="313"/>
                  <a:pt x="145" y="314"/>
                  <a:pt x="146" y="315"/>
                </a:cubicBezTo>
                <a:close/>
                <a:moveTo>
                  <a:pt x="132" y="196"/>
                </a:moveTo>
                <a:cubicBezTo>
                  <a:pt x="133" y="194"/>
                  <a:pt x="133" y="193"/>
                  <a:pt x="134" y="192"/>
                </a:cubicBezTo>
                <a:cubicBezTo>
                  <a:pt x="135" y="190"/>
                  <a:pt x="134" y="191"/>
                  <a:pt x="134" y="190"/>
                </a:cubicBezTo>
                <a:cubicBezTo>
                  <a:pt x="134" y="190"/>
                  <a:pt x="133" y="191"/>
                  <a:pt x="133" y="192"/>
                </a:cubicBezTo>
                <a:cubicBezTo>
                  <a:pt x="132" y="193"/>
                  <a:pt x="132" y="194"/>
                  <a:pt x="132" y="196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98"/>
                  <a:pt x="131" y="199"/>
                  <a:pt x="130" y="200"/>
                </a:cubicBezTo>
                <a:cubicBezTo>
                  <a:pt x="131" y="199"/>
                  <a:pt x="131" y="198"/>
                  <a:pt x="131" y="198"/>
                </a:cubicBezTo>
                <a:cubicBezTo>
                  <a:pt x="132" y="197"/>
                  <a:pt x="132" y="196"/>
                  <a:pt x="132" y="196"/>
                </a:cubicBezTo>
                <a:close/>
                <a:moveTo>
                  <a:pt x="173" y="332"/>
                </a:moveTo>
                <a:cubicBezTo>
                  <a:pt x="174" y="333"/>
                  <a:pt x="175" y="334"/>
                  <a:pt x="176" y="334"/>
                </a:cubicBezTo>
                <a:cubicBezTo>
                  <a:pt x="177" y="334"/>
                  <a:pt x="176" y="334"/>
                  <a:pt x="175" y="333"/>
                </a:cubicBezTo>
                <a:cubicBezTo>
                  <a:pt x="175" y="333"/>
                  <a:pt x="174" y="332"/>
                  <a:pt x="175" y="333"/>
                </a:cubicBezTo>
                <a:cubicBezTo>
                  <a:pt x="175" y="333"/>
                  <a:pt x="176" y="333"/>
                  <a:pt x="176" y="334"/>
                </a:cubicBezTo>
                <a:cubicBezTo>
                  <a:pt x="177" y="334"/>
                  <a:pt x="178" y="335"/>
                  <a:pt x="180" y="336"/>
                </a:cubicBezTo>
                <a:cubicBezTo>
                  <a:pt x="181" y="336"/>
                  <a:pt x="182" y="337"/>
                  <a:pt x="183" y="338"/>
                </a:cubicBezTo>
                <a:cubicBezTo>
                  <a:pt x="182" y="337"/>
                  <a:pt x="182" y="337"/>
                  <a:pt x="181" y="336"/>
                </a:cubicBezTo>
                <a:cubicBezTo>
                  <a:pt x="178" y="334"/>
                  <a:pt x="176" y="333"/>
                  <a:pt x="173" y="332"/>
                </a:cubicBezTo>
                <a:cubicBezTo>
                  <a:pt x="173" y="331"/>
                  <a:pt x="172" y="331"/>
                  <a:pt x="173" y="332"/>
                </a:cubicBezTo>
                <a:close/>
                <a:moveTo>
                  <a:pt x="51" y="94"/>
                </a:moveTo>
                <a:cubicBezTo>
                  <a:pt x="52" y="92"/>
                  <a:pt x="53" y="91"/>
                  <a:pt x="53" y="91"/>
                </a:cubicBezTo>
                <a:cubicBezTo>
                  <a:pt x="52" y="91"/>
                  <a:pt x="51" y="93"/>
                  <a:pt x="50" y="94"/>
                </a:cubicBezTo>
                <a:cubicBezTo>
                  <a:pt x="48" y="97"/>
                  <a:pt x="46" y="100"/>
                  <a:pt x="44" y="102"/>
                </a:cubicBezTo>
                <a:cubicBezTo>
                  <a:pt x="46" y="101"/>
                  <a:pt x="48" y="98"/>
                  <a:pt x="49" y="97"/>
                </a:cubicBezTo>
                <a:cubicBezTo>
                  <a:pt x="49" y="97"/>
                  <a:pt x="50" y="96"/>
                  <a:pt x="52" y="93"/>
                </a:cubicBezTo>
                <a:cubicBezTo>
                  <a:pt x="51" y="94"/>
                  <a:pt x="48" y="97"/>
                  <a:pt x="51" y="94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65" y="87"/>
                </a:moveTo>
                <a:cubicBezTo>
                  <a:pt x="66" y="86"/>
                  <a:pt x="67" y="84"/>
                  <a:pt x="69" y="83"/>
                </a:cubicBezTo>
                <a:cubicBezTo>
                  <a:pt x="70" y="81"/>
                  <a:pt x="71" y="80"/>
                  <a:pt x="72" y="79"/>
                </a:cubicBezTo>
                <a:cubicBezTo>
                  <a:pt x="75" y="76"/>
                  <a:pt x="77" y="74"/>
                  <a:pt x="80" y="72"/>
                </a:cubicBezTo>
                <a:cubicBezTo>
                  <a:pt x="79" y="72"/>
                  <a:pt x="79" y="71"/>
                  <a:pt x="77" y="72"/>
                </a:cubicBezTo>
                <a:cubicBezTo>
                  <a:pt x="72" y="78"/>
                  <a:pt x="68" y="83"/>
                  <a:pt x="65" y="87"/>
                </a:cubicBezTo>
                <a:close/>
                <a:moveTo>
                  <a:pt x="80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1"/>
                  <a:pt x="80" y="71"/>
                  <a:pt x="80" y="71"/>
                </a:cubicBezTo>
                <a:lnTo>
                  <a:pt x="80" y="72"/>
                </a:lnTo>
                <a:close/>
                <a:moveTo>
                  <a:pt x="51" y="102"/>
                </a:moveTo>
                <a:cubicBezTo>
                  <a:pt x="54" y="97"/>
                  <a:pt x="57" y="94"/>
                  <a:pt x="57" y="93"/>
                </a:cubicBezTo>
                <a:cubicBezTo>
                  <a:pt x="57" y="92"/>
                  <a:pt x="58" y="91"/>
                  <a:pt x="59" y="89"/>
                </a:cubicBezTo>
                <a:cubicBezTo>
                  <a:pt x="60" y="89"/>
                  <a:pt x="61" y="88"/>
                  <a:pt x="61" y="87"/>
                </a:cubicBezTo>
                <a:cubicBezTo>
                  <a:pt x="65" y="83"/>
                  <a:pt x="65" y="83"/>
                  <a:pt x="64" y="83"/>
                </a:cubicBezTo>
                <a:cubicBezTo>
                  <a:pt x="63" y="83"/>
                  <a:pt x="63" y="83"/>
                  <a:pt x="64" y="82"/>
                </a:cubicBezTo>
                <a:cubicBezTo>
                  <a:pt x="65" y="81"/>
                  <a:pt x="66" y="79"/>
                  <a:pt x="68" y="77"/>
                </a:cubicBezTo>
                <a:cubicBezTo>
                  <a:pt x="71" y="75"/>
                  <a:pt x="73" y="72"/>
                  <a:pt x="75" y="70"/>
                </a:cubicBezTo>
                <a:cubicBezTo>
                  <a:pt x="77" y="68"/>
                  <a:pt x="79" y="66"/>
                  <a:pt x="81" y="64"/>
                </a:cubicBezTo>
                <a:cubicBezTo>
                  <a:pt x="78" y="67"/>
                  <a:pt x="75" y="69"/>
                  <a:pt x="73" y="71"/>
                </a:cubicBezTo>
                <a:cubicBezTo>
                  <a:pt x="70" y="74"/>
                  <a:pt x="68" y="76"/>
                  <a:pt x="66" y="78"/>
                </a:cubicBezTo>
                <a:cubicBezTo>
                  <a:pt x="61" y="82"/>
                  <a:pt x="57" y="86"/>
                  <a:pt x="52" y="93"/>
                </a:cubicBezTo>
                <a:cubicBezTo>
                  <a:pt x="52" y="94"/>
                  <a:pt x="45" y="103"/>
                  <a:pt x="42" y="108"/>
                </a:cubicBezTo>
                <a:cubicBezTo>
                  <a:pt x="44" y="106"/>
                  <a:pt x="45" y="103"/>
                  <a:pt x="47" y="101"/>
                </a:cubicBezTo>
                <a:cubicBezTo>
                  <a:pt x="49" y="99"/>
                  <a:pt x="50" y="97"/>
                  <a:pt x="51" y="96"/>
                </a:cubicBezTo>
                <a:cubicBezTo>
                  <a:pt x="52" y="96"/>
                  <a:pt x="53" y="95"/>
                  <a:pt x="53" y="95"/>
                </a:cubicBezTo>
                <a:cubicBezTo>
                  <a:pt x="51" y="97"/>
                  <a:pt x="49" y="100"/>
                  <a:pt x="49" y="100"/>
                </a:cubicBezTo>
                <a:cubicBezTo>
                  <a:pt x="49" y="100"/>
                  <a:pt x="49" y="98"/>
                  <a:pt x="48" y="101"/>
                </a:cubicBezTo>
                <a:cubicBezTo>
                  <a:pt x="47" y="103"/>
                  <a:pt x="45" y="105"/>
                  <a:pt x="44" y="107"/>
                </a:cubicBezTo>
                <a:cubicBezTo>
                  <a:pt x="43" y="109"/>
                  <a:pt x="41" y="111"/>
                  <a:pt x="40" y="113"/>
                </a:cubicBezTo>
                <a:cubicBezTo>
                  <a:pt x="39" y="115"/>
                  <a:pt x="38" y="117"/>
                  <a:pt x="37" y="119"/>
                </a:cubicBezTo>
                <a:cubicBezTo>
                  <a:pt x="35" y="122"/>
                  <a:pt x="34" y="125"/>
                  <a:pt x="32" y="127"/>
                </a:cubicBezTo>
                <a:cubicBezTo>
                  <a:pt x="34" y="123"/>
                  <a:pt x="36" y="120"/>
                  <a:pt x="38" y="117"/>
                </a:cubicBezTo>
                <a:cubicBezTo>
                  <a:pt x="35" y="121"/>
                  <a:pt x="33" y="125"/>
                  <a:pt x="31" y="129"/>
                </a:cubicBezTo>
                <a:cubicBezTo>
                  <a:pt x="30" y="131"/>
                  <a:pt x="29" y="134"/>
                  <a:pt x="28" y="136"/>
                </a:cubicBezTo>
                <a:cubicBezTo>
                  <a:pt x="27" y="138"/>
                  <a:pt x="26" y="140"/>
                  <a:pt x="25" y="143"/>
                </a:cubicBezTo>
                <a:cubicBezTo>
                  <a:pt x="28" y="137"/>
                  <a:pt x="32" y="128"/>
                  <a:pt x="36" y="123"/>
                </a:cubicBezTo>
                <a:cubicBezTo>
                  <a:pt x="37" y="121"/>
                  <a:pt x="40" y="116"/>
                  <a:pt x="38" y="121"/>
                </a:cubicBezTo>
                <a:cubicBezTo>
                  <a:pt x="37" y="124"/>
                  <a:pt x="38" y="123"/>
                  <a:pt x="39" y="122"/>
                </a:cubicBezTo>
                <a:cubicBezTo>
                  <a:pt x="39" y="122"/>
                  <a:pt x="42" y="118"/>
                  <a:pt x="42" y="117"/>
                </a:cubicBezTo>
                <a:cubicBezTo>
                  <a:pt x="41" y="117"/>
                  <a:pt x="42" y="116"/>
                  <a:pt x="42" y="116"/>
                </a:cubicBezTo>
                <a:cubicBezTo>
                  <a:pt x="43" y="115"/>
                  <a:pt x="45" y="113"/>
                  <a:pt x="46" y="111"/>
                </a:cubicBezTo>
                <a:cubicBezTo>
                  <a:pt x="46" y="111"/>
                  <a:pt x="46" y="109"/>
                  <a:pt x="47" y="108"/>
                </a:cubicBezTo>
                <a:cubicBezTo>
                  <a:pt x="48" y="106"/>
                  <a:pt x="50" y="104"/>
                  <a:pt x="51" y="102"/>
                </a:cubicBezTo>
                <a:close/>
                <a:moveTo>
                  <a:pt x="129" y="451"/>
                </a:move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lose/>
                <a:moveTo>
                  <a:pt x="127" y="449"/>
                </a:moveTo>
                <a:cubicBezTo>
                  <a:pt x="124" y="447"/>
                  <a:pt x="121" y="445"/>
                  <a:pt x="118" y="444"/>
                </a:cubicBezTo>
                <a:cubicBezTo>
                  <a:pt x="120" y="445"/>
                  <a:pt x="122" y="447"/>
                  <a:pt x="124" y="448"/>
                </a:cubicBezTo>
                <a:cubicBezTo>
                  <a:pt x="127" y="449"/>
                  <a:pt x="129" y="450"/>
                  <a:pt x="129" y="451"/>
                </a:cubicBezTo>
                <a:cubicBezTo>
                  <a:pt x="131" y="452"/>
                  <a:pt x="132" y="452"/>
                  <a:pt x="136" y="453"/>
                </a:cubicBezTo>
                <a:cubicBezTo>
                  <a:pt x="133" y="452"/>
                  <a:pt x="130" y="450"/>
                  <a:pt x="127" y="449"/>
                </a:cubicBezTo>
                <a:close/>
                <a:moveTo>
                  <a:pt x="129" y="451"/>
                </a:move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22" y="447"/>
                  <a:pt x="122" y="447"/>
                </a:cubicBezTo>
                <a:cubicBezTo>
                  <a:pt x="115" y="443"/>
                  <a:pt x="115" y="443"/>
                  <a:pt x="115" y="443"/>
                </a:cubicBezTo>
                <a:cubicBezTo>
                  <a:pt x="108" y="439"/>
                  <a:pt x="108" y="439"/>
                  <a:pt x="108" y="439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2" y="435"/>
                  <a:pt x="102" y="435"/>
                  <a:pt x="102" y="435"/>
                </a:cubicBezTo>
                <a:cubicBezTo>
                  <a:pt x="106" y="438"/>
                  <a:pt x="110" y="440"/>
                  <a:pt x="114" y="443"/>
                </a:cubicBezTo>
                <a:cubicBezTo>
                  <a:pt x="117" y="444"/>
                  <a:pt x="119" y="446"/>
                  <a:pt x="121" y="447"/>
                </a:cubicBezTo>
                <a:cubicBezTo>
                  <a:pt x="123" y="448"/>
                  <a:pt x="125" y="449"/>
                  <a:pt x="128" y="451"/>
                </a:cubicBezTo>
                <a:cubicBezTo>
                  <a:pt x="128" y="451"/>
                  <a:pt x="128" y="451"/>
                  <a:pt x="129" y="451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32" y="465"/>
                </a:moveTo>
                <a:cubicBezTo>
                  <a:pt x="136" y="466"/>
                  <a:pt x="140" y="468"/>
                  <a:pt x="145" y="470"/>
                </a:cubicBezTo>
                <a:cubicBezTo>
                  <a:pt x="142" y="469"/>
                  <a:pt x="140" y="468"/>
                  <a:pt x="137" y="467"/>
                </a:cubicBezTo>
                <a:cubicBezTo>
                  <a:pt x="135" y="466"/>
                  <a:pt x="132" y="465"/>
                  <a:pt x="130" y="464"/>
                </a:cubicBezTo>
                <a:cubicBezTo>
                  <a:pt x="129" y="463"/>
                  <a:pt x="126" y="462"/>
                  <a:pt x="128" y="464"/>
                </a:cubicBezTo>
                <a:cubicBezTo>
                  <a:pt x="130" y="465"/>
                  <a:pt x="132" y="466"/>
                  <a:pt x="135" y="467"/>
                </a:cubicBezTo>
                <a:cubicBezTo>
                  <a:pt x="138" y="468"/>
                  <a:pt x="130" y="464"/>
                  <a:pt x="132" y="465"/>
                </a:cubicBezTo>
                <a:close/>
                <a:moveTo>
                  <a:pt x="190" y="438"/>
                </a:moveTo>
                <a:cubicBezTo>
                  <a:pt x="184" y="436"/>
                  <a:pt x="178" y="434"/>
                  <a:pt x="172" y="433"/>
                </a:cubicBezTo>
                <a:cubicBezTo>
                  <a:pt x="178" y="435"/>
                  <a:pt x="184" y="437"/>
                  <a:pt x="190" y="438"/>
                </a:cubicBezTo>
                <a:close/>
                <a:moveTo>
                  <a:pt x="150" y="449"/>
                </a:moveTo>
                <a:cubicBezTo>
                  <a:pt x="148" y="448"/>
                  <a:pt x="146" y="447"/>
                  <a:pt x="144" y="447"/>
                </a:cubicBezTo>
                <a:cubicBezTo>
                  <a:pt x="140" y="445"/>
                  <a:pt x="136" y="443"/>
                  <a:pt x="131" y="441"/>
                </a:cubicBezTo>
                <a:cubicBezTo>
                  <a:pt x="135" y="443"/>
                  <a:pt x="140" y="445"/>
                  <a:pt x="144" y="447"/>
                </a:cubicBezTo>
                <a:cubicBezTo>
                  <a:pt x="146" y="448"/>
                  <a:pt x="148" y="449"/>
                  <a:pt x="150" y="450"/>
                </a:cubicBezTo>
                <a:cubicBezTo>
                  <a:pt x="153" y="451"/>
                  <a:pt x="155" y="452"/>
                  <a:pt x="157" y="453"/>
                </a:cubicBezTo>
                <a:cubicBezTo>
                  <a:pt x="157" y="453"/>
                  <a:pt x="159" y="453"/>
                  <a:pt x="161" y="454"/>
                </a:cubicBezTo>
                <a:cubicBezTo>
                  <a:pt x="163" y="454"/>
                  <a:pt x="164" y="455"/>
                  <a:pt x="163" y="454"/>
                </a:cubicBezTo>
                <a:cubicBezTo>
                  <a:pt x="161" y="454"/>
                  <a:pt x="158" y="453"/>
                  <a:pt x="157" y="452"/>
                </a:cubicBezTo>
                <a:cubicBezTo>
                  <a:pt x="155" y="451"/>
                  <a:pt x="152" y="450"/>
                  <a:pt x="150" y="449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90" y="408"/>
                  <a:pt x="92" y="411"/>
                  <a:pt x="93" y="411"/>
                </a:cubicBezTo>
                <a:cubicBezTo>
                  <a:pt x="90" y="408"/>
                  <a:pt x="91" y="408"/>
                  <a:pt x="90" y="407"/>
                </a:cubicBezTo>
                <a:cubicBezTo>
                  <a:pt x="87" y="405"/>
                  <a:pt x="84" y="402"/>
                  <a:pt x="80" y="399"/>
                </a:cubicBezTo>
                <a:cubicBezTo>
                  <a:pt x="79" y="397"/>
                  <a:pt x="77" y="396"/>
                  <a:pt x="75" y="394"/>
                </a:cubicBezTo>
                <a:cubicBezTo>
                  <a:pt x="74" y="392"/>
                  <a:pt x="72" y="390"/>
                  <a:pt x="70" y="388"/>
                </a:cubicBezTo>
                <a:cubicBezTo>
                  <a:pt x="72" y="390"/>
                  <a:pt x="74" y="392"/>
                  <a:pt x="75" y="394"/>
                </a:cubicBezTo>
                <a:cubicBezTo>
                  <a:pt x="77" y="396"/>
                  <a:pt x="78" y="397"/>
                  <a:pt x="80" y="399"/>
                </a:cubicBezTo>
                <a:cubicBezTo>
                  <a:pt x="83" y="402"/>
                  <a:pt x="86" y="404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122" y="445"/>
                </a:moveTo>
                <a:cubicBezTo>
                  <a:pt x="119" y="443"/>
                  <a:pt x="116" y="442"/>
                  <a:pt x="113" y="440"/>
                </a:cubicBezTo>
                <a:cubicBezTo>
                  <a:pt x="111" y="438"/>
                  <a:pt x="116" y="441"/>
                  <a:pt x="112" y="438"/>
                </a:cubicBezTo>
                <a:cubicBezTo>
                  <a:pt x="110" y="437"/>
                  <a:pt x="108" y="436"/>
                  <a:pt x="107" y="436"/>
                </a:cubicBezTo>
                <a:cubicBezTo>
                  <a:pt x="105" y="435"/>
                  <a:pt x="104" y="434"/>
                  <a:pt x="103" y="433"/>
                </a:cubicBezTo>
                <a:cubicBezTo>
                  <a:pt x="102" y="433"/>
                  <a:pt x="101" y="433"/>
                  <a:pt x="99" y="431"/>
                </a:cubicBezTo>
                <a:cubicBezTo>
                  <a:pt x="105" y="436"/>
                  <a:pt x="111" y="441"/>
                  <a:pt x="118" y="444"/>
                </a:cubicBezTo>
                <a:cubicBezTo>
                  <a:pt x="115" y="442"/>
                  <a:pt x="115" y="442"/>
                  <a:pt x="122" y="445"/>
                </a:cubicBezTo>
                <a:close/>
                <a:moveTo>
                  <a:pt x="111" y="427"/>
                </a:moveTo>
                <a:cubicBezTo>
                  <a:pt x="110" y="426"/>
                  <a:pt x="108" y="425"/>
                  <a:pt x="107" y="424"/>
                </a:cubicBezTo>
                <a:cubicBezTo>
                  <a:pt x="106" y="423"/>
                  <a:pt x="108" y="425"/>
                  <a:pt x="109" y="425"/>
                </a:cubicBezTo>
                <a:cubicBezTo>
                  <a:pt x="113" y="428"/>
                  <a:pt x="113" y="428"/>
                  <a:pt x="113" y="427"/>
                </a:cubicBezTo>
                <a:cubicBezTo>
                  <a:pt x="112" y="426"/>
                  <a:pt x="109" y="424"/>
                  <a:pt x="106" y="422"/>
                </a:cubicBezTo>
                <a:cubicBezTo>
                  <a:pt x="103" y="420"/>
                  <a:pt x="100" y="417"/>
                  <a:pt x="96" y="415"/>
                </a:cubicBezTo>
                <a:cubicBezTo>
                  <a:pt x="93" y="412"/>
                  <a:pt x="90" y="409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6" y="405"/>
                  <a:pt x="87" y="407"/>
                  <a:pt x="86" y="406"/>
                </a:cubicBezTo>
                <a:cubicBezTo>
                  <a:pt x="89" y="409"/>
                  <a:pt x="90" y="411"/>
                  <a:pt x="95" y="415"/>
                </a:cubicBezTo>
                <a:cubicBezTo>
                  <a:pt x="97" y="417"/>
                  <a:pt x="100" y="419"/>
                  <a:pt x="103" y="421"/>
                </a:cubicBezTo>
                <a:cubicBezTo>
                  <a:pt x="105" y="423"/>
                  <a:pt x="108" y="425"/>
                  <a:pt x="111" y="427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46" y="327"/>
                </a:moveTo>
                <a:cubicBezTo>
                  <a:pt x="146" y="328"/>
                  <a:pt x="144" y="325"/>
                  <a:pt x="143" y="326"/>
                </a:cubicBezTo>
                <a:cubicBezTo>
                  <a:pt x="145" y="327"/>
                  <a:pt x="146" y="329"/>
                  <a:pt x="148" y="330"/>
                </a:cubicBezTo>
                <a:cubicBezTo>
                  <a:pt x="150" y="332"/>
                  <a:pt x="149" y="331"/>
                  <a:pt x="149" y="330"/>
                </a:cubicBezTo>
                <a:cubicBezTo>
                  <a:pt x="148" y="330"/>
                  <a:pt x="146" y="327"/>
                  <a:pt x="146" y="327"/>
                </a:cubicBezTo>
                <a:close/>
                <a:moveTo>
                  <a:pt x="221" y="460"/>
                </a:moveTo>
                <a:cubicBezTo>
                  <a:pt x="229" y="461"/>
                  <a:pt x="229" y="461"/>
                  <a:pt x="241" y="461"/>
                </a:cubicBezTo>
                <a:cubicBezTo>
                  <a:pt x="238" y="461"/>
                  <a:pt x="236" y="460"/>
                  <a:pt x="234" y="460"/>
                </a:cubicBezTo>
                <a:cubicBezTo>
                  <a:pt x="235" y="460"/>
                  <a:pt x="240" y="460"/>
                  <a:pt x="239" y="460"/>
                </a:cubicBezTo>
                <a:cubicBezTo>
                  <a:pt x="234" y="459"/>
                  <a:pt x="230" y="460"/>
                  <a:pt x="224" y="460"/>
                </a:cubicBezTo>
                <a:cubicBezTo>
                  <a:pt x="226" y="460"/>
                  <a:pt x="230" y="460"/>
                  <a:pt x="230" y="461"/>
                </a:cubicBezTo>
                <a:cubicBezTo>
                  <a:pt x="227" y="461"/>
                  <a:pt x="223" y="460"/>
                  <a:pt x="221" y="460"/>
                </a:cubicBezTo>
                <a:close/>
                <a:moveTo>
                  <a:pt x="375" y="93"/>
                </a:move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5" y="93"/>
                  <a:pt x="375" y="93"/>
                </a:cubicBezTo>
                <a:close/>
                <a:moveTo>
                  <a:pt x="168" y="454"/>
                </a:moveTo>
                <a:cubicBezTo>
                  <a:pt x="169" y="455"/>
                  <a:pt x="172" y="456"/>
                  <a:pt x="173" y="456"/>
                </a:cubicBezTo>
                <a:cubicBezTo>
                  <a:pt x="168" y="454"/>
                  <a:pt x="161" y="452"/>
                  <a:pt x="158" y="451"/>
                </a:cubicBezTo>
                <a:cubicBezTo>
                  <a:pt x="150" y="447"/>
                  <a:pt x="147" y="446"/>
                  <a:pt x="144" y="445"/>
                </a:cubicBezTo>
                <a:cubicBezTo>
                  <a:pt x="149" y="448"/>
                  <a:pt x="159" y="451"/>
                  <a:pt x="162" y="453"/>
                </a:cubicBezTo>
                <a:cubicBezTo>
                  <a:pt x="159" y="452"/>
                  <a:pt x="157" y="451"/>
                  <a:pt x="154" y="450"/>
                </a:cubicBezTo>
                <a:cubicBezTo>
                  <a:pt x="151" y="449"/>
                  <a:pt x="149" y="448"/>
                  <a:pt x="147" y="447"/>
                </a:cubicBezTo>
                <a:cubicBezTo>
                  <a:pt x="148" y="448"/>
                  <a:pt x="149" y="449"/>
                  <a:pt x="151" y="449"/>
                </a:cubicBezTo>
                <a:cubicBezTo>
                  <a:pt x="152" y="450"/>
                  <a:pt x="154" y="450"/>
                  <a:pt x="155" y="451"/>
                </a:cubicBezTo>
                <a:cubicBezTo>
                  <a:pt x="158" y="452"/>
                  <a:pt x="161" y="453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8" y="456"/>
                  <a:pt x="172" y="457"/>
                  <a:pt x="177" y="459"/>
                </a:cubicBezTo>
                <a:cubicBezTo>
                  <a:pt x="179" y="459"/>
                  <a:pt x="181" y="460"/>
                  <a:pt x="184" y="460"/>
                </a:cubicBezTo>
                <a:cubicBezTo>
                  <a:pt x="186" y="461"/>
                  <a:pt x="189" y="461"/>
                  <a:pt x="191" y="462"/>
                </a:cubicBezTo>
                <a:cubicBezTo>
                  <a:pt x="187" y="461"/>
                  <a:pt x="182" y="460"/>
                  <a:pt x="178" y="458"/>
                </a:cubicBezTo>
                <a:cubicBezTo>
                  <a:pt x="174" y="457"/>
                  <a:pt x="171" y="456"/>
                  <a:pt x="168" y="454"/>
                </a:cubicBezTo>
                <a:close/>
                <a:moveTo>
                  <a:pt x="149" y="321"/>
                </a:moveTo>
                <a:cubicBezTo>
                  <a:pt x="148" y="320"/>
                  <a:pt x="147" y="319"/>
                  <a:pt x="146" y="318"/>
                </a:cubicBezTo>
                <a:cubicBezTo>
                  <a:pt x="145" y="316"/>
                  <a:pt x="144" y="315"/>
                  <a:pt x="143" y="313"/>
                </a:cubicBezTo>
                <a:cubicBezTo>
                  <a:pt x="143" y="313"/>
                  <a:pt x="142" y="312"/>
                  <a:pt x="142" y="311"/>
                </a:cubicBezTo>
                <a:cubicBezTo>
                  <a:pt x="141" y="310"/>
                  <a:pt x="141" y="310"/>
                  <a:pt x="140" y="309"/>
                </a:cubicBezTo>
                <a:cubicBezTo>
                  <a:pt x="140" y="309"/>
                  <a:pt x="140" y="310"/>
                  <a:pt x="140" y="310"/>
                </a:cubicBezTo>
                <a:cubicBezTo>
                  <a:pt x="140" y="310"/>
                  <a:pt x="140" y="311"/>
                  <a:pt x="140" y="312"/>
                </a:cubicBezTo>
                <a:cubicBezTo>
                  <a:pt x="141" y="313"/>
                  <a:pt x="142" y="314"/>
                  <a:pt x="144" y="316"/>
                </a:cubicBezTo>
                <a:cubicBezTo>
                  <a:pt x="145" y="317"/>
                  <a:pt x="146" y="318"/>
                  <a:pt x="146" y="319"/>
                </a:cubicBezTo>
                <a:cubicBezTo>
                  <a:pt x="147" y="320"/>
                  <a:pt x="147" y="321"/>
                  <a:pt x="148" y="321"/>
                </a:cubicBezTo>
                <a:cubicBezTo>
                  <a:pt x="149" y="322"/>
                  <a:pt x="149" y="323"/>
                  <a:pt x="150" y="324"/>
                </a:cubicBezTo>
                <a:cubicBezTo>
                  <a:pt x="151" y="324"/>
                  <a:pt x="151" y="325"/>
                  <a:pt x="151" y="325"/>
                </a:cubicBezTo>
                <a:cubicBezTo>
                  <a:pt x="152" y="325"/>
                  <a:pt x="152" y="325"/>
                  <a:pt x="152" y="325"/>
                </a:cubicBezTo>
                <a:cubicBezTo>
                  <a:pt x="151" y="323"/>
                  <a:pt x="150" y="322"/>
                  <a:pt x="149" y="321"/>
                </a:cubicBezTo>
                <a:close/>
                <a:moveTo>
                  <a:pt x="203" y="461"/>
                </a:moveTo>
                <a:cubicBezTo>
                  <a:pt x="207" y="462"/>
                  <a:pt x="210" y="462"/>
                  <a:pt x="213" y="463"/>
                </a:cubicBezTo>
                <a:cubicBezTo>
                  <a:pt x="214" y="462"/>
                  <a:pt x="208" y="461"/>
                  <a:pt x="205" y="460"/>
                </a:cubicBezTo>
                <a:cubicBezTo>
                  <a:pt x="201" y="459"/>
                  <a:pt x="198" y="458"/>
                  <a:pt x="194" y="458"/>
                </a:cubicBezTo>
                <a:cubicBezTo>
                  <a:pt x="190" y="457"/>
                  <a:pt x="186" y="456"/>
                  <a:pt x="182" y="455"/>
                </a:cubicBezTo>
                <a:cubicBezTo>
                  <a:pt x="186" y="457"/>
                  <a:pt x="190" y="458"/>
                  <a:pt x="194" y="458"/>
                </a:cubicBezTo>
                <a:cubicBezTo>
                  <a:pt x="198" y="459"/>
                  <a:pt x="201" y="460"/>
                  <a:pt x="205" y="460"/>
                </a:cubicBezTo>
                <a:cubicBezTo>
                  <a:pt x="206" y="461"/>
                  <a:pt x="200" y="460"/>
                  <a:pt x="203" y="461"/>
                </a:cubicBezTo>
                <a:close/>
                <a:moveTo>
                  <a:pt x="324" y="434"/>
                </a:moveTo>
                <a:cubicBezTo>
                  <a:pt x="332" y="431"/>
                  <a:pt x="341" y="427"/>
                  <a:pt x="351" y="421"/>
                </a:cubicBezTo>
                <a:cubicBezTo>
                  <a:pt x="343" y="424"/>
                  <a:pt x="333" y="431"/>
                  <a:pt x="324" y="434"/>
                </a:cubicBezTo>
                <a:close/>
                <a:moveTo>
                  <a:pt x="182" y="349"/>
                </a:moveTo>
                <a:cubicBezTo>
                  <a:pt x="182" y="348"/>
                  <a:pt x="181" y="348"/>
                  <a:pt x="180" y="348"/>
                </a:cubicBezTo>
                <a:cubicBezTo>
                  <a:pt x="180" y="347"/>
                  <a:pt x="179" y="347"/>
                  <a:pt x="178" y="346"/>
                </a:cubicBezTo>
                <a:cubicBezTo>
                  <a:pt x="175" y="345"/>
                  <a:pt x="172" y="343"/>
                  <a:pt x="170" y="341"/>
                </a:cubicBezTo>
                <a:cubicBezTo>
                  <a:pt x="166" y="339"/>
                  <a:pt x="166" y="339"/>
                  <a:pt x="166" y="339"/>
                </a:cubicBezTo>
                <a:cubicBezTo>
                  <a:pt x="164" y="338"/>
                  <a:pt x="163" y="337"/>
                  <a:pt x="162" y="336"/>
                </a:cubicBezTo>
                <a:cubicBezTo>
                  <a:pt x="161" y="336"/>
                  <a:pt x="160" y="335"/>
                  <a:pt x="160" y="335"/>
                </a:cubicBezTo>
                <a:cubicBezTo>
                  <a:pt x="161" y="336"/>
                  <a:pt x="160" y="336"/>
                  <a:pt x="160" y="335"/>
                </a:cubicBezTo>
                <a:cubicBezTo>
                  <a:pt x="159" y="334"/>
                  <a:pt x="158" y="333"/>
                  <a:pt x="158" y="333"/>
                </a:cubicBezTo>
                <a:cubicBezTo>
                  <a:pt x="157" y="333"/>
                  <a:pt x="156" y="331"/>
                  <a:pt x="155" y="331"/>
                </a:cubicBezTo>
                <a:cubicBezTo>
                  <a:pt x="158" y="334"/>
                  <a:pt x="160" y="336"/>
                  <a:pt x="162" y="338"/>
                </a:cubicBezTo>
                <a:cubicBezTo>
                  <a:pt x="166" y="340"/>
                  <a:pt x="170" y="343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6" y="347"/>
                  <a:pt x="178" y="348"/>
                  <a:pt x="180" y="349"/>
                </a:cubicBezTo>
                <a:cubicBezTo>
                  <a:pt x="182" y="350"/>
                  <a:pt x="184" y="351"/>
                  <a:pt x="186" y="352"/>
                </a:cubicBezTo>
                <a:cubicBezTo>
                  <a:pt x="187" y="352"/>
                  <a:pt x="188" y="353"/>
                  <a:pt x="189" y="353"/>
                </a:cubicBezTo>
                <a:cubicBezTo>
                  <a:pt x="188" y="352"/>
                  <a:pt x="188" y="352"/>
                  <a:pt x="186" y="351"/>
                </a:cubicBezTo>
                <a:cubicBezTo>
                  <a:pt x="184" y="350"/>
                  <a:pt x="182" y="349"/>
                  <a:pt x="182" y="349"/>
                </a:cubicBezTo>
                <a:close/>
                <a:moveTo>
                  <a:pt x="193" y="449"/>
                </a:moveTo>
                <a:cubicBezTo>
                  <a:pt x="196" y="450"/>
                  <a:pt x="198" y="450"/>
                  <a:pt x="200" y="451"/>
                </a:cubicBezTo>
                <a:cubicBezTo>
                  <a:pt x="202" y="451"/>
                  <a:pt x="204" y="452"/>
                  <a:pt x="206" y="452"/>
                </a:cubicBezTo>
                <a:cubicBezTo>
                  <a:pt x="205" y="452"/>
                  <a:pt x="201" y="451"/>
                  <a:pt x="200" y="451"/>
                </a:cubicBezTo>
                <a:cubicBezTo>
                  <a:pt x="202" y="452"/>
                  <a:pt x="205" y="452"/>
                  <a:pt x="207" y="453"/>
                </a:cubicBezTo>
                <a:cubicBezTo>
                  <a:pt x="209" y="453"/>
                  <a:pt x="211" y="453"/>
                  <a:pt x="213" y="454"/>
                </a:cubicBezTo>
                <a:cubicBezTo>
                  <a:pt x="217" y="455"/>
                  <a:pt x="222" y="455"/>
                  <a:pt x="226" y="455"/>
                </a:cubicBezTo>
                <a:cubicBezTo>
                  <a:pt x="226" y="456"/>
                  <a:pt x="225" y="456"/>
                  <a:pt x="219" y="455"/>
                </a:cubicBezTo>
                <a:cubicBezTo>
                  <a:pt x="216" y="455"/>
                  <a:pt x="212" y="454"/>
                  <a:pt x="209" y="454"/>
                </a:cubicBezTo>
                <a:cubicBezTo>
                  <a:pt x="205" y="453"/>
                  <a:pt x="202" y="453"/>
                  <a:pt x="198" y="452"/>
                </a:cubicBezTo>
                <a:cubicBezTo>
                  <a:pt x="201" y="453"/>
                  <a:pt x="205" y="453"/>
                  <a:pt x="208" y="454"/>
                </a:cubicBezTo>
                <a:cubicBezTo>
                  <a:pt x="212" y="454"/>
                  <a:pt x="216" y="455"/>
                  <a:pt x="220" y="455"/>
                </a:cubicBezTo>
                <a:cubicBezTo>
                  <a:pt x="216" y="456"/>
                  <a:pt x="212" y="454"/>
                  <a:pt x="208" y="454"/>
                </a:cubicBezTo>
                <a:cubicBezTo>
                  <a:pt x="211" y="455"/>
                  <a:pt x="215" y="456"/>
                  <a:pt x="218" y="456"/>
                </a:cubicBezTo>
                <a:cubicBezTo>
                  <a:pt x="224" y="456"/>
                  <a:pt x="228" y="457"/>
                  <a:pt x="231" y="457"/>
                </a:cubicBezTo>
                <a:cubicBezTo>
                  <a:pt x="238" y="458"/>
                  <a:pt x="238" y="458"/>
                  <a:pt x="243" y="457"/>
                </a:cubicBezTo>
                <a:cubicBezTo>
                  <a:pt x="239" y="457"/>
                  <a:pt x="236" y="457"/>
                  <a:pt x="233" y="457"/>
                </a:cubicBezTo>
                <a:cubicBezTo>
                  <a:pt x="235" y="457"/>
                  <a:pt x="238" y="457"/>
                  <a:pt x="240" y="457"/>
                </a:cubicBezTo>
                <a:cubicBezTo>
                  <a:pt x="242" y="457"/>
                  <a:pt x="244" y="457"/>
                  <a:pt x="243" y="456"/>
                </a:cubicBezTo>
                <a:cubicBezTo>
                  <a:pt x="242" y="456"/>
                  <a:pt x="241" y="455"/>
                  <a:pt x="234" y="455"/>
                </a:cubicBezTo>
                <a:cubicBezTo>
                  <a:pt x="231" y="455"/>
                  <a:pt x="239" y="455"/>
                  <a:pt x="233" y="455"/>
                </a:cubicBezTo>
                <a:cubicBezTo>
                  <a:pt x="232" y="455"/>
                  <a:pt x="234" y="454"/>
                  <a:pt x="234" y="454"/>
                </a:cubicBezTo>
                <a:cubicBezTo>
                  <a:pt x="236" y="455"/>
                  <a:pt x="238" y="454"/>
                  <a:pt x="240" y="454"/>
                </a:cubicBezTo>
                <a:cubicBezTo>
                  <a:pt x="242" y="454"/>
                  <a:pt x="245" y="454"/>
                  <a:pt x="247" y="454"/>
                </a:cubicBezTo>
                <a:cubicBezTo>
                  <a:pt x="247" y="454"/>
                  <a:pt x="250" y="454"/>
                  <a:pt x="250" y="454"/>
                </a:cubicBezTo>
                <a:cubicBezTo>
                  <a:pt x="251" y="454"/>
                  <a:pt x="255" y="454"/>
                  <a:pt x="259" y="453"/>
                </a:cubicBezTo>
                <a:cubicBezTo>
                  <a:pt x="261" y="453"/>
                  <a:pt x="262" y="453"/>
                  <a:pt x="264" y="453"/>
                </a:cubicBezTo>
                <a:cubicBezTo>
                  <a:pt x="260" y="453"/>
                  <a:pt x="257" y="453"/>
                  <a:pt x="254" y="453"/>
                </a:cubicBezTo>
                <a:cubicBezTo>
                  <a:pt x="251" y="453"/>
                  <a:pt x="249" y="453"/>
                  <a:pt x="247" y="453"/>
                </a:cubicBezTo>
                <a:cubicBezTo>
                  <a:pt x="250" y="453"/>
                  <a:pt x="255" y="452"/>
                  <a:pt x="260" y="452"/>
                </a:cubicBezTo>
                <a:cubicBezTo>
                  <a:pt x="264" y="452"/>
                  <a:pt x="268" y="451"/>
                  <a:pt x="269" y="452"/>
                </a:cubicBezTo>
                <a:cubicBezTo>
                  <a:pt x="280" y="450"/>
                  <a:pt x="294" y="448"/>
                  <a:pt x="307" y="443"/>
                </a:cubicBezTo>
                <a:cubicBezTo>
                  <a:pt x="302" y="444"/>
                  <a:pt x="298" y="446"/>
                  <a:pt x="294" y="447"/>
                </a:cubicBezTo>
                <a:cubicBezTo>
                  <a:pt x="293" y="447"/>
                  <a:pt x="290" y="448"/>
                  <a:pt x="291" y="447"/>
                </a:cubicBezTo>
                <a:cubicBezTo>
                  <a:pt x="292" y="446"/>
                  <a:pt x="292" y="446"/>
                  <a:pt x="294" y="446"/>
                </a:cubicBezTo>
                <a:cubicBezTo>
                  <a:pt x="297" y="445"/>
                  <a:pt x="300" y="444"/>
                  <a:pt x="303" y="444"/>
                </a:cubicBezTo>
                <a:cubicBezTo>
                  <a:pt x="306" y="443"/>
                  <a:pt x="309" y="442"/>
                  <a:pt x="312" y="441"/>
                </a:cubicBezTo>
                <a:cubicBezTo>
                  <a:pt x="314" y="440"/>
                  <a:pt x="316" y="439"/>
                  <a:pt x="318" y="439"/>
                </a:cubicBezTo>
                <a:cubicBezTo>
                  <a:pt x="320" y="438"/>
                  <a:pt x="322" y="437"/>
                  <a:pt x="324" y="436"/>
                </a:cubicBezTo>
                <a:cubicBezTo>
                  <a:pt x="328" y="434"/>
                  <a:pt x="332" y="432"/>
                  <a:pt x="335" y="430"/>
                </a:cubicBezTo>
                <a:cubicBezTo>
                  <a:pt x="335" y="430"/>
                  <a:pt x="333" y="431"/>
                  <a:pt x="330" y="432"/>
                </a:cubicBezTo>
                <a:cubicBezTo>
                  <a:pt x="328" y="434"/>
                  <a:pt x="325" y="435"/>
                  <a:pt x="325" y="435"/>
                </a:cubicBezTo>
                <a:cubicBezTo>
                  <a:pt x="326" y="434"/>
                  <a:pt x="330" y="432"/>
                  <a:pt x="329" y="433"/>
                </a:cubicBezTo>
                <a:cubicBezTo>
                  <a:pt x="328" y="433"/>
                  <a:pt x="326" y="434"/>
                  <a:pt x="323" y="435"/>
                </a:cubicBezTo>
                <a:cubicBezTo>
                  <a:pt x="314" y="439"/>
                  <a:pt x="305" y="442"/>
                  <a:pt x="295" y="444"/>
                </a:cubicBezTo>
                <a:cubicBezTo>
                  <a:pt x="292" y="445"/>
                  <a:pt x="291" y="445"/>
                  <a:pt x="288" y="446"/>
                </a:cubicBezTo>
                <a:cubicBezTo>
                  <a:pt x="290" y="445"/>
                  <a:pt x="290" y="444"/>
                  <a:pt x="293" y="444"/>
                </a:cubicBezTo>
                <a:cubicBezTo>
                  <a:pt x="298" y="442"/>
                  <a:pt x="296" y="443"/>
                  <a:pt x="299" y="442"/>
                </a:cubicBezTo>
                <a:cubicBezTo>
                  <a:pt x="298" y="443"/>
                  <a:pt x="295" y="444"/>
                  <a:pt x="295" y="444"/>
                </a:cubicBezTo>
                <a:cubicBezTo>
                  <a:pt x="310" y="440"/>
                  <a:pt x="323" y="434"/>
                  <a:pt x="338" y="427"/>
                </a:cubicBezTo>
                <a:cubicBezTo>
                  <a:pt x="331" y="430"/>
                  <a:pt x="322" y="434"/>
                  <a:pt x="313" y="437"/>
                </a:cubicBezTo>
                <a:cubicBezTo>
                  <a:pt x="314" y="436"/>
                  <a:pt x="317" y="435"/>
                  <a:pt x="319" y="434"/>
                </a:cubicBezTo>
                <a:cubicBezTo>
                  <a:pt x="320" y="434"/>
                  <a:pt x="321" y="433"/>
                  <a:pt x="322" y="433"/>
                </a:cubicBezTo>
                <a:cubicBezTo>
                  <a:pt x="323" y="432"/>
                  <a:pt x="324" y="432"/>
                  <a:pt x="325" y="431"/>
                </a:cubicBezTo>
                <a:cubicBezTo>
                  <a:pt x="313" y="436"/>
                  <a:pt x="300" y="440"/>
                  <a:pt x="300" y="438"/>
                </a:cubicBezTo>
                <a:cubicBezTo>
                  <a:pt x="302" y="438"/>
                  <a:pt x="304" y="437"/>
                  <a:pt x="306" y="436"/>
                </a:cubicBezTo>
                <a:cubicBezTo>
                  <a:pt x="309" y="435"/>
                  <a:pt x="311" y="434"/>
                  <a:pt x="313" y="433"/>
                </a:cubicBezTo>
                <a:cubicBezTo>
                  <a:pt x="309" y="435"/>
                  <a:pt x="307" y="435"/>
                  <a:pt x="305" y="436"/>
                </a:cubicBezTo>
                <a:cubicBezTo>
                  <a:pt x="301" y="437"/>
                  <a:pt x="291" y="439"/>
                  <a:pt x="285" y="441"/>
                </a:cubicBezTo>
                <a:cubicBezTo>
                  <a:pt x="289" y="440"/>
                  <a:pt x="279" y="443"/>
                  <a:pt x="286" y="441"/>
                </a:cubicBezTo>
                <a:cubicBezTo>
                  <a:pt x="288" y="441"/>
                  <a:pt x="291" y="441"/>
                  <a:pt x="285" y="442"/>
                </a:cubicBezTo>
                <a:cubicBezTo>
                  <a:pt x="282" y="443"/>
                  <a:pt x="280" y="443"/>
                  <a:pt x="277" y="444"/>
                </a:cubicBezTo>
                <a:cubicBezTo>
                  <a:pt x="275" y="444"/>
                  <a:pt x="274" y="444"/>
                  <a:pt x="272" y="445"/>
                </a:cubicBezTo>
                <a:cubicBezTo>
                  <a:pt x="270" y="445"/>
                  <a:pt x="268" y="445"/>
                  <a:pt x="266" y="445"/>
                </a:cubicBezTo>
                <a:cubicBezTo>
                  <a:pt x="262" y="446"/>
                  <a:pt x="260" y="446"/>
                  <a:pt x="258" y="446"/>
                </a:cubicBezTo>
                <a:cubicBezTo>
                  <a:pt x="259" y="446"/>
                  <a:pt x="261" y="446"/>
                  <a:pt x="263" y="446"/>
                </a:cubicBezTo>
                <a:cubicBezTo>
                  <a:pt x="263" y="446"/>
                  <a:pt x="265" y="446"/>
                  <a:pt x="265" y="445"/>
                </a:cubicBezTo>
                <a:cubicBezTo>
                  <a:pt x="265" y="445"/>
                  <a:pt x="265" y="445"/>
                  <a:pt x="265" y="445"/>
                </a:cubicBezTo>
                <a:cubicBezTo>
                  <a:pt x="269" y="445"/>
                  <a:pt x="272" y="444"/>
                  <a:pt x="275" y="444"/>
                </a:cubicBezTo>
                <a:cubicBezTo>
                  <a:pt x="278" y="443"/>
                  <a:pt x="275" y="443"/>
                  <a:pt x="278" y="443"/>
                </a:cubicBezTo>
                <a:cubicBezTo>
                  <a:pt x="279" y="443"/>
                  <a:pt x="278" y="442"/>
                  <a:pt x="277" y="443"/>
                </a:cubicBezTo>
                <a:cubicBezTo>
                  <a:pt x="274" y="443"/>
                  <a:pt x="271" y="444"/>
                  <a:pt x="267" y="444"/>
                </a:cubicBezTo>
                <a:cubicBezTo>
                  <a:pt x="269" y="443"/>
                  <a:pt x="272" y="443"/>
                  <a:pt x="275" y="442"/>
                </a:cubicBezTo>
                <a:cubicBezTo>
                  <a:pt x="277" y="442"/>
                  <a:pt x="279" y="441"/>
                  <a:pt x="279" y="441"/>
                </a:cubicBezTo>
                <a:cubicBezTo>
                  <a:pt x="279" y="441"/>
                  <a:pt x="279" y="441"/>
                  <a:pt x="279" y="441"/>
                </a:cubicBezTo>
                <a:cubicBezTo>
                  <a:pt x="280" y="440"/>
                  <a:pt x="281" y="440"/>
                  <a:pt x="281" y="440"/>
                </a:cubicBezTo>
                <a:cubicBezTo>
                  <a:pt x="284" y="439"/>
                  <a:pt x="287" y="439"/>
                  <a:pt x="290" y="438"/>
                </a:cubicBezTo>
                <a:cubicBezTo>
                  <a:pt x="294" y="438"/>
                  <a:pt x="296" y="437"/>
                  <a:pt x="301" y="435"/>
                </a:cubicBezTo>
                <a:cubicBezTo>
                  <a:pt x="296" y="436"/>
                  <a:pt x="292" y="438"/>
                  <a:pt x="291" y="438"/>
                </a:cubicBezTo>
                <a:cubicBezTo>
                  <a:pt x="288" y="438"/>
                  <a:pt x="283" y="439"/>
                  <a:pt x="280" y="440"/>
                </a:cubicBezTo>
                <a:cubicBezTo>
                  <a:pt x="278" y="440"/>
                  <a:pt x="276" y="440"/>
                  <a:pt x="276" y="441"/>
                </a:cubicBezTo>
                <a:cubicBezTo>
                  <a:pt x="276" y="441"/>
                  <a:pt x="276" y="441"/>
                  <a:pt x="276" y="441"/>
                </a:cubicBezTo>
                <a:cubicBezTo>
                  <a:pt x="275" y="441"/>
                  <a:pt x="273" y="442"/>
                  <a:pt x="272" y="441"/>
                </a:cubicBezTo>
                <a:cubicBezTo>
                  <a:pt x="274" y="441"/>
                  <a:pt x="276" y="440"/>
                  <a:pt x="278" y="439"/>
                </a:cubicBezTo>
                <a:cubicBezTo>
                  <a:pt x="280" y="439"/>
                  <a:pt x="282" y="438"/>
                  <a:pt x="285" y="436"/>
                </a:cubicBezTo>
                <a:cubicBezTo>
                  <a:pt x="282" y="438"/>
                  <a:pt x="278" y="439"/>
                  <a:pt x="275" y="440"/>
                </a:cubicBezTo>
                <a:cubicBezTo>
                  <a:pt x="272" y="440"/>
                  <a:pt x="270" y="441"/>
                  <a:pt x="270" y="441"/>
                </a:cubicBezTo>
                <a:cubicBezTo>
                  <a:pt x="269" y="443"/>
                  <a:pt x="264" y="444"/>
                  <a:pt x="260" y="445"/>
                </a:cubicBezTo>
                <a:cubicBezTo>
                  <a:pt x="259" y="445"/>
                  <a:pt x="259" y="445"/>
                  <a:pt x="258" y="445"/>
                </a:cubicBezTo>
                <a:cubicBezTo>
                  <a:pt x="258" y="445"/>
                  <a:pt x="257" y="445"/>
                  <a:pt x="257" y="445"/>
                </a:cubicBezTo>
                <a:cubicBezTo>
                  <a:pt x="259" y="445"/>
                  <a:pt x="261" y="444"/>
                  <a:pt x="262" y="443"/>
                </a:cubicBezTo>
                <a:cubicBezTo>
                  <a:pt x="258" y="444"/>
                  <a:pt x="255" y="445"/>
                  <a:pt x="251" y="446"/>
                </a:cubicBezTo>
                <a:cubicBezTo>
                  <a:pt x="250" y="446"/>
                  <a:pt x="250" y="446"/>
                  <a:pt x="249" y="446"/>
                </a:cubicBezTo>
                <a:cubicBezTo>
                  <a:pt x="245" y="446"/>
                  <a:pt x="242" y="446"/>
                  <a:pt x="239" y="446"/>
                </a:cubicBezTo>
                <a:cubicBezTo>
                  <a:pt x="241" y="445"/>
                  <a:pt x="242" y="445"/>
                  <a:pt x="243" y="445"/>
                </a:cubicBezTo>
                <a:cubicBezTo>
                  <a:pt x="247" y="445"/>
                  <a:pt x="251" y="444"/>
                  <a:pt x="254" y="443"/>
                </a:cubicBezTo>
                <a:cubicBezTo>
                  <a:pt x="263" y="441"/>
                  <a:pt x="272" y="440"/>
                  <a:pt x="280" y="436"/>
                </a:cubicBezTo>
                <a:cubicBezTo>
                  <a:pt x="282" y="435"/>
                  <a:pt x="281" y="437"/>
                  <a:pt x="284" y="435"/>
                </a:cubicBezTo>
                <a:cubicBezTo>
                  <a:pt x="284" y="435"/>
                  <a:pt x="284" y="435"/>
                  <a:pt x="283" y="435"/>
                </a:cubicBezTo>
                <a:cubicBezTo>
                  <a:pt x="281" y="435"/>
                  <a:pt x="273" y="438"/>
                  <a:pt x="272" y="437"/>
                </a:cubicBezTo>
                <a:cubicBezTo>
                  <a:pt x="271" y="438"/>
                  <a:pt x="267" y="438"/>
                  <a:pt x="268" y="439"/>
                </a:cubicBezTo>
                <a:cubicBezTo>
                  <a:pt x="270" y="439"/>
                  <a:pt x="267" y="440"/>
                  <a:pt x="265" y="440"/>
                </a:cubicBezTo>
                <a:cubicBezTo>
                  <a:pt x="260" y="442"/>
                  <a:pt x="255" y="443"/>
                  <a:pt x="252" y="442"/>
                </a:cubicBezTo>
                <a:cubicBezTo>
                  <a:pt x="251" y="442"/>
                  <a:pt x="250" y="442"/>
                  <a:pt x="248" y="443"/>
                </a:cubicBezTo>
                <a:cubicBezTo>
                  <a:pt x="247" y="443"/>
                  <a:pt x="246" y="443"/>
                  <a:pt x="245" y="443"/>
                </a:cubicBezTo>
                <a:cubicBezTo>
                  <a:pt x="244" y="443"/>
                  <a:pt x="243" y="444"/>
                  <a:pt x="241" y="444"/>
                </a:cubicBezTo>
                <a:cubicBezTo>
                  <a:pt x="236" y="444"/>
                  <a:pt x="231" y="445"/>
                  <a:pt x="230" y="446"/>
                </a:cubicBezTo>
                <a:cubicBezTo>
                  <a:pt x="229" y="446"/>
                  <a:pt x="229" y="446"/>
                  <a:pt x="230" y="446"/>
                </a:cubicBezTo>
                <a:cubicBezTo>
                  <a:pt x="235" y="446"/>
                  <a:pt x="227" y="447"/>
                  <a:pt x="226" y="447"/>
                </a:cubicBezTo>
                <a:cubicBezTo>
                  <a:pt x="229" y="447"/>
                  <a:pt x="231" y="447"/>
                  <a:pt x="233" y="447"/>
                </a:cubicBezTo>
                <a:cubicBezTo>
                  <a:pt x="234" y="446"/>
                  <a:pt x="235" y="446"/>
                  <a:pt x="236" y="446"/>
                </a:cubicBezTo>
                <a:cubicBezTo>
                  <a:pt x="240" y="446"/>
                  <a:pt x="244" y="446"/>
                  <a:pt x="249" y="446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49" y="446"/>
                  <a:pt x="248" y="447"/>
                  <a:pt x="247" y="447"/>
                </a:cubicBezTo>
                <a:cubicBezTo>
                  <a:pt x="239" y="448"/>
                  <a:pt x="240" y="448"/>
                  <a:pt x="240" y="449"/>
                </a:cubicBezTo>
                <a:cubicBezTo>
                  <a:pt x="241" y="450"/>
                  <a:pt x="246" y="449"/>
                  <a:pt x="248" y="449"/>
                </a:cubicBezTo>
                <a:cubicBezTo>
                  <a:pt x="251" y="449"/>
                  <a:pt x="254" y="448"/>
                  <a:pt x="257" y="447"/>
                </a:cubicBezTo>
                <a:cubicBezTo>
                  <a:pt x="256" y="447"/>
                  <a:pt x="256" y="447"/>
                  <a:pt x="256" y="447"/>
                </a:cubicBezTo>
                <a:cubicBezTo>
                  <a:pt x="256" y="448"/>
                  <a:pt x="256" y="448"/>
                  <a:pt x="264" y="447"/>
                </a:cubicBezTo>
                <a:cubicBezTo>
                  <a:pt x="264" y="447"/>
                  <a:pt x="264" y="448"/>
                  <a:pt x="264" y="448"/>
                </a:cubicBezTo>
                <a:cubicBezTo>
                  <a:pt x="264" y="448"/>
                  <a:pt x="259" y="448"/>
                  <a:pt x="263" y="448"/>
                </a:cubicBezTo>
                <a:cubicBezTo>
                  <a:pt x="267" y="447"/>
                  <a:pt x="273" y="447"/>
                  <a:pt x="273" y="447"/>
                </a:cubicBezTo>
                <a:cubicBezTo>
                  <a:pt x="273" y="446"/>
                  <a:pt x="278" y="445"/>
                  <a:pt x="280" y="445"/>
                </a:cubicBezTo>
                <a:cubicBezTo>
                  <a:pt x="285" y="444"/>
                  <a:pt x="287" y="444"/>
                  <a:pt x="289" y="444"/>
                </a:cubicBezTo>
                <a:cubicBezTo>
                  <a:pt x="292" y="444"/>
                  <a:pt x="285" y="445"/>
                  <a:pt x="283" y="446"/>
                </a:cubicBezTo>
                <a:cubicBezTo>
                  <a:pt x="278" y="448"/>
                  <a:pt x="279" y="446"/>
                  <a:pt x="277" y="447"/>
                </a:cubicBezTo>
                <a:cubicBezTo>
                  <a:pt x="276" y="447"/>
                  <a:pt x="274" y="446"/>
                  <a:pt x="273" y="447"/>
                </a:cubicBezTo>
                <a:cubicBezTo>
                  <a:pt x="272" y="447"/>
                  <a:pt x="268" y="449"/>
                  <a:pt x="266" y="448"/>
                </a:cubicBezTo>
                <a:cubicBezTo>
                  <a:pt x="265" y="448"/>
                  <a:pt x="264" y="448"/>
                  <a:pt x="262" y="448"/>
                </a:cubicBezTo>
                <a:cubicBezTo>
                  <a:pt x="260" y="448"/>
                  <a:pt x="258" y="449"/>
                  <a:pt x="257" y="449"/>
                </a:cubicBezTo>
                <a:cubicBezTo>
                  <a:pt x="254" y="449"/>
                  <a:pt x="256" y="449"/>
                  <a:pt x="256" y="449"/>
                </a:cubicBezTo>
                <a:cubicBezTo>
                  <a:pt x="255" y="449"/>
                  <a:pt x="256" y="449"/>
                  <a:pt x="257" y="449"/>
                </a:cubicBezTo>
                <a:cubicBezTo>
                  <a:pt x="262" y="449"/>
                  <a:pt x="263" y="449"/>
                  <a:pt x="264" y="449"/>
                </a:cubicBezTo>
                <a:cubicBezTo>
                  <a:pt x="265" y="449"/>
                  <a:pt x="266" y="449"/>
                  <a:pt x="269" y="449"/>
                </a:cubicBezTo>
                <a:cubicBezTo>
                  <a:pt x="263" y="450"/>
                  <a:pt x="272" y="449"/>
                  <a:pt x="274" y="449"/>
                </a:cubicBezTo>
                <a:cubicBezTo>
                  <a:pt x="271" y="449"/>
                  <a:pt x="269" y="450"/>
                  <a:pt x="266" y="450"/>
                </a:cubicBezTo>
                <a:cubicBezTo>
                  <a:pt x="264" y="451"/>
                  <a:pt x="261" y="451"/>
                  <a:pt x="259" y="451"/>
                </a:cubicBezTo>
                <a:cubicBezTo>
                  <a:pt x="256" y="451"/>
                  <a:pt x="254" y="452"/>
                  <a:pt x="251" y="452"/>
                </a:cubicBezTo>
                <a:cubicBezTo>
                  <a:pt x="249" y="452"/>
                  <a:pt x="246" y="452"/>
                  <a:pt x="244" y="453"/>
                </a:cubicBezTo>
                <a:cubicBezTo>
                  <a:pt x="243" y="452"/>
                  <a:pt x="239" y="452"/>
                  <a:pt x="236" y="452"/>
                </a:cubicBezTo>
                <a:cubicBezTo>
                  <a:pt x="234" y="452"/>
                  <a:pt x="232" y="452"/>
                  <a:pt x="230" y="452"/>
                </a:cubicBezTo>
                <a:cubicBezTo>
                  <a:pt x="227" y="452"/>
                  <a:pt x="225" y="452"/>
                  <a:pt x="224" y="451"/>
                </a:cubicBezTo>
                <a:cubicBezTo>
                  <a:pt x="226" y="452"/>
                  <a:pt x="228" y="452"/>
                  <a:pt x="228" y="452"/>
                </a:cubicBezTo>
                <a:cubicBezTo>
                  <a:pt x="229" y="452"/>
                  <a:pt x="228" y="451"/>
                  <a:pt x="226" y="451"/>
                </a:cubicBezTo>
                <a:cubicBezTo>
                  <a:pt x="224" y="451"/>
                  <a:pt x="221" y="451"/>
                  <a:pt x="219" y="451"/>
                </a:cubicBezTo>
                <a:cubicBezTo>
                  <a:pt x="218" y="450"/>
                  <a:pt x="216" y="450"/>
                  <a:pt x="215" y="450"/>
                </a:cubicBezTo>
                <a:cubicBezTo>
                  <a:pt x="216" y="450"/>
                  <a:pt x="216" y="450"/>
                  <a:pt x="217" y="450"/>
                </a:cubicBezTo>
                <a:cubicBezTo>
                  <a:pt x="215" y="450"/>
                  <a:pt x="213" y="450"/>
                  <a:pt x="212" y="450"/>
                </a:cubicBezTo>
                <a:cubicBezTo>
                  <a:pt x="211" y="449"/>
                  <a:pt x="210" y="449"/>
                  <a:pt x="209" y="449"/>
                </a:cubicBezTo>
                <a:cubicBezTo>
                  <a:pt x="210" y="449"/>
                  <a:pt x="214" y="450"/>
                  <a:pt x="215" y="449"/>
                </a:cubicBezTo>
                <a:cubicBezTo>
                  <a:pt x="209" y="449"/>
                  <a:pt x="199" y="447"/>
                  <a:pt x="197" y="447"/>
                </a:cubicBezTo>
                <a:cubicBezTo>
                  <a:pt x="196" y="448"/>
                  <a:pt x="196" y="448"/>
                  <a:pt x="202" y="449"/>
                </a:cubicBezTo>
                <a:cubicBezTo>
                  <a:pt x="202" y="449"/>
                  <a:pt x="202" y="449"/>
                  <a:pt x="202" y="449"/>
                </a:cubicBezTo>
                <a:cubicBezTo>
                  <a:pt x="200" y="449"/>
                  <a:pt x="198" y="448"/>
                  <a:pt x="196" y="448"/>
                </a:cubicBezTo>
                <a:cubicBezTo>
                  <a:pt x="199" y="449"/>
                  <a:pt x="203" y="450"/>
                  <a:pt x="207" y="450"/>
                </a:cubicBezTo>
                <a:cubicBezTo>
                  <a:pt x="208" y="450"/>
                  <a:pt x="210" y="450"/>
                  <a:pt x="211" y="450"/>
                </a:cubicBezTo>
                <a:cubicBezTo>
                  <a:pt x="213" y="451"/>
                  <a:pt x="214" y="451"/>
                  <a:pt x="215" y="451"/>
                </a:cubicBezTo>
                <a:cubicBezTo>
                  <a:pt x="216" y="452"/>
                  <a:pt x="213" y="451"/>
                  <a:pt x="211" y="451"/>
                </a:cubicBezTo>
                <a:cubicBezTo>
                  <a:pt x="209" y="451"/>
                  <a:pt x="207" y="451"/>
                  <a:pt x="204" y="450"/>
                </a:cubicBezTo>
                <a:cubicBezTo>
                  <a:pt x="206" y="451"/>
                  <a:pt x="209" y="451"/>
                  <a:pt x="211" y="452"/>
                </a:cubicBezTo>
                <a:cubicBezTo>
                  <a:pt x="214" y="452"/>
                  <a:pt x="216" y="452"/>
                  <a:pt x="218" y="453"/>
                </a:cubicBezTo>
                <a:cubicBezTo>
                  <a:pt x="214" y="452"/>
                  <a:pt x="210" y="452"/>
                  <a:pt x="206" y="451"/>
                </a:cubicBezTo>
                <a:cubicBezTo>
                  <a:pt x="202" y="451"/>
                  <a:pt x="197" y="450"/>
                  <a:pt x="193" y="449"/>
                </a:cubicBezTo>
                <a:close/>
                <a:moveTo>
                  <a:pt x="266" y="444"/>
                </a:moveTo>
                <a:cubicBezTo>
                  <a:pt x="267" y="444"/>
                  <a:pt x="267" y="444"/>
                  <a:pt x="268" y="444"/>
                </a:cubicBezTo>
                <a:cubicBezTo>
                  <a:pt x="267" y="445"/>
                  <a:pt x="266" y="445"/>
                  <a:pt x="266" y="445"/>
                </a:cubicBezTo>
                <a:cubicBezTo>
                  <a:pt x="266" y="445"/>
                  <a:pt x="266" y="445"/>
                  <a:pt x="266" y="444"/>
                </a:cubicBezTo>
                <a:close/>
                <a:moveTo>
                  <a:pt x="257" y="447"/>
                </a:moveTo>
                <a:cubicBezTo>
                  <a:pt x="253" y="448"/>
                  <a:pt x="252" y="447"/>
                  <a:pt x="247" y="448"/>
                </a:cubicBezTo>
                <a:cubicBezTo>
                  <a:pt x="246" y="448"/>
                  <a:pt x="244" y="449"/>
                  <a:pt x="243" y="449"/>
                </a:cubicBezTo>
                <a:cubicBezTo>
                  <a:pt x="242" y="448"/>
                  <a:pt x="242" y="448"/>
                  <a:pt x="243" y="448"/>
                </a:cubicBezTo>
                <a:cubicBezTo>
                  <a:pt x="244" y="448"/>
                  <a:pt x="245" y="448"/>
                  <a:pt x="247" y="448"/>
                </a:cubicBezTo>
                <a:cubicBezTo>
                  <a:pt x="250" y="447"/>
                  <a:pt x="253" y="447"/>
                  <a:pt x="255" y="446"/>
                </a:cubicBezTo>
                <a:cubicBezTo>
                  <a:pt x="255" y="446"/>
                  <a:pt x="256" y="446"/>
                  <a:pt x="256" y="446"/>
                </a:cubicBezTo>
                <a:cubicBezTo>
                  <a:pt x="256" y="446"/>
                  <a:pt x="256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6" y="446"/>
                </a:cubicBezTo>
                <a:cubicBezTo>
                  <a:pt x="258" y="446"/>
                  <a:pt x="258" y="447"/>
                  <a:pt x="257" y="447"/>
                </a:cubicBezTo>
                <a:close/>
                <a:moveTo>
                  <a:pt x="163" y="339"/>
                </a:moveTo>
                <a:cubicBezTo>
                  <a:pt x="162" y="338"/>
                  <a:pt x="163" y="339"/>
                  <a:pt x="164" y="340"/>
                </a:cubicBezTo>
                <a:cubicBezTo>
                  <a:pt x="165" y="341"/>
                  <a:pt x="167" y="342"/>
                  <a:pt x="166" y="342"/>
                </a:cubicBezTo>
                <a:cubicBezTo>
                  <a:pt x="166" y="342"/>
                  <a:pt x="167" y="343"/>
                  <a:pt x="168" y="344"/>
                </a:cubicBezTo>
                <a:cubicBezTo>
                  <a:pt x="169" y="344"/>
                  <a:pt x="170" y="345"/>
                  <a:pt x="171" y="345"/>
                </a:cubicBezTo>
                <a:cubicBezTo>
                  <a:pt x="171" y="346"/>
                  <a:pt x="171" y="346"/>
                  <a:pt x="172" y="346"/>
                </a:cubicBezTo>
                <a:cubicBezTo>
                  <a:pt x="173" y="346"/>
                  <a:pt x="176" y="348"/>
                  <a:pt x="179" y="350"/>
                </a:cubicBezTo>
                <a:cubicBezTo>
                  <a:pt x="178" y="348"/>
                  <a:pt x="176" y="347"/>
                  <a:pt x="174" y="346"/>
                </a:cubicBezTo>
                <a:cubicBezTo>
                  <a:pt x="173" y="346"/>
                  <a:pt x="172" y="345"/>
                  <a:pt x="173" y="345"/>
                </a:cubicBezTo>
                <a:cubicBezTo>
                  <a:pt x="173" y="345"/>
                  <a:pt x="173" y="345"/>
                  <a:pt x="173" y="346"/>
                </a:cubicBezTo>
                <a:cubicBezTo>
                  <a:pt x="171" y="344"/>
                  <a:pt x="170" y="344"/>
                  <a:pt x="168" y="342"/>
                </a:cubicBezTo>
                <a:cubicBezTo>
                  <a:pt x="166" y="341"/>
                  <a:pt x="164" y="339"/>
                  <a:pt x="163" y="339"/>
                </a:cubicBezTo>
                <a:close/>
                <a:moveTo>
                  <a:pt x="230" y="436"/>
                </a:moveTo>
                <a:cubicBezTo>
                  <a:pt x="229" y="435"/>
                  <a:pt x="226" y="435"/>
                  <a:pt x="223" y="435"/>
                </a:cubicBezTo>
                <a:cubicBezTo>
                  <a:pt x="220" y="435"/>
                  <a:pt x="218" y="435"/>
                  <a:pt x="215" y="434"/>
                </a:cubicBezTo>
                <a:cubicBezTo>
                  <a:pt x="212" y="434"/>
                  <a:pt x="209" y="434"/>
                  <a:pt x="206" y="433"/>
                </a:cubicBezTo>
                <a:cubicBezTo>
                  <a:pt x="205" y="433"/>
                  <a:pt x="203" y="432"/>
                  <a:pt x="203" y="432"/>
                </a:cubicBezTo>
                <a:cubicBezTo>
                  <a:pt x="203" y="433"/>
                  <a:pt x="203" y="433"/>
                  <a:pt x="206" y="433"/>
                </a:cubicBezTo>
                <a:cubicBezTo>
                  <a:pt x="209" y="434"/>
                  <a:pt x="212" y="434"/>
                  <a:pt x="216" y="435"/>
                </a:cubicBezTo>
                <a:cubicBezTo>
                  <a:pt x="217" y="435"/>
                  <a:pt x="219" y="435"/>
                  <a:pt x="220" y="435"/>
                </a:cubicBezTo>
                <a:cubicBezTo>
                  <a:pt x="221" y="435"/>
                  <a:pt x="223" y="436"/>
                  <a:pt x="224" y="436"/>
                </a:cubicBezTo>
                <a:cubicBezTo>
                  <a:pt x="226" y="436"/>
                  <a:pt x="230" y="436"/>
                  <a:pt x="230" y="43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40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83" name="Freeform 8">
            <a:extLst>
              <a:ext uri="{FF2B5EF4-FFF2-40B4-BE49-F238E27FC236}">
                <a16:creationId xmlns:a16="http://schemas.microsoft.com/office/drawing/2014/main" id="{435933DE-0E9E-5063-7E7B-AEFDD45EA6E8}"/>
              </a:ext>
            </a:extLst>
          </p:cNvPr>
          <p:cNvSpPr>
            <a:spLocks noEditPoints="1"/>
          </p:cNvSpPr>
          <p:nvPr/>
        </p:nvSpPr>
        <p:spPr bwMode="auto">
          <a:xfrm rot="574291">
            <a:off x="6521570" y="3228723"/>
            <a:ext cx="476677" cy="471061"/>
          </a:xfrm>
          <a:custGeom>
            <a:avLst/>
            <a:gdLst>
              <a:gd name="T0" fmla="*/ 398 w 476"/>
              <a:gd name="T1" fmla="*/ 385 h 471"/>
              <a:gd name="T2" fmla="*/ 451 w 476"/>
              <a:gd name="T3" fmla="*/ 190 h 471"/>
              <a:gd name="T4" fmla="*/ 224 w 476"/>
              <a:gd name="T5" fmla="*/ 465 h 471"/>
              <a:gd name="T6" fmla="*/ 182 w 476"/>
              <a:gd name="T7" fmla="*/ 202 h 471"/>
              <a:gd name="T8" fmla="*/ 216 w 476"/>
              <a:gd name="T9" fmla="*/ 194 h 471"/>
              <a:gd name="T10" fmla="*/ 261 w 476"/>
              <a:gd name="T11" fmla="*/ 197 h 471"/>
              <a:gd name="T12" fmla="*/ 229 w 476"/>
              <a:gd name="T13" fmla="*/ 205 h 471"/>
              <a:gd name="T14" fmla="*/ 398 w 476"/>
              <a:gd name="T15" fmla="*/ 98 h 471"/>
              <a:gd name="T16" fmla="*/ 300 w 476"/>
              <a:gd name="T17" fmla="*/ 38 h 471"/>
              <a:gd name="T18" fmla="*/ 221 w 476"/>
              <a:gd name="T19" fmla="*/ 20 h 471"/>
              <a:gd name="T20" fmla="*/ 206 w 476"/>
              <a:gd name="T21" fmla="*/ 14 h 471"/>
              <a:gd name="T22" fmla="*/ 111 w 476"/>
              <a:gd name="T23" fmla="*/ 50 h 471"/>
              <a:gd name="T24" fmla="*/ 15 w 476"/>
              <a:gd name="T25" fmla="*/ 204 h 471"/>
              <a:gd name="T26" fmla="*/ 48 w 476"/>
              <a:gd name="T27" fmla="*/ 354 h 471"/>
              <a:gd name="T28" fmla="*/ 179 w 476"/>
              <a:gd name="T29" fmla="*/ 441 h 471"/>
              <a:gd name="T30" fmla="*/ 195 w 476"/>
              <a:gd name="T31" fmla="*/ 433 h 471"/>
              <a:gd name="T32" fmla="*/ 342 w 476"/>
              <a:gd name="T33" fmla="*/ 399 h 471"/>
              <a:gd name="T34" fmla="*/ 389 w 476"/>
              <a:gd name="T35" fmla="*/ 354 h 471"/>
              <a:gd name="T36" fmla="*/ 339 w 476"/>
              <a:gd name="T37" fmla="*/ 425 h 471"/>
              <a:gd name="T38" fmla="*/ 426 w 476"/>
              <a:gd name="T39" fmla="*/ 304 h 471"/>
              <a:gd name="T40" fmla="*/ 300 w 476"/>
              <a:gd name="T41" fmla="*/ 41 h 471"/>
              <a:gd name="T42" fmla="*/ 232 w 476"/>
              <a:gd name="T43" fmla="*/ 374 h 471"/>
              <a:gd name="T44" fmla="*/ 265 w 476"/>
              <a:gd name="T45" fmla="*/ 374 h 471"/>
              <a:gd name="T46" fmla="*/ 283 w 476"/>
              <a:gd name="T47" fmla="*/ 343 h 471"/>
              <a:gd name="T48" fmla="*/ 271 w 476"/>
              <a:gd name="T49" fmla="*/ 347 h 471"/>
              <a:gd name="T50" fmla="*/ 199 w 476"/>
              <a:gd name="T51" fmla="*/ 361 h 471"/>
              <a:gd name="T52" fmla="*/ 179 w 476"/>
              <a:gd name="T53" fmla="*/ 365 h 471"/>
              <a:gd name="T54" fmla="*/ 125 w 476"/>
              <a:gd name="T55" fmla="*/ 318 h 471"/>
              <a:gd name="T56" fmla="*/ 113 w 476"/>
              <a:gd name="T57" fmla="*/ 272 h 471"/>
              <a:gd name="T58" fmla="*/ 127 w 476"/>
              <a:gd name="T59" fmla="*/ 209 h 471"/>
              <a:gd name="T60" fmla="*/ 151 w 476"/>
              <a:gd name="T61" fmla="*/ 208 h 471"/>
              <a:gd name="T62" fmla="*/ 189 w 476"/>
              <a:gd name="T63" fmla="*/ 194 h 471"/>
              <a:gd name="T64" fmla="*/ 237 w 476"/>
              <a:gd name="T65" fmla="*/ 165 h 471"/>
              <a:gd name="T66" fmla="*/ 235 w 476"/>
              <a:gd name="T67" fmla="*/ 183 h 471"/>
              <a:gd name="T68" fmla="*/ 298 w 476"/>
              <a:gd name="T69" fmla="*/ 220 h 471"/>
              <a:gd name="T70" fmla="*/ 319 w 476"/>
              <a:gd name="T71" fmla="*/ 267 h 471"/>
              <a:gd name="T72" fmla="*/ 361 w 476"/>
              <a:gd name="T73" fmla="*/ 377 h 471"/>
              <a:gd name="T74" fmla="*/ 361 w 476"/>
              <a:gd name="T75" fmla="*/ 397 h 471"/>
              <a:gd name="T76" fmla="*/ 365 w 476"/>
              <a:gd name="T77" fmla="*/ 405 h 471"/>
              <a:gd name="T78" fmla="*/ 122 w 476"/>
              <a:gd name="T79" fmla="*/ 242 h 471"/>
              <a:gd name="T80" fmla="*/ 128 w 476"/>
              <a:gd name="T81" fmla="*/ 220 h 471"/>
              <a:gd name="T82" fmla="*/ 297 w 476"/>
              <a:gd name="T83" fmla="*/ 311 h 471"/>
              <a:gd name="T84" fmla="*/ 250 w 476"/>
              <a:gd name="T85" fmla="*/ 346 h 471"/>
              <a:gd name="T86" fmla="*/ 283 w 476"/>
              <a:gd name="T87" fmla="*/ 332 h 471"/>
              <a:gd name="T88" fmla="*/ 292 w 476"/>
              <a:gd name="T89" fmla="*/ 298 h 471"/>
              <a:gd name="T90" fmla="*/ 301 w 476"/>
              <a:gd name="T91" fmla="*/ 291 h 471"/>
              <a:gd name="T92" fmla="*/ 288 w 476"/>
              <a:gd name="T93" fmla="*/ 337 h 471"/>
              <a:gd name="T94" fmla="*/ 54 w 476"/>
              <a:gd name="T95" fmla="*/ 72 h 471"/>
              <a:gd name="T96" fmla="*/ 42 w 476"/>
              <a:gd name="T97" fmla="*/ 354 h 471"/>
              <a:gd name="T98" fmla="*/ 123 w 476"/>
              <a:gd name="T99" fmla="*/ 430 h 471"/>
              <a:gd name="T100" fmla="*/ 13 w 476"/>
              <a:gd name="T101" fmla="*/ 182 h 471"/>
              <a:gd name="T102" fmla="*/ 391 w 476"/>
              <a:gd name="T103" fmla="*/ 66 h 471"/>
              <a:gd name="T104" fmla="*/ 88 w 476"/>
              <a:gd name="T105" fmla="*/ 407 h 471"/>
              <a:gd name="T106" fmla="*/ 419 w 476"/>
              <a:gd name="T107" fmla="*/ 107 h 471"/>
              <a:gd name="T108" fmla="*/ 121 w 476"/>
              <a:gd name="T109" fmla="*/ 274 h 471"/>
              <a:gd name="T110" fmla="*/ 117 w 476"/>
              <a:gd name="T111" fmla="*/ 267 h 471"/>
              <a:gd name="T112" fmla="*/ 52 w 476"/>
              <a:gd name="T113" fmla="*/ 93 h 471"/>
              <a:gd name="T114" fmla="*/ 115 w 476"/>
              <a:gd name="T115" fmla="*/ 443 h 471"/>
              <a:gd name="T116" fmla="*/ 86 w 476"/>
              <a:gd name="T117" fmla="*/ 406 h 471"/>
              <a:gd name="T118" fmla="*/ 205 w 476"/>
              <a:gd name="T119" fmla="*/ 460 h 471"/>
              <a:gd name="T120" fmla="*/ 312 w 476"/>
              <a:gd name="T121" fmla="*/ 441 h 471"/>
              <a:gd name="T122" fmla="*/ 284 w 476"/>
              <a:gd name="T123" fmla="*/ 435 h 471"/>
              <a:gd name="T124" fmla="*/ 204 w 476"/>
              <a:gd name="T125" fmla="*/ 45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471">
                <a:moveTo>
                  <a:pt x="190" y="455"/>
                </a:moveTo>
                <a:cubicBezTo>
                  <a:pt x="193" y="455"/>
                  <a:pt x="196" y="455"/>
                  <a:pt x="199" y="455"/>
                </a:cubicBezTo>
                <a:cubicBezTo>
                  <a:pt x="202" y="455"/>
                  <a:pt x="204" y="455"/>
                  <a:pt x="204" y="455"/>
                </a:cubicBezTo>
                <a:cubicBezTo>
                  <a:pt x="201" y="455"/>
                  <a:pt x="200" y="453"/>
                  <a:pt x="195" y="454"/>
                </a:cubicBezTo>
                <a:cubicBezTo>
                  <a:pt x="192" y="454"/>
                  <a:pt x="190" y="454"/>
                  <a:pt x="190" y="455"/>
                </a:cubicBezTo>
                <a:close/>
                <a:moveTo>
                  <a:pt x="275" y="435"/>
                </a:moveTo>
                <a:cubicBezTo>
                  <a:pt x="276" y="435"/>
                  <a:pt x="278" y="434"/>
                  <a:pt x="278" y="434"/>
                </a:cubicBezTo>
                <a:cubicBezTo>
                  <a:pt x="278" y="434"/>
                  <a:pt x="277" y="434"/>
                  <a:pt x="275" y="434"/>
                </a:cubicBezTo>
                <a:cubicBezTo>
                  <a:pt x="273" y="435"/>
                  <a:pt x="271" y="436"/>
                  <a:pt x="268" y="436"/>
                </a:cubicBezTo>
                <a:cubicBezTo>
                  <a:pt x="265" y="437"/>
                  <a:pt x="263" y="438"/>
                  <a:pt x="259" y="439"/>
                </a:cubicBezTo>
                <a:cubicBezTo>
                  <a:pt x="263" y="438"/>
                  <a:pt x="265" y="438"/>
                  <a:pt x="268" y="437"/>
                </a:cubicBezTo>
                <a:cubicBezTo>
                  <a:pt x="270" y="436"/>
                  <a:pt x="273" y="436"/>
                  <a:pt x="275" y="435"/>
                </a:cubicBezTo>
                <a:close/>
                <a:moveTo>
                  <a:pt x="433" y="139"/>
                </a:moveTo>
                <a:cubicBezTo>
                  <a:pt x="432" y="136"/>
                  <a:pt x="431" y="134"/>
                  <a:pt x="430" y="132"/>
                </a:cubicBezTo>
                <a:cubicBezTo>
                  <a:pt x="427" y="128"/>
                  <a:pt x="425" y="123"/>
                  <a:pt x="422" y="119"/>
                </a:cubicBezTo>
                <a:cubicBezTo>
                  <a:pt x="424" y="123"/>
                  <a:pt x="427" y="128"/>
                  <a:pt x="429" y="132"/>
                </a:cubicBezTo>
                <a:cubicBezTo>
                  <a:pt x="430" y="134"/>
                  <a:pt x="432" y="136"/>
                  <a:pt x="433" y="139"/>
                </a:cubicBezTo>
                <a:cubicBezTo>
                  <a:pt x="434" y="141"/>
                  <a:pt x="436" y="143"/>
                  <a:pt x="436" y="145"/>
                </a:cubicBezTo>
                <a:cubicBezTo>
                  <a:pt x="436" y="143"/>
                  <a:pt x="435" y="141"/>
                  <a:pt x="433" y="139"/>
                </a:cubicBezTo>
                <a:close/>
                <a:moveTo>
                  <a:pt x="439" y="128"/>
                </a:moveTo>
                <a:cubicBezTo>
                  <a:pt x="442" y="133"/>
                  <a:pt x="438" y="125"/>
                  <a:pt x="440" y="129"/>
                </a:cubicBezTo>
                <a:cubicBezTo>
                  <a:pt x="442" y="131"/>
                  <a:pt x="441" y="130"/>
                  <a:pt x="440" y="128"/>
                </a:cubicBezTo>
                <a:cubicBezTo>
                  <a:pt x="437" y="123"/>
                  <a:pt x="435" y="117"/>
                  <a:pt x="430" y="111"/>
                </a:cubicBezTo>
                <a:cubicBezTo>
                  <a:pt x="431" y="113"/>
                  <a:pt x="432" y="116"/>
                  <a:pt x="434" y="119"/>
                </a:cubicBezTo>
                <a:cubicBezTo>
                  <a:pt x="436" y="122"/>
                  <a:pt x="438" y="125"/>
                  <a:pt x="439" y="128"/>
                </a:cubicBezTo>
                <a:close/>
                <a:moveTo>
                  <a:pt x="421" y="107"/>
                </a:moveTo>
                <a:cubicBezTo>
                  <a:pt x="423" y="111"/>
                  <a:pt x="429" y="117"/>
                  <a:pt x="428" y="119"/>
                </a:cubicBezTo>
                <a:cubicBezTo>
                  <a:pt x="428" y="119"/>
                  <a:pt x="432" y="126"/>
                  <a:pt x="434" y="130"/>
                </a:cubicBezTo>
                <a:cubicBezTo>
                  <a:pt x="436" y="134"/>
                  <a:pt x="436" y="133"/>
                  <a:pt x="437" y="133"/>
                </a:cubicBezTo>
                <a:cubicBezTo>
                  <a:pt x="439" y="134"/>
                  <a:pt x="437" y="129"/>
                  <a:pt x="430" y="119"/>
                </a:cubicBezTo>
                <a:cubicBezTo>
                  <a:pt x="430" y="118"/>
                  <a:pt x="428" y="116"/>
                  <a:pt x="428" y="116"/>
                </a:cubicBezTo>
                <a:cubicBezTo>
                  <a:pt x="428" y="117"/>
                  <a:pt x="430" y="119"/>
                  <a:pt x="430" y="120"/>
                </a:cubicBezTo>
                <a:cubicBezTo>
                  <a:pt x="427" y="116"/>
                  <a:pt x="424" y="110"/>
                  <a:pt x="421" y="107"/>
                </a:cubicBezTo>
                <a:close/>
                <a:moveTo>
                  <a:pt x="421" y="124"/>
                </a:moveTo>
                <a:cubicBezTo>
                  <a:pt x="422" y="126"/>
                  <a:pt x="422" y="126"/>
                  <a:pt x="422" y="126"/>
                </a:cubicBezTo>
                <a:cubicBezTo>
                  <a:pt x="423" y="126"/>
                  <a:pt x="423" y="127"/>
                  <a:pt x="424" y="128"/>
                </a:cubicBezTo>
                <a:cubicBezTo>
                  <a:pt x="425" y="130"/>
                  <a:pt x="426" y="131"/>
                  <a:pt x="427" y="133"/>
                </a:cubicBezTo>
                <a:cubicBezTo>
                  <a:pt x="430" y="138"/>
                  <a:pt x="432" y="144"/>
                  <a:pt x="435" y="150"/>
                </a:cubicBezTo>
                <a:cubicBezTo>
                  <a:pt x="436" y="151"/>
                  <a:pt x="436" y="152"/>
                  <a:pt x="436" y="152"/>
                </a:cubicBezTo>
                <a:cubicBezTo>
                  <a:pt x="436" y="150"/>
                  <a:pt x="435" y="148"/>
                  <a:pt x="435" y="146"/>
                </a:cubicBezTo>
                <a:cubicBezTo>
                  <a:pt x="434" y="144"/>
                  <a:pt x="434" y="142"/>
                  <a:pt x="433" y="141"/>
                </a:cubicBezTo>
                <a:cubicBezTo>
                  <a:pt x="431" y="137"/>
                  <a:pt x="429" y="132"/>
                  <a:pt x="426" y="128"/>
                </a:cubicBezTo>
                <a:cubicBezTo>
                  <a:pt x="424" y="125"/>
                  <a:pt x="422" y="122"/>
                  <a:pt x="421" y="120"/>
                </a:cubicBezTo>
                <a:cubicBezTo>
                  <a:pt x="421" y="121"/>
                  <a:pt x="424" y="125"/>
                  <a:pt x="425" y="128"/>
                </a:cubicBezTo>
                <a:cubicBezTo>
                  <a:pt x="425" y="128"/>
                  <a:pt x="426" y="129"/>
                  <a:pt x="427" y="131"/>
                </a:cubicBezTo>
                <a:cubicBezTo>
                  <a:pt x="423" y="124"/>
                  <a:pt x="419" y="119"/>
                  <a:pt x="416" y="115"/>
                </a:cubicBezTo>
                <a:cubicBezTo>
                  <a:pt x="415" y="113"/>
                  <a:pt x="414" y="112"/>
                  <a:pt x="413" y="110"/>
                </a:cubicBezTo>
                <a:cubicBezTo>
                  <a:pt x="412" y="110"/>
                  <a:pt x="412" y="109"/>
                  <a:pt x="411" y="109"/>
                </a:cubicBezTo>
                <a:cubicBezTo>
                  <a:pt x="413" y="111"/>
                  <a:pt x="414" y="113"/>
                  <a:pt x="415" y="115"/>
                </a:cubicBezTo>
                <a:cubicBezTo>
                  <a:pt x="417" y="118"/>
                  <a:pt x="419" y="121"/>
                  <a:pt x="421" y="124"/>
                </a:cubicBezTo>
                <a:close/>
                <a:moveTo>
                  <a:pt x="290" y="471"/>
                </a:moveTo>
                <a:cubicBezTo>
                  <a:pt x="294" y="469"/>
                  <a:pt x="299" y="468"/>
                  <a:pt x="303" y="466"/>
                </a:cubicBezTo>
                <a:cubicBezTo>
                  <a:pt x="308" y="464"/>
                  <a:pt x="312" y="462"/>
                  <a:pt x="317" y="460"/>
                </a:cubicBezTo>
                <a:cubicBezTo>
                  <a:pt x="312" y="462"/>
                  <a:pt x="308" y="463"/>
                  <a:pt x="303" y="465"/>
                </a:cubicBezTo>
                <a:cubicBezTo>
                  <a:pt x="299" y="467"/>
                  <a:pt x="294" y="468"/>
                  <a:pt x="290" y="471"/>
                </a:cubicBezTo>
                <a:close/>
                <a:moveTo>
                  <a:pt x="396" y="387"/>
                </a:moveTo>
                <a:cubicBezTo>
                  <a:pt x="396" y="386"/>
                  <a:pt x="397" y="385"/>
                  <a:pt x="398" y="384"/>
                </a:cubicBezTo>
                <a:cubicBezTo>
                  <a:pt x="396" y="385"/>
                  <a:pt x="394" y="388"/>
                  <a:pt x="394" y="389"/>
                </a:cubicBezTo>
                <a:cubicBezTo>
                  <a:pt x="393" y="391"/>
                  <a:pt x="389" y="395"/>
                  <a:pt x="385" y="399"/>
                </a:cubicBezTo>
                <a:cubicBezTo>
                  <a:pt x="385" y="399"/>
                  <a:pt x="390" y="394"/>
                  <a:pt x="395" y="389"/>
                </a:cubicBezTo>
                <a:cubicBezTo>
                  <a:pt x="396" y="387"/>
                  <a:pt x="397" y="386"/>
                  <a:pt x="398" y="385"/>
                </a:cubicBezTo>
                <a:cubicBezTo>
                  <a:pt x="399" y="384"/>
                  <a:pt x="400" y="382"/>
                  <a:pt x="401" y="381"/>
                </a:cubicBezTo>
                <a:cubicBezTo>
                  <a:pt x="403" y="379"/>
                  <a:pt x="404" y="378"/>
                  <a:pt x="404" y="378"/>
                </a:cubicBezTo>
                <a:cubicBezTo>
                  <a:pt x="401" y="380"/>
                  <a:pt x="398" y="385"/>
                  <a:pt x="396" y="387"/>
                </a:cubicBezTo>
                <a:close/>
                <a:moveTo>
                  <a:pt x="395" y="380"/>
                </a:moveTo>
                <a:cubicBezTo>
                  <a:pt x="394" y="380"/>
                  <a:pt x="393" y="381"/>
                  <a:pt x="391" y="384"/>
                </a:cubicBezTo>
                <a:cubicBezTo>
                  <a:pt x="386" y="389"/>
                  <a:pt x="382" y="394"/>
                  <a:pt x="377" y="398"/>
                </a:cubicBezTo>
                <a:cubicBezTo>
                  <a:pt x="383" y="392"/>
                  <a:pt x="387" y="390"/>
                  <a:pt x="393" y="384"/>
                </a:cubicBezTo>
                <a:cubicBezTo>
                  <a:pt x="394" y="383"/>
                  <a:pt x="394" y="383"/>
                  <a:pt x="396" y="382"/>
                </a:cubicBezTo>
                <a:cubicBezTo>
                  <a:pt x="395" y="383"/>
                  <a:pt x="395" y="381"/>
                  <a:pt x="396" y="380"/>
                </a:cubicBezTo>
                <a:cubicBezTo>
                  <a:pt x="392" y="384"/>
                  <a:pt x="395" y="380"/>
                  <a:pt x="395" y="380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399" y="386"/>
                </a:moveTo>
                <a:cubicBezTo>
                  <a:pt x="398" y="387"/>
                  <a:pt x="396" y="389"/>
                  <a:pt x="395" y="390"/>
                </a:cubicBezTo>
                <a:cubicBezTo>
                  <a:pt x="392" y="393"/>
                  <a:pt x="389" y="396"/>
                  <a:pt x="386" y="399"/>
                </a:cubicBezTo>
                <a:cubicBezTo>
                  <a:pt x="392" y="392"/>
                  <a:pt x="393" y="394"/>
                  <a:pt x="397" y="390"/>
                </a:cubicBezTo>
                <a:cubicBezTo>
                  <a:pt x="396" y="389"/>
                  <a:pt x="398" y="387"/>
                  <a:pt x="403" y="381"/>
                </a:cubicBezTo>
                <a:cubicBezTo>
                  <a:pt x="402" y="382"/>
                  <a:pt x="400" y="384"/>
                  <a:pt x="399" y="386"/>
                </a:cubicBezTo>
                <a:close/>
                <a:moveTo>
                  <a:pt x="196" y="452"/>
                </a:moveTo>
                <a:cubicBezTo>
                  <a:pt x="188" y="451"/>
                  <a:pt x="181" y="449"/>
                  <a:pt x="173" y="448"/>
                </a:cubicBezTo>
                <a:cubicBezTo>
                  <a:pt x="180" y="450"/>
                  <a:pt x="188" y="452"/>
                  <a:pt x="196" y="452"/>
                </a:cubicBezTo>
                <a:close/>
                <a:moveTo>
                  <a:pt x="448" y="249"/>
                </a:moveTo>
                <a:cubicBezTo>
                  <a:pt x="448" y="249"/>
                  <a:pt x="448" y="249"/>
                  <a:pt x="448" y="249"/>
                </a:cubicBezTo>
                <a:cubicBezTo>
                  <a:pt x="448" y="248"/>
                  <a:pt x="448" y="248"/>
                  <a:pt x="448" y="248"/>
                </a:cubicBezTo>
                <a:cubicBezTo>
                  <a:pt x="448" y="249"/>
                  <a:pt x="448" y="249"/>
                  <a:pt x="448" y="249"/>
                </a:cubicBezTo>
                <a:cubicBezTo>
                  <a:pt x="448" y="249"/>
                  <a:pt x="448" y="249"/>
                  <a:pt x="448" y="249"/>
                </a:cubicBezTo>
                <a:close/>
                <a:moveTo>
                  <a:pt x="448" y="246"/>
                </a:moveTo>
                <a:cubicBezTo>
                  <a:pt x="448" y="243"/>
                  <a:pt x="448" y="237"/>
                  <a:pt x="448" y="236"/>
                </a:cubicBezTo>
                <a:cubicBezTo>
                  <a:pt x="447" y="235"/>
                  <a:pt x="447" y="241"/>
                  <a:pt x="447" y="244"/>
                </a:cubicBezTo>
                <a:cubicBezTo>
                  <a:pt x="447" y="245"/>
                  <a:pt x="447" y="245"/>
                  <a:pt x="447" y="246"/>
                </a:cubicBezTo>
                <a:cubicBezTo>
                  <a:pt x="447" y="248"/>
                  <a:pt x="446" y="259"/>
                  <a:pt x="448" y="249"/>
                </a:cubicBezTo>
                <a:cubicBezTo>
                  <a:pt x="448" y="248"/>
                  <a:pt x="448" y="250"/>
                  <a:pt x="448" y="246"/>
                </a:cubicBezTo>
                <a:close/>
                <a:moveTo>
                  <a:pt x="458" y="214"/>
                </a:moveTo>
                <a:cubicBezTo>
                  <a:pt x="458" y="216"/>
                  <a:pt x="458" y="217"/>
                  <a:pt x="459" y="217"/>
                </a:cubicBezTo>
                <a:cubicBezTo>
                  <a:pt x="459" y="217"/>
                  <a:pt x="459" y="214"/>
                  <a:pt x="459" y="213"/>
                </a:cubicBezTo>
                <a:cubicBezTo>
                  <a:pt x="458" y="210"/>
                  <a:pt x="458" y="207"/>
                  <a:pt x="457" y="204"/>
                </a:cubicBezTo>
                <a:cubicBezTo>
                  <a:pt x="457" y="206"/>
                  <a:pt x="458" y="209"/>
                  <a:pt x="457" y="210"/>
                </a:cubicBezTo>
                <a:cubicBezTo>
                  <a:pt x="457" y="211"/>
                  <a:pt x="457" y="212"/>
                  <a:pt x="458" y="215"/>
                </a:cubicBezTo>
                <a:cubicBezTo>
                  <a:pt x="458" y="214"/>
                  <a:pt x="457" y="210"/>
                  <a:pt x="458" y="214"/>
                </a:cubicBezTo>
                <a:close/>
                <a:moveTo>
                  <a:pt x="453" y="219"/>
                </a:moveTo>
                <a:cubicBezTo>
                  <a:pt x="453" y="220"/>
                  <a:pt x="453" y="221"/>
                  <a:pt x="453" y="223"/>
                </a:cubicBezTo>
                <a:cubicBezTo>
                  <a:pt x="453" y="224"/>
                  <a:pt x="453" y="225"/>
                  <a:pt x="453" y="226"/>
                </a:cubicBezTo>
                <a:cubicBezTo>
                  <a:pt x="453" y="231"/>
                  <a:pt x="454" y="231"/>
                  <a:pt x="454" y="230"/>
                </a:cubicBezTo>
                <a:cubicBezTo>
                  <a:pt x="455" y="229"/>
                  <a:pt x="456" y="231"/>
                  <a:pt x="455" y="237"/>
                </a:cubicBezTo>
                <a:cubicBezTo>
                  <a:pt x="455" y="240"/>
                  <a:pt x="455" y="243"/>
                  <a:pt x="455" y="246"/>
                </a:cubicBezTo>
                <a:cubicBezTo>
                  <a:pt x="455" y="248"/>
                  <a:pt x="455" y="251"/>
                  <a:pt x="455" y="254"/>
                </a:cubicBezTo>
                <a:cubicBezTo>
                  <a:pt x="455" y="250"/>
                  <a:pt x="456" y="247"/>
                  <a:pt x="456" y="244"/>
                </a:cubicBezTo>
                <a:cubicBezTo>
                  <a:pt x="456" y="240"/>
                  <a:pt x="457" y="238"/>
                  <a:pt x="457" y="235"/>
                </a:cubicBezTo>
                <a:cubicBezTo>
                  <a:pt x="458" y="229"/>
                  <a:pt x="459" y="223"/>
                  <a:pt x="458" y="215"/>
                </a:cubicBezTo>
                <a:cubicBezTo>
                  <a:pt x="457" y="215"/>
                  <a:pt x="456" y="212"/>
                  <a:pt x="456" y="209"/>
                </a:cubicBezTo>
                <a:cubicBezTo>
                  <a:pt x="455" y="205"/>
                  <a:pt x="455" y="201"/>
                  <a:pt x="454" y="199"/>
                </a:cubicBezTo>
                <a:cubicBezTo>
                  <a:pt x="455" y="201"/>
                  <a:pt x="455" y="204"/>
                  <a:pt x="455" y="207"/>
                </a:cubicBezTo>
                <a:cubicBezTo>
                  <a:pt x="456" y="209"/>
                  <a:pt x="456" y="212"/>
                  <a:pt x="455" y="213"/>
                </a:cubicBezTo>
                <a:cubicBezTo>
                  <a:pt x="455" y="213"/>
                  <a:pt x="455" y="215"/>
                  <a:pt x="455" y="215"/>
                </a:cubicBezTo>
                <a:cubicBezTo>
                  <a:pt x="454" y="212"/>
                  <a:pt x="454" y="209"/>
                  <a:pt x="455" y="209"/>
                </a:cubicBezTo>
                <a:cubicBezTo>
                  <a:pt x="455" y="209"/>
                  <a:pt x="455" y="210"/>
                  <a:pt x="455" y="207"/>
                </a:cubicBezTo>
                <a:cubicBezTo>
                  <a:pt x="454" y="205"/>
                  <a:pt x="454" y="203"/>
                  <a:pt x="453" y="201"/>
                </a:cubicBezTo>
                <a:cubicBezTo>
                  <a:pt x="453" y="199"/>
                  <a:pt x="452" y="197"/>
                  <a:pt x="452" y="195"/>
                </a:cubicBezTo>
                <a:cubicBezTo>
                  <a:pt x="451" y="191"/>
                  <a:pt x="449" y="186"/>
                  <a:pt x="449" y="180"/>
                </a:cubicBezTo>
                <a:cubicBezTo>
                  <a:pt x="450" y="184"/>
                  <a:pt x="450" y="187"/>
                  <a:pt x="451" y="190"/>
                </a:cubicBezTo>
                <a:cubicBezTo>
                  <a:pt x="451" y="181"/>
                  <a:pt x="447" y="174"/>
                  <a:pt x="444" y="165"/>
                </a:cubicBezTo>
                <a:cubicBezTo>
                  <a:pt x="445" y="168"/>
                  <a:pt x="446" y="172"/>
                  <a:pt x="446" y="175"/>
                </a:cubicBezTo>
                <a:cubicBezTo>
                  <a:pt x="447" y="179"/>
                  <a:pt x="448" y="183"/>
                  <a:pt x="448" y="185"/>
                </a:cubicBezTo>
                <a:cubicBezTo>
                  <a:pt x="448" y="188"/>
                  <a:pt x="449" y="193"/>
                  <a:pt x="447" y="188"/>
                </a:cubicBezTo>
                <a:cubicBezTo>
                  <a:pt x="446" y="185"/>
                  <a:pt x="446" y="187"/>
                  <a:pt x="446" y="188"/>
                </a:cubicBezTo>
                <a:cubicBezTo>
                  <a:pt x="446" y="189"/>
                  <a:pt x="446" y="193"/>
                  <a:pt x="447" y="194"/>
                </a:cubicBezTo>
                <a:cubicBezTo>
                  <a:pt x="447" y="194"/>
                  <a:pt x="447" y="195"/>
                  <a:pt x="447" y="195"/>
                </a:cubicBezTo>
                <a:cubicBezTo>
                  <a:pt x="447" y="196"/>
                  <a:pt x="447" y="198"/>
                  <a:pt x="448" y="200"/>
                </a:cubicBezTo>
                <a:cubicBezTo>
                  <a:pt x="450" y="201"/>
                  <a:pt x="450" y="218"/>
                  <a:pt x="453" y="219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250" y="463"/>
                </a:moveTo>
                <a:cubicBezTo>
                  <a:pt x="246" y="463"/>
                  <a:pt x="241" y="463"/>
                  <a:pt x="240" y="463"/>
                </a:cubicBezTo>
                <a:cubicBezTo>
                  <a:pt x="236" y="464"/>
                  <a:pt x="232" y="463"/>
                  <a:pt x="228" y="463"/>
                </a:cubicBezTo>
                <a:cubicBezTo>
                  <a:pt x="229" y="462"/>
                  <a:pt x="232" y="463"/>
                  <a:pt x="233" y="462"/>
                </a:cubicBezTo>
                <a:cubicBezTo>
                  <a:pt x="232" y="462"/>
                  <a:pt x="228" y="462"/>
                  <a:pt x="226" y="462"/>
                </a:cubicBezTo>
                <a:cubicBezTo>
                  <a:pt x="224" y="461"/>
                  <a:pt x="218" y="461"/>
                  <a:pt x="214" y="461"/>
                </a:cubicBezTo>
                <a:cubicBezTo>
                  <a:pt x="218" y="461"/>
                  <a:pt x="216" y="462"/>
                  <a:pt x="221" y="463"/>
                </a:cubicBezTo>
                <a:cubicBezTo>
                  <a:pt x="227" y="463"/>
                  <a:pt x="233" y="464"/>
                  <a:pt x="240" y="464"/>
                </a:cubicBezTo>
                <a:cubicBezTo>
                  <a:pt x="240" y="464"/>
                  <a:pt x="240" y="464"/>
                  <a:pt x="240" y="464"/>
                </a:cubicBezTo>
                <a:cubicBezTo>
                  <a:pt x="235" y="464"/>
                  <a:pt x="230" y="464"/>
                  <a:pt x="224" y="465"/>
                </a:cubicBezTo>
                <a:cubicBezTo>
                  <a:pt x="229" y="465"/>
                  <a:pt x="234" y="465"/>
                  <a:pt x="239" y="465"/>
                </a:cubicBezTo>
                <a:cubicBezTo>
                  <a:pt x="241" y="465"/>
                  <a:pt x="243" y="464"/>
                  <a:pt x="246" y="464"/>
                </a:cubicBezTo>
                <a:cubicBezTo>
                  <a:pt x="247" y="464"/>
                  <a:pt x="249" y="463"/>
                  <a:pt x="250" y="463"/>
                </a:cubicBezTo>
                <a:cubicBezTo>
                  <a:pt x="251" y="463"/>
                  <a:pt x="252" y="463"/>
                  <a:pt x="252" y="463"/>
                </a:cubicBezTo>
                <a:cubicBezTo>
                  <a:pt x="252" y="463"/>
                  <a:pt x="252" y="463"/>
                  <a:pt x="251" y="463"/>
                </a:cubicBezTo>
                <a:cubicBezTo>
                  <a:pt x="252" y="463"/>
                  <a:pt x="252" y="463"/>
                  <a:pt x="252" y="463"/>
                </a:cubicBezTo>
                <a:cubicBezTo>
                  <a:pt x="252" y="463"/>
                  <a:pt x="251" y="463"/>
                  <a:pt x="250" y="463"/>
                </a:cubicBezTo>
                <a:close/>
                <a:moveTo>
                  <a:pt x="304" y="455"/>
                </a:moveTo>
                <a:cubicBezTo>
                  <a:pt x="308" y="453"/>
                  <a:pt x="312" y="450"/>
                  <a:pt x="315" y="450"/>
                </a:cubicBezTo>
                <a:cubicBezTo>
                  <a:pt x="315" y="450"/>
                  <a:pt x="316" y="450"/>
                  <a:pt x="316" y="449"/>
                </a:cubicBezTo>
                <a:cubicBezTo>
                  <a:pt x="317" y="449"/>
                  <a:pt x="317" y="449"/>
                  <a:pt x="317" y="449"/>
                </a:cubicBezTo>
                <a:cubicBezTo>
                  <a:pt x="319" y="447"/>
                  <a:pt x="321" y="446"/>
                  <a:pt x="324" y="445"/>
                </a:cubicBezTo>
                <a:cubicBezTo>
                  <a:pt x="326" y="444"/>
                  <a:pt x="328" y="443"/>
                  <a:pt x="331" y="441"/>
                </a:cubicBezTo>
                <a:cubicBezTo>
                  <a:pt x="333" y="440"/>
                  <a:pt x="337" y="438"/>
                  <a:pt x="334" y="438"/>
                </a:cubicBezTo>
                <a:cubicBezTo>
                  <a:pt x="333" y="438"/>
                  <a:pt x="333" y="438"/>
                  <a:pt x="329" y="440"/>
                </a:cubicBezTo>
                <a:cubicBezTo>
                  <a:pt x="324" y="443"/>
                  <a:pt x="317" y="447"/>
                  <a:pt x="311" y="449"/>
                </a:cubicBezTo>
                <a:cubicBezTo>
                  <a:pt x="311" y="449"/>
                  <a:pt x="309" y="449"/>
                  <a:pt x="308" y="450"/>
                </a:cubicBezTo>
                <a:cubicBezTo>
                  <a:pt x="307" y="450"/>
                  <a:pt x="305" y="450"/>
                  <a:pt x="304" y="451"/>
                </a:cubicBezTo>
                <a:cubicBezTo>
                  <a:pt x="300" y="451"/>
                  <a:pt x="300" y="453"/>
                  <a:pt x="296" y="454"/>
                </a:cubicBezTo>
                <a:cubicBezTo>
                  <a:pt x="291" y="456"/>
                  <a:pt x="291" y="456"/>
                  <a:pt x="287" y="458"/>
                </a:cubicBezTo>
                <a:cubicBezTo>
                  <a:pt x="290" y="457"/>
                  <a:pt x="292" y="456"/>
                  <a:pt x="293" y="456"/>
                </a:cubicBezTo>
                <a:cubicBezTo>
                  <a:pt x="297" y="455"/>
                  <a:pt x="313" y="449"/>
                  <a:pt x="304" y="455"/>
                </a:cubicBezTo>
                <a:close/>
                <a:moveTo>
                  <a:pt x="263" y="459"/>
                </a:moveTo>
                <a:cubicBezTo>
                  <a:pt x="260" y="459"/>
                  <a:pt x="258" y="460"/>
                  <a:pt x="256" y="460"/>
                </a:cubicBezTo>
                <a:cubicBezTo>
                  <a:pt x="260" y="460"/>
                  <a:pt x="259" y="461"/>
                  <a:pt x="261" y="460"/>
                </a:cubicBezTo>
                <a:cubicBezTo>
                  <a:pt x="263" y="460"/>
                  <a:pt x="264" y="460"/>
                  <a:pt x="266" y="460"/>
                </a:cubicBezTo>
                <a:cubicBezTo>
                  <a:pt x="268" y="459"/>
                  <a:pt x="270" y="459"/>
                  <a:pt x="272" y="458"/>
                </a:cubicBezTo>
                <a:cubicBezTo>
                  <a:pt x="275" y="457"/>
                  <a:pt x="279" y="456"/>
                  <a:pt x="283" y="455"/>
                </a:cubicBezTo>
                <a:cubicBezTo>
                  <a:pt x="280" y="455"/>
                  <a:pt x="276" y="456"/>
                  <a:pt x="273" y="457"/>
                </a:cubicBezTo>
                <a:cubicBezTo>
                  <a:pt x="270" y="457"/>
                  <a:pt x="266" y="458"/>
                  <a:pt x="263" y="459"/>
                </a:cubicBezTo>
                <a:close/>
                <a:moveTo>
                  <a:pt x="209" y="464"/>
                </a:moveTo>
                <a:cubicBezTo>
                  <a:pt x="208" y="464"/>
                  <a:pt x="207" y="464"/>
                  <a:pt x="206" y="465"/>
                </a:cubicBezTo>
                <a:cubicBezTo>
                  <a:pt x="205" y="464"/>
                  <a:pt x="203" y="464"/>
                  <a:pt x="202" y="464"/>
                </a:cubicBezTo>
                <a:cubicBezTo>
                  <a:pt x="200" y="464"/>
                  <a:pt x="198" y="464"/>
                  <a:pt x="195" y="464"/>
                </a:cubicBezTo>
                <a:cubicBezTo>
                  <a:pt x="198" y="464"/>
                  <a:pt x="200" y="464"/>
                  <a:pt x="202" y="465"/>
                </a:cubicBezTo>
                <a:cubicBezTo>
                  <a:pt x="203" y="465"/>
                  <a:pt x="204" y="465"/>
                  <a:pt x="206" y="465"/>
                </a:cubicBezTo>
                <a:cubicBezTo>
                  <a:pt x="207" y="465"/>
                  <a:pt x="208" y="465"/>
                  <a:pt x="209" y="465"/>
                </a:cubicBezTo>
                <a:cubicBezTo>
                  <a:pt x="214" y="465"/>
                  <a:pt x="219" y="465"/>
                  <a:pt x="224" y="465"/>
                </a:cubicBezTo>
                <a:cubicBezTo>
                  <a:pt x="219" y="464"/>
                  <a:pt x="214" y="464"/>
                  <a:pt x="209" y="464"/>
                </a:cubicBezTo>
                <a:close/>
                <a:moveTo>
                  <a:pt x="332" y="452"/>
                </a:moveTo>
                <a:cubicBezTo>
                  <a:pt x="332" y="452"/>
                  <a:pt x="332" y="451"/>
                  <a:pt x="332" y="451"/>
                </a:cubicBezTo>
                <a:cubicBezTo>
                  <a:pt x="332" y="451"/>
                  <a:pt x="332" y="452"/>
                  <a:pt x="332" y="452"/>
                </a:cubicBezTo>
                <a:cubicBezTo>
                  <a:pt x="332" y="452"/>
                  <a:pt x="332" y="452"/>
                  <a:pt x="332" y="452"/>
                </a:cubicBezTo>
                <a:close/>
                <a:moveTo>
                  <a:pt x="332" y="452"/>
                </a:moveTo>
                <a:cubicBezTo>
                  <a:pt x="332" y="451"/>
                  <a:pt x="332" y="451"/>
                  <a:pt x="332" y="451"/>
                </a:cubicBezTo>
                <a:cubicBezTo>
                  <a:pt x="332" y="451"/>
                  <a:pt x="332" y="451"/>
                  <a:pt x="332" y="451"/>
                </a:cubicBezTo>
                <a:lnTo>
                  <a:pt x="332" y="452"/>
                </a:lnTo>
                <a:close/>
                <a:moveTo>
                  <a:pt x="308" y="463"/>
                </a:moveTo>
                <a:cubicBezTo>
                  <a:pt x="312" y="461"/>
                  <a:pt x="316" y="460"/>
                  <a:pt x="320" y="458"/>
                </a:cubicBezTo>
                <a:cubicBezTo>
                  <a:pt x="324" y="456"/>
                  <a:pt x="328" y="454"/>
                  <a:pt x="332" y="452"/>
                </a:cubicBezTo>
                <a:cubicBezTo>
                  <a:pt x="328" y="453"/>
                  <a:pt x="324" y="455"/>
                  <a:pt x="320" y="457"/>
                </a:cubicBezTo>
                <a:cubicBezTo>
                  <a:pt x="316" y="459"/>
                  <a:pt x="312" y="461"/>
                  <a:pt x="308" y="463"/>
                </a:cubicBezTo>
                <a:close/>
                <a:moveTo>
                  <a:pt x="311" y="461"/>
                </a:moveTo>
                <a:cubicBezTo>
                  <a:pt x="314" y="458"/>
                  <a:pt x="318" y="456"/>
                  <a:pt x="322" y="455"/>
                </a:cubicBezTo>
                <a:cubicBezTo>
                  <a:pt x="323" y="455"/>
                  <a:pt x="326" y="453"/>
                  <a:pt x="328" y="452"/>
                </a:cubicBezTo>
                <a:cubicBezTo>
                  <a:pt x="329" y="451"/>
                  <a:pt x="331" y="451"/>
                  <a:pt x="332" y="450"/>
                </a:cubicBezTo>
                <a:cubicBezTo>
                  <a:pt x="333" y="449"/>
                  <a:pt x="335" y="448"/>
                  <a:pt x="336" y="447"/>
                </a:cubicBezTo>
                <a:cubicBezTo>
                  <a:pt x="339" y="446"/>
                  <a:pt x="342" y="444"/>
                  <a:pt x="345" y="442"/>
                </a:cubicBezTo>
                <a:cubicBezTo>
                  <a:pt x="340" y="444"/>
                  <a:pt x="335" y="447"/>
                  <a:pt x="329" y="450"/>
                </a:cubicBezTo>
                <a:cubicBezTo>
                  <a:pt x="323" y="453"/>
                  <a:pt x="317" y="455"/>
                  <a:pt x="311" y="458"/>
                </a:cubicBezTo>
                <a:cubicBezTo>
                  <a:pt x="309" y="459"/>
                  <a:pt x="308" y="459"/>
                  <a:pt x="308" y="460"/>
                </a:cubicBezTo>
                <a:cubicBezTo>
                  <a:pt x="307" y="460"/>
                  <a:pt x="307" y="460"/>
                  <a:pt x="308" y="460"/>
                </a:cubicBezTo>
                <a:cubicBezTo>
                  <a:pt x="311" y="459"/>
                  <a:pt x="313" y="458"/>
                  <a:pt x="315" y="457"/>
                </a:cubicBezTo>
                <a:cubicBezTo>
                  <a:pt x="314" y="458"/>
                  <a:pt x="310" y="460"/>
                  <a:pt x="311" y="461"/>
                </a:cubicBezTo>
                <a:close/>
                <a:moveTo>
                  <a:pt x="324" y="450"/>
                </a:moveTo>
                <a:cubicBezTo>
                  <a:pt x="324" y="450"/>
                  <a:pt x="324" y="450"/>
                  <a:pt x="324" y="450"/>
                </a:cubicBezTo>
                <a:cubicBezTo>
                  <a:pt x="330" y="447"/>
                  <a:pt x="335" y="446"/>
                  <a:pt x="342" y="441"/>
                </a:cubicBezTo>
                <a:cubicBezTo>
                  <a:pt x="338" y="443"/>
                  <a:pt x="335" y="444"/>
                  <a:pt x="331" y="446"/>
                </a:cubicBezTo>
                <a:cubicBezTo>
                  <a:pt x="329" y="447"/>
                  <a:pt x="326" y="449"/>
                  <a:pt x="324" y="450"/>
                </a:cubicBezTo>
                <a:close/>
                <a:moveTo>
                  <a:pt x="449" y="309"/>
                </a:moveTo>
                <a:cubicBezTo>
                  <a:pt x="449" y="310"/>
                  <a:pt x="449" y="311"/>
                  <a:pt x="448" y="312"/>
                </a:cubicBezTo>
                <a:cubicBezTo>
                  <a:pt x="449" y="311"/>
                  <a:pt x="449" y="310"/>
                  <a:pt x="449" y="309"/>
                </a:cubicBezTo>
                <a:close/>
                <a:moveTo>
                  <a:pt x="215" y="186"/>
                </a:moveTo>
                <a:cubicBezTo>
                  <a:pt x="215" y="186"/>
                  <a:pt x="215" y="186"/>
                  <a:pt x="215" y="186"/>
                </a:cubicBezTo>
                <a:cubicBezTo>
                  <a:pt x="216" y="185"/>
                  <a:pt x="216" y="185"/>
                  <a:pt x="217" y="184"/>
                </a:cubicBezTo>
                <a:cubicBezTo>
                  <a:pt x="217" y="183"/>
                  <a:pt x="219" y="184"/>
                  <a:pt x="219" y="183"/>
                </a:cubicBezTo>
                <a:cubicBezTo>
                  <a:pt x="218" y="183"/>
                  <a:pt x="218" y="183"/>
                  <a:pt x="217" y="183"/>
                </a:cubicBezTo>
                <a:cubicBezTo>
                  <a:pt x="216" y="184"/>
                  <a:pt x="216" y="184"/>
                  <a:pt x="215" y="184"/>
                </a:cubicBezTo>
                <a:cubicBezTo>
                  <a:pt x="214" y="184"/>
                  <a:pt x="213" y="184"/>
                  <a:pt x="211" y="185"/>
                </a:cubicBezTo>
                <a:cubicBezTo>
                  <a:pt x="211" y="184"/>
                  <a:pt x="213" y="184"/>
                  <a:pt x="212" y="183"/>
                </a:cubicBezTo>
                <a:cubicBezTo>
                  <a:pt x="212" y="184"/>
                  <a:pt x="211" y="184"/>
                  <a:pt x="210" y="184"/>
                </a:cubicBezTo>
                <a:cubicBezTo>
                  <a:pt x="210" y="184"/>
                  <a:pt x="209" y="184"/>
                  <a:pt x="209" y="184"/>
                </a:cubicBezTo>
                <a:cubicBezTo>
                  <a:pt x="210" y="183"/>
                  <a:pt x="212" y="183"/>
                  <a:pt x="214" y="182"/>
                </a:cubicBezTo>
                <a:cubicBezTo>
                  <a:pt x="212" y="182"/>
                  <a:pt x="212" y="183"/>
                  <a:pt x="211" y="183"/>
                </a:cubicBezTo>
                <a:cubicBezTo>
                  <a:pt x="210" y="183"/>
                  <a:pt x="210" y="183"/>
                  <a:pt x="209" y="183"/>
                </a:cubicBezTo>
                <a:cubicBezTo>
                  <a:pt x="208" y="183"/>
                  <a:pt x="208" y="184"/>
                  <a:pt x="208" y="184"/>
                </a:cubicBezTo>
                <a:cubicBezTo>
                  <a:pt x="207" y="186"/>
                  <a:pt x="205" y="185"/>
                  <a:pt x="204" y="186"/>
                </a:cubicBezTo>
                <a:cubicBezTo>
                  <a:pt x="203" y="186"/>
                  <a:pt x="203" y="186"/>
                  <a:pt x="202" y="186"/>
                </a:cubicBezTo>
                <a:cubicBezTo>
                  <a:pt x="201" y="186"/>
                  <a:pt x="200" y="186"/>
                  <a:pt x="200" y="187"/>
                </a:cubicBezTo>
                <a:cubicBezTo>
                  <a:pt x="199" y="188"/>
                  <a:pt x="200" y="188"/>
                  <a:pt x="200" y="188"/>
                </a:cubicBezTo>
                <a:cubicBezTo>
                  <a:pt x="199" y="189"/>
                  <a:pt x="201" y="188"/>
                  <a:pt x="201" y="188"/>
                </a:cubicBezTo>
                <a:cubicBezTo>
                  <a:pt x="202" y="188"/>
                  <a:pt x="203" y="187"/>
                  <a:pt x="203" y="187"/>
                </a:cubicBezTo>
                <a:cubicBezTo>
                  <a:pt x="202" y="188"/>
                  <a:pt x="200" y="189"/>
                  <a:pt x="199" y="190"/>
                </a:cubicBezTo>
                <a:cubicBezTo>
                  <a:pt x="198" y="191"/>
                  <a:pt x="196" y="191"/>
                  <a:pt x="195" y="192"/>
                </a:cubicBezTo>
                <a:cubicBezTo>
                  <a:pt x="194" y="193"/>
                  <a:pt x="193" y="194"/>
                  <a:pt x="191" y="195"/>
                </a:cubicBezTo>
                <a:cubicBezTo>
                  <a:pt x="191" y="195"/>
                  <a:pt x="190" y="196"/>
                  <a:pt x="189" y="196"/>
                </a:cubicBezTo>
                <a:cubicBezTo>
                  <a:pt x="189" y="196"/>
                  <a:pt x="188" y="197"/>
                  <a:pt x="188" y="198"/>
                </a:cubicBezTo>
                <a:cubicBezTo>
                  <a:pt x="188" y="197"/>
                  <a:pt x="189" y="196"/>
                  <a:pt x="188" y="196"/>
                </a:cubicBezTo>
                <a:cubicBezTo>
                  <a:pt x="187" y="198"/>
                  <a:pt x="184" y="200"/>
                  <a:pt x="182" y="202"/>
                </a:cubicBezTo>
                <a:cubicBezTo>
                  <a:pt x="182" y="203"/>
                  <a:pt x="181" y="206"/>
                  <a:pt x="181" y="205"/>
                </a:cubicBezTo>
                <a:cubicBezTo>
                  <a:pt x="182" y="205"/>
                  <a:pt x="182" y="205"/>
                  <a:pt x="183" y="205"/>
                </a:cubicBezTo>
                <a:cubicBezTo>
                  <a:pt x="183" y="204"/>
                  <a:pt x="184" y="203"/>
                  <a:pt x="185" y="203"/>
                </a:cubicBezTo>
                <a:cubicBezTo>
                  <a:pt x="185" y="203"/>
                  <a:pt x="186" y="202"/>
                  <a:pt x="187" y="202"/>
                </a:cubicBezTo>
                <a:cubicBezTo>
                  <a:pt x="187" y="202"/>
                  <a:pt x="186" y="203"/>
                  <a:pt x="185" y="204"/>
                </a:cubicBezTo>
                <a:cubicBezTo>
                  <a:pt x="184" y="205"/>
                  <a:pt x="184" y="205"/>
                  <a:pt x="184" y="205"/>
                </a:cubicBezTo>
                <a:cubicBezTo>
                  <a:pt x="184" y="207"/>
                  <a:pt x="182" y="208"/>
                  <a:pt x="181" y="209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79" y="212"/>
                  <a:pt x="179" y="213"/>
                  <a:pt x="178" y="214"/>
                </a:cubicBezTo>
                <a:cubicBezTo>
                  <a:pt x="176" y="216"/>
                  <a:pt x="176" y="216"/>
                  <a:pt x="176" y="216"/>
                </a:cubicBezTo>
                <a:cubicBezTo>
                  <a:pt x="176" y="217"/>
                  <a:pt x="175" y="218"/>
                  <a:pt x="175" y="218"/>
                </a:cubicBezTo>
                <a:cubicBezTo>
                  <a:pt x="175" y="218"/>
                  <a:pt x="176" y="217"/>
                  <a:pt x="176" y="216"/>
                </a:cubicBezTo>
                <a:cubicBezTo>
                  <a:pt x="177" y="216"/>
                  <a:pt x="178" y="216"/>
                  <a:pt x="178" y="215"/>
                </a:cubicBezTo>
                <a:cubicBezTo>
                  <a:pt x="179" y="214"/>
                  <a:pt x="179" y="213"/>
                  <a:pt x="180" y="212"/>
                </a:cubicBezTo>
                <a:cubicBezTo>
                  <a:pt x="181" y="212"/>
                  <a:pt x="181" y="211"/>
                  <a:pt x="181" y="211"/>
                </a:cubicBezTo>
                <a:cubicBezTo>
                  <a:pt x="182" y="210"/>
                  <a:pt x="183" y="208"/>
                  <a:pt x="184" y="207"/>
                </a:cubicBezTo>
                <a:cubicBezTo>
                  <a:pt x="185" y="206"/>
                  <a:pt x="186" y="205"/>
                  <a:pt x="186" y="203"/>
                </a:cubicBezTo>
                <a:cubicBezTo>
                  <a:pt x="186" y="203"/>
                  <a:pt x="187" y="203"/>
                  <a:pt x="187" y="203"/>
                </a:cubicBezTo>
                <a:cubicBezTo>
                  <a:pt x="189" y="203"/>
                  <a:pt x="190" y="201"/>
                  <a:pt x="190" y="200"/>
                </a:cubicBezTo>
                <a:cubicBezTo>
                  <a:pt x="191" y="200"/>
                  <a:pt x="191" y="199"/>
                  <a:pt x="192" y="199"/>
                </a:cubicBezTo>
                <a:cubicBezTo>
                  <a:pt x="194" y="198"/>
                  <a:pt x="195" y="197"/>
                  <a:pt x="197" y="195"/>
                </a:cubicBezTo>
                <a:cubicBezTo>
                  <a:pt x="199" y="194"/>
                  <a:pt x="201" y="193"/>
                  <a:pt x="202" y="192"/>
                </a:cubicBezTo>
                <a:cubicBezTo>
                  <a:pt x="203" y="191"/>
                  <a:pt x="204" y="191"/>
                  <a:pt x="204" y="191"/>
                </a:cubicBezTo>
                <a:cubicBezTo>
                  <a:pt x="204" y="191"/>
                  <a:pt x="203" y="191"/>
                  <a:pt x="203" y="192"/>
                </a:cubicBezTo>
                <a:cubicBezTo>
                  <a:pt x="204" y="191"/>
                  <a:pt x="203" y="193"/>
                  <a:pt x="204" y="192"/>
                </a:cubicBezTo>
                <a:cubicBezTo>
                  <a:pt x="205" y="191"/>
                  <a:pt x="206" y="191"/>
                  <a:pt x="206" y="191"/>
                </a:cubicBezTo>
                <a:cubicBezTo>
                  <a:pt x="206" y="191"/>
                  <a:pt x="205" y="191"/>
                  <a:pt x="205" y="192"/>
                </a:cubicBezTo>
                <a:cubicBezTo>
                  <a:pt x="205" y="192"/>
                  <a:pt x="202" y="193"/>
                  <a:pt x="203" y="194"/>
                </a:cubicBezTo>
                <a:cubicBezTo>
                  <a:pt x="203" y="194"/>
                  <a:pt x="205" y="193"/>
                  <a:pt x="206" y="192"/>
                </a:cubicBezTo>
                <a:cubicBezTo>
                  <a:pt x="206" y="192"/>
                  <a:pt x="206" y="192"/>
                  <a:pt x="207" y="192"/>
                </a:cubicBezTo>
                <a:cubicBezTo>
                  <a:pt x="206" y="193"/>
                  <a:pt x="205" y="193"/>
                  <a:pt x="204" y="194"/>
                </a:cubicBezTo>
                <a:cubicBezTo>
                  <a:pt x="203" y="194"/>
                  <a:pt x="203" y="195"/>
                  <a:pt x="203" y="195"/>
                </a:cubicBezTo>
                <a:cubicBezTo>
                  <a:pt x="203" y="195"/>
                  <a:pt x="203" y="196"/>
                  <a:pt x="204" y="196"/>
                </a:cubicBezTo>
                <a:cubicBezTo>
                  <a:pt x="205" y="195"/>
                  <a:pt x="205" y="195"/>
                  <a:pt x="206" y="194"/>
                </a:cubicBezTo>
                <a:cubicBezTo>
                  <a:pt x="207" y="193"/>
                  <a:pt x="208" y="193"/>
                  <a:pt x="209" y="192"/>
                </a:cubicBezTo>
                <a:cubicBezTo>
                  <a:pt x="210" y="191"/>
                  <a:pt x="211" y="191"/>
                  <a:pt x="211" y="190"/>
                </a:cubicBezTo>
                <a:cubicBezTo>
                  <a:pt x="212" y="190"/>
                  <a:pt x="213" y="190"/>
                  <a:pt x="213" y="190"/>
                </a:cubicBezTo>
                <a:cubicBezTo>
                  <a:pt x="215" y="189"/>
                  <a:pt x="215" y="187"/>
                  <a:pt x="215" y="186"/>
                </a:cubicBezTo>
                <a:close/>
                <a:moveTo>
                  <a:pt x="229" y="189"/>
                </a:moveTo>
                <a:cubicBezTo>
                  <a:pt x="230" y="188"/>
                  <a:pt x="226" y="189"/>
                  <a:pt x="226" y="188"/>
                </a:cubicBezTo>
                <a:cubicBezTo>
                  <a:pt x="226" y="188"/>
                  <a:pt x="226" y="188"/>
                  <a:pt x="225" y="188"/>
                </a:cubicBezTo>
                <a:cubicBezTo>
                  <a:pt x="224" y="188"/>
                  <a:pt x="224" y="189"/>
                  <a:pt x="223" y="188"/>
                </a:cubicBezTo>
                <a:cubicBezTo>
                  <a:pt x="223" y="188"/>
                  <a:pt x="223" y="189"/>
                  <a:pt x="223" y="189"/>
                </a:cubicBezTo>
                <a:cubicBezTo>
                  <a:pt x="222" y="190"/>
                  <a:pt x="221" y="190"/>
                  <a:pt x="219" y="190"/>
                </a:cubicBezTo>
                <a:cubicBezTo>
                  <a:pt x="220" y="191"/>
                  <a:pt x="221" y="191"/>
                  <a:pt x="222" y="190"/>
                </a:cubicBezTo>
                <a:cubicBezTo>
                  <a:pt x="222" y="190"/>
                  <a:pt x="223" y="190"/>
                  <a:pt x="223" y="190"/>
                </a:cubicBezTo>
                <a:cubicBezTo>
                  <a:pt x="223" y="190"/>
                  <a:pt x="223" y="191"/>
                  <a:pt x="222" y="191"/>
                </a:cubicBezTo>
                <a:cubicBezTo>
                  <a:pt x="224" y="191"/>
                  <a:pt x="224" y="189"/>
                  <a:pt x="226" y="189"/>
                </a:cubicBezTo>
                <a:cubicBezTo>
                  <a:pt x="227" y="189"/>
                  <a:pt x="228" y="189"/>
                  <a:pt x="229" y="189"/>
                </a:cubicBezTo>
                <a:close/>
                <a:moveTo>
                  <a:pt x="232" y="189"/>
                </a:moveTo>
                <a:cubicBezTo>
                  <a:pt x="231" y="189"/>
                  <a:pt x="230" y="189"/>
                  <a:pt x="229" y="189"/>
                </a:cubicBezTo>
                <a:cubicBezTo>
                  <a:pt x="228" y="190"/>
                  <a:pt x="227" y="190"/>
                  <a:pt x="226" y="190"/>
                </a:cubicBezTo>
                <a:cubicBezTo>
                  <a:pt x="225" y="190"/>
                  <a:pt x="224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1" y="191"/>
                  <a:pt x="220" y="191"/>
                  <a:pt x="219" y="192"/>
                </a:cubicBezTo>
                <a:cubicBezTo>
                  <a:pt x="218" y="193"/>
                  <a:pt x="217" y="193"/>
                  <a:pt x="216" y="194"/>
                </a:cubicBezTo>
                <a:cubicBezTo>
                  <a:pt x="215" y="194"/>
                  <a:pt x="214" y="194"/>
                  <a:pt x="214" y="195"/>
                </a:cubicBezTo>
                <a:cubicBezTo>
                  <a:pt x="215" y="195"/>
                  <a:pt x="215" y="195"/>
                  <a:pt x="216" y="194"/>
                </a:cubicBezTo>
                <a:cubicBezTo>
                  <a:pt x="217" y="194"/>
                  <a:pt x="218" y="193"/>
                  <a:pt x="218" y="194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20" y="194"/>
                  <a:pt x="220" y="194"/>
                  <a:pt x="221" y="194"/>
                </a:cubicBezTo>
                <a:cubicBezTo>
                  <a:pt x="222" y="193"/>
                  <a:pt x="224" y="192"/>
                  <a:pt x="225" y="192"/>
                </a:cubicBezTo>
                <a:cubicBezTo>
                  <a:pt x="227" y="191"/>
                  <a:pt x="229" y="191"/>
                  <a:pt x="230" y="191"/>
                </a:cubicBezTo>
                <a:cubicBezTo>
                  <a:pt x="231" y="190"/>
                  <a:pt x="231" y="190"/>
                  <a:pt x="231" y="190"/>
                </a:cubicBezTo>
                <a:cubicBezTo>
                  <a:pt x="230" y="190"/>
                  <a:pt x="231" y="189"/>
                  <a:pt x="231" y="189"/>
                </a:cubicBezTo>
                <a:cubicBezTo>
                  <a:pt x="232" y="189"/>
                  <a:pt x="233" y="190"/>
                  <a:pt x="233" y="190"/>
                </a:cubicBezTo>
                <a:cubicBezTo>
                  <a:pt x="233" y="189"/>
                  <a:pt x="234" y="190"/>
                  <a:pt x="234" y="189"/>
                </a:cubicBezTo>
                <a:cubicBezTo>
                  <a:pt x="234" y="189"/>
                  <a:pt x="233" y="189"/>
                  <a:pt x="232" y="189"/>
                </a:cubicBezTo>
                <a:close/>
                <a:moveTo>
                  <a:pt x="175" y="216"/>
                </a:moveTo>
                <a:cubicBezTo>
                  <a:pt x="175" y="215"/>
                  <a:pt x="176" y="214"/>
                  <a:pt x="177" y="215"/>
                </a:cubicBezTo>
                <a:cubicBezTo>
                  <a:pt x="178" y="213"/>
                  <a:pt x="179" y="211"/>
                  <a:pt x="180" y="210"/>
                </a:cubicBezTo>
                <a:cubicBezTo>
                  <a:pt x="181" y="208"/>
                  <a:pt x="182" y="207"/>
                  <a:pt x="183" y="205"/>
                </a:cubicBezTo>
                <a:cubicBezTo>
                  <a:pt x="182" y="206"/>
                  <a:pt x="181" y="207"/>
                  <a:pt x="181" y="207"/>
                </a:cubicBezTo>
                <a:cubicBezTo>
                  <a:pt x="181" y="207"/>
                  <a:pt x="181" y="206"/>
                  <a:pt x="180" y="206"/>
                </a:cubicBezTo>
                <a:cubicBezTo>
                  <a:pt x="180" y="207"/>
                  <a:pt x="179" y="208"/>
                  <a:pt x="179" y="209"/>
                </a:cubicBezTo>
                <a:cubicBezTo>
                  <a:pt x="178" y="210"/>
                  <a:pt x="177" y="211"/>
                  <a:pt x="177" y="212"/>
                </a:cubicBezTo>
                <a:cubicBezTo>
                  <a:pt x="176" y="213"/>
                  <a:pt x="175" y="214"/>
                  <a:pt x="175" y="215"/>
                </a:cubicBezTo>
                <a:cubicBezTo>
                  <a:pt x="174" y="216"/>
                  <a:pt x="174" y="217"/>
                  <a:pt x="173" y="218"/>
                </a:cubicBezTo>
                <a:cubicBezTo>
                  <a:pt x="174" y="218"/>
                  <a:pt x="174" y="217"/>
                  <a:pt x="175" y="216"/>
                </a:cubicBezTo>
                <a:close/>
                <a:moveTo>
                  <a:pt x="145" y="215"/>
                </a:moveTo>
                <a:cubicBezTo>
                  <a:pt x="145" y="215"/>
                  <a:pt x="144" y="214"/>
                  <a:pt x="144" y="214"/>
                </a:cubicBezTo>
                <a:cubicBezTo>
                  <a:pt x="144" y="215"/>
                  <a:pt x="143" y="216"/>
                  <a:pt x="142" y="217"/>
                </a:cubicBezTo>
                <a:cubicBezTo>
                  <a:pt x="142" y="218"/>
                  <a:pt x="142" y="218"/>
                  <a:pt x="142" y="219"/>
                </a:cubicBezTo>
                <a:cubicBezTo>
                  <a:pt x="141" y="220"/>
                  <a:pt x="141" y="220"/>
                  <a:pt x="141" y="221"/>
                </a:cubicBezTo>
                <a:cubicBezTo>
                  <a:pt x="141" y="223"/>
                  <a:pt x="139" y="226"/>
                  <a:pt x="139" y="229"/>
                </a:cubicBezTo>
                <a:cubicBezTo>
                  <a:pt x="140" y="227"/>
                  <a:pt x="141" y="225"/>
                  <a:pt x="142" y="223"/>
                </a:cubicBezTo>
                <a:cubicBezTo>
                  <a:pt x="142" y="222"/>
                  <a:pt x="143" y="221"/>
                  <a:pt x="143" y="220"/>
                </a:cubicBezTo>
                <a:cubicBezTo>
                  <a:pt x="144" y="219"/>
                  <a:pt x="144" y="218"/>
                  <a:pt x="145" y="217"/>
                </a:cubicBezTo>
                <a:cubicBezTo>
                  <a:pt x="145" y="216"/>
                  <a:pt x="146" y="215"/>
                  <a:pt x="145" y="215"/>
                </a:cubicBezTo>
                <a:close/>
                <a:moveTo>
                  <a:pt x="142" y="248"/>
                </a:moveTo>
                <a:cubicBezTo>
                  <a:pt x="142" y="250"/>
                  <a:pt x="142" y="251"/>
                  <a:pt x="143" y="250"/>
                </a:cubicBezTo>
                <a:cubicBezTo>
                  <a:pt x="144" y="250"/>
                  <a:pt x="144" y="249"/>
                  <a:pt x="144" y="247"/>
                </a:cubicBezTo>
                <a:cubicBezTo>
                  <a:pt x="144" y="246"/>
                  <a:pt x="145" y="244"/>
                  <a:pt x="144" y="246"/>
                </a:cubicBezTo>
                <a:cubicBezTo>
                  <a:pt x="143" y="246"/>
                  <a:pt x="143" y="246"/>
                  <a:pt x="142" y="248"/>
                </a:cubicBezTo>
                <a:close/>
                <a:moveTo>
                  <a:pt x="157" y="292"/>
                </a:moveTo>
                <a:cubicBezTo>
                  <a:pt x="157" y="292"/>
                  <a:pt x="157" y="294"/>
                  <a:pt x="158" y="294"/>
                </a:cubicBezTo>
                <a:cubicBezTo>
                  <a:pt x="159" y="293"/>
                  <a:pt x="158" y="291"/>
                  <a:pt x="158" y="290"/>
                </a:cubicBezTo>
                <a:cubicBezTo>
                  <a:pt x="157" y="290"/>
                  <a:pt x="156" y="289"/>
                  <a:pt x="157" y="292"/>
                </a:cubicBezTo>
                <a:close/>
                <a:moveTo>
                  <a:pt x="140" y="233"/>
                </a:moveTo>
                <a:cubicBezTo>
                  <a:pt x="141" y="232"/>
                  <a:pt x="141" y="230"/>
                  <a:pt x="142" y="227"/>
                </a:cubicBezTo>
                <a:cubicBezTo>
                  <a:pt x="140" y="229"/>
                  <a:pt x="139" y="231"/>
                  <a:pt x="138" y="234"/>
                </a:cubicBezTo>
                <a:cubicBezTo>
                  <a:pt x="139" y="234"/>
                  <a:pt x="139" y="234"/>
                  <a:pt x="140" y="233"/>
                </a:cubicBezTo>
                <a:close/>
                <a:moveTo>
                  <a:pt x="267" y="195"/>
                </a:move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lose/>
                <a:moveTo>
                  <a:pt x="271" y="197"/>
                </a:moveTo>
                <a:cubicBezTo>
                  <a:pt x="270" y="196"/>
                  <a:pt x="269" y="194"/>
                  <a:pt x="268" y="195"/>
                </a:cubicBezTo>
                <a:cubicBezTo>
                  <a:pt x="268" y="195"/>
                  <a:pt x="267" y="195"/>
                  <a:pt x="267" y="195"/>
                </a:cubicBezTo>
                <a:cubicBezTo>
                  <a:pt x="268" y="196"/>
                  <a:pt x="270" y="197"/>
                  <a:pt x="271" y="197"/>
                </a:cubicBezTo>
                <a:close/>
                <a:moveTo>
                  <a:pt x="266" y="195"/>
                </a:moveTo>
                <a:cubicBezTo>
                  <a:pt x="264" y="195"/>
                  <a:pt x="263" y="194"/>
                  <a:pt x="261" y="193"/>
                </a:cubicBezTo>
                <a:cubicBezTo>
                  <a:pt x="260" y="193"/>
                  <a:pt x="259" y="192"/>
                  <a:pt x="258" y="191"/>
                </a:cubicBezTo>
                <a:cubicBezTo>
                  <a:pt x="257" y="192"/>
                  <a:pt x="258" y="193"/>
                  <a:pt x="259" y="193"/>
                </a:cubicBezTo>
                <a:cubicBezTo>
                  <a:pt x="259" y="194"/>
                  <a:pt x="256" y="193"/>
                  <a:pt x="258" y="194"/>
                </a:cubicBezTo>
                <a:cubicBezTo>
                  <a:pt x="259" y="195"/>
                  <a:pt x="257" y="195"/>
                  <a:pt x="258" y="196"/>
                </a:cubicBezTo>
                <a:cubicBezTo>
                  <a:pt x="259" y="196"/>
                  <a:pt x="259" y="197"/>
                  <a:pt x="260" y="197"/>
                </a:cubicBezTo>
                <a:cubicBezTo>
                  <a:pt x="262" y="199"/>
                  <a:pt x="260" y="196"/>
                  <a:pt x="261" y="197"/>
                </a:cubicBezTo>
                <a:cubicBezTo>
                  <a:pt x="261" y="197"/>
                  <a:pt x="261" y="197"/>
                  <a:pt x="261" y="197"/>
                </a:cubicBezTo>
                <a:cubicBezTo>
                  <a:pt x="262" y="198"/>
                  <a:pt x="264" y="198"/>
                  <a:pt x="265" y="198"/>
                </a:cubicBezTo>
                <a:cubicBezTo>
                  <a:pt x="266" y="199"/>
                  <a:pt x="266" y="200"/>
                  <a:pt x="267" y="200"/>
                </a:cubicBezTo>
                <a:cubicBezTo>
                  <a:pt x="267" y="200"/>
                  <a:pt x="267" y="199"/>
                  <a:pt x="267" y="198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66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7" y="197"/>
                </a:cubicBezTo>
                <a:cubicBezTo>
                  <a:pt x="268" y="196"/>
                  <a:pt x="268" y="196"/>
                  <a:pt x="269" y="198"/>
                </a:cubicBezTo>
                <a:cubicBezTo>
                  <a:pt x="270" y="199"/>
                  <a:pt x="272" y="199"/>
                  <a:pt x="274" y="200"/>
                </a:cubicBezTo>
                <a:cubicBezTo>
                  <a:pt x="273" y="199"/>
                  <a:pt x="271" y="198"/>
                  <a:pt x="270" y="197"/>
                </a:cubicBezTo>
                <a:cubicBezTo>
                  <a:pt x="268" y="197"/>
                  <a:pt x="267" y="196"/>
                  <a:pt x="266" y="195"/>
                </a:cubicBezTo>
                <a:close/>
                <a:moveTo>
                  <a:pt x="260" y="321"/>
                </a:moveTo>
                <a:cubicBezTo>
                  <a:pt x="258" y="321"/>
                  <a:pt x="258" y="321"/>
                  <a:pt x="258" y="321"/>
                </a:cubicBezTo>
                <a:cubicBezTo>
                  <a:pt x="258" y="321"/>
                  <a:pt x="257" y="321"/>
                  <a:pt x="256" y="321"/>
                </a:cubicBezTo>
                <a:cubicBezTo>
                  <a:pt x="255" y="321"/>
                  <a:pt x="253" y="322"/>
                  <a:pt x="252" y="323"/>
                </a:cubicBezTo>
                <a:cubicBezTo>
                  <a:pt x="253" y="323"/>
                  <a:pt x="255" y="322"/>
                  <a:pt x="256" y="322"/>
                </a:cubicBezTo>
                <a:cubicBezTo>
                  <a:pt x="255" y="323"/>
                  <a:pt x="253" y="324"/>
                  <a:pt x="252" y="324"/>
                </a:cubicBezTo>
                <a:cubicBezTo>
                  <a:pt x="250" y="325"/>
                  <a:pt x="249" y="325"/>
                  <a:pt x="247" y="326"/>
                </a:cubicBezTo>
                <a:cubicBezTo>
                  <a:pt x="248" y="326"/>
                  <a:pt x="250" y="326"/>
                  <a:pt x="251" y="325"/>
                </a:cubicBezTo>
                <a:cubicBezTo>
                  <a:pt x="252" y="325"/>
                  <a:pt x="253" y="325"/>
                  <a:pt x="254" y="324"/>
                </a:cubicBezTo>
                <a:cubicBezTo>
                  <a:pt x="256" y="323"/>
                  <a:pt x="258" y="322"/>
                  <a:pt x="260" y="321"/>
                </a:cubicBezTo>
                <a:cubicBezTo>
                  <a:pt x="260" y="321"/>
                  <a:pt x="258" y="321"/>
                  <a:pt x="258" y="322"/>
                </a:cubicBezTo>
                <a:cubicBezTo>
                  <a:pt x="259" y="322"/>
                  <a:pt x="260" y="322"/>
                  <a:pt x="260" y="321"/>
                </a:cubicBezTo>
                <a:cubicBezTo>
                  <a:pt x="261" y="321"/>
                  <a:pt x="262" y="321"/>
                  <a:pt x="262" y="320"/>
                </a:cubicBezTo>
                <a:cubicBezTo>
                  <a:pt x="263" y="320"/>
                  <a:pt x="265" y="319"/>
                  <a:pt x="266" y="318"/>
                </a:cubicBezTo>
                <a:cubicBezTo>
                  <a:pt x="264" y="319"/>
                  <a:pt x="262" y="319"/>
                  <a:pt x="261" y="320"/>
                </a:cubicBezTo>
                <a:cubicBezTo>
                  <a:pt x="260" y="320"/>
                  <a:pt x="260" y="320"/>
                  <a:pt x="260" y="321"/>
                </a:cubicBezTo>
                <a:close/>
                <a:moveTo>
                  <a:pt x="268" y="193"/>
                </a:moveTo>
                <a:cubicBezTo>
                  <a:pt x="267" y="194"/>
                  <a:pt x="265" y="193"/>
                  <a:pt x="265" y="193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4" y="194"/>
                  <a:pt x="266" y="194"/>
                  <a:pt x="267" y="195"/>
                </a:cubicBezTo>
                <a:cubicBezTo>
                  <a:pt x="267" y="195"/>
                  <a:pt x="267" y="194"/>
                  <a:pt x="268" y="193"/>
                </a:cubicBezTo>
                <a:close/>
                <a:moveTo>
                  <a:pt x="240" y="184"/>
                </a:moveTo>
                <a:cubicBezTo>
                  <a:pt x="240" y="183"/>
                  <a:pt x="241" y="184"/>
                  <a:pt x="241" y="183"/>
                </a:cubicBezTo>
                <a:cubicBezTo>
                  <a:pt x="240" y="183"/>
                  <a:pt x="239" y="182"/>
                  <a:pt x="238" y="182"/>
                </a:cubicBezTo>
                <a:cubicBezTo>
                  <a:pt x="236" y="183"/>
                  <a:pt x="237" y="184"/>
                  <a:pt x="237" y="184"/>
                </a:cubicBezTo>
                <a:cubicBezTo>
                  <a:pt x="238" y="183"/>
                  <a:pt x="239" y="184"/>
                  <a:pt x="240" y="184"/>
                </a:cubicBezTo>
                <a:close/>
                <a:moveTo>
                  <a:pt x="244" y="193"/>
                </a:moveTo>
                <a:cubicBezTo>
                  <a:pt x="244" y="193"/>
                  <a:pt x="244" y="194"/>
                  <a:pt x="245" y="194"/>
                </a:cubicBezTo>
                <a:cubicBezTo>
                  <a:pt x="246" y="194"/>
                  <a:pt x="246" y="194"/>
                  <a:pt x="247" y="194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47" y="192"/>
                  <a:pt x="246" y="192"/>
                  <a:pt x="244" y="192"/>
                </a:cubicBezTo>
                <a:cubicBezTo>
                  <a:pt x="243" y="192"/>
                  <a:pt x="242" y="192"/>
                  <a:pt x="242" y="192"/>
                </a:cubicBezTo>
                <a:cubicBezTo>
                  <a:pt x="241" y="192"/>
                  <a:pt x="240" y="191"/>
                  <a:pt x="239" y="192"/>
                </a:cubicBezTo>
                <a:cubicBezTo>
                  <a:pt x="238" y="192"/>
                  <a:pt x="238" y="191"/>
                  <a:pt x="238" y="191"/>
                </a:cubicBezTo>
                <a:cubicBezTo>
                  <a:pt x="238" y="192"/>
                  <a:pt x="238" y="192"/>
                  <a:pt x="238" y="192"/>
                </a:cubicBezTo>
                <a:cubicBezTo>
                  <a:pt x="239" y="192"/>
                  <a:pt x="241" y="193"/>
                  <a:pt x="242" y="193"/>
                </a:cubicBezTo>
                <a:cubicBezTo>
                  <a:pt x="243" y="193"/>
                  <a:pt x="243" y="193"/>
                  <a:pt x="244" y="193"/>
                </a:cubicBezTo>
                <a:close/>
                <a:moveTo>
                  <a:pt x="229" y="205"/>
                </a:moveTo>
                <a:cubicBezTo>
                  <a:pt x="228" y="205"/>
                  <a:pt x="227" y="205"/>
                  <a:pt x="227" y="205"/>
                </a:cubicBezTo>
                <a:cubicBezTo>
                  <a:pt x="227" y="206"/>
                  <a:pt x="227" y="206"/>
                  <a:pt x="228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8" y="206"/>
                  <a:pt x="227" y="206"/>
                  <a:pt x="227" y="206"/>
                </a:cubicBezTo>
                <a:cubicBezTo>
                  <a:pt x="226" y="206"/>
                  <a:pt x="225" y="207"/>
                  <a:pt x="224" y="207"/>
                </a:cubicBezTo>
                <a:cubicBezTo>
                  <a:pt x="224" y="207"/>
                  <a:pt x="225" y="207"/>
                  <a:pt x="225" y="207"/>
                </a:cubicBezTo>
                <a:cubicBezTo>
                  <a:pt x="227" y="207"/>
                  <a:pt x="228" y="207"/>
                  <a:pt x="229" y="206"/>
                </a:cubicBezTo>
                <a:cubicBezTo>
                  <a:pt x="229" y="206"/>
                  <a:pt x="229" y="205"/>
                  <a:pt x="229" y="205"/>
                </a:cubicBezTo>
                <a:close/>
                <a:moveTo>
                  <a:pt x="471" y="263"/>
                </a:moveTo>
                <a:cubicBezTo>
                  <a:pt x="471" y="260"/>
                  <a:pt x="471" y="258"/>
                  <a:pt x="471" y="256"/>
                </a:cubicBezTo>
                <a:cubicBezTo>
                  <a:pt x="470" y="258"/>
                  <a:pt x="470" y="260"/>
                  <a:pt x="470" y="263"/>
                </a:cubicBezTo>
                <a:cubicBezTo>
                  <a:pt x="470" y="265"/>
                  <a:pt x="470" y="267"/>
                  <a:pt x="469" y="269"/>
                </a:cubicBezTo>
                <a:cubicBezTo>
                  <a:pt x="469" y="274"/>
                  <a:pt x="468" y="278"/>
                  <a:pt x="467" y="282"/>
                </a:cubicBezTo>
                <a:cubicBezTo>
                  <a:pt x="466" y="283"/>
                  <a:pt x="466" y="284"/>
                  <a:pt x="466" y="284"/>
                </a:cubicBezTo>
                <a:cubicBezTo>
                  <a:pt x="467" y="285"/>
                  <a:pt x="467" y="286"/>
                  <a:pt x="467" y="283"/>
                </a:cubicBezTo>
                <a:cubicBezTo>
                  <a:pt x="468" y="279"/>
                  <a:pt x="469" y="274"/>
                  <a:pt x="470" y="269"/>
                </a:cubicBezTo>
                <a:cubicBezTo>
                  <a:pt x="470" y="267"/>
                  <a:pt x="471" y="265"/>
                  <a:pt x="471" y="263"/>
                </a:cubicBezTo>
                <a:close/>
                <a:moveTo>
                  <a:pt x="450" y="246"/>
                </a:moveTo>
                <a:cubicBezTo>
                  <a:pt x="451" y="240"/>
                  <a:pt x="450" y="236"/>
                  <a:pt x="449" y="232"/>
                </a:cubicBezTo>
                <a:cubicBezTo>
                  <a:pt x="449" y="225"/>
                  <a:pt x="449" y="220"/>
                  <a:pt x="448" y="215"/>
                </a:cubicBezTo>
                <a:cubicBezTo>
                  <a:pt x="449" y="214"/>
                  <a:pt x="449" y="213"/>
                  <a:pt x="449" y="210"/>
                </a:cubicBezTo>
                <a:cubicBezTo>
                  <a:pt x="449" y="207"/>
                  <a:pt x="449" y="204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6" y="196"/>
                  <a:pt x="446" y="196"/>
                  <a:pt x="446" y="198"/>
                </a:cubicBezTo>
                <a:cubicBezTo>
                  <a:pt x="446" y="200"/>
                  <a:pt x="445" y="194"/>
                  <a:pt x="445" y="195"/>
                </a:cubicBezTo>
                <a:cubicBezTo>
                  <a:pt x="444" y="197"/>
                  <a:pt x="445" y="201"/>
                  <a:pt x="445" y="202"/>
                </a:cubicBezTo>
                <a:cubicBezTo>
                  <a:pt x="445" y="202"/>
                  <a:pt x="444" y="200"/>
                  <a:pt x="444" y="200"/>
                </a:cubicBezTo>
                <a:cubicBezTo>
                  <a:pt x="444" y="198"/>
                  <a:pt x="443" y="197"/>
                  <a:pt x="443" y="199"/>
                </a:cubicBezTo>
                <a:cubicBezTo>
                  <a:pt x="444" y="205"/>
                  <a:pt x="443" y="200"/>
                  <a:pt x="442" y="196"/>
                </a:cubicBezTo>
                <a:cubicBezTo>
                  <a:pt x="441" y="191"/>
                  <a:pt x="440" y="187"/>
                  <a:pt x="439" y="184"/>
                </a:cubicBezTo>
                <a:cubicBezTo>
                  <a:pt x="437" y="180"/>
                  <a:pt x="436" y="177"/>
                  <a:pt x="435" y="174"/>
                </a:cubicBezTo>
                <a:cubicBezTo>
                  <a:pt x="434" y="174"/>
                  <a:pt x="434" y="172"/>
                  <a:pt x="433" y="171"/>
                </a:cubicBezTo>
                <a:cubicBezTo>
                  <a:pt x="433" y="168"/>
                  <a:pt x="434" y="170"/>
                  <a:pt x="434" y="170"/>
                </a:cubicBezTo>
                <a:cubicBezTo>
                  <a:pt x="434" y="169"/>
                  <a:pt x="436" y="171"/>
                  <a:pt x="433" y="165"/>
                </a:cubicBezTo>
                <a:cubicBezTo>
                  <a:pt x="432" y="164"/>
                  <a:pt x="432" y="163"/>
                  <a:pt x="432" y="163"/>
                </a:cubicBezTo>
                <a:cubicBezTo>
                  <a:pt x="432" y="162"/>
                  <a:pt x="432" y="163"/>
                  <a:pt x="433" y="163"/>
                </a:cubicBezTo>
                <a:cubicBezTo>
                  <a:pt x="433" y="163"/>
                  <a:pt x="433" y="164"/>
                  <a:pt x="433" y="165"/>
                </a:cubicBezTo>
                <a:cubicBezTo>
                  <a:pt x="434" y="165"/>
                  <a:pt x="434" y="166"/>
                  <a:pt x="434" y="167"/>
                </a:cubicBezTo>
                <a:cubicBezTo>
                  <a:pt x="435" y="168"/>
                  <a:pt x="435" y="169"/>
                  <a:pt x="435" y="169"/>
                </a:cubicBezTo>
                <a:cubicBezTo>
                  <a:pt x="435" y="170"/>
                  <a:pt x="436" y="170"/>
                  <a:pt x="436" y="171"/>
                </a:cubicBezTo>
                <a:cubicBezTo>
                  <a:pt x="437" y="175"/>
                  <a:pt x="439" y="180"/>
                  <a:pt x="439" y="181"/>
                </a:cubicBezTo>
                <a:cubicBezTo>
                  <a:pt x="439" y="179"/>
                  <a:pt x="438" y="177"/>
                  <a:pt x="438" y="175"/>
                </a:cubicBezTo>
                <a:cubicBezTo>
                  <a:pt x="437" y="174"/>
                  <a:pt x="437" y="172"/>
                  <a:pt x="436" y="171"/>
                </a:cubicBezTo>
                <a:cubicBezTo>
                  <a:pt x="437" y="172"/>
                  <a:pt x="438" y="174"/>
                  <a:pt x="438" y="176"/>
                </a:cubicBezTo>
                <a:cubicBezTo>
                  <a:pt x="439" y="178"/>
                  <a:pt x="440" y="181"/>
                  <a:pt x="441" y="183"/>
                </a:cubicBezTo>
                <a:cubicBezTo>
                  <a:pt x="440" y="179"/>
                  <a:pt x="439" y="177"/>
                  <a:pt x="438" y="174"/>
                </a:cubicBezTo>
                <a:cubicBezTo>
                  <a:pt x="438" y="173"/>
                  <a:pt x="437" y="172"/>
                  <a:pt x="437" y="170"/>
                </a:cubicBezTo>
                <a:cubicBezTo>
                  <a:pt x="438" y="171"/>
                  <a:pt x="438" y="170"/>
                  <a:pt x="439" y="171"/>
                </a:cubicBezTo>
                <a:cubicBezTo>
                  <a:pt x="440" y="173"/>
                  <a:pt x="439" y="168"/>
                  <a:pt x="438" y="166"/>
                </a:cubicBezTo>
                <a:cubicBezTo>
                  <a:pt x="436" y="161"/>
                  <a:pt x="434" y="159"/>
                  <a:pt x="432" y="155"/>
                </a:cubicBezTo>
                <a:cubicBezTo>
                  <a:pt x="431" y="153"/>
                  <a:pt x="430" y="153"/>
                  <a:pt x="429" y="150"/>
                </a:cubicBezTo>
                <a:cubicBezTo>
                  <a:pt x="428" y="148"/>
                  <a:pt x="429" y="147"/>
                  <a:pt x="429" y="147"/>
                </a:cubicBezTo>
                <a:cubicBezTo>
                  <a:pt x="430" y="147"/>
                  <a:pt x="430" y="147"/>
                  <a:pt x="432" y="150"/>
                </a:cubicBezTo>
                <a:cubicBezTo>
                  <a:pt x="434" y="153"/>
                  <a:pt x="434" y="153"/>
                  <a:pt x="434" y="151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5" y="154"/>
                  <a:pt x="436" y="157"/>
                  <a:pt x="437" y="160"/>
                </a:cubicBezTo>
                <a:cubicBezTo>
                  <a:pt x="438" y="161"/>
                  <a:pt x="438" y="163"/>
                  <a:pt x="439" y="164"/>
                </a:cubicBezTo>
                <a:cubicBezTo>
                  <a:pt x="440" y="165"/>
                  <a:pt x="440" y="167"/>
                  <a:pt x="441" y="168"/>
                </a:cubicBezTo>
                <a:cubicBezTo>
                  <a:pt x="441" y="170"/>
                  <a:pt x="443" y="172"/>
                  <a:pt x="442" y="169"/>
                </a:cubicBezTo>
                <a:cubicBezTo>
                  <a:pt x="440" y="163"/>
                  <a:pt x="439" y="159"/>
                  <a:pt x="437" y="154"/>
                </a:cubicBezTo>
                <a:cubicBezTo>
                  <a:pt x="435" y="150"/>
                  <a:pt x="434" y="147"/>
                  <a:pt x="432" y="143"/>
                </a:cubicBezTo>
                <a:cubicBezTo>
                  <a:pt x="426" y="133"/>
                  <a:pt x="426" y="133"/>
                  <a:pt x="426" y="133"/>
                </a:cubicBezTo>
                <a:cubicBezTo>
                  <a:pt x="422" y="127"/>
                  <a:pt x="418" y="121"/>
                  <a:pt x="413" y="114"/>
                </a:cubicBezTo>
                <a:cubicBezTo>
                  <a:pt x="413" y="114"/>
                  <a:pt x="415" y="117"/>
                  <a:pt x="415" y="117"/>
                </a:cubicBezTo>
                <a:cubicBezTo>
                  <a:pt x="412" y="114"/>
                  <a:pt x="410" y="110"/>
                  <a:pt x="407" y="107"/>
                </a:cubicBezTo>
                <a:cubicBezTo>
                  <a:pt x="404" y="104"/>
                  <a:pt x="401" y="101"/>
                  <a:pt x="398" y="98"/>
                </a:cubicBezTo>
                <a:cubicBezTo>
                  <a:pt x="403" y="103"/>
                  <a:pt x="404" y="105"/>
                  <a:pt x="406" y="109"/>
                </a:cubicBezTo>
                <a:cubicBezTo>
                  <a:pt x="406" y="109"/>
                  <a:pt x="406" y="109"/>
                  <a:pt x="406" y="110"/>
                </a:cubicBezTo>
                <a:cubicBezTo>
                  <a:pt x="405" y="110"/>
                  <a:pt x="405" y="111"/>
                  <a:pt x="406" y="113"/>
                </a:cubicBezTo>
                <a:cubicBezTo>
                  <a:pt x="407" y="115"/>
                  <a:pt x="409" y="118"/>
                  <a:pt x="412" y="123"/>
                </a:cubicBezTo>
                <a:cubicBezTo>
                  <a:pt x="414" y="125"/>
                  <a:pt x="415" y="127"/>
                  <a:pt x="417" y="130"/>
                </a:cubicBezTo>
                <a:cubicBezTo>
                  <a:pt x="418" y="132"/>
                  <a:pt x="420" y="135"/>
                  <a:pt x="420" y="137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29"/>
                  <a:pt x="414" y="127"/>
                  <a:pt x="413" y="126"/>
                </a:cubicBezTo>
                <a:cubicBezTo>
                  <a:pt x="410" y="122"/>
                  <a:pt x="408" y="118"/>
                  <a:pt x="405" y="114"/>
                </a:cubicBezTo>
                <a:cubicBezTo>
                  <a:pt x="404" y="113"/>
                  <a:pt x="402" y="110"/>
                  <a:pt x="402" y="111"/>
                </a:cubicBezTo>
                <a:cubicBezTo>
                  <a:pt x="402" y="112"/>
                  <a:pt x="403" y="113"/>
                  <a:pt x="404" y="114"/>
                </a:cubicBezTo>
                <a:cubicBezTo>
                  <a:pt x="406" y="116"/>
                  <a:pt x="406" y="117"/>
                  <a:pt x="406" y="117"/>
                </a:cubicBezTo>
                <a:cubicBezTo>
                  <a:pt x="406" y="118"/>
                  <a:pt x="406" y="119"/>
                  <a:pt x="408" y="122"/>
                </a:cubicBezTo>
                <a:cubicBezTo>
                  <a:pt x="410" y="124"/>
                  <a:pt x="411" y="127"/>
                  <a:pt x="414" y="131"/>
                </a:cubicBezTo>
                <a:cubicBezTo>
                  <a:pt x="410" y="125"/>
                  <a:pt x="406" y="120"/>
                  <a:pt x="403" y="116"/>
                </a:cubicBezTo>
                <a:cubicBezTo>
                  <a:pt x="399" y="112"/>
                  <a:pt x="396" y="108"/>
                  <a:pt x="393" y="105"/>
                </a:cubicBezTo>
                <a:cubicBezTo>
                  <a:pt x="393" y="105"/>
                  <a:pt x="394" y="105"/>
                  <a:pt x="394" y="105"/>
                </a:cubicBezTo>
                <a:cubicBezTo>
                  <a:pt x="394" y="105"/>
                  <a:pt x="394" y="105"/>
                  <a:pt x="393" y="104"/>
                </a:cubicBezTo>
                <a:cubicBezTo>
                  <a:pt x="394" y="105"/>
                  <a:pt x="395" y="106"/>
                  <a:pt x="396" y="107"/>
                </a:cubicBezTo>
                <a:cubicBezTo>
                  <a:pt x="395" y="106"/>
                  <a:pt x="394" y="104"/>
                  <a:pt x="393" y="103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92" y="101"/>
                  <a:pt x="391" y="100"/>
                  <a:pt x="389" y="99"/>
                </a:cubicBezTo>
                <a:cubicBezTo>
                  <a:pt x="389" y="99"/>
                  <a:pt x="389" y="98"/>
                  <a:pt x="388" y="98"/>
                </a:cubicBezTo>
                <a:cubicBezTo>
                  <a:pt x="386" y="96"/>
                  <a:pt x="385" y="95"/>
                  <a:pt x="383" y="93"/>
                </a:cubicBezTo>
                <a:cubicBezTo>
                  <a:pt x="383" y="93"/>
                  <a:pt x="382" y="93"/>
                  <a:pt x="382" y="93"/>
                </a:cubicBezTo>
                <a:cubicBezTo>
                  <a:pt x="380" y="91"/>
                  <a:pt x="379" y="90"/>
                  <a:pt x="377" y="89"/>
                </a:cubicBezTo>
                <a:cubicBezTo>
                  <a:pt x="379" y="91"/>
                  <a:pt x="382" y="94"/>
                  <a:pt x="384" y="96"/>
                </a:cubicBezTo>
                <a:cubicBezTo>
                  <a:pt x="386" y="98"/>
                  <a:pt x="387" y="100"/>
                  <a:pt x="389" y="101"/>
                </a:cubicBezTo>
                <a:cubicBezTo>
                  <a:pt x="391" y="104"/>
                  <a:pt x="394" y="107"/>
                  <a:pt x="396" y="110"/>
                </a:cubicBezTo>
                <a:cubicBezTo>
                  <a:pt x="397" y="110"/>
                  <a:pt x="397" y="111"/>
                  <a:pt x="397" y="111"/>
                </a:cubicBezTo>
                <a:cubicBezTo>
                  <a:pt x="398" y="112"/>
                  <a:pt x="399" y="113"/>
                  <a:pt x="398" y="112"/>
                </a:cubicBezTo>
                <a:cubicBezTo>
                  <a:pt x="398" y="112"/>
                  <a:pt x="397" y="111"/>
                  <a:pt x="397" y="111"/>
                </a:cubicBezTo>
                <a:cubicBezTo>
                  <a:pt x="394" y="108"/>
                  <a:pt x="392" y="106"/>
                  <a:pt x="390" y="104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88" y="101"/>
                  <a:pt x="386" y="100"/>
                  <a:pt x="385" y="98"/>
                </a:cubicBezTo>
                <a:cubicBezTo>
                  <a:pt x="382" y="95"/>
                  <a:pt x="379" y="92"/>
                  <a:pt x="376" y="89"/>
                </a:cubicBezTo>
                <a:cubicBezTo>
                  <a:pt x="375" y="88"/>
                  <a:pt x="378" y="90"/>
                  <a:pt x="377" y="89"/>
                </a:cubicBezTo>
                <a:cubicBezTo>
                  <a:pt x="376" y="88"/>
                  <a:pt x="375" y="87"/>
                  <a:pt x="374" y="86"/>
                </a:cubicBezTo>
                <a:cubicBezTo>
                  <a:pt x="372" y="84"/>
                  <a:pt x="370" y="81"/>
                  <a:pt x="366" y="78"/>
                </a:cubicBezTo>
                <a:cubicBezTo>
                  <a:pt x="365" y="77"/>
                  <a:pt x="363" y="75"/>
                  <a:pt x="361" y="74"/>
                </a:cubicBezTo>
                <a:cubicBezTo>
                  <a:pt x="359" y="72"/>
                  <a:pt x="357" y="71"/>
                  <a:pt x="355" y="69"/>
                </a:cubicBezTo>
                <a:cubicBezTo>
                  <a:pt x="353" y="68"/>
                  <a:pt x="352" y="67"/>
                  <a:pt x="350" y="66"/>
                </a:cubicBezTo>
                <a:cubicBezTo>
                  <a:pt x="348" y="65"/>
                  <a:pt x="346" y="64"/>
                  <a:pt x="344" y="62"/>
                </a:cubicBezTo>
                <a:cubicBezTo>
                  <a:pt x="348" y="64"/>
                  <a:pt x="351" y="67"/>
                  <a:pt x="353" y="67"/>
                </a:cubicBezTo>
                <a:cubicBezTo>
                  <a:pt x="349" y="65"/>
                  <a:pt x="346" y="62"/>
                  <a:pt x="344" y="61"/>
                </a:cubicBezTo>
                <a:cubicBezTo>
                  <a:pt x="339" y="58"/>
                  <a:pt x="334" y="55"/>
                  <a:pt x="328" y="52"/>
                </a:cubicBezTo>
                <a:cubicBezTo>
                  <a:pt x="329" y="52"/>
                  <a:pt x="329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331" y="52"/>
                  <a:pt x="331" y="52"/>
                  <a:pt x="331" y="53"/>
                </a:cubicBezTo>
                <a:cubicBezTo>
                  <a:pt x="332" y="53"/>
                  <a:pt x="336" y="55"/>
                  <a:pt x="335" y="54"/>
                </a:cubicBezTo>
                <a:cubicBezTo>
                  <a:pt x="335" y="54"/>
                  <a:pt x="334" y="53"/>
                  <a:pt x="333" y="53"/>
                </a:cubicBezTo>
                <a:cubicBezTo>
                  <a:pt x="334" y="53"/>
                  <a:pt x="335" y="53"/>
                  <a:pt x="335" y="53"/>
                </a:cubicBezTo>
                <a:cubicBezTo>
                  <a:pt x="336" y="53"/>
                  <a:pt x="335" y="52"/>
                  <a:pt x="334" y="51"/>
                </a:cubicBezTo>
                <a:cubicBezTo>
                  <a:pt x="331" y="50"/>
                  <a:pt x="329" y="49"/>
                  <a:pt x="327" y="48"/>
                </a:cubicBezTo>
                <a:cubicBezTo>
                  <a:pt x="324" y="47"/>
                  <a:pt x="322" y="46"/>
                  <a:pt x="319" y="45"/>
                </a:cubicBezTo>
                <a:cubicBezTo>
                  <a:pt x="317" y="44"/>
                  <a:pt x="314" y="43"/>
                  <a:pt x="312" y="42"/>
                </a:cubicBezTo>
                <a:cubicBezTo>
                  <a:pt x="309" y="41"/>
                  <a:pt x="306" y="40"/>
                  <a:pt x="303" y="40"/>
                </a:cubicBezTo>
                <a:cubicBezTo>
                  <a:pt x="303" y="40"/>
                  <a:pt x="302" y="39"/>
                  <a:pt x="301" y="39"/>
                </a:cubicBezTo>
                <a:cubicBezTo>
                  <a:pt x="299" y="38"/>
                  <a:pt x="296" y="38"/>
                  <a:pt x="293" y="37"/>
                </a:cubicBezTo>
                <a:cubicBezTo>
                  <a:pt x="294" y="37"/>
                  <a:pt x="295" y="37"/>
                  <a:pt x="296" y="37"/>
                </a:cubicBezTo>
                <a:cubicBezTo>
                  <a:pt x="297" y="38"/>
                  <a:pt x="299" y="38"/>
                  <a:pt x="300" y="38"/>
                </a:cubicBezTo>
                <a:cubicBezTo>
                  <a:pt x="300" y="38"/>
                  <a:pt x="300" y="38"/>
                  <a:pt x="299" y="38"/>
                </a:cubicBezTo>
                <a:cubicBezTo>
                  <a:pt x="300" y="38"/>
                  <a:pt x="301" y="38"/>
                  <a:pt x="302" y="39"/>
                </a:cubicBezTo>
                <a:cubicBezTo>
                  <a:pt x="298" y="37"/>
                  <a:pt x="298" y="37"/>
                  <a:pt x="300" y="37"/>
                </a:cubicBezTo>
                <a:cubicBezTo>
                  <a:pt x="302" y="37"/>
                  <a:pt x="302" y="37"/>
                  <a:pt x="302" y="37"/>
                </a:cubicBezTo>
                <a:cubicBezTo>
                  <a:pt x="301" y="36"/>
                  <a:pt x="300" y="36"/>
                  <a:pt x="298" y="36"/>
                </a:cubicBezTo>
                <a:cubicBezTo>
                  <a:pt x="294" y="35"/>
                  <a:pt x="291" y="35"/>
                  <a:pt x="287" y="34"/>
                </a:cubicBezTo>
                <a:cubicBezTo>
                  <a:pt x="284" y="33"/>
                  <a:pt x="281" y="32"/>
                  <a:pt x="279" y="32"/>
                </a:cubicBezTo>
                <a:cubicBezTo>
                  <a:pt x="277" y="31"/>
                  <a:pt x="272" y="30"/>
                  <a:pt x="272" y="31"/>
                </a:cubicBezTo>
                <a:cubicBezTo>
                  <a:pt x="273" y="31"/>
                  <a:pt x="271" y="32"/>
                  <a:pt x="276" y="32"/>
                </a:cubicBezTo>
                <a:cubicBezTo>
                  <a:pt x="278" y="33"/>
                  <a:pt x="280" y="33"/>
                  <a:pt x="282" y="34"/>
                </a:cubicBezTo>
                <a:cubicBezTo>
                  <a:pt x="283" y="34"/>
                  <a:pt x="283" y="34"/>
                  <a:pt x="284" y="34"/>
                </a:cubicBezTo>
                <a:cubicBezTo>
                  <a:pt x="284" y="35"/>
                  <a:pt x="285" y="35"/>
                  <a:pt x="287" y="35"/>
                </a:cubicBezTo>
                <a:cubicBezTo>
                  <a:pt x="284" y="35"/>
                  <a:pt x="281" y="34"/>
                  <a:pt x="278" y="34"/>
                </a:cubicBezTo>
                <a:cubicBezTo>
                  <a:pt x="275" y="33"/>
                  <a:pt x="273" y="33"/>
                  <a:pt x="270" y="32"/>
                </a:cubicBezTo>
                <a:cubicBezTo>
                  <a:pt x="268" y="32"/>
                  <a:pt x="267" y="32"/>
                  <a:pt x="265" y="32"/>
                </a:cubicBezTo>
                <a:cubicBezTo>
                  <a:pt x="264" y="32"/>
                  <a:pt x="263" y="32"/>
                  <a:pt x="262" y="32"/>
                </a:cubicBezTo>
                <a:cubicBezTo>
                  <a:pt x="261" y="32"/>
                  <a:pt x="259" y="32"/>
                  <a:pt x="258" y="32"/>
                </a:cubicBezTo>
                <a:cubicBezTo>
                  <a:pt x="256" y="32"/>
                  <a:pt x="257" y="32"/>
                  <a:pt x="257" y="33"/>
                </a:cubicBezTo>
                <a:cubicBezTo>
                  <a:pt x="256" y="33"/>
                  <a:pt x="254" y="33"/>
                  <a:pt x="250" y="32"/>
                </a:cubicBezTo>
                <a:cubicBezTo>
                  <a:pt x="238" y="32"/>
                  <a:pt x="225" y="32"/>
                  <a:pt x="213" y="34"/>
                </a:cubicBezTo>
                <a:cubicBezTo>
                  <a:pt x="209" y="34"/>
                  <a:pt x="206" y="35"/>
                  <a:pt x="203" y="35"/>
                </a:cubicBezTo>
                <a:cubicBezTo>
                  <a:pt x="214" y="33"/>
                  <a:pt x="226" y="32"/>
                  <a:pt x="238" y="32"/>
                </a:cubicBezTo>
                <a:cubicBezTo>
                  <a:pt x="233" y="31"/>
                  <a:pt x="229" y="31"/>
                  <a:pt x="224" y="32"/>
                </a:cubicBezTo>
                <a:cubicBezTo>
                  <a:pt x="220" y="32"/>
                  <a:pt x="215" y="32"/>
                  <a:pt x="211" y="33"/>
                </a:cubicBezTo>
                <a:cubicBezTo>
                  <a:pt x="211" y="33"/>
                  <a:pt x="212" y="32"/>
                  <a:pt x="213" y="32"/>
                </a:cubicBezTo>
                <a:cubicBezTo>
                  <a:pt x="214" y="32"/>
                  <a:pt x="216" y="32"/>
                  <a:pt x="218" y="31"/>
                </a:cubicBezTo>
                <a:cubicBezTo>
                  <a:pt x="220" y="31"/>
                  <a:pt x="222" y="31"/>
                  <a:pt x="224" y="31"/>
                </a:cubicBezTo>
                <a:cubicBezTo>
                  <a:pt x="226" y="31"/>
                  <a:pt x="228" y="31"/>
                  <a:pt x="229" y="30"/>
                </a:cubicBezTo>
                <a:cubicBezTo>
                  <a:pt x="230" y="30"/>
                  <a:pt x="231" y="30"/>
                  <a:pt x="231" y="29"/>
                </a:cubicBezTo>
                <a:cubicBezTo>
                  <a:pt x="231" y="29"/>
                  <a:pt x="232" y="29"/>
                  <a:pt x="232" y="29"/>
                </a:cubicBezTo>
                <a:cubicBezTo>
                  <a:pt x="237" y="29"/>
                  <a:pt x="236" y="29"/>
                  <a:pt x="236" y="29"/>
                </a:cubicBezTo>
                <a:cubicBezTo>
                  <a:pt x="237" y="28"/>
                  <a:pt x="232" y="28"/>
                  <a:pt x="230" y="28"/>
                </a:cubicBezTo>
                <a:cubicBezTo>
                  <a:pt x="230" y="28"/>
                  <a:pt x="232" y="28"/>
                  <a:pt x="232" y="28"/>
                </a:cubicBezTo>
                <a:cubicBezTo>
                  <a:pt x="237" y="28"/>
                  <a:pt x="237" y="27"/>
                  <a:pt x="238" y="27"/>
                </a:cubicBezTo>
                <a:cubicBezTo>
                  <a:pt x="238" y="26"/>
                  <a:pt x="234" y="27"/>
                  <a:pt x="231" y="27"/>
                </a:cubicBezTo>
                <a:cubicBezTo>
                  <a:pt x="224" y="27"/>
                  <a:pt x="218" y="28"/>
                  <a:pt x="210" y="29"/>
                </a:cubicBezTo>
                <a:cubicBezTo>
                  <a:pt x="210" y="29"/>
                  <a:pt x="208" y="29"/>
                  <a:pt x="208" y="29"/>
                </a:cubicBezTo>
                <a:cubicBezTo>
                  <a:pt x="204" y="31"/>
                  <a:pt x="201" y="31"/>
                  <a:pt x="197" y="32"/>
                </a:cubicBezTo>
                <a:cubicBezTo>
                  <a:pt x="194" y="32"/>
                  <a:pt x="190" y="33"/>
                  <a:pt x="187" y="34"/>
                </a:cubicBezTo>
                <a:cubicBezTo>
                  <a:pt x="181" y="35"/>
                  <a:pt x="189" y="32"/>
                  <a:pt x="187" y="33"/>
                </a:cubicBezTo>
                <a:cubicBezTo>
                  <a:pt x="186" y="33"/>
                  <a:pt x="186" y="33"/>
                  <a:pt x="185" y="33"/>
                </a:cubicBezTo>
                <a:cubicBezTo>
                  <a:pt x="181" y="34"/>
                  <a:pt x="178" y="35"/>
                  <a:pt x="174" y="36"/>
                </a:cubicBezTo>
                <a:cubicBezTo>
                  <a:pt x="172" y="37"/>
                  <a:pt x="169" y="38"/>
                  <a:pt x="166" y="39"/>
                </a:cubicBezTo>
                <a:cubicBezTo>
                  <a:pt x="164" y="40"/>
                  <a:pt x="163" y="40"/>
                  <a:pt x="164" y="39"/>
                </a:cubicBezTo>
                <a:cubicBezTo>
                  <a:pt x="164" y="39"/>
                  <a:pt x="168" y="37"/>
                  <a:pt x="162" y="39"/>
                </a:cubicBezTo>
                <a:cubicBezTo>
                  <a:pt x="161" y="39"/>
                  <a:pt x="160" y="39"/>
                  <a:pt x="162" y="39"/>
                </a:cubicBezTo>
                <a:cubicBezTo>
                  <a:pt x="169" y="36"/>
                  <a:pt x="166" y="37"/>
                  <a:pt x="166" y="36"/>
                </a:cubicBezTo>
                <a:cubicBezTo>
                  <a:pt x="166" y="36"/>
                  <a:pt x="165" y="36"/>
                  <a:pt x="168" y="34"/>
                </a:cubicBezTo>
                <a:cubicBezTo>
                  <a:pt x="169" y="34"/>
                  <a:pt x="172" y="33"/>
                  <a:pt x="174" y="33"/>
                </a:cubicBezTo>
                <a:cubicBezTo>
                  <a:pt x="175" y="32"/>
                  <a:pt x="176" y="32"/>
                  <a:pt x="178" y="32"/>
                </a:cubicBezTo>
                <a:cubicBezTo>
                  <a:pt x="181" y="31"/>
                  <a:pt x="184" y="30"/>
                  <a:pt x="188" y="30"/>
                </a:cubicBezTo>
                <a:cubicBezTo>
                  <a:pt x="191" y="29"/>
                  <a:pt x="194" y="28"/>
                  <a:pt x="196" y="27"/>
                </a:cubicBezTo>
                <a:cubicBezTo>
                  <a:pt x="199" y="26"/>
                  <a:pt x="202" y="26"/>
                  <a:pt x="204" y="25"/>
                </a:cubicBezTo>
                <a:cubicBezTo>
                  <a:pt x="206" y="25"/>
                  <a:pt x="209" y="24"/>
                  <a:pt x="211" y="24"/>
                </a:cubicBezTo>
                <a:cubicBezTo>
                  <a:pt x="214" y="23"/>
                  <a:pt x="217" y="23"/>
                  <a:pt x="219" y="23"/>
                </a:cubicBezTo>
                <a:cubicBezTo>
                  <a:pt x="221" y="23"/>
                  <a:pt x="225" y="23"/>
                  <a:pt x="228" y="23"/>
                </a:cubicBezTo>
                <a:cubicBezTo>
                  <a:pt x="226" y="22"/>
                  <a:pt x="237" y="22"/>
                  <a:pt x="239" y="21"/>
                </a:cubicBezTo>
                <a:cubicBezTo>
                  <a:pt x="240" y="21"/>
                  <a:pt x="241" y="21"/>
                  <a:pt x="241" y="21"/>
                </a:cubicBezTo>
                <a:cubicBezTo>
                  <a:pt x="241" y="20"/>
                  <a:pt x="240" y="20"/>
                  <a:pt x="238" y="20"/>
                </a:cubicBezTo>
                <a:cubicBezTo>
                  <a:pt x="235" y="20"/>
                  <a:pt x="233" y="20"/>
                  <a:pt x="230" y="20"/>
                </a:cubicBezTo>
                <a:cubicBezTo>
                  <a:pt x="227" y="20"/>
                  <a:pt x="225" y="20"/>
                  <a:pt x="221" y="20"/>
                </a:cubicBezTo>
                <a:cubicBezTo>
                  <a:pt x="219" y="21"/>
                  <a:pt x="216" y="21"/>
                  <a:pt x="213" y="22"/>
                </a:cubicBezTo>
                <a:cubicBezTo>
                  <a:pt x="211" y="22"/>
                  <a:pt x="209" y="22"/>
                  <a:pt x="207" y="22"/>
                </a:cubicBezTo>
                <a:cubicBezTo>
                  <a:pt x="206" y="22"/>
                  <a:pt x="204" y="23"/>
                  <a:pt x="202" y="23"/>
                </a:cubicBezTo>
                <a:cubicBezTo>
                  <a:pt x="217" y="19"/>
                  <a:pt x="233" y="19"/>
                  <a:pt x="248" y="19"/>
                </a:cubicBezTo>
                <a:cubicBezTo>
                  <a:pt x="243" y="19"/>
                  <a:pt x="239" y="19"/>
                  <a:pt x="235" y="19"/>
                </a:cubicBezTo>
                <a:cubicBezTo>
                  <a:pt x="232" y="19"/>
                  <a:pt x="230" y="19"/>
                  <a:pt x="228" y="19"/>
                </a:cubicBezTo>
                <a:cubicBezTo>
                  <a:pt x="221" y="20"/>
                  <a:pt x="221" y="20"/>
                  <a:pt x="221" y="20"/>
                </a:cubicBezTo>
                <a:cubicBezTo>
                  <a:pt x="219" y="20"/>
                  <a:pt x="218" y="20"/>
                  <a:pt x="217" y="20"/>
                </a:cubicBezTo>
                <a:cubicBezTo>
                  <a:pt x="217" y="19"/>
                  <a:pt x="219" y="19"/>
                  <a:pt x="220" y="19"/>
                </a:cubicBezTo>
                <a:cubicBezTo>
                  <a:pt x="228" y="19"/>
                  <a:pt x="235" y="18"/>
                  <a:pt x="243" y="18"/>
                </a:cubicBezTo>
                <a:cubicBezTo>
                  <a:pt x="247" y="18"/>
                  <a:pt x="251" y="18"/>
                  <a:pt x="256" y="19"/>
                </a:cubicBezTo>
                <a:cubicBezTo>
                  <a:pt x="256" y="18"/>
                  <a:pt x="252" y="18"/>
                  <a:pt x="253" y="18"/>
                </a:cubicBezTo>
                <a:cubicBezTo>
                  <a:pt x="255" y="18"/>
                  <a:pt x="257" y="18"/>
                  <a:pt x="259" y="18"/>
                </a:cubicBezTo>
                <a:cubicBezTo>
                  <a:pt x="261" y="18"/>
                  <a:pt x="263" y="19"/>
                  <a:pt x="266" y="19"/>
                </a:cubicBezTo>
                <a:cubicBezTo>
                  <a:pt x="263" y="18"/>
                  <a:pt x="261" y="18"/>
                  <a:pt x="258" y="18"/>
                </a:cubicBezTo>
                <a:cubicBezTo>
                  <a:pt x="255" y="17"/>
                  <a:pt x="253" y="17"/>
                  <a:pt x="250" y="17"/>
                </a:cubicBezTo>
                <a:cubicBezTo>
                  <a:pt x="241" y="17"/>
                  <a:pt x="242" y="16"/>
                  <a:pt x="240" y="16"/>
                </a:cubicBezTo>
                <a:cubicBezTo>
                  <a:pt x="239" y="15"/>
                  <a:pt x="239" y="15"/>
                  <a:pt x="240" y="15"/>
                </a:cubicBezTo>
                <a:cubicBezTo>
                  <a:pt x="241" y="15"/>
                  <a:pt x="242" y="15"/>
                  <a:pt x="243" y="14"/>
                </a:cubicBezTo>
                <a:cubicBezTo>
                  <a:pt x="244" y="14"/>
                  <a:pt x="248" y="15"/>
                  <a:pt x="250" y="15"/>
                </a:cubicBezTo>
                <a:cubicBezTo>
                  <a:pt x="253" y="15"/>
                  <a:pt x="256" y="16"/>
                  <a:pt x="260" y="16"/>
                </a:cubicBezTo>
                <a:cubicBezTo>
                  <a:pt x="262" y="16"/>
                  <a:pt x="264" y="16"/>
                  <a:pt x="264" y="16"/>
                </a:cubicBezTo>
                <a:cubicBezTo>
                  <a:pt x="264" y="16"/>
                  <a:pt x="264" y="15"/>
                  <a:pt x="261" y="15"/>
                </a:cubicBezTo>
                <a:cubicBezTo>
                  <a:pt x="256" y="15"/>
                  <a:pt x="251" y="14"/>
                  <a:pt x="248" y="14"/>
                </a:cubicBezTo>
                <a:cubicBezTo>
                  <a:pt x="250" y="14"/>
                  <a:pt x="253" y="14"/>
                  <a:pt x="256" y="14"/>
                </a:cubicBezTo>
                <a:cubicBezTo>
                  <a:pt x="259" y="15"/>
                  <a:pt x="261" y="15"/>
                  <a:pt x="264" y="15"/>
                </a:cubicBezTo>
                <a:cubicBezTo>
                  <a:pt x="260" y="15"/>
                  <a:pt x="256" y="14"/>
                  <a:pt x="252" y="14"/>
                </a:cubicBezTo>
                <a:cubicBezTo>
                  <a:pt x="248" y="13"/>
                  <a:pt x="244" y="13"/>
                  <a:pt x="240" y="13"/>
                </a:cubicBezTo>
                <a:cubicBezTo>
                  <a:pt x="244" y="13"/>
                  <a:pt x="247" y="13"/>
                  <a:pt x="253" y="13"/>
                </a:cubicBezTo>
                <a:cubicBezTo>
                  <a:pt x="248" y="12"/>
                  <a:pt x="244" y="13"/>
                  <a:pt x="239" y="12"/>
                </a:cubicBezTo>
                <a:cubicBezTo>
                  <a:pt x="243" y="12"/>
                  <a:pt x="245" y="12"/>
                  <a:pt x="247" y="12"/>
                </a:cubicBezTo>
                <a:cubicBezTo>
                  <a:pt x="250" y="12"/>
                  <a:pt x="252" y="12"/>
                  <a:pt x="255" y="12"/>
                </a:cubicBezTo>
                <a:cubicBezTo>
                  <a:pt x="257" y="12"/>
                  <a:pt x="260" y="13"/>
                  <a:pt x="263" y="13"/>
                </a:cubicBezTo>
                <a:cubicBezTo>
                  <a:pt x="271" y="14"/>
                  <a:pt x="271" y="14"/>
                  <a:pt x="271" y="14"/>
                </a:cubicBezTo>
                <a:cubicBezTo>
                  <a:pt x="273" y="14"/>
                  <a:pt x="276" y="14"/>
                  <a:pt x="279" y="15"/>
                </a:cubicBezTo>
                <a:cubicBezTo>
                  <a:pt x="281" y="15"/>
                  <a:pt x="284" y="16"/>
                  <a:pt x="287" y="16"/>
                </a:cubicBezTo>
                <a:cubicBezTo>
                  <a:pt x="288" y="16"/>
                  <a:pt x="289" y="17"/>
                  <a:pt x="290" y="17"/>
                </a:cubicBezTo>
                <a:cubicBezTo>
                  <a:pt x="290" y="17"/>
                  <a:pt x="289" y="16"/>
                  <a:pt x="288" y="16"/>
                </a:cubicBezTo>
                <a:cubicBezTo>
                  <a:pt x="284" y="15"/>
                  <a:pt x="280" y="14"/>
                  <a:pt x="276" y="13"/>
                </a:cubicBezTo>
                <a:cubicBezTo>
                  <a:pt x="271" y="12"/>
                  <a:pt x="267" y="12"/>
                  <a:pt x="262" y="11"/>
                </a:cubicBezTo>
                <a:cubicBezTo>
                  <a:pt x="264" y="12"/>
                  <a:pt x="268" y="12"/>
                  <a:pt x="268" y="12"/>
                </a:cubicBezTo>
                <a:cubicBezTo>
                  <a:pt x="267" y="12"/>
                  <a:pt x="265" y="12"/>
                  <a:pt x="263" y="12"/>
                </a:cubicBezTo>
                <a:cubicBezTo>
                  <a:pt x="262" y="12"/>
                  <a:pt x="260" y="11"/>
                  <a:pt x="259" y="11"/>
                </a:cubicBezTo>
                <a:cubicBezTo>
                  <a:pt x="256" y="11"/>
                  <a:pt x="252" y="11"/>
                  <a:pt x="249" y="11"/>
                </a:cubicBezTo>
                <a:cubicBezTo>
                  <a:pt x="252" y="10"/>
                  <a:pt x="258" y="11"/>
                  <a:pt x="263" y="11"/>
                </a:cubicBezTo>
                <a:cubicBezTo>
                  <a:pt x="264" y="11"/>
                  <a:pt x="258" y="10"/>
                  <a:pt x="260" y="10"/>
                </a:cubicBezTo>
                <a:cubicBezTo>
                  <a:pt x="269" y="11"/>
                  <a:pt x="260" y="10"/>
                  <a:pt x="262" y="10"/>
                </a:cubicBezTo>
                <a:cubicBezTo>
                  <a:pt x="259" y="10"/>
                  <a:pt x="255" y="9"/>
                  <a:pt x="252" y="9"/>
                </a:cubicBezTo>
                <a:cubicBezTo>
                  <a:pt x="248" y="9"/>
                  <a:pt x="244" y="9"/>
                  <a:pt x="239" y="9"/>
                </a:cubicBezTo>
                <a:cubicBezTo>
                  <a:pt x="235" y="9"/>
                  <a:pt x="231" y="9"/>
                  <a:pt x="227" y="9"/>
                </a:cubicBezTo>
                <a:cubicBezTo>
                  <a:pt x="223" y="9"/>
                  <a:pt x="220" y="10"/>
                  <a:pt x="220" y="10"/>
                </a:cubicBezTo>
                <a:cubicBezTo>
                  <a:pt x="219" y="11"/>
                  <a:pt x="210" y="12"/>
                  <a:pt x="206" y="13"/>
                </a:cubicBezTo>
                <a:cubicBezTo>
                  <a:pt x="203" y="13"/>
                  <a:pt x="201" y="14"/>
                  <a:pt x="198" y="14"/>
                </a:cubicBezTo>
                <a:cubicBezTo>
                  <a:pt x="195" y="15"/>
                  <a:pt x="197" y="15"/>
                  <a:pt x="197" y="15"/>
                </a:cubicBezTo>
                <a:cubicBezTo>
                  <a:pt x="199" y="15"/>
                  <a:pt x="199" y="15"/>
                  <a:pt x="200" y="14"/>
                </a:cubicBezTo>
                <a:cubicBezTo>
                  <a:pt x="202" y="14"/>
                  <a:pt x="204" y="13"/>
                  <a:pt x="207" y="13"/>
                </a:cubicBezTo>
                <a:cubicBezTo>
                  <a:pt x="209" y="13"/>
                  <a:pt x="211" y="12"/>
                  <a:pt x="213" y="12"/>
                </a:cubicBezTo>
                <a:cubicBezTo>
                  <a:pt x="217" y="11"/>
                  <a:pt x="222" y="11"/>
                  <a:pt x="226" y="11"/>
                </a:cubicBezTo>
                <a:cubicBezTo>
                  <a:pt x="234" y="10"/>
                  <a:pt x="235" y="11"/>
                  <a:pt x="233" y="11"/>
                </a:cubicBezTo>
                <a:cubicBezTo>
                  <a:pt x="220" y="11"/>
                  <a:pt x="212" y="13"/>
                  <a:pt x="200" y="15"/>
                </a:cubicBezTo>
                <a:cubicBezTo>
                  <a:pt x="202" y="15"/>
                  <a:pt x="204" y="15"/>
                  <a:pt x="206" y="14"/>
                </a:cubicBezTo>
                <a:cubicBezTo>
                  <a:pt x="208" y="14"/>
                  <a:pt x="210" y="14"/>
                  <a:pt x="212" y="14"/>
                </a:cubicBezTo>
                <a:cubicBezTo>
                  <a:pt x="214" y="14"/>
                  <a:pt x="216" y="14"/>
                  <a:pt x="218" y="14"/>
                </a:cubicBezTo>
                <a:cubicBezTo>
                  <a:pt x="220" y="13"/>
                  <a:pt x="222" y="13"/>
                  <a:pt x="224" y="13"/>
                </a:cubicBezTo>
                <a:cubicBezTo>
                  <a:pt x="226" y="13"/>
                  <a:pt x="228" y="13"/>
                  <a:pt x="228" y="13"/>
                </a:cubicBezTo>
                <a:cubicBezTo>
                  <a:pt x="227" y="14"/>
                  <a:pt x="224" y="13"/>
                  <a:pt x="223" y="14"/>
                </a:cubicBezTo>
                <a:cubicBezTo>
                  <a:pt x="218" y="13"/>
                  <a:pt x="218" y="14"/>
                  <a:pt x="217" y="14"/>
                </a:cubicBezTo>
                <a:cubicBezTo>
                  <a:pt x="215" y="15"/>
                  <a:pt x="217" y="16"/>
                  <a:pt x="208" y="16"/>
                </a:cubicBezTo>
                <a:cubicBezTo>
                  <a:pt x="206" y="16"/>
                  <a:pt x="203" y="17"/>
                  <a:pt x="201" y="17"/>
                </a:cubicBezTo>
                <a:cubicBezTo>
                  <a:pt x="198" y="18"/>
                  <a:pt x="196" y="18"/>
                  <a:pt x="193" y="19"/>
                </a:cubicBezTo>
                <a:cubicBezTo>
                  <a:pt x="193" y="19"/>
                  <a:pt x="192" y="19"/>
                  <a:pt x="192" y="18"/>
                </a:cubicBezTo>
                <a:cubicBezTo>
                  <a:pt x="193" y="18"/>
                  <a:pt x="193" y="18"/>
                  <a:pt x="189" y="19"/>
                </a:cubicBezTo>
                <a:cubicBezTo>
                  <a:pt x="184" y="20"/>
                  <a:pt x="180" y="21"/>
                  <a:pt x="176" y="22"/>
                </a:cubicBezTo>
                <a:cubicBezTo>
                  <a:pt x="172" y="23"/>
                  <a:pt x="169" y="24"/>
                  <a:pt x="165" y="25"/>
                </a:cubicBezTo>
                <a:cubicBezTo>
                  <a:pt x="161" y="26"/>
                  <a:pt x="160" y="27"/>
                  <a:pt x="159" y="28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58" y="29"/>
                  <a:pt x="161" y="28"/>
                  <a:pt x="163" y="28"/>
                </a:cubicBezTo>
                <a:cubicBezTo>
                  <a:pt x="160" y="29"/>
                  <a:pt x="157" y="30"/>
                  <a:pt x="154" y="31"/>
                </a:cubicBezTo>
                <a:cubicBezTo>
                  <a:pt x="153" y="32"/>
                  <a:pt x="152" y="32"/>
                  <a:pt x="151" y="33"/>
                </a:cubicBezTo>
                <a:cubicBezTo>
                  <a:pt x="147" y="34"/>
                  <a:pt x="143" y="36"/>
                  <a:pt x="139" y="38"/>
                </a:cubicBezTo>
                <a:cubicBezTo>
                  <a:pt x="140" y="37"/>
                  <a:pt x="142" y="36"/>
                  <a:pt x="143" y="36"/>
                </a:cubicBezTo>
                <a:cubicBezTo>
                  <a:pt x="145" y="35"/>
                  <a:pt x="146" y="34"/>
                  <a:pt x="148" y="34"/>
                </a:cubicBezTo>
                <a:cubicBezTo>
                  <a:pt x="150" y="32"/>
                  <a:pt x="153" y="31"/>
                  <a:pt x="155" y="30"/>
                </a:cubicBezTo>
                <a:cubicBezTo>
                  <a:pt x="152" y="31"/>
                  <a:pt x="148" y="32"/>
                  <a:pt x="144" y="34"/>
                </a:cubicBezTo>
                <a:cubicBezTo>
                  <a:pt x="140" y="35"/>
                  <a:pt x="135" y="37"/>
                  <a:pt x="131" y="39"/>
                </a:cubicBezTo>
                <a:cubicBezTo>
                  <a:pt x="128" y="41"/>
                  <a:pt x="121" y="45"/>
                  <a:pt x="121" y="45"/>
                </a:cubicBezTo>
                <a:cubicBezTo>
                  <a:pt x="120" y="46"/>
                  <a:pt x="121" y="45"/>
                  <a:pt x="123" y="44"/>
                </a:cubicBezTo>
                <a:cubicBezTo>
                  <a:pt x="125" y="43"/>
                  <a:pt x="127" y="42"/>
                  <a:pt x="128" y="42"/>
                </a:cubicBezTo>
                <a:cubicBezTo>
                  <a:pt x="129" y="41"/>
                  <a:pt x="130" y="40"/>
                  <a:pt x="131" y="40"/>
                </a:cubicBezTo>
                <a:cubicBezTo>
                  <a:pt x="132" y="40"/>
                  <a:pt x="134" y="38"/>
                  <a:pt x="134" y="38"/>
                </a:cubicBezTo>
                <a:cubicBezTo>
                  <a:pt x="135" y="38"/>
                  <a:pt x="133" y="39"/>
                  <a:pt x="132" y="40"/>
                </a:cubicBezTo>
                <a:cubicBezTo>
                  <a:pt x="129" y="41"/>
                  <a:pt x="127" y="43"/>
                  <a:pt x="125" y="44"/>
                </a:cubicBezTo>
                <a:cubicBezTo>
                  <a:pt x="124" y="44"/>
                  <a:pt x="123" y="45"/>
                  <a:pt x="122" y="46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25" y="44"/>
                  <a:pt x="122" y="47"/>
                  <a:pt x="123" y="47"/>
                </a:cubicBezTo>
                <a:cubicBezTo>
                  <a:pt x="124" y="47"/>
                  <a:pt x="124" y="47"/>
                  <a:pt x="128" y="45"/>
                </a:cubicBezTo>
                <a:cubicBezTo>
                  <a:pt x="130" y="44"/>
                  <a:pt x="133" y="41"/>
                  <a:pt x="135" y="41"/>
                </a:cubicBezTo>
                <a:cubicBezTo>
                  <a:pt x="131" y="44"/>
                  <a:pt x="125" y="47"/>
                  <a:pt x="119" y="51"/>
                </a:cubicBezTo>
                <a:cubicBezTo>
                  <a:pt x="121" y="50"/>
                  <a:pt x="123" y="49"/>
                  <a:pt x="124" y="48"/>
                </a:cubicBezTo>
                <a:cubicBezTo>
                  <a:pt x="126" y="47"/>
                  <a:pt x="127" y="46"/>
                  <a:pt x="129" y="45"/>
                </a:cubicBezTo>
                <a:cubicBezTo>
                  <a:pt x="132" y="43"/>
                  <a:pt x="133" y="43"/>
                  <a:pt x="133" y="43"/>
                </a:cubicBezTo>
                <a:cubicBezTo>
                  <a:pt x="133" y="44"/>
                  <a:pt x="131" y="45"/>
                  <a:pt x="129" y="46"/>
                </a:cubicBezTo>
                <a:cubicBezTo>
                  <a:pt x="125" y="48"/>
                  <a:pt x="122" y="50"/>
                  <a:pt x="120" y="52"/>
                </a:cubicBezTo>
                <a:cubicBezTo>
                  <a:pt x="117" y="54"/>
                  <a:pt x="114" y="56"/>
                  <a:pt x="111" y="58"/>
                </a:cubicBezTo>
                <a:cubicBezTo>
                  <a:pt x="105" y="62"/>
                  <a:pt x="98" y="67"/>
                  <a:pt x="94" y="72"/>
                </a:cubicBezTo>
                <a:cubicBezTo>
                  <a:pt x="96" y="70"/>
                  <a:pt x="98" y="69"/>
                  <a:pt x="100" y="67"/>
                </a:cubicBezTo>
                <a:cubicBezTo>
                  <a:pt x="102" y="66"/>
                  <a:pt x="104" y="65"/>
                  <a:pt x="106" y="63"/>
                </a:cubicBezTo>
                <a:cubicBezTo>
                  <a:pt x="107" y="63"/>
                  <a:pt x="109" y="61"/>
                  <a:pt x="108" y="62"/>
                </a:cubicBezTo>
                <a:cubicBezTo>
                  <a:pt x="106" y="64"/>
                  <a:pt x="103" y="67"/>
                  <a:pt x="99" y="70"/>
                </a:cubicBezTo>
                <a:cubicBezTo>
                  <a:pt x="96" y="73"/>
                  <a:pt x="91" y="77"/>
                  <a:pt x="92" y="75"/>
                </a:cubicBezTo>
                <a:cubicBezTo>
                  <a:pt x="93" y="73"/>
                  <a:pt x="91" y="73"/>
                  <a:pt x="91" y="72"/>
                </a:cubicBezTo>
                <a:cubicBezTo>
                  <a:pt x="92" y="71"/>
                  <a:pt x="90" y="72"/>
                  <a:pt x="89" y="73"/>
                </a:cubicBezTo>
                <a:cubicBezTo>
                  <a:pt x="85" y="77"/>
                  <a:pt x="83" y="78"/>
                  <a:pt x="80" y="81"/>
                </a:cubicBezTo>
                <a:cubicBezTo>
                  <a:pt x="83" y="78"/>
                  <a:pt x="85" y="76"/>
                  <a:pt x="88" y="73"/>
                </a:cubicBezTo>
                <a:cubicBezTo>
                  <a:pt x="88" y="73"/>
                  <a:pt x="89" y="72"/>
                  <a:pt x="89" y="72"/>
                </a:cubicBezTo>
                <a:cubicBezTo>
                  <a:pt x="90" y="71"/>
                  <a:pt x="94" y="68"/>
                  <a:pt x="93" y="68"/>
                </a:cubicBezTo>
                <a:cubicBezTo>
                  <a:pt x="93" y="68"/>
                  <a:pt x="93" y="67"/>
                  <a:pt x="92" y="68"/>
                </a:cubicBezTo>
                <a:cubicBezTo>
                  <a:pt x="88" y="71"/>
                  <a:pt x="89" y="71"/>
                  <a:pt x="87" y="73"/>
                </a:cubicBezTo>
                <a:cubicBezTo>
                  <a:pt x="86" y="74"/>
                  <a:pt x="86" y="74"/>
                  <a:pt x="84" y="75"/>
                </a:cubicBezTo>
                <a:cubicBezTo>
                  <a:pt x="91" y="68"/>
                  <a:pt x="98" y="61"/>
                  <a:pt x="107" y="54"/>
                </a:cubicBezTo>
                <a:cubicBezTo>
                  <a:pt x="104" y="56"/>
                  <a:pt x="102" y="57"/>
                  <a:pt x="99" y="60"/>
                </a:cubicBezTo>
                <a:cubicBezTo>
                  <a:pt x="104" y="56"/>
                  <a:pt x="108" y="53"/>
                  <a:pt x="111" y="50"/>
                </a:cubicBezTo>
                <a:cubicBezTo>
                  <a:pt x="109" y="52"/>
                  <a:pt x="108" y="53"/>
                  <a:pt x="104" y="55"/>
                </a:cubicBezTo>
                <a:cubicBezTo>
                  <a:pt x="100" y="59"/>
                  <a:pt x="98" y="59"/>
                  <a:pt x="95" y="61"/>
                </a:cubicBezTo>
                <a:cubicBezTo>
                  <a:pt x="93" y="63"/>
                  <a:pt x="90" y="65"/>
                  <a:pt x="88" y="67"/>
                </a:cubicBezTo>
                <a:cubicBezTo>
                  <a:pt x="85" y="69"/>
                  <a:pt x="82" y="72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6" y="77"/>
                  <a:pt x="74" y="80"/>
                  <a:pt x="71" y="83"/>
                </a:cubicBezTo>
                <a:cubicBezTo>
                  <a:pt x="69" y="85"/>
                  <a:pt x="67" y="88"/>
                  <a:pt x="64" y="90"/>
                </a:cubicBezTo>
                <a:cubicBezTo>
                  <a:pt x="66" y="88"/>
                  <a:pt x="68" y="85"/>
                  <a:pt x="69" y="84"/>
                </a:cubicBezTo>
                <a:cubicBezTo>
                  <a:pt x="66" y="88"/>
                  <a:pt x="66" y="86"/>
                  <a:pt x="61" y="92"/>
                </a:cubicBezTo>
                <a:cubicBezTo>
                  <a:pt x="59" y="95"/>
                  <a:pt x="56" y="99"/>
                  <a:pt x="56" y="98"/>
                </a:cubicBezTo>
                <a:cubicBezTo>
                  <a:pt x="55" y="98"/>
                  <a:pt x="54" y="100"/>
                  <a:pt x="52" y="102"/>
                </a:cubicBezTo>
                <a:cubicBezTo>
                  <a:pt x="50" y="104"/>
                  <a:pt x="48" y="107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3" y="116"/>
                  <a:pt x="43" y="115"/>
                  <a:pt x="45" y="114"/>
                </a:cubicBezTo>
                <a:cubicBezTo>
                  <a:pt x="46" y="113"/>
                  <a:pt x="43" y="117"/>
                  <a:pt x="44" y="117"/>
                </a:cubicBezTo>
                <a:cubicBezTo>
                  <a:pt x="45" y="116"/>
                  <a:pt x="47" y="112"/>
                  <a:pt x="48" y="112"/>
                </a:cubicBezTo>
                <a:cubicBezTo>
                  <a:pt x="48" y="112"/>
                  <a:pt x="47" y="113"/>
                  <a:pt x="47" y="114"/>
                </a:cubicBezTo>
                <a:cubicBezTo>
                  <a:pt x="46" y="115"/>
                  <a:pt x="46" y="116"/>
                  <a:pt x="46" y="115"/>
                </a:cubicBezTo>
                <a:cubicBezTo>
                  <a:pt x="51" y="109"/>
                  <a:pt x="48" y="114"/>
                  <a:pt x="45" y="118"/>
                </a:cubicBezTo>
                <a:cubicBezTo>
                  <a:pt x="43" y="122"/>
                  <a:pt x="41" y="126"/>
                  <a:pt x="39" y="130"/>
                </a:cubicBezTo>
                <a:cubicBezTo>
                  <a:pt x="37" y="134"/>
                  <a:pt x="35" y="138"/>
                  <a:pt x="34" y="141"/>
                </a:cubicBezTo>
                <a:cubicBezTo>
                  <a:pt x="34" y="142"/>
                  <a:pt x="33" y="144"/>
                  <a:pt x="33" y="145"/>
                </a:cubicBezTo>
                <a:cubicBezTo>
                  <a:pt x="31" y="148"/>
                  <a:pt x="32" y="145"/>
                  <a:pt x="32" y="145"/>
                </a:cubicBezTo>
                <a:cubicBezTo>
                  <a:pt x="31" y="146"/>
                  <a:pt x="32" y="143"/>
                  <a:pt x="29" y="150"/>
                </a:cubicBezTo>
                <a:cubicBezTo>
                  <a:pt x="29" y="152"/>
                  <a:pt x="28" y="152"/>
                  <a:pt x="28" y="152"/>
                </a:cubicBezTo>
                <a:cubicBezTo>
                  <a:pt x="28" y="153"/>
                  <a:pt x="28" y="152"/>
                  <a:pt x="29" y="150"/>
                </a:cubicBezTo>
                <a:cubicBezTo>
                  <a:pt x="33" y="141"/>
                  <a:pt x="31" y="144"/>
                  <a:pt x="31" y="143"/>
                </a:cubicBezTo>
                <a:cubicBezTo>
                  <a:pt x="31" y="142"/>
                  <a:pt x="30" y="143"/>
                  <a:pt x="30" y="142"/>
                </a:cubicBezTo>
                <a:cubicBezTo>
                  <a:pt x="31" y="139"/>
                  <a:pt x="29" y="143"/>
                  <a:pt x="28" y="146"/>
                </a:cubicBezTo>
                <a:cubicBezTo>
                  <a:pt x="26" y="151"/>
                  <a:pt x="25" y="154"/>
                  <a:pt x="24" y="159"/>
                </a:cubicBezTo>
                <a:cubicBezTo>
                  <a:pt x="23" y="161"/>
                  <a:pt x="23" y="162"/>
                  <a:pt x="22" y="165"/>
                </a:cubicBezTo>
                <a:cubicBezTo>
                  <a:pt x="21" y="168"/>
                  <a:pt x="20" y="168"/>
                  <a:pt x="20" y="167"/>
                </a:cubicBezTo>
                <a:cubicBezTo>
                  <a:pt x="20" y="167"/>
                  <a:pt x="20" y="167"/>
                  <a:pt x="21" y="163"/>
                </a:cubicBezTo>
                <a:cubicBezTo>
                  <a:pt x="22" y="159"/>
                  <a:pt x="21" y="160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2" y="158"/>
                  <a:pt x="23" y="155"/>
                  <a:pt x="24" y="151"/>
                </a:cubicBezTo>
                <a:cubicBezTo>
                  <a:pt x="25" y="150"/>
                  <a:pt x="26" y="148"/>
                  <a:pt x="26" y="147"/>
                </a:cubicBezTo>
                <a:cubicBezTo>
                  <a:pt x="27" y="145"/>
                  <a:pt x="27" y="144"/>
                  <a:pt x="28" y="142"/>
                </a:cubicBezTo>
                <a:cubicBezTo>
                  <a:pt x="29" y="141"/>
                  <a:pt x="30" y="138"/>
                  <a:pt x="28" y="141"/>
                </a:cubicBezTo>
                <a:cubicBezTo>
                  <a:pt x="25" y="147"/>
                  <a:pt x="23" y="151"/>
                  <a:pt x="21" y="157"/>
                </a:cubicBezTo>
                <a:cubicBezTo>
                  <a:pt x="15" y="173"/>
                  <a:pt x="11" y="190"/>
                  <a:pt x="9" y="207"/>
                </a:cubicBezTo>
                <a:cubicBezTo>
                  <a:pt x="9" y="207"/>
                  <a:pt x="10" y="203"/>
                  <a:pt x="10" y="203"/>
                </a:cubicBezTo>
                <a:cubicBezTo>
                  <a:pt x="9" y="208"/>
                  <a:pt x="9" y="213"/>
                  <a:pt x="8" y="218"/>
                </a:cubicBezTo>
                <a:cubicBezTo>
                  <a:pt x="8" y="220"/>
                  <a:pt x="8" y="223"/>
                  <a:pt x="8" y="225"/>
                </a:cubicBezTo>
                <a:cubicBezTo>
                  <a:pt x="8" y="227"/>
                  <a:pt x="8" y="230"/>
                  <a:pt x="8" y="232"/>
                </a:cubicBezTo>
                <a:cubicBezTo>
                  <a:pt x="8" y="223"/>
                  <a:pt x="9" y="221"/>
                  <a:pt x="9" y="216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11" y="216"/>
                  <a:pt x="12" y="212"/>
                  <a:pt x="14" y="201"/>
                </a:cubicBezTo>
                <a:cubicBezTo>
                  <a:pt x="14" y="198"/>
                  <a:pt x="15" y="194"/>
                  <a:pt x="16" y="191"/>
                </a:cubicBezTo>
                <a:cubicBezTo>
                  <a:pt x="16" y="188"/>
                  <a:pt x="17" y="185"/>
                  <a:pt x="18" y="182"/>
                </a:cubicBezTo>
                <a:cubicBezTo>
                  <a:pt x="17" y="187"/>
                  <a:pt x="16" y="192"/>
                  <a:pt x="15" y="198"/>
                </a:cubicBezTo>
                <a:cubicBezTo>
                  <a:pt x="14" y="203"/>
                  <a:pt x="13" y="208"/>
                  <a:pt x="13" y="213"/>
                </a:cubicBezTo>
                <a:cubicBezTo>
                  <a:pt x="13" y="215"/>
                  <a:pt x="12" y="219"/>
                  <a:pt x="13" y="218"/>
                </a:cubicBezTo>
                <a:cubicBezTo>
                  <a:pt x="13" y="217"/>
                  <a:pt x="13" y="215"/>
                  <a:pt x="13" y="214"/>
                </a:cubicBezTo>
                <a:cubicBezTo>
                  <a:pt x="13" y="211"/>
                  <a:pt x="13" y="210"/>
                  <a:pt x="14" y="210"/>
                </a:cubicBezTo>
                <a:cubicBezTo>
                  <a:pt x="14" y="209"/>
                  <a:pt x="15" y="208"/>
                  <a:pt x="15" y="204"/>
                </a:cubicBezTo>
                <a:cubicBezTo>
                  <a:pt x="16" y="201"/>
                  <a:pt x="16" y="198"/>
                  <a:pt x="18" y="192"/>
                </a:cubicBezTo>
                <a:cubicBezTo>
                  <a:pt x="14" y="207"/>
                  <a:pt x="14" y="220"/>
                  <a:pt x="13" y="233"/>
                </a:cubicBezTo>
                <a:cubicBezTo>
                  <a:pt x="13" y="232"/>
                  <a:pt x="13" y="228"/>
                  <a:pt x="13" y="226"/>
                </a:cubicBezTo>
                <a:cubicBezTo>
                  <a:pt x="13" y="229"/>
                  <a:pt x="13" y="233"/>
                  <a:pt x="12" y="236"/>
                </a:cubicBezTo>
                <a:cubicBezTo>
                  <a:pt x="13" y="240"/>
                  <a:pt x="13" y="244"/>
                  <a:pt x="13" y="247"/>
                </a:cubicBezTo>
                <a:cubicBezTo>
                  <a:pt x="13" y="247"/>
                  <a:pt x="13" y="249"/>
                  <a:pt x="13" y="249"/>
                </a:cubicBezTo>
                <a:cubicBezTo>
                  <a:pt x="13" y="249"/>
                  <a:pt x="13" y="248"/>
                  <a:pt x="13" y="248"/>
                </a:cubicBezTo>
                <a:cubicBezTo>
                  <a:pt x="13" y="244"/>
                  <a:pt x="13" y="240"/>
                  <a:pt x="14" y="236"/>
                </a:cubicBezTo>
                <a:cubicBezTo>
                  <a:pt x="14" y="232"/>
                  <a:pt x="14" y="228"/>
                  <a:pt x="14" y="224"/>
                </a:cubicBezTo>
                <a:cubicBezTo>
                  <a:pt x="14" y="223"/>
                  <a:pt x="14" y="222"/>
                  <a:pt x="14" y="222"/>
                </a:cubicBezTo>
                <a:cubicBezTo>
                  <a:pt x="15" y="221"/>
                  <a:pt x="15" y="219"/>
                  <a:pt x="15" y="220"/>
                </a:cubicBezTo>
                <a:cubicBezTo>
                  <a:pt x="15" y="220"/>
                  <a:pt x="15" y="222"/>
                  <a:pt x="15" y="222"/>
                </a:cubicBezTo>
                <a:cubicBezTo>
                  <a:pt x="14" y="225"/>
                  <a:pt x="14" y="228"/>
                  <a:pt x="14" y="231"/>
                </a:cubicBezTo>
                <a:cubicBezTo>
                  <a:pt x="14" y="234"/>
                  <a:pt x="14" y="237"/>
                  <a:pt x="14" y="240"/>
                </a:cubicBezTo>
                <a:cubicBezTo>
                  <a:pt x="14" y="249"/>
                  <a:pt x="15" y="249"/>
                  <a:pt x="16" y="247"/>
                </a:cubicBezTo>
                <a:cubicBezTo>
                  <a:pt x="16" y="246"/>
                  <a:pt x="16" y="244"/>
                  <a:pt x="17" y="249"/>
                </a:cubicBezTo>
                <a:cubicBezTo>
                  <a:pt x="17" y="253"/>
                  <a:pt x="18" y="256"/>
                  <a:pt x="18" y="260"/>
                </a:cubicBezTo>
                <a:cubicBezTo>
                  <a:pt x="18" y="263"/>
                  <a:pt x="19" y="267"/>
                  <a:pt x="20" y="271"/>
                </a:cubicBezTo>
                <a:cubicBezTo>
                  <a:pt x="22" y="289"/>
                  <a:pt x="27" y="307"/>
                  <a:pt x="34" y="324"/>
                </a:cubicBezTo>
                <a:cubicBezTo>
                  <a:pt x="37" y="329"/>
                  <a:pt x="39" y="333"/>
                  <a:pt x="42" y="340"/>
                </a:cubicBezTo>
                <a:cubicBezTo>
                  <a:pt x="41" y="337"/>
                  <a:pt x="39" y="334"/>
                  <a:pt x="38" y="331"/>
                </a:cubicBezTo>
                <a:cubicBezTo>
                  <a:pt x="37" y="330"/>
                  <a:pt x="36" y="329"/>
                  <a:pt x="36" y="328"/>
                </a:cubicBezTo>
                <a:cubicBezTo>
                  <a:pt x="36" y="327"/>
                  <a:pt x="35" y="327"/>
                  <a:pt x="35" y="327"/>
                </a:cubicBezTo>
                <a:cubicBezTo>
                  <a:pt x="35" y="326"/>
                  <a:pt x="34" y="326"/>
                  <a:pt x="34" y="325"/>
                </a:cubicBezTo>
                <a:cubicBezTo>
                  <a:pt x="33" y="323"/>
                  <a:pt x="33" y="322"/>
                  <a:pt x="32" y="321"/>
                </a:cubicBezTo>
                <a:cubicBezTo>
                  <a:pt x="31" y="318"/>
                  <a:pt x="30" y="315"/>
                  <a:pt x="29" y="313"/>
                </a:cubicBezTo>
                <a:cubicBezTo>
                  <a:pt x="29" y="313"/>
                  <a:pt x="28" y="311"/>
                  <a:pt x="28" y="310"/>
                </a:cubicBezTo>
                <a:cubicBezTo>
                  <a:pt x="27" y="307"/>
                  <a:pt x="26" y="304"/>
                  <a:pt x="25" y="302"/>
                </a:cubicBezTo>
                <a:cubicBezTo>
                  <a:pt x="26" y="302"/>
                  <a:pt x="26" y="303"/>
                  <a:pt x="27" y="305"/>
                </a:cubicBezTo>
                <a:cubicBezTo>
                  <a:pt x="27" y="306"/>
                  <a:pt x="28" y="308"/>
                  <a:pt x="28" y="307"/>
                </a:cubicBezTo>
                <a:cubicBezTo>
                  <a:pt x="28" y="307"/>
                  <a:pt x="27" y="305"/>
                  <a:pt x="27" y="304"/>
                </a:cubicBezTo>
                <a:cubicBezTo>
                  <a:pt x="27" y="303"/>
                  <a:pt x="26" y="301"/>
                  <a:pt x="26" y="300"/>
                </a:cubicBezTo>
                <a:cubicBezTo>
                  <a:pt x="25" y="298"/>
                  <a:pt x="24" y="296"/>
                  <a:pt x="24" y="294"/>
                </a:cubicBezTo>
                <a:cubicBezTo>
                  <a:pt x="23" y="292"/>
                  <a:pt x="23" y="290"/>
                  <a:pt x="22" y="288"/>
                </a:cubicBezTo>
                <a:cubicBezTo>
                  <a:pt x="22" y="286"/>
                  <a:pt x="22" y="284"/>
                  <a:pt x="21" y="282"/>
                </a:cubicBezTo>
                <a:cubicBezTo>
                  <a:pt x="21" y="280"/>
                  <a:pt x="21" y="278"/>
                  <a:pt x="20" y="276"/>
                </a:cubicBezTo>
                <a:cubicBezTo>
                  <a:pt x="20" y="274"/>
                  <a:pt x="19" y="272"/>
                  <a:pt x="19" y="270"/>
                </a:cubicBezTo>
                <a:cubicBezTo>
                  <a:pt x="19" y="272"/>
                  <a:pt x="19" y="275"/>
                  <a:pt x="20" y="278"/>
                </a:cubicBezTo>
                <a:cubicBezTo>
                  <a:pt x="20" y="279"/>
                  <a:pt x="20" y="281"/>
                  <a:pt x="20" y="282"/>
                </a:cubicBezTo>
                <a:cubicBezTo>
                  <a:pt x="21" y="284"/>
                  <a:pt x="21" y="285"/>
                  <a:pt x="21" y="287"/>
                </a:cubicBezTo>
                <a:cubicBezTo>
                  <a:pt x="22" y="293"/>
                  <a:pt x="24" y="299"/>
                  <a:pt x="25" y="303"/>
                </a:cubicBezTo>
                <a:cubicBezTo>
                  <a:pt x="24" y="302"/>
                  <a:pt x="22" y="294"/>
                  <a:pt x="21" y="294"/>
                </a:cubicBezTo>
                <a:cubicBezTo>
                  <a:pt x="20" y="293"/>
                  <a:pt x="24" y="302"/>
                  <a:pt x="24" y="305"/>
                </a:cubicBezTo>
                <a:cubicBezTo>
                  <a:pt x="22" y="299"/>
                  <a:pt x="20" y="292"/>
                  <a:pt x="20" y="292"/>
                </a:cubicBezTo>
                <a:cubicBezTo>
                  <a:pt x="19" y="293"/>
                  <a:pt x="17" y="289"/>
                  <a:pt x="18" y="295"/>
                </a:cubicBezTo>
                <a:cubicBezTo>
                  <a:pt x="19" y="297"/>
                  <a:pt x="20" y="299"/>
                  <a:pt x="21" y="302"/>
                </a:cubicBezTo>
                <a:cubicBezTo>
                  <a:pt x="21" y="303"/>
                  <a:pt x="21" y="304"/>
                  <a:pt x="22" y="305"/>
                </a:cubicBezTo>
                <a:cubicBezTo>
                  <a:pt x="22" y="306"/>
                  <a:pt x="23" y="308"/>
                  <a:pt x="23" y="309"/>
                </a:cubicBezTo>
                <a:cubicBezTo>
                  <a:pt x="24" y="309"/>
                  <a:pt x="24" y="310"/>
                  <a:pt x="24" y="310"/>
                </a:cubicBezTo>
                <a:cubicBezTo>
                  <a:pt x="27" y="316"/>
                  <a:pt x="28" y="319"/>
                  <a:pt x="30" y="322"/>
                </a:cubicBezTo>
                <a:cubicBezTo>
                  <a:pt x="31" y="326"/>
                  <a:pt x="32" y="329"/>
                  <a:pt x="35" y="336"/>
                </a:cubicBezTo>
                <a:cubicBezTo>
                  <a:pt x="36" y="339"/>
                  <a:pt x="38" y="342"/>
                  <a:pt x="40" y="346"/>
                </a:cubicBezTo>
                <a:cubicBezTo>
                  <a:pt x="41" y="349"/>
                  <a:pt x="43" y="352"/>
                  <a:pt x="45" y="355"/>
                </a:cubicBezTo>
                <a:cubicBezTo>
                  <a:pt x="46" y="357"/>
                  <a:pt x="46" y="356"/>
                  <a:pt x="46" y="355"/>
                </a:cubicBezTo>
                <a:cubicBezTo>
                  <a:pt x="46" y="354"/>
                  <a:pt x="45" y="353"/>
                  <a:pt x="45" y="353"/>
                </a:cubicBezTo>
                <a:cubicBezTo>
                  <a:pt x="46" y="353"/>
                  <a:pt x="45" y="351"/>
                  <a:pt x="44" y="349"/>
                </a:cubicBezTo>
                <a:cubicBezTo>
                  <a:pt x="41" y="344"/>
                  <a:pt x="40" y="341"/>
                  <a:pt x="39" y="338"/>
                </a:cubicBezTo>
                <a:cubicBezTo>
                  <a:pt x="40" y="340"/>
                  <a:pt x="41" y="343"/>
                  <a:pt x="41" y="344"/>
                </a:cubicBezTo>
                <a:cubicBezTo>
                  <a:pt x="43" y="348"/>
                  <a:pt x="45" y="351"/>
                  <a:pt x="46" y="352"/>
                </a:cubicBezTo>
                <a:cubicBezTo>
                  <a:pt x="48" y="354"/>
                  <a:pt x="43" y="347"/>
                  <a:pt x="44" y="347"/>
                </a:cubicBezTo>
                <a:cubicBezTo>
                  <a:pt x="45" y="349"/>
                  <a:pt x="47" y="351"/>
                  <a:pt x="48" y="354"/>
                </a:cubicBezTo>
                <a:cubicBezTo>
                  <a:pt x="49" y="356"/>
                  <a:pt x="51" y="358"/>
                  <a:pt x="52" y="361"/>
                </a:cubicBezTo>
                <a:cubicBezTo>
                  <a:pt x="53" y="361"/>
                  <a:pt x="54" y="363"/>
                  <a:pt x="55" y="364"/>
                </a:cubicBezTo>
                <a:cubicBezTo>
                  <a:pt x="56" y="367"/>
                  <a:pt x="58" y="369"/>
                  <a:pt x="60" y="371"/>
                </a:cubicBezTo>
                <a:cubicBezTo>
                  <a:pt x="59" y="369"/>
                  <a:pt x="60" y="370"/>
                  <a:pt x="62" y="372"/>
                </a:cubicBezTo>
                <a:cubicBezTo>
                  <a:pt x="63" y="374"/>
                  <a:pt x="65" y="376"/>
                  <a:pt x="66" y="377"/>
                </a:cubicBezTo>
                <a:cubicBezTo>
                  <a:pt x="68" y="379"/>
                  <a:pt x="68" y="379"/>
                  <a:pt x="68" y="379"/>
                </a:cubicBezTo>
                <a:cubicBezTo>
                  <a:pt x="69" y="380"/>
                  <a:pt x="67" y="377"/>
                  <a:pt x="66" y="376"/>
                </a:cubicBezTo>
                <a:cubicBezTo>
                  <a:pt x="65" y="375"/>
                  <a:pt x="64" y="373"/>
                  <a:pt x="63" y="371"/>
                </a:cubicBezTo>
                <a:cubicBezTo>
                  <a:pt x="61" y="370"/>
                  <a:pt x="61" y="368"/>
                  <a:pt x="62" y="369"/>
                </a:cubicBezTo>
                <a:cubicBezTo>
                  <a:pt x="63" y="371"/>
                  <a:pt x="67" y="375"/>
                  <a:pt x="70" y="378"/>
                </a:cubicBezTo>
                <a:cubicBezTo>
                  <a:pt x="73" y="381"/>
                  <a:pt x="73" y="382"/>
                  <a:pt x="74" y="384"/>
                </a:cubicBezTo>
                <a:cubicBezTo>
                  <a:pt x="76" y="387"/>
                  <a:pt x="78" y="389"/>
                  <a:pt x="80" y="391"/>
                </a:cubicBezTo>
                <a:cubicBezTo>
                  <a:pt x="81" y="392"/>
                  <a:pt x="82" y="393"/>
                  <a:pt x="83" y="395"/>
                </a:cubicBezTo>
                <a:cubicBezTo>
                  <a:pt x="85" y="396"/>
                  <a:pt x="86" y="397"/>
                  <a:pt x="87" y="398"/>
                </a:cubicBezTo>
                <a:cubicBezTo>
                  <a:pt x="88" y="399"/>
                  <a:pt x="89" y="400"/>
                  <a:pt x="91" y="402"/>
                </a:cubicBezTo>
                <a:cubicBezTo>
                  <a:pt x="92" y="403"/>
                  <a:pt x="94" y="404"/>
                  <a:pt x="95" y="405"/>
                </a:cubicBezTo>
                <a:cubicBezTo>
                  <a:pt x="97" y="406"/>
                  <a:pt x="95" y="403"/>
                  <a:pt x="95" y="402"/>
                </a:cubicBezTo>
                <a:cubicBezTo>
                  <a:pt x="95" y="401"/>
                  <a:pt x="95" y="401"/>
                  <a:pt x="96" y="402"/>
                </a:cubicBezTo>
                <a:cubicBezTo>
                  <a:pt x="98" y="403"/>
                  <a:pt x="100" y="405"/>
                  <a:pt x="105" y="408"/>
                </a:cubicBezTo>
                <a:cubicBezTo>
                  <a:pt x="102" y="406"/>
                  <a:pt x="98" y="403"/>
                  <a:pt x="96" y="400"/>
                </a:cubicBezTo>
                <a:cubicBezTo>
                  <a:pt x="110" y="414"/>
                  <a:pt x="125" y="422"/>
                  <a:pt x="140" y="429"/>
                </a:cubicBezTo>
                <a:cubicBezTo>
                  <a:pt x="133" y="425"/>
                  <a:pt x="127" y="422"/>
                  <a:pt x="121" y="418"/>
                </a:cubicBezTo>
                <a:cubicBezTo>
                  <a:pt x="113" y="412"/>
                  <a:pt x="106" y="407"/>
                  <a:pt x="98" y="401"/>
                </a:cubicBezTo>
                <a:cubicBezTo>
                  <a:pt x="96" y="399"/>
                  <a:pt x="95" y="398"/>
                  <a:pt x="95" y="398"/>
                </a:cubicBezTo>
                <a:cubicBezTo>
                  <a:pt x="96" y="398"/>
                  <a:pt x="97" y="399"/>
                  <a:pt x="99" y="401"/>
                </a:cubicBezTo>
                <a:cubicBezTo>
                  <a:pt x="102" y="404"/>
                  <a:pt x="107" y="407"/>
                  <a:pt x="110" y="410"/>
                </a:cubicBezTo>
                <a:cubicBezTo>
                  <a:pt x="110" y="410"/>
                  <a:pt x="112" y="411"/>
                  <a:pt x="112" y="411"/>
                </a:cubicBezTo>
                <a:cubicBezTo>
                  <a:pt x="113" y="411"/>
                  <a:pt x="114" y="412"/>
                  <a:pt x="112" y="411"/>
                </a:cubicBezTo>
                <a:cubicBezTo>
                  <a:pt x="111" y="409"/>
                  <a:pt x="109" y="408"/>
                  <a:pt x="107" y="406"/>
                </a:cubicBezTo>
                <a:cubicBezTo>
                  <a:pt x="106" y="405"/>
                  <a:pt x="105" y="404"/>
                  <a:pt x="104" y="403"/>
                </a:cubicBezTo>
                <a:cubicBezTo>
                  <a:pt x="103" y="402"/>
                  <a:pt x="101" y="401"/>
                  <a:pt x="100" y="400"/>
                </a:cubicBezTo>
                <a:cubicBezTo>
                  <a:pt x="98" y="398"/>
                  <a:pt x="95" y="396"/>
                  <a:pt x="93" y="394"/>
                </a:cubicBezTo>
                <a:cubicBezTo>
                  <a:pt x="95" y="395"/>
                  <a:pt x="98" y="398"/>
                  <a:pt x="100" y="399"/>
                </a:cubicBezTo>
                <a:cubicBezTo>
                  <a:pt x="102" y="400"/>
                  <a:pt x="103" y="401"/>
                  <a:pt x="104" y="402"/>
                </a:cubicBezTo>
                <a:cubicBezTo>
                  <a:pt x="105" y="403"/>
                  <a:pt x="106" y="403"/>
                  <a:pt x="107" y="404"/>
                </a:cubicBezTo>
                <a:cubicBezTo>
                  <a:pt x="105" y="402"/>
                  <a:pt x="103" y="401"/>
                  <a:pt x="101" y="399"/>
                </a:cubicBezTo>
                <a:cubicBezTo>
                  <a:pt x="100" y="398"/>
                  <a:pt x="98" y="396"/>
                  <a:pt x="97" y="395"/>
                </a:cubicBezTo>
                <a:cubicBezTo>
                  <a:pt x="100" y="398"/>
                  <a:pt x="104" y="402"/>
                  <a:pt x="107" y="403"/>
                </a:cubicBezTo>
                <a:cubicBezTo>
                  <a:pt x="108" y="404"/>
                  <a:pt x="110" y="406"/>
                  <a:pt x="109" y="404"/>
                </a:cubicBezTo>
                <a:cubicBezTo>
                  <a:pt x="109" y="404"/>
                  <a:pt x="105" y="402"/>
                  <a:pt x="107" y="403"/>
                </a:cubicBezTo>
                <a:cubicBezTo>
                  <a:pt x="108" y="403"/>
                  <a:pt x="111" y="405"/>
                  <a:pt x="113" y="407"/>
                </a:cubicBezTo>
                <a:cubicBezTo>
                  <a:pt x="114" y="409"/>
                  <a:pt x="121" y="413"/>
                  <a:pt x="127" y="417"/>
                </a:cubicBezTo>
                <a:cubicBezTo>
                  <a:pt x="123" y="415"/>
                  <a:pt x="122" y="414"/>
                  <a:pt x="120" y="413"/>
                </a:cubicBezTo>
                <a:cubicBezTo>
                  <a:pt x="119" y="412"/>
                  <a:pt x="117" y="410"/>
                  <a:pt x="116" y="410"/>
                </a:cubicBezTo>
                <a:cubicBezTo>
                  <a:pt x="115" y="410"/>
                  <a:pt x="117" y="411"/>
                  <a:pt x="119" y="412"/>
                </a:cubicBezTo>
                <a:cubicBezTo>
                  <a:pt x="121" y="414"/>
                  <a:pt x="123" y="416"/>
                  <a:pt x="125" y="418"/>
                </a:cubicBezTo>
                <a:cubicBezTo>
                  <a:pt x="126" y="418"/>
                  <a:pt x="127" y="419"/>
                  <a:pt x="129" y="420"/>
                </a:cubicBezTo>
                <a:cubicBezTo>
                  <a:pt x="130" y="421"/>
                  <a:pt x="131" y="422"/>
                  <a:pt x="133" y="423"/>
                </a:cubicBezTo>
                <a:cubicBezTo>
                  <a:pt x="134" y="424"/>
                  <a:pt x="134" y="424"/>
                  <a:pt x="133" y="423"/>
                </a:cubicBezTo>
                <a:cubicBezTo>
                  <a:pt x="132" y="423"/>
                  <a:pt x="133" y="424"/>
                  <a:pt x="135" y="425"/>
                </a:cubicBezTo>
                <a:cubicBezTo>
                  <a:pt x="138" y="427"/>
                  <a:pt x="141" y="428"/>
                  <a:pt x="143" y="430"/>
                </a:cubicBezTo>
                <a:cubicBezTo>
                  <a:pt x="146" y="432"/>
                  <a:pt x="149" y="433"/>
                  <a:pt x="152" y="434"/>
                </a:cubicBezTo>
                <a:cubicBezTo>
                  <a:pt x="153" y="434"/>
                  <a:pt x="155" y="434"/>
                  <a:pt x="157" y="435"/>
                </a:cubicBezTo>
                <a:cubicBezTo>
                  <a:pt x="159" y="436"/>
                  <a:pt x="162" y="437"/>
                  <a:pt x="164" y="438"/>
                </a:cubicBezTo>
                <a:cubicBezTo>
                  <a:pt x="170" y="441"/>
                  <a:pt x="177" y="443"/>
                  <a:pt x="184" y="445"/>
                </a:cubicBezTo>
                <a:cubicBezTo>
                  <a:pt x="188" y="446"/>
                  <a:pt x="192" y="447"/>
                  <a:pt x="193" y="446"/>
                </a:cubicBezTo>
                <a:cubicBezTo>
                  <a:pt x="193" y="446"/>
                  <a:pt x="187" y="445"/>
                  <a:pt x="185" y="444"/>
                </a:cubicBezTo>
                <a:cubicBezTo>
                  <a:pt x="184" y="444"/>
                  <a:pt x="184" y="444"/>
                  <a:pt x="184" y="444"/>
                </a:cubicBezTo>
                <a:cubicBezTo>
                  <a:pt x="187" y="445"/>
                  <a:pt x="190" y="445"/>
                  <a:pt x="193" y="446"/>
                </a:cubicBezTo>
                <a:cubicBezTo>
                  <a:pt x="192" y="445"/>
                  <a:pt x="190" y="444"/>
                  <a:pt x="188" y="444"/>
                </a:cubicBezTo>
                <a:cubicBezTo>
                  <a:pt x="185" y="443"/>
                  <a:pt x="182" y="442"/>
                  <a:pt x="179" y="441"/>
                </a:cubicBezTo>
                <a:cubicBezTo>
                  <a:pt x="177" y="441"/>
                  <a:pt x="175" y="440"/>
                  <a:pt x="174" y="440"/>
                </a:cubicBezTo>
                <a:cubicBezTo>
                  <a:pt x="170" y="438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8" y="441"/>
                  <a:pt x="182" y="442"/>
                  <a:pt x="186" y="443"/>
                </a:cubicBezTo>
                <a:cubicBezTo>
                  <a:pt x="190" y="444"/>
                  <a:pt x="195" y="445"/>
                  <a:pt x="199" y="446"/>
                </a:cubicBezTo>
                <a:cubicBezTo>
                  <a:pt x="200" y="446"/>
                  <a:pt x="201" y="446"/>
                  <a:pt x="200" y="446"/>
                </a:cubicBezTo>
                <a:cubicBezTo>
                  <a:pt x="197" y="445"/>
                  <a:pt x="199" y="445"/>
                  <a:pt x="201" y="446"/>
                </a:cubicBezTo>
                <a:cubicBezTo>
                  <a:pt x="204" y="446"/>
                  <a:pt x="207" y="446"/>
                  <a:pt x="211" y="447"/>
                </a:cubicBezTo>
                <a:cubicBezTo>
                  <a:pt x="210" y="446"/>
                  <a:pt x="209" y="446"/>
                  <a:pt x="208" y="446"/>
                </a:cubicBezTo>
                <a:cubicBezTo>
                  <a:pt x="207" y="446"/>
                  <a:pt x="206" y="446"/>
                  <a:pt x="205" y="445"/>
                </a:cubicBezTo>
                <a:cubicBezTo>
                  <a:pt x="203" y="445"/>
                  <a:pt x="201" y="445"/>
                  <a:pt x="198" y="444"/>
                </a:cubicBezTo>
                <a:cubicBezTo>
                  <a:pt x="196" y="444"/>
                  <a:pt x="190" y="442"/>
                  <a:pt x="189" y="441"/>
                </a:cubicBezTo>
                <a:cubicBezTo>
                  <a:pt x="192" y="442"/>
                  <a:pt x="195" y="443"/>
                  <a:pt x="197" y="443"/>
                </a:cubicBezTo>
                <a:cubicBezTo>
                  <a:pt x="199" y="444"/>
                  <a:pt x="201" y="444"/>
                  <a:pt x="204" y="444"/>
                </a:cubicBezTo>
                <a:cubicBezTo>
                  <a:pt x="207" y="445"/>
                  <a:pt x="210" y="445"/>
                  <a:pt x="210" y="445"/>
                </a:cubicBezTo>
                <a:cubicBezTo>
                  <a:pt x="210" y="444"/>
                  <a:pt x="208" y="444"/>
                  <a:pt x="203" y="443"/>
                </a:cubicBezTo>
                <a:cubicBezTo>
                  <a:pt x="202" y="443"/>
                  <a:pt x="200" y="442"/>
                  <a:pt x="198" y="442"/>
                </a:cubicBezTo>
                <a:cubicBezTo>
                  <a:pt x="197" y="442"/>
                  <a:pt x="195" y="441"/>
                  <a:pt x="193" y="441"/>
                </a:cubicBezTo>
                <a:cubicBezTo>
                  <a:pt x="192" y="441"/>
                  <a:pt x="190" y="440"/>
                  <a:pt x="188" y="440"/>
                </a:cubicBezTo>
                <a:cubicBezTo>
                  <a:pt x="187" y="439"/>
                  <a:pt x="185" y="439"/>
                  <a:pt x="183" y="439"/>
                </a:cubicBezTo>
                <a:cubicBezTo>
                  <a:pt x="181" y="438"/>
                  <a:pt x="180" y="438"/>
                  <a:pt x="180" y="437"/>
                </a:cubicBezTo>
                <a:cubicBezTo>
                  <a:pt x="180" y="437"/>
                  <a:pt x="182" y="437"/>
                  <a:pt x="184" y="438"/>
                </a:cubicBezTo>
                <a:cubicBezTo>
                  <a:pt x="187" y="439"/>
                  <a:pt x="191" y="440"/>
                  <a:pt x="195" y="441"/>
                </a:cubicBezTo>
                <a:cubicBezTo>
                  <a:pt x="195" y="441"/>
                  <a:pt x="191" y="440"/>
                  <a:pt x="193" y="440"/>
                </a:cubicBezTo>
                <a:cubicBezTo>
                  <a:pt x="198" y="440"/>
                  <a:pt x="188" y="438"/>
                  <a:pt x="186" y="437"/>
                </a:cubicBezTo>
                <a:cubicBezTo>
                  <a:pt x="183" y="436"/>
                  <a:pt x="180" y="436"/>
                  <a:pt x="177" y="435"/>
                </a:cubicBezTo>
                <a:cubicBezTo>
                  <a:pt x="174" y="434"/>
                  <a:pt x="172" y="433"/>
                  <a:pt x="171" y="433"/>
                </a:cubicBezTo>
                <a:cubicBezTo>
                  <a:pt x="167" y="431"/>
                  <a:pt x="164" y="430"/>
                  <a:pt x="161" y="429"/>
                </a:cubicBezTo>
                <a:cubicBezTo>
                  <a:pt x="157" y="427"/>
                  <a:pt x="154" y="426"/>
                  <a:pt x="151" y="424"/>
                </a:cubicBezTo>
                <a:cubicBezTo>
                  <a:pt x="150" y="424"/>
                  <a:pt x="150" y="425"/>
                  <a:pt x="148" y="423"/>
                </a:cubicBezTo>
                <a:cubicBezTo>
                  <a:pt x="148" y="423"/>
                  <a:pt x="147" y="422"/>
                  <a:pt x="151" y="424"/>
                </a:cubicBezTo>
                <a:cubicBezTo>
                  <a:pt x="163" y="429"/>
                  <a:pt x="174" y="433"/>
                  <a:pt x="186" y="436"/>
                </a:cubicBezTo>
                <a:cubicBezTo>
                  <a:pt x="188" y="437"/>
                  <a:pt x="190" y="437"/>
                  <a:pt x="191" y="437"/>
                </a:cubicBezTo>
                <a:cubicBezTo>
                  <a:pt x="193" y="438"/>
                  <a:pt x="194" y="438"/>
                  <a:pt x="194" y="438"/>
                </a:cubicBezTo>
                <a:cubicBezTo>
                  <a:pt x="196" y="438"/>
                  <a:pt x="197" y="438"/>
                  <a:pt x="196" y="437"/>
                </a:cubicBezTo>
                <a:cubicBezTo>
                  <a:pt x="193" y="437"/>
                  <a:pt x="193" y="437"/>
                  <a:pt x="188" y="435"/>
                </a:cubicBezTo>
                <a:cubicBezTo>
                  <a:pt x="187" y="435"/>
                  <a:pt x="188" y="435"/>
                  <a:pt x="186" y="435"/>
                </a:cubicBezTo>
                <a:cubicBezTo>
                  <a:pt x="174" y="432"/>
                  <a:pt x="163" y="427"/>
                  <a:pt x="153" y="422"/>
                </a:cubicBezTo>
                <a:cubicBezTo>
                  <a:pt x="154" y="422"/>
                  <a:pt x="154" y="422"/>
                  <a:pt x="155" y="423"/>
                </a:cubicBezTo>
                <a:cubicBezTo>
                  <a:pt x="162" y="426"/>
                  <a:pt x="169" y="429"/>
                  <a:pt x="177" y="431"/>
                </a:cubicBezTo>
                <a:cubicBezTo>
                  <a:pt x="178" y="431"/>
                  <a:pt x="180" y="433"/>
                  <a:pt x="180" y="432"/>
                </a:cubicBezTo>
                <a:cubicBezTo>
                  <a:pt x="181" y="432"/>
                  <a:pt x="178" y="431"/>
                  <a:pt x="177" y="431"/>
                </a:cubicBezTo>
                <a:cubicBezTo>
                  <a:pt x="175" y="430"/>
                  <a:pt x="174" y="430"/>
                  <a:pt x="172" y="429"/>
                </a:cubicBezTo>
                <a:cubicBezTo>
                  <a:pt x="170" y="428"/>
                  <a:pt x="169" y="428"/>
                  <a:pt x="169" y="428"/>
                </a:cubicBezTo>
                <a:cubicBezTo>
                  <a:pt x="170" y="427"/>
                  <a:pt x="172" y="428"/>
                  <a:pt x="173" y="429"/>
                </a:cubicBezTo>
                <a:cubicBezTo>
                  <a:pt x="175" y="429"/>
                  <a:pt x="177" y="430"/>
                  <a:pt x="179" y="431"/>
                </a:cubicBezTo>
                <a:cubicBezTo>
                  <a:pt x="181" y="431"/>
                  <a:pt x="183" y="432"/>
                  <a:pt x="185" y="433"/>
                </a:cubicBezTo>
                <a:cubicBezTo>
                  <a:pt x="189" y="434"/>
                  <a:pt x="192" y="435"/>
                  <a:pt x="197" y="436"/>
                </a:cubicBezTo>
                <a:cubicBezTo>
                  <a:pt x="198" y="436"/>
                  <a:pt x="196" y="436"/>
                  <a:pt x="199" y="437"/>
                </a:cubicBezTo>
                <a:cubicBezTo>
                  <a:pt x="201" y="437"/>
                  <a:pt x="199" y="436"/>
                  <a:pt x="197" y="436"/>
                </a:cubicBezTo>
                <a:cubicBezTo>
                  <a:pt x="194" y="435"/>
                  <a:pt x="191" y="434"/>
                  <a:pt x="188" y="434"/>
                </a:cubicBezTo>
                <a:cubicBezTo>
                  <a:pt x="188" y="433"/>
                  <a:pt x="188" y="433"/>
                  <a:pt x="188" y="433"/>
                </a:cubicBezTo>
                <a:cubicBezTo>
                  <a:pt x="192" y="434"/>
                  <a:pt x="195" y="435"/>
                  <a:pt x="199" y="436"/>
                </a:cubicBezTo>
                <a:cubicBezTo>
                  <a:pt x="202" y="436"/>
                  <a:pt x="206" y="437"/>
                  <a:pt x="209" y="437"/>
                </a:cubicBezTo>
                <a:cubicBezTo>
                  <a:pt x="208" y="437"/>
                  <a:pt x="205" y="436"/>
                  <a:pt x="204" y="436"/>
                </a:cubicBezTo>
                <a:cubicBezTo>
                  <a:pt x="206" y="436"/>
                  <a:pt x="208" y="436"/>
                  <a:pt x="210" y="437"/>
                </a:cubicBezTo>
                <a:cubicBezTo>
                  <a:pt x="212" y="437"/>
                  <a:pt x="213" y="437"/>
                  <a:pt x="215" y="438"/>
                </a:cubicBezTo>
                <a:cubicBezTo>
                  <a:pt x="219" y="439"/>
                  <a:pt x="223" y="439"/>
                  <a:pt x="227" y="439"/>
                </a:cubicBezTo>
                <a:cubicBezTo>
                  <a:pt x="216" y="438"/>
                  <a:pt x="205" y="435"/>
                  <a:pt x="195" y="433"/>
                </a:cubicBezTo>
                <a:cubicBezTo>
                  <a:pt x="191" y="431"/>
                  <a:pt x="186" y="430"/>
                  <a:pt x="188" y="430"/>
                </a:cubicBezTo>
                <a:cubicBezTo>
                  <a:pt x="189" y="429"/>
                  <a:pt x="185" y="428"/>
                  <a:pt x="185" y="427"/>
                </a:cubicBezTo>
                <a:cubicBezTo>
                  <a:pt x="186" y="428"/>
                  <a:pt x="188" y="428"/>
                  <a:pt x="190" y="429"/>
                </a:cubicBezTo>
                <a:cubicBezTo>
                  <a:pt x="192" y="429"/>
                  <a:pt x="193" y="430"/>
                  <a:pt x="195" y="430"/>
                </a:cubicBezTo>
                <a:cubicBezTo>
                  <a:pt x="197" y="431"/>
                  <a:pt x="198" y="431"/>
                  <a:pt x="200" y="431"/>
                </a:cubicBezTo>
                <a:cubicBezTo>
                  <a:pt x="202" y="432"/>
                  <a:pt x="204" y="432"/>
                  <a:pt x="205" y="432"/>
                </a:cubicBezTo>
                <a:cubicBezTo>
                  <a:pt x="210" y="433"/>
                  <a:pt x="206" y="431"/>
                  <a:pt x="212" y="432"/>
                </a:cubicBezTo>
                <a:cubicBezTo>
                  <a:pt x="215" y="433"/>
                  <a:pt x="220" y="433"/>
                  <a:pt x="224" y="434"/>
                </a:cubicBezTo>
                <a:cubicBezTo>
                  <a:pt x="229" y="434"/>
                  <a:pt x="229" y="434"/>
                  <a:pt x="226" y="433"/>
                </a:cubicBezTo>
                <a:cubicBezTo>
                  <a:pt x="224" y="433"/>
                  <a:pt x="225" y="432"/>
                  <a:pt x="227" y="433"/>
                </a:cubicBezTo>
                <a:cubicBezTo>
                  <a:pt x="231" y="433"/>
                  <a:pt x="232" y="433"/>
                  <a:pt x="235" y="433"/>
                </a:cubicBezTo>
                <a:cubicBezTo>
                  <a:pt x="234" y="432"/>
                  <a:pt x="232" y="432"/>
                  <a:pt x="230" y="432"/>
                </a:cubicBezTo>
                <a:cubicBezTo>
                  <a:pt x="228" y="432"/>
                  <a:pt x="226" y="432"/>
                  <a:pt x="225" y="432"/>
                </a:cubicBezTo>
                <a:cubicBezTo>
                  <a:pt x="230" y="432"/>
                  <a:pt x="234" y="432"/>
                  <a:pt x="239" y="432"/>
                </a:cubicBezTo>
                <a:cubicBezTo>
                  <a:pt x="241" y="432"/>
                  <a:pt x="243" y="431"/>
                  <a:pt x="246" y="431"/>
                </a:cubicBezTo>
                <a:cubicBezTo>
                  <a:pt x="248" y="431"/>
                  <a:pt x="250" y="431"/>
                  <a:pt x="252" y="431"/>
                </a:cubicBezTo>
                <a:cubicBezTo>
                  <a:pt x="254" y="430"/>
                  <a:pt x="257" y="430"/>
                  <a:pt x="259" y="430"/>
                </a:cubicBezTo>
                <a:cubicBezTo>
                  <a:pt x="261" y="430"/>
                  <a:pt x="262" y="430"/>
                  <a:pt x="261" y="430"/>
                </a:cubicBezTo>
                <a:cubicBezTo>
                  <a:pt x="259" y="432"/>
                  <a:pt x="264" y="432"/>
                  <a:pt x="271" y="430"/>
                </a:cubicBezTo>
                <a:cubicBezTo>
                  <a:pt x="272" y="430"/>
                  <a:pt x="274" y="430"/>
                  <a:pt x="275" y="430"/>
                </a:cubicBezTo>
                <a:cubicBezTo>
                  <a:pt x="276" y="430"/>
                  <a:pt x="276" y="430"/>
                  <a:pt x="276" y="430"/>
                </a:cubicBezTo>
                <a:cubicBezTo>
                  <a:pt x="275" y="430"/>
                  <a:pt x="273" y="431"/>
                  <a:pt x="273" y="431"/>
                </a:cubicBezTo>
                <a:cubicBezTo>
                  <a:pt x="271" y="430"/>
                  <a:pt x="269" y="431"/>
                  <a:pt x="267" y="431"/>
                </a:cubicBezTo>
                <a:cubicBezTo>
                  <a:pt x="266" y="431"/>
                  <a:pt x="267" y="431"/>
                  <a:pt x="267" y="432"/>
                </a:cubicBezTo>
                <a:cubicBezTo>
                  <a:pt x="268" y="432"/>
                  <a:pt x="271" y="431"/>
                  <a:pt x="273" y="431"/>
                </a:cubicBezTo>
                <a:cubicBezTo>
                  <a:pt x="274" y="431"/>
                  <a:pt x="275" y="430"/>
                  <a:pt x="276" y="430"/>
                </a:cubicBezTo>
                <a:cubicBezTo>
                  <a:pt x="279" y="430"/>
                  <a:pt x="282" y="429"/>
                  <a:pt x="283" y="429"/>
                </a:cubicBezTo>
                <a:cubicBezTo>
                  <a:pt x="286" y="428"/>
                  <a:pt x="279" y="429"/>
                  <a:pt x="279" y="429"/>
                </a:cubicBezTo>
                <a:cubicBezTo>
                  <a:pt x="289" y="427"/>
                  <a:pt x="299" y="424"/>
                  <a:pt x="310" y="421"/>
                </a:cubicBezTo>
                <a:cubicBezTo>
                  <a:pt x="310" y="421"/>
                  <a:pt x="309" y="421"/>
                  <a:pt x="307" y="422"/>
                </a:cubicBezTo>
                <a:cubicBezTo>
                  <a:pt x="306" y="422"/>
                  <a:pt x="304" y="423"/>
                  <a:pt x="302" y="423"/>
                </a:cubicBezTo>
                <a:cubicBezTo>
                  <a:pt x="298" y="425"/>
                  <a:pt x="295" y="426"/>
                  <a:pt x="295" y="426"/>
                </a:cubicBezTo>
                <a:cubicBezTo>
                  <a:pt x="302" y="425"/>
                  <a:pt x="308" y="422"/>
                  <a:pt x="315" y="419"/>
                </a:cubicBezTo>
                <a:cubicBezTo>
                  <a:pt x="317" y="418"/>
                  <a:pt x="314" y="418"/>
                  <a:pt x="314" y="417"/>
                </a:cubicBezTo>
                <a:cubicBezTo>
                  <a:pt x="312" y="419"/>
                  <a:pt x="309" y="420"/>
                  <a:pt x="306" y="421"/>
                </a:cubicBezTo>
                <a:cubicBezTo>
                  <a:pt x="303" y="422"/>
                  <a:pt x="300" y="423"/>
                  <a:pt x="298" y="424"/>
                </a:cubicBezTo>
                <a:cubicBezTo>
                  <a:pt x="292" y="426"/>
                  <a:pt x="291" y="426"/>
                  <a:pt x="295" y="424"/>
                </a:cubicBezTo>
                <a:cubicBezTo>
                  <a:pt x="291" y="425"/>
                  <a:pt x="288" y="426"/>
                  <a:pt x="284" y="427"/>
                </a:cubicBezTo>
                <a:cubicBezTo>
                  <a:pt x="283" y="427"/>
                  <a:pt x="281" y="428"/>
                  <a:pt x="279" y="428"/>
                </a:cubicBezTo>
                <a:cubicBezTo>
                  <a:pt x="277" y="429"/>
                  <a:pt x="276" y="429"/>
                  <a:pt x="274" y="429"/>
                </a:cubicBezTo>
                <a:cubicBezTo>
                  <a:pt x="275" y="429"/>
                  <a:pt x="276" y="429"/>
                  <a:pt x="277" y="428"/>
                </a:cubicBezTo>
                <a:cubicBezTo>
                  <a:pt x="278" y="428"/>
                  <a:pt x="280" y="428"/>
                  <a:pt x="281" y="428"/>
                </a:cubicBezTo>
                <a:cubicBezTo>
                  <a:pt x="293" y="425"/>
                  <a:pt x="301" y="422"/>
                  <a:pt x="311" y="418"/>
                </a:cubicBezTo>
                <a:cubicBezTo>
                  <a:pt x="312" y="418"/>
                  <a:pt x="313" y="418"/>
                  <a:pt x="313" y="418"/>
                </a:cubicBezTo>
                <a:cubicBezTo>
                  <a:pt x="313" y="417"/>
                  <a:pt x="314" y="416"/>
                  <a:pt x="316" y="415"/>
                </a:cubicBezTo>
                <a:cubicBezTo>
                  <a:pt x="318" y="414"/>
                  <a:pt x="321" y="413"/>
                  <a:pt x="322" y="412"/>
                </a:cubicBezTo>
                <a:cubicBezTo>
                  <a:pt x="321" y="413"/>
                  <a:pt x="318" y="414"/>
                  <a:pt x="316" y="415"/>
                </a:cubicBezTo>
                <a:cubicBezTo>
                  <a:pt x="321" y="413"/>
                  <a:pt x="324" y="411"/>
                  <a:pt x="326" y="409"/>
                </a:cubicBezTo>
                <a:cubicBezTo>
                  <a:pt x="328" y="408"/>
                  <a:pt x="329" y="408"/>
                  <a:pt x="331" y="407"/>
                </a:cubicBezTo>
                <a:cubicBezTo>
                  <a:pt x="332" y="406"/>
                  <a:pt x="333" y="406"/>
                  <a:pt x="335" y="405"/>
                </a:cubicBezTo>
                <a:cubicBezTo>
                  <a:pt x="335" y="404"/>
                  <a:pt x="335" y="404"/>
                  <a:pt x="334" y="404"/>
                </a:cubicBezTo>
                <a:cubicBezTo>
                  <a:pt x="334" y="405"/>
                  <a:pt x="332" y="405"/>
                  <a:pt x="331" y="406"/>
                </a:cubicBezTo>
                <a:cubicBezTo>
                  <a:pt x="328" y="408"/>
                  <a:pt x="324" y="410"/>
                  <a:pt x="323" y="410"/>
                </a:cubicBezTo>
                <a:cubicBezTo>
                  <a:pt x="323" y="410"/>
                  <a:pt x="327" y="408"/>
                  <a:pt x="329" y="406"/>
                </a:cubicBezTo>
                <a:cubicBezTo>
                  <a:pt x="327" y="407"/>
                  <a:pt x="324" y="408"/>
                  <a:pt x="321" y="410"/>
                </a:cubicBezTo>
                <a:cubicBezTo>
                  <a:pt x="318" y="411"/>
                  <a:pt x="315" y="412"/>
                  <a:pt x="312" y="414"/>
                </a:cubicBezTo>
                <a:cubicBezTo>
                  <a:pt x="314" y="413"/>
                  <a:pt x="317" y="412"/>
                  <a:pt x="318" y="411"/>
                </a:cubicBezTo>
                <a:cubicBezTo>
                  <a:pt x="316" y="411"/>
                  <a:pt x="314" y="413"/>
                  <a:pt x="313" y="413"/>
                </a:cubicBezTo>
                <a:cubicBezTo>
                  <a:pt x="322" y="409"/>
                  <a:pt x="330" y="405"/>
                  <a:pt x="338" y="400"/>
                </a:cubicBezTo>
                <a:cubicBezTo>
                  <a:pt x="337" y="401"/>
                  <a:pt x="335" y="402"/>
                  <a:pt x="333" y="403"/>
                </a:cubicBezTo>
                <a:cubicBezTo>
                  <a:pt x="335" y="403"/>
                  <a:pt x="340" y="400"/>
                  <a:pt x="342" y="399"/>
                </a:cubicBezTo>
                <a:cubicBezTo>
                  <a:pt x="344" y="398"/>
                  <a:pt x="348" y="396"/>
                  <a:pt x="349" y="395"/>
                </a:cubicBezTo>
                <a:cubicBezTo>
                  <a:pt x="352" y="393"/>
                  <a:pt x="348" y="395"/>
                  <a:pt x="347" y="395"/>
                </a:cubicBezTo>
                <a:cubicBezTo>
                  <a:pt x="346" y="396"/>
                  <a:pt x="346" y="395"/>
                  <a:pt x="345" y="396"/>
                </a:cubicBezTo>
                <a:cubicBezTo>
                  <a:pt x="343" y="398"/>
                  <a:pt x="343" y="398"/>
                  <a:pt x="341" y="398"/>
                </a:cubicBezTo>
                <a:cubicBezTo>
                  <a:pt x="343" y="397"/>
                  <a:pt x="345" y="396"/>
                  <a:pt x="346" y="395"/>
                </a:cubicBezTo>
                <a:cubicBezTo>
                  <a:pt x="347" y="394"/>
                  <a:pt x="348" y="393"/>
                  <a:pt x="348" y="393"/>
                </a:cubicBezTo>
                <a:cubicBezTo>
                  <a:pt x="349" y="392"/>
                  <a:pt x="348" y="393"/>
                  <a:pt x="346" y="393"/>
                </a:cubicBezTo>
                <a:cubicBezTo>
                  <a:pt x="346" y="393"/>
                  <a:pt x="346" y="393"/>
                  <a:pt x="345" y="393"/>
                </a:cubicBezTo>
                <a:cubicBezTo>
                  <a:pt x="342" y="395"/>
                  <a:pt x="345" y="393"/>
                  <a:pt x="347" y="392"/>
                </a:cubicBezTo>
                <a:cubicBezTo>
                  <a:pt x="349" y="390"/>
                  <a:pt x="351" y="389"/>
                  <a:pt x="353" y="387"/>
                </a:cubicBezTo>
                <a:cubicBezTo>
                  <a:pt x="354" y="386"/>
                  <a:pt x="355" y="385"/>
                  <a:pt x="357" y="383"/>
                </a:cubicBezTo>
                <a:cubicBezTo>
                  <a:pt x="355" y="384"/>
                  <a:pt x="352" y="387"/>
                  <a:pt x="349" y="389"/>
                </a:cubicBezTo>
                <a:cubicBezTo>
                  <a:pt x="351" y="387"/>
                  <a:pt x="353" y="385"/>
                  <a:pt x="355" y="383"/>
                </a:cubicBezTo>
                <a:cubicBezTo>
                  <a:pt x="358" y="381"/>
                  <a:pt x="360" y="380"/>
                  <a:pt x="362" y="378"/>
                </a:cubicBezTo>
                <a:cubicBezTo>
                  <a:pt x="362" y="378"/>
                  <a:pt x="362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4" y="376"/>
                  <a:pt x="365" y="375"/>
                  <a:pt x="366" y="374"/>
                </a:cubicBezTo>
                <a:cubicBezTo>
                  <a:pt x="368" y="371"/>
                  <a:pt x="370" y="369"/>
                  <a:pt x="372" y="366"/>
                </a:cubicBezTo>
                <a:cubicBezTo>
                  <a:pt x="373" y="365"/>
                  <a:pt x="374" y="364"/>
                  <a:pt x="375" y="363"/>
                </a:cubicBezTo>
                <a:cubicBezTo>
                  <a:pt x="376" y="361"/>
                  <a:pt x="377" y="360"/>
                  <a:pt x="378" y="359"/>
                </a:cubicBezTo>
                <a:cubicBezTo>
                  <a:pt x="379" y="358"/>
                  <a:pt x="379" y="357"/>
                  <a:pt x="379" y="357"/>
                </a:cubicBezTo>
                <a:cubicBezTo>
                  <a:pt x="380" y="356"/>
                  <a:pt x="380" y="356"/>
                  <a:pt x="380" y="355"/>
                </a:cubicBezTo>
                <a:cubicBezTo>
                  <a:pt x="380" y="355"/>
                  <a:pt x="381" y="355"/>
                  <a:pt x="381" y="354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2" y="352"/>
                  <a:pt x="383" y="350"/>
                  <a:pt x="385" y="348"/>
                </a:cubicBezTo>
                <a:cubicBezTo>
                  <a:pt x="387" y="346"/>
                  <a:pt x="389" y="343"/>
                  <a:pt x="391" y="341"/>
                </a:cubicBezTo>
                <a:cubicBezTo>
                  <a:pt x="394" y="336"/>
                  <a:pt x="390" y="343"/>
                  <a:pt x="391" y="342"/>
                </a:cubicBezTo>
                <a:cubicBezTo>
                  <a:pt x="392" y="341"/>
                  <a:pt x="392" y="341"/>
                  <a:pt x="393" y="340"/>
                </a:cubicBezTo>
                <a:cubicBezTo>
                  <a:pt x="395" y="337"/>
                  <a:pt x="397" y="334"/>
                  <a:pt x="398" y="331"/>
                </a:cubicBezTo>
                <a:cubicBezTo>
                  <a:pt x="400" y="327"/>
                  <a:pt x="403" y="319"/>
                  <a:pt x="403" y="323"/>
                </a:cubicBezTo>
                <a:cubicBezTo>
                  <a:pt x="403" y="324"/>
                  <a:pt x="403" y="327"/>
                  <a:pt x="405" y="322"/>
                </a:cubicBezTo>
                <a:cubicBezTo>
                  <a:pt x="406" y="321"/>
                  <a:pt x="406" y="320"/>
                  <a:pt x="406" y="322"/>
                </a:cubicBezTo>
                <a:cubicBezTo>
                  <a:pt x="403" y="328"/>
                  <a:pt x="404" y="326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5" y="327"/>
                  <a:pt x="405" y="327"/>
                  <a:pt x="404" y="327"/>
                </a:cubicBezTo>
                <a:cubicBezTo>
                  <a:pt x="403" y="331"/>
                  <a:pt x="403" y="331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1" y="332"/>
                  <a:pt x="403" y="329"/>
                  <a:pt x="403" y="329"/>
                </a:cubicBezTo>
                <a:cubicBezTo>
                  <a:pt x="402" y="330"/>
                  <a:pt x="402" y="331"/>
                  <a:pt x="401" y="333"/>
                </a:cubicBezTo>
                <a:cubicBezTo>
                  <a:pt x="401" y="332"/>
                  <a:pt x="403" y="328"/>
                  <a:pt x="402" y="329"/>
                </a:cubicBezTo>
                <a:cubicBezTo>
                  <a:pt x="402" y="329"/>
                  <a:pt x="401" y="330"/>
                  <a:pt x="401" y="331"/>
                </a:cubicBezTo>
                <a:cubicBezTo>
                  <a:pt x="399" y="333"/>
                  <a:pt x="398" y="336"/>
                  <a:pt x="396" y="339"/>
                </a:cubicBezTo>
                <a:cubicBezTo>
                  <a:pt x="394" y="341"/>
                  <a:pt x="392" y="344"/>
                  <a:pt x="391" y="346"/>
                </a:cubicBezTo>
                <a:cubicBezTo>
                  <a:pt x="389" y="348"/>
                  <a:pt x="385" y="354"/>
                  <a:pt x="386" y="353"/>
                </a:cubicBezTo>
                <a:cubicBezTo>
                  <a:pt x="388" y="353"/>
                  <a:pt x="386" y="355"/>
                  <a:pt x="384" y="357"/>
                </a:cubicBezTo>
                <a:cubicBezTo>
                  <a:pt x="383" y="359"/>
                  <a:pt x="380" y="362"/>
                  <a:pt x="379" y="364"/>
                </a:cubicBezTo>
                <a:cubicBezTo>
                  <a:pt x="380" y="363"/>
                  <a:pt x="381" y="361"/>
                  <a:pt x="382" y="360"/>
                </a:cubicBezTo>
                <a:cubicBezTo>
                  <a:pt x="384" y="358"/>
                  <a:pt x="385" y="357"/>
                  <a:pt x="386" y="355"/>
                </a:cubicBezTo>
                <a:cubicBezTo>
                  <a:pt x="383" y="359"/>
                  <a:pt x="384" y="359"/>
                  <a:pt x="385" y="358"/>
                </a:cubicBezTo>
                <a:cubicBezTo>
                  <a:pt x="386" y="357"/>
                  <a:pt x="388" y="355"/>
                  <a:pt x="387" y="356"/>
                </a:cubicBezTo>
                <a:cubicBezTo>
                  <a:pt x="390" y="353"/>
                  <a:pt x="388" y="354"/>
                  <a:pt x="390" y="351"/>
                </a:cubicBezTo>
                <a:cubicBezTo>
                  <a:pt x="391" y="351"/>
                  <a:pt x="391" y="351"/>
                  <a:pt x="391" y="351"/>
                </a:cubicBezTo>
                <a:cubicBezTo>
                  <a:pt x="391" y="351"/>
                  <a:pt x="391" y="352"/>
                  <a:pt x="390" y="352"/>
                </a:cubicBezTo>
                <a:cubicBezTo>
                  <a:pt x="390" y="352"/>
                  <a:pt x="390" y="353"/>
                  <a:pt x="390" y="353"/>
                </a:cubicBezTo>
                <a:cubicBezTo>
                  <a:pt x="390" y="353"/>
                  <a:pt x="389" y="354"/>
                  <a:pt x="389" y="354"/>
                </a:cubicBezTo>
                <a:cubicBezTo>
                  <a:pt x="388" y="355"/>
                  <a:pt x="388" y="356"/>
                  <a:pt x="388" y="356"/>
                </a:cubicBezTo>
                <a:cubicBezTo>
                  <a:pt x="388" y="357"/>
                  <a:pt x="387" y="357"/>
                  <a:pt x="387" y="358"/>
                </a:cubicBezTo>
                <a:cubicBezTo>
                  <a:pt x="384" y="362"/>
                  <a:pt x="382" y="366"/>
                  <a:pt x="378" y="370"/>
                </a:cubicBezTo>
                <a:cubicBezTo>
                  <a:pt x="377" y="370"/>
                  <a:pt x="374" y="373"/>
                  <a:pt x="373" y="375"/>
                </a:cubicBezTo>
                <a:cubicBezTo>
                  <a:pt x="374" y="375"/>
                  <a:pt x="367" y="382"/>
                  <a:pt x="367" y="384"/>
                </a:cubicBezTo>
                <a:cubicBezTo>
                  <a:pt x="366" y="385"/>
                  <a:pt x="366" y="386"/>
                  <a:pt x="366" y="386"/>
                </a:cubicBezTo>
                <a:cubicBezTo>
                  <a:pt x="366" y="386"/>
                  <a:pt x="367" y="386"/>
                  <a:pt x="368" y="384"/>
                </a:cubicBezTo>
                <a:cubicBezTo>
                  <a:pt x="372" y="381"/>
                  <a:pt x="375" y="378"/>
                  <a:pt x="379" y="373"/>
                </a:cubicBezTo>
                <a:cubicBezTo>
                  <a:pt x="380" y="372"/>
                  <a:pt x="381" y="371"/>
                  <a:pt x="382" y="370"/>
                </a:cubicBezTo>
                <a:cubicBezTo>
                  <a:pt x="382" y="369"/>
                  <a:pt x="383" y="368"/>
                  <a:pt x="384" y="367"/>
                </a:cubicBezTo>
                <a:cubicBezTo>
                  <a:pt x="386" y="364"/>
                  <a:pt x="388" y="362"/>
                  <a:pt x="391" y="359"/>
                </a:cubicBezTo>
                <a:cubicBezTo>
                  <a:pt x="386" y="365"/>
                  <a:pt x="382" y="371"/>
                  <a:pt x="377" y="377"/>
                </a:cubicBezTo>
                <a:cubicBezTo>
                  <a:pt x="372" y="382"/>
                  <a:pt x="368" y="388"/>
                  <a:pt x="363" y="392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9" y="387"/>
                  <a:pt x="370" y="385"/>
                  <a:pt x="372" y="383"/>
                </a:cubicBezTo>
                <a:cubicBezTo>
                  <a:pt x="380" y="374"/>
                  <a:pt x="380" y="374"/>
                  <a:pt x="380" y="374"/>
                </a:cubicBezTo>
                <a:cubicBezTo>
                  <a:pt x="381" y="373"/>
                  <a:pt x="382" y="372"/>
                  <a:pt x="383" y="372"/>
                </a:cubicBezTo>
                <a:cubicBezTo>
                  <a:pt x="383" y="372"/>
                  <a:pt x="382" y="373"/>
                  <a:pt x="382" y="374"/>
                </a:cubicBezTo>
                <a:cubicBezTo>
                  <a:pt x="379" y="376"/>
                  <a:pt x="377" y="379"/>
                  <a:pt x="375" y="382"/>
                </a:cubicBezTo>
                <a:cubicBezTo>
                  <a:pt x="373" y="383"/>
                  <a:pt x="372" y="384"/>
                  <a:pt x="371" y="386"/>
                </a:cubicBezTo>
                <a:cubicBezTo>
                  <a:pt x="370" y="387"/>
                  <a:pt x="369" y="388"/>
                  <a:pt x="367" y="390"/>
                </a:cubicBezTo>
                <a:cubicBezTo>
                  <a:pt x="364" y="392"/>
                  <a:pt x="361" y="395"/>
                  <a:pt x="358" y="398"/>
                </a:cubicBezTo>
                <a:cubicBezTo>
                  <a:pt x="358" y="398"/>
                  <a:pt x="361" y="396"/>
                  <a:pt x="360" y="397"/>
                </a:cubicBezTo>
                <a:cubicBezTo>
                  <a:pt x="359" y="398"/>
                  <a:pt x="358" y="399"/>
                  <a:pt x="356" y="401"/>
                </a:cubicBezTo>
                <a:cubicBezTo>
                  <a:pt x="356" y="401"/>
                  <a:pt x="356" y="401"/>
                  <a:pt x="356" y="401"/>
                </a:cubicBezTo>
                <a:cubicBezTo>
                  <a:pt x="355" y="401"/>
                  <a:pt x="356" y="400"/>
                  <a:pt x="354" y="402"/>
                </a:cubicBezTo>
                <a:cubicBezTo>
                  <a:pt x="343" y="409"/>
                  <a:pt x="332" y="416"/>
                  <a:pt x="320" y="422"/>
                </a:cubicBezTo>
                <a:cubicBezTo>
                  <a:pt x="318" y="422"/>
                  <a:pt x="315" y="423"/>
                  <a:pt x="316" y="424"/>
                </a:cubicBezTo>
                <a:cubicBezTo>
                  <a:pt x="318" y="423"/>
                  <a:pt x="320" y="422"/>
                  <a:pt x="321" y="421"/>
                </a:cubicBezTo>
                <a:cubicBezTo>
                  <a:pt x="323" y="421"/>
                  <a:pt x="324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6" y="420"/>
                </a:cubicBezTo>
                <a:cubicBezTo>
                  <a:pt x="325" y="420"/>
                  <a:pt x="326" y="420"/>
                  <a:pt x="325" y="421"/>
                </a:cubicBezTo>
                <a:cubicBezTo>
                  <a:pt x="327" y="421"/>
                  <a:pt x="331" y="420"/>
                  <a:pt x="338" y="415"/>
                </a:cubicBezTo>
                <a:cubicBezTo>
                  <a:pt x="338" y="415"/>
                  <a:pt x="339" y="415"/>
                  <a:pt x="340" y="414"/>
                </a:cubicBezTo>
                <a:cubicBezTo>
                  <a:pt x="342" y="413"/>
                  <a:pt x="344" y="413"/>
                  <a:pt x="345" y="412"/>
                </a:cubicBezTo>
                <a:cubicBezTo>
                  <a:pt x="347" y="411"/>
                  <a:pt x="349" y="409"/>
                  <a:pt x="351" y="408"/>
                </a:cubicBezTo>
                <a:cubicBezTo>
                  <a:pt x="353" y="407"/>
                  <a:pt x="356" y="405"/>
                  <a:pt x="359" y="403"/>
                </a:cubicBezTo>
                <a:cubicBezTo>
                  <a:pt x="359" y="403"/>
                  <a:pt x="358" y="403"/>
                  <a:pt x="358" y="403"/>
                </a:cubicBezTo>
                <a:cubicBezTo>
                  <a:pt x="356" y="405"/>
                  <a:pt x="355" y="406"/>
                  <a:pt x="355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3" y="408"/>
                  <a:pt x="351" y="410"/>
                  <a:pt x="349" y="411"/>
                </a:cubicBezTo>
                <a:cubicBezTo>
                  <a:pt x="351" y="410"/>
                  <a:pt x="353" y="409"/>
                  <a:pt x="354" y="408"/>
                </a:cubicBezTo>
                <a:cubicBezTo>
                  <a:pt x="358" y="405"/>
                  <a:pt x="357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45" y="415"/>
                  <a:pt x="333" y="422"/>
                  <a:pt x="322" y="428"/>
                </a:cubicBezTo>
                <a:cubicBezTo>
                  <a:pt x="324" y="427"/>
                  <a:pt x="327" y="426"/>
                  <a:pt x="329" y="425"/>
                </a:cubicBezTo>
                <a:cubicBezTo>
                  <a:pt x="331" y="424"/>
                  <a:pt x="334" y="423"/>
                  <a:pt x="335" y="421"/>
                </a:cubicBezTo>
                <a:cubicBezTo>
                  <a:pt x="335" y="421"/>
                  <a:pt x="337" y="421"/>
                  <a:pt x="337" y="421"/>
                </a:cubicBezTo>
                <a:cubicBezTo>
                  <a:pt x="340" y="420"/>
                  <a:pt x="344" y="417"/>
                  <a:pt x="347" y="415"/>
                </a:cubicBezTo>
                <a:cubicBezTo>
                  <a:pt x="348" y="415"/>
                  <a:pt x="345" y="417"/>
                  <a:pt x="343" y="418"/>
                </a:cubicBezTo>
                <a:cubicBezTo>
                  <a:pt x="341" y="419"/>
                  <a:pt x="338" y="420"/>
                  <a:pt x="337" y="421"/>
                </a:cubicBezTo>
                <a:cubicBezTo>
                  <a:pt x="339" y="421"/>
                  <a:pt x="341" y="419"/>
                  <a:pt x="343" y="418"/>
                </a:cubicBezTo>
                <a:cubicBezTo>
                  <a:pt x="344" y="418"/>
                  <a:pt x="335" y="423"/>
                  <a:pt x="344" y="419"/>
                </a:cubicBezTo>
                <a:cubicBezTo>
                  <a:pt x="345" y="418"/>
                  <a:pt x="338" y="423"/>
                  <a:pt x="342" y="422"/>
                </a:cubicBezTo>
                <a:cubicBezTo>
                  <a:pt x="342" y="422"/>
                  <a:pt x="342" y="421"/>
                  <a:pt x="344" y="421"/>
                </a:cubicBezTo>
                <a:cubicBezTo>
                  <a:pt x="343" y="421"/>
                  <a:pt x="342" y="422"/>
                  <a:pt x="341" y="423"/>
                </a:cubicBezTo>
                <a:cubicBezTo>
                  <a:pt x="340" y="423"/>
                  <a:pt x="339" y="424"/>
                  <a:pt x="339" y="425"/>
                </a:cubicBezTo>
                <a:cubicBezTo>
                  <a:pt x="338" y="425"/>
                  <a:pt x="340" y="424"/>
                  <a:pt x="340" y="424"/>
                </a:cubicBezTo>
                <a:cubicBezTo>
                  <a:pt x="344" y="422"/>
                  <a:pt x="347" y="420"/>
                  <a:pt x="350" y="418"/>
                </a:cubicBezTo>
                <a:cubicBezTo>
                  <a:pt x="354" y="415"/>
                  <a:pt x="357" y="413"/>
                  <a:pt x="361" y="410"/>
                </a:cubicBezTo>
                <a:cubicBezTo>
                  <a:pt x="360" y="410"/>
                  <a:pt x="356" y="413"/>
                  <a:pt x="356" y="413"/>
                </a:cubicBezTo>
                <a:cubicBezTo>
                  <a:pt x="357" y="412"/>
                  <a:pt x="358" y="411"/>
                  <a:pt x="360" y="410"/>
                </a:cubicBezTo>
                <a:cubicBezTo>
                  <a:pt x="360" y="409"/>
                  <a:pt x="361" y="409"/>
                  <a:pt x="362" y="408"/>
                </a:cubicBezTo>
                <a:cubicBezTo>
                  <a:pt x="365" y="406"/>
                  <a:pt x="367" y="404"/>
                  <a:pt x="368" y="403"/>
                </a:cubicBezTo>
                <a:cubicBezTo>
                  <a:pt x="368" y="403"/>
                  <a:pt x="368" y="403"/>
                  <a:pt x="369" y="403"/>
                </a:cubicBezTo>
                <a:cubicBezTo>
                  <a:pt x="367" y="405"/>
                  <a:pt x="364" y="408"/>
                  <a:pt x="361" y="411"/>
                </a:cubicBezTo>
                <a:cubicBezTo>
                  <a:pt x="360" y="412"/>
                  <a:pt x="364" y="408"/>
                  <a:pt x="363" y="409"/>
                </a:cubicBezTo>
                <a:cubicBezTo>
                  <a:pt x="356" y="415"/>
                  <a:pt x="363" y="410"/>
                  <a:pt x="362" y="412"/>
                </a:cubicBezTo>
                <a:cubicBezTo>
                  <a:pt x="364" y="409"/>
                  <a:pt x="368" y="407"/>
                  <a:pt x="370" y="405"/>
                </a:cubicBezTo>
                <a:cubicBezTo>
                  <a:pt x="372" y="402"/>
                  <a:pt x="375" y="399"/>
                  <a:pt x="379" y="396"/>
                </a:cubicBezTo>
                <a:cubicBezTo>
                  <a:pt x="383" y="391"/>
                  <a:pt x="391" y="383"/>
                  <a:pt x="391" y="382"/>
                </a:cubicBezTo>
                <a:cubicBezTo>
                  <a:pt x="390" y="381"/>
                  <a:pt x="396" y="374"/>
                  <a:pt x="398" y="371"/>
                </a:cubicBezTo>
                <a:cubicBezTo>
                  <a:pt x="399" y="369"/>
                  <a:pt x="401" y="366"/>
                  <a:pt x="402" y="364"/>
                </a:cubicBezTo>
                <a:cubicBezTo>
                  <a:pt x="404" y="362"/>
                  <a:pt x="403" y="363"/>
                  <a:pt x="402" y="363"/>
                </a:cubicBezTo>
                <a:cubicBezTo>
                  <a:pt x="401" y="365"/>
                  <a:pt x="401" y="365"/>
                  <a:pt x="401" y="366"/>
                </a:cubicBezTo>
                <a:cubicBezTo>
                  <a:pt x="396" y="372"/>
                  <a:pt x="391" y="379"/>
                  <a:pt x="385" y="386"/>
                </a:cubicBezTo>
                <a:cubicBezTo>
                  <a:pt x="381" y="391"/>
                  <a:pt x="379" y="392"/>
                  <a:pt x="380" y="390"/>
                </a:cubicBezTo>
                <a:cubicBezTo>
                  <a:pt x="381" y="389"/>
                  <a:pt x="382" y="388"/>
                  <a:pt x="383" y="387"/>
                </a:cubicBezTo>
                <a:cubicBezTo>
                  <a:pt x="386" y="384"/>
                  <a:pt x="389" y="381"/>
                  <a:pt x="391" y="378"/>
                </a:cubicBezTo>
                <a:cubicBezTo>
                  <a:pt x="394" y="374"/>
                  <a:pt x="397" y="369"/>
                  <a:pt x="400" y="364"/>
                </a:cubicBezTo>
                <a:cubicBezTo>
                  <a:pt x="397" y="368"/>
                  <a:pt x="395" y="371"/>
                  <a:pt x="392" y="373"/>
                </a:cubicBezTo>
                <a:cubicBezTo>
                  <a:pt x="391" y="375"/>
                  <a:pt x="390" y="376"/>
                  <a:pt x="389" y="378"/>
                </a:cubicBezTo>
                <a:cubicBezTo>
                  <a:pt x="387" y="379"/>
                  <a:pt x="386" y="380"/>
                  <a:pt x="385" y="382"/>
                </a:cubicBezTo>
                <a:cubicBezTo>
                  <a:pt x="384" y="383"/>
                  <a:pt x="382" y="385"/>
                  <a:pt x="382" y="384"/>
                </a:cubicBezTo>
                <a:cubicBezTo>
                  <a:pt x="382" y="383"/>
                  <a:pt x="385" y="382"/>
                  <a:pt x="385" y="381"/>
                </a:cubicBezTo>
                <a:cubicBezTo>
                  <a:pt x="388" y="378"/>
                  <a:pt x="388" y="378"/>
                  <a:pt x="388" y="376"/>
                </a:cubicBezTo>
                <a:cubicBezTo>
                  <a:pt x="389" y="375"/>
                  <a:pt x="388" y="375"/>
                  <a:pt x="389" y="374"/>
                </a:cubicBezTo>
                <a:cubicBezTo>
                  <a:pt x="389" y="373"/>
                  <a:pt x="390" y="373"/>
                  <a:pt x="390" y="372"/>
                </a:cubicBezTo>
                <a:cubicBezTo>
                  <a:pt x="392" y="370"/>
                  <a:pt x="394" y="368"/>
                  <a:pt x="396" y="365"/>
                </a:cubicBezTo>
                <a:cubicBezTo>
                  <a:pt x="393" y="368"/>
                  <a:pt x="392" y="370"/>
                  <a:pt x="391" y="371"/>
                </a:cubicBezTo>
                <a:cubicBezTo>
                  <a:pt x="390" y="372"/>
                  <a:pt x="390" y="372"/>
                  <a:pt x="389" y="373"/>
                </a:cubicBezTo>
                <a:cubicBezTo>
                  <a:pt x="390" y="372"/>
                  <a:pt x="391" y="371"/>
                  <a:pt x="393" y="369"/>
                </a:cubicBezTo>
                <a:cubicBezTo>
                  <a:pt x="396" y="365"/>
                  <a:pt x="399" y="361"/>
                  <a:pt x="402" y="357"/>
                </a:cubicBezTo>
                <a:cubicBezTo>
                  <a:pt x="402" y="357"/>
                  <a:pt x="402" y="357"/>
                  <a:pt x="402" y="357"/>
                </a:cubicBezTo>
                <a:cubicBezTo>
                  <a:pt x="403" y="358"/>
                  <a:pt x="403" y="358"/>
                  <a:pt x="405" y="355"/>
                </a:cubicBezTo>
                <a:cubicBezTo>
                  <a:pt x="407" y="351"/>
                  <a:pt x="409" y="347"/>
                  <a:pt x="412" y="344"/>
                </a:cubicBezTo>
                <a:cubicBezTo>
                  <a:pt x="414" y="341"/>
                  <a:pt x="415" y="338"/>
                  <a:pt x="417" y="335"/>
                </a:cubicBezTo>
                <a:cubicBezTo>
                  <a:pt x="419" y="331"/>
                  <a:pt x="419" y="330"/>
                  <a:pt x="419" y="329"/>
                </a:cubicBezTo>
                <a:cubicBezTo>
                  <a:pt x="419" y="327"/>
                  <a:pt x="417" y="331"/>
                  <a:pt x="416" y="333"/>
                </a:cubicBezTo>
                <a:cubicBezTo>
                  <a:pt x="415" y="335"/>
                  <a:pt x="414" y="336"/>
                  <a:pt x="413" y="338"/>
                </a:cubicBezTo>
                <a:cubicBezTo>
                  <a:pt x="412" y="340"/>
                  <a:pt x="412" y="342"/>
                  <a:pt x="410" y="343"/>
                </a:cubicBezTo>
                <a:cubicBezTo>
                  <a:pt x="410" y="343"/>
                  <a:pt x="410" y="343"/>
                  <a:pt x="410" y="343"/>
                </a:cubicBezTo>
                <a:cubicBezTo>
                  <a:pt x="417" y="333"/>
                  <a:pt x="420" y="322"/>
                  <a:pt x="426" y="309"/>
                </a:cubicBezTo>
                <a:cubicBezTo>
                  <a:pt x="425" y="312"/>
                  <a:pt x="424" y="315"/>
                  <a:pt x="423" y="317"/>
                </a:cubicBezTo>
                <a:cubicBezTo>
                  <a:pt x="422" y="320"/>
                  <a:pt x="421" y="323"/>
                  <a:pt x="420" y="325"/>
                </a:cubicBezTo>
                <a:cubicBezTo>
                  <a:pt x="422" y="322"/>
                  <a:pt x="424" y="319"/>
                  <a:pt x="426" y="315"/>
                </a:cubicBezTo>
                <a:cubicBezTo>
                  <a:pt x="428" y="312"/>
                  <a:pt x="430" y="307"/>
                  <a:pt x="432" y="303"/>
                </a:cubicBezTo>
                <a:cubicBezTo>
                  <a:pt x="433" y="301"/>
                  <a:pt x="435" y="293"/>
                  <a:pt x="435" y="292"/>
                </a:cubicBezTo>
                <a:cubicBezTo>
                  <a:pt x="434" y="290"/>
                  <a:pt x="433" y="298"/>
                  <a:pt x="432" y="300"/>
                </a:cubicBezTo>
                <a:cubicBezTo>
                  <a:pt x="432" y="300"/>
                  <a:pt x="431" y="302"/>
                  <a:pt x="431" y="302"/>
                </a:cubicBezTo>
                <a:cubicBezTo>
                  <a:pt x="430" y="303"/>
                  <a:pt x="431" y="306"/>
                  <a:pt x="430" y="306"/>
                </a:cubicBezTo>
                <a:cubicBezTo>
                  <a:pt x="429" y="306"/>
                  <a:pt x="430" y="304"/>
                  <a:pt x="430" y="303"/>
                </a:cubicBezTo>
                <a:cubicBezTo>
                  <a:pt x="431" y="301"/>
                  <a:pt x="431" y="298"/>
                  <a:pt x="432" y="296"/>
                </a:cubicBezTo>
                <a:cubicBezTo>
                  <a:pt x="433" y="295"/>
                  <a:pt x="433" y="294"/>
                  <a:pt x="433" y="293"/>
                </a:cubicBezTo>
                <a:cubicBezTo>
                  <a:pt x="433" y="292"/>
                  <a:pt x="433" y="291"/>
                  <a:pt x="433" y="292"/>
                </a:cubicBezTo>
                <a:cubicBezTo>
                  <a:pt x="431" y="296"/>
                  <a:pt x="432" y="292"/>
                  <a:pt x="431" y="293"/>
                </a:cubicBezTo>
                <a:cubicBezTo>
                  <a:pt x="430" y="293"/>
                  <a:pt x="430" y="293"/>
                  <a:pt x="429" y="298"/>
                </a:cubicBezTo>
                <a:cubicBezTo>
                  <a:pt x="428" y="299"/>
                  <a:pt x="427" y="303"/>
                  <a:pt x="426" y="304"/>
                </a:cubicBezTo>
                <a:cubicBezTo>
                  <a:pt x="427" y="300"/>
                  <a:pt x="429" y="294"/>
                  <a:pt x="431" y="287"/>
                </a:cubicBezTo>
                <a:cubicBezTo>
                  <a:pt x="429" y="292"/>
                  <a:pt x="429" y="295"/>
                  <a:pt x="428" y="297"/>
                </a:cubicBezTo>
                <a:cubicBezTo>
                  <a:pt x="427" y="301"/>
                  <a:pt x="426" y="301"/>
                  <a:pt x="426" y="301"/>
                </a:cubicBezTo>
                <a:cubicBezTo>
                  <a:pt x="425" y="301"/>
                  <a:pt x="426" y="299"/>
                  <a:pt x="427" y="297"/>
                </a:cubicBezTo>
                <a:cubicBezTo>
                  <a:pt x="429" y="290"/>
                  <a:pt x="431" y="284"/>
                  <a:pt x="432" y="278"/>
                </a:cubicBezTo>
                <a:cubicBezTo>
                  <a:pt x="433" y="271"/>
                  <a:pt x="434" y="263"/>
                  <a:pt x="434" y="258"/>
                </a:cubicBezTo>
                <a:cubicBezTo>
                  <a:pt x="433" y="260"/>
                  <a:pt x="433" y="262"/>
                  <a:pt x="432" y="264"/>
                </a:cubicBezTo>
                <a:cubicBezTo>
                  <a:pt x="432" y="267"/>
                  <a:pt x="431" y="269"/>
                  <a:pt x="431" y="271"/>
                </a:cubicBezTo>
                <a:cubicBezTo>
                  <a:pt x="430" y="272"/>
                  <a:pt x="430" y="274"/>
                  <a:pt x="430" y="273"/>
                </a:cubicBezTo>
                <a:cubicBezTo>
                  <a:pt x="429" y="271"/>
                  <a:pt x="430" y="267"/>
                  <a:pt x="430" y="262"/>
                </a:cubicBezTo>
                <a:cubicBezTo>
                  <a:pt x="431" y="258"/>
                  <a:pt x="432" y="253"/>
                  <a:pt x="433" y="254"/>
                </a:cubicBezTo>
                <a:cubicBezTo>
                  <a:pt x="434" y="257"/>
                  <a:pt x="435" y="255"/>
                  <a:pt x="436" y="256"/>
                </a:cubicBezTo>
                <a:cubicBezTo>
                  <a:pt x="437" y="257"/>
                  <a:pt x="437" y="255"/>
                  <a:pt x="437" y="254"/>
                </a:cubicBezTo>
                <a:cubicBezTo>
                  <a:pt x="437" y="249"/>
                  <a:pt x="438" y="247"/>
                  <a:pt x="439" y="243"/>
                </a:cubicBezTo>
                <a:cubicBezTo>
                  <a:pt x="439" y="247"/>
                  <a:pt x="439" y="249"/>
                  <a:pt x="439" y="253"/>
                </a:cubicBezTo>
                <a:cubicBezTo>
                  <a:pt x="439" y="254"/>
                  <a:pt x="439" y="254"/>
                  <a:pt x="439" y="254"/>
                </a:cubicBezTo>
                <a:cubicBezTo>
                  <a:pt x="439" y="256"/>
                  <a:pt x="438" y="260"/>
                  <a:pt x="439" y="260"/>
                </a:cubicBezTo>
                <a:cubicBezTo>
                  <a:pt x="439" y="260"/>
                  <a:pt x="439" y="260"/>
                  <a:pt x="440" y="259"/>
                </a:cubicBezTo>
                <a:cubicBezTo>
                  <a:pt x="440" y="255"/>
                  <a:pt x="440" y="255"/>
                  <a:pt x="440" y="252"/>
                </a:cubicBezTo>
                <a:cubicBezTo>
                  <a:pt x="440" y="251"/>
                  <a:pt x="440" y="251"/>
                  <a:pt x="440" y="249"/>
                </a:cubicBezTo>
                <a:cubicBezTo>
                  <a:pt x="440" y="254"/>
                  <a:pt x="440" y="258"/>
                  <a:pt x="440" y="263"/>
                </a:cubicBezTo>
                <a:cubicBezTo>
                  <a:pt x="440" y="267"/>
                  <a:pt x="440" y="272"/>
                  <a:pt x="439" y="278"/>
                </a:cubicBezTo>
                <a:cubicBezTo>
                  <a:pt x="439" y="275"/>
                  <a:pt x="440" y="273"/>
                  <a:pt x="441" y="268"/>
                </a:cubicBezTo>
                <a:cubicBezTo>
                  <a:pt x="440" y="274"/>
                  <a:pt x="439" y="279"/>
                  <a:pt x="439" y="283"/>
                </a:cubicBezTo>
                <a:cubicBezTo>
                  <a:pt x="439" y="280"/>
                  <a:pt x="440" y="279"/>
                  <a:pt x="441" y="275"/>
                </a:cubicBezTo>
                <a:cubicBezTo>
                  <a:pt x="441" y="270"/>
                  <a:pt x="442" y="269"/>
                  <a:pt x="443" y="265"/>
                </a:cubicBezTo>
                <a:cubicBezTo>
                  <a:pt x="444" y="259"/>
                  <a:pt x="446" y="254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39"/>
                  <a:pt x="446" y="232"/>
                  <a:pt x="447" y="226"/>
                </a:cubicBezTo>
                <a:cubicBezTo>
                  <a:pt x="448" y="228"/>
                  <a:pt x="447" y="232"/>
                  <a:pt x="448" y="234"/>
                </a:cubicBezTo>
                <a:cubicBezTo>
                  <a:pt x="447" y="228"/>
                  <a:pt x="449" y="230"/>
                  <a:pt x="448" y="223"/>
                </a:cubicBezTo>
                <a:cubicBezTo>
                  <a:pt x="447" y="219"/>
                  <a:pt x="447" y="215"/>
                  <a:pt x="448" y="215"/>
                </a:cubicBezTo>
                <a:cubicBezTo>
                  <a:pt x="448" y="215"/>
                  <a:pt x="448" y="215"/>
                  <a:pt x="448" y="215"/>
                </a:cubicBezTo>
                <a:cubicBezTo>
                  <a:pt x="448" y="219"/>
                  <a:pt x="449" y="224"/>
                  <a:pt x="449" y="229"/>
                </a:cubicBezTo>
                <a:cubicBezTo>
                  <a:pt x="449" y="229"/>
                  <a:pt x="449" y="229"/>
                  <a:pt x="449" y="228"/>
                </a:cubicBezTo>
                <a:cubicBezTo>
                  <a:pt x="449" y="229"/>
                  <a:pt x="449" y="229"/>
                  <a:pt x="449" y="229"/>
                </a:cubicBezTo>
                <a:cubicBezTo>
                  <a:pt x="449" y="231"/>
                  <a:pt x="449" y="233"/>
                  <a:pt x="449" y="236"/>
                </a:cubicBezTo>
                <a:cubicBezTo>
                  <a:pt x="449" y="237"/>
                  <a:pt x="449" y="238"/>
                  <a:pt x="449" y="239"/>
                </a:cubicBezTo>
                <a:cubicBezTo>
                  <a:pt x="449" y="242"/>
                  <a:pt x="449" y="245"/>
                  <a:pt x="448" y="248"/>
                </a:cubicBezTo>
                <a:cubicBezTo>
                  <a:pt x="449" y="248"/>
                  <a:pt x="450" y="248"/>
                  <a:pt x="450" y="246"/>
                </a:cubicBezTo>
                <a:close/>
                <a:moveTo>
                  <a:pt x="434" y="165"/>
                </a:moveTo>
                <a:cubicBezTo>
                  <a:pt x="434" y="165"/>
                  <a:pt x="434" y="166"/>
                  <a:pt x="434" y="166"/>
                </a:cubicBezTo>
                <a:cubicBezTo>
                  <a:pt x="434" y="165"/>
                  <a:pt x="433" y="164"/>
                  <a:pt x="433" y="163"/>
                </a:cubicBezTo>
                <a:cubicBezTo>
                  <a:pt x="433" y="163"/>
                  <a:pt x="433" y="164"/>
                  <a:pt x="434" y="165"/>
                </a:cubicBezTo>
                <a:close/>
                <a:moveTo>
                  <a:pt x="168" y="26"/>
                </a:moveTo>
                <a:cubicBezTo>
                  <a:pt x="170" y="25"/>
                  <a:pt x="173" y="24"/>
                  <a:pt x="176" y="2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3" y="24"/>
                  <a:pt x="170" y="25"/>
                  <a:pt x="167" y="26"/>
                </a:cubicBezTo>
                <a:cubicBezTo>
                  <a:pt x="167" y="26"/>
                  <a:pt x="168" y="26"/>
                  <a:pt x="168" y="26"/>
                </a:cubicBezTo>
                <a:close/>
                <a:moveTo>
                  <a:pt x="317" y="61"/>
                </a:moveTo>
                <a:cubicBezTo>
                  <a:pt x="318" y="62"/>
                  <a:pt x="319" y="62"/>
                  <a:pt x="320" y="62"/>
                </a:cubicBezTo>
                <a:cubicBezTo>
                  <a:pt x="319" y="62"/>
                  <a:pt x="319" y="62"/>
                  <a:pt x="318" y="62"/>
                </a:cubicBezTo>
                <a:cubicBezTo>
                  <a:pt x="318" y="62"/>
                  <a:pt x="317" y="61"/>
                  <a:pt x="316" y="61"/>
                </a:cubicBezTo>
                <a:cubicBezTo>
                  <a:pt x="317" y="61"/>
                  <a:pt x="317" y="61"/>
                  <a:pt x="317" y="61"/>
                </a:cubicBezTo>
                <a:close/>
                <a:moveTo>
                  <a:pt x="311" y="60"/>
                </a:moveTo>
                <a:cubicBezTo>
                  <a:pt x="310" y="60"/>
                  <a:pt x="310" y="60"/>
                  <a:pt x="309" y="59"/>
                </a:cubicBezTo>
                <a:cubicBezTo>
                  <a:pt x="309" y="59"/>
                  <a:pt x="308" y="59"/>
                  <a:pt x="308" y="59"/>
                </a:cubicBezTo>
                <a:cubicBezTo>
                  <a:pt x="309" y="59"/>
                  <a:pt x="310" y="60"/>
                  <a:pt x="311" y="60"/>
                </a:cubicBezTo>
                <a:close/>
                <a:moveTo>
                  <a:pt x="300" y="41"/>
                </a:moveTo>
                <a:cubicBezTo>
                  <a:pt x="299" y="40"/>
                  <a:pt x="298" y="40"/>
                  <a:pt x="298" y="40"/>
                </a:cubicBezTo>
                <a:cubicBezTo>
                  <a:pt x="299" y="40"/>
                  <a:pt x="299" y="40"/>
                  <a:pt x="300" y="41"/>
                </a:cubicBezTo>
                <a:close/>
                <a:moveTo>
                  <a:pt x="297" y="53"/>
                </a:moveTo>
                <a:cubicBezTo>
                  <a:pt x="298" y="53"/>
                  <a:pt x="298" y="54"/>
                  <a:pt x="299" y="54"/>
                </a:cubicBezTo>
                <a:cubicBezTo>
                  <a:pt x="298" y="54"/>
                  <a:pt x="298" y="54"/>
                  <a:pt x="297" y="53"/>
                </a:cubicBezTo>
                <a:cubicBezTo>
                  <a:pt x="296" y="53"/>
                  <a:pt x="296" y="53"/>
                  <a:pt x="295" y="53"/>
                </a:cubicBezTo>
                <a:cubicBezTo>
                  <a:pt x="296" y="53"/>
                  <a:pt x="296" y="53"/>
                  <a:pt x="297" y="53"/>
                </a:cubicBezTo>
                <a:close/>
                <a:moveTo>
                  <a:pt x="289" y="37"/>
                </a:move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9" y="37"/>
                </a:cubicBezTo>
                <a:close/>
                <a:moveTo>
                  <a:pt x="274" y="49"/>
                </a:moveTo>
                <a:cubicBezTo>
                  <a:pt x="276" y="49"/>
                  <a:pt x="277" y="49"/>
                  <a:pt x="279" y="49"/>
                </a:cubicBezTo>
                <a:cubicBezTo>
                  <a:pt x="281" y="50"/>
                  <a:pt x="282" y="50"/>
                  <a:pt x="284" y="51"/>
                </a:cubicBezTo>
                <a:cubicBezTo>
                  <a:pt x="286" y="51"/>
                  <a:pt x="288" y="52"/>
                  <a:pt x="289" y="52"/>
                </a:cubicBezTo>
                <a:cubicBezTo>
                  <a:pt x="289" y="52"/>
                  <a:pt x="288" y="52"/>
                  <a:pt x="287" y="52"/>
                </a:cubicBezTo>
                <a:cubicBezTo>
                  <a:pt x="284" y="51"/>
                  <a:pt x="280" y="50"/>
                  <a:pt x="277" y="50"/>
                </a:cubicBezTo>
                <a:cubicBezTo>
                  <a:pt x="271" y="49"/>
                  <a:pt x="272" y="49"/>
                  <a:pt x="270" y="48"/>
                </a:cubicBezTo>
                <a:cubicBezTo>
                  <a:pt x="270" y="48"/>
                  <a:pt x="272" y="48"/>
                  <a:pt x="274" y="49"/>
                </a:cubicBezTo>
                <a:close/>
                <a:moveTo>
                  <a:pt x="184" y="197"/>
                </a:moveTo>
                <a:cubicBezTo>
                  <a:pt x="183" y="198"/>
                  <a:pt x="183" y="198"/>
                  <a:pt x="182" y="198"/>
                </a:cubicBezTo>
                <a:cubicBezTo>
                  <a:pt x="183" y="198"/>
                  <a:pt x="183" y="198"/>
                  <a:pt x="184" y="197"/>
                </a:cubicBezTo>
                <a:close/>
                <a:moveTo>
                  <a:pt x="132" y="186"/>
                </a:move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1" y="186"/>
                  <a:pt x="131" y="187"/>
                </a:cubicBezTo>
                <a:cubicBezTo>
                  <a:pt x="131" y="186"/>
                  <a:pt x="132" y="186"/>
                  <a:pt x="132" y="186"/>
                </a:cubicBezTo>
                <a:close/>
                <a:moveTo>
                  <a:pt x="128" y="188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8"/>
                  <a:pt x="128" y="189"/>
                  <a:pt x="127" y="190"/>
                </a:cubicBezTo>
                <a:cubicBezTo>
                  <a:pt x="127" y="189"/>
                  <a:pt x="128" y="189"/>
                  <a:pt x="128" y="188"/>
                </a:cubicBezTo>
                <a:close/>
                <a:moveTo>
                  <a:pt x="115" y="209"/>
                </a:moveTo>
                <a:cubicBezTo>
                  <a:pt x="115" y="208"/>
                  <a:pt x="116" y="207"/>
                  <a:pt x="117" y="206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8"/>
                  <a:pt x="116" y="209"/>
                  <a:pt x="115" y="210"/>
                </a:cubicBezTo>
                <a:cubicBezTo>
                  <a:pt x="115" y="211"/>
                  <a:pt x="115" y="211"/>
                  <a:pt x="114" y="212"/>
                </a:cubicBezTo>
                <a:cubicBezTo>
                  <a:pt x="114" y="213"/>
                  <a:pt x="114" y="214"/>
                  <a:pt x="115" y="213"/>
                </a:cubicBezTo>
                <a:cubicBezTo>
                  <a:pt x="116" y="213"/>
                  <a:pt x="116" y="214"/>
                  <a:pt x="114" y="217"/>
                </a:cubicBezTo>
                <a:cubicBezTo>
                  <a:pt x="114" y="218"/>
                  <a:pt x="113" y="219"/>
                  <a:pt x="112" y="221"/>
                </a:cubicBezTo>
                <a:cubicBezTo>
                  <a:pt x="113" y="220"/>
                  <a:pt x="113" y="219"/>
                  <a:pt x="113" y="218"/>
                </a:cubicBezTo>
                <a:cubicBezTo>
                  <a:pt x="113" y="217"/>
                  <a:pt x="113" y="216"/>
                  <a:pt x="114" y="214"/>
                </a:cubicBezTo>
                <a:cubicBezTo>
                  <a:pt x="114" y="213"/>
                  <a:pt x="114" y="212"/>
                  <a:pt x="114" y="211"/>
                </a:cubicBezTo>
                <a:cubicBezTo>
                  <a:pt x="114" y="210"/>
                  <a:pt x="115" y="210"/>
                  <a:pt x="115" y="209"/>
                </a:cubicBezTo>
                <a:close/>
                <a:moveTo>
                  <a:pt x="113" y="211"/>
                </a:moveTo>
                <a:cubicBezTo>
                  <a:pt x="113" y="211"/>
                  <a:pt x="114" y="211"/>
                  <a:pt x="114" y="211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13" y="215"/>
                  <a:pt x="112" y="219"/>
                  <a:pt x="112" y="222"/>
                </a:cubicBezTo>
                <a:cubicBezTo>
                  <a:pt x="112" y="224"/>
                  <a:pt x="111" y="225"/>
                  <a:pt x="111" y="226"/>
                </a:cubicBezTo>
                <a:cubicBezTo>
                  <a:pt x="111" y="221"/>
                  <a:pt x="113" y="217"/>
                  <a:pt x="113" y="211"/>
                </a:cubicBezTo>
                <a:close/>
                <a:moveTo>
                  <a:pt x="235" y="389"/>
                </a:move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lose/>
                <a:moveTo>
                  <a:pt x="233" y="374"/>
                </a:moveTo>
                <a:cubicBezTo>
                  <a:pt x="234" y="374"/>
                  <a:pt x="236" y="374"/>
                  <a:pt x="237" y="374"/>
                </a:cubicBezTo>
                <a:cubicBezTo>
                  <a:pt x="236" y="374"/>
                  <a:pt x="234" y="374"/>
                  <a:pt x="233" y="374"/>
                </a:cubicBezTo>
                <a:close/>
                <a:moveTo>
                  <a:pt x="232" y="374"/>
                </a:moveTo>
                <a:cubicBezTo>
                  <a:pt x="232" y="374"/>
                  <a:pt x="232" y="374"/>
                  <a:pt x="232" y="374"/>
                </a:cubicBezTo>
                <a:cubicBezTo>
                  <a:pt x="232" y="374"/>
                  <a:pt x="232" y="374"/>
                  <a:pt x="232" y="374"/>
                </a:cubicBezTo>
                <a:cubicBezTo>
                  <a:pt x="233" y="374"/>
                  <a:pt x="235" y="373"/>
                  <a:pt x="236" y="373"/>
                </a:cubicBezTo>
                <a:cubicBezTo>
                  <a:pt x="238" y="373"/>
                  <a:pt x="238" y="373"/>
                  <a:pt x="238" y="373"/>
                </a:cubicBezTo>
                <a:cubicBezTo>
                  <a:pt x="237" y="373"/>
                  <a:pt x="237" y="373"/>
                  <a:pt x="235" y="373"/>
                </a:cubicBezTo>
                <a:cubicBezTo>
                  <a:pt x="235" y="373"/>
                  <a:pt x="234" y="373"/>
                  <a:pt x="233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4" y="373"/>
                  <a:pt x="235" y="372"/>
                  <a:pt x="236" y="373"/>
                </a:cubicBezTo>
                <a:cubicBezTo>
                  <a:pt x="237" y="373"/>
                  <a:pt x="239" y="373"/>
                  <a:pt x="240" y="373"/>
                </a:cubicBezTo>
                <a:cubicBezTo>
                  <a:pt x="242" y="373"/>
                  <a:pt x="243" y="373"/>
                  <a:pt x="243" y="374"/>
                </a:cubicBezTo>
                <a:cubicBezTo>
                  <a:pt x="243" y="374"/>
                  <a:pt x="244" y="374"/>
                  <a:pt x="244" y="374"/>
                </a:cubicBezTo>
                <a:cubicBezTo>
                  <a:pt x="240" y="374"/>
                  <a:pt x="237" y="374"/>
                  <a:pt x="232" y="374"/>
                </a:cubicBezTo>
                <a:close/>
                <a:moveTo>
                  <a:pt x="240" y="370"/>
                </a:moveTo>
                <a:cubicBezTo>
                  <a:pt x="241" y="370"/>
                  <a:pt x="243" y="370"/>
                  <a:pt x="243" y="370"/>
                </a:cubicBezTo>
                <a:cubicBezTo>
                  <a:pt x="244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6" y="370"/>
                  <a:pt x="244" y="370"/>
                  <a:pt x="243" y="370"/>
                </a:cubicBezTo>
                <a:cubicBezTo>
                  <a:pt x="241" y="370"/>
                  <a:pt x="240" y="370"/>
                  <a:pt x="238" y="371"/>
                </a:cubicBezTo>
                <a:cubicBezTo>
                  <a:pt x="237" y="370"/>
                  <a:pt x="236" y="370"/>
                  <a:pt x="235" y="370"/>
                </a:cubicBezTo>
                <a:cubicBezTo>
                  <a:pt x="236" y="370"/>
                  <a:pt x="238" y="370"/>
                  <a:pt x="240" y="370"/>
                </a:cubicBezTo>
                <a:close/>
                <a:moveTo>
                  <a:pt x="235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9" y="369"/>
                  <a:pt x="240" y="369"/>
                  <a:pt x="241" y="369"/>
                </a:cubicBezTo>
                <a:cubicBezTo>
                  <a:pt x="242" y="369"/>
                  <a:pt x="243" y="369"/>
                  <a:pt x="244" y="369"/>
                </a:cubicBezTo>
                <a:cubicBezTo>
                  <a:pt x="245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3" y="369"/>
                  <a:pt x="240" y="369"/>
                  <a:pt x="238" y="370"/>
                </a:cubicBezTo>
                <a:cubicBezTo>
                  <a:pt x="238" y="370"/>
                  <a:pt x="236" y="369"/>
                  <a:pt x="235" y="369"/>
                </a:cubicBezTo>
                <a:cubicBezTo>
                  <a:pt x="235" y="369"/>
                  <a:pt x="235" y="369"/>
                  <a:pt x="235" y="369"/>
                </a:cubicBezTo>
                <a:close/>
                <a:moveTo>
                  <a:pt x="246" y="375"/>
                </a:moveTo>
                <a:cubicBezTo>
                  <a:pt x="246" y="375"/>
                  <a:pt x="246" y="374"/>
                  <a:pt x="247" y="374"/>
                </a:cubicBezTo>
                <a:cubicBezTo>
                  <a:pt x="246" y="374"/>
                  <a:pt x="246" y="375"/>
                  <a:pt x="246" y="375"/>
                </a:cubicBezTo>
                <a:cubicBezTo>
                  <a:pt x="246" y="375"/>
                  <a:pt x="246" y="375"/>
                  <a:pt x="246" y="375"/>
                </a:cubicBezTo>
                <a:close/>
                <a:moveTo>
                  <a:pt x="256" y="392"/>
                </a:moveTo>
                <a:cubicBezTo>
                  <a:pt x="255" y="392"/>
                  <a:pt x="255" y="392"/>
                  <a:pt x="254" y="392"/>
                </a:cubicBezTo>
                <a:cubicBezTo>
                  <a:pt x="253" y="392"/>
                  <a:pt x="253" y="392"/>
                  <a:pt x="252" y="392"/>
                </a:cubicBezTo>
                <a:cubicBezTo>
                  <a:pt x="250" y="392"/>
                  <a:pt x="248" y="393"/>
                  <a:pt x="246" y="393"/>
                </a:cubicBezTo>
                <a:cubicBezTo>
                  <a:pt x="248" y="392"/>
                  <a:pt x="250" y="392"/>
                  <a:pt x="253" y="392"/>
                </a:cubicBezTo>
                <a:cubicBezTo>
                  <a:pt x="254" y="392"/>
                  <a:pt x="256" y="392"/>
                  <a:pt x="257" y="391"/>
                </a:cubicBezTo>
                <a:cubicBezTo>
                  <a:pt x="257" y="391"/>
                  <a:pt x="256" y="392"/>
                  <a:pt x="256" y="392"/>
                </a:cubicBezTo>
                <a:close/>
                <a:moveTo>
                  <a:pt x="258" y="391"/>
                </a:moveTo>
                <a:cubicBezTo>
                  <a:pt x="257" y="391"/>
                  <a:pt x="256" y="391"/>
                  <a:pt x="255" y="391"/>
                </a:cubicBezTo>
                <a:cubicBezTo>
                  <a:pt x="256" y="391"/>
                  <a:pt x="256" y="391"/>
                  <a:pt x="257" y="390"/>
                </a:cubicBezTo>
                <a:cubicBezTo>
                  <a:pt x="257" y="390"/>
                  <a:pt x="257" y="390"/>
                  <a:pt x="257" y="390"/>
                </a:cubicBezTo>
                <a:cubicBezTo>
                  <a:pt x="258" y="390"/>
                  <a:pt x="258" y="390"/>
                  <a:pt x="259" y="390"/>
                </a:cubicBezTo>
                <a:cubicBezTo>
                  <a:pt x="259" y="390"/>
                  <a:pt x="259" y="390"/>
                  <a:pt x="260" y="390"/>
                </a:cubicBezTo>
                <a:cubicBezTo>
                  <a:pt x="260" y="390"/>
                  <a:pt x="260" y="390"/>
                  <a:pt x="258" y="391"/>
                </a:cubicBezTo>
                <a:close/>
                <a:moveTo>
                  <a:pt x="261" y="377"/>
                </a:moveTo>
                <a:cubicBezTo>
                  <a:pt x="260" y="377"/>
                  <a:pt x="258" y="377"/>
                  <a:pt x="257" y="377"/>
                </a:cubicBezTo>
                <a:cubicBezTo>
                  <a:pt x="258" y="377"/>
                  <a:pt x="260" y="376"/>
                  <a:pt x="262" y="376"/>
                </a:cubicBezTo>
                <a:cubicBezTo>
                  <a:pt x="262" y="376"/>
                  <a:pt x="262" y="376"/>
                  <a:pt x="261" y="377"/>
                </a:cubicBezTo>
                <a:close/>
                <a:moveTo>
                  <a:pt x="263" y="376"/>
                </a:moveTo>
                <a:cubicBezTo>
                  <a:pt x="262" y="376"/>
                  <a:pt x="262" y="376"/>
                  <a:pt x="262" y="376"/>
                </a:cubicBezTo>
                <a:cubicBezTo>
                  <a:pt x="262" y="375"/>
                  <a:pt x="262" y="375"/>
                  <a:pt x="262" y="375"/>
                </a:cubicBezTo>
                <a:cubicBezTo>
                  <a:pt x="262" y="375"/>
                  <a:pt x="263" y="375"/>
                  <a:pt x="263" y="375"/>
                </a:cubicBezTo>
                <a:cubicBezTo>
                  <a:pt x="263" y="375"/>
                  <a:pt x="263" y="375"/>
                  <a:pt x="263" y="376"/>
                </a:cubicBezTo>
                <a:close/>
                <a:moveTo>
                  <a:pt x="264" y="375"/>
                </a:moveTo>
                <a:cubicBezTo>
                  <a:pt x="264" y="375"/>
                  <a:pt x="263" y="375"/>
                  <a:pt x="263" y="375"/>
                </a:cubicBezTo>
                <a:cubicBezTo>
                  <a:pt x="263" y="375"/>
                  <a:pt x="255" y="375"/>
                  <a:pt x="255" y="375"/>
                </a:cubicBezTo>
                <a:cubicBezTo>
                  <a:pt x="255" y="375"/>
                  <a:pt x="255" y="375"/>
                  <a:pt x="256" y="375"/>
                </a:cubicBezTo>
                <a:cubicBezTo>
                  <a:pt x="259" y="375"/>
                  <a:pt x="262" y="374"/>
                  <a:pt x="265" y="374"/>
                </a:cubicBezTo>
                <a:cubicBezTo>
                  <a:pt x="264" y="375"/>
                  <a:pt x="264" y="375"/>
                  <a:pt x="264" y="375"/>
                </a:cubicBezTo>
                <a:close/>
                <a:moveTo>
                  <a:pt x="289" y="402"/>
                </a:moveTo>
                <a:cubicBezTo>
                  <a:pt x="288" y="403"/>
                  <a:pt x="287" y="403"/>
                  <a:pt x="286" y="404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1" y="405"/>
                  <a:pt x="281" y="405"/>
                  <a:pt x="281" y="405"/>
                </a:cubicBezTo>
                <a:cubicBezTo>
                  <a:pt x="279" y="406"/>
                  <a:pt x="277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7" y="405"/>
                  <a:pt x="282" y="405"/>
                  <a:pt x="285" y="404"/>
                </a:cubicBezTo>
                <a:cubicBezTo>
                  <a:pt x="284" y="404"/>
                  <a:pt x="283" y="404"/>
                  <a:pt x="282" y="404"/>
                </a:cubicBezTo>
                <a:cubicBezTo>
                  <a:pt x="283" y="403"/>
                  <a:pt x="285" y="403"/>
                  <a:pt x="286" y="402"/>
                </a:cubicBezTo>
                <a:cubicBezTo>
                  <a:pt x="289" y="401"/>
                  <a:pt x="283" y="405"/>
                  <a:pt x="288" y="403"/>
                </a:cubicBezTo>
                <a:cubicBezTo>
                  <a:pt x="288" y="403"/>
                  <a:pt x="289" y="402"/>
                  <a:pt x="289" y="402"/>
                </a:cubicBezTo>
                <a:cubicBezTo>
                  <a:pt x="289" y="402"/>
                  <a:pt x="289" y="402"/>
                  <a:pt x="289" y="402"/>
                </a:cubicBezTo>
                <a:close/>
                <a:moveTo>
                  <a:pt x="312" y="385"/>
                </a:moveTo>
                <a:cubicBezTo>
                  <a:pt x="310" y="387"/>
                  <a:pt x="307" y="388"/>
                  <a:pt x="305" y="390"/>
                </a:cubicBezTo>
                <a:cubicBezTo>
                  <a:pt x="304" y="390"/>
                  <a:pt x="303" y="391"/>
                  <a:pt x="303" y="391"/>
                </a:cubicBezTo>
                <a:cubicBezTo>
                  <a:pt x="302" y="392"/>
                  <a:pt x="302" y="392"/>
                  <a:pt x="302" y="392"/>
                </a:cubicBezTo>
                <a:cubicBezTo>
                  <a:pt x="301" y="392"/>
                  <a:pt x="302" y="392"/>
                  <a:pt x="303" y="392"/>
                </a:cubicBezTo>
                <a:cubicBezTo>
                  <a:pt x="304" y="392"/>
                  <a:pt x="305" y="391"/>
                  <a:pt x="305" y="392"/>
                </a:cubicBezTo>
                <a:cubicBezTo>
                  <a:pt x="301" y="394"/>
                  <a:pt x="298" y="395"/>
                  <a:pt x="294" y="397"/>
                </a:cubicBezTo>
                <a:cubicBezTo>
                  <a:pt x="289" y="399"/>
                  <a:pt x="289" y="399"/>
                  <a:pt x="289" y="399"/>
                </a:cubicBezTo>
                <a:cubicBezTo>
                  <a:pt x="287" y="400"/>
                  <a:pt x="286" y="401"/>
                  <a:pt x="284" y="401"/>
                </a:cubicBezTo>
                <a:cubicBezTo>
                  <a:pt x="282" y="402"/>
                  <a:pt x="280" y="403"/>
                  <a:pt x="280" y="404"/>
                </a:cubicBezTo>
                <a:cubicBezTo>
                  <a:pt x="280" y="404"/>
                  <a:pt x="280" y="404"/>
                  <a:pt x="280" y="404"/>
                </a:cubicBezTo>
                <a:cubicBezTo>
                  <a:pt x="278" y="405"/>
                  <a:pt x="277" y="405"/>
                  <a:pt x="274" y="405"/>
                </a:cubicBezTo>
                <a:cubicBezTo>
                  <a:pt x="271" y="406"/>
                  <a:pt x="270" y="406"/>
                  <a:pt x="272" y="405"/>
                </a:cubicBezTo>
                <a:cubicBezTo>
                  <a:pt x="273" y="405"/>
                  <a:pt x="273" y="405"/>
                  <a:pt x="272" y="404"/>
                </a:cubicBezTo>
                <a:cubicBezTo>
                  <a:pt x="272" y="404"/>
                  <a:pt x="272" y="404"/>
                  <a:pt x="271" y="404"/>
                </a:cubicBezTo>
                <a:cubicBezTo>
                  <a:pt x="272" y="404"/>
                  <a:pt x="273" y="403"/>
                  <a:pt x="274" y="403"/>
                </a:cubicBezTo>
                <a:cubicBezTo>
                  <a:pt x="276" y="402"/>
                  <a:pt x="278" y="401"/>
                  <a:pt x="280" y="400"/>
                </a:cubicBezTo>
                <a:cubicBezTo>
                  <a:pt x="281" y="399"/>
                  <a:pt x="282" y="399"/>
                  <a:pt x="282" y="399"/>
                </a:cubicBezTo>
                <a:cubicBezTo>
                  <a:pt x="280" y="401"/>
                  <a:pt x="282" y="399"/>
                  <a:pt x="284" y="399"/>
                </a:cubicBezTo>
                <a:cubicBezTo>
                  <a:pt x="285" y="398"/>
                  <a:pt x="287" y="398"/>
                  <a:pt x="288" y="397"/>
                </a:cubicBezTo>
                <a:cubicBezTo>
                  <a:pt x="290" y="396"/>
                  <a:pt x="291" y="396"/>
                  <a:pt x="293" y="395"/>
                </a:cubicBezTo>
                <a:cubicBezTo>
                  <a:pt x="292" y="396"/>
                  <a:pt x="290" y="397"/>
                  <a:pt x="289" y="397"/>
                </a:cubicBezTo>
                <a:cubicBezTo>
                  <a:pt x="287" y="398"/>
                  <a:pt x="285" y="399"/>
                  <a:pt x="284" y="399"/>
                </a:cubicBezTo>
                <a:cubicBezTo>
                  <a:pt x="281" y="401"/>
                  <a:pt x="277" y="402"/>
                  <a:pt x="274" y="403"/>
                </a:cubicBezTo>
                <a:cubicBezTo>
                  <a:pt x="277" y="404"/>
                  <a:pt x="283" y="400"/>
                  <a:pt x="288" y="399"/>
                </a:cubicBezTo>
                <a:cubicBezTo>
                  <a:pt x="278" y="403"/>
                  <a:pt x="278" y="403"/>
                  <a:pt x="278" y="403"/>
                </a:cubicBezTo>
                <a:cubicBezTo>
                  <a:pt x="281" y="402"/>
                  <a:pt x="284" y="401"/>
                  <a:pt x="287" y="400"/>
                </a:cubicBezTo>
                <a:cubicBezTo>
                  <a:pt x="290" y="399"/>
                  <a:pt x="292" y="397"/>
                  <a:pt x="293" y="396"/>
                </a:cubicBezTo>
                <a:cubicBezTo>
                  <a:pt x="296" y="395"/>
                  <a:pt x="297" y="394"/>
                  <a:pt x="299" y="392"/>
                </a:cubicBezTo>
                <a:cubicBezTo>
                  <a:pt x="303" y="391"/>
                  <a:pt x="306" y="389"/>
                  <a:pt x="309" y="387"/>
                </a:cubicBezTo>
                <a:cubicBezTo>
                  <a:pt x="309" y="387"/>
                  <a:pt x="310" y="386"/>
                  <a:pt x="311" y="386"/>
                </a:cubicBezTo>
                <a:cubicBezTo>
                  <a:pt x="312" y="385"/>
                  <a:pt x="313" y="385"/>
                  <a:pt x="314" y="384"/>
                </a:cubicBezTo>
                <a:cubicBezTo>
                  <a:pt x="313" y="385"/>
                  <a:pt x="313" y="385"/>
                  <a:pt x="312" y="385"/>
                </a:cubicBezTo>
                <a:close/>
                <a:moveTo>
                  <a:pt x="283" y="343"/>
                </a:move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lose/>
                <a:moveTo>
                  <a:pt x="325" y="276"/>
                </a:moveTo>
                <a:cubicBezTo>
                  <a:pt x="324" y="279"/>
                  <a:pt x="323" y="280"/>
                  <a:pt x="323" y="279"/>
                </a:cubicBezTo>
                <a:cubicBezTo>
                  <a:pt x="321" y="278"/>
                  <a:pt x="320" y="276"/>
                  <a:pt x="318" y="276"/>
                </a:cubicBezTo>
                <a:cubicBezTo>
                  <a:pt x="318" y="279"/>
                  <a:pt x="317" y="284"/>
                  <a:pt x="317" y="285"/>
                </a:cubicBezTo>
                <a:cubicBezTo>
                  <a:pt x="318" y="287"/>
                  <a:pt x="315" y="290"/>
                  <a:pt x="315" y="292"/>
                </a:cubicBezTo>
                <a:cubicBezTo>
                  <a:pt x="314" y="292"/>
                  <a:pt x="315" y="294"/>
                  <a:pt x="314" y="294"/>
                </a:cubicBezTo>
                <a:cubicBezTo>
                  <a:pt x="313" y="293"/>
                  <a:pt x="312" y="296"/>
                  <a:pt x="311" y="297"/>
                </a:cubicBezTo>
                <a:cubicBezTo>
                  <a:pt x="311" y="297"/>
                  <a:pt x="312" y="296"/>
                  <a:pt x="312" y="296"/>
                </a:cubicBezTo>
                <a:cubicBezTo>
                  <a:pt x="312" y="297"/>
                  <a:pt x="312" y="298"/>
                  <a:pt x="311" y="299"/>
                </a:cubicBezTo>
                <a:cubicBezTo>
                  <a:pt x="311" y="300"/>
                  <a:pt x="310" y="300"/>
                  <a:pt x="310" y="301"/>
                </a:cubicBezTo>
                <a:cubicBezTo>
                  <a:pt x="309" y="302"/>
                  <a:pt x="309" y="302"/>
                  <a:pt x="309" y="303"/>
                </a:cubicBezTo>
                <a:cubicBezTo>
                  <a:pt x="310" y="301"/>
                  <a:pt x="311" y="299"/>
                  <a:pt x="312" y="298"/>
                </a:cubicBezTo>
                <a:cubicBezTo>
                  <a:pt x="313" y="297"/>
                  <a:pt x="314" y="296"/>
                  <a:pt x="315" y="296"/>
                </a:cubicBezTo>
                <a:cubicBezTo>
                  <a:pt x="314" y="297"/>
                  <a:pt x="313" y="298"/>
                  <a:pt x="312" y="299"/>
                </a:cubicBezTo>
                <a:cubicBezTo>
                  <a:pt x="311" y="301"/>
                  <a:pt x="310" y="302"/>
                  <a:pt x="310" y="302"/>
                </a:cubicBezTo>
                <a:cubicBezTo>
                  <a:pt x="310" y="303"/>
                  <a:pt x="310" y="303"/>
                  <a:pt x="311" y="303"/>
                </a:cubicBezTo>
                <a:cubicBezTo>
                  <a:pt x="311" y="303"/>
                  <a:pt x="311" y="303"/>
                  <a:pt x="311" y="304"/>
                </a:cubicBezTo>
                <a:cubicBezTo>
                  <a:pt x="310" y="305"/>
                  <a:pt x="308" y="306"/>
                  <a:pt x="307" y="307"/>
                </a:cubicBezTo>
                <a:cubicBezTo>
                  <a:pt x="306" y="308"/>
                  <a:pt x="305" y="309"/>
                  <a:pt x="305" y="309"/>
                </a:cubicBezTo>
                <a:cubicBezTo>
                  <a:pt x="304" y="310"/>
                  <a:pt x="303" y="311"/>
                  <a:pt x="302" y="312"/>
                </a:cubicBezTo>
                <a:cubicBezTo>
                  <a:pt x="303" y="311"/>
                  <a:pt x="304" y="310"/>
                  <a:pt x="303" y="310"/>
                </a:cubicBezTo>
                <a:cubicBezTo>
                  <a:pt x="300" y="313"/>
                  <a:pt x="301" y="313"/>
                  <a:pt x="302" y="314"/>
                </a:cubicBezTo>
                <a:cubicBezTo>
                  <a:pt x="302" y="316"/>
                  <a:pt x="304" y="313"/>
                  <a:pt x="306" y="311"/>
                </a:cubicBezTo>
                <a:cubicBezTo>
                  <a:pt x="305" y="313"/>
                  <a:pt x="303" y="315"/>
                  <a:pt x="304" y="315"/>
                </a:cubicBezTo>
                <a:cubicBezTo>
                  <a:pt x="304" y="316"/>
                  <a:pt x="304" y="316"/>
                  <a:pt x="304" y="317"/>
                </a:cubicBezTo>
                <a:cubicBezTo>
                  <a:pt x="303" y="318"/>
                  <a:pt x="302" y="319"/>
                  <a:pt x="301" y="320"/>
                </a:cubicBezTo>
                <a:cubicBezTo>
                  <a:pt x="300" y="321"/>
                  <a:pt x="299" y="322"/>
                  <a:pt x="298" y="323"/>
                </a:cubicBezTo>
                <a:cubicBezTo>
                  <a:pt x="298" y="324"/>
                  <a:pt x="297" y="323"/>
                  <a:pt x="296" y="325"/>
                </a:cubicBezTo>
                <a:cubicBezTo>
                  <a:pt x="297" y="325"/>
                  <a:pt x="296" y="327"/>
                  <a:pt x="295" y="329"/>
                </a:cubicBezTo>
                <a:cubicBezTo>
                  <a:pt x="296" y="327"/>
                  <a:pt x="298" y="325"/>
                  <a:pt x="300" y="324"/>
                </a:cubicBezTo>
                <a:cubicBezTo>
                  <a:pt x="301" y="323"/>
                  <a:pt x="302" y="322"/>
                  <a:pt x="302" y="322"/>
                </a:cubicBezTo>
                <a:cubicBezTo>
                  <a:pt x="305" y="319"/>
                  <a:pt x="305" y="319"/>
                  <a:pt x="305" y="319"/>
                </a:cubicBezTo>
                <a:cubicBezTo>
                  <a:pt x="304" y="320"/>
                  <a:pt x="304" y="321"/>
                  <a:pt x="303" y="322"/>
                </a:cubicBezTo>
                <a:cubicBezTo>
                  <a:pt x="302" y="323"/>
                  <a:pt x="302" y="323"/>
                  <a:pt x="301" y="324"/>
                </a:cubicBezTo>
                <a:cubicBezTo>
                  <a:pt x="299" y="326"/>
                  <a:pt x="298" y="327"/>
                  <a:pt x="297" y="329"/>
                </a:cubicBezTo>
                <a:cubicBezTo>
                  <a:pt x="298" y="328"/>
                  <a:pt x="299" y="328"/>
                  <a:pt x="300" y="328"/>
                </a:cubicBezTo>
                <a:cubicBezTo>
                  <a:pt x="302" y="327"/>
                  <a:pt x="302" y="326"/>
                  <a:pt x="303" y="325"/>
                </a:cubicBezTo>
                <a:cubicBezTo>
                  <a:pt x="303" y="324"/>
                  <a:pt x="304" y="324"/>
                  <a:pt x="305" y="323"/>
                </a:cubicBezTo>
                <a:cubicBezTo>
                  <a:pt x="303" y="325"/>
                  <a:pt x="306" y="323"/>
                  <a:pt x="306" y="325"/>
                </a:cubicBezTo>
                <a:cubicBezTo>
                  <a:pt x="305" y="325"/>
                  <a:pt x="305" y="326"/>
                  <a:pt x="305" y="326"/>
                </a:cubicBezTo>
                <a:cubicBezTo>
                  <a:pt x="303" y="327"/>
                  <a:pt x="302" y="329"/>
                  <a:pt x="300" y="330"/>
                </a:cubicBezTo>
                <a:cubicBezTo>
                  <a:pt x="299" y="330"/>
                  <a:pt x="298" y="331"/>
                  <a:pt x="297" y="332"/>
                </a:cubicBezTo>
                <a:cubicBezTo>
                  <a:pt x="296" y="333"/>
                  <a:pt x="295" y="333"/>
                  <a:pt x="295" y="333"/>
                </a:cubicBezTo>
                <a:cubicBezTo>
                  <a:pt x="293" y="335"/>
                  <a:pt x="291" y="337"/>
                  <a:pt x="288" y="339"/>
                </a:cubicBezTo>
                <a:cubicBezTo>
                  <a:pt x="286" y="340"/>
                  <a:pt x="283" y="342"/>
                  <a:pt x="281" y="343"/>
                </a:cubicBezTo>
                <a:cubicBezTo>
                  <a:pt x="281" y="342"/>
                  <a:pt x="283" y="342"/>
                  <a:pt x="284" y="341"/>
                </a:cubicBezTo>
                <a:cubicBezTo>
                  <a:pt x="285" y="340"/>
                  <a:pt x="285" y="340"/>
                  <a:pt x="283" y="341"/>
                </a:cubicBezTo>
                <a:cubicBezTo>
                  <a:pt x="283" y="340"/>
                  <a:pt x="285" y="340"/>
                  <a:pt x="285" y="339"/>
                </a:cubicBezTo>
                <a:cubicBezTo>
                  <a:pt x="286" y="338"/>
                  <a:pt x="289" y="337"/>
                  <a:pt x="288" y="337"/>
                </a:cubicBezTo>
                <a:cubicBezTo>
                  <a:pt x="286" y="338"/>
                  <a:pt x="284" y="339"/>
                  <a:pt x="282" y="340"/>
                </a:cubicBezTo>
                <a:cubicBezTo>
                  <a:pt x="279" y="342"/>
                  <a:pt x="279" y="342"/>
                  <a:pt x="279" y="342"/>
                </a:cubicBezTo>
                <a:cubicBezTo>
                  <a:pt x="278" y="343"/>
                  <a:pt x="277" y="343"/>
                  <a:pt x="276" y="344"/>
                </a:cubicBezTo>
                <a:cubicBezTo>
                  <a:pt x="274" y="345"/>
                  <a:pt x="272" y="345"/>
                  <a:pt x="271" y="345"/>
                </a:cubicBezTo>
                <a:cubicBezTo>
                  <a:pt x="270" y="345"/>
                  <a:pt x="270" y="345"/>
                  <a:pt x="269" y="345"/>
                </a:cubicBezTo>
                <a:cubicBezTo>
                  <a:pt x="268" y="345"/>
                  <a:pt x="267" y="345"/>
                  <a:pt x="266" y="346"/>
                </a:cubicBezTo>
                <a:cubicBezTo>
                  <a:pt x="266" y="346"/>
                  <a:pt x="266" y="347"/>
                  <a:pt x="266" y="348"/>
                </a:cubicBezTo>
                <a:cubicBezTo>
                  <a:pt x="267" y="348"/>
                  <a:pt x="267" y="348"/>
                  <a:pt x="268" y="348"/>
                </a:cubicBezTo>
                <a:cubicBezTo>
                  <a:pt x="269" y="348"/>
                  <a:pt x="270" y="348"/>
                  <a:pt x="271" y="347"/>
                </a:cubicBezTo>
                <a:cubicBezTo>
                  <a:pt x="272" y="347"/>
                  <a:pt x="273" y="346"/>
                  <a:pt x="273" y="346"/>
                </a:cubicBezTo>
                <a:cubicBezTo>
                  <a:pt x="272" y="347"/>
                  <a:pt x="271" y="348"/>
                  <a:pt x="269" y="349"/>
                </a:cubicBezTo>
                <a:cubicBezTo>
                  <a:pt x="268" y="349"/>
                  <a:pt x="267" y="350"/>
                  <a:pt x="266" y="351"/>
                </a:cubicBezTo>
                <a:cubicBezTo>
                  <a:pt x="265" y="352"/>
                  <a:pt x="266" y="352"/>
                  <a:pt x="267" y="352"/>
                </a:cubicBezTo>
                <a:cubicBezTo>
                  <a:pt x="266" y="353"/>
                  <a:pt x="263" y="354"/>
                  <a:pt x="261" y="355"/>
                </a:cubicBezTo>
                <a:cubicBezTo>
                  <a:pt x="259" y="356"/>
                  <a:pt x="256" y="356"/>
                  <a:pt x="254" y="357"/>
                </a:cubicBezTo>
                <a:cubicBezTo>
                  <a:pt x="256" y="357"/>
                  <a:pt x="258" y="357"/>
                  <a:pt x="261" y="357"/>
                </a:cubicBezTo>
                <a:cubicBezTo>
                  <a:pt x="263" y="356"/>
                  <a:pt x="265" y="355"/>
                  <a:pt x="268" y="354"/>
                </a:cubicBezTo>
                <a:cubicBezTo>
                  <a:pt x="271" y="353"/>
                  <a:pt x="271" y="353"/>
                  <a:pt x="271" y="353"/>
                </a:cubicBezTo>
                <a:cubicBezTo>
                  <a:pt x="272" y="353"/>
                  <a:pt x="273" y="352"/>
                  <a:pt x="274" y="352"/>
                </a:cubicBezTo>
                <a:cubicBezTo>
                  <a:pt x="277" y="351"/>
                  <a:pt x="279" y="350"/>
                  <a:pt x="281" y="349"/>
                </a:cubicBezTo>
                <a:cubicBezTo>
                  <a:pt x="278" y="351"/>
                  <a:pt x="274" y="352"/>
                  <a:pt x="271" y="354"/>
                </a:cubicBezTo>
                <a:cubicBezTo>
                  <a:pt x="269" y="355"/>
                  <a:pt x="267" y="355"/>
                  <a:pt x="265" y="356"/>
                </a:cubicBezTo>
                <a:cubicBezTo>
                  <a:pt x="263" y="357"/>
                  <a:pt x="261" y="358"/>
                  <a:pt x="259" y="358"/>
                </a:cubicBezTo>
                <a:cubicBezTo>
                  <a:pt x="260" y="358"/>
                  <a:pt x="261" y="358"/>
                  <a:pt x="262" y="358"/>
                </a:cubicBezTo>
                <a:cubicBezTo>
                  <a:pt x="263" y="358"/>
                  <a:pt x="264" y="358"/>
                  <a:pt x="264" y="358"/>
                </a:cubicBezTo>
                <a:cubicBezTo>
                  <a:pt x="266" y="357"/>
                  <a:pt x="267" y="357"/>
                  <a:pt x="268" y="356"/>
                </a:cubicBezTo>
                <a:cubicBezTo>
                  <a:pt x="269" y="355"/>
                  <a:pt x="269" y="355"/>
                  <a:pt x="269" y="355"/>
                </a:cubicBezTo>
                <a:cubicBezTo>
                  <a:pt x="270" y="356"/>
                  <a:pt x="273" y="355"/>
                  <a:pt x="272" y="355"/>
                </a:cubicBezTo>
                <a:cubicBezTo>
                  <a:pt x="270" y="356"/>
                  <a:pt x="268" y="357"/>
                  <a:pt x="266" y="358"/>
                </a:cubicBezTo>
                <a:cubicBezTo>
                  <a:pt x="264" y="359"/>
                  <a:pt x="262" y="360"/>
                  <a:pt x="260" y="361"/>
                </a:cubicBezTo>
                <a:cubicBezTo>
                  <a:pt x="261" y="361"/>
                  <a:pt x="262" y="361"/>
                  <a:pt x="263" y="361"/>
                </a:cubicBezTo>
                <a:cubicBezTo>
                  <a:pt x="263" y="360"/>
                  <a:pt x="264" y="360"/>
                  <a:pt x="264" y="360"/>
                </a:cubicBezTo>
                <a:cubicBezTo>
                  <a:pt x="265" y="360"/>
                  <a:pt x="266" y="360"/>
                  <a:pt x="268" y="360"/>
                </a:cubicBezTo>
                <a:cubicBezTo>
                  <a:pt x="259" y="363"/>
                  <a:pt x="250" y="364"/>
                  <a:pt x="241" y="366"/>
                </a:cubicBezTo>
                <a:cubicBezTo>
                  <a:pt x="241" y="366"/>
                  <a:pt x="239" y="367"/>
                  <a:pt x="241" y="366"/>
                </a:cubicBezTo>
                <a:cubicBezTo>
                  <a:pt x="242" y="366"/>
                  <a:pt x="238" y="366"/>
                  <a:pt x="241" y="365"/>
                </a:cubicBezTo>
                <a:cubicBezTo>
                  <a:pt x="243" y="365"/>
                  <a:pt x="245" y="364"/>
                  <a:pt x="246" y="364"/>
                </a:cubicBezTo>
                <a:cubicBezTo>
                  <a:pt x="248" y="364"/>
                  <a:pt x="250" y="364"/>
                  <a:pt x="251" y="363"/>
                </a:cubicBezTo>
                <a:cubicBezTo>
                  <a:pt x="250" y="363"/>
                  <a:pt x="248" y="364"/>
                  <a:pt x="248" y="363"/>
                </a:cubicBezTo>
                <a:cubicBezTo>
                  <a:pt x="248" y="362"/>
                  <a:pt x="252" y="362"/>
                  <a:pt x="254" y="361"/>
                </a:cubicBezTo>
                <a:cubicBezTo>
                  <a:pt x="252" y="360"/>
                  <a:pt x="248" y="361"/>
                  <a:pt x="244" y="362"/>
                </a:cubicBezTo>
                <a:cubicBezTo>
                  <a:pt x="245" y="362"/>
                  <a:pt x="247" y="362"/>
                  <a:pt x="247" y="362"/>
                </a:cubicBezTo>
                <a:cubicBezTo>
                  <a:pt x="245" y="363"/>
                  <a:pt x="242" y="363"/>
                  <a:pt x="240" y="364"/>
                </a:cubicBezTo>
                <a:cubicBezTo>
                  <a:pt x="238" y="364"/>
                  <a:pt x="236" y="364"/>
                  <a:pt x="234" y="365"/>
                </a:cubicBezTo>
                <a:cubicBezTo>
                  <a:pt x="234" y="365"/>
                  <a:pt x="233" y="365"/>
                  <a:pt x="233" y="365"/>
                </a:cubicBezTo>
                <a:cubicBezTo>
                  <a:pt x="231" y="364"/>
                  <a:pt x="227" y="365"/>
                  <a:pt x="224" y="364"/>
                </a:cubicBezTo>
                <a:cubicBezTo>
                  <a:pt x="223" y="364"/>
                  <a:pt x="222" y="364"/>
                  <a:pt x="222" y="365"/>
                </a:cubicBezTo>
                <a:cubicBezTo>
                  <a:pt x="222" y="365"/>
                  <a:pt x="223" y="365"/>
                  <a:pt x="224" y="365"/>
                </a:cubicBezTo>
                <a:cubicBezTo>
                  <a:pt x="225" y="365"/>
                  <a:pt x="226" y="365"/>
                  <a:pt x="227" y="365"/>
                </a:cubicBezTo>
                <a:cubicBezTo>
                  <a:pt x="231" y="365"/>
                  <a:pt x="229" y="366"/>
                  <a:pt x="228" y="366"/>
                </a:cubicBezTo>
                <a:cubicBezTo>
                  <a:pt x="230" y="366"/>
                  <a:pt x="231" y="366"/>
                  <a:pt x="233" y="366"/>
                </a:cubicBezTo>
                <a:cubicBezTo>
                  <a:pt x="234" y="366"/>
                  <a:pt x="236" y="366"/>
                  <a:pt x="237" y="366"/>
                </a:cubicBezTo>
                <a:cubicBezTo>
                  <a:pt x="235" y="367"/>
                  <a:pt x="233" y="367"/>
                  <a:pt x="231" y="367"/>
                </a:cubicBezTo>
                <a:cubicBezTo>
                  <a:pt x="228" y="367"/>
                  <a:pt x="228" y="367"/>
                  <a:pt x="226" y="368"/>
                </a:cubicBezTo>
                <a:cubicBezTo>
                  <a:pt x="230" y="368"/>
                  <a:pt x="234" y="367"/>
                  <a:pt x="237" y="367"/>
                </a:cubicBezTo>
                <a:cubicBezTo>
                  <a:pt x="239" y="367"/>
                  <a:pt x="240" y="367"/>
                  <a:pt x="242" y="367"/>
                </a:cubicBezTo>
                <a:cubicBezTo>
                  <a:pt x="243" y="367"/>
                  <a:pt x="244" y="367"/>
                  <a:pt x="245" y="367"/>
                </a:cubicBezTo>
                <a:cubicBezTo>
                  <a:pt x="245" y="367"/>
                  <a:pt x="244" y="367"/>
                  <a:pt x="243" y="367"/>
                </a:cubicBezTo>
                <a:cubicBezTo>
                  <a:pt x="242" y="367"/>
                  <a:pt x="241" y="368"/>
                  <a:pt x="240" y="368"/>
                </a:cubicBezTo>
                <a:cubicBezTo>
                  <a:pt x="238" y="368"/>
                  <a:pt x="236" y="368"/>
                  <a:pt x="234" y="368"/>
                </a:cubicBezTo>
                <a:cubicBezTo>
                  <a:pt x="232" y="368"/>
                  <a:pt x="230" y="369"/>
                  <a:pt x="228" y="369"/>
                </a:cubicBezTo>
                <a:cubicBezTo>
                  <a:pt x="227" y="369"/>
                  <a:pt x="226" y="369"/>
                  <a:pt x="225" y="368"/>
                </a:cubicBezTo>
                <a:cubicBezTo>
                  <a:pt x="218" y="367"/>
                  <a:pt x="211" y="366"/>
                  <a:pt x="204" y="365"/>
                </a:cubicBezTo>
                <a:cubicBezTo>
                  <a:pt x="203" y="364"/>
                  <a:pt x="201" y="364"/>
                  <a:pt x="201" y="364"/>
                </a:cubicBezTo>
                <a:cubicBezTo>
                  <a:pt x="200" y="363"/>
                  <a:pt x="202" y="364"/>
                  <a:pt x="202" y="364"/>
                </a:cubicBezTo>
                <a:cubicBezTo>
                  <a:pt x="200" y="363"/>
                  <a:pt x="204" y="363"/>
                  <a:pt x="201" y="363"/>
                </a:cubicBezTo>
                <a:cubicBezTo>
                  <a:pt x="200" y="362"/>
                  <a:pt x="198" y="362"/>
                  <a:pt x="197" y="361"/>
                </a:cubicBezTo>
                <a:cubicBezTo>
                  <a:pt x="198" y="362"/>
                  <a:pt x="199" y="362"/>
                  <a:pt x="200" y="362"/>
                </a:cubicBezTo>
                <a:cubicBezTo>
                  <a:pt x="201" y="362"/>
                  <a:pt x="205" y="364"/>
                  <a:pt x="205" y="363"/>
                </a:cubicBezTo>
                <a:cubicBezTo>
                  <a:pt x="205" y="362"/>
                  <a:pt x="201" y="362"/>
                  <a:pt x="199" y="361"/>
                </a:cubicBezTo>
                <a:cubicBezTo>
                  <a:pt x="199" y="361"/>
                  <a:pt x="199" y="361"/>
                  <a:pt x="198" y="360"/>
                </a:cubicBezTo>
                <a:cubicBezTo>
                  <a:pt x="200" y="361"/>
                  <a:pt x="201" y="361"/>
                  <a:pt x="203" y="362"/>
                </a:cubicBezTo>
                <a:cubicBezTo>
                  <a:pt x="204" y="363"/>
                  <a:pt x="205" y="363"/>
                  <a:pt x="206" y="362"/>
                </a:cubicBezTo>
                <a:cubicBezTo>
                  <a:pt x="206" y="362"/>
                  <a:pt x="207" y="362"/>
                  <a:pt x="205" y="361"/>
                </a:cubicBezTo>
                <a:cubicBezTo>
                  <a:pt x="204" y="361"/>
                  <a:pt x="203" y="361"/>
                  <a:pt x="202" y="361"/>
                </a:cubicBezTo>
                <a:cubicBezTo>
                  <a:pt x="197" y="360"/>
                  <a:pt x="191" y="358"/>
                  <a:pt x="186" y="355"/>
                </a:cubicBezTo>
                <a:cubicBezTo>
                  <a:pt x="183" y="355"/>
                  <a:pt x="182" y="355"/>
                  <a:pt x="180" y="355"/>
                </a:cubicBezTo>
                <a:cubicBezTo>
                  <a:pt x="180" y="355"/>
                  <a:pt x="181" y="355"/>
                  <a:pt x="182" y="356"/>
                </a:cubicBezTo>
                <a:cubicBezTo>
                  <a:pt x="179" y="354"/>
                  <a:pt x="179" y="354"/>
                  <a:pt x="177" y="354"/>
                </a:cubicBezTo>
                <a:cubicBezTo>
                  <a:pt x="176" y="354"/>
                  <a:pt x="174" y="352"/>
                  <a:pt x="173" y="352"/>
                </a:cubicBezTo>
                <a:cubicBezTo>
                  <a:pt x="174" y="353"/>
                  <a:pt x="175" y="353"/>
                  <a:pt x="176" y="354"/>
                </a:cubicBezTo>
                <a:cubicBezTo>
                  <a:pt x="177" y="355"/>
                  <a:pt x="178" y="355"/>
                  <a:pt x="179" y="356"/>
                </a:cubicBezTo>
                <a:cubicBezTo>
                  <a:pt x="180" y="357"/>
                  <a:pt x="181" y="357"/>
                  <a:pt x="182" y="358"/>
                </a:cubicBezTo>
                <a:cubicBezTo>
                  <a:pt x="183" y="358"/>
                  <a:pt x="184" y="359"/>
                  <a:pt x="185" y="359"/>
                </a:cubicBezTo>
                <a:cubicBezTo>
                  <a:pt x="185" y="359"/>
                  <a:pt x="181" y="358"/>
                  <a:pt x="182" y="359"/>
                </a:cubicBezTo>
                <a:cubicBezTo>
                  <a:pt x="184" y="359"/>
                  <a:pt x="185" y="360"/>
                  <a:pt x="187" y="361"/>
                </a:cubicBezTo>
                <a:cubicBezTo>
                  <a:pt x="187" y="361"/>
                  <a:pt x="187" y="361"/>
                  <a:pt x="187" y="361"/>
                </a:cubicBezTo>
                <a:cubicBezTo>
                  <a:pt x="186" y="361"/>
                  <a:pt x="185" y="361"/>
                  <a:pt x="184" y="360"/>
                </a:cubicBezTo>
                <a:cubicBezTo>
                  <a:pt x="183" y="359"/>
                  <a:pt x="181" y="359"/>
                  <a:pt x="180" y="358"/>
                </a:cubicBezTo>
                <a:cubicBezTo>
                  <a:pt x="182" y="359"/>
                  <a:pt x="183" y="360"/>
                  <a:pt x="184" y="360"/>
                </a:cubicBezTo>
                <a:cubicBezTo>
                  <a:pt x="185" y="361"/>
                  <a:pt x="186" y="361"/>
                  <a:pt x="187" y="362"/>
                </a:cubicBezTo>
                <a:cubicBezTo>
                  <a:pt x="188" y="362"/>
                  <a:pt x="189" y="363"/>
                  <a:pt x="189" y="363"/>
                </a:cubicBezTo>
                <a:cubicBezTo>
                  <a:pt x="192" y="363"/>
                  <a:pt x="194" y="364"/>
                  <a:pt x="196" y="365"/>
                </a:cubicBezTo>
                <a:cubicBezTo>
                  <a:pt x="197" y="366"/>
                  <a:pt x="198" y="366"/>
                  <a:pt x="200" y="367"/>
                </a:cubicBezTo>
                <a:cubicBezTo>
                  <a:pt x="200" y="367"/>
                  <a:pt x="201" y="368"/>
                  <a:pt x="203" y="368"/>
                </a:cubicBezTo>
                <a:cubicBezTo>
                  <a:pt x="205" y="368"/>
                  <a:pt x="203" y="368"/>
                  <a:pt x="204" y="368"/>
                </a:cubicBezTo>
                <a:cubicBezTo>
                  <a:pt x="205" y="367"/>
                  <a:pt x="203" y="367"/>
                  <a:pt x="201" y="366"/>
                </a:cubicBezTo>
                <a:cubicBezTo>
                  <a:pt x="200" y="366"/>
                  <a:pt x="199" y="366"/>
                  <a:pt x="199" y="365"/>
                </a:cubicBezTo>
                <a:cubicBezTo>
                  <a:pt x="208" y="368"/>
                  <a:pt x="216" y="370"/>
                  <a:pt x="226" y="371"/>
                </a:cubicBezTo>
                <a:cubicBezTo>
                  <a:pt x="225" y="371"/>
                  <a:pt x="224" y="371"/>
                  <a:pt x="223" y="372"/>
                </a:cubicBezTo>
                <a:cubicBezTo>
                  <a:pt x="225" y="372"/>
                  <a:pt x="227" y="372"/>
                  <a:pt x="229" y="372"/>
                </a:cubicBezTo>
                <a:cubicBezTo>
                  <a:pt x="228" y="372"/>
                  <a:pt x="227" y="372"/>
                  <a:pt x="227" y="372"/>
                </a:cubicBezTo>
                <a:cubicBezTo>
                  <a:pt x="226" y="372"/>
                  <a:pt x="225" y="372"/>
                  <a:pt x="224" y="372"/>
                </a:cubicBezTo>
                <a:cubicBezTo>
                  <a:pt x="224" y="372"/>
                  <a:pt x="224" y="372"/>
                  <a:pt x="223" y="372"/>
                </a:cubicBezTo>
                <a:cubicBezTo>
                  <a:pt x="223" y="372"/>
                  <a:pt x="221" y="372"/>
                  <a:pt x="221" y="372"/>
                </a:cubicBezTo>
                <a:cubicBezTo>
                  <a:pt x="223" y="371"/>
                  <a:pt x="219" y="371"/>
                  <a:pt x="216" y="370"/>
                </a:cubicBezTo>
                <a:cubicBezTo>
                  <a:pt x="214" y="370"/>
                  <a:pt x="213" y="370"/>
                  <a:pt x="212" y="369"/>
                </a:cubicBezTo>
                <a:cubicBezTo>
                  <a:pt x="215" y="370"/>
                  <a:pt x="216" y="371"/>
                  <a:pt x="215" y="371"/>
                </a:cubicBezTo>
                <a:cubicBezTo>
                  <a:pt x="214" y="371"/>
                  <a:pt x="215" y="372"/>
                  <a:pt x="216" y="372"/>
                </a:cubicBezTo>
                <a:cubicBezTo>
                  <a:pt x="215" y="372"/>
                  <a:pt x="214" y="372"/>
                  <a:pt x="212" y="372"/>
                </a:cubicBezTo>
                <a:cubicBezTo>
                  <a:pt x="211" y="372"/>
                  <a:pt x="209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4" y="371"/>
                  <a:pt x="204" y="371"/>
                  <a:pt x="205" y="372"/>
                </a:cubicBezTo>
                <a:cubicBezTo>
                  <a:pt x="203" y="372"/>
                  <a:pt x="201" y="371"/>
                  <a:pt x="200" y="371"/>
                </a:cubicBezTo>
                <a:cubicBezTo>
                  <a:pt x="199" y="371"/>
                  <a:pt x="199" y="371"/>
                  <a:pt x="197" y="370"/>
                </a:cubicBezTo>
                <a:cubicBezTo>
                  <a:pt x="196" y="369"/>
                  <a:pt x="192" y="368"/>
                  <a:pt x="190" y="366"/>
                </a:cubicBezTo>
                <a:cubicBezTo>
                  <a:pt x="187" y="366"/>
                  <a:pt x="186" y="365"/>
                  <a:pt x="185" y="364"/>
                </a:cubicBezTo>
                <a:cubicBezTo>
                  <a:pt x="184" y="364"/>
                  <a:pt x="185" y="363"/>
                  <a:pt x="183" y="362"/>
                </a:cubicBezTo>
                <a:cubicBezTo>
                  <a:pt x="181" y="362"/>
                  <a:pt x="182" y="363"/>
                  <a:pt x="182" y="363"/>
                </a:cubicBezTo>
                <a:cubicBezTo>
                  <a:pt x="183" y="364"/>
                  <a:pt x="182" y="364"/>
                  <a:pt x="184" y="365"/>
                </a:cubicBezTo>
                <a:cubicBezTo>
                  <a:pt x="186" y="366"/>
                  <a:pt x="185" y="366"/>
                  <a:pt x="184" y="365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2" y="365"/>
                  <a:pt x="182" y="366"/>
                  <a:pt x="183" y="366"/>
                </a:cubicBezTo>
                <a:cubicBezTo>
                  <a:pt x="184" y="367"/>
                  <a:pt x="184" y="367"/>
                  <a:pt x="185" y="367"/>
                </a:cubicBezTo>
                <a:cubicBezTo>
                  <a:pt x="186" y="368"/>
                  <a:pt x="188" y="368"/>
                  <a:pt x="189" y="369"/>
                </a:cubicBezTo>
                <a:cubicBezTo>
                  <a:pt x="191" y="370"/>
                  <a:pt x="194" y="370"/>
                  <a:pt x="194" y="371"/>
                </a:cubicBezTo>
                <a:cubicBezTo>
                  <a:pt x="191" y="370"/>
                  <a:pt x="191" y="370"/>
                  <a:pt x="191" y="370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87" y="369"/>
                  <a:pt x="185" y="368"/>
                  <a:pt x="183" y="367"/>
                </a:cubicBezTo>
                <a:cubicBezTo>
                  <a:pt x="182" y="366"/>
                  <a:pt x="180" y="366"/>
                  <a:pt x="179" y="365"/>
                </a:cubicBezTo>
                <a:cubicBezTo>
                  <a:pt x="178" y="365"/>
                  <a:pt x="176" y="364"/>
                  <a:pt x="175" y="363"/>
                </a:cubicBezTo>
                <a:cubicBezTo>
                  <a:pt x="172" y="362"/>
                  <a:pt x="170" y="361"/>
                  <a:pt x="167" y="359"/>
                </a:cubicBezTo>
                <a:cubicBezTo>
                  <a:pt x="165" y="358"/>
                  <a:pt x="166" y="359"/>
                  <a:pt x="166" y="360"/>
                </a:cubicBezTo>
                <a:cubicBezTo>
                  <a:pt x="167" y="360"/>
                  <a:pt x="170" y="362"/>
                  <a:pt x="168" y="361"/>
                </a:cubicBezTo>
                <a:cubicBezTo>
                  <a:pt x="166" y="361"/>
                  <a:pt x="165" y="360"/>
                  <a:pt x="164" y="359"/>
                </a:cubicBezTo>
                <a:cubicBezTo>
                  <a:pt x="163" y="359"/>
                  <a:pt x="163" y="359"/>
                  <a:pt x="160" y="358"/>
                </a:cubicBezTo>
                <a:cubicBezTo>
                  <a:pt x="162" y="359"/>
                  <a:pt x="164" y="360"/>
                  <a:pt x="165" y="361"/>
                </a:cubicBezTo>
                <a:cubicBezTo>
                  <a:pt x="165" y="361"/>
                  <a:pt x="164" y="361"/>
                  <a:pt x="164" y="361"/>
                </a:cubicBezTo>
                <a:cubicBezTo>
                  <a:pt x="162" y="360"/>
                  <a:pt x="161" y="359"/>
                  <a:pt x="160" y="358"/>
                </a:cubicBezTo>
                <a:cubicBezTo>
                  <a:pt x="160" y="358"/>
                  <a:pt x="159" y="358"/>
                  <a:pt x="159" y="358"/>
                </a:cubicBezTo>
                <a:cubicBezTo>
                  <a:pt x="158" y="356"/>
                  <a:pt x="155" y="353"/>
                  <a:pt x="150" y="349"/>
                </a:cubicBezTo>
                <a:cubicBezTo>
                  <a:pt x="151" y="350"/>
                  <a:pt x="152" y="350"/>
                  <a:pt x="153" y="351"/>
                </a:cubicBezTo>
                <a:cubicBezTo>
                  <a:pt x="150" y="348"/>
                  <a:pt x="147" y="345"/>
                  <a:pt x="143" y="342"/>
                </a:cubicBezTo>
                <a:cubicBezTo>
                  <a:pt x="143" y="342"/>
                  <a:pt x="143" y="342"/>
                  <a:pt x="144" y="343"/>
                </a:cubicBezTo>
                <a:cubicBezTo>
                  <a:pt x="144" y="344"/>
                  <a:pt x="146" y="345"/>
                  <a:pt x="147" y="347"/>
                </a:cubicBezTo>
                <a:cubicBezTo>
                  <a:pt x="145" y="345"/>
                  <a:pt x="142" y="343"/>
                  <a:pt x="143" y="344"/>
                </a:cubicBezTo>
                <a:cubicBezTo>
                  <a:pt x="143" y="345"/>
                  <a:pt x="143" y="345"/>
                  <a:pt x="147" y="349"/>
                </a:cubicBezTo>
                <a:cubicBezTo>
                  <a:pt x="149" y="351"/>
                  <a:pt x="151" y="352"/>
                  <a:pt x="154" y="354"/>
                </a:cubicBezTo>
                <a:cubicBezTo>
                  <a:pt x="156" y="356"/>
                  <a:pt x="158" y="358"/>
                  <a:pt x="161" y="359"/>
                </a:cubicBezTo>
                <a:cubicBezTo>
                  <a:pt x="161" y="360"/>
                  <a:pt x="163" y="360"/>
                  <a:pt x="164" y="361"/>
                </a:cubicBezTo>
                <a:cubicBezTo>
                  <a:pt x="165" y="362"/>
                  <a:pt x="166" y="363"/>
                  <a:pt x="166" y="363"/>
                </a:cubicBezTo>
                <a:cubicBezTo>
                  <a:pt x="166" y="363"/>
                  <a:pt x="165" y="363"/>
                  <a:pt x="164" y="362"/>
                </a:cubicBezTo>
                <a:cubicBezTo>
                  <a:pt x="163" y="361"/>
                  <a:pt x="162" y="360"/>
                  <a:pt x="161" y="360"/>
                </a:cubicBezTo>
                <a:cubicBezTo>
                  <a:pt x="159" y="359"/>
                  <a:pt x="158" y="358"/>
                  <a:pt x="157" y="357"/>
                </a:cubicBezTo>
                <a:cubicBezTo>
                  <a:pt x="153" y="354"/>
                  <a:pt x="153" y="354"/>
                  <a:pt x="153" y="354"/>
                </a:cubicBezTo>
                <a:cubicBezTo>
                  <a:pt x="152" y="353"/>
                  <a:pt x="151" y="352"/>
                  <a:pt x="149" y="351"/>
                </a:cubicBezTo>
                <a:cubicBezTo>
                  <a:pt x="147" y="350"/>
                  <a:pt x="145" y="347"/>
                  <a:pt x="142" y="345"/>
                </a:cubicBezTo>
                <a:cubicBezTo>
                  <a:pt x="142" y="346"/>
                  <a:pt x="142" y="346"/>
                  <a:pt x="142" y="346"/>
                </a:cubicBezTo>
                <a:cubicBezTo>
                  <a:pt x="140" y="344"/>
                  <a:pt x="138" y="343"/>
                  <a:pt x="136" y="342"/>
                </a:cubicBezTo>
                <a:cubicBezTo>
                  <a:pt x="135" y="340"/>
                  <a:pt x="133" y="338"/>
                  <a:pt x="131" y="336"/>
                </a:cubicBezTo>
                <a:cubicBezTo>
                  <a:pt x="130" y="334"/>
                  <a:pt x="128" y="332"/>
                  <a:pt x="127" y="331"/>
                </a:cubicBezTo>
                <a:cubicBezTo>
                  <a:pt x="126" y="329"/>
                  <a:pt x="124" y="327"/>
                  <a:pt x="123" y="326"/>
                </a:cubicBezTo>
                <a:cubicBezTo>
                  <a:pt x="120" y="323"/>
                  <a:pt x="120" y="322"/>
                  <a:pt x="119" y="320"/>
                </a:cubicBezTo>
                <a:cubicBezTo>
                  <a:pt x="119" y="320"/>
                  <a:pt x="118" y="318"/>
                  <a:pt x="119" y="319"/>
                </a:cubicBezTo>
                <a:cubicBezTo>
                  <a:pt x="120" y="320"/>
                  <a:pt x="121" y="322"/>
                  <a:pt x="122" y="324"/>
                </a:cubicBezTo>
                <a:cubicBezTo>
                  <a:pt x="122" y="324"/>
                  <a:pt x="123" y="324"/>
                  <a:pt x="123" y="325"/>
                </a:cubicBezTo>
                <a:cubicBezTo>
                  <a:pt x="121" y="321"/>
                  <a:pt x="121" y="321"/>
                  <a:pt x="124" y="325"/>
                </a:cubicBezTo>
                <a:cubicBezTo>
                  <a:pt x="126" y="326"/>
                  <a:pt x="127" y="327"/>
                  <a:pt x="128" y="329"/>
                </a:cubicBezTo>
                <a:cubicBezTo>
                  <a:pt x="129" y="330"/>
                  <a:pt x="131" y="331"/>
                  <a:pt x="132" y="332"/>
                </a:cubicBezTo>
                <a:cubicBezTo>
                  <a:pt x="132" y="333"/>
                  <a:pt x="133" y="333"/>
                  <a:pt x="134" y="334"/>
                </a:cubicBezTo>
                <a:cubicBezTo>
                  <a:pt x="134" y="335"/>
                  <a:pt x="135" y="335"/>
                  <a:pt x="136" y="336"/>
                </a:cubicBezTo>
                <a:cubicBezTo>
                  <a:pt x="137" y="337"/>
                  <a:pt x="139" y="339"/>
                  <a:pt x="141" y="341"/>
                </a:cubicBezTo>
                <a:cubicBezTo>
                  <a:pt x="139" y="339"/>
                  <a:pt x="138" y="337"/>
                  <a:pt x="136" y="335"/>
                </a:cubicBezTo>
                <a:cubicBezTo>
                  <a:pt x="136" y="335"/>
                  <a:pt x="135" y="334"/>
                  <a:pt x="134" y="333"/>
                </a:cubicBezTo>
                <a:cubicBezTo>
                  <a:pt x="133" y="332"/>
                  <a:pt x="133" y="332"/>
                  <a:pt x="132" y="331"/>
                </a:cubicBezTo>
                <a:cubicBezTo>
                  <a:pt x="129" y="327"/>
                  <a:pt x="124" y="322"/>
                  <a:pt x="123" y="318"/>
                </a:cubicBezTo>
                <a:cubicBezTo>
                  <a:pt x="126" y="322"/>
                  <a:pt x="128" y="326"/>
                  <a:pt x="132" y="330"/>
                </a:cubicBezTo>
                <a:cubicBezTo>
                  <a:pt x="131" y="329"/>
                  <a:pt x="131" y="328"/>
                  <a:pt x="130" y="328"/>
                </a:cubicBezTo>
                <a:cubicBezTo>
                  <a:pt x="130" y="327"/>
                  <a:pt x="130" y="326"/>
                  <a:pt x="129" y="326"/>
                </a:cubicBezTo>
                <a:cubicBezTo>
                  <a:pt x="128" y="324"/>
                  <a:pt x="127" y="323"/>
                  <a:pt x="125" y="321"/>
                </a:cubicBezTo>
                <a:cubicBezTo>
                  <a:pt x="121" y="316"/>
                  <a:pt x="119" y="310"/>
                  <a:pt x="116" y="305"/>
                </a:cubicBezTo>
                <a:cubicBezTo>
                  <a:pt x="114" y="302"/>
                  <a:pt x="114" y="302"/>
                  <a:pt x="114" y="302"/>
                </a:cubicBezTo>
                <a:cubicBezTo>
                  <a:pt x="114" y="302"/>
                  <a:pt x="114" y="303"/>
                  <a:pt x="113" y="301"/>
                </a:cubicBezTo>
                <a:cubicBezTo>
                  <a:pt x="112" y="299"/>
                  <a:pt x="112" y="298"/>
                  <a:pt x="112" y="298"/>
                </a:cubicBezTo>
                <a:cubicBezTo>
                  <a:pt x="112" y="298"/>
                  <a:pt x="113" y="299"/>
                  <a:pt x="115" y="301"/>
                </a:cubicBezTo>
                <a:cubicBezTo>
                  <a:pt x="115" y="302"/>
                  <a:pt x="116" y="303"/>
                  <a:pt x="116" y="304"/>
                </a:cubicBezTo>
                <a:cubicBezTo>
                  <a:pt x="118" y="307"/>
                  <a:pt x="118" y="307"/>
                  <a:pt x="118" y="307"/>
                </a:cubicBezTo>
                <a:cubicBezTo>
                  <a:pt x="119" y="308"/>
                  <a:pt x="119" y="309"/>
                  <a:pt x="120" y="310"/>
                </a:cubicBezTo>
                <a:cubicBezTo>
                  <a:pt x="120" y="311"/>
                  <a:pt x="121" y="312"/>
                  <a:pt x="122" y="313"/>
                </a:cubicBezTo>
                <a:cubicBezTo>
                  <a:pt x="122" y="314"/>
                  <a:pt x="123" y="315"/>
                  <a:pt x="124" y="316"/>
                </a:cubicBezTo>
                <a:cubicBezTo>
                  <a:pt x="124" y="317"/>
                  <a:pt x="125" y="317"/>
                  <a:pt x="125" y="318"/>
                </a:cubicBezTo>
                <a:cubicBezTo>
                  <a:pt x="126" y="318"/>
                  <a:pt x="126" y="319"/>
                  <a:pt x="127" y="319"/>
                </a:cubicBezTo>
                <a:cubicBezTo>
                  <a:pt x="127" y="319"/>
                  <a:pt x="126" y="317"/>
                  <a:pt x="125" y="315"/>
                </a:cubicBezTo>
                <a:cubicBezTo>
                  <a:pt x="123" y="312"/>
                  <a:pt x="126" y="317"/>
                  <a:pt x="125" y="316"/>
                </a:cubicBezTo>
                <a:cubicBezTo>
                  <a:pt x="124" y="315"/>
                  <a:pt x="123" y="314"/>
                  <a:pt x="123" y="314"/>
                </a:cubicBezTo>
                <a:cubicBezTo>
                  <a:pt x="123" y="313"/>
                  <a:pt x="121" y="310"/>
                  <a:pt x="121" y="309"/>
                </a:cubicBezTo>
                <a:cubicBezTo>
                  <a:pt x="122" y="310"/>
                  <a:pt x="122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5" y="315"/>
                  <a:pt x="127" y="318"/>
                  <a:pt x="130" y="320"/>
                </a:cubicBezTo>
                <a:cubicBezTo>
                  <a:pt x="130" y="321"/>
                  <a:pt x="133" y="323"/>
                  <a:pt x="134" y="325"/>
                </a:cubicBezTo>
                <a:cubicBezTo>
                  <a:pt x="136" y="328"/>
                  <a:pt x="138" y="330"/>
                  <a:pt x="141" y="333"/>
                </a:cubicBezTo>
                <a:cubicBezTo>
                  <a:pt x="141" y="333"/>
                  <a:pt x="140" y="331"/>
                  <a:pt x="138" y="329"/>
                </a:cubicBezTo>
                <a:cubicBezTo>
                  <a:pt x="138" y="329"/>
                  <a:pt x="137" y="328"/>
                  <a:pt x="137" y="327"/>
                </a:cubicBezTo>
                <a:cubicBezTo>
                  <a:pt x="137" y="327"/>
                  <a:pt x="137" y="327"/>
                  <a:pt x="137" y="327"/>
                </a:cubicBezTo>
                <a:cubicBezTo>
                  <a:pt x="137" y="328"/>
                  <a:pt x="138" y="328"/>
                  <a:pt x="139" y="329"/>
                </a:cubicBezTo>
                <a:cubicBezTo>
                  <a:pt x="140" y="331"/>
                  <a:pt x="141" y="332"/>
                  <a:pt x="144" y="334"/>
                </a:cubicBezTo>
                <a:cubicBezTo>
                  <a:pt x="142" y="333"/>
                  <a:pt x="142" y="332"/>
                  <a:pt x="141" y="331"/>
                </a:cubicBezTo>
                <a:cubicBezTo>
                  <a:pt x="142" y="332"/>
                  <a:pt x="142" y="332"/>
                  <a:pt x="142" y="332"/>
                </a:cubicBezTo>
                <a:cubicBezTo>
                  <a:pt x="143" y="334"/>
                  <a:pt x="145" y="333"/>
                  <a:pt x="146" y="336"/>
                </a:cubicBezTo>
                <a:cubicBezTo>
                  <a:pt x="148" y="338"/>
                  <a:pt x="150" y="339"/>
                  <a:pt x="152" y="340"/>
                </a:cubicBezTo>
                <a:cubicBezTo>
                  <a:pt x="151" y="339"/>
                  <a:pt x="149" y="338"/>
                  <a:pt x="148" y="336"/>
                </a:cubicBezTo>
                <a:cubicBezTo>
                  <a:pt x="152" y="340"/>
                  <a:pt x="155" y="342"/>
                  <a:pt x="158" y="345"/>
                </a:cubicBezTo>
                <a:cubicBezTo>
                  <a:pt x="164" y="349"/>
                  <a:pt x="164" y="349"/>
                  <a:pt x="169" y="351"/>
                </a:cubicBezTo>
                <a:cubicBezTo>
                  <a:pt x="165" y="349"/>
                  <a:pt x="161" y="347"/>
                  <a:pt x="159" y="344"/>
                </a:cubicBezTo>
                <a:cubicBezTo>
                  <a:pt x="161" y="346"/>
                  <a:pt x="163" y="347"/>
                  <a:pt x="165" y="348"/>
                </a:cubicBezTo>
                <a:cubicBezTo>
                  <a:pt x="166" y="349"/>
                  <a:pt x="168" y="351"/>
                  <a:pt x="169" y="350"/>
                </a:cubicBezTo>
                <a:cubicBezTo>
                  <a:pt x="169" y="350"/>
                  <a:pt x="166" y="349"/>
                  <a:pt x="166" y="348"/>
                </a:cubicBezTo>
                <a:cubicBezTo>
                  <a:pt x="166" y="348"/>
                  <a:pt x="165" y="347"/>
                  <a:pt x="165" y="347"/>
                </a:cubicBezTo>
                <a:cubicBezTo>
                  <a:pt x="167" y="347"/>
                  <a:pt x="168" y="348"/>
                  <a:pt x="170" y="348"/>
                </a:cubicBezTo>
                <a:cubicBezTo>
                  <a:pt x="171" y="349"/>
                  <a:pt x="170" y="348"/>
                  <a:pt x="171" y="347"/>
                </a:cubicBezTo>
                <a:cubicBezTo>
                  <a:pt x="171" y="347"/>
                  <a:pt x="170" y="346"/>
                  <a:pt x="168" y="345"/>
                </a:cubicBezTo>
                <a:cubicBezTo>
                  <a:pt x="165" y="344"/>
                  <a:pt x="164" y="342"/>
                  <a:pt x="164" y="341"/>
                </a:cubicBezTo>
                <a:cubicBezTo>
                  <a:pt x="163" y="341"/>
                  <a:pt x="161" y="340"/>
                  <a:pt x="159" y="339"/>
                </a:cubicBezTo>
                <a:cubicBezTo>
                  <a:pt x="158" y="338"/>
                  <a:pt x="156" y="336"/>
                  <a:pt x="154" y="335"/>
                </a:cubicBezTo>
                <a:cubicBezTo>
                  <a:pt x="151" y="331"/>
                  <a:pt x="151" y="332"/>
                  <a:pt x="151" y="333"/>
                </a:cubicBezTo>
                <a:cubicBezTo>
                  <a:pt x="151" y="333"/>
                  <a:pt x="152" y="333"/>
                  <a:pt x="151" y="333"/>
                </a:cubicBezTo>
                <a:cubicBezTo>
                  <a:pt x="151" y="333"/>
                  <a:pt x="151" y="333"/>
                  <a:pt x="151" y="333"/>
                </a:cubicBezTo>
                <a:cubicBezTo>
                  <a:pt x="149" y="333"/>
                  <a:pt x="153" y="335"/>
                  <a:pt x="153" y="335"/>
                </a:cubicBezTo>
                <a:cubicBezTo>
                  <a:pt x="152" y="335"/>
                  <a:pt x="151" y="335"/>
                  <a:pt x="150" y="334"/>
                </a:cubicBezTo>
                <a:cubicBezTo>
                  <a:pt x="145" y="329"/>
                  <a:pt x="141" y="324"/>
                  <a:pt x="137" y="319"/>
                </a:cubicBezTo>
                <a:cubicBezTo>
                  <a:pt x="136" y="317"/>
                  <a:pt x="136" y="316"/>
                  <a:pt x="135" y="315"/>
                </a:cubicBezTo>
                <a:cubicBezTo>
                  <a:pt x="135" y="314"/>
                  <a:pt x="134" y="314"/>
                  <a:pt x="134" y="313"/>
                </a:cubicBezTo>
                <a:cubicBezTo>
                  <a:pt x="134" y="313"/>
                  <a:pt x="135" y="312"/>
                  <a:pt x="136" y="313"/>
                </a:cubicBezTo>
                <a:cubicBezTo>
                  <a:pt x="136" y="313"/>
                  <a:pt x="137" y="314"/>
                  <a:pt x="135" y="311"/>
                </a:cubicBezTo>
                <a:cubicBezTo>
                  <a:pt x="134" y="309"/>
                  <a:pt x="133" y="308"/>
                  <a:pt x="132" y="306"/>
                </a:cubicBezTo>
                <a:cubicBezTo>
                  <a:pt x="131" y="305"/>
                  <a:pt x="130" y="304"/>
                  <a:pt x="129" y="302"/>
                </a:cubicBezTo>
                <a:cubicBezTo>
                  <a:pt x="127" y="300"/>
                  <a:pt x="125" y="296"/>
                  <a:pt x="123" y="292"/>
                </a:cubicBezTo>
                <a:cubicBezTo>
                  <a:pt x="127" y="299"/>
                  <a:pt x="123" y="292"/>
                  <a:pt x="123" y="291"/>
                </a:cubicBezTo>
                <a:cubicBezTo>
                  <a:pt x="124" y="293"/>
                  <a:pt x="125" y="294"/>
                  <a:pt x="126" y="297"/>
                </a:cubicBezTo>
                <a:cubicBezTo>
                  <a:pt x="125" y="294"/>
                  <a:pt x="125" y="293"/>
                  <a:pt x="124" y="290"/>
                </a:cubicBezTo>
                <a:cubicBezTo>
                  <a:pt x="121" y="285"/>
                  <a:pt x="120" y="279"/>
                  <a:pt x="117" y="275"/>
                </a:cubicBezTo>
                <a:cubicBezTo>
                  <a:pt x="118" y="277"/>
                  <a:pt x="119" y="279"/>
                  <a:pt x="119" y="281"/>
                </a:cubicBezTo>
                <a:cubicBezTo>
                  <a:pt x="120" y="284"/>
                  <a:pt x="121" y="286"/>
                  <a:pt x="122" y="288"/>
                </a:cubicBezTo>
                <a:cubicBezTo>
                  <a:pt x="122" y="289"/>
                  <a:pt x="122" y="290"/>
                  <a:pt x="122" y="289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8"/>
                  <a:pt x="121" y="288"/>
                </a:cubicBezTo>
                <a:cubicBezTo>
                  <a:pt x="121" y="291"/>
                  <a:pt x="120" y="290"/>
                  <a:pt x="118" y="284"/>
                </a:cubicBezTo>
                <a:cubicBezTo>
                  <a:pt x="117" y="283"/>
                  <a:pt x="116" y="282"/>
                  <a:pt x="116" y="280"/>
                </a:cubicBezTo>
                <a:cubicBezTo>
                  <a:pt x="115" y="279"/>
                  <a:pt x="115" y="278"/>
                  <a:pt x="114" y="276"/>
                </a:cubicBezTo>
                <a:cubicBezTo>
                  <a:pt x="114" y="275"/>
                  <a:pt x="113" y="273"/>
                  <a:pt x="113" y="272"/>
                </a:cubicBezTo>
                <a:cubicBezTo>
                  <a:pt x="112" y="266"/>
                  <a:pt x="112" y="264"/>
                  <a:pt x="114" y="265"/>
                </a:cubicBezTo>
                <a:cubicBezTo>
                  <a:pt x="114" y="265"/>
                  <a:pt x="115" y="267"/>
                  <a:pt x="115" y="266"/>
                </a:cubicBezTo>
                <a:cubicBezTo>
                  <a:pt x="115" y="266"/>
                  <a:pt x="116" y="266"/>
                  <a:pt x="115" y="264"/>
                </a:cubicBezTo>
                <a:cubicBezTo>
                  <a:pt x="115" y="263"/>
                  <a:pt x="115" y="262"/>
                  <a:pt x="114" y="262"/>
                </a:cubicBezTo>
                <a:cubicBezTo>
                  <a:pt x="113" y="259"/>
                  <a:pt x="112" y="255"/>
                  <a:pt x="111" y="251"/>
                </a:cubicBezTo>
                <a:cubicBezTo>
                  <a:pt x="112" y="251"/>
                  <a:pt x="112" y="250"/>
                  <a:pt x="112" y="249"/>
                </a:cubicBezTo>
                <a:cubicBezTo>
                  <a:pt x="112" y="247"/>
                  <a:pt x="113" y="244"/>
                  <a:pt x="113" y="242"/>
                </a:cubicBezTo>
                <a:cubicBezTo>
                  <a:pt x="114" y="240"/>
                  <a:pt x="115" y="238"/>
                  <a:pt x="115" y="235"/>
                </a:cubicBezTo>
                <a:cubicBezTo>
                  <a:pt x="116" y="236"/>
                  <a:pt x="115" y="239"/>
                  <a:pt x="116" y="240"/>
                </a:cubicBezTo>
                <a:cubicBezTo>
                  <a:pt x="116" y="237"/>
                  <a:pt x="116" y="236"/>
                  <a:pt x="117" y="235"/>
                </a:cubicBezTo>
                <a:cubicBezTo>
                  <a:pt x="117" y="235"/>
                  <a:pt x="118" y="234"/>
                  <a:pt x="118" y="234"/>
                </a:cubicBezTo>
                <a:cubicBezTo>
                  <a:pt x="118" y="231"/>
                  <a:pt x="119" y="229"/>
                  <a:pt x="120" y="227"/>
                </a:cubicBezTo>
                <a:cubicBezTo>
                  <a:pt x="120" y="226"/>
                  <a:pt x="121" y="225"/>
                  <a:pt x="121" y="224"/>
                </a:cubicBezTo>
                <a:cubicBezTo>
                  <a:pt x="121" y="223"/>
                  <a:pt x="122" y="222"/>
                  <a:pt x="122" y="221"/>
                </a:cubicBezTo>
                <a:cubicBezTo>
                  <a:pt x="122" y="222"/>
                  <a:pt x="121" y="224"/>
                  <a:pt x="122" y="224"/>
                </a:cubicBezTo>
                <a:cubicBezTo>
                  <a:pt x="123" y="219"/>
                  <a:pt x="123" y="220"/>
                  <a:pt x="123" y="217"/>
                </a:cubicBezTo>
                <a:cubicBezTo>
                  <a:pt x="123" y="215"/>
                  <a:pt x="122" y="216"/>
                  <a:pt x="120" y="219"/>
                </a:cubicBezTo>
                <a:cubicBezTo>
                  <a:pt x="118" y="223"/>
                  <a:pt x="119" y="223"/>
                  <a:pt x="119" y="223"/>
                </a:cubicBezTo>
                <a:cubicBezTo>
                  <a:pt x="119" y="224"/>
                  <a:pt x="120" y="221"/>
                  <a:pt x="121" y="221"/>
                </a:cubicBezTo>
                <a:cubicBezTo>
                  <a:pt x="120" y="222"/>
                  <a:pt x="120" y="223"/>
                  <a:pt x="120" y="224"/>
                </a:cubicBezTo>
                <a:cubicBezTo>
                  <a:pt x="120" y="225"/>
                  <a:pt x="119" y="226"/>
                  <a:pt x="119" y="226"/>
                </a:cubicBezTo>
                <a:cubicBezTo>
                  <a:pt x="119" y="227"/>
                  <a:pt x="118" y="227"/>
                  <a:pt x="118" y="228"/>
                </a:cubicBezTo>
                <a:cubicBezTo>
                  <a:pt x="117" y="228"/>
                  <a:pt x="116" y="227"/>
                  <a:pt x="116" y="228"/>
                </a:cubicBezTo>
                <a:cubicBezTo>
                  <a:pt x="114" y="231"/>
                  <a:pt x="116" y="226"/>
                  <a:pt x="115" y="227"/>
                </a:cubicBezTo>
                <a:cubicBezTo>
                  <a:pt x="114" y="230"/>
                  <a:pt x="114" y="228"/>
                  <a:pt x="114" y="227"/>
                </a:cubicBezTo>
                <a:cubicBezTo>
                  <a:pt x="113" y="225"/>
                  <a:pt x="113" y="229"/>
                  <a:pt x="113" y="228"/>
                </a:cubicBezTo>
                <a:cubicBezTo>
                  <a:pt x="113" y="226"/>
                  <a:pt x="113" y="225"/>
                  <a:pt x="114" y="223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13" y="226"/>
                  <a:pt x="113" y="226"/>
                  <a:pt x="113" y="226"/>
                </a:cubicBezTo>
                <a:cubicBezTo>
                  <a:pt x="113" y="225"/>
                  <a:pt x="113" y="223"/>
                  <a:pt x="114" y="222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6" y="216"/>
                  <a:pt x="116" y="214"/>
                  <a:pt x="118" y="212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118" y="213"/>
                  <a:pt x="116" y="214"/>
                  <a:pt x="117" y="215"/>
                </a:cubicBezTo>
                <a:cubicBezTo>
                  <a:pt x="118" y="213"/>
                  <a:pt x="118" y="212"/>
                  <a:pt x="119" y="210"/>
                </a:cubicBezTo>
                <a:cubicBezTo>
                  <a:pt x="120" y="208"/>
                  <a:pt x="120" y="207"/>
                  <a:pt x="120" y="205"/>
                </a:cubicBezTo>
                <a:cubicBezTo>
                  <a:pt x="121" y="204"/>
                  <a:pt x="118" y="207"/>
                  <a:pt x="120" y="204"/>
                </a:cubicBezTo>
                <a:cubicBezTo>
                  <a:pt x="122" y="202"/>
                  <a:pt x="121" y="201"/>
                  <a:pt x="122" y="200"/>
                </a:cubicBezTo>
                <a:cubicBezTo>
                  <a:pt x="123" y="197"/>
                  <a:pt x="123" y="196"/>
                  <a:pt x="124" y="194"/>
                </a:cubicBezTo>
                <a:cubicBezTo>
                  <a:pt x="124" y="193"/>
                  <a:pt x="125" y="192"/>
                  <a:pt x="125" y="191"/>
                </a:cubicBezTo>
                <a:cubicBezTo>
                  <a:pt x="125" y="193"/>
                  <a:pt x="124" y="195"/>
                  <a:pt x="124" y="196"/>
                </a:cubicBezTo>
                <a:cubicBezTo>
                  <a:pt x="125" y="193"/>
                  <a:pt x="125" y="195"/>
                  <a:pt x="127" y="193"/>
                </a:cubicBezTo>
                <a:cubicBezTo>
                  <a:pt x="126" y="195"/>
                  <a:pt x="125" y="196"/>
                  <a:pt x="125" y="197"/>
                </a:cubicBezTo>
                <a:cubicBezTo>
                  <a:pt x="125" y="197"/>
                  <a:pt x="125" y="197"/>
                  <a:pt x="125" y="197"/>
                </a:cubicBezTo>
                <a:cubicBezTo>
                  <a:pt x="126" y="195"/>
                  <a:pt x="127" y="192"/>
                  <a:pt x="128" y="190"/>
                </a:cubicBezTo>
                <a:cubicBezTo>
                  <a:pt x="129" y="189"/>
                  <a:pt x="129" y="188"/>
                  <a:pt x="130" y="187"/>
                </a:cubicBezTo>
                <a:cubicBezTo>
                  <a:pt x="130" y="187"/>
                  <a:pt x="131" y="187"/>
                  <a:pt x="131" y="186"/>
                </a:cubicBezTo>
                <a:cubicBezTo>
                  <a:pt x="129" y="191"/>
                  <a:pt x="127" y="195"/>
                  <a:pt x="126" y="199"/>
                </a:cubicBezTo>
                <a:cubicBezTo>
                  <a:pt x="127" y="197"/>
                  <a:pt x="129" y="194"/>
                  <a:pt x="129" y="191"/>
                </a:cubicBezTo>
                <a:cubicBezTo>
                  <a:pt x="129" y="190"/>
                  <a:pt x="130" y="189"/>
                  <a:pt x="131" y="188"/>
                </a:cubicBezTo>
                <a:cubicBezTo>
                  <a:pt x="131" y="188"/>
                  <a:pt x="131" y="187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8"/>
                  <a:pt x="132" y="189"/>
                  <a:pt x="131" y="189"/>
                </a:cubicBezTo>
                <a:cubicBezTo>
                  <a:pt x="131" y="190"/>
                  <a:pt x="131" y="191"/>
                  <a:pt x="130" y="191"/>
                </a:cubicBezTo>
                <a:cubicBezTo>
                  <a:pt x="130" y="192"/>
                  <a:pt x="130" y="193"/>
                  <a:pt x="129" y="194"/>
                </a:cubicBezTo>
                <a:cubicBezTo>
                  <a:pt x="129" y="195"/>
                  <a:pt x="128" y="197"/>
                  <a:pt x="127" y="198"/>
                </a:cubicBezTo>
                <a:cubicBezTo>
                  <a:pt x="127" y="199"/>
                  <a:pt x="126" y="201"/>
                  <a:pt x="127" y="200"/>
                </a:cubicBezTo>
                <a:cubicBezTo>
                  <a:pt x="128" y="199"/>
                  <a:pt x="128" y="200"/>
                  <a:pt x="128" y="200"/>
                </a:cubicBezTo>
                <a:cubicBezTo>
                  <a:pt x="129" y="200"/>
                  <a:pt x="129" y="200"/>
                  <a:pt x="128" y="203"/>
                </a:cubicBezTo>
                <a:cubicBezTo>
                  <a:pt x="127" y="205"/>
                  <a:pt x="126" y="207"/>
                  <a:pt x="127" y="209"/>
                </a:cubicBezTo>
                <a:cubicBezTo>
                  <a:pt x="128" y="202"/>
                  <a:pt x="131" y="196"/>
                  <a:pt x="133" y="190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5" y="187"/>
                  <a:pt x="135" y="187"/>
                </a:cubicBezTo>
                <a:cubicBezTo>
                  <a:pt x="136" y="187"/>
                  <a:pt x="136" y="187"/>
                  <a:pt x="138" y="184"/>
                </a:cubicBezTo>
                <a:cubicBezTo>
                  <a:pt x="140" y="182"/>
                  <a:pt x="141" y="179"/>
                  <a:pt x="144" y="177"/>
                </a:cubicBezTo>
                <a:cubicBezTo>
                  <a:pt x="143" y="178"/>
                  <a:pt x="142" y="179"/>
                  <a:pt x="142" y="179"/>
                </a:cubicBezTo>
                <a:cubicBezTo>
                  <a:pt x="141" y="180"/>
                  <a:pt x="141" y="181"/>
                  <a:pt x="140" y="181"/>
                </a:cubicBezTo>
                <a:cubicBezTo>
                  <a:pt x="139" y="183"/>
                  <a:pt x="138" y="184"/>
                  <a:pt x="137" y="186"/>
                </a:cubicBezTo>
                <a:cubicBezTo>
                  <a:pt x="135" y="189"/>
                  <a:pt x="135" y="190"/>
                  <a:pt x="136" y="191"/>
                </a:cubicBezTo>
                <a:cubicBezTo>
                  <a:pt x="136" y="191"/>
                  <a:pt x="138" y="188"/>
                  <a:pt x="139" y="187"/>
                </a:cubicBezTo>
                <a:cubicBezTo>
                  <a:pt x="139" y="186"/>
                  <a:pt x="140" y="185"/>
                  <a:pt x="140" y="185"/>
                </a:cubicBezTo>
                <a:cubicBezTo>
                  <a:pt x="141" y="184"/>
                  <a:pt x="142" y="182"/>
                  <a:pt x="143" y="182"/>
                </a:cubicBezTo>
                <a:cubicBezTo>
                  <a:pt x="143" y="182"/>
                  <a:pt x="142" y="184"/>
                  <a:pt x="141" y="185"/>
                </a:cubicBezTo>
                <a:cubicBezTo>
                  <a:pt x="140" y="187"/>
                  <a:pt x="138" y="190"/>
                  <a:pt x="137" y="192"/>
                </a:cubicBezTo>
                <a:cubicBezTo>
                  <a:pt x="136" y="194"/>
                  <a:pt x="134" y="197"/>
                  <a:pt x="133" y="199"/>
                </a:cubicBezTo>
                <a:cubicBezTo>
                  <a:pt x="133" y="199"/>
                  <a:pt x="133" y="199"/>
                  <a:pt x="133" y="199"/>
                </a:cubicBezTo>
                <a:cubicBezTo>
                  <a:pt x="132" y="201"/>
                  <a:pt x="131" y="203"/>
                  <a:pt x="131" y="205"/>
                </a:cubicBezTo>
                <a:cubicBezTo>
                  <a:pt x="130" y="205"/>
                  <a:pt x="130" y="205"/>
                  <a:pt x="130" y="204"/>
                </a:cubicBezTo>
                <a:cubicBezTo>
                  <a:pt x="129" y="204"/>
                  <a:pt x="130" y="203"/>
                  <a:pt x="131" y="202"/>
                </a:cubicBezTo>
                <a:cubicBezTo>
                  <a:pt x="131" y="202"/>
                  <a:pt x="132" y="201"/>
                  <a:pt x="131" y="200"/>
                </a:cubicBezTo>
                <a:cubicBezTo>
                  <a:pt x="130" y="202"/>
                  <a:pt x="129" y="204"/>
                  <a:pt x="128" y="206"/>
                </a:cubicBezTo>
                <a:cubicBezTo>
                  <a:pt x="128" y="207"/>
                  <a:pt x="127" y="208"/>
                  <a:pt x="128" y="208"/>
                </a:cubicBezTo>
                <a:cubicBezTo>
                  <a:pt x="129" y="206"/>
                  <a:pt x="130" y="206"/>
                  <a:pt x="132" y="203"/>
                </a:cubicBezTo>
                <a:cubicBezTo>
                  <a:pt x="135" y="199"/>
                  <a:pt x="137" y="198"/>
                  <a:pt x="139" y="195"/>
                </a:cubicBezTo>
                <a:cubicBezTo>
                  <a:pt x="142" y="190"/>
                  <a:pt x="142" y="193"/>
                  <a:pt x="143" y="193"/>
                </a:cubicBezTo>
                <a:cubicBezTo>
                  <a:pt x="144" y="193"/>
                  <a:pt x="144" y="192"/>
                  <a:pt x="143" y="194"/>
                </a:cubicBezTo>
                <a:cubicBezTo>
                  <a:pt x="143" y="195"/>
                  <a:pt x="144" y="195"/>
                  <a:pt x="145" y="195"/>
                </a:cubicBezTo>
                <a:cubicBezTo>
                  <a:pt x="146" y="194"/>
                  <a:pt x="146" y="192"/>
                  <a:pt x="147" y="191"/>
                </a:cubicBezTo>
                <a:cubicBezTo>
                  <a:pt x="148" y="191"/>
                  <a:pt x="148" y="190"/>
                  <a:pt x="149" y="189"/>
                </a:cubicBezTo>
                <a:cubicBezTo>
                  <a:pt x="149" y="191"/>
                  <a:pt x="148" y="192"/>
                  <a:pt x="148" y="194"/>
                </a:cubicBezTo>
                <a:cubicBezTo>
                  <a:pt x="147" y="195"/>
                  <a:pt x="145" y="197"/>
                  <a:pt x="144" y="199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5" y="199"/>
                  <a:pt x="145" y="199"/>
                  <a:pt x="146" y="199"/>
                </a:cubicBezTo>
                <a:cubicBezTo>
                  <a:pt x="146" y="199"/>
                  <a:pt x="147" y="199"/>
                  <a:pt x="148" y="197"/>
                </a:cubicBezTo>
                <a:cubicBezTo>
                  <a:pt x="150" y="195"/>
                  <a:pt x="152" y="193"/>
                  <a:pt x="154" y="191"/>
                </a:cubicBezTo>
                <a:cubicBezTo>
                  <a:pt x="155" y="190"/>
                  <a:pt x="156" y="189"/>
                  <a:pt x="157" y="188"/>
                </a:cubicBezTo>
                <a:cubicBezTo>
                  <a:pt x="158" y="187"/>
                  <a:pt x="159" y="186"/>
                  <a:pt x="160" y="185"/>
                </a:cubicBezTo>
                <a:cubicBezTo>
                  <a:pt x="159" y="188"/>
                  <a:pt x="155" y="190"/>
                  <a:pt x="155" y="193"/>
                </a:cubicBezTo>
                <a:cubicBezTo>
                  <a:pt x="156" y="192"/>
                  <a:pt x="156" y="190"/>
                  <a:pt x="158" y="190"/>
                </a:cubicBezTo>
                <a:cubicBezTo>
                  <a:pt x="154" y="195"/>
                  <a:pt x="157" y="194"/>
                  <a:pt x="157" y="195"/>
                </a:cubicBezTo>
                <a:cubicBezTo>
                  <a:pt x="158" y="194"/>
                  <a:pt x="159" y="192"/>
                  <a:pt x="160" y="192"/>
                </a:cubicBezTo>
                <a:cubicBezTo>
                  <a:pt x="160" y="192"/>
                  <a:pt x="160" y="193"/>
                  <a:pt x="159" y="193"/>
                </a:cubicBezTo>
                <a:cubicBezTo>
                  <a:pt x="158" y="194"/>
                  <a:pt x="158" y="195"/>
                  <a:pt x="159" y="195"/>
                </a:cubicBezTo>
                <a:cubicBezTo>
                  <a:pt x="159" y="195"/>
                  <a:pt x="160" y="194"/>
                  <a:pt x="160" y="193"/>
                </a:cubicBezTo>
                <a:cubicBezTo>
                  <a:pt x="161" y="191"/>
                  <a:pt x="163" y="189"/>
                  <a:pt x="163" y="188"/>
                </a:cubicBezTo>
                <a:cubicBezTo>
                  <a:pt x="164" y="187"/>
                  <a:pt x="165" y="185"/>
                  <a:pt x="166" y="185"/>
                </a:cubicBezTo>
                <a:cubicBezTo>
                  <a:pt x="167" y="184"/>
                  <a:pt x="167" y="183"/>
                  <a:pt x="168" y="183"/>
                </a:cubicBezTo>
                <a:cubicBezTo>
                  <a:pt x="169" y="183"/>
                  <a:pt x="172" y="181"/>
                  <a:pt x="174" y="179"/>
                </a:cubicBezTo>
                <a:cubicBezTo>
                  <a:pt x="173" y="181"/>
                  <a:pt x="172" y="182"/>
                  <a:pt x="170" y="183"/>
                </a:cubicBezTo>
                <a:cubicBezTo>
                  <a:pt x="167" y="186"/>
                  <a:pt x="165" y="189"/>
                  <a:pt x="163" y="192"/>
                </a:cubicBezTo>
                <a:cubicBezTo>
                  <a:pt x="165" y="191"/>
                  <a:pt x="166" y="189"/>
                  <a:pt x="168" y="188"/>
                </a:cubicBezTo>
                <a:cubicBezTo>
                  <a:pt x="168" y="188"/>
                  <a:pt x="170" y="186"/>
                  <a:pt x="170" y="186"/>
                </a:cubicBezTo>
                <a:cubicBezTo>
                  <a:pt x="171" y="187"/>
                  <a:pt x="170" y="188"/>
                  <a:pt x="169" y="189"/>
                </a:cubicBezTo>
                <a:cubicBezTo>
                  <a:pt x="168" y="191"/>
                  <a:pt x="167" y="191"/>
                  <a:pt x="166" y="191"/>
                </a:cubicBezTo>
                <a:cubicBezTo>
                  <a:pt x="166" y="191"/>
                  <a:pt x="166" y="192"/>
                  <a:pt x="166" y="192"/>
                </a:cubicBezTo>
                <a:cubicBezTo>
                  <a:pt x="163" y="195"/>
                  <a:pt x="162" y="195"/>
                  <a:pt x="162" y="193"/>
                </a:cubicBezTo>
                <a:cubicBezTo>
                  <a:pt x="162" y="193"/>
                  <a:pt x="161" y="193"/>
                  <a:pt x="160" y="194"/>
                </a:cubicBezTo>
                <a:cubicBezTo>
                  <a:pt x="158" y="197"/>
                  <a:pt x="156" y="199"/>
                  <a:pt x="155" y="201"/>
                </a:cubicBezTo>
                <a:cubicBezTo>
                  <a:pt x="153" y="202"/>
                  <a:pt x="152" y="204"/>
                  <a:pt x="151" y="206"/>
                </a:cubicBezTo>
                <a:cubicBezTo>
                  <a:pt x="150" y="208"/>
                  <a:pt x="149" y="210"/>
                  <a:pt x="148" y="211"/>
                </a:cubicBezTo>
                <a:cubicBezTo>
                  <a:pt x="149" y="211"/>
                  <a:pt x="150" y="209"/>
                  <a:pt x="151" y="208"/>
                </a:cubicBezTo>
                <a:cubicBezTo>
                  <a:pt x="151" y="209"/>
                  <a:pt x="150" y="210"/>
                  <a:pt x="150" y="212"/>
                </a:cubicBezTo>
                <a:cubicBezTo>
                  <a:pt x="149" y="213"/>
                  <a:pt x="149" y="215"/>
                  <a:pt x="148" y="217"/>
                </a:cubicBezTo>
                <a:cubicBezTo>
                  <a:pt x="148" y="218"/>
                  <a:pt x="148" y="219"/>
                  <a:pt x="147" y="220"/>
                </a:cubicBezTo>
                <a:cubicBezTo>
                  <a:pt x="146" y="220"/>
                  <a:pt x="145" y="222"/>
                  <a:pt x="144" y="225"/>
                </a:cubicBezTo>
                <a:cubicBezTo>
                  <a:pt x="146" y="223"/>
                  <a:pt x="146" y="223"/>
                  <a:pt x="147" y="223"/>
                </a:cubicBezTo>
                <a:cubicBezTo>
                  <a:pt x="146" y="224"/>
                  <a:pt x="145" y="224"/>
                  <a:pt x="144" y="226"/>
                </a:cubicBezTo>
                <a:cubicBezTo>
                  <a:pt x="144" y="229"/>
                  <a:pt x="146" y="227"/>
                  <a:pt x="147" y="227"/>
                </a:cubicBezTo>
                <a:cubicBezTo>
                  <a:pt x="146" y="228"/>
                  <a:pt x="145" y="230"/>
                  <a:pt x="145" y="231"/>
                </a:cubicBezTo>
                <a:cubicBezTo>
                  <a:pt x="145" y="231"/>
                  <a:pt x="145" y="232"/>
                  <a:pt x="146" y="232"/>
                </a:cubicBezTo>
                <a:cubicBezTo>
                  <a:pt x="146" y="232"/>
                  <a:pt x="146" y="231"/>
                  <a:pt x="146" y="231"/>
                </a:cubicBezTo>
                <a:cubicBezTo>
                  <a:pt x="147" y="229"/>
                  <a:pt x="148" y="227"/>
                  <a:pt x="148" y="225"/>
                </a:cubicBezTo>
                <a:cubicBezTo>
                  <a:pt x="149" y="225"/>
                  <a:pt x="149" y="224"/>
                  <a:pt x="150" y="223"/>
                </a:cubicBezTo>
                <a:cubicBezTo>
                  <a:pt x="150" y="222"/>
                  <a:pt x="151" y="221"/>
                  <a:pt x="151" y="220"/>
                </a:cubicBezTo>
                <a:cubicBezTo>
                  <a:pt x="150" y="222"/>
                  <a:pt x="150" y="224"/>
                  <a:pt x="149" y="225"/>
                </a:cubicBezTo>
                <a:cubicBezTo>
                  <a:pt x="150" y="225"/>
                  <a:pt x="150" y="224"/>
                  <a:pt x="150" y="223"/>
                </a:cubicBezTo>
                <a:cubicBezTo>
                  <a:pt x="151" y="222"/>
                  <a:pt x="153" y="220"/>
                  <a:pt x="152" y="219"/>
                </a:cubicBezTo>
                <a:cubicBezTo>
                  <a:pt x="151" y="219"/>
                  <a:pt x="153" y="217"/>
                  <a:pt x="153" y="217"/>
                </a:cubicBezTo>
                <a:cubicBezTo>
                  <a:pt x="153" y="217"/>
                  <a:pt x="154" y="216"/>
                  <a:pt x="155" y="215"/>
                </a:cubicBezTo>
                <a:cubicBezTo>
                  <a:pt x="156" y="214"/>
                  <a:pt x="157" y="213"/>
                  <a:pt x="158" y="214"/>
                </a:cubicBezTo>
                <a:cubicBezTo>
                  <a:pt x="156" y="215"/>
                  <a:pt x="156" y="217"/>
                  <a:pt x="155" y="219"/>
                </a:cubicBezTo>
                <a:cubicBezTo>
                  <a:pt x="154" y="220"/>
                  <a:pt x="153" y="221"/>
                  <a:pt x="152" y="222"/>
                </a:cubicBezTo>
                <a:cubicBezTo>
                  <a:pt x="151" y="224"/>
                  <a:pt x="151" y="225"/>
                  <a:pt x="150" y="227"/>
                </a:cubicBezTo>
                <a:cubicBezTo>
                  <a:pt x="149" y="229"/>
                  <a:pt x="150" y="229"/>
                  <a:pt x="150" y="229"/>
                </a:cubicBezTo>
                <a:cubicBezTo>
                  <a:pt x="151" y="229"/>
                  <a:pt x="151" y="229"/>
                  <a:pt x="152" y="228"/>
                </a:cubicBezTo>
                <a:cubicBezTo>
                  <a:pt x="152" y="226"/>
                  <a:pt x="153" y="225"/>
                  <a:pt x="153" y="224"/>
                </a:cubicBezTo>
                <a:cubicBezTo>
                  <a:pt x="154" y="222"/>
                  <a:pt x="155" y="221"/>
                  <a:pt x="155" y="220"/>
                </a:cubicBezTo>
                <a:cubicBezTo>
                  <a:pt x="157" y="216"/>
                  <a:pt x="157" y="216"/>
                  <a:pt x="157" y="216"/>
                </a:cubicBezTo>
                <a:cubicBezTo>
                  <a:pt x="158" y="214"/>
                  <a:pt x="159" y="213"/>
                  <a:pt x="159" y="212"/>
                </a:cubicBezTo>
                <a:cubicBezTo>
                  <a:pt x="160" y="211"/>
                  <a:pt x="161" y="210"/>
                  <a:pt x="162" y="210"/>
                </a:cubicBezTo>
                <a:cubicBezTo>
                  <a:pt x="160" y="212"/>
                  <a:pt x="162" y="210"/>
                  <a:pt x="162" y="211"/>
                </a:cubicBezTo>
                <a:cubicBezTo>
                  <a:pt x="162" y="211"/>
                  <a:pt x="162" y="212"/>
                  <a:pt x="161" y="213"/>
                </a:cubicBezTo>
                <a:cubicBezTo>
                  <a:pt x="160" y="214"/>
                  <a:pt x="160" y="215"/>
                  <a:pt x="159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8" y="219"/>
                  <a:pt x="159" y="218"/>
                  <a:pt x="160" y="217"/>
                </a:cubicBezTo>
                <a:cubicBezTo>
                  <a:pt x="161" y="215"/>
                  <a:pt x="163" y="213"/>
                  <a:pt x="164" y="211"/>
                </a:cubicBezTo>
                <a:cubicBezTo>
                  <a:pt x="165" y="209"/>
                  <a:pt x="166" y="209"/>
                  <a:pt x="167" y="208"/>
                </a:cubicBezTo>
                <a:cubicBezTo>
                  <a:pt x="168" y="206"/>
                  <a:pt x="169" y="205"/>
                  <a:pt x="170" y="204"/>
                </a:cubicBezTo>
                <a:cubicBezTo>
                  <a:pt x="170" y="205"/>
                  <a:pt x="169" y="207"/>
                  <a:pt x="167" y="208"/>
                </a:cubicBezTo>
                <a:cubicBezTo>
                  <a:pt x="167" y="209"/>
                  <a:pt x="166" y="210"/>
                  <a:pt x="166" y="210"/>
                </a:cubicBezTo>
                <a:cubicBezTo>
                  <a:pt x="165" y="211"/>
                  <a:pt x="165" y="211"/>
                  <a:pt x="165" y="211"/>
                </a:cubicBezTo>
                <a:cubicBezTo>
                  <a:pt x="165" y="212"/>
                  <a:pt x="165" y="213"/>
                  <a:pt x="164" y="214"/>
                </a:cubicBezTo>
                <a:cubicBezTo>
                  <a:pt x="164" y="214"/>
                  <a:pt x="165" y="212"/>
                  <a:pt x="166" y="210"/>
                </a:cubicBezTo>
                <a:cubicBezTo>
                  <a:pt x="168" y="209"/>
                  <a:pt x="169" y="207"/>
                  <a:pt x="169" y="207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9" y="208"/>
                  <a:pt x="168" y="209"/>
                  <a:pt x="167" y="210"/>
                </a:cubicBezTo>
                <a:cubicBezTo>
                  <a:pt x="166" y="211"/>
                  <a:pt x="166" y="212"/>
                  <a:pt x="166" y="212"/>
                </a:cubicBezTo>
                <a:cubicBezTo>
                  <a:pt x="167" y="211"/>
                  <a:pt x="168" y="209"/>
                  <a:pt x="169" y="209"/>
                </a:cubicBezTo>
                <a:cubicBezTo>
                  <a:pt x="170" y="209"/>
                  <a:pt x="173" y="205"/>
                  <a:pt x="173" y="205"/>
                </a:cubicBezTo>
                <a:cubicBezTo>
                  <a:pt x="173" y="206"/>
                  <a:pt x="172" y="207"/>
                  <a:pt x="171" y="209"/>
                </a:cubicBezTo>
                <a:cubicBezTo>
                  <a:pt x="173" y="207"/>
                  <a:pt x="175" y="207"/>
                  <a:pt x="177" y="203"/>
                </a:cubicBezTo>
                <a:cubicBezTo>
                  <a:pt x="177" y="203"/>
                  <a:pt x="178" y="202"/>
                  <a:pt x="179" y="202"/>
                </a:cubicBezTo>
                <a:cubicBezTo>
                  <a:pt x="180" y="201"/>
                  <a:pt x="181" y="200"/>
                  <a:pt x="182" y="200"/>
                </a:cubicBezTo>
                <a:cubicBezTo>
                  <a:pt x="183" y="199"/>
                  <a:pt x="184" y="198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4" y="198"/>
                  <a:pt x="183" y="199"/>
                </a:cubicBezTo>
                <a:cubicBezTo>
                  <a:pt x="182" y="200"/>
                  <a:pt x="182" y="200"/>
                  <a:pt x="183" y="200"/>
                </a:cubicBezTo>
                <a:cubicBezTo>
                  <a:pt x="183" y="200"/>
                  <a:pt x="184" y="200"/>
                  <a:pt x="184" y="199"/>
                </a:cubicBezTo>
                <a:cubicBezTo>
                  <a:pt x="184" y="199"/>
                  <a:pt x="185" y="197"/>
                  <a:pt x="186" y="197"/>
                </a:cubicBezTo>
                <a:cubicBezTo>
                  <a:pt x="187" y="196"/>
                  <a:pt x="188" y="196"/>
                  <a:pt x="188" y="195"/>
                </a:cubicBezTo>
                <a:cubicBezTo>
                  <a:pt x="189" y="195"/>
                  <a:pt x="189" y="194"/>
                  <a:pt x="189" y="194"/>
                </a:cubicBezTo>
                <a:cubicBezTo>
                  <a:pt x="190" y="194"/>
                  <a:pt x="191" y="193"/>
                  <a:pt x="191" y="193"/>
                </a:cubicBezTo>
                <a:cubicBezTo>
                  <a:pt x="191" y="195"/>
                  <a:pt x="192" y="194"/>
                  <a:pt x="194" y="192"/>
                </a:cubicBezTo>
                <a:cubicBezTo>
                  <a:pt x="195" y="192"/>
                  <a:pt x="195" y="191"/>
                  <a:pt x="196" y="191"/>
                </a:cubicBezTo>
                <a:cubicBezTo>
                  <a:pt x="194" y="192"/>
                  <a:pt x="193" y="192"/>
                  <a:pt x="193" y="191"/>
                </a:cubicBezTo>
                <a:cubicBezTo>
                  <a:pt x="194" y="190"/>
                  <a:pt x="193" y="191"/>
                  <a:pt x="192" y="191"/>
                </a:cubicBezTo>
                <a:cubicBezTo>
                  <a:pt x="193" y="190"/>
                  <a:pt x="193" y="189"/>
                  <a:pt x="193" y="188"/>
                </a:cubicBezTo>
                <a:cubicBezTo>
                  <a:pt x="194" y="187"/>
                  <a:pt x="195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7" y="184"/>
                  <a:pt x="197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ubicBezTo>
                  <a:pt x="199" y="182"/>
                  <a:pt x="199" y="181"/>
                  <a:pt x="200" y="181"/>
                </a:cubicBezTo>
                <a:cubicBezTo>
                  <a:pt x="201" y="182"/>
                  <a:pt x="204" y="180"/>
                  <a:pt x="205" y="180"/>
                </a:cubicBezTo>
                <a:cubicBezTo>
                  <a:pt x="206" y="179"/>
                  <a:pt x="207" y="179"/>
                  <a:pt x="208" y="179"/>
                </a:cubicBezTo>
                <a:cubicBezTo>
                  <a:pt x="209" y="179"/>
                  <a:pt x="209" y="180"/>
                  <a:pt x="210" y="179"/>
                </a:cubicBezTo>
                <a:cubicBezTo>
                  <a:pt x="211" y="179"/>
                  <a:pt x="210" y="178"/>
                  <a:pt x="210" y="178"/>
                </a:cubicBezTo>
                <a:cubicBezTo>
                  <a:pt x="209" y="178"/>
                  <a:pt x="210" y="177"/>
                  <a:pt x="208" y="178"/>
                </a:cubicBezTo>
                <a:cubicBezTo>
                  <a:pt x="207" y="178"/>
                  <a:pt x="207" y="177"/>
                  <a:pt x="208" y="177"/>
                </a:cubicBezTo>
                <a:cubicBezTo>
                  <a:pt x="209" y="177"/>
                  <a:pt x="208" y="177"/>
                  <a:pt x="208" y="176"/>
                </a:cubicBezTo>
                <a:cubicBezTo>
                  <a:pt x="208" y="176"/>
                  <a:pt x="208" y="175"/>
                  <a:pt x="207" y="176"/>
                </a:cubicBezTo>
                <a:cubicBezTo>
                  <a:pt x="207" y="176"/>
                  <a:pt x="206" y="176"/>
                  <a:pt x="206" y="176"/>
                </a:cubicBezTo>
                <a:cubicBezTo>
                  <a:pt x="205" y="176"/>
                  <a:pt x="205" y="176"/>
                  <a:pt x="204" y="177"/>
                </a:cubicBezTo>
                <a:cubicBezTo>
                  <a:pt x="203" y="178"/>
                  <a:pt x="201" y="179"/>
                  <a:pt x="200" y="178"/>
                </a:cubicBezTo>
                <a:cubicBezTo>
                  <a:pt x="201" y="177"/>
                  <a:pt x="203" y="177"/>
                  <a:pt x="204" y="176"/>
                </a:cubicBezTo>
                <a:cubicBezTo>
                  <a:pt x="205" y="176"/>
                  <a:pt x="206" y="175"/>
                  <a:pt x="207" y="175"/>
                </a:cubicBezTo>
                <a:cubicBezTo>
                  <a:pt x="211" y="173"/>
                  <a:pt x="214" y="172"/>
                  <a:pt x="217" y="170"/>
                </a:cubicBezTo>
                <a:cubicBezTo>
                  <a:pt x="219" y="169"/>
                  <a:pt x="218" y="169"/>
                  <a:pt x="217" y="169"/>
                </a:cubicBezTo>
                <a:cubicBezTo>
                  <a:pt x="217" y="169"/>
                  <a:pt x="215" y="170"/>
                  <a:pt x="216" y="169"/>
                </a:cubicBezTo>
                <a:cubicBezTo>
                  <a:pt x="217" y="168"/>
                  <a:pt x="218" y="169"/>
                  <a:pt x="219" y="168"/>
                </a:cubicBezTo>
                <a:cubicBezTo>
                  <a:pt x="219" y="167"/>
                  <a:pt x="219" y="167"/>
                  <a:pt x="221" y="166"/>
                </a:cubicBezTo>
                <a:cubicBezTo>
                  <a:pt x="219" y="166"/>
                  <a:pt x="218" y="167"/>
                  <a:pt x="217" y="167"/>
                </a:cubicBezTo>
                <a:cubicBezTo>
                  <a:pt x="217" y="167"/>
                  <a:pt x="217" y="166"/>
                  <a:pt x="218" y="166"/>
                </a:cubicBezTo>
                <a:cubicBezTo>
                  <a:pt x="219" y="165"/>
                  <a:pt x="220" y="165"/>
                  <a:pt x="221" y="165"/>
                </a:cubicBezTo>
                <a:cubicBezTo>
                  <a:pt x="221" y="165"/>
                  <a:pt x="221" y="165"/>
                  <a:pt x="221" y="165"/>
                </a:cubicBezTo>
                <a:cubicBezTo>
                  <a:pt x="223" y="166"/>
                  <a:pt x="225" y="166"/>
                  <a:pt x="230" y="165"/>
                </a:cubicBezTo>
                <a:cubicBezTo>
                  <a:pt x="228" y="166"/>
                  <a:pt x="228" y="166"/>
                  <a:pt x="227" y="166"/>
                </a:cubicBezTo>
                <a:cubicBezTo>
                  <a:pt x="228" y="167"/>
                  <a:pt x="230" y="166"/>
                  <a:pt x="231" y="167"/>
                </a:cubicBezTo>
                <a:cubicBezTo>
                  <a:pt x="232" y="167"/>
                  <a:pt x="234" y="167"/>
                  <a:pt x="236" y="166"/>
                </a:cubicBezTo>
                <a:cubicBezTo>
                  <a:pt x="236" y="165"/>
                  <a:pt x="234" y="165"/>
                  <a:pt x="232" y="165"/>
                </a:cubicBezTo>
                <a:cubicBezTo>
                  <a:pt x="233" y="165"/>
                  <a:pt x="235" y="165"/>
                  <a:pt x="235" y="164"/>
                </a:cubicBezTo>
                <a:cubicBezTo>
                  <a:pt x="234" y="163"/>
                  <a:pt x="234" y="162"/>
                  <a:pt x="231" y="163"/>
                </a:cubicBezTo>
                <a:cubicBezTo>
                  <a:pt x="229" y="163"/>
                  <a:pt x="227" y="163"/>
                  <a:pt x="225" y="164"/>
                </a:cubicBezTo>
                <a:cubicBezTo>
                  <a:pt x="223" y="164"/>
                  <a:pt x="221" y="164"/>
                  <a:pt x="220" y="165"/>
                </a:cubicBezTo>
                <a:cubicBezTo>
                  <a:pt x="219" y="165"/>
                  <a:pt x="216" y="166"/>
                  <a:pt x="215" y="165"/>
                </a:cubicBezTo>
                <a:cubicBezTo>
                  <a:pt x="215" y="164"/>
                  <a:pt x="218" y="165"/>
                  <a:pt x="219" y="164"/>
                </a:cubicBezTo>
                <a:cubicBezTo>
                  <a:pt x="220" y="164"/>
                  <a:pt x="221" y="163"/>
                  <a:pt x="223" y="163"/>
                </a:cubicBezTo>
                <a:cubicBezTo>
                  <a:pt x="226" y="163"/>
                  <a:pt x="230" y="162"/>
                  <a:pt x="234" y="162"/>
                </a:cubicBezTo>
                <a:cubicBezTo>
                  <a:pt x="234" y="162"/>
                  <a:pt x="234" y="161"/>
                  <a:pt x="234" y="161"/>
                </a:cubicBezTo>
                <a:cubicBezTo>
                  <a:pt x="236" y="160"/>
                  <a:pt x="237" y="160"/>
                  <a:pt x="239" y="160"/>
                </a:cubicBezTo>
                <a:cubicBezTo>
                  <a:pt x="240" y="159"/>
                  <a:pt x="242" y="159"/>
                  <a:pt x="244" y="160"/>
                </a:cubicBezTo>
                <a:cubicBezTo>
                  <a:pt x="245" y="160"/>
                  <a:pt x="246" y="160"/>
                  <a:pt x="248" y="160"/>
                </a:cubicBezTo>
                <a:cubicBezTo>
                  <a:pt x="249" y="160"/>
                  <a:pt x="251" y="160"/>
                  <a:pt x="252" y="160"/>
                </a:cubicBezTo>
                <a:cubicBezTo>
                  <a:pt x="255" y="160"/>
                  <a:pt x="255" y="161"/>
                  <a:pt x="256" y="161"/>
                </a:cubicBezTo>
                <a:cubicBezTo>
                  <a:pt x="257" y="161"/>
                  <a:pt x="257" y="162"/>
                  <a:pt x="257" y="162"/>
                </a:cubicBezTo>
                <a:cubicBezTo>
                  <a:pt x="256" y="162"/>
                  <a:pt x="254" y="162"/>
                  <a:pt x="253" y="161"/>
                </a:cubicBezTo>
                <a:cubicBezTo>
                  <a:pt x="253" y="161"/>
                  <a:pt x="253" y="161"/>
                  <a:pt x="252" y="161"/>
                </a:cubicBezTo>
                <a:cubicBezTo>
                  <a:pt x="255" y="162"/>
                  <a:pt x="255" y="163"/>
                  <a:pt x="251" y="163"/>
                </a:cubicBezTo>
                <a:cubicBezTo>
                  <a:pt x="250" y="163"/>
                  <a:pt x="249" y="163"/>
                  <a:pt x="248" y="163"/>
                </a:cubicBezTo>
                <a:cubicBezTo>
                  <a:pt x="247" y="163"/>
                  <a:pt x="246" y="164"/>
                  <a:pt x="245" y="164"/>
                </a:cubicBezTo>
                <a:cubicBezTo>
                  <a:pt x="244" y="164"/>
                  <a:pt x="242" y="164"/>
                  <a:pt x="241" y="165"/>
                </a:cubicBezTo>
                <a:cubicBezTo>
                  <a:pt x="240" y="165"/>
                  <a:pt x="239" y="165"/>
                  <a:pt x="237" y="165"/>
                </a:cubicBezTo>
                <a:cubicBezTo>
                  <a:pt x="239" y="165"/>
                  <a:pt x="240" y="165"/>
                  <a:pt x="241" y="166"/>
                </a:cubicBezTo>
                <a:cubicBezTo>
                  <a:pt x="242" y="166"/>
                  <a:pt x="244" y="166"/>
                  <a:pt x="245" y="166"/>
                </a:cubicBezTo>
                <a:cubicBezTo>
                  <a:pt x="246" y="166"/>
                  <a:pt x="247" y="165"/>
                  <a:pt x="248" y="165"/>
                </a:cubicBezTo>
                <a:cubicBezTo>
                  <a:pt x="248" y="166"/>
                  <a:pt x="249" y="166"/>
                  <a:pt x="250" y="166"/>
                </a:cubicBezTo>
                <a:cubicBezTo>
                  <a:pt x="252" y="166"/>
                  <a:pt x="254" y="166"/>
                  <a:pt x="254" y="167"/>
                </a:cubicBezTo>
                <a:cubicBezTo>
                  <a:pt x="253" y="167"/>
                  <a:pt x="252" y="167"/>
                  <a:pt x="250" y="167"/>
                </a:cubicBezTo>
                <a:cubicBezTo>
                  <a:pt x="249" y="166"/>
                  <a:pt x="247" y="166"/>
                  <a:pt x="245" y="167"/>
                </a:cubicBezTo>
                <a:cubicBezTo>
                  <a:pt x="246" y="167"/>
                  <a:pt x="247" y="167"/>
                  <a:pt x="247" y="167"/>
                </a:cubicBezTo>
                <a:cubicBezTo>
                  <a:pt x="248" y="167"/>
                  <a:pt x="248" y="167"/>
                  <a:pt x="248" y="167"/>
                </a:cubicBezTo>
                <a:cubicBezTo>
                  <a:pt x="249" y="168"/>
                  <a:pt x="251" y="168"/>
                  <a:pt x="252" y="168"/>
                </a:cubicBezTo>
                <a:cubicBezTo>
                  <a:pt x="253" y="167"/>
                  <a:pt x="254" y="167"/>
                  <a:pt x="255" y="168"/>
                </a:cubicBezTo>
                <a:cubicBezTo>
                  <a:pt x="256" y="168"/>
                  <a:pt x="257" y="168"/>
                  <a:pt x="258" y="168"/>
                </a:cubicBezTo>
                <a:cubicBezTo>
                  <a:pt x="259" y="169"/>
                  <a:pt x="261" y="170"/>
                  <a:pt x="263" y="170"/>
                </a:cubicBezTo>
                <a:cubicBezTo>
                  <a:pt x="265" y="171"/>
                  <a:pt x="265" y="171"/>
                  <a:pt x="265" y="170"/>
                </a:cubicBezTo>
                <a:cubicBezTo>
                  <a:pt x="265" y="170"/>
                  <a:pt x="265" y="169"/>
                  <a:pt x="266" y="170"/>
                </a:cubicBezTo>
                <a:cubicBezTo>
                  <a:pt x="268" y="170"/>
                  <a:pt x="268" y="171"/>
                  <a:pt x="268" y="171"/>
                </a:cubicBezTo>
                <a:cubicBezTo>
                  <a:pt x="267" y="172"/>
                  <a:pt x="267" y="172"/>
                  <a:pt x="265" y="172"/>
                </a:cubicBezTo>
                <a:cubicBezTo>
                  <a:pt x="264" y="172"/>
                  <a:pt x="264" y="171"/>
                  <a:pt x="263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59" y="171"/>
                  <a:pt x="258" y="170"/>
                  <a:pt x="257" y="170"/>
                </a:cubicBezTo>
                <a:cubicBezTo>
                  <a:pt x="256" y="170"/>
                  <a:pt x="255" y="170"/>
                  <a:pt x="255" y="170"/>
                </a:cubicBezTo>
                <a:cubicBezTo>
                  <a:pt x="254" y="170"/>
                  <a:pt x="254" y="170"/>
                  <a:pt x="253" y="170"/>
                </a:cubicBezTo>
                <a:cubicBezTo>
                  <a:pt x="253" y="170"/>
                  <a:pt x="252" y="171"/>
                  <a:pt x="252" y="171"/>
                </a:cubicBezTo>
                <a:cubicBezTo>
                  <a:pt x="252" y="171"/>
                  <a:pt x="253" y="172"/>
                  <a:pt x="254" y="172"/>
                </a:cubicBezTo>
                <a:cubicBezTo>
                  <a:pt x="256" y="172"/>
                  <a:pt x="253" y="172"/>
                  <a:pt x="254" y="171"/>
                </a:cubicBezTo>
                <a:cubicBezTo>
                  <a:pt x="255" y="171"/>
                  <a:pt x="256" y="171"/>
                  <a:pt x="256" y="171"/>
                </a:cubicBezTo>
                <a:cubicBezTo>
                  <a:pt x="256" y="172"/>
                  <a:pt x="258" y="172"/>
                  <a:pt x="259" y="173"/>
                </a:cubicBezTo>
                <a:cubicBezTo>
                  <a:pt x="258" y="172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4" y="172"/>
                  <a:pt x="252" y="172"/>
                  <a:pt x="250" y="173"/>
                </a:cubicBezTo>
                <a:cubicBezTo>
                  <a:pt x="249" y="173"/>
                  <a:pt x="247" y="174"/>
                  <a:pt x="246" y="173"/>
                </a:cubicBezTo>
                <a:cubicBezTo>
                  <a:pt x="244" y="172"/>
                  <a:pt x="242" y="173"/>
                  <a:pt x="240" y="173"/>
                </a:cubicBezTo>
                <a:cubicBezTo>
                  <a:pt x="240" y="174"/>
                  <a:pt x="241" y="174"/>
                  <a:pt x="242" y="174"/>
                </a:cubicBezTo>
                <a:cubicBezTo>
                  <a:pt x="243" y="174"/>
                  <a:pt x="244" y="174"/>
                  <a:pt x="244" y="174"/>
                </a:cubicBezTo>
                <a:cubicBezTo>
                  <a:pt x="244" y="174"/>
                  <a:pt x="244" y="174"/>
                  <a:pt x="244" y="174"/>
                </a:cubicBezTo>
                <a:cubicBezTo>
                  <a:pt x="243" y="174"/>
                  <a:pt x="243" y="174"/>
                  <a:pt x="242" y="174"/>
                </a:cubicBezTo>
                <a:cubicBezTo>
                  <a:pt x="241" y="174"/>
                  <a:pt x="240" y="174"/>
                  <a:pt x="238" y="174"/>
                </a:cubicBezTo>
                <a:cubicBezTo>
                  <a:pt x="239" y="174"/>
                  <a:pt x="240" y="174"/>
                  <a:pt x="240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38" y="174"/>
                  <a:pt x="238" y="176"/>
                  <a:pt x="236" y="176"/>
                </a:cubicBezTo>
                <a:cubicBezTo>
                  <a:pt x="235" y="175"/>
                  <a:pt x="233" y="176"/>
                  <a:pt x="232" y="176"/>
                </a:cubicBezTo>
                <a:cubicBezTo>
                  <a:pt x="233" y="176"/>
                  <a:pt x="234" y="176"/>
                  <a:pt x="235" y="177"/>
                </a:cubicBezTo>
                <a:cubicBezTo>
                  <a:pt x="234" y="177"/>
                  <a:pt x="233" y="177"/>
                  <a:pt x="232" y="177"/>
                </a:cubicBezTo>
                <a:cubicBezTo>
                  <a:pt x="230" y="177"/>
                  <a:pt x="229" y="178"/>
                  <a:pt x="228" y="178"/>
                </a:cubicBezTo>
                <a:cubicBezTo>
                  <a:pt x="226" y="178"/>
                  <a:pt x="225" y="178"/>
                  <a:pt x="224" y="179"/>
                </a:cubicBezTo>
                <a:cubicBezTo>
                  <a:pt x="223" y="179"/>
                  <a:pt x="222" y="179"/>
                  <a:pt x="221" y="180"/>
                </a:cubicBezTo>
                <a:cubicBezTo>
                  <a:pt x="223" y="180"/>
                  <a:pt x="226" y="178"/>
                  <a:pt x="228" y="179"/>
                </a:cubicBezTo>
                <a:cubicBezTo>
                  <a:pt x="226" y="180"/>
                  <a:pt x="225" y="180"/>
                  <a:pt x="224" y="180"/>
                </a:cubicBezTo>
                <a:cubicBezTo>
                  <a:pt x="223" y="180"/>
                  <a:pt x="222" y="180"/>
                  <a:pt x="221" y="181"/>
                </a:cubicBezTo>
                <a:cubicBezTo>
                  <a:pt x="221" y="182"/>
                  <a:pt x="223" y="181"/>
                  <a:pt x="224" y="181"/>
                </a:cubicBezTo>
                <a:cubicBezTo>
                  <a:pt x="224" y="181"/>
                  <a:pt x="224" y="182"/>
                  <a:pt x="224" y="182"/>
                </a:cubicBezTo>
                <a:cubicBezTo>
                  <a:pt x="224" y="183"/>
                  <a:pt x="223" y="184"/>
                  <a:pt x="222" y="185"/>
                </a:cubicBezTo>
                <a:cubicBezTo>
                  <a:pt x="222" y="185"/>
                  <a:pt x="222" y="186"/>
                  <a:pt x="222" y="187"/>
                </a:cubicBezTo>
                <a:cubicBezTo>
                  <a:pt x="222" y="187"/>
                  <a:pt x="223" y="187"/>
                  <a:pt x="224" y="186"/>
                </a:cubicBezTo>
                <a:cubicBezTo>
                  <a:pt x="226" y="186"/>
                  <a:pt x="227" y="186"/>
                  <a:pt x="228" y="187"/>
                </a:cubicBezTo>
                <a:cubicBezTo>
                  <a:pt x="228" y="186"/>
                  <a:pt x="231" y="184"/>
                  <a:pt x="234" y="185"/>
                </a:cubicBezTo>
                <a:cubicBezTo>
                  <a:pt x="236" y="185"/>
                  <a:pt x="236" y="184"/>
                  <a:pt x="236" y="184"/>
                </a:cubicBezTo>
                <a:cubicBezTo>
                  <a:pt x="236" y="183"/>
                  <a:pt x="235" y="183"/>
                  <a:pt x="235" y="183"/>
                </a:cubicBezTo>
                <a:cubicBezTo>
                  <a:pt x="235" y="183"/>
                  <a:pt x="235" y="183"/>
                  <a:pt x="235" y="183"/>
                </a:cubicBezTo>
                <a:cubicBezTo>
                  <a:pt x="236" y="182"/>
                  <a:pt x="234" y="183"/>
                  <a:pt x="234" y="183"/>
                </a:cubicBezTo>
                <a:cubicBezTo>
                  <a:pt x="235" y="182"/>
                  <a:pt x="235" y="181"/>
                  <a:pt x="236" y="182"/>
                </a:cubicBezTo>
                <a:cubicBezTo>
                  <a:pt x="237" y="182"/>
                  <a:pt x="237" y="182"/>
                  <a:pt x="238" y="182"/>
                </a:cubicBezTo>
                <a:cubicBezTo>
                  <a:pt x="239" y="182"/>
                  <a:pt x="240" y="182"/>
                  <a:pt x="241" y="182"/>
                </a:cubicBezTo>
                <a:cubicBezTo>
                  <a:pt x="243" y="182"/>
                  <a:pt x="245" y="182"/>
                  <a:pt x="246" y="183"/>
                </a:cubicBezTo>
                <a:cubicBezTo>
                  <a:pt x="250" y="184"/>
                  <a:pt x="250" y="184"/>
                  <a:pt x="249" y="186"/>
                </a:cubicBezTo>
                <a:cubicBezTo>
                  <a:pt x="249" y="186"/>
                  <a:pt x="248" y="187"/>
                  <a:pt x="250" y="187"/>
                </a:cubicBezTo>
                <a:cubicBezTo>
                  <a:pt x="250" y="187"/>
                  <a:pt x="251" y="187"/>
                  <a:pt x="252" y="187"/>
                </a:cubicBezTo>
                <a:cubicBezTo>
                  <a:pt x="253" y="187"/>
                  <a:pt x="254" y="187"/>
                  <a:pt x="255" y="187"/>
                </a:cubicBezTo>
                <a:cubicBezTo>
                  <a:pt x="256" y="187"/>
                  <a:pt x="257" y="187"/>
                  <a:pt x="258" y="187"/>
                </a:cubicBezTo>
                <a:cubicBezTo>
                  <a:pt x="259" y="187"/>
                  <a:pt x="260" y="187"/>
                  <a:pt x="261" y="188"/>
                </a:cubicBezTo>
                <a:cubicBezTo>
                  <a:pt x="257" y="188"/>
                  <a:pt x="261" y="189"/>
                  <a:pt x="261" y="189"/>
                </a:cubicBezTo>
                <a:cubicBezTo>
                  <a:pt x="260" y="190"/>
                  <a:pt x="260" y="189"/>
                  <a:pt x="258" y="188"/>
                </a:cubicBezTo>
                <a:cubicBezTo>
                  <a:pt x="260" y="189"/>
                  <a:pt x="259" y="191"/>
                  <a:pt x="261" y="191"/>
                </a:cubicBezTo>
                <a:cubicBezTo>
                  <a:pt x="262" y="191"/>
                  <a:pt x="262" y="191"/>
                  <a:pt x="263" y="191"/>
                </a:cubicBezTo>
                <a:cubicBezTo>
                  <a:pt x="265" y="192"/>
                  <a:pt x="265" y="192"/>
                  <a:pt x="265" y="192"/>
                </a:cubicBezTo>
                <a:cubicBezTo>
                  <a:pt x="266" y="193"/>
                  <a:pt x="268" y="193"/>
                  <a:pt x="269" y="193"/>
                </a:cubicBezTo>
                <a:cubicBezTo>
                  <a:pt x="268" y="193"/>
                  <a:pt x="267" y="192"/>
                  <a:pt x="266" y="191"/>
                </a:cubicBezTo>
                <a:cubicBezTo>
                  <a:pt x="265" y="191"/>
                  <a:pt x="264" y="190"/>
                  <a:pt x="263" y="190"/>
                </a:cubicBezTo>
                <a:cubicBezTo>
                  <a:pt x="262" y="190"/>
                  <a:pt x="262" y="189"/>
                  <a:pt x="262" y="189"/>
                </a:cubicBezTo>
                <a:cubicBezTo>
                  <a:pt x="263" y="189"/>
                  <a:pt x="264" y="189"/>
                  <a:pt x="264" y="189"/>
                </a:cubicBezTo>
                <a:cubicBezTo>
                  <a:pt x="264" y="189"/>
                  <a:pt x="264" y="189"/>
                  <a:pt x="263" y="189"/>
                </a:cubicBezTo>
                <a:cubicBezTo>
                  <a:pt x="263" y="187"/>
                  <a:pt x="264" y="186"/>
                  <a:pt x="267" y="188"/>
                </a:cubicBezTo>
                <a:cubicBezTo>
                  <a:pt x="268" y="188"/>
                  <a:pt x="268" y="188"/>
                  <a:pt x="269" y="188"/>
                </a:cubicBezTo>
                <a:cubicBezTo>
                  <a:pt x="270" y="188"/>
                  <a:pt x="271" y="188"/>
                  <a:pt x="272" y="188"/>
                </a:cubicBezTo>
                <a:cubicBezTo>
                  <a:pt x="272" y="189"/>
                  <a:pt x="273" y="189"/>
                  <a:pt x="274" y="189"/>
                </a:cubicBezTo>
                <a:cubicBezTo>
                  <a:pt x="276" y="191"/>
                  <a:pt x="276" y="193"/>
                  <a:pt x="275" y="194"/>
                </a:cubicBezTo>
                <a:cubicBezTo>
                  <a:pt x="274" y="195"/>
                  <a:pt x="273" y="194"/>
                  <a:pt x="273" y="195"/>
                </a:cubicBezTo>
                <a:cubicBezTo>
                  <a:pt x="273" y="196"/>
                  <a:pt x="273" y="196"/>
                  <a:pt x="273" y="196"/>
                </a:cubicBezTo>
                <a:cubicBezTo>
                  <a:pt x="274" y="197"/>
                  <a:pt x="274" y="197"/>
                  <a:pt x="275" y="197"/>
                </a:cubicBezTo>
                <a:cubicBezTo>
                  <a:pt x="276" y="197"/>
                  <a:pt x="277" y="197"/>
                  <a:pt x="278" y="198"/>
                </a:cubicBezTo>
                <a:cubicBezTo>
                  <a:pt x="279" y="198"/>
                  <a:pt x="281" y="198"/>
                  <a:pt x="282" y="199"/>
                </a:cubicBezTo>
                <a:cubicBezTo>
                  <a:pt x="282" y="199"/>
                  <a:pt x="283" y="199"/>
                  <a:pt x="283" y="200"/>
                </a:cubicBezTo>
                <a:cubicBezTo>
                  <a:pt x="283" y="200"/>
                  <a:pt x="281" y="199"/>
                  <a:pt x="282" y="200"/>
                </a:cubicBezTo>
                <a:cubicBezTo>
                  <a:pt x="283" y="201"/>
                  <a:pt x="283" y="202"/>
                  <a:pt x="284" y="202"/>
                </a:cubicBezTo>
                <a:cubicBezTo>
                  <a:pt x="285" y="203"/>
                  <a:pt x="286" y="203"/>
                  <a:pt x="286" y="204"/>
                </a:cubicBezTo>
                <a:cubicBezTo>
                  <a:pt x="288" y="204"/>
                  <a:pt x="288" y="203"/>
                  <a:pt x="287" y="201"/>
                </a:cubicBezTo>
                <a:cubicBezTo>
                  <a:pt x="287" y="201"/>
                  <a:pt x="287" y="200"/>
                  <a:pt x="288" y="200"/>
                </a:cubicBezTo>
                <a:cubicBezTo>
                  <a:pt x="288" y="201"/>
                  <a:pt x="289" y="202"/>
                  <a:pt x="289" y="202"/>
                </a:cubicBezTo>
                <a:cubicBezTo>
                  <a:pt x="290" y="203"/>
                  <a:pt x="290" y="203"/>
                  <a:pt x="289" y="203"/>
                </a:cubicBezTo>
                <a:cubicBezTo>
                  <a:pt x="289" y="203"/>
                  <a:pt x="289" y="204"/>
                  <a:pt x="289" y="204"/>
                </a:cubicBezTo>
                <a:cubicBezTo>
                  <a:pt x="290" y="205"/>
                  <a:pt x="290" y="206"/>
                  <a:pt x="290" y="206"/>
                </a:cubicBezTo>
                <a:cubicBezTo>
                  <a:pt x="291" y="207"/>
                  <a:pt x="291" y="207"/>
                  <a:pt x="291" y="208"/>
                </a:cubicBezTo>
                <a:cubicBezTo>
                  <a:pt x="291" y="208"/>
                  <a:pt x="291" y="208"/>
                  <a:pt x="291" y="209"/>
                </a:cubicBezTo>
                <a:cubicBezTo>
                  <a:pt x="292" y="211"/>
                  <a:pt x="293" y="212"/>
                  <a:pt x="294" y="214"/>
                </a:cubicBezTo>
                <a:cubicBezTo>
                  <a:pt x="295" y="214"/>
                  <a:pt x="294" y="214"/>
                  <a:pt x="295" y="214"/>
                </a:cubicBezTo>
                <a:cubicBezTo>
                  <a:pt x="294" y="213"/>
                  <a:pt x="293" y="213"/>
                  <a:pt x="292" y="212"/>
                </a:cubicBezTo>
                <a:cubicBezTo>
                  <a:pt x="292" y="211"/>
                  <a:pt x="291" y="210"/>
                  <a:pt x="290" y="209"/>
                </a:cubicBezTo>
                <a:cubicBezTo>
                  <a:pt x="290" y="209"/>
                  <a:pt x="290" y="209"/>
                  <a:pt x="290" y="210"/>
                </a:cubicBezTo>
                <a:cubicBezTo>
                  <a:pt x="291" y="211"/>
                  <a:pt x="292" y="212"/>
                  <a:pt x="292" y="213"/>
                </a:cubicBezTo>
                <a:cubicBezTo>
                  <a:pt x="293" y="213"/>
                  <a:pt x="293" y="214"/>
                  <a:pt x="293" y="214"/>
                </a:cubicBezTo>
                <a:cubicBezTo>
                  <a:pt x="294" y="215"/>
                  <a:pt x="294" y="215"/>
                  <a:pt x="294" y="216"/>
                </a:cubicBezTo>
                <a:cubicBezTo>
                  <a:pt x="294" y="218"/>
                  <a:pt x="295" y="219"/>
                  <a:pt x="295" y="221"/>
                </a:cubicBezTo>
                <a:cubicBezTo>
                  <a:pt x="296" y="221"/>
                  <a:pt x="296" y="222"/>
                  <a:pt x="296" y="222"/>
                </a:cubicBezTo>
                <a:cubicBezTo>
                  <a:pt x="297" y="222"/>
                  <a:pt x="298" y="222"/>
                  <a:pt x="297" y="220"/>
                </a:cubicBezTo>
                <a:cubicBezTo>
                  <a:pt x="297" y="219"/>
                  <a:pt x="297" y="219"/>
                  <a:pt x="296" y="219"/>
                </a:cubicBezTo>
                <a:cubicBezTo>
                  <a:pt x="296" y="219"/>
                  <a:pt x="296" y="220"/>
                  <a:pt x="296" y="219"/>
                </a:cubicBezTo>
                <a:cubicBezTo>
                  <a:pt x="295" y="218"/>
                  <a:pt x="294" y="217"/>
                  <a:pt x="295" y="217"/>
                </a:cubicBezTo>
                <a:cubicBezTo>
                  <a:pt x="296" y="217"/>
                  <a:pt x="294" y="216"/>
                  <a:pt x="295" y="215"/>
                </a:cubicBezTo>
                <a:cubicBezTo>
                  <a:pt x="296" y="217"/>
                  <a:pt x="298" y="217"/>
                  <a:pt x="298" y="219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300" y="221"/>
                  <a:pt x="302" y="224"/>
                  <a:pt x="303" y="227"/>
                </a:cubicBezTo>
                <a:cubicBezTo>
                  <a:pt x="304" y="228"/>
                  <a:pt x="304" y="229"/>
                  <a:pt x="304" y="230"/>
                </a:cubicBezTo>
                <a:cubicBezTo>
                  <a:pt x="303" y="231"/>
                  <a:pt x="303" y="232"/>
                  <a:pt x="302" y="232"/>
                </a:cubicBezTo>
                <a:cubicBezTo>
                  <a:pt x="302" y="232"/>
                  <a:pt x="301" y="232"/>
                  <a:pt x="300" y="233"/>
                </a:cubicBezTo>
                <a:cubicBezTo>
                  <a:pt x="300" y="234"/>
                  <a:pt x="301" y="236"/>
                  <a:pt x="302" y="237"/>
                </a:cubicBezTo>
                <a:cubicBezTo>
                  <a:pt x="303" y="238"/>
                  <a:pt x="303" y="239"/>
                  <a:pt x="303" y="240"/>
                </a:cubicBezTo>
                <a:cubicBezTo>
                  <a:pt x="303" y="241"/>
                  <a:pt x="303" y="242"/>
                  <a:pt x="303" y="244"/>
                </a:cubicBezTo>
                <a:cubicBezTo>
                  <a:pt x="303" y="245"/>
                  <a:pt x="303" y="246"/>
                  <a:pt x="303" y="247"/>
                </a:cubicBezTo>
                <a:cubicBezTo>
                  <a:pt x="304" y="244"/>
                  <a:pt x="303" y="241"/>
                  <a:pt x="303" y="239"/>
                </a:cubicBezTo>
                <a:cubicBezTo>
                  <a:pt x="303" y="238"/>
                  <a:pt x="303" y="238"/>
                  <a:pt x="303" y="238"/>
                </a:cubicBezTo>
                <a:cubicBezTo>
                  <a:pt x="303" y="237"/>
                  <a:pt x="303" y="237"/>
                  <a:pt x="303" y="237"/>
                </a:cubicBezTo>
                <a:cubicBezTo>
                  <a:pt x="303" y="236"/>
                  <a:pt x="303" y="236"/>
                  <a:pt x="303" y="235"/>
                </a:cubicBezTo>
                <a:cubicBezTo>
                  <a:pt x="303" y="235"/>
                  <a:pt x="303" y="234"/>
                  <a:pt x="303" y="233"/>
                </a:cubicBezTo>
                <a:cubicBezTo>
                  <a:pt x="304" y="235"/>
                  <a:pt x="304" y="237"/>
                  <a:pt x="304" y="238"/>
                </a:cubicBezTo>
                <a:cubicBezTo>
                  <a:pt x="304" y="240"/>
                  <a:pt x="304" y="241"/>
                  <a:pt x="305" y="243"/>
                </a:cubicBezTo>
                <a:cubicBezTo>
                  <a:pt x="305" y="242"/>
                  <a:pt x="306" y="241"/>
                  <a:pt x="306" y="244"/>
                </a:cubicBezTo>
                <a:cubicBezTo>
                  <a:pt x="306" y="245"/>
                  <a:pt x="306" y="246"/>
                  <a:pt x="306" y="246"/>
                </a:cubicBezTo>
                <a:cubicBezTo>
                  <a:pt x="306" y="248"/>
                  <a:pt x="306" y="249"/>
                  <a:pt x="307" y="251"/>
                </a:cubicBezTo>
                <a:cubicBezTo>
                  <a:pt x="307" y="252"/>
                  <a:pt x="307" y="253"/>
                  <a:pt x="307" y="254"/>
                </a:cubicBezTo>
                <a:cubicBezTo>
                  <a:pt x="307" y="253"/>
                  <a:pt x="308" y="252"/>
                  <a:pt x="308" y="251"/>
                </a:cubicBezTo>
                <a:cubicBezTo>
                  <a:pt x="308" y="249"/>
                  <a:pt x="308" y="248"/>
                  <a:pt x="308" y="247"/>
                </a:cubicBezTo>
                <a:cubicBezTo>
                  <a:pt x="308" y="245"/>
                  <a:pt x="308" y="244"/>
                  <a:pt x="308" y="243"/>
                </a:cubicBezTo>
                <a:cubicBezTo>
                  <a:pt x="308" y="241"/>
                  <a:pt x="308" y="240"/>
                  <a:pt x="308" y="239"/>
                </a:cubicBezTo>
                <a:cubicBezTo>
                  <a:pt x="309" y="241"/>
                  <a:pt x="309" y="243"/>
                  <a:pt x="310" y="245"/>
                </a:cubicBezTo>
                <a:cubicBezTo>
                  <a:pt x="310" y="245"/>
                  <a:pt x="310" y="245"/>
                  <a:pt x="310" y="244"/>
                </a:cubicBezTo>
                <a:cubicBezTo>
                  <a:pt x="310" y="243"/>
                  <a:pt x="309" y="242"/>
                  <a:pt x="309" y="241"/>
                </a:cubicBezTo>
                <a:cubicBezTo>
                  <a:pt x="309" y="239"/>
                  <a:pt x="309" y="237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10" y="240"/>
                  <a:pt x="311" y="243"/>
                  <a:pt x="310" y="248"/>
                </a:cubicBezTo>
                <a:cubicBezTo>
                  <a:pt x="310" y="248"/>
                  <a:pt x="311" y="248"/>
                  <a:pt x="311" y="248"/>
                </a:cubicBezTo>
                <a:cubicBezTo>
                  <a:pt x="312" y="250"/>
                  <a:pt x="312" y="253"/>
                  <a:pt x="312" y="256"/>
                </a:cubicBezTo>
                <a:cubicBezTo>
                  <a:pt x="311" y="260"/>
                  <a:pt x="313" y="256"/>
                  <a:pt x="313" y="257"/>
                </a:cubicBezTo>
                <a:cubicBezTo>
                  <a:pt x="313" y="258"/>
                  <a:pt x="313" y="257"/>
                  <a:pt x="313" y="256"/>
                </a:cubicBezTo>
                <a:cubicBezTo>
                  <a:pt x="313" y="253"/>
                  <a:pt x="313" y="251"/>
                  <a:pt x="314" y="247"/>
                </a:cubicBezTo>
                <a:cubicBezTo>
                  <a:pt x="314" y="248"/>
                  <a:pt x="314" y="249"/>
                  <a:pt x="314" y="249"/>
                </a:cubicBezTo>
                <a:cubicBezTo>
                  <a:pt x="314" y="250"/>
                  <a:pt x="314" y="251"/>
                  <a:pt x="314" y="251"/>
                </a:cubicBezTo>
                <a:cubicBezTo>
                  <a:pt x="315" y="251"/>
                  <a:pt x="315" y="249"/>
                  <a:pt x="315" y="249"/>
                </a:cubicBezTo>
                <a:cubicBezTo>
                  <a:pt x="314" y="247"/>
                  <a:pt x="314" y="246"/>
                  <a:pt x="314" y="245"/>
                </a:cubicBezTo>
                <a:cubicBezTo>
                  <a:pt x="314" y="243"/>
                  <a:pt x="314" y="243"/>
                  <a:pt x="314" y="243"/>
                </a:cubicBezTo>
                <a:cubicBezTo>
                  <a:pt x="314" y="242"/>
                  <a:pt x="314" y="242"/>
                  <a:pt x="314" y="241"/>
                </a:cubicBezTo>
                <a:cubicBezTo>
                  <a:pt x="315" y="241"/>
                  <a:pt x="315" y="242"/>
                  <a:pt x="315" y="243"/>
                </a:cubicBezTo>
                <a:cubicBezTo>
                  <a:pt x="315" y="243"/>
                  <a:pt x="315" y="244"/>
                  <a:pt x="315" y="245"/>
                </a:cubicBezTo>
                <a:cubicBezTo>
                  <a:pt x="315" y="246"/>
                  <a:pt x="315" y="248"/>
                  <a:pt x="316" y="248"/>
                </a:cubicBezTo>
                <a:cubicBezTo>
                  <a:pt x="316" y="248"/>
                  <a:pt x="316" y="248"/>
                  <a:pt x="316" y="249"/>
                </a:cubicBezTo>
                <a:cubicBezTo>
                  <a:pt x="316" y="249"/>
                  <a:pt x="316" y="250"/>
                  <a:pt x="316" y="250"/>
                </a:cubicBezTo>
                <a:cubicBezTo>
                  <a:pt x="316" y="251"/>
                  <a:pt x="316" y="251"/>
                  <a:pt x="316" y="251"/>
                </a:cubicBezTo>
                <a:cubicBezTo>
                  <a:pt x="315" y="251"/>
                  <a:pt x="315" y="251"/>
                  <a:pt x="315" y="252"/>
                </a:cubicBezTo>
                <a:cubicBezTo>
                  <a:pt x="315" y="255"/>
                  <a:pt x="314" y="258"/>
                  <a:pt x="313" y="261"/>
                </a:cubicBezTo>
                <a:cubicBezTo>
                  <a:pt x="313" y="263"/>
                  <a:pt x="313" y="266"/>
                  <a:pt x="312" y="268"/>
                </a:cubicBezTo>
                <a:cubicBezTo>
                  <a:pt x="313" y="267"/>
                  <a:pt x="313" y="266"/>
                  <a:pt x="313" y="266"/>
                </a:cubicBezTo>
                <a:cubicBezTo>
                  <a:pt x="314" y="265"/>
                  <a:pt x="314" y="264"/>
                  <a:pt x="314" y="264"/>
                </a:cubicBezTo>
                <a:cubicBezTo>
                  <a:pt x="315" y="263"/>
                  <a:pt x="316" y="262"/>
                  <a:pt x="317" y="261"/>
                </a:cubicBezTo>
                <a:cubicBezTo>
                  <a:pt x="317" y="262"/>
                  <a:pt x="316" y="265"/>
                  <a:pt x="316" y="266"/>
                </a:cubicBezTo>
                <a:cubicBezTo>
                  <a:pt x="317" y="266"/>
                  <a:pt x="317" y="263"/>
                  <a:pt x="318" y="261"/>
                </a:cubicBezTo>
                <a:cubicBezTo>
                  <a:pt x="318" y="263"/>
                  <a:pt x="317" y="264"/>
                  <a:pt x="317" y="266"/>
                </a:cubicBezTo>
                <a:cubicBezTo>
                  <a:pt x="317" y="267"/>
                  <a:pt x="317" y="268"/>
                  <a:pt x="317" y="269"/>
                </a:cubicBezTo>
                <a:cubicBezTo>
                  <a:pt x="318" y="268"/>
                  <a:pt x="318" y="267"/>
                  <a:pt x="318" y="266"/>
                </a:cubicBezTo>
                <a:cubicBezTo>
                  <a:pt x="318" y="265"/>
                  <a:pt x="318" y="263"/>
                  <a:pt x="319" y="262"/>
                </a:cubicBezTo>
                <a:cubicBezTo>
                  <a:pt x="319" y="263"/>
                  <a:pt x="319" y="265"/>
                  <a:pt x="319" y="267"/>
                </a:cubicBezTo>
                <a:cubicBezTo>
                  <a:pt x="318" y="268"/>
                  <a:pt x="318" y="270"/>
                  <a:pt x="317" y="271"/>
                </a:cubicBezTo>
                <a:cubicBezTo>
                  <a:pt x="317" y="272"/>
                  <a:pt x="317" y="274"/>
                  <a:pt x="316" y="275"/>
                </a:cubicBezTo>
                <a:cubicBezTo>
                  <a:pt x="316" y="276"/>
                  <a:pt x="316" y="278"/>
                  <a:pt x="316" y="279"/>
                </a:cubicBezTo>
                <a:cubicBezTo>
                  <a:pt x="317" y="278"/>
                  <a:pt x="317" y="275"/>
                  <a:pt x="318" y="274"/>
                </a:cubicBezTo>
                <a:cubicBezTo>
                  <a:pt x="319" y="272"/>
                  <a:pt x="319" y="269"/>
                  <a:pt x="320" y="267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19" y="264"/>
                  <a:pt x="320" y="262"/>
                  <a:pt x="320" y="261"/>
                </a:cubicBezTo>
                <a:cubicBezTo>
                  <a:pt x="320" y="258"/>
                  <a:pt x="320" y="258"/>
                  <a:pt x="320" y="258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1" y="254"/>
                  <a:pt x="321" y="253"/>
                  <a:pt x="321" y="251"/>
                </a:cubicBezTo>
                <a:cubicBezTo>
                  <a:pt x="321" y="250"/>
                  <a:pt x="321" y="250"/>
                  <a:pt x="321" y="249"/>
                </a:cubicBezTo>
                <a:cubicBezTo>
                  <a:pt x="321" y="246"/>
                  <a:pt x="321" y="246"/>
                  <a:pt x="321" y="246"/>
                </a:cubicBezTo>
                <a:cubicBezTo>
                  <a:pt x="321" y="246"/>
                  <a:pt x="321" y="246"/>
                  <a:pt x="322" y="246"/>
                </a:cubicBezTo>
                <a:cubicBezTo>
                  <a:pt x="322" y="246"/>
                  <a:pt x="321" y="259"/>
                  <a:pt x="321" y="261"/>
                </a:cubicBezTo>
                <a:cubicBezTo>
                  <a:pt x="321" y="261"/>
                  <a:pt x="321" y="260"/>
                  <a:pt x="322" y="259"/>
                </a:cubicBezTo>
                <a:cubicBezTo>
                  <a:pt x="321" y="261"/>
                  <a:pt x="321" y="262"/>
                  <a:pt x="321" y="264"/>
                </a:cubicBezTo>
                <a:cubicBezTo>
                  <a:pt x="320" y="265"/>
                  <a:pt x="320" y="267"/>
                  <a:pt x="320" y="268"/>
                </a:cubicBezTo>
                <a:cubicBezTo>
                  <a:pt x="320" y="271"/>
                  <a:pt x="323" y="269"/>
                  <a:pt x="322" y="274"/>
                </a:cubicBezTo>
                <a:cubicBezTo>
                  <a:pt x="323" y="270"/>
                  <a:pt x="324" y="269"/>
                  <a:pt x="325" y="270"/>
                </a:cubicBezTo>
                <a:cubicBezTo>
                  <a:pt x="326" y="271"/>
                  <a:pt x="325" y="274"/>
                  <a:pt x="325" y="276"/>
                </a:cubicBezTo>
                <a:close/>
                <a:moveTo>
                  <a:pt x="155" y="205"/>
                </a:moveTo>
                <a:cubicBezTo>
                  <a:pt x="155" y="205"/>
                  <a:pt x="155" y="205"/>
                  <a:pt x="155" y="205"/>
                </a:cubicBezTo>
                <a:cubicBezTo>
                  <a:pt x="155" y="205"/>
                  <a:pt x="155" y="205"/>
                  <a:pt x="155" y="206"/>
                </a:cubicBezTo>
                <a:cubicBezTo>
                  <a:pt x="155" y="206"/>
                  <a:pt x="155" y="207"/>
                  <a:pt x="155" y="207"/>
                </a:cubicBezTo>
                <a:cubicBezTo>
                  <a:pt x="155" y="207"/>
                  <a:pt x="155" y="206"/>
                  <a:pt x="155" y="206"/>
                </a:cubicBezTo>
                <a:cubicBezTo>
                  <a:pt x="155" y="205"/>
                  <a:pt x="155" y="205"/>
                  <a:pt x="155" y="205"/>
                </a:cubicBezTo>
                <a:close/>
                <a:moveTo>
                  <a:pt x="337" y="70"/>
                </a:moveTo>
                <a:cubicBezTo>
                  <a:pt x="331" y="67"/>
                  <a:pt x="331" y="67"/>
                  <a:pt x="331" y="67"/>
                </a:cubicBezTo>
                <a:cubicBezTo>
                  <a:pt x="323" y="64"/>
                  <a:pt x="323" y="64"/>
                  <a:pt x="323" y="64"/>
                </a:cubicBezTo>
                <a:cubicBezTo>
                  <a:pt x="321" y="63"/>
                  <a:pt x="319" y="62"/>
                  <a:pt x="318" y="61"/>
                </a:cubicBezTo>
                <a:cubicBezTo>
                  <a:pt x="318" y="61"/>
                  <a:pt x="318" y="61"/>
                  <a:pt x="318" y="61"/>
                </a:cubicBezTo>
                <a:cubicBezTo>
                  <a:pt x="319" y="62"/>
                  <a:pt x="320" y="62"/>
                  <a:pt x="320" y="62"/>
                </a:cubicBezTo>
                <a:cubicBezTo>
                  <a:pt x="323" y="63"/>
                  <a:pt x="325" y="64"/>
                  <a:pt x="326" y="64"/>
                </a:cubicBezTo>
                <a:cubicBezTo>
                  <a:pt x="326" y="64"/>
                  <a:pt x="326" y="64"/>
                  <a:pt x="326" y="64"/>
                </a:cubicBezTo>
                <a:cubicBezTo>
                  <a:pt x="327" y="65"/>
                  <a:pt x="329" y="65"/>
                  <a:pt x="330" y="65"/>
                </a:cubicBezTo>
                <a:cubicBezTo>
                  <a:pt x="331" y="66"/>
                  <a:pt x="332" y="66"/>
                  <a:pt x="333" y="67"/>
                </a:cubicBezTo>
                <a:cubicBezTo>
                  <a:pt x="335" y="67"/>
                  <a:pt x="338" y="68"/>
                  <a:pt x="340" y="70"/>
                </a:cubicBezTo>
                <a:cubicBezTo>
                  <a:pt x="339" y="70"/>
                  <a:pt x="338" y="69"/>
                  <a:pt x="337" y="69"/>
                </a:cubicBezTo>
                <a:cubicBezTo>
                  <a:pt x="336" y="68"/>
                  <a:pt x="335" y="68"/>
                  <a:pt x="335" y="68"/>
                </a:cubicBezTo>
                <a:cubicBezTo>
                  <a:pt x="335" y="68"/>
                  <a:pt x="336" y="69"/>
                  <a:pt x="337" y="70"/>
                </a:cubicBezTo>
                <a:cubicBezTo>
                  <a:pt x="338" y="70"/>
                  <a:pt x="340" y="71"/>
                  <a:pt x="340" y="71"/>
                </a:cubicBezTo>
                <a:cubicBezTo>
                  <a:pt x="344" y="73"/>
                  <a:pt x="347" y="74"/>
                  <a:pt x="350" y="76"/>
                </a:cubicBezTo>
                <a:cubicBezTo>
                  <a:pt x="352" y="77"/>
                  <a:pt x="353" y="78"/>
                  <a:pt x="354" y="79"/>
                </a:cubicBezTo>
                <a:cubicBezTo>
                  <a:pt x="356" y="80"/>
                  <a:pt x="357" y="81"/>
                  <a:pt x="359" y="82"/>
                </a:cubicBezTo>
                <a:cubicBezTo>
                  <a:pt x="360" y="83"/>
                  <a:pt x="361" y="84"/>
                  <a:pt x="362" y="85"/>
                </a:cubicBezTo>
                <a:cubicBezTo>
                  <a:pt x="363" y="85"/>
                  <a:pt x="364" y="86"/>
                  <a:pt x="364" y="87"/>
                </a:cubicBezTo>
                <a:cubicBezTo>
                  <a:pt x="364" y="86"/>
                  <a:pt x="363" y="86"/>
                  <a:pt x="362" y="85"/>
                </a:cubicBezTo>
                <a:cubicBezTo>
                  <a:pt x="359" y="83"/>
                  <a:pt x="356" y="81"/>
                  <a:pt x="352" y="78"/>
                </a:cubicBezTo>
                <a:cubicBezTo>
                  <a:pt x="342" y="73"/>
                  <a:pt x="342" y="73"/>
                  <a:pt x="342" y="73"/>
                </a:cubicBezTo>
                <a:cubicBezTo>
                  <a:pt x="340" y="72"/>
                  <a:pt x="338" y="71"/>
                  <a:pt x="337" y="70"/>
                </a:cubicBezTo>
                <a:close/>
                <a:moveTo>
                  <a:pt x="343" y="387"/>
                </a:moveTo>
                <a:cubicBezTo>
                  <a:pt x="343" y="387"/>
                  <a:pt x="343" y="387"/>
                  <a:pt x="343" y="387"/>
                </a:cubicBezTo>
                <a:cubicBezTo>
                  <a:pt x="344" y="386"/>
                  <a:pt x="345" y="385"/>
                  <a:pt x="346" y="385"/>
                </a:cubicBezTo>
                <a:cubicBezTo>
                  <a:pt x="345" y="386"/>
                  <a:pt x="344" y="387"/>
                  <a:pt x="343" y="387"/>
                </a:cubicBezTo>
                <a:close/>
                <a:moveTo>
                  <a:pt x="351" y="384"/>
                </a:moveTo>
                <a:cubicBezTo>
                  <a:pt x="354" y="381"/>
                  <a:pt x="357" y="378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58" y="378"/>
                  <a:pt x="354" y="381"/>
                  <a:pt x="351" y="384"/>
                </a:cubicBezTo>
                <a:close/>
                <a:moveTo>
                  <a:pt x="362" y="375"/>
                </a:moveTo>
                <a:cubicBezTo>
                  <a:pt x="362" y="376"/>
                  <a:pt x="361" y="376"/>
                  <a:pt x="361" y="377"/>
                </a:cubicBezTo>
                <a:cubicBezTo>
                  <a:pt x="361" y="376"/>
                  <a:pt x="362" y="375"/>
                  <a:pt x="363" y="374"/>
                </a:cubicBezTo>
                <a:cubicBezTo>
                  <a:pt x="363" y="375"/>
                  <a:pt x="363" y="375"/>
                  <a:pt x="362" y="375"/>
                </a:cubicBezTo>
                <a:close/>
                <a:moveTo>
                  <a:pt x="364" y="373"/>
                </a:moveTo>
                <a:cubicBezTo>
                  <a:pt x="364" y="373"/>
                  <a:pt x="364" y="373"/>
                  <a:pt x="364" y="373"/>
                </a:cubicBezTo>
                <a:cubicBezTo>
                  <a:pt x="363" y="374"/>
                  <a:pt x="363" y="374"/>
                  <a:pt x="362" y="375"/>
                </a:cubicBezTo>
                <a:cubicBezTo>
                  <a:pt x="363" y="374"/>
                  <a:pt x="364" y="372"/>
                  <a:pt x="365" y="372"/>
                </a:cubicBezTo>
                <a:cubicBezTo>
                  <a:pt x="365" y="372"/>
                  <a:pt x="365" y="372"/>
                  <a:pt x="364" y="373"/>
                </a:cubicBezTo>
                <a:close/>
                <a:moveTo>
                  <a:pt x="368" y="361"/>
                </a:moveTo>
                <a:cubicBezTo>
                  <a:pt x="364" y="365"/>
                  <a:pt x="360" y="369"/>
                  <a:pt x="357" y="373"/>
                </a:cubicBezTo>
                <a:cubicBezTo>
                  <a:pt x="363" y="368"/>
                  <a:pt x="369" y="362"/>
                  <a:pt x="374" y="355"/>
                </a:cubicBezTo>
                <a:cubicBezTo>
                  <a:pt x="374" y="356"/>
                  <a:pt x="374" y="357"/>
                  <a:pt x="373" y="357"/>
                </a:cubicBezTo>
                <a:cubicBezTo>
                  <a:pt x="372" y="360"/>
                  <a:pt x="369" y="363"/>
                  <a:pt x="366" y="366"/>
                </a:cubicBezTo>
                <a:cubicBezTo>
                  <a:pt x="362" y="370"/>
                  <a:pt x="357" y="374"/>
                  <a:pt x="352" y="378"/>
                </a:cubicBezTo>
                <a:cubicBezTo>
                  <a:pt x="351" y="379"/>
                  <a:pt x="351" y="380"/>
                  <a:pt x="350" y="380"/>
                </a:cubicBezTo>
                <a:cubicBezTo>
                  <a:pt x="351" y="380"/>
                  <a:pt x="352" y="379"/>
                  <a:pt x="353" y="379"/>
                </a:cubicBezTo>
                <a:cubicBezTo>
                  <a:pt x="350" y="380"/>
                  <a:pt x="348" y="382"/>
                  <a:pt x="346" y="384"/>
                </a:cubicBezTo>
                <a:cubicBezTo>
                  <a:pt x="345" y="385"/>
                  <a:pt x="344" y="385"/>
                  <a:pt x="343" y="386"/>
                </a:cubicBezTo>
                <a:cubicBezTo>
                  <a:pt x="343" y="386"/>
                  <a:pt x="344" y="386"/>
                  <a:pt x="344" y="386"/>
                </a:cubicBezTo>
                <a:cubicBezTo>
                  <a:pt x="344" y="385"/>
                  <a:pt x="344" y="385"/>
                  <a:pt x="345" y="384"/>
                </a:cubicBezTo>
                <a:cubicBezTo>
                  <a:pt x="347" y="382"/>
                  <a:pt x="347" y="381"/>
                  <a:pt x="351" y="379"/>
                </a:cubicBezTo>
                <a:cubicBezTo>
                  <a:pt x="350" y="379"/>
                  <a:pt x="349" y="380"/>
                  <a:pt x="349" y="380"/>
                </a:cubicBezTo>
                <a:cubicBezTo>
                  <a:pt x="351" y="378"/>
                  <a:pt x="353" y="377"/>
                  <a:pt x="355" y="375"/>
                </a:cubicBezTo>
                <a:cubicBezTo>
                  <a:pt x="357" y="373"/>
                  <a:pt x="358" y="371"/>
                  <a:pt x="360" y="368"/>
                </a:cubicBezTo>
                <a:cubicBezTo>
                  <a:pt x="364" y="364"/>
                  <a:pt x="368" y="360"/>
                  <a:pt x="372" y="355"/>
                </a:cubicBezTo>
                <a:cubicBezTo>
                  <a:pt x="373" y="353"/>
                  <a:pt x="375" y="351"/>
                  <a:pt x="377" y="349"/>
                </a:cubicBezTo>
                <a:cubicBezTo>
                  <a:pt x="374" y="353"/>
                  <a:pt x="371" y="357"/>
                  <a:pt x="368" y="361"/>
                </a:cubicBezTo>
                <a:close/>
                <a:moveTo>
                  <a:pt x="376" y="93"/>
                </a:moveTo>
                <a:cubicBezTo>
                  <a:pt x="376" y="94"/>
                  <a:pt x="377" y="96"/>
                  <a:pt x="378" y="97"/>
                </a:cubicBezTo>
                <a:cubicBezTo>
                  <a:pt x="378" y="97"/>
                  <a:pt x="378" y="97"/>
                  <a:pt x="378" y="97"/>
                </a:cubicBezTo>
                <a:cubicBezTo>
                  <a:pt x="375" y="95"/>
                  <a:pt x="373" y="93"/>
                  <a:pt x="371" y="91"/>
                </a:cubicBezTo>
                <a:cubicBezTo>
                  <a:pt x="371" y="91"/>
                  <a:pt x="372" y="92"/>
                  <a:pt x="372" y="92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69" y="89"/>
                  <a:pt x="366" y="87"/>
                  <a:pt x="364" y="85"/>
                </a:cubicBezTo>
                <a:cubicBezTo>
                  <a:pt x="362" y="82"/>
                  <a:pt x="358" y="80"/>
                  <a:pt x="355" y="78"/>
                </a:cubicBezTo>
                <a:cubicBezTo>
                  <a:pt x="354" y="77"/>
                  <a:pt x="353" y="76"/>
                  <a:pt x="353" y="77"/>
                </a:cubicBezTo>
                <a:cubicBezTo>
                  <a:pt x="353" y="76"/>
                  <a:pt x="352" y="76"/>
                  <a:pt x="352" y="76"/>
                </a:cubicBezTo>
                <a:cubicBezTo>
                  <a:pt x="347" y="73"/>
                  <a:pt x="343" y="70"/>
                  <a:pt x="340" y="67"/>
                </a:cubicBezTo>
                <a:cubicBezTo>
                  <a:pt x="341" y="67"/>
                  <a:pt x="345" y="70"/>
                  <a:pt x="347" y="71"/>
                </a:cubicBezTo>
                <a:cubicBezTo>
                  <a:pt x="349" y="73"/>
                  <a:pt x="352" y="74"/>
                  <a:pt x="354" y="76"/>
                </a:cubicBezTo>
                <a:cubicBezTo>
                  <a:pt x="355" y="77"/>
                  <a:pt x="356" y="78"/>
                  <a:pt x="356" y="78"/>
                </a:cubicBezTo>
                <a:cubicBezTo>
                  <a:pt x="356" y="77"/>
                  <a:pt x="357" y="78"/>
                  <a:pt x="358" y="79"/>
                </a:cubicBezTo>
                <a:cubicBezTo>
                  <a:pt x="359" y="79"/>
                  <a:pt x="360" y="81"/>
                  <a:pt x="362" y="82"/>
                </a:cubicBezTo>
                <a:cubicBezTo>
                  <a:pt x="364" y="83"/>
                  <a:pt x="366" y="85"/>
                  <a:pt x="369" y="87"/>
                </a:cubicBezTo>
                <a:cubicBezTo>
                  <a:pt x="371" y="89"/>
                  <a:pt x="373" y="91"/>
                  <a:pt x="375" y="93"/>
                </a:cubicBezTo>
                <a:cubicBezTo>
                  <a:pt x="374" y="90"/>
                  <a:pt x="376" y="93"/>
                  <a:pt x="380" y="96"/>
                </a:cubicBezTo>
                <a:cubicBezTo>
                  <a:pt x="372" y="88"/>
                  <a:pt x="364" y="81"/>
                  <a:pt x="356" y="75"/>
                </a:cubicBezTo>
                <a:cubicBezTo>
                  <a:pt x="356" y="75"/>
                  <a:pt x="356" y="75"/>
                  <a:pt x="356" y="75"/>
                </a:cubicBezTo>
                <a:cubicBezTo>
                  <a:pt x="359" y="77"/>
                  <a:pt x="362" y="79"/>
                  <a:pt x="365" y="81"/>
                </a:cubicBezTo>
                <a:cubicBezTo>
                  <a:pt x="368" y="83"/>
                  <a:pt x="370" y="86"/>
                  <a:pt x="373" y="89"/>
                </a:cubicBezTo>
                <a:cubicBezTo>
                  <a:pt x="375" y="91"/>
                  <a:pt x="378" y="93"/>
                  <a:pt x="380" y="95"/>
                </a:cubicBezTo>
                <a:cubicBezTo>
                  <a:pt x="380" y="96"/>
                  <a:pt x="380" y="96"/>
                  <a:pt x="380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79" y="96"/>
                  <a:pt x="377" y="95"/>
                  <a:pt x="376" y="93"/>
                </a:cubicBezTo>
                <a:close/>
                <a:moveTo>
                  <a:pt x="344" y="420"/>
                </a:moveTo>
                <a:cubicBezTo>
                  <a:pt x="341" y="421"/>
                  <a:pt x="345" y="419"/>
                  <a:pt x="348" y="417"/>
                </a:cubicBezTo>
                <a:cubicBezTo>
                  <a:pt x="347" y="418"/>
                  <a:pt x="345" y="419"/>
                  <a:pt x="344" y="420"/>
                </a:cubicBezTo>
                <a:close/>
                <a:moveTo>
                  <a:pt x="363" y="396"/>
                </a:moveTo>
                <a:cubicBezTo>
                  <a:pt x="368" y="390"/>
                  <a:pt x="369" y="391"/>
                  <a:pt x="371" y="390"/>
                </a:cubicBezTo>
                <a:cubicBezTo>
                  <a:pt x="370" y="391"/>
                  <a:pt x="369" y="392"/>
                  <a:pt x="368" y="392"/>
                </a:cubicBezTo>
                <a:cubicBezTo>
                  <a:pt x="364" y="395"/>
                  <a:pt x="364" y="395"/>
                  <a:pt x="364" y="395"/>
                </a:cubicBezTo>
                <a:cubicBezTo>
                  <a:pt x="361" y="397"/>
                  <a:pt x="361" y="397"/>
                  <a:pt x="361" y="397"/>
                </a:cubicBezTo>
                <a:cubicBezTo>
                  <a:pt x="362" y="397"/>
                  <a:pt x="362" y="396"/>
                  <a:pt x="363" y="396"/>
                </a:cubicBezTo>
                <a:close/>
                <a:moveTo>
                  <a:pt x="351" y="406"/>
                </a:moveTo>
                <a:cubicBezTo>
                  <a:pt x="353" y="404"/>
                  <a:pt x="356" y="402"/>
                  <a:pt x="358" y="400"/>
                </a:cubicBezTo>
                <a:cubicBezTo>
                  <a:pt x="360" y="399"/>
                  <a:pt x="362" y="397"/>
                  <a:pt x="365" y="395"/>
                </a:cubicBezTo>
                <a:cubicBezTo>
                  <a:pt x="366" y="394"/>
                  <a:pt x="367" y="394"/>
                  <a:pt x="368" y="393"/>
                </a:cubicBezTo>
                <a:cubicBezTo>
                  <a:pt x="369" y="392"/>
                  <a:pt x="370" y="391"/>
                  <a:pt x="371" y="390"/>
                </a:cubicBezTo>
                <a:cubicBezTo>
                  <a:pt x="371" y="390"/>
                  <a:pt x="371" y="390"/>
                  <a:pt x="371" y="390"/>
                </a:cubicBezTo>
                <a:cubicBezTo>
                  <a:pt x="372" y="390"/>
                  <a:pt x="372" y="390"/>
                  <a:pt x="372" y="390"/>
                </a:cubicBezTo>
                <a:cubicBezTo>
                  <a:pt x="369" y="393"/>
                  <a:pt x="366" y="395"/>
                  <a:pt x="363" y="398"/>
                </a:cubicBezTo>
                <a:cubicBezTo>
                  <a:pt x="361" y="399"/>
                  <a:pt x="359" y="401"/>
                  <a:pt x="359" y="401"/>
                </a:cubicBezTo>
                <a:cubicBezTo>
                  <a:pt x="359" y="401"/>
                  <a:pt x="360" y="401"/>
                  <a:pt x="361" y="400"/>
                </a:cubicBezTo>
                <a:cubicBezTo>
                  <a:pt x="362" y="399"/>
                  <a:pt x="365" y="397"/>
                  <a:pt x="367" y="395"/>
                </a:cubicBezTo>
                <a:cubicBezTo>
                  <a:pt x="368" y="394"/>
                  <a:pt x="370" y="392"/>
                  <a:pt x="372" y="390"/>
                </a:cubicBezTo>
                <a:cubicBezTo>
                  <a:pt x="372" y="390"/>
                  <a:pt x="372" y="391"/>
                  <a:pt x="372" y="391"/>
                </a:cubicBezTo>
                <a:cubicBezTo>
                  <a:pt x="372" y="391"/>
                  <a:pt x="371" y="392"/>
                  <a:pt x="371" y="393"/>
                </a:cubicBezTo>
                <a:cubicBezTo>
                  <a:pt x="370" y="393"/>
                  <a:pt x="370" y="394"/>
                  <a:pt x="369" y="394"/>
                </a:cubicBezTo>
                <a:cubicBezTo>
                  <a:pt x="368" y="395"/>
                  <a:pt x="368" y="395"/>
                  <a:pt x="367" y="396"/>
                </a:cubicBezTo>
                <a:cubicBezTo>
                  <a:pt x="366" y="397"/>
                  <a:pt x="366" y="397"/>
                  <a:pt x="365" y="398"/>
                </a:cubicBezTo>
                <a:cubicBezTo>
                  <a:pt x="364" y="399"/>
                  <a:pt x="362" y="400"/>
                  <a:pt x="361" y="401"/>
                </a:cubicBezTo>
                <a:cubicBezTo>
                  <a:pt x="356" y="404"/>
                  <a:pt x="354" y="404"/>
                  <a:pt x="351" y="406"/>
                </a:cubicBezTo>
                <a:close/>
                <a:moveTo>
                  <a:pt x="373" y="392"/>
                </a:moveTo>
                <a:cubicBezTo>
                  <a:pt x="372" y="393"/>
                  <a:pt x="372" y="394"/>
                  <a:pt x="371" y="395"/>
                </a:cubicBezTo>
                <a:cubicBezTo>
                  <a:pt x="371" y="395"/>
                  <a:pt x="370" y="396"/>
                  <a:pt x="370" y="396"/>
                </a:cubicBezTo>
                <a:cubicBezTo>
                  <a:pt x="371" y="395"/>
                  <a:pt x="372" y="394"/>
                  <a:pt x="373" y="392"/>
                </a:cubicBezTo>
                <a:close/>
                <a:moveTo>
                  <a:pt x="367" y="397"/>
                </a:moveTo>
                <a:cubicBezTo>
                  <a:pt x="367" y="398"/>
                  <a:pt x="366" y="398"/>
                  <a:pt x="365" y="399"/>
                </a:cubicBezTo>
                <a:cubicBezTo>
                  <a:pt x="364" y="400"/>
                  <a:pt x="362" y="401"/>
                  <a:pt x="361" y="403"/>
                </a:cubicBezTo>
                <a:cubicBezTo>
                  <a:pt x="362" y="401"/>
                  <a:pt x="363" y="400"/>
                  <a:pt x="365" y="399"/>
                </a:cubicBezTo>
                <a:cubicBezTo>
                  <a:pt x="365" y="399"/>
                  <a:pt x="366" y="398"/>
                  <a:pt x="367" y="397"/>
                </a:cubicBezTo>
                <a:close/>
                <a:moveTo>
                  <a:pt x="358" y="406"/>
                </a:moveTo>
                <a:cubicBezTo>
                  <a:pt x="358" y="406"/>
                  <a:pt x="358" y="406"/>
                  <a:pt x="358" y="406"/>
                </a:cubicBezTo>
                <a:cubicBezTo>
                  <a:pt x="363" y="402"/>
                  <a:pt x="367" y="399"/>
                  <a:pt x="371" y="395"/>
                </a:cubicBezTo>
                <a:cubicBezTo>
                  <a:pt x="371" y="396"/>
                  <a:pt x="370" y="397"/>
                  <a:pt x="369" y="397"/>
                </a:cubicBezTo>
                <a:cubicBezTo>
                  <a:pt x="369" y="397"/>
                  <a:pt x="369" y="398"/>
                  <a:pt x="368" y="398"/>
                </a:cubicBezTo>
                <a:cubicBezTo>
                  <a:pt x="367" y="400"/>
                  <a:pt x="365" y="401"/>
                  <a:pt x="363" y="402"/>
                </a:cubicBezTo>
                <a:cubicBezTo>
                  <a:pt x="362" y="403"/>
                  <a:pt x="360" y="405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lose/>
                <a:moveTo>
                  <a:pt x="355" y="408"/>
                </a:moveTo>
                <a:cubicBezTo>
                  <a:pt x="356" y="408"/>
                  <a:pt x="357" y="407"/>
                  <a:pt x="358" y="406"/>
                </a:cubicBezTo>
                <a:cubicBezTo>
                  <a:pt x="360" y="405"/>
                  <a:pt x="362" y="404"/>
                  <a:pt x="364" y="402"/>
                </a:cubicBezTo>
                <a:cubicBezTo>
                  <a:pt x="368" y="399"/>
                  <a:pt x="368" y="399"/>
                  <a:pt x="368" y="399"/>
                </a:cubicBezTo>
                <a:cubicBezTo>
                  <a:pt x="367" y="400"/>
                  <a:pt x="367" y="400"/>
                  <a:pt x="366" y="401"/>
                </a:cubicBezTo>
                <a:cubicBezTo>
                  <a:pt x="362" y="404"/>
                  <a:pt x="357" y="408"/>
                  <a:pt x="352" y="411"/>
                </a:cubicBezTo>
                <a:cubicBezTo>
                  <a:pt x="353" y="410"/>
                  <a:pt x="354" y="409"/>
                  <a:pt x="355" y="408"/>
                </a:cubicBezTo>
                <a:close/>
                <a:moveTo>
                  <a:pt x="355" y="412"/>
                </a:moveTo>
                <a:cubicBezTo>
                  <a:pt x="354" y="413"/>
                  <a:pt x="351" y="414"/>
                  <a:pt x="352" y="414"/>
                </a:cubicBezTo>
                <a:cubicBezTo>
                  <a:pt x="354" y="413"/>
                  <a:pt x="355" y="412"/>
                  <a:pt x="357" y="410"/>
                </a:cubicBezTo>
                <a:lnTo>
                  <a:pt x="355" y="412"/>
                </a:lnTo>
                <a:close/>
                <a:moveTo>
                  <a:pt x="360" y="408"/>
                </a:moveTo>
                <a:cubicBezTo>
                  <a:pt x="360" y="408"/>
                  <a:pt x="359" y="408"/>
                  <a:pt x="359" y="408"/>
                </a:cubicBezTo>
                <a:cubicBezTo>
                  <a:pt x="359" y="408"/>
                  <a:pt x="360" y="407"/>
                  <a:pt x="362" y="406"/>
                </a:cubicBezTo>
                <a:cubicBezTo>
                  <a:pt x="362" y="406"/>
                  <a:pt x="363" y="405"/>
                  <a:pt x="363" y="405"/>
                </a:cubicBezTo>
                <a:lnTo>
                  <a:pt x="360" y="408"/>
                </a:lnTo>
                <a:close/>
                <a:moveTo>
                  <a:pt x="365" y="405"/>
                </a:moveTo>
                <a:cubicBezTo>
                  <a:pt x="365" y="406"/>
                  <a:pt x="364" y="406"/>
                  <a:pt x="363" y="407"/>
                </a:cubicBezTo>
                <a:cubicBezTo>
                  <a:pt x="364" y="406"/>
                  <a:pt x="365" y="405"/>
                  <a:pt x="366" y="404"/>
                </a:cubicBezTo>
                <a:cubicBezTo>
                  <a:pt x="366" y="404"/>
                  <a:pt x="366" y="405"/>
                  <a:pt x="365" y="405"/>
                </a:cubicBezTo>
                <a:close/>
                <a:moveTo>
                  <a:pt x="372" y="396"/>
                </a:moveTo>
                <a:cubicBezTo>
                  <a:pt x="371" y="397"/>
                  <a:pt x="369" y="399"/>
                  <a:pt x="368" y="400"/>
                </a:cubicBezTo>
                <a:cubicBezTo>
                  <a:pt x="370" y="398"/>
                  <a:pt x="372" y="395"/>
                  <a:pt x="375" y="393"/>
                </a:cubicBezTo>
                <a:cubicBezTo>
                  <a:pt x="374" y="394"/>
                  <a:pt x="373" y="395"/>
                  <a:pt x="372" y="396"/>
                </a:cubicBezTo>
                <a:close/>
                <a:moveTo>
                  <a:pt x="267" y="17"/>
                </a:moveTo>
                <a:cubicBezTo>
                  <a:pt x="259" y="17"/>
                  <a:pt x="255" y="16"/>
                  <a:pt x="247" y="15"/>
                </a:cubicBezTo>
                <a:cubicBezTo>
                  <a:pt x="244" y="17"/>
                  <a:pt x="247" y="17"/>
                  <a:pt x="267" y="17"/>
                </a:cubicBezTo>
                <a:close/>
                <a:moveTo>
                  <a:pt x="454" y="290"/>
                </a:moveTo>
                <a:cubicBezTo>
                  <a:pt x="453" y="294"/>
                  <a:pt x="451" y="299"/>
                  <a:pt x="450" y="298"/>
                </a:cubicBezTo>
                <a:cubicBezTo>
                  <a:pt x="450" y="301"/>
                  <a:pt x="450" y="302"/>
                  <a:pt x="450" y="303"/>
                </a:cubicBezTo>
                <a:cubicBezTo>
                  <a:pt x="451" y="304"/>
                  <a:pt x="451" y="304"/>
                  <a:pt x="450" y="306"/>
                </a:cubicBezTo>
                <a:cubicBezTo>
                  <a:pt x="450" y="307"/>
                  <a:pt x="450" y="308"/>
                  <a:pt x="449" y="309"/>
                </a:cubicBezTo>
                <a:cubicBezTo>
                  <a:pt x="450" y="307"/>
                  <a:pt x="451" y="306"/>
                  <a:pt x="451" y="304"/>
                </a:cubicBezTo>
                <a:cubicBezTo>
                  <a:pt x="452" y="302"/>
                  <a:pt x="453" y="299"/>
                  <a:pt x="454" y="297"/>
                </a:cubicBezTo>
                <a:cubicBezTo>
                  <a:pt x="455" y="292"/>
                  <a:pt x="456" y="288"/>
                  <a:pt x="457" y="282"/>
                </a:cubicBezTo>
                <a:cubicBezTo>
                  <a:pt x="458" y="277"/>
                  <a:pt x="459" y="272"/>
                  <a:pt x="460" y="267"/>
                </a:cubicBezTo>
                <a:cubicBezTo>
                  <a:pt x="458" y="273"/>
                  <a:pt x="458" y="279"/>
                  <a:pt x="456" y="283"/>
                </a:cubicBezTo>
                <a:cubicBezTo>
                  <a:pt x="456" y="286"/>
                  <a:pt x="454" y="296"/>
                  <a:pt x="454" y="290"/>
                </a:cubicBezTo>
                <a:close/>
                <a:moveTo>
                  <a:pt x="475" y="230"/>
                </a:moveTo>
                <a:cubicBezTo>
                  <a:pt x="475" y="233"/>
                  <a:pt x="475" y="237"/>
                  <a:pt x="475" y="241"/>
                </a:cubicBezTo>
                <a:cubicBezTo>
                  <a:pt x="475" y="244"/>
                  <a:pt x="475" y="248"/>
                  <a:pt x="474" y="251"/>
                </a:cubicBezTo>
                <a:cubicBezTo>
                  <a:pt x="475" y="253"/>
                  <a:pt x="474" y="262"/>
                  <a:pt x="475" y="262"/>
                </a:cubicBezTo>
                <a:cubicBezTo>
                  <a:pt x="475" y="259"/>
                  <a:pt x="475" y="252"/>
                  <a:pt x="476" y="246"/>
                </a:cubicBezTo>
                <a:cubicBezTo>
                  <a:pt x="476" y="239"/>
                  <a:pt x="475" y="233"/>
                  <a:pt x="475" y="230"/>
                </a:cubicBezTo>
                <a:close/>
                <a:moveTo>
                  <a:pt x="474" y="251"/>
                </a:move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lose/>
                <a:moveTo>
                  <a:pt x="472" y="265"/>
                </a:moveTo>
                <a:cubicBezTo>
                  <a:pt x="471" y="270"/>
                  <a:pt x="470" y="275"/>
                  <a:pt x="469" y="281"/>
                </a:cubicBezTo>
                <a:cubicBezTo>
                  <a:pt x="470" y="277"/>
                  <a:pt x="471" y="274"/>
                  <a:pt x="472" y="271"/>
                </a:cubicBezTo>
                <a:cubicBezTo>
                  <a:pt x="473" y="269"/>
                  <a:pt x="473" y="266"/>
                  <a:pt x="473" y="263"/>
                </a:cubicBezTo>
                <a:cubicBezTo>
                  <a:pt x="474" y="259"/>
                  <a:pt x="474" y="255"/>
                  <a:pt x="474" y="251"/>
                </a:cubicBezTo>
                <a:cubicBezTo>
                  <a:pt x="473" y="254"/>
                  <a:pt x="473" y="259"/>
                  <a:pt x="473" y="261"/>
                </a:cubicBezTo>
                <a:cubicBezTo>
                  <a:pt x="472" y="263"/>
                  <a:pt x="472" y="263"/>
                  <a:pt x="472" y="265"/>
                </a:cubicBezTo>
                <a:close/>
                <a:moveTo>
                  <a:pt x="122" y="263"/>
                </a:move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lose/>
                <a:moveTo>
                  <a:pt x="126" y="249"/>
                </a:moveTo>
                <a:cubicBezTo>
                  <a:pt x="126" y="251"/>
                  <a:pt x="126" y="253"/>
                  <a:pt x="126" y="255"/>
                </a:cubicBezTo>
                <a:cubicBezTo>
                  <a:pt x="126" y="256"/>
                  <a:pt x="125" y="258"/>
                  <a:pt x="125" y="260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6" y="267"/>
                  <a:pt x="125" y="269"/>
                  <a:pt x="126" y="271"/>
                </a:cubicBezTo>
                <a:cubicBezTo>
                  <a:pt x="126" y="269"/>
                  <a:pt x="126" y="268"/>
                  <a:pt x="126" y="267"/>
                </a:cubicBezTo>
                <a:cubicBezTo>
                  <a:pt x="126" y="267"/>
                  <a:pt x="126" y="269"/>
                  <a:pt x="126" y="269"/>
                </a:cubicBezTo>
                <a:cubicBezTo>
                  <a:pt x="126" y="266"/>
                  <a:pt x="126" y="262"/>
                  <a:pt x="126" y="259"/>
                </a:cubicBezTo>
                <a:cubicBezTo>
                  <a:pt x="127" y="255"/>
                  <a:pt x="127" y="252"/>
                  <a:pt x="126" y="249"/>
                </a:cubicBezTo>
                <a:close/>
                <a:moveTo>
                  <a:pt x="118" y="244"/>
                </a:moveTo>
                <a:cubicBezTo>
                  <a:pt x="119" y="244"/>
                  <a:pt x="118" y="244"/>
                  <a:pt x="118" y="245"/>
                </a:cubicBezTo>
                <a:cubicBezTo>
                  <a:pt x="118" y="246"/>
                  <a:pt x="118" y="247"/>
                  <a:pt x="118" y="248"/>
                </a:cubicBezTo>
                <a:cubicBezTo>
                  <a:pt x="118" y="251"/>
                  <a:pt x="118" y="252"/>
                  <a:pt x="119" y="252"/>
                </a:cubicBezTo>
                <a:cubicBezTo>
                  <a:pt x="119" y="252"/>
                  <a:pt x="119" y="250"/>
                  <a:pt x="119" y="248"/>
                </a:cubicBezTo>
                <a:cubicBezTo>
                  <a:pt x="119" y="248"/>
                  <a:pt x="119" y="247"/>
                  <a:pt x="120" y="246"/>
                </a:cubicBezTo>
                <a:cubicBezTo>
                  <a:pt x="121" y="243"/>
                  <a:pt x="121" y="242"/>
                  <a:pt x="121" y="240"/>
                </a:cubicBezTo>
                <a:cubicBezTo>
                  <a:pt x="121" y="239"/>
                  <a:pt x="120" y="239"/>
                  <a:pt x="121" y="237"/>
                </a:cubicBezTo>
                <a:cubicBezTo>
                  <a:pt x="121" y="236"/>
                  <a:pt x="122" y="233"/>
                  <a:pt x="123" y="234"/>
                </a:cubicBezTo>
                <a:cubicBezTo>
                  <a:pt x="123" y="235"/>
                  <a:pt x="123" y="236"/>
                  <a:pt x="123" y="238"/>
                </a:cubicBezTo>
                <a:cubicBezTo>
                  <a:pt x="122" y="239"/>
                  <a:pt x="122" y="240"/>
                  <a:pt x="122" y="242"/>
                </a:cubicBezTo>
                <a:cubicBezTo>
                  <a:pt x="123" y="240"/>
                  <a:pt x="123" y="237"/>
                  <a:pt x="124" y="234"/>
                </a:cubicBezTo>
                <a:cubicBezTo>
                  <a:pt x="125" y="230"/>
                  <a:pt x="123" y="233"/>
                  <a:pt x="123" y="233"/>
                </a:cubicBezTo>
                <a:cubicBezTo>
                  <a:pt x="123" y="231"/>
                  <a:pt x="125" y="228"/>
                  <a:pt x="125" y="227"/>
                </a:cubicBezTo>
                <a:cubicBezTo>
                  <a:pt x="124" y="228"/>
                  <a:pt x="124" y="229"/>
                  <a:pt x="123" y="230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6" y="221"/>
                  <a:pt x="126" y="221"/>
                  <a:pt x="126" y="221"/>
                </a:cubicBezTo>
                <a:cubicBezTo>
                  <a:pt x="127" y="219"/>
                  <a:pt x="128" y="217"/>
                  <a:pt x="129" y="214"/>
                </a:cubicBezTo>
                <a:cubicBezTo>
                  <a:pt x="130" y="212"/>
                  <a:pt x="131" y="210"/>
                  <a:pt x="132" y="207"/>
                </a:cubicBezTo>
                <a:cubicBezTo>
                  <a:pt x="132" y="207"/>
                  <a:pt x="133" y="205"/>
                  <a:pt x="132" y="205"/>
                </a:cubicBezTo>
                <a:cubicBezTo>
                  <a:pt x="132" y="205"/>
                  <a:pt x="132" y="206"/>
                  <a:pt x="131" y="207"/>
                </a:cubicBezTo>
                <a:cubicBezTo>
                  <a:pt x="130" y="208"/>
                  <a:pt x="129" y="210"/>
                  <a:pt x="128" y="211"/>
                </a:cubicBezTo>
                <a:cubicBezTo>
                  <a:pt x="128" y="212"/>
                  <a:pt x="127" y="213"/>
                  <a:pt x="127" y="213"/>
                </a:cubicBezTo>
                <a:cubicBezTo>
                  <a:pt x="126" y="214"/>
                  <a:pt x="126" y="215"/>
                  <a:pt x="126" y="216"/>
                </a:cubicBezTo>
                <a:cubicBezTo>
                  <a:pt x="125" y="218"/>
                  <a:pt x="124" y="219"/>
                  <a:pt x="123" y="221"/>
                </a:cubicBezTo>
                <a:cubicBezTo>
                  <a:pt x="123" y="223"/>
                  <a:pt x="122" y="224"/>
                  <a:pt x="121" y="226"/>
                </a:cubicBezTo>
                <a:cubicBezTo>
                  <a:pt x="121" y="228"/>
                  <a:pt x="121" y="229"/>
                  <a:pt x="122" y="229"/>
                </a:cubicBezTo>
                <a:cubicBezTo>
                  <a:pt x="123" y="226"/>
                  <a:pt x="122" y="228"/>
                  <a:pt x="122" y="229"/>
                </a:cubicBezTo>
                <a:cubicBezTo>
                  <a:pt x="121" y="231"/>
                  <a:pt x="121" y="232"/>
                  <a:pt x="121" y="234"/>
                </a:cubicBezTo>
                <a:cubicBezTo>
                  <a:pt x="120" y="235"/>
                  <a:pt x="120" y="237"/>
                  <a:pt x="120" y="238"/>
                </a:cubicBezTo>
                <a:cubicBezTo>
                  <a:pt x="120" y="238"/>
                  <a:pt x="120" y="239"/>
                  <a:pt x="120" y="240"/>
                </a:cubicBezTo>
                <a:cubicBezTo>
                  <a:pt x="119" y="240"/>
                  <a:pt x="119" y="240"/>
                  <a:pt x="119" y="239"/>
                </a:cubicBezTo>
                <a:cubicBezTo>
                  <a:pt x="119" y="239"/>
                  <a:pt x="119" y="238"/>
                  <a:pt x="119" y="238"/>
                </a:cubicBezTo>
                <a:cubicBezTo>
                  <a:pt x="118" y="238"/>
                  <a:pt x="118" y="238"/>
                  <a:pt x="119" y="236"/>
                </a:cubicBezTo>
                <a:cubicBezTo>
                  <a:pt x="120" y="235"/>
                  <a:pt x="120" y="233"/>
                  <a:pt x="120" y="231"/>
                </a:cubicBezTo>
                <a:cubicBezTo>
                  <a:pt x="120" y="230"/>
                  <a:pt x="120" y="230"/>
                  <a:pt x="120" y="230"/>
                </a:cubicBezTo>
                <a:cubicBezTo>
                  <a:pt x="119" y="231"/>
                  <a:pt x="119" y="231"/>
                  <a:pt x="119" y="232"/>
                </a:cubicBezTo>
                <a:cubicBezTo>
                  <a:pt x="118" y="233"/>
                  <a:pt x="118" y="234"/>
                  <a:pt x="118" y="236"/>
                </a:cubicBezTo>
                <a:cubicBezTo>
                  <a:pt x="118" y="237"/>
                  <a:pt x="118" y="238"/>
                  <a:pt x="118" y="239"/>
                </a:cubicBezTo>
                <a:cubicBezTo>
                  <a:pt x="118" y="242"/>
                  <a:pt x="118" y="243"/>
                  <a:pt x="118" y="244"/>
                </a:cubicBezTo>
                <a:close/>
                <a:moveTo>
                  <a:pt x="122" y="256"/>
                </a:moveTo>
                <a:cubicBezTo>
                  <a:pt x="122" y="259"/>
                  <a:pt x="122" y="262"/>
                  <a:pt x="122" y="266"/>
                </a:cubicBezTo>
                <a:cubicBezTo>
                  <a:pt x="123" y="264"/>
                  <a:pt x="122" y="261"/>
                  <a:pt x="123" y="259"/>
                </a:cubicBezTo>
                <a:cubicBezTo>
                  <a:pt x="123" y="261"/>
                  <a:pt x="123" y="262"/>
                  <a:pt x="123" y="264"/>
                </a:cubicBezTo>
                <a:cubicBezTo>
                  <a:pt x="123" y="263"/>
                  <a:pt x="124" y="261"/>
                  <a:pt x="124" y="259"/>
                </a:cubicBezTo>
                <a:cubicBezTo>
                  <a:pt x="124" y="256"/>
                  <a:pt x="125" y="253"/>
                  <a:pt x="125" y="248"/>
                </a:cubicBezTo>
                <a:cubicBezTo>
                  <a:pt x="124" y="250"/>
                  <a:pt x="124" y="251"/>
                  <a:pt x="124" y="253"/>
                </a:cubicBezTo>
                <a:cubicBezTo>
                  <a:pt x="123" y="254"/>
                  <a:pt x="123" y="256"/>
                  <a:pt x="123" y="254"/>
                </a:cubicBezTo>
                <a:cubicBezTo>
                  <a:pt x="122" y="254"/>
                  <a:pt x="122" y="253"/>
                  <a:pt x="121" y="256"/>
                </a:cubicBezTo>
                <a:cubicBezTo>
                  <a:pt x="121" y="258"/>
                  <a:pt x="120" y="261"/>
                  <a:pt x="122" y="263"/>
                </a:cubicBezTo>
                <a:cubicBezTo>
                  <a:pt x="122" y="259"/>
                  <a:pt x="122" y="259"/>
                  <a:pt x="122" y="259"/>
                </a:cubicBezTo>
                <a:cubicBezTo>
                  <a:pt x="122" y="258"/>
                  <a:pt x="122" y="257"/>
                  <a:pt x="122" y="256"/>
                </a:cubicBezTo>
                <a:close/>
                <a:moveTo>
                  <a:pt x="140" y="253"/>
                </a:moveTo>
                <a:cubicBezTo>
                  <a:pt x="141" y="252"/>
                  <a:pt x="141" y="250"/>
                  <a:pt x="141" y="249"/>
                </a:cubicBezTo>
                <a:cubicBezTo>
                  <a:pt x="141" y="248"/>
                  <a:pt x="142" y="247"/>
                  <a:pt x="142" y="246"/>
                </a:cubicBezTo>
                <a:cubicBezTo>
                  <a:pt x="142" y="246"/>
                  <a:pt x="143" y="245"/>
                  <a:pt x="142" y="245"/>
                </a:cubicBezTo>
                <a:cubicBezTo>
                  <a:pt x="141" y="245"/>
                  <a:pt x="143" y="243"/>
                  <a:pt x="142" y="242"/>
                </a:cubicBezTo>
                <a:cubicBezTo>
                  <a:pt x="142" y="242"/>
                  <a:pt x="141" y="243"/>
                  <a:pt x="141" y="244"/>
                </a:cubicBezTo>
                <a:cubicBezTo>
                  <a:pt x="140" y="247"/>
                  <a:pt x="140" y="246"/>
                  <a:pt x="140" y="246"/>
                </a:cubicBezTo>
                <a:cubicBezTo>
                  <a:pt x="139" y="244"/>
                  <a:pt x="139" y="245"/>
                  <a:pt x="138" y="246"/>
                </a:cubicBezTo>
                <a:cubicBezTo>
                  <a:pt x="138" y="247"/>
                  <a:pt x="137" y="248"/>
                  <a:pt x="137" y="249"/>
                </a:cubicBezTo>
                <a:cubicBezTo>
                  <a:pt x="137" y="250"/>
                  <a:pt x="137" y="251"/>
                  <a:pt x="137" y="251"/>
                </a:cubicBezTo>
                <a:cubicBezTo>
                  <a:pt x="139" y="253"/>
                  <a:pt x="138" y="256"/>
                  <a:pt x="138" y="258"/>
                </a:cubicBezTo>
                <a:cubicBezTo>
                  <a:pt x="138" y="255"/>
                  <a:pt x="139" y="252"/>
                  <a:pt x="139" y="250"/>
                </a:cubicBezTo>
                <a:cubicBezTo>
                  <a:pt x="140" y="251"/>
                  <a:pt x="140" y="253"/>
                  <a:pt x="139" y="255"/>
                </a:cubicBezTo>
                <a:cubicBezTo>
                  <a:pt x="139" y="257"/>
                  <a:pt x="139" y="258"/>
                  <a:pt x="140" y="259"/>
                </a:cubicBezTo>
                <a:cubicBezTo>
                  <a:pt x="140" y="258"/>
                  <a:pt x="140" y="257"/>
                  <a:pt x="140" y="256"/>
                </a:cubicBezTo>
                <a:cubicBezTo>
                  <a:pt x="140" y="255"/>
                  <a:pt x="140" y="254"/>
                  <a:pt x="140" y="253"/>
                </a:cubicBezTo>
                <a:close/>
                <a:moveTo>
                  <a:pt x="131" y="219"/>
                </a:moveTo>
                <a:cubicBezTo>
                  <a:pt x="131" y="219"/>
                  <a:pt x="130" y="219"/>
                  <a:pt x="130" y="219"/>
                </a:cubicBezTo>
                <a:cubicBezTo>
                  <a:pt x="130" y="218"/>
                  <a:pt x="129" y="219"/>
                  <a:pt x="128" y="220"/>
                </a:cubicBezTo>
                <a:cubicBezTo>
                  <a:pt x="127" y="222"/>
                  <a:pt x="126" y="224"/>
                  <a:pt x="126" y="227"/>
                </a:cubicBezTo>
                <a:cubicBezTo>
                  <a:pt x="126" y="227"/>
                  <a:pt x="126" y="227"/>
                  <a:pt x="126" y="226"/>
                </a:cubicBezTo>
                <a:cubicBezTo>
                  <a:pt x="127" y="225"/>
                  <a:pt x="127" y="224"/>
                  <a:pt x="127" y="224"/>
                </a:cubicBezTo>
                <a:cubicBezTo>
                  <a:pt x="128" y="222"/>
                  <a:pt x="129" y="220"/>
                  <a:pt x="129" y="220"/>
                </a:cubicBezTo>
                <a:cubicBezTo>
                  <a:pt x="128" y="222"/>
                  <a:pt x="128" y="224"/>
                  <a:pt x="127" y="226"/>
                </a:cubicBezTo>
                <a:cubicBezTo>
                  <a:pt x="127" y="228"/>
                  <a:pt x="126" y="230"/>
                  <a:pt x="125" y="232"/>
                </a:cubicBezTo>
                <a:cubicBezTo>
                  <a:pt x="125" y="234"/>
                  <a:pt x="124" y="236"/>
                  <a:pt x="124" y="238"/>
                </a:cubicBezTo>
                <a:cubicBezTo>
                  <a:pt x="124" y="240"/>
                  <a:pt x="123" y="242"/>
                  <a:pt x="123" y="244"/>
                </a:cubicBezTo>
                <a:cubicBezTo>
                  <a:pt x="124" y="244"/>
                  <a:pt x="124" y="241"/>
                  <a:pt x="124" y="242"/>
                </a:cubicBezTo>
                <a:cubicBezTo>
                  <a:pt x="125" y="243"/>
                  <a:pt x="125" y="243"/>
                  <a:pt x="125" y="240"/>
                </a:cubicBezTo>
                <a:cubicBezTo>
                  <a:pt x="126" y="238"/>
                  <a:pt x="126" y="236"/>
                  <a:pt x="126" y="236"/>
                </a:cubicBezTo>
                <a:cubicBezTo>
                  <a:pt x="126" y="231"/>
                  <a:pt x="127" y="228"/>
                  <a:pt x="129" y="226"/>
                </a:cubicBezTo>
                <a:cubicBezTo>
                  <a:pt x="130" y="224"/>
                  <a:pt x="130" y="223"/>
                  <a:pt x="131" y="222"/>
                </a:cubicBezTo>
                <a:cubicBezTo>
                  <a:pt x="129" y="224"/>
                  <a:pt x="130" y="221"/>
                  <a:pt x="131" y="219"/>
                </a:cubicBezTo>
                <a:close/>
                <a:moveTo>
                  <a:pt x="156" y="243"/>
                </a:moveTo>
                <a:cubicBezTo>
                  <a:pt x="155" y="244"/>
                  <a:pt x="154" y="244"/>
                  <a:pt x="154" y="246"/>
                </a:cubicBezTo>
                <a:cubicBezTo>
                  <a:pt x="153" y="249"/>
                  <a:pt x="153" y="249"/>
                  <a:pt x="153" y="249"/>
                </a:cubicBezTo>
                <a:cubicBezTo>
                  <a:pt x="152" y="253"/>
                  <a:pt x="152" y="253"/>
                  <a:pt x="152" y="253"/>
                </a:cubicBezTo>
                <a:cubicBezTo>
                  <a:pt x="152" y="254"/>
                  <a:pt x="151" y="254"/>
                  <a:pt x="152" y="255"/>
                </a:cubicBezTo>
                <a:cubicBezTo>
                  <a:pt x="152" y="255"/>
                  <a:pt x="152" y="254"/>
                  <a:pt x="152" y="253"/>
                </a:cubicBezTo>
                <a:cubicBezTo>
                  <a:pt x="153" y="252"/>
                  <a:pt x="152" y="251"/>
                  <a:pt x="153" y="251"/>
                </a:cubicBezTo>
                <a:cubicBezTo>
                  <a:pt x="154" y="251"/>
                  <a:pt x="154" y="249"/>
                  <a:pt x="154" y="248"/>
                </a:cubicBezTo>
                <a:cubicBezTo>
                  <a:pt x="155" y="248"/>
                  <a:pt x="156" y="246"/>
                  <a:pt x="156" y="243"/>
                </a:cubicBezTo>
                <a:cubicBezTo>
                  <a:pt x="156" y="242"/>
                  <a:pt x="156" y="243"/>
                  <a:pt x="156" y="243"/>
                </a:cubicBezTo>
                <a:close/>
                <a:moveTo>
                  <a:pt x="140" y="219"/>
                </a:moveTo>
                <a:cubicBezTo>
                  <a:pt x="140" y="219"/>
                  <a:pt x="140" y="219"/>
                  <a:pt x="141" y="218"/>
                </a:cubicBezTo>
                <a:cubicBezTo>
                  <a:pt x="141" y="218"/>
                  <a:pt x="141" y="217"/>
                  <a:pt x="141" y="217"/>
                </a:cubicBezTo>
                <a:cubicBezTo>
                  <a:pt x="143" y="216"/>
                  <a:pt x="143" y="216"/>
                  <a:pt x="143" y="213"/>
                </a:cubicBezTo>
                <a:cubicBezTo>
                  <a:pt x="145" y="212"/>
                  <a:pt x="146" y="211"/>
                  <a:pt x="147" y="211"/>
                </a:cubicBezTo>
                <a:cubicBezTo>
                  <a:pt x="147" y="211"/>
                  <a:pt x="147" y="211"/>
                  <a:pt x="148" y="209"/>
                </a:cubicBezTo>
                <a:cubicBezTo>
                  <a:pt x="149" y="209"/>
                  <a:pt x="149" y="208"/>
                  <a:pt x="149" y="208"/>
                </a:cubicBezTo>
                <a:cubicBezTo>
                  <a:pt x="149" y="208"/>
                  <a:pt x="148" y="208"/>
                  <a:pt x="147" y="209"/>
                </a:cubicBezTo>
                <a:cubicBezTo>
                  <a:pt x="147" y="208"/>
                  <a:pt x="145" y="211"/>
                  <a:pt x="146" y="208"/>
                </a:cubicBezTo>
                <a:cubicBezTo>
                  <a:pt x="147" y="206"/>
                  <a:pt x="147" y="206"/>
                  <a:pt x="148" y="204"/>
                </a:cubicBezTo>
                <a:cubicBezTo>
                  <a:pt x="147" y="205"/>
                  <a:pt x="146" y="206"/>
                  <a:pt x="145" y="207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44" y="210"/>
                  <a:pt x="144" y="210"/>
                  <a:pt x="144" y="21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1"/>
                </a:cubicBezTo>
                <a:cubicBezTo>
                  <a:pt x="143" y="210"/>
                  <a:pt x="144" y="209"/>
                  <a:pt x="144" y="209"/>
                </a:cubicBezTo>
                <a:cubicBezTo>
                  <a:pt x="143" y="209"/>
                  <a:pt x="142" y="210"/>
                  <a:pt x="142" y="211"/>
                </a:cubicBezTo>
                <a:cubicBezTo>
                  <a:pt x="141" y="214"/>
                  <a:pt x="141" y="213"/>
                  <a:pt x="140" y="213"/>
                </a:cubicBezTo>
                <a:cubicBezTo>
                  <a:pt x="140" y="213"/>
                  <a:pt x="139" y="212"/>
                  <a:pt x="138" y="214"/>
                </a:cubicBezTo>
                <a:cubicBezTo>
                  <a:pt x="137" y="215"/>
                  <a:pt x="136" y="216"/>
                  <a:pt x="136" y="217"/>
                </a:cubicBezTo>
                <a:cubicBezTo>
                  <a:pt x="135" y="218"/>
                  <a:pt x="135" y="220"/>
                  <a:pt x="135" y="221"/>
                </a:cubicBezTo>
                <a:cubicBezTo>
                  <a:pt x="136" y="220"/>
                  <a:pt x="136" y="219"/>
                  <a:pt x="136" y="218"/>
                </a:cubicBezTo>
                <a:cubicBezTo>
                  <a:pt x="136" y="219"/>
                  <a:pt x="137" y="220"/>
                  <a:pt x="135" y="223"/>
                </a:cubicBezTo>
                <a:cubicBezTo>
                  <a:pt x="135" y="223"/>
                  <a:pt x="133" y="226"/>
                  <a:pt x="133" y="227"/>
                </a:cubicBezTo>
                <a:cubicBezTo>
                  <a:pt x="133" y="228"/>
                  <a:pt x="133" y="230"/>
                  <a:pt x="133" y="230"/>
                </a:cubicBezTo>
                <a:cubicBezTo>
                  <a:pt x="132" y="228"/>
                  <a:pt x="132" y="229"/>
                  <a:pt x="132" y="231"/>
                </a:cubicBezTo>
                <a:cubicBezTo>
                  <a:pt x="131" y="233"/>
                  <a:pt x="131" y="234"/>
                  <a:pt x="132" y="231"/>
                </a:cubicBezTo>
                <a:cubicBezTo>
                  <a:pt x="132" y="233"/>
                  <a:pt x="134" y="232"/>
                  <a:pt x="133" y="235"/>
                </a:cubicBezTo>
                <a:cubicBezTo>
                  <a:pt x="132" y="238"/>
                  <a:pt x="133" y="240"/>
                  <a:pt x="132" y="243"/>
                </a:cubicBezTo>
                <a:cubicBezTo>
                  <a:pt x="133" y="241"/>
                  <a:pt x="133" y="239"/>
                  <a:pt x="134" y="238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6" y="231"/>
                  <a:pt x="136" y="229"/>
                  <a:pt x="137" y="228"/>
                </a:cubicBezTo>
                <a:cubicBezTo>
                  <a:pt x="138" y="226"/>
                  <a:pt x="139" y="225"/>
                  <a:pt x="139" y="223"/>
                </a:cubicBezTo>
                <a:cubicBezTo>
                  <a:pt x="140" y="222"/>
                  <a:pt x="141" y="219"/>
                  <a:pt x="140" y="219"/>
                </a:cubicBezTo>
                <a:close/>
                <a:moveTo>
                  <a:pt x="304" y="308"/>
                </a:moveTo>
                <a:cubicBezTo>
                  <a:pt x="303" y="309"/>
                  <a:pt x="302" y="308"/>
                  <a:pt x="301" y="307"/>
                </a:cubicBezTo>
                <a:cubicBezTo>
                  <a:pt x="301" y="309"/>
                  <a:pt x="301" y="309"/>
                  <a:pt x="297" y="311"/>
                </a:cubicBezTo>
                <a:cubicBezTo>
                  <a:pt x="298" y="310"/>
                  <a:pt x="299" y="309"/>
                  <a:pt x="300" y="308"/>
                </a:cubicBezTo>
                <a:cubicBezTo>
                  <a:pt x="299" y="308"/>
                  <a:pt x="298" y="309"/>
                  <a:pt x="298" y="310"/>
                </a:cubicBezTo>
                <a:cubicBezTo>
                  <a:pt x="297" y="309"/>
                  <a:pt x="299" y="306"/>
                  <a:pt x="297" y="308"/>
                </a:cubicBezTo>
                <a:cubicBezTo>
                  <a:pt x="296" y="309"/>
                  <a:pt x="295" y="309"/>
                  <a:pt x="294" y="310"/>
                </a:cubicBezTo>
                <a:cubicBezTo>
                  <a:pt x="294" y="311"/>
                  <a:pt x="293" y="311"/>
                  <a:pt x="293" y="312"/>
                </a:cubicBezTo>
                <a:cubicBezTo>
                  <a:pt x="292" y="312"/>
                  <a:pt x="292" y="313"/>
                  <a:pt x="291" y="313"/>
                </a:cubicBezTo>
                <a:cubicBezTo>
                  <a:pt x="291" y="314"/>
                  <a:pt x="290" y="314"/>
                  <a:pt x="290" y="314"/>
                </a:cubicBezTo>
                <a:cubicBezTo>
                  <a:pt x="291" y="313"/>
                  <a:pt x="292" y="312"/>
                  <a:pt x="293" y="312"/>
                </a:cubicBezTo>
                <a:cubicBezTo>
                  <a:pt x="293" y="311"/>
                  <a:pt x="294" y="310"/>
                  <a:pt x="295" y="309"/>
                </a:cubicBezTo>
                <a:cubicBezTo>
                  <a:pt x="297" y="307"/>
                  <a:pt x="299" y="305"/>
                  <a:pt x="301" y="303"/>
                </a:cubicBezTo>
                <a:cubicBezTo>
                  <a:pt x="299" y="305"/>
                  <a:pt x="297" y="305"/>
                  <a:pt x="298" y="304"/>
                </a:cubicBezTo>
                <a:cubicBezTo>
                  <a:pt x="298" y="303"/>
                  <a:pt x="298" y="303"/>
                  <a:pt x="297" y="304"/>
                </a:cubicBezTo>
                <a:cubicBezTo>
                  <a:pt x="296" y="305"/>
                  <a:pt x="296" y="305"/>
                  <a:pt x="297" y="304"/>
                </a:cubicBezTo>
                <a:cubicBezTo>
                  <a:pt x="297" y="303"/>
                  <a:pt x="297" y="302"/>
                  <a:pt x="297" y="303"/>
                </a:cubicBezTo>
                <a:cubicBezTo>
                  <a:pt x="296" y="303"/>
                  <a:pt x="296" y="304"/>
                  <a:pt x="295" y="304"/>
                </a:cubicBezTo>
                <a:cubicBezTo>
                  <a:pt x="294" y="306"/>
                  <a:pt x="293" y="308"/>
                  <a:pt x="291" y="310"/>
                </a:cubicBezTo>
                <a:cubicBezTo>
                  <a:pt x="290" y="312"/>
                  <a:pt x="288" y="313"/>
                  <a:pt x="287" y="314"/>
                </a:cubicBezTo>
                <a:cubicBezTo>
                  <a:pt x="285" y="316"/>
                  <a:pt x="285" y="316"/>
                  <a:pt x="285" y="316"/>
                </a:cubicBezTo>
                <a:cubicBezTo>
                  <a:pt x="282" y="318"/>
                  <a:pt x="282" y="318"/>
                  <a:pt x="282" y="318"/>
                </a:cubicBezTo>
                <a:cubicBezTo>
                  <a:pt x="281" y="319"/>
                  <a:pt x="279" y="320"/>
                  <a:pt x="278" y="321"/>
                </a:cubicBezTo>
                <a:cubicBezTo>
                  <a:pt x="276" y="322"/>
                  <a:pt x="275" y="323"/>
                  <a:pt x="273" y="324"/>
                </a:cubicBezTo>
                <a:cubicBezTo>
                  <a:pt x="273" y="325"/>
                  <a:pt x="272" y="325"/>
                  <a:pt x="272" y="325"/>
                </a:cubicBezTo>
                <a:cubicBezTo>
                  <a:pt x="276" y="323"/>
                  <a:pt x="276" y="325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8" y="325"/>
                  <a:pt x="276" y="326"/>
                  <a:pt x="274" y="327"/>
                </a:cubicBezTo>
                <a:cubicBezTo>
                  <a:pt x="273" y="327"/>
                  <a:pt x="272" y="328"/>
                  <a:pt x="272" y="328"/>
                </a:cubicBezTo>
                <a:cubicBezTo>
                  <a:pt x="271" y="329"/>
                  <a:pt x="270" y="329"/>
                  <a:pt x="269" y="330"/>
                </a:cubicBezTo>
                <a:cubicBezTo>
                  <a:pt x="268" y="331"/>
                  <a:pt x="266" y="331"/>
                  <a:pt x="266" y="332"/>
                </a:cubicBezTo>
                <a:cubicBezTo>
                  <a:pt x="265" y="332"/>
                  <a:pt x="264" y="332"/>
                  <a:pt x="264" y="332"/>
                </a:cubicBezTo>
                <a:cubicBezTo>
                  <a:pt x="264" y="332"/>
                  <a:pt x="263" y="333"/>
                  <a:pt x="263" y="333"/>
                </a:cubicBezTo>
                <a:cubicBezTo>
                  <a:pt x="262" y="333"/>
                  <a:pt x="261" y="334"/>
                  <a:pt x="260" y="335"/>
                </a:cubicBezTo>
                <a:cubicBezTo>
                  <a:pt x="260" y="335"/>
                  <a:pt x="261" y="334"/>
                  <a:pt x="262" y="334"/>
                </a:cubicBezTo>
                <a:cubicBezTo>
                  <a:pt x="263" y="334"/>
                  <a:pt x="263" y="333"/>
                  <a:pt x="264" y="333"/>
                </a:cubicBezTo>
                <a:cubicBezTo>
                  <a:pt x="265" y="333"/>
                  <a:pt x="266" y="332"/>
                  <a:pt x="266" y="332"/>
                </a:cubicBezTo>
                <a:cubicBezTo>
                  <a:pt x="269" y="331"/>
                  <a:pt x="271" y="330"/>
                  <a:pt x="272" y="329"/>
                </a:cubicBezTo>
                <a:cubicBezTo>
                  <a:pt x="272" y="329"/>
                  <a:pt x="272" y="329"/>
                  <a:pt x="273" y="329"/>
                </a:cubicBezTo>
                <a:cubicBezTo>
                  <a:pt x="273" y="329"/>
                  <a:pt x="272" y="329"/>
                  <a:pt x="272" y="329"/>
                </a:cubicBezTo>
                <a:cubicBezTo>
                  <a:pt x="268" y="332"/>
                  <a:pt x="264" y="334"/>
                  <a:pt x="260" y="336"/>
                </a:cubicBezTo>
                <a:cubicBezTo>
                  <a:pt x="259" y="336"/>
                  <a:pt x="258" y="337"/>
                  <a:pt x="256" y="338"/>
                </a:cubicBezTo>
                <a:cubicBezTo>
                  <a:pt x="255" y="339"/>
                  <a:pt x="254" y="339"/>
                  <a:pt x="252" y="339"/>
                </a:cubicBezTo>
                <a:cubicBezTo>
                  <a:pt x="252" y="339"/>
                  <a:pt x="250" y="340"/>
                  <a:pt x="251" y="340"/>
                </a:cubicBezTo>
                <a:cubicBezTo>
                  <a:pt x="251" y="340"/>
                  <a:pt x="249" y="341"/>
                  <a:pt x="249" y="341"/>
                </a:cubicBezTo>
                <a:cubicBezTo>
                  <a:pt x="251" y="341"/>
                  <a:pt x="253" y="341"/>
                  <a:pt x="255" y="341"/>
                </a:cubicBezTo>
                <a:cubicBezTo>
                  <a:pt x="256" y="341"/>
                  <a:pt x="256" y="341"/>
                  <a:pt x="257" y="341"/>
                </a:cubicBezTo>
                <a:cubicBezTo>
                  <a:pt x="258" y="340"/>
                  <a:pt x="259" y="340"/>
                  <a:pt x="260" y="340"/>
                </a:cubicBezTo>
                <a:cubicBezTo>
                  <a:pt x="256" y="341"/>
                  <a:pt x="256" y="342"/>
                  <a:pt x="256" y="344"/>
                </a:cubicBezTo>
                <a:cubicBezTo>
                  <a:pt x="255" y="343"/>
                  <a:pt x="253" y="344"/>
                  <a:pt x="251" y="344"/>
                </a:cubicBezTo>
                <a:cubicBezTo>
                  <a:pt x="249" y="345"/>
                  <a:pt x="250" y="344"/>
                  <a:pt x="250" y="343"/>
                </a:cubicBezTo>
                <a:cubicBezTo>
                  <a:pt x="251" y="343"/>
                  <a:pt x="251" y="342"/>
                  <a:pt x="250" y="343"/>
                </a:cubicBezTo>
                <a:cubicBezTo>
                  <a:pt x="248" y="343"/>
                  <a:pt x="246" y="343"/>
                  <a:pt x="245" y="344"/>
                </a:cubicBezTo>
                <a:cubicBezTo>
                  <a:pt x="243" y="344"/>
                  <a:pt x="241" y="345"/>
                  <a:pt x="239" y="345"/>
                </a:cubicBezTo>
                <a:cubicBezTo>
                  <a:pt x="239" y="345"/>
                  <a:pt x="236" y="345"/>
                  <a:pt x="237" y="346"/>
                </a:cubicBezTo>
                <a:cubicBezTo>
                  <a:pt x="237" y="346"/>
                  <a:pt x="235" y="347"/>
                  <a:pt x="234" y="347"/>
                </a:cubicBezTo>
                <a:cubicBezTo>
                  <a:pt x="236" y="347"/>
                  <a:pt x="238" y="347"/>
                  <a:pt x="240" y="347"/>
                </a:cubicBezTo>
                <a:cubicBezTo>
                  <a:pt x="240" y="347"/>
                  <a:pt x="241" y="347"/>
                  <a:pt x="241" y="347"/>
                </a:cubicBezTo>
                <a:cubicBezTo>
                  <a:pt x="241" y="346"/>
                  <a:pt x="243" y="345"/>
                  <a:pt x="243" y="346"/>
                </a:cubicBezTo>
                <a:cubicBezTo>
                  <a:pt x="246" y="346"/>
                  <a:pt x="249" y="345"/>
                  <a:pt x="252" y="345"/>
                </a:cubicBezTo>
                <a:cubicBezTo>
                  <a:pt x="252" y="345"/>
                  <a:pt x="251" y="345"/>
                  <a:pt x="250" y="346"/>
                </a:cubicBezTo>
                <a:cubicBezTo>
                  <a:pt x="249" y="346"/>
                  <a:pt x="249" y="346"/>
                  <a:pt x="250" y="346"/>
                </a:cubicBezTo>
                <a:cubicBezTo>
                  <a:pt x="250" y="347"/>
                  <a:pt x="250" y="347"/>
                  <a:pt x="251" y="346"/>
                </a:cubicBezTo>
                <a:cubicBezTo>
                  <a:pt x="254" y="345"/>
                  <a:pt x="256" y="344"/>
                  <a:pt x="259" y="343"/>
                </a:cubicBezTo>
                <a:cubicBezTo>
                  <a:pt x="258" y="343"/>
                  <a:pt x="256" y="343"/>
                  <a:pt x="257" y="342"/>
                </a:cubicBezTo>
                <a:cubicBezTo>
                  <a:pt x="257" y="342"/>
                  <a:pt x="259" y="341"/>
                  <a:pt x="259" y="341"/>
                </a:cubicBezTo>
                <a:cubicBezTo>
                  <a:pt x="262" y="340"/>
                  <a:pt x="264" y="340"/>
                  <a:pt x="266" y="339"/>
                </a:cubicBezTo>
                <a:cubicBezTo>
                  <a:pt x="268" y="338"/>
                  <a:pt x="271" y="337"/>
                  <a:pt x="273" y="336"/>
                </a:cubicBezTo>
                <a:cubicBezTo>
                  <a:pt x="272" y="337"/>
                  <a:pt x="270" y="337"/>
                  <a:pt x="269" y="338"/>
                </a:cubicBezTo>
                <a:cubicBezTo>
                  <a:pt x="272" y="337"/>
                  <a:pt x="272" y="338"/>
                  <a:pt x="272" y="339"/>
                </a:cubicBezTo>
                <a:cubicBezTo>
                  <a:pt x="274" y="339"/>
                  <a:pt x="275" y="338"/>
                  <a:pt x="276" y="337"/>
                </a:cubicBezTo>
                <a:cubicBezTo>
                  <a:pt x="278" y="336"/>
                  <a:pt x="279" y="335"/>
                  <a:pt x="280" y="334"/>
                </a:cubicBezTo>
                <a:cubicBezTo>
                  <a:pt x="280" y="334"/>
                  <a:pt x="278" y="335"/>
                  <a:pt x="278" y="334"/>
                </a:cubicBezTo>
                <a:cubicBezTo>
                  <a:pt x="280" y="334"/>
                  <a:pt x="281" y="333"/>
                  <a:pt x="283" y="332"/>
                </a:cubicBezTo>
                <a:cubicBezTo>
                  <a:pt x="282" y="332"/>
                  <a:pt x="283" y="331"/>
                  <a:pt x="283" y="331"/>
                </a:cubicBezTo>
                <a:cubicBezTo>
                  <a:pt x="284" y="330"/>
                  <a:pt x="285" y="330"/>
                  <a:pt x="284" y="330"/>
                </a:cubicBezTo>
                <a:cubicBezTo>
                  <a:pt x="283" y="330"/>
                  <a:pt x="282" y="331"/>
                  <a:pt x="281" y="332"/>
                </a:cubicBezTo>
                <a:cubicBezTo>
                  <a:pt x="282" y="331"/>
                  <a:pt x="282" y="330"/>
                  <a:pt x="283" y="330"/>
                </a:cubicBezTo>
                <a:cubicBezTo>
                  <a:pt x="284" y="329"/>
                  <a:pt x="285" y="329"/>
                  <a:pt x="285" y="328"/>
                </a:cubicBezTo>
                <a:cubicBezTo>
                  <a:pt x="287" y="328"/>
                  <a:pt x="288" y="326"/>
                  <a:pt x="289" y="325"/>
                </a:cubicBezTo>
                <a:cubicBezTo>
                  <a:pt x="289" y="325"/>
                  <a:pt x="289" y="325"/>
                  <a:pt x="289" y="325"/>
                </a:cubicBezTo>
                <a:cubicBezTo>
                  <a:pt x="288" y="325"/>
                  <a:pt x="287" y="326"/>
                  <a:pt x="287" y="327"/>
                </a:cubicBezTo>
                <a:cubicBezTo>
                  <a:pt x="287" y="327"/>
                  <a:pt x="287" y="327"/>
                  <a:pt x="287" y="327"/>
                </a:cubicBezTo>
                <a:cubicBezTo>
                  <a:pt x="285" y="327"/>
                  <a:pt x="284" y="328"/>
                  <a:pt x="283" y="329"/>
                </a:cubicBezTo>
                <a:cubicBezTo>
                  <a:pt x="282" y="330"/>
                  <a:pt x="280" y="331"/>
                  <a:pt x="279" y="331"/>
                </a:cubicBezTo>
                <a:cubicBezTo>
                  <a:pt x="283" y="329"/>
                  <a:pt x="279" y="330"/>
                  <a:pt x="279" y="329"/>
                </a:cubicBezTo>
                <a:cubicBezTo>
                  <a:pt x="280" y="328"/>
                  <a:pt x="279" y="328"/>
                  <a:pt x="280" y="328"/>
                </a:cubicBezTo>
                <a:cubicBezTo>
                  <a:pt x="281" y="328"/>
                  <a:pt x="282" y="327"/>
                  <a:pt x="284" y="326"/>
                </a:cubicBezTo>
                <a:cubicBezTo>
                  <a:pt x="285" y="325"/>
                  <a:pt x="286" y="324"/>
                  <a:pt x="288" y="323"/>
                </a:cubicBezTo>
                <a:cubicBezTo>
                  <a:pt x="288" y="323"/>
                  <a:pt x="290" y="321"/>
                  <a:pt x="290" y="322"/>
                </a:cubicBezTo>
                <a:cubicBezTo>
                  <a:pt x="290" y="323"/>
                  <a:pt x="288" y="323"/>
                  <a:pt x="288" y="324"/>
                </a:cubicBezTo>
                <a:cubicBezTo>
                  <a:pt x="286" y="325"/>
                  <a:pt x="284" y="326"/>
                  <a:pt x="282" y="328"/>
                </a:cubicBezTo>
                <a:cubicBezTo>
                  <a:pt x="283" y="328"/>
                  <a:pt x="285" y="326"/>
                  <a:pt x="285" y="327"/>
                </a:cubicBezTo>
                <a:cubicBezTo>
                  <a:pt x="287" y="325"/>
                  <a:pt x="290" y="324"/>
                  <a:pt x="292" y="321"/>
                </a:cubicBezTo>
                <a:cubicBezTo>
                  <a:pt x="294" y="319"/>
                  <a:pt x="295" y="318"/>
                  <a:pt x="295" y="317"/>
                </a:cubicBezTo>
                <a:cubicBezTo>
                  <a:pt x="295" y="315"/>
                  <a:pt x="293" y="319"/>
                  <a:pt x="293" y="318"/>
                </a:cubicBezTo>
                <a:cubicBezTo>
                  <a:pt x="294" y="317"/>
                  <a:pt x="295" y="316"/>
                  <a:pt x="296" y="315"/>
                </a:cubicBezTo>
                <a:cubicBezTo>
                  <a:pt x="297" y="314"/>
                  <a:pt x="299" y="313"/>
                  <a:pt x="300" y="312"/>
                </a:cubicBezTo>
                <a:cubicBezTo>
                  <a:pt x="302" y="308"/>
                  <a:pt x="302" y="310"/>
                  <a:pt x="303" y="310"/>
                </a:cubicBezTo>
                <a:cubicBezTo>
                  <a:pt x="304" y="309"/>
                  <a:pt x="305" y="308"/>
                  <a:pt x="304" y="308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88" y="333"/>
                </a:moveTo>
                <a:cubicBezTo>
                  <a:pt x="288" y="334"/>
                  <a:pt x="287" y="334"/>
                  <a:pt x="286" y="335"/>
                </a:cubicBezTo>
                <a:cubicBezTo>
                  <a:pt x="286" y="336"/>
                  <a:pt x="285" y="336"/>
                  <a:pt x="284" y="337"/>
                </a:cubicBezTo>
                <a:cubicBezTo>
                  <a:pt x="284" y="337"/>
                  <a:pt x="283" y="338"/>
                  <a:pt x="284" y="338"/>
                </a:cubicBezTo>
                <a:cubicBezTo>
                  <a:pt x="284" y="338"/>
                  <a:pt x="285" y="338"/>
                  <a:pt x="286" y="337"/>
                </a:cubicBezTo>
                <a:cubicBezTo>
                  <a:pt x="288" y="335"/>
                  <a:pt x="287" y="336"/>
                  <a:pt x="288" y="337"/>
                </a:cubicBezTo>
                <a:cubicBezTo>
                  <a:pt x="289" y="336"/>
                  <a:pt x="291" y="334"/>
                  <a:pt x="293" y="333"/>
                </a:cubicBezTo>
                <a:cubicBezTo>
                  <a:pt x="291" y="334"/>
                  <a:pt x="287" y="336"/>
                  <a:pt x="288" y="333"/>
                </a:cubicBezTo>
                <a:close/>
                <a:moveTo>
                  <a:pt x="293" y="260"/>
                </a:moveTo>
                <a:cubicBezTo>
                  <a:pt x="293" y="260"/>
                  <a:pt x="293" y="261"/>
                  <a:pt x="292" y="261"/>
                </a:cubicBezTo>
                <a:cubicBezTo>
                  <a:pt x="292" y="262"/>
                  <a:pt x="292" y="262"/>
                  <a:pt x="292" y="263"/>
                </a:cubicBezTo>
                <a:cubicBezTo>
                  <a:pt x="292" y="264"/>
                  <a:pt x="291" y="265"/>
                  <a:pt x="291" y="265"/>
                </a:cubicBezTo>
                <a:cubicBezTo>
                  <a:pt x="292" y="265"/>
                  <a:pt x="293" y="265"/>
                  <a:pt x="293" y="264"/>
                </a:cubicBezTo>
                <a:cubicBezTo>
                  <a:pt x="293" y="264"/>
                  <a:pt x="293" y="263"/>
                  <a:pt x="294" y="262"/>
                </a:cubicBezTo>
                <a:cubicBezTo>
                  <a:pt x="294" y="262"/>
                  <a:pt x="294" y="261"/>
                  <a:pt x="294" y="260"/>
                </a:cubicBezTo>
                <a:cubicBezTo>
                  <a:pt x="293" y="261"/>
                  <a:pt x="294" y="263"/>
                  <a:pt x="293" y="264"/>
                </a:cubicBezTo>
                <a:cubicBezTo>
                  <a:pt x="292" y="263"/>
                  <a:pt x="293" y="261"/>
                  <a:pt x="293" y="260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94" y="283"/>
                </a:moveTo>
                <a:cubicBezTo>
                  <a:pt x="294" y="282"/>
                  <a:pt x="294" y="282"/>
                  <a:pt x="294" y="281"/>
                </a:cubicBezTo>
                <a:cubicBezTo>
                  <a:pt x="294" y="281"/>
                  <a:pt x="293" y="282"/>
                  <a:pt x="293" y="283"/>
                </a:cubicBezTo>
                <a:cubicBezTo>
                  <a:pt x="293" y="283"/>
                  <a:pt x="292" y="284"/>
                  <a:pt x="292" y="285"/>
                </a:cubicBezTo>
                <a:cubicBezTo>
                  <a:pt x="291" y="286"/>
                  <a:pt x="291" y="287"/>
                  <a:pt x="290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1" y="287"/>
                  <a:pt x="291" y="288"/>
                  <a:pt x="292" y="287"/>
                </a:cubicBezTo>
                <a:cubicBezTo>
                  <a:pt x="293" y="286"/>
                  <a:pt x="293" y="285"/>
                  <a:pt x="293" y="284"/>
                </a:cubicBezTo>
                <a:cubicBezTo>
                  <a:pt x="293" y="284"/>
                  <a:pt x="293" y="283"/>
                  <a:pt x="294" y="283"/>
                </a:cubicBezTo>
                <a:close/>
                <a:moveTo>
                  <a:pt x="309" y="254"/>
                </a:moveTo>
                <a:cubicBezTo>
                  <a:pt x="308" y="254"/>
                  <a:pt x="308" y="255"/>
                  <a:pt x="308" y="256"/>
                </a:cubicBezTo>
                <a:cubicBezTo>
                  <a:pt x="308" y="257"/>
                  <a:pt x="308" y="258"/>
                  <a:pt x="307" y="259"/>
                </a:cubicBezTo>
                <a:cubicBezTo>
                  <a:pt x="309" y="258"/>
                  <a:pt x="309" y="258"/>
                  <a:pt x="309" y="254"/>
                </a:cubicBezTo>
                <a:close/>
                <a:moveTo>
                  <a:pt x="288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lose/>
                <a:moveTo>
                  <a:pt x="308" y="298"/>
                </a:moveTo>
                <a:cubicBezTo>
                  <a:pt x="308" y="299"/>
                  <a:pt x="307" y="300"/>
                  <a:pt x="306" y="301"/>
                </a:cubicBezTo>
                <a:cubicBezTo>
                  <a:pt x="306" y="302"/>
                  <a:pt x="307" y="302"/>
                  <a:pt x="307" y="301"/>
                </a:cubicBezTo>
                <a:cubicBezTo>
                  <a:pt x="308" y="301"/>
                  <a:pt x="308" y="301"/>
                  <a:pt x="309" y="300"/>
                </a:cubicBezTo>
                <a:cubicBezTo>
                  <a:pt x="309" y="299"/>
                  <a:pt x="310" y="298"/>
                  <a:pt x="311" y="296"/>
                </a:cubicBezTo>
                <a:cubicBezTo>
                  <a:pt x="310" y="297"/>
                  <a:pt x="309" y="297"/>
                  <a:pt x="308" y="298"/>
                </a:cubicBezTo>
                <a:close/>
                <a:moveTo>
                  <a:pt x="321" y="261"/>
                </a:moveTo>
                <a:cubicBezTo>
                  <a:pt x="321" y="261"/>
                  <a:pt x="321" y="261"/>
                  <a:pt x="321" y="261"/>
                </a:cubicBezTo>
                <a:cubicBezTo>
                  <a:pt x="321" y="261"/>
                  <a:pt x="321" y="261"/>
                  <a:pt x="321" y="261"/>
                </a:cubicBezTo>
                <a:close/>
                <a:moveTo>
                  <a:pt x="303" y="310"/>
                </a:move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lose/>
                <a:moveTo>
                  <a:pt x="284" y="333"/>
                </a:moveTo>
                <a:cubicBezTo>
                  <a:pt x="286" y="332"/>
                  <a:pt x="287" y="331"/>
                  <a:pt x="288" y="329"/>
                </a:cubicBezTo>
                <a:cubicBezTo>
                  <a:pt x="288" y="329"/>
                  <a:pt x="288" y="329"/>
                  <a:pt x="288" y="329"/>
                </a:cubicBezTo>
                <a:cubicBezTo>
                  <a:pt x="287" y="329"/>
                  <a:pt x="285" y="330"/>
                  <a:pt x="284" y="331"/>
                </a:cubicBezTo>
                <a:cubicBezTo>
                  <a:pt x="283" y="331"/>
                  <a:pt x="283" y="331"/>
                  <a:pt x="283" y="332"/>
                </a:cubicBezTo>
                <a:cubicBezTo>
                  <a:pt x="283" y="332"/>
                  <a:pt x="279" y="335"/>
                  <a:pt x="284" y="333"/>
                </a:cubicBezTo>
                <a:close/>
                <a:moveTo>
                  <a:pt x="287" y="302"/>
                </a:moveTo>
                <a:cubicBezTo>
                  <a:pt x="287" y="302"/>
                  <a:pt x="286" y="303"/>
                  <a:pt x="285" y="303"/>
                </a:cubicBezTo>
                <a:cubicBezTo>
                  <a:pt x="285" y="303"/>
                  <a:pt x="285" y="303"/>
                  <a:pt x="285" y="304"/>
                </a:cubicBezTo>
                <a:cubicBezTo>
                  <a:pt x="285" y="304"/>
                  <a:pt x="285" y="305"/>
                  <a:pt x="284" y="305"/>
                </a:cubicBezTo>
                <a:cubicBezTo>
                  <a:pt x="285" y="304"/>
                  <a:pt x="286" y="303"/>
                  <a:pt x="287" y="302"/>
                </a:cubicBezTo>
                <a:cubicBezTo>
                  <a:pt x="288" y="302"/>
                  <a:pt x="288" y="301"/>
                  <a:pt x="288" y="302"/>
                </a:cubicBezTo>
                <a:cubicBezTo>
                  <a:pt x="288" y="302"/>
                  <a:pt x="288" y="302"/>
                  <a:pt x="288" y="303"/>
                </a:cubicBezTo>
                <a:cubicBezTo>
                  <a:pt x="287" y="303"/>
                  <a:pt x="286" y="304"/>
                  <a:pt x="286" y="305"/>
                </a:cubicBezTo>
                <a:cubicBezTo>
                  <a:pt x="285" y="306"/>
                  <a:pt x="284" y="307"/>
                  <a:pt x="283" y="307"/>
                </a:cubicBezTo>
                <a:cubicBezTo>
                  <a:pt x="283" y="308"/>
                  <a:pt x="282" y="308"/>
                  <a:pt x="282" y="309"/>
                </a:cubicBezTo>
                <a:cubicBezTo>
                  <a:pt x="282" y="309"/>
                  <a:pt x="284" y="310"/>
                  <a:pt x="281" y="312"/>
                </a:cubicBezTo>
                <a:cubicBezTo>
                  <a:pt x="281" y="312"/>
                  <a:pt x="280" y="312"/>
                  <a:pt x="280" y="312"/>
                </a:cubicBezTo>
                <a:cubicBezTo>
                  <a:pt x="281" y="312"/>
                  <a:pt x="281" y="312"/>
                  <a:pt x="281" y="312"/>
                </a:cubicBezTo>
                <a:cubicBezTo>
                  <a:pt x="283" y="311"/>
                  <a:pt x="284" y="309"/>
                  <a:pt x="286" y="308"/>
                </a:cubicBezTo>
                <a:cubicBezTo>
                  <a:pt x="286" y="308"/>
                  <a:pt x="286" y="308"/>
                  <a:pt x="286" y="308"/>
                </a:cubicBezTo>
                <a:cubicBezTo>
                  <a:pt x="285" y="307"/>
                  <a:pt x="286" y="307"/>
                  <a:pt x="287" y="306"/>
                </a:cubicBezTo>
                <a:cubicBezTo>
                  <a:pt x="288" y="306"/>
                  <a:pt x="288" y="306"/>
                  <a:pt x="288" y="307"/>
                </a:cubicBezTo>
                <a:cubicBezTo>
                  <a:pt x="287" y="307"/>
                  <a:pt x="287" y="307"/>
                  <a:pt x="287" y="307"/>
                </a:cubicBezTo>
                <a:cubicBezTo>
                  <a:pt x="288" y="307"/>
                  <a:pt x="289" y="306"/>
                  <a:pt x="289" y="305"/>
                </a:cubicBezTo>
                <a:cubicBezTo>
                  <a:pt x="289" y="305"/>
                  <a:pt x="290" y="304"/>
                  <a:pt x="288" y="304"/>
                </a:cubicBezTo>
                <a:cubicBezTo>
                  <a:pt x="288" y="304"/>
                  <a:pt x="287" y="304"/>
                  <a:pt x="288" y="303"/>
                </a:cubicBezTo>
                <a:cubicBezTo>
                  <a:pt x="290" y="301"/>
                  <a:pt x="291" y="300"/>
                  <a:pt x="292" y="298"/>
                </a:cubicBezTo>
                <a:cubicBezTo>
                  <a:pt x="291" y="299"/>
                  <a:pt x="290" y="299"/>
                  <a:pt x="289" y="300"/>
                </a:cubicBezTo>
                <a:cubicBezTo>
                  <a:pt x="289" y="300"/>
                  <a:pt x="288" y="301"/>
                  <a:pt x="287" y="302"/>
                </a:cubicBezTo>
                <a:close/>
                <a:moveTo>
                  <a:pt x="287" y="236"/>
                </a:moveTo>
                <a:cubicBezTo>
                  <a:pt x="287" y="236"/>
                  <a:pt x="286" y="236"/>
                  <a:pt x="285" y="236"/>
                </a:cubicBezTo>
                <a:cubicBezTo>
                  <a:pt x="285" y="237"/>
                  <a:pt x="285" y="238"/>
                  <a:pt x="285" y="238"/>
                </a:cubicBezTo>
                <a:cubicBezTo>
                  <a:pt x="286" y="239"/>
                  <a:pt x="287" y="240"/>
                  <a:pt x="287" y="241"/>
                </a:cubicBezTo>
                <a:cubicBezTo>
                  <a:pt x="287" y="242"/>
                  <a:pt x="287" y="243"/>
                  <a:pt x="288" y="243"/>
                </a:cubicBezTo>
                <a:cubicBezTo>
                  <a:pt x="289" y="243"/>
                  <a:pt x="289" y="242"/>
                  <a:pt x="289" y="241"/>
                </a:cubicBezTo>
                <a:cubicBezTo>
                  <a:pt x="289" y="241"/>
                  <a:pt x="288" y="240"/>
                  <a:pt x="288" y="240"/>
                </a:cubicBezTo>
                <a:cubicBezTo>
                  <a:pt x="288" y="238"/>
                  <a:pt x="288" y="237"/>
                  <a:pt x="287" y="236"/>
                </a:cubicBezTo>
                <a:close/>
                <a:moveTo>
                  <a:pt x="288" y="251"/>
                </a:moveTo>
                <a:cubicBezTo>
                  <a:pt x="288" y="251"/>
                  <a:pt x="288" y="251"/>
                  <a:pt x="288" y="251"/>
                </a:cubicBezTo>
                <a:cubicBezTo>
                  <a:pt x="287" y="251"/>
                  <a:pt x="286" y="252"/>
                  <a:pt x="286" y="253"/>
                </a:cubicBezTo>
                <a:cubicBezTo>
                  <a:pt x="286" y="254"/>
                  <a:pt x="286" y="254"/>
                  <a:pt x="287" y="254"/>
                </a:cubicBezTo>
                <a:cubicBezTo>
                  <a:pt x="287" y="254"/>
                  <a:pt x="288" y="254"/>
                  <a:pt x="288" y="252"/>
                </a:cubicBezTo>
                <a:cubicBezTo>
                  <a:pt x="288" y="252"/>
                  <a:pt x="288" y="252"/>
                  <a:pt x="288" y="251"/>
                </a:cubicBezTo>
                <a:close/>
                <a:moveTo>
                  <a:pt x="287" y="288"/>
                </a:moveTo>
                <a:cubicBezTo>
                  <a:pt x="287" y="288"/>
                  <a:pt x="287" y="288"/>
                  <a:pt x="288" y="287"/>
                </a:cubicBezTo>
                <a:cubicBezTo>
                  <a:pt x="288" y="287"/>
                  <a:pt x="288" y="287"/>
                  <a:pt x="289" y="286"/>
                </a:cubicBezTo>
                <a:cubicBezTo>
                  <a:pt x="289" y="285"/>
                  <a:pt x="290" y="285"/>
                  <a:pt x="290" y="283"/>
                </a:cubicBezTo>
                <a:cubicBezTo>
                  <a:pt x="290" y="284"/>
                  <a:pt x="289" y="285"/>
                  <a:pt x="288" y="285"/>
                </a:cubicBezTo>
                <a:cubicBezTo>
                  <a:pt x="288" y="286"/>
                  <a:pt x="287" y="287"/>
                  <a:pt x="286" y="288"/>
                </a:cubicBezTo>
                <a:cubicBezTo>
                  <a:pt x="286" y="288"/>
                  <a:pt x="285" y="288"/>
                  <a:pt x="286" y="289"/>
                </a:cubicBezTo>
                <a:cubicBezTo>
                  <a:pt x="286" y="289"/>
                  <a:pt x="286" y="289"/>
                  <a:pt x="286" y="289"/>
                </a:cubicBezTo>
                <a:cubicBezTo>
                  <a:pt x="286" y="289"/>
                  <a:pt x="287" y="288"/>
                  <a:pt x="287" y="288"/>
                </a:cubicBezTo>
                <a:cubicBezTo>
                  <a:pt x="287" y="287"/>
                  <a:pt x="288" y="286"/>
                  <a:pt x="288" y="286"/>
                </a:cubicBezTo>
                <a:cubicBezTo>
                  <a:pt x="288" y="286"/>
                  <a:pt x="288" y="287"/>
                  <a:pt x="288" y="287"/>
                </a:cubicBezTo>
                <a:cubicBezTo>
                  <a:pt x="287" y="288"/>
                  <a:pt x="287" y="288"/>
                  <a:pt x="287" y="288"/>
                </a:cubicBezTo>
                <a:close/>
                <a:moveTo>
                  <a:pt x="283" y="231"/>
                </a:moveTo>
                <a:cubicBezTo>
                  <a:pt x="283" y="232"/>
                  <a:pt x="283" y="232"/>
                  <a:pt x="284" y="233"/>
                </a:cubicBezTo>
                <a:cubicBezTo>
                  <a:pt x="284" y="234"/>
                  <a:pt x="284" y="235"/>
                  <a:pt x="285" y="236"/>
                </a:cubicBezTo>
                <a:cubicBezTo>
                  <a:pt x="285" y="235"/>
                  <a:pt x="285" y="234"/>
                  <a:pt x="286" y="234"/>
                </a:cubicBezTo>
                <a:cubicBezTo>
                  <a:pt x="288" y="235"/>
                  <a:pt x="286" y="233"/>
                  <a:pt x="286" y="232"/>
                </a:cubicBezTo>
                <a:cubicBezTo>
                  <a:pt x="286" y="232"/>
                  <a:pt x="286" y="231"/>
                  <a:pt x="286" y="231"/>
                </a:cubicBezTo>
                <a:cubicBezTo>
                  <a:pt x="286" y="231"/>
                  <a:pt x="286" y="230"/>
                  <a:pt x="286" y="230"/>
                </a:cubicBezTo>
                <a:cubicBezTo>
                  <a:pt x="285" y="229"/>
                  <a:pt x="285" y="229"/>
                  <a:pt x="285" y="228"/>
                </a:cubicBezTo>
                <a:cubicBezTo>
                  <a:pt x="285" y="227"/>
                  <a:pt x="285" y="227"/>
                  <a:pt x="285" y="227"/>
                </a:cubicBezTo>
                <a:cubicBezTo>
                  <a:pt x="284" y="228"/>
                  <a:pt x="283" y="228"/>
                  <a:pt x="283" y="228"/>
                </a:cubicBezTo>
                <a:cubicBezTo>
                  <a:pt x="282" y="229"/>
                  <a:pt x="282" y="229"/>
                  <a:pt x="282" y="228"/>
                </a:cubicBezTo>
                <a:cubicBezTo>
                  <a:pt x="281" y="227"/>
                  <a:pt x="281" y="226"/>
                  <a:pt x="280" y="226"/>
                </a:cubicBezTo>
                <a:cubicBezTo>
                  <a:pt x="281" y="227"/>
                  <a:pt x="281" y="228"/>
                  <a:pt x="282" y="230"/>
                </a:cubicBezTo>
                <a:cubicBezTo>
                  <a:pt x="282" y="230"/>
                  <a:pt x="282" y="231"/>
                  <a:pt x="283" y="231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3" y="306"/>
                </a:moveTo>
                <a:cubicBezTo>
                  <a:pt x="282" y="306"/>
                  <a:pt x="281" y="307"/>
                  <a:pt x="280" y="308"/>
                </a:cubicBezTo>
                <a:cubicBezTo>
                  <a:pt x="280" y="308"/>
                  <a:pt x="279" y="308"/>
                  <a:pt x="279" y="309"/>
                </a:cubicBezTo>
                <a:cubicBezTo>
                  <a:pt x="278" y="309"/>
                  <a:pt x="278" y="309"/>
                  <a:pt x="278" y="309"/>
                </a:cubicBezTo>
                <a:cubicBezTo>
                  <a:pt x="279" y="310"/>
                  <a:pt x="277" y="311"/>
                  <a:pt x="276" y="312"/>
                </a:cubicBezTo>
                <a:cubicBezTo>
                  <a:pt x="276" y="312"/>
                  <a:pt x="277" y="311"/>
                  <a:pt x="277" y="311"/>
                </a:cubicBezTo>
                <a:cubicBezTo>
                  <a:pt x="278" y="311"/>
                  <a:pt x="279" y="310"/>
                  <a:pt x="280" y="309"/>
                </a:cubicBezTo>
                <a:cubicBezTo>
                  <a:pt x="280" y="309"/>
                  <a:pt x="281" y="308"/>
                  <a:pt x="282" y="307"/>
                </a:cubicBezTo>
                <a:cubicBezTo>
                  <a:pt x="284" y="307"/>
                  <a:pt x="282" y="307"/>
                  <a:pt x="283" y="306"/>
                </a:cubicBezTo>
                <a:close/>
                <a:moveTo>
                  <a:pt x="306" y="287"/>
                </a:moveTo>
                <a:cubicBezTo>
                  <a:pt x="306" y="286"/>
                  <a:pt x="306" y="285"/>
                  <a:pt x="306" y="285"/>
                </a:cubicBezTo>
                <a:cubicBezTo>
                  <a:pt x="307" y="284"/>
                  <a:pt x="307" y="283"/>
                  <a:pt x="307" y="283"/>
                </a:cubicBezTo>
                <a:cubicBezTo>
                  <a:pt x="306" y="283"/>
                  <a:pt x="306" y="283"/>
                  <a:pt x="305" y="285"/>
                </a:cubicBezTo>
                <a:cubicBezTo>
                  <a:pt x="304" y="286"/>
                  <a:pt x="304" y="287"/>
                  <a:pt x="303" y="287"/>
                </a:cubicBezTo>
                <a:cubicBezTo>
                  <a:pt x="303" y="288"/>
                  <a:pt x="302" y="289"/>
                  <a:pt x="302" y="290"/>
                </a:cubicBezTo>
                <a:cubicBezTo>
                  <a:pt x="302" y="291"/>
                  <a:pt x="301" y="292"/>
                  <a:pt x="301" y="291"/>
                </a:cubicBezTo>
                <a:cubicBezTo>
                  <a:pt x="301" y="291"/>
                  <a:pt x="301" y="291"/>
                  <a:pt x="301" y="290"/>
                </a:cubicBezTo>
                <a:cubicBezTo>
                  <a:pt x="303" y="288"/>
                  <a:pt x="304" y="285"/>
                  <a:pt x="305" y="282"/>
                </a:cubicBezTo>
                <a:cubicBezTo>
                  <a:pt x="305" y="282"/>
                  <a:pt x="305" y="282"/>
                  <a:pt x="305" y="282"/>
                </a:cubicBezTo>
                <a:cubicBezTo>
                  <a:pt x="304" y="284"/>
                  <a:pt x="303" y="286"/>
                  <a:pt x="302" y="287"/>
                </a:cubicBezTo>
                <a:cubicBezTo>
                  <a:pt x="301" y="289"/>
                  <a:pt x="300" y="290"/>
                  <a:pt x="299" y="292"/>
                </a:cubicBezTo>
                <a:cubicBezTo>
                  <a:pt x="300" y="290"/>
                  <a:pt x="301" y="289"/>
                  <a:pt x="302" y="287"/>
                </a:cubicBezTo>
                <a:cubicBezTo>
                  <a:pt x="302" y="287"/>
                  <a:pt x="303" y="284"/>
                  <a:pt x="302" y="286"/>
                </a:cubicBezTo>
                <a:cubicBezTo>
                  <a:pt x="299" y="288"/>
                  <a:pt x="301" y="286"/>
                  <a:pt x="301" y="285"/>
                </a:cubicBezTo>
                <a:cubicBezTo>
                  <a:pt x="301" y="284"/>
                  <a:pt x="301" y="283"/>
                  <a:pt x="301" y="284"/>
                </a:cubicBezTo>
                <a:cubicBezTo>
                  <a:pt x="300" y="284"/>
                  <a:pt x="300" y="285"/>
                  <a:pt x="300" y="285"/>
                </a:cubicBezTo>
                <a:cubicBezTo>
                  <a:pt x="301" y="286"/>
                  <a:pt x="299" y="287"/>
                  <a:pt x="299" y="288"/>
                </a:cubicBezTo>
                <a:cubicBezTo>
                  <a:pt x="298" y="290"/>
                  <a:pt x="297" y="291"/>
                  <a:pt x="296" y="293"/>
                </a:cubicBezTo>
                <a:cubicBezTo>
                  <a:pt x="295" y="294"/>
                  <a:pt x="294" y="296"/>
                  <a:pt x="294" y="297"/>
                </a:cubicBezTo>
                <a:cubicBezTo>
                  <a:pt x="295" y="296"/>
                  <a:pt x="296" y="295"/>
                  <a:pt x="297" y="295"/>
                </a:cubicBezTo>
                <a:cubicBezTo>
                  <a:pt x="293" y="299"/>
                  <a:pt x="295" y="301"/>
                  <a:pt x="292" y="304"/>
                </a:cubicBezTo>
                <a:cubicBezTo>
                  <a:pt x="293" y="303"/>
                  <a:pt x="295" y="302"/>
                  <a:pt x="296" y="301"/>
                </a:cubicBezTo>
                <a:cubicBezTo>
                  <a:pt x="296" y="301"/>
                  <a:pt x="297" y="300"/>
                  <a:pt x="298" y="299"/>
                </a:cubicBezTo>
                <a:cubicBezTo>
                  <a:pt x="299" y="298"/>
                  <a:pt x="299" y="298"/>
                  <a:pt x="299" y="299"/>
                </a:cubicBezTo>
                <a:cubicBezTo>
                  <a:pt x="299" y="302"/>
                  <a:pt x="299" y="302"/>
                  <a:pt x="303" y="297"/>
                </a:cubicBezTo>
                <a:cubicBezTo>
                  <a:pt x="303" y="297"/>
                  <a:pt x="303" y="297"/>
                  <a:pt x="303" y="296"/>
                </a:cubicBezTo>
                <a:cubicBezTo>
                  <a:pt x="302" y="297"/>
                  <a:pt x="302" y="297"/>
                  <a:pt x="301" y="297"/>
                </a:cubicBezTo>
                <a:cubicBezTo>
                  <a:pt x="301" y="298"/>
                  <a:pt x="301" y="298"/>
                  <a:pt x="301" y="297"/>
                </a:cubicBezTo>
                <a:cubicBezTo>
                  <a:pt x="301" y="297"/>
                  <a:pt x="301" y="297"/>
                  <a:pt x="302" y="296"/>
                </a:cubicBezTo>
                <a:cubicBezTo>
                  <a:pt x="303" y="296"/>
                  <a:pt x="304" y="294"/>
                  <a:pt x="305" y="292"/>
                </a:cubicBezTo>
                <a:cubicBezTo>
                  <a:pt x="305" y="291"/>
                  <a:pt x="306" y="290"/>
                  <a:pt x="306" y="289"/>
                </a:cubicBezTo>
                <a:cubicBezTo>
                  <a:pt x="306" y="288"/>
                  <a:pt x="306" y="287"/>
                  <a:pt x="306" y="287"/>
                </a:cubicBezTo>
                <a:close/>
                <a:moveTo>
                  <a:pt x="281" y="288"/>
                </a:moveTo>
                <a:cubicBezTo>
                  <a:pt x="281" y="289"/>
                  <a:pt x="282" y="289"/>
                  <a:pt x="282" y="289"/>
                </a:cubicBezTo>
                <a:cubicBezTo>
                  <a:pt x="283" y="288"/>
                  <a:pt x="281" y="288"/>
                  <a:pt x="282" y="287"/>
                </a:cubicBezTo>
                <a:cubicBezTo>
                  <a:pt x="283" y="286"/>
                  <a:pt x="284" y="285"/>
                  <a:pt x="284" y="284"/>
                </a:cubicBezTo>
                <a:cubicBezTo>
                  <a:pt x="284" y="283"/>
                  <a:pt x="285" y="282"/>
                  <a:pt x="285" y="282"/>
                </a:cubicBezTo>
                <a:cubicBezTo>
                  <a:pt x="284" y="282"/>
                  <a:pt x="284" y="284"/>
                  <a:pt x="283" y="284"/>
                </a:cubicBezTo>
                <a:cubicBezTo>
                  <a:pt x="282" y="284"/>
                  <a:pt x="281" y="286"/>
                  <a:pt x="280" y="287"/>
                </a:cubicBezTo>
                <a:cubicBezTo>
                  <a:pt x="282" y="287"/>
                  <a:pt x="279" y="289"/>
                  <a:pt x="280" y="289"/>
                </a:cubicBezTo>
                <a:cubicBezTo>
                  <a:pt x="280" y="290"/>
                  <a:pt x="281" y="288"/>
                  <a:pt x="281" y="288"/>
                </a:cubicBezTo>
                <a:close/>
                <a:moveTo>
                  <a:pt x="242" y="194"/>
                </a:moveTo>
                <a:cubicBezTo>
                  <a:pt x="242" y="195"/>
                  <a:pt x="240" y="195"/>
                  <a:pt x="241" y="195"/>
                </a:cubicBezTo>
                <a:cubicBezTo>
                  <a:pt x="241" y="196"/>
                  <a:pt x="242" y="196"/>
                  <a:pt x="243" y="196"/>
                </a:cubicBezTo>
                <a:cubicBezTo>
                  <a:pt x="243" y="196"/>
                  <a:pt x="244" y="196"/>
                  <a:pt x="245" y="196"/>
                </a:cubicBezTo>
                <a:cubicBezTo>
                  <a:pt x="244" y="196"/>
                  <a:pt x="244" y="195"/>
                  <a:pt x="243" y="195"/>
                </a:cubicBezTo>
                <a:cubicBezTo>
                  <a:pt x="243" y="195"/>
                  <a:pt x="242" y="194"/>
                  <a:pt x="242" y="194"/>
                </a:cubicBezTo>
                <a:close/>
                <a:moveTo>
                  <a:pt x="288" y="230"/>
                </a:moveTo>
                <a:cubicBezTo>
                  <a:pt x="288" y="231"/>
                  <a:pt x="288" y="231"/>
                  <a:pt x="288" y="232"/>
                </a:cubicBezTo>
                <a:cubicBezTo>
                  <a:pt x="287" y="232"/>
                  <a:pt x="288" y="234"/>
                  <a:pt x="288" y="234"/>
                </a:cubicBezTo>
                <a:cubicBezTo>
                  <a:pt x="288" y="235"/>
                  <a:pt x="288" y="235"/>
                  <a:pt x="288" y="235"/>
                </a:cubicBezTo>
                <a:cubicBezTo>
                  <a:pt x="288" y="234"/>
                  <a:pt x="288" y="233"/>
                  <a:pt x="288" y="232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4"/>
                  <a:pt x="289" y="232"/>
                  <a:pt x="288" y="231"/>
                </a:cubicBezTo>
                <a:cubicBezTo>
                  <a:pt x="288" y="229"/>
                  <a:pt x="287" y="228"/>
                  <a:pt x="286" y="227"/>
                </a:cubicBezTo>
                <a:cubicBezTo>
                  <a:pt x="286" y="228"/>
                  <a:pt x="286" y="230"/>
                  <a:pt x="288" y="230"/>
                </a:cubicBezTo>
                <a:close/>
                <a:moveTo>
                  <a:pt x="283" y="303"/>
                </a:moveTo>
                <a:cubicBezTo>
                  <a:pt x="283" y="302"/>
                  <a:pt x="283" y="302"/>
                  <a:pt x="283" y="303"/>
                </a:cubicBezTo>
                <a:cubicBezTo>
                  <a:pt x="282" y="304"/>
                  <a:pt x="279" y="306"/>
                  <a:pt x="278" y="308"/>
                </a:cubicBezTo>
                <a:cubicBezTo>
                  <a:pt x="279" y="307"/>
                  <a:pt x="280" y="307"/>
                  <a:pt x="280" y="306"/>
                </a:cubicBezTo>
                <a:cubicBezTo>
                  <a:pt x="282" y="306"/>
                  <a:pt x="283" y="304"/>
                  <a:pt x="283" y="303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7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lnTo>
                  <a:pt x="287" y="337"/>
                </a:lnTo>
                <a:close/>
                <a:moveTo>
                  <a:pt x="293" y="269"/>
                </a:moveTo>
                <a:cubicBezTo>
                  <a:pt x="293" y="269"/>
                  <a:pt x="293" y="270"/>
                  <a:pt x="292" y="271"/>
                </a:cubicBezTo>
                <a:cubicBezTo>
                  <a:pt x="293" y="270"/>
                  <a:pt x="293" y="270"/>
                  <a:pt x="294" y="269"/>
                </a:cubicBezTo>
                <a:cubicBezTo>
                  <a:pt x="294" y="268"/>
                  <a:pt x="294" y="268"/>
                  <a:pt x="294" y="267"/>
                </a:cubicBezTo>
                <a:cubicBezTo>
                  <a:pt x="294" y="265"/>
                  <a:pt x="295" y="264"/>
                  <a:pt x="296" y="263"/>
                </a:cubicBezTo>
                <a:cubicBezTo>
                  <a:pt x="296" y="263"/>
                  <a:pt x="296" y="261"/>
                  <a:pt x="295" y="261"/>
                </a:cubicBezTo>
                <a:cubicBezTo>
                  <a:pt x="295" y="261"/>
                  <a:pt x="294" y="262"/>
                  <a:pt x="294" y="263"/>
                </a:cubicBezTo>
                <a:cubicBezTo>
                  <a:pt x="294" y="264"/>
                  <a:pt x="294" y="265"/>
                  <a:pt x="294" y="267"/>
                </a:cubicBezTo>
                <a:cubicBezTo>
                  <a:pt x="294" y="267"/>
                  <a:pt x="294" y="268"/>
                  <a:pt x="293" y="269"/>
                </a:cubicBezTo>
                <a:close/>
                <a:moveTo>
                  <a:pt x="262" y="318"/>
                </a:moveTo>
                <a:cubicBezTo>
                  <a:pt x="263" y="318"/>
                  <a:pt x="264" y="318"/>
                  <a:pt x="266" y="317"/>
                </a:cubicBezTo>
                <a:cubicBezTo>
                  <a:pt x="267" y="317"/>
                  <a:pt x="268" y="316"/>
                  <a:pt x="269" y="314"/>
                </a:cubicBezTo>
                <a:cubicBezTo>
                  <a:pt x="268" y="315"/>
                  <a:pt x="267" y="316"/>
                  <a:pt x="266" y="317"/>
                </a:cubicBezTo>
                <a:cubicBezTo>
                  <a:pt x="265" y="317"/>
                  <a:pt x="263" y="317"/>
                  <a:pt x="262" y="318"/>
                </a:cubicBezTo>
                <a:close/>
                <a:moveTo>
                  <a:pt x="282" y="233"/>
                </a:moveTo>
                <a:cubicBezTo>
                  <a:pt x="282" y="234"/>
                  <a:pt x="282" y="234"/>
                  <a:pt x="283" y="234"/>
                </a:cubicBezTo>
                <a:cubicBezTo>
                  <a:pt x="283" y="234"/>
                  <a:pt x="283" y="233"/>
                  <a:pt x="283" y="233"/>
                </a:cubicBezTo>
                <a:cubicBezTo>
                  <a:pt x="282" y="232"/>
                  <a:pt x="281" y="231"/>
                  <a:pt x="281" y="230"/>
                </a:cubicBezTo>
                <a:cubicBezTo>
                  <a:pt x="280" y="232"/>
                  <a:pt x="281" y="232"/>
                  <a:pt x="282" y="233"/>
                </a:cubicBezTo>
                <a:close/>
                <a:moveTo>
                  <a:pt x="290" y="241"/>
                </a:moveTo>
                <a:cubicBezTo>
                  <a:pt x="290" y="239"/>
                  <a:pt x="289" y="238"/>
                  <a:pt x="289" y="237"/>
                </a:cubicBezTo>
                <a:cubicBezTo>
                  <a:pt x="288" y="237"/>
                  <a:pt x="288" y="238"/>
                  <a:pt x="289" y="238"/>
                </a:cubicBezTo>
                <a:cubicBezTo>
                  <a:pt x="290" y="240"/>
                  <a:pt x="289" y="243"/>
                  <a:pt x="290" y="245"/>
                </a:cubicBezTo>
                <a:cubicBezTo>
                  <a:pt x="290" y="246"/>
                  <a:pt x="290" y="246"/>
                  <a:pt x="291" y="246"/>
                </a:cubicBezTo>
                <a:cubicBezTo>
                  <a:pt x="291" y="246"/>
                  <a:pt x="291" y="246"/>
                  <a:pt x="291" y="245"/>
                </a:cubicBezTo>
                <a:cubicBezTo>
                  <a:pt x="291" y="245"/>
                  <a:pt x="291" y="243"/>
                  <a:pt x="291" y="243"/>
                </a:cubicBezTo>
                <a:cubicBezTo>
                  <a:pt x="292" y="242"/>
                  <a:pt x="293" y="241"/>
                  <a:pt x="292" y="240"/>
                </a:cubicBezTo>
                <a:cubicBezTo>
                  <a:pt x="292" y="237"/>
                  <a:pt x="292" y="235"/>
                  <a:pt x="291" y="232"/>
                </a:cubicBezTo>
                <a:cubicBezTo>
                  <a:pt x="291" y="232"/>
                  <a:pt x="291" y="231"/>
                  <a:pt x="291" y="230"/>
                </a:cubicBezTo>
                <a:cubicBezTo>
                  <a:pt x="290" y="230"/>
                  <a:pt x="290" y="229"/>
                  <a:pt x="290" y="229"/>
                </a:cubicBezTo>
                <a:cubicBezTo>
                  <a:pt x="290" y="229"/>
                  <a:pt x="291" y="229"/>
                  <a:pt x="291" y="229"/>
                </a:cubicBezTo>
                <a:cubicBezTo>
                  <a:pt x="291" y="229"/>
                  <a:pt x="291" y="230"/>
                  <a:pt x="291" y="230"/>
                </a:cubicBezTo>
                <a:cubicBezTo>
                  <a:pt x="292" y="230"/>
                  <a:pt x="292" y="231"/>
                  <a:pt x="292" y="231"/>
                </a:cubicBezTo>
                <a:cubicBezTo>
                  <a:pt x="291" y="233"/>
                  <a:pt x="292" y="234"/>
                  <a:pt x="292" y="235"/>
                </a:cubicBezTo>
                <a:cubicBezTo>
                  <a:pt x="293" y="235"/>
                  <a:pt x="293" y="236"/>
                  <a:pt x="293" y="236"/>
                </a:cubicBezTo>
                <a:cubicBezTo>
                  <a:pt x="294" y="236"/>
                  <a:pt x="293" y="235"/>
                  <a:pt x="293" y="234"/>
                </a:cubicBezTo>
                <a:cubicBezTo>
                  <a:pt x="293" y="234"/>
                  <a:pt x="293" y="233"/>
                  <a:pt x="293" y="232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0"/>
                  <a:pt x="293" y="232"/>
                  <a:pt x="294" y="232"/>
                </a:cubicBezTo>
                <a:cubicBezTo>
                  <a:pt x="294" y="230"/>
                  <a:pt x="293" y="228"/>
                  <a:pt x="292" y="226"/>
                </a:cubicBezTo>
                <a:cubicBezTo>
                  <a:pt x="292" y="227"/>
                  <a:pt x="292" y="228"/>
                  <a:pt x="292" y="228"/>
                </a:cubicBezTo>
                <a:cubicBezTo>
                  <a:pt x="291" y="227"/>
                  <a:pt x="291" y="226"/>
                  <a:pt x="290" y="225"/>
                </a:cubicBezTo>
                <a:cubicBezTo>
                  <a:pt x="291" y="227"/>
                  <a:pt x="289" y="227"/>
                  <a:pt x="289" y="228"/>
                </a:cubicBezTo>
                <a:cubicBezTo>
                  <a:pt x="289" y="227"/>
                  <a:pt x="289" y="227"/>
                  <a:pt x="289" y="226"/>
                </a:cubicBezTo>
                <a:cubicBezTo>
                  <a:pt x="288" y="226"/>
                  <a:pt x="288" y="226"/>
                  <a:pt x="288" y="226"/>
                </a:cubicBezTo>
                <a:cubicBezTo>
                  <a:pt x="289" y="227"/>
                  <a:pt x="289" y="228"/>
                  <a:pt x="289" y="229"/>
                </a:cubicBezTo>
                <a:cubicBezTo>
                  <a:pt x="290" y="230"/>
                  <a:pt x="290" y="231"/>
                  <a:pt x="290" y="232"/>
                </a:cubicBezTo>
                <a:cubicBezTo>
                  <a:pt x="290" y="233"/>
                  <a:pt x="290" y="234"/>
                  <a:pt x="291" y="235"/>
                </a:cubicBezTo>
                <a:cubicBezTo>
                  <a:pt x="291" y="236"/>
                  <a:pt x="291" y="237"/>
                  <a:pt x="292" y="238"/>
                </a:cubicBezTo>
                <a:cubicBezTo>
                  <a:pt x="290" y="237"/>
                  <a:pt x="290" y="236"/>
                  <a:pt x="290" y="235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6"/>
                  <a:pt x="290" y="237"/>
                  <a:pt x="290" y="238"/>
                </a:cubicBezTo>
                <a:cubicBezTo>
                  <a:pt x="290" y="239"/>
                  <a:pt x="290" y="240"/>
                  <a:pt x="290" y="241"/>
                </a:cubicBezTo>
                <a:close/>
                <a:moveTo>
                  <a:pt x="70" y="56"/>
                </a:moveTo>
                <a:cubicBezTo>
                  <a:pt x="71" y="55"/>
                  <a:pt x="78" y="48"/>
                  <a:pt x="78" y="48"/>
                </a:cubicBezTo>
                <a:cubicBezTo>
                  <a:pt x="76" y="49"/>
                  <a:pt x="75" y="50"/>
                  <a:pt x="72" y="52"/>
                </a:cubicBezTo>
                <a:cubicBezTo>
                  <a:pt x="70" y="54"/>
                  <a:pt x="68" y="57"/>
                  <a:pt x="65" y="59"/>
                </a:cubicBezTo>
                <a:cubicBezTo>
                  <a:pt x="63" y="62"/>
                  <a:pt x="61" y="64"/>
                  <a:pt x="59" y="66"/>
                </a:cubicBezTo>
                <a:cubicBezTo>
                  <a:pt x="57" y="69"/>
                  <a:pt x="55" y="71"/>
                  <a:pt x="54" y="72"/>
                </a:cubicBezTo>
                <a:cubicBezTo>
                  <a:pt x="59" y="67"/>
                  <a:pt x="65" y="60"/>
                  <a:pt x="70" y="56"/>
                </a:cubicBezTo>
                <a:close/>
                <a:moveTo>
                  <a:pt x="16" y="164"/>
                </a:moveTo>
                <a:cubicBezTo>
                  <a:pt x="15" y="167"/>
                  <a:pt x="14" y="169"/>
                  <a:pt x="13" y="172"/>
                </a:cubicBezTo>
                <a:cubicBezTo>
                  <a:pt x="13" y="175"/>
                  <a:pt x="12" y="177"/>
                  <a:pt x="11" y="180"/>
                </a:cubicBezTo>
                <a:cubicBezTo>
                  <a:pt x="10" y="185"/>
                  <a:pt x="9" y="191"/>
                  <a:pt x="8" y="196"/>
                </a:cubicBezTo>
                <a:cubicBezTo>
                  <a:pt x="10" y="186"/>
                  <a:pt x="13" y="175"/>
                  <a:pt x="16" y="164"/>
                </a:cubicBezTo>
                <a:close/>
                <a:moveTo>
                  <a:pt x="126" y="27"/>
                </a:moveTo>
                <a:cubicBezTo>
                  <a:pt x="127" y="26"/>
                  <a:pt x="128" y="26"/>
                  <a:pt x="129" y="25"/>
                </a:cubicBezTo>
                <a:cubicBezTo>
                  <a:pt x="128" y="26"/>
                  <a:pt x="127" y="26"/>
                  <a:pt x="126" y="27"/>
                </a:cubicBezTo>
                <a:close/>
                <a:moveTo>
                  <a:pt x="96" y="37"/>
                </a:moveTo>
                <a:cubicBezTo>
                  <a:pt x="97" y="37"/>
                  <a:pt x="98" y="36"/>
                  <a:pt x="98" y="36"/>
                </a:cubicBezTo>
                <a:cubicBezTo>
                  <a:pt x="99" y="35"/>
                  <a:pt x="99" y="35"/>
                  <a:pt x="97" y="36"/>
                </a:cubicBezTo>
                <a:cubicBezTo>
                  <a:pt x="89" y="42"/>
                  <a:pt x="81" y="48"/>
                  <a:pt x="75" y="54"/>
                </a:cubicBezTo>
                <a:cubicBezTo>
                  <a:pt x="82" y="49"/>
                  <a:pt x="89" y="41"/>
                  <a:pt x="96" y="37"/>
                </a:cubicBezTo>
                <a:close/>
                <a:moveTo>
                  <a:pt x="96" y="46"/>
                </a:moveTo>
                <a:cubicBezTo>
                  <a:pt x="98" y="44"/>
                  <a:pt x="100" y="43"/>
                  <a:pt x="102" y="42"/>
                </a:cubicBezTo>
                <a:cubicBezTo>
                  <a:pt x="104" y="40"/>
                  <a:pt x="113" y="34"/>
                  <a:pt x="109" y="38"/>
                </a:cubicBezTo>
                <a:cubicBezTo>
                  <a:pt x="112" y="36"/>
                  <a:pt x="117" y="33"/>
                  <a:pt x="117" y="34"/>
                </a:cubicBezTo>
                <a:cubicBezTo>
                  <a:pt x="120" y="32"/>
                  <a:pt x="120" y="31"/>
                  <a:pt x="121" y="30"/>
                </a:cubicBezTo>
                <a:cubicBezTo>
                  <a:pt x="121" y="30"/>
                  <a:pt x="122" y="29"/>
                  <a:pt x="123" y="29"/>
                </a:cubicBezTo>
                <a:cubicBezTo>
                  <a:pt x="124" y="28"/>
                  <a:pt x="125" y="27"/>
                  <a:pt x="126" y="27"/>
                </a:cubicBezTo>
                <a:cubicBezTo>
                  <a:pt x="124" y="28"/>
                  <a:pt x="123" y="29"/>
                  <a:pt x="121" y="29"/>
                </a:cubicBezTo>
                <a:cubicBezTo>
                  <a:pt x="119" y="31"/>
                  <a:pt x="116" y="32"/>
                  <a:pt x="114" y="33"/>
                </a:cubicBezTo>
                <a:cubicBezTo>
                  <a:pt x="110" y="36"/>
                  <a:pt x="106" y="39"/>
                  <a:pt x="101" y="42"/>
                </a:cubicBezTo>
                <a:cubicBezTo>
                  <a:pt x="97" y="45"/>
                  <a:pt x="93" y="48"/>
                  <a:pt x="89" y="52"/>
                </a:cubicBezTo>
                <a:cubicBezTo>
                  <a:pt x="91" y="50"/>
                  <a:pt x="93" y="48"/>
                  <a:pt x="96" y="46"/>
                </a:cubicBezTo>
                <a:close/>
                <a:moveTo>
                  <a:pt x="81" y="47"/>
                </a:moveTo>
                <a:cubicBezTo>
                  <a:pt x="83" y="45"/>
                  <a:pt x="85" y="44"/>
                  <a:pt x="87" y="42"/>
                </a:cubicBezTo>
                <a:cubicBezTo>
                  <a:pt x="89" y="40"/>
                  <a:pt x="92" y="39"/>
                  <a:pt x="94" y="37"/>
                </a:cubicBezTo>
                <a:cubicBezTo>
                  <a:pt x="91" y="39"/>
                  <a:pt x="88" y="41"/>
                  <a:pt x="86" y="42"/>
                </a:cubicBezTo>
                <a:cubicBezTo>
                  <a:pt x="83" y="44"/>
                  <a:pt x="81" y="46"/>
                  <a:pt x="79" y="48"/>
                </a:cubicBezTo>
                <a:cubicBezTo>
                  <a:pt x="76" y="50"/>
                  <a:pt x="73" y="53"/>
                  <a:pt x="70" y="56"/>
                </a:cubicBezTo>
                <a:cubicBezTo>
                  <a:pt x="72" y="54"/>
                  <a:pt x="76" y="51"/>
                  <a:pt x="78" y="50"/>
                </a:cubicBezTo>
                <a:cubicBezTo>
                  <a:pt x="79" y="49"/>
                  <a:pt x="80" y="49"/>
                  <a:pt x="81" y="47"/>
                </a:cubicBezTo>
                <a:close/>
                <a:moveTo>
                  <a:pt x="70" y="56"/>
                </a:move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63" y="394"/>
                </a:moveTo>
                <a:cubicBezTo>
                  <a:pt x="64" y="395"/>
                  <a:pt x="64" y="395"/>
                  <a:pt x="64" y="394"/>
                </a:cubicBezTo>
                <a:cubicBezTo>
                  <a:pt x="64" y="393"/>
                  <a:pt x="63" y="392"/>
                  <a:pt x="62" y="391"/>
                </a:cubicBezTo>
                <a:cubicBezTo>
                  <a:pt x="61" y="390"/>
                  <a:pt x="60" y="389"/>
                  <a:pt x="58" y="387"/>
                </a:cubicBezTo>
                <a:cubicBezTo>
                  <a:pt x="57" y="385"/>
                  <a:pt x="55" y="383"/>
                  <a:pt x="54" y="381"/>
                </a:cubicBezTo>
                <a:cubicBezTo>
                  <a:pt x="56" y="384"/>
                  <a:pt x="58" y="387"/>
                  <a:pt x="60" y="390"/>
                </a:cubicBezTo>
                <a:cubicBezTo>
                  <a:pt x="60" y="391"/>
                  <a:pt x="62" y="393"/>
                  <a:pt x="63" y="394"/>
                </a:cubicBezTo>
                <a:close/>
                <a:moveTo>
                  <a:pt x="70" y="394"/>
                </a:moveTo>
                <a:cubicBezTo>
                  <a:pt x="67" y="391"/>
                  <a:pt x="66" y="389"/>
                  <a:pt x="66" y="389"/>
                </a:cubicBezTo>
                <a:cubicBezTo>
                  <a:pt x="67" y="390"/>
                  <a:pt x="67" y="388"/>
                  <a:pt x="65" y="387"/>
                </a:cubicBezTo>
                <a:cubicBezTo>
                  <a:pt x="64" y="386"/>
                  <a:pt x="64" y="385"/>
                  <a:pt x="63" y="384"/>
                </a:cubicBezTo>
                <a:cubicBezTo>
                  <a:pt x="62" y="382"/>
                  <a:pt x="61" y="381"/>
                  <a:pt x="60" y="380"/>
                </a:cubicBezTo>
                <a:cubicBezTo>
                  <a:pt x="58" y="378"/>
                  <a:pt x="57" y="376"/>
                  <a:pt x="56" y="375"/>
                </a:cubicBezTo>
                <a:cubicBezTo>
                  <a:pt x="54" y="373"/>
                  <a:pt x="53" y="371"/>
                  <a:pt x="53" y="370"/>
                </a:cubicBezTo>
                <a:cubicBezTo>
                  <a:pt x="53" y="370"/>
                  <a:pt x="52" y="368"/>
                  <a:pt x="51" y="367"/>
                </a:cubicBezTo>
                <a:cubicBezTo>
                  <a:pt x="50" y="366"/>
                  <a:pt x="50" y="365"/>
                  <a:pt x="50" y="365"/>
                </a:cubicBezTo>
                <a:cubicBezTo>
                  <a:pt x="49" y="364"/>
                  <a:pt x="49" y="364"/>
                  <a:pt x="49" y="364"/>
                </a:cubicBezTo>
                <a:cubicBezTo>
                  <a:pt x="47" y="361"/>
                  <a:pt x="46" y="359"/>
                  <a:pt x="45" y="356"/>
                </a:cubicBezTo>
                <a:cubicBezTo>
                  <a:pt x="44" y="355"/>
                  <a:pt x="42" y="352"/>
                  <a:pt x="42" y="354"/>
                </a:cubicBezTo>
                <a:cubicBezTo>
                  <a:pt x="44" y="356"/>
                  <a:pt x="43" y="356"/>
                  <a:pt x="41" y="353"/>
                </a:cubicBezTo>
                <a:cubicBezTo>
                  <a:pt x="40" y="352"/>
                  <a:pt x="43" y="356"/>
                  <a:pt x="43" y="356"/>
                </a:cubicBezTo>
                <a:cubicBezTo>
                  <a:pt x="41" y="354"/>
                  <a:pt x="40" y="352"/>
                  <a:pt x="39" y="350"/>
                </a:cubicBezTo>
                <a:cubicBezTo>
                  <a:pt x="39" y="351"/>
                  <a:pt x="41" y="354"/>
                  <a:pt x="41" y="354"/>
                </a:cubicBezTo>
                <a:cubicBezTo>
                  <a:pt x="40" y="352"/>
                  <a:pt x="38" y="350"/>
                  <a:pt x="37" y="348"/>
                </a:cubicBezTo>
                <a:cubicBezTo>
                  <a:pt x="36" y="346"/>
                  <a:pt x="35" y="344"/>
                  <a:pt x="34" y="342"/>
                </a:cubicBezTo>
                <a:cubicBezTo>
                  <a:pt x="35" y="344"/>
                  <a:pt x="37" y="347"/>
                  <a:pt x="37" y="349"/>
                </a:cubicBezTo>
                <a:cubicBezTo>
                  <a:pt x="36" y="347"/>
                  <a:pt x="34" y="343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1" y="339"/>
                  <a:pt x="30" y="336"/>
                  <a:pt x="29" y="333"/>
                </a:cubicBezTo>
                <a:cubicBezTo>
                  <a:pt x="27" y="328"/>
                  <a:pt x="25" y="325"/>
                  <a:pt x="24" y="322"/>
                </a:cubicBezTo>
                <a:cubicBezTo>
                  <a:pt x="23" y="319"/>
                  <a:pt x="22" y="318"/>
                  <a:pt x="21" y="317"/>
                </a:cubicBezTo>
                <a:cubicBezTo>
                  <a:pt x="20" y="316"/>
                  <a:pt x="21" y="317"/>
                  <a:pt x="21" y="319"/>
                </a:cubicBezTo>
                <a:cubicBezTo>
                  <a:pt x="25" y="331"/>
                  <a:pt x="29" y="341"/>
                  <a:pt x="35" y="352"/>
                </a:cubicBezTo>
                <a:cubicBezTo>
                  <a:pt x="39" y="359"/>
                  <a:pt x="39" y="359"/>
                  <a:pt x="39" y="359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5" y="368"/>
                  <a:pt x="46" y="370"/>
                  <a:pt x="48" y="372"/>
                </a:cubicBezTo>
                <a:cubicBezTo>
                  <a:pt x="49" y="374"/>
                  <a:pt x="51" y="376"/>
                  <a:pt x="52" y="378"/>
                </a:cubicBezTo>
                <a:cubicBezTo>
                  <a:pt x="55" y="382"/>
                  <a:pt x="58" y="386"/>
                  <a:pt x="60" y="389"/>
                </a:cubicBezTo>
                <a:cubicBezTo>
                  <a:pt x="63" y="391"/>
                  <a:pt x="65" y="393"/>
                  <a:pt x="65" y="392"/>
                </a:cubicBezTo>
                <a:cubicBezTo>
                  <a:pt x="65" y="392"/>
                  <a:pt x="67" y="394"/>
                  <a:pt x="66" y="393"/>
                </a:cubicBezTo>
                <a:cubicBezTo>
                  <a:pt x="58" y="384"/>
                  <a:pt x="52" y="375"/>
                  <a:pt x="45" y="366"/>
                </a:cubicBezTo>
                <a:cubicBezTo>
                  <a:pt x="39" y="358"/>
                  <a:pt x="37" y="352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4"/>
                  <a:pt x="38" y="354"/>
                  <a:pt x="39" y="354"/>
                </a:cubicBezTo>
                <a:cubicBezTo>
                  <a:pt x="38" y="354"/>
                  <a:pt x="38" y="354"/>
                  <a:pt x="38" y="353"/>
                </a:cubicBezTo>
                <a:cubicBezTo>
                  <a:pt x="39" y="355"/>
                  <a:pt x="42" y="360"/>
                  <a:pt x="41" y="358"/>
                </a:cubicBezTo>
                <a:cubicBezTo>
                  <a:pt x="43" y="361"/>
                  <a:pt x="45" y="364"/>
                  <a:pt x="47" y="367"/>
                </a:cubicBezTo>
                <a:cubicBezTo>
                  <a:pt x="49" y="370"/>
                  <a:pt x="51" y="373"/>
                  <a:pt x="53" y="376"/>
                </a:cubicBezTo>
                <a:cubicBezTo>
                  <a:pt x="55" y="379"/>
                  <a:pt x="60" y="386"/>
                  <a:pt x="63" y="387"/>
                </a:cubicBezTo>
                <a:cubicBezTo>
                  <a:pt x="63" y="388"/>
                  <a:pt x="66" y="391"/>
                  <a:pt x="67" y="392"/>
                </a:cubicBezTo>
                <a:cubicBezTo>
                  <a:pt x="69" y="395"/>
                  <a:pt x="65" y="390"/>
                  <a:pt x="65" y="390"/>
                </a:cubicBezTo>
                <a:cubicBezTo>
                  <a:pt x="65" y="390"/>
                  <a:pt x="66" y="392"/>
                  <a:pt x="66" y="392"/>
                </a:cubicBezTo>
                <a:cubicBezTo>
                  <a:pt x="71" y="397"/>
                  <a:pt x="76" y="402"/>
                  <a:pt x="81" y="407"/>
                </a:cubicBezTo>
                <a:cubicBezTo>
                  <a:pt x="79" y="405"/>
                  <a:pt x="77" y="403"/>
                  <a:pt x="75" y="401"/>
                </a:cubicBezTo>
                <a:cubicBezTo>
                  <a:pt x="74" y="398"/>
                  <a:pt x="72" y="396"/>
                  <a:pt x="70" y="394"/>
                </a:cubicBezTo>
                <a:close/>
                <a:moveTo>
                  <a:pt x="86" y="406"/>
                </a:moveTo>
                <a:cubicBezTo>
                  <a:pt x="86" y="406"/>
                  <a:pt x="85" y="406"/>
                  <a:pt x="85" y="405"/>
                </a:cubicBezTo>
                <a:cubicBezTo>
                  <a:pt x="86" y="406"/>
                  <a:pt x="86" y="406"/>
                  <a:pt x="86" y="406"/>
                </a:cubicBezTo>
                <a:close/>
                <a:moveTo>
                  <a:pt x="88" y="405"/>
                </a:moveTo>
                <a:cubicBezTo>
                  <a:pt x="88" y="405"/>
                  <a:pt x="85" y="402"/>
                  <a:pt x="84" y="401"/>
                </a:cubicBezTo>
                <a:cubicBezTo>
                  <a:pt x="83" y="400"/>
                  <a:pt x="79" y="396"/>
                  <a:pt x="79" y="396"/>
                </a:cubicBezTo>
                <a:cubicBezTo>
                  <a:pt x="79" y="397"/>
                  <a:pt x="83" y="400"/>
                  <a:pt x="84" y="402"/>
                </a:cubicBezTo>
                <a:cubicBezTo>
                  <a:pt x="85" y="403"/>
                  <a:pt x="87" y="404"/>
                  <a:pt x="88" y="405"/>
                </a:cubicBezTo>
                <a:cubicBezTo>
                  <a:pt x="89" y="406"/>
                  <a:pt x="90" y="407"/>
                  <a:pt x="91" y="408"/>
                </a:cubicBezTo>
                <a:cubicBezTo>
                  <a:pt x="93" y="409"/>
                  <a:pt x="95" y="411"/>
                  <a:pt x="96" y="413"/>
                </a:cubicBezTo>
                <a:cubicBezTo>
                  <a:pt x="97" y="414"/>
                  <a:pt x="93" y="411"/>
                  <a:pt x="97" y="415"/>
                </a:cubicBezTo>
                <a:cubicBezTo>
                  <a:pt x="102" y="418"/>
                  <a:pt x="98" y="415"/>
                  <a:pt x="99" y="415"/>
                </a:cubicBezTo>
                <a:cubicBezTo>
                  <a:pt x="99" y="415"/>
                  <a:pt x="99" y="415"/>
                  <a:pt x="100" y="415"/>
                </a:cubicBezTo>
                <a:cubicBezTo>
                  <a:pt x="103" y="419"/>
                  <a:pt x="105" y="421"/>
                  <a:pt x="115" y="427"/>
                </a:cubicBezTo>
                <a:cubicBezTo>
                  <a:pt x="106" y="421"/>
                  <a:pt x="114" y="426"/>
                  <a:pt x="110" y="422"/>
                </a:cubicBezTo>
                <a:cubicBezTo>
                  <a:pt x="113" y="425"/>
                  <a:pt x="117" y="427"/>
                  <a:pt x="120" y="429"/>
                </a:cubicBezTo>
                <a:cubicBezTo>
                  <a:pt x="118" y="428"/>
                  <a:pt x="115" y="426"/>
                  <a:pt x="116" y="427"/>
                </a:cubicBezTo>
                <a:cubicBezTo>
                  <a:pt x="116" y="428"/>
                  <a:pt x="118" y="429"/>
                  <a:pt x="120" y="430"/>
                </a:cubicBezTo>
                <a:cubicBezTo>
                  <a:pt x="122" y="431"/>
                  <a:pt x="125" y="433"/>
                  <a:pt x="126" y="433"/>
                </a:cubicBezTo>
                <a:cubicBezTo>
                  <a:pt x="131" y="437"/>
                  <a:pt x="131" y="436"/>
                  <a:pt x="132" y="436"/>
                </a:cubicBezTo>
                <a:cubicBezTo>
                  <a:pt x="134" y="437"/>
                  <a:pt x="129" y="434"/>
                  <a:pt x="128" y="433"/>
                </a:cubicBezTo>
                <a:cubicBezTo>
                  <a:pt x="126" y="432"/>
                  <a:pt x="125" y="431"/>
                  <a:pt x="123" y="430"/>
                </a:cubicBezTo>
                <a:cubicBezTo>
                  <a:pt x="122" y="429"/>
                  <a:pt x="120" y="428"/>
                  <a:pt x="119" y="427"/>
                </a:cubicBezTo>
                <a:cubicBezTo>
                  <a:pt x="117" y="426"/>
                  <a:pt x="116" y="425"/>
                  <a:pt x="115" y="424"/>
                </a:cubicBezTo>
                <a:cubicBezTo>
                  <a:pt x="113" y="423"/>
                  <a:pt x="112" y="422"/>
                  <a:pt x="112" y="421"/>
                </a:cubicBezTo>
                <a:cubicBezTo>
                  <a:pt x="111" y="421"/>
                  <a:pt x="108" y="419"/>
                  <a:pt x="107" y="418"/>
                </a:cubicBezTo>
                <a:cubicBezTo>
                  <a:pt x="105" y="416"/>
                  <a:pt x="103" y="414"/>
                  <a:pt x="100" y="413"/>
                </a:cubicBezTo>
                <a:cubicBezTo>
                  <a:pt x="98" y="411"/>
                  <a:pt x="96" y="409"/>
                  <a:pt x="93" y="407"/>
                </a:cubicBezTo>
                <a:cubicBezTo>
                  <a:pt x="95" y="408"/>
                  <a:pt x="96" y="409"/>
                  <a:pt x="98" y="410"/>
                </a:cubicBezTo>
                <a:cubicBezTo>
                  <a:pt x="99" y="411"/>
                  <a:pt x="100" y="412"/>
                  <a:pt x="102" y="413"/>
                </a:cubicBezTo>
                <a:cubicBezTo>
                  <a:pt x="103" y="414"/>
                  <a:pt x="104" y="415"/>
                  <a:pt x="104" y="415"/>
                </a:cubicBezTo>
                <a:cubicBezTo>
                  <a:pt x="104" y="414"/>
                  <a:pt x="104" y="414"/>
                  <a:pt x="103" y="413"/>
                </a:cubicBezTo>
                <a:cubicBezTo>
                  <a:pt x="94" y="407"/>
                  <a:pt x="89" y="401"/>
                  <a:pt x="83" y="395"/>
                </a:cubicBezTo>
                <a:cubicBezTo>
                  <a:pt x="82" y="394"/>
                  <a:pt x="81" y="392"/>
                  <a:pt x="80" y="391"/>
                </a:cubicBezTo>
                <a:cubicBezTo>
                  <a:pt x="78" y="389"/>
                  <a:pt x="79" y="390"/>
                  <a:pt x="79" y="391"/>
                </a:cubicBezTo>
                <a:cubicBezTo>
                  <a:pt x="80" y="394"/>
                  <a:pt x="79" y="394"/>
                  <a:pt x="74" y="390"/>
                </a:cubicBezTo>
                <a:cubicBezTo>
                  <a:pt x="77" y="394"/>
                  <a:pt x="81" y="397"/>
                  <a:pt x="84" y="401"/>
                </a:cubicBezTo>
                <a:cubicBezTo>
                  <a:pt x="86" y="402"/>
                  <a:pt x="89" y="405"/>
                  <a:pt x="88" y="405"/>
                </a:cubicBezTo>
                <a:close/>
                <a:moveTo>
                  <a:pt x="74" y="389"/>
                </a:moveTo>
                <a:cubicBezTo>
                  <a:pt x="74" y="389"/>
                  <a:pt x="74" y="389"/>
                  <a:pt x="74" y="389"/>
                </a:cubicBezTo>
                <a:cubicBezTo>
                  <a:pt x="74" y="389"/>
                  <a:pt x="74" y="390"/>
                  <a:pt x="74" y="390"/>
                </a:cubicBezTo>
                <a:cubicBezTo>
                  <a:pt x="74" y="390"/>
                  <a:pt x="74" y="389"/>
                  <a:pt x="74" y="389"/>
                </a:cubicBezTo>
                <a:close/>
                <a:moveTo>
                  <a:pt x="65" y="381"/>
                </a:moveTo>
                <a:cubicBezTo>
                  <a:pt x="69" y="386"/>
                  <a:pt x="72" y="390"/>
                  <a:pt x="76" y="394"/>
                </a:cubicBezTo>
                <a:cubicBezTo>
                  <a:pt x="76" y="393"/>
                  <a:pt x="73" y="390"/>
                  <a:pt x="72" y="388"/>
                </a:cubicBezTo>
                <a:cubicBezTo>
                  <a:pt x="70" y="385"/>
                  <a:pt x="73" y="390"/>
                  <a:pt x="74" y="389"/>
                </a:cubicBezTo>
                <a:cubicBezTo>
                  <a:pt x="71" y="386"/>
                  <a:pt x="68" y="383"/>
                  <a:pt x="66" y="382"/>
                </a:cubicBezTo>
                <a:cubicBezTo>
                  <a:pt x="66" y="381"/>
                  <a:pt x="66" y="381"/>
                  <a:pt x="66" y="382"/>
                </a:cubicBezTo>
                <a:cubicBezTo>
                  <a:pt x="67" y="383"/>
                  <a:pt x="69" y="385"/>
                  <a:pt x="70" y="387"/>
                </a:cubicBezTo>
                <a:cubicBezTo>
                  <a:pt x="69" y="386"/>
                  <a:pt x="67" y="383"/>
                  <a:pt x="65" y="381"/>
                </a:cubicBezTo>
                <a:close/>
                <a:moveTo>
                  <a:pt x="74" y="390"/>
                </a:moveTo>
                <a:cubicBezTo>
                  <a:pt x="74" y="390"/>
                  <a:pt x="74" y="390"/>
                  <a:pt x="74" y="389"/>
                </a:cubicBezTo>
                <a:cubicBezTo>
                  <a:pt x="74" y="390"/>
                  <a:pt x="74" y="390"/>
                  <a:pt x="74" y="390"/>
                </a:cubicBezTo>
                <a:cubicBezTo>
                  <a:pt x="74" y="390"/>
                  <a:pt x="74" y="390"/>
                  <a:pt x="74" y="390"/>
                </a:cubicBezTo>
                <a:close/>
                <a:moveTo>
                  <a:pt x="9" y="174"/>
                </a:moveTo>
                <a:cubicBezTo>
                  <a:pt x="9" y="173"/>
                  <a:pt x="8" y="174"/>
                  <a:pt x="7" y="176"/>
                </a:cubicBezTo>
                <a:cubicBezTo>
                  <a:pt x="6" y="179"/>
                  <a:pt x="5" y="184"/>
                  <a:pt x="4" y="190"/>
                </a:cubicBezTo>
                <a:cubicBezTo>
                  <a:pt x="4" y="191"/>
                  <a:pt x="3" y="194"/>
                  <a:pt x="4" y="194"/>
                </a:cubicBezTo>
                <a:cubicBezTo>
                  <a:pt x="4" y="194"/>
                  <a:pt x="4" y="190"/>
                  <a:pt x="5" y="189"/>
                </a:cubicBezTo>
                <a:cubicBezTo>
                  <a:pt x="4" y="195"/>
                  <a:pt x="2" y="202"/>
                  <a:pt x="2" y="207"/>
                </a:cubicBezTo>
                <a:cubicBezTo>
                  <a:pt x="3" y="202"/>
                  <a:pt x="4" y="193"/>
                  <a:pt x="5" y="192"/>
                </a:cubicBezTo>
                <a:cubicBezTo>
                  <a:pt x="5" y="192"/>
                  <a:pt x="7" y="183"/>
                  <a:pt x="8" y="178"/>
                </a:cubicBezTo>
                <a:cubicBezTo>
                  <a:pt x="10" y="174"/>
                  <a:pt x="9" y="175"/>
                  <a:pt x="9" y="174"/>
                </a:cubicBezTo>
                <a:close/>
                <a:moveTo>
                  <a:pt x="5" y="177"/>
                </a:moveTo>
                <a:cubicBezTo>
                  <a:pt x="7" y="170"/>
                  <a:pt x="4" y="179"/>
                  <a:pt x="5" y="175"/>
                </a:cubicBezTo>
                <a:cubicBezTo>
                  <a:pt x="6" y="173"/>
                  <a:pt x="5" y="174"/>
                  <a:pt x="5" y="175"/>
                </a:cubicBezTo>
                <a:cubicBezTo>
                  <a:pt x="3" y="182"/>
                  <a:pt x="1" y="189"/>
                  <a:pt x="0" y="197"/>
                </a:cubicBezTo>
                <a:cubicBezTo>
                  <a:pt x="1" y="195"/>
                  <a:pt x="1" y="191"/>
                  <a:pt x="2" y="188"/>
                </a:cubicBezTo>
                <a:cubicBezTo>
                  <a:pt x="3" y="184"/>
                  <a:pt x="4" y="180"/>
                  <a:pt x="5" y="177"/>
                </a:cubicBezTo>
                <a:close/>
                <a:moveTo>
                  <a:pt x="37" y="357"/>
                </a:moveTo>
                <a:cubicBezTo>
                  <a:pt x="35" y="355"/>
                  <a:pt x="35" y="355"/>
                  <a:pt x="35" y="355"/>
                </a:cubicBezTo>
                <a:cubicBezTo>
                  <a:pt x="35" y="356"/>
                  <a:pt x="36" y="358"/>
                  <a:pt x="37" y="359"/>
                </a:cubicBezTo>
                <a:cubicBezTo>
                  <a:pt x="39" y="361"/>
                  <a:pt x="40" y="363"/>
                  <a:pt x="41" y="365"/>
                </a:cubicBezTo>
                <a:cubicBezTo>
                  <a:pt x="43" y="368"/>
                  <a:pt x="44" y="370"/>
                  <a:pt x="45" y="372"/>
                </a:cubicBezTo>
                <a:cubicBezTo>
                  <a:pt x="48" y="373"/>
                  <a:pt x="40" y="363"/>
                  <a:pt x="36" y="354"/>
                </a:cubicBezTo>
                <a:cubicBezTo>
                  <a:pt x="38" y="358"/>
                  <a:pt x="38" y="359"/>
                  <a:pt x="37" y="357"/>
                </a:cubicBezTo>
                <a:close/>
                <a:moveTo>
                  <a:pt x="58" y="404"/>
                </a:moveTo>
                <a:cubicBezTo>
                  <a:pt x="56" y="402"/>
                  <a:pt x="53" y="399"/>
                  <a:pt x="50" y="395"/>
                </a:cubicBezTo>
                <a:cubicBezTo>
                  <a:pt x="53" y="398"/>
                  <a:pt x="55" y="401"/>
                  <a:pt x="57" y="403"/>
                </a:cubicBezTo>
                <a:cubicBezTo>
                  <a:pt x="59" y="406"/>
                  <a:pt x="61" y="408"/>
                  <a:pt x="63" y="411"/>
                </a:cubicBezTo>
                <a:cubicBezTo>
                  <a:pt x="65" y="412"/>
                  <a:pt x="65" y="412"/>
                  <a:pt x="63" y="409"/>
                </a:cubicBezTo>
                <a:cubicBezTo>
                  <a:pt x="62" y="408"/>
                  <a:pt x="60" y="406"/>
                  <a:pt x="58" y="404"/>
                </a:cubicBezTo>
                <a:close/>
                <a:moveTo>
                  <a:pt x="13" y="182"/>
                </a:moveTo>
                <a:cubicBezTo>
                  <a:pt x="14" y="175"/>
                  <a:pt x="17" y="168"/>
                  <a:pt x="19" y="161"/>
                </a:cubicBezTo>
                <a:cubicBezTo>
                  <a:pt x="19" y="160"/>
                  <a:pt x="20" y="159"/>
                  <a:pt x="20" y="159"/>
                </a:cubicBezTo>
                <a:cubicBezTo>
                  <a:pt x="19" y="161"/>
                  <a:pt x="18" y="163"/>
                  <a:pt x="17" y="165"/>
                </a:cubicBezTo>
                <a:cubicBezTo>
                  <a:pt x="16" y="167"/>
                  <a:pt x="16" y="169"/>
                  <a:pt x="15" y="171"/>
                </a:cubicBezTo>
                <a:cubicBezTo>
                  <a:pt x="14" y="173"/>
                  <a:pt x="13" y="175"/>
                  <a:pt x="13" y="178"/>
                </a:cubicBezTo>
                <a:cubicBezTo>
                  <a:pt x="12" y="180"/>
                  <a:pt x="11" y="183"/>
                  <a:pt x="11" y="186"/>
                </a:cubicBezTo>
                <a:cubicBezTo>
                  <a:pt x="10" y="190"/>
                  <a:pt x="9" y="193"/>
                  <a:pt x="9" y="197"/>
                </a:cubicBezTo>
                <a:cubicBezTo>
                  <a:pt x="9" y="195"/>
                  <a:pt x="10" y="191"/>
                  <a:pt x="11" y="187"/>
                </a:cubicBezTo>
                <a:cubicBezTo>
                  <a:pt x="11" y="186"/>
                  <a:pt x="11" y="186"/>
                  <a:pt x="12" y="183"/>
                </a:cubicBezTo>
                <a:cubicBezTo>
                  <a:pt x="11" y="187"/>
                  <a:pt x="10" y="191"/>
                  <a:pt x="10" y="195"/>
                </a:cubicBezTo>
                <a:cubicBezTo>
                  <a:pt x="9" y="198"/>
                  <a:pt x="8" y="201"/>
                  <a:pt x="8" y="205"/>
                </a:cubicBezTo>
                <a:cubicBezTo>
                  <a:pt x="8" y="206"/>
                  <a:pt x="7" y="208"/>
                  <a:pt x="7" y="211"/>
                </a:cubicBezTo>
                <a:cubicBezTo>
                  <a:pt x="7" y="211"/>
                  <a:pt x="7" y="212"/>
                  <a:pt x="7" y="212"/>
                </a:cubicBezTo>
                <a:cubicBezTo>
                  <a:pt x="8" y="210"/>
                  <a:pt x="8" y="208"/>
                  <a:pt x="8" y="205"/>
                </a:cubicBezTo>
                <a:cubicBezTo>
                  <a:pt x="9" y="197"/>
                  <a:pt x="11" y="190"/>
                  <a:pt x="13" y="182"/>
                </a:cubicBezTo>
                <a:close/>
                <a:moveTo>
                  <a:pt x="215" y="9"/>
                </a:moveTo>
                <a:cubicBezTo>
                  <a:pt x="215" y="9"/>
                  <a:pt x="217" y="10"/>
                  <a:pt x="221" y="9"/>
                </a:cubicBezTo>
                <a:cubicBezTo>
                  <a:pt x="228" y="9"/>
                  <a:pt x="235" y="8"/>
                  <a:pt x="242" y="8"/>
                </a:cubicBezTo>
                <a:cubicBezTo>
                  <a:pt x="233" y="8"/>
                  <a:pt x="228" y="7"/>
                  <a:pt x="220" y="8"/>
                </a:cubicBezTo>
                <a:cubicBezTo>
                  <a:pt x="218" y="8"/>
                  <a:pt x="218" y="7"/>
                  <a:pt x="216" y="8"/>
                </a:cubicBezTo>
                <a:cubicBezTo>
                  <a:pt x="217" y="8"/>
                  <a:pt x="216" y="8"/>
                  <a:pt x="214" y="8"/>
                </a:cubicBezTo>
                <a:cubicBezTo>
                  <a:pt x="220" y="8"/>
                  <a:pt x="215" y="9"/>
                  <a:pt x="215" y="9"/>
                </a:cubicBezTo>
                <a:close/>
                <a:moveTo>
                  <a:pt x="388" y="80"/>
                </a:moveTo>
                <a:cubicBezTo>
                  <a:pt x="385" y="77"/>
                  <a:pt x="382" y="75"/>
                  <a:pt x="379" y="72"/>
                </a:cubicBezTo>
                <a:cubicBezTo>
                  <a:pt x="376" y="70"/>
                  <a:pt x="372" y="67"/>
                  <a:pt x="369" y="65"/>
                </a:cubicBezTo>
                <a:cubicBezTo>
                  <a:pt x="361" y="59"/>
                  <a:pt x="353" y="53"/>
                  <a:pt x="344" y="49"/>
                </a:cubicBezTo>
                <a:cubicBezTo>
                  <a:pt x="342" y="48"/>
                  <a:pt x="343" y="48"/>
                  <a:pt x="340" y="47"/>
                </a:cubicBezTo>
                <a:cubicBezTo>
                  <a:pt x="340" y="47"/>
                  <a:pt x="340" y="47"/>
                  <a:pt x="341" y="47"/>
                </a:cubicBezTo>
                <a:cubicBezTo>
                  <a:pt x="343" y="49"/>
                  <a:pt x="351" y="53"/>
                  <a:pt x="351" y="54"/>
                </a:cubicBezTo>
                <a:cubicBezTo>
                  <a:pt x="353" y="55"/>
                  <a:pt x="356" y="57"/>
                  <a:pt x="355" y="56"/>
                </a:cubicBezTo>
                <a:cubicBezTo>
                  <a:pt x="354" y="55"/>
                  <a:pt x="357" y="57"/>
                  <a:pt x="359" y="58"/>
                </a:cubicBezTo>
                <a:cubicBezTo>
                  <a:pt x="361" y="60"/>
                  <a:pt x="364" y="61"/>
                  <a:pt x="366" y="63"/>
                </a:cubicBezTo>
                <a:cubicBezTo>
                  <a:pt x="367" y="63"/>
                  <a:pt x="368" y="64"/>
                  <a:pt x="369" y="65"/>
                </a:cubicBezTo>
                <a:cubicBezTo>
                  <a:pt x="369" y="66"/>
                  <a:pt x="370" y="66"/>
                  <a:pt x="371" y="67"/>
                </a:cubicBezTo>
                <a:cubicBezTo>
                  <a:pt x="371" y="67"/>
                  <a:pt x="372" y="68"/>
                  <a:pt x="374" y="70"/>
                </a:cubicBezTo>
                <a:cubicBezTo>
                  <a:pt x="375" y="70"/>
                  <a:pt x="375" y="71"/>
                  <a:pt x="376" y="72"/>
                </a:cubicBezTo>
                <a:cubicBezTo>
                  <a:pt x="377" y="73"/>
                  <a:pt x="379" y="74"/>
                  <a:pt x="380" y="75"/>
                </a:cubicBezTo>
                <a:cubicBezTo>
                  <a:pt x="384" y="78"/>
                  <a:pt x="388" y="82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86" y="79"/>
                  <a:pt x="392" y="85"/>
                  <a:pt x="393" y="85"/>
                </a:cubicBezTo>
                <a:cubicBezTo>
                  <a:pt x="391" y="83"/>
                  <a:pt x="389" y="81"/>
                  <a:pt x="388" y="80"/>
                </a:cubicBezTo>
                <a:close/>
                <a:moveTo>
                  <a:pt x="348" y="53"/>
                </a:moveTo>
                <a:cubicBezTo>
                  <a:pt x="347" y="52"/>
                  <a:pt x="345" y="52"/>
                  <a:pt x="345" y="52"/>
                </a:cubicBezTo>
                <a:cubicBezTo>
                  <a:pt x="345" y="52"/>
                  <a:pt x="345" y="53"/>
                  <a:pt x="347" y="53"/>
                </a:cubicBezTo>
                <a:cubicBezTo>
                  <a:pt x="348" y="54"/>
                  <a:pt x="349" y="55"/>
                  <a:pt x="351" y="55"/>
                </a:cubicBezTo>
                <a:cubicBezTo>
                  <a:pt x="352" y="56"/>
                  <a:pt x="353" y="57"/>
                  <a:pt x="354" y="58"/>
                </a:cubicBezTo>
                <a:cubicBezTo>
                  <a:pt x="357" y="59"/>
                  <a:pt x="359" y="61"/>
                  <a:pt x="362" y="63"/>
                </a:cubicBezTo>
                <a:cubicBezTo>
                  <a:pt x="360" y="61"/>
                  <a:pt x="357" y="59"/>
                  <a:pt x="355" y="58"/>
                </a:cubicBezTo>
                <a:cubicBezTo>
                  <a:pt x="352" y="56"/>
                  <a:pt x="350" y="54"/>
                  <a:pt x="348" y="53"/>
                </a:cubicBezTo>
                <a:close/>
                <a:moveTo>
                  <a:pt x="334" y="17"/>
                </a:moveTo>
                <a:cubicBezTo>
                  <a:pt x="330" y="16"/>
                  <a:pt x="326" y="15"/>
                  <a:pt x="321" y="12"/>
                </a:cubicBezTo>
                <a:cubicBezTo>
                  <a:pt x="321" y="12"/>
                  <a:pt x="317" y="11"/>
                  <a:pt x="316" y="10"/>
                </a:cubicBezTo>
                <a:cubicBezTo>
                  <a:pt x="314" y="10"/>
                  <a:pt x="312" y="9"/>
                  <a:pt x="311" y="9"/>
                </a:cubicBezTo>
                <a:cubicBezTo>
                  <a:pt x="309" y="8"/>
                  <a:pt x="308" y="8"/>
                  <a:pt x="306" y="7"/>
                </a:cubicBezTo>
                <a:cubicBezTo>
                  <a:pt x="303" y="6"/>
                  <a:pt x="300" y="5"/>
                  <a:pt x="296" y="5"/>
                </a:cubicBezTo>
                <a:cubicBezTo>
                  <a:pt x="306" y="8"/>
                  <a:pt x="320" y="13"/>
                  <a:pt x="332" y="18"/>
                </a:cubicBezTo>
                <a:cubicBezTo>
                  <a:pt x="334" y="19"/>
                  <a:pt x="335" y="19"/>
                  <a:pt x="336" y="19"/>
                </a:cubicBezTo>
                <a:cubicBezTo>
                  <a:pt x="336" y="20"/>
                  <a:pt x="337" y="20"/>
                  <a:pt x="335" y="19"/>
                </a:cubicBezTo>
                <a:cubicBezTo>
                  <a:pt x="333" y="18"/>
                  <a:pt x="331" y="17"/>
                  <a:pt x="328" y="16"/>
                </a:cubicBezTo>
                <a:cubicBezTo>
                  <a:pt x="330" y="16"/>
                  <a:pt x="334" y="18"/>
                  <a:pt x="334" y="17"/>
                </a:cubicBezTo>
                <a:close/>
                <a:moveTo>
                  <a:pt x="391" y="66"/>
                </a:moveTo>
                <a:cubicBezTo>
                  <a:pt x="392" y="67"/>
                  <a:pt x="394" y="69"/>
                  <a:pt x="396" y="71"/>
                </a:cubicBezTo>
                <a:cubicBezTo>
                  <a:pt x="398" y="73"/>
                  <a:pt x="400" y="75"/>
                  <a:pt x="403" y="77"/>
                </a:cubicBezTo>
                <a:cubicBezTo>
                  <a:pt x="396" y="69"/>
                  <a:pt x="388" y="62"/>
                  <a:pt x="380" y="57"/>
                </a:cubicBezTo>
                <a:cubicBezTo>
                  <a:pt x="382" y="58"/>
                  <a:pt x="384" y="59"/>
                  <a:pt x="385" y="61"/>
                </a:cubicBezTo>
                <a:cubicBezTo>
                  <a:pt x="387" y="63"/>
                  <a:pt x="389" y="64"/>
                  <a:pt x="391" y="66"/>
                </a:cubicBezTo>
                <a:close/>
                <a:moveTo>
                  <a:pt x="301" y="13"/>
                </a:moveTo>
                <a:cubicBezTo>
                  <a:pt x="303" y="13"/>
                  <a:pt x="303" y="14"/>
                  <a:pt x="307" y="15"/>
                </a:cubicBezTo>
                <a:cubicBezTo>
                  <a:pt x="313" y="17"/>
                  <a:pt x="321" y="19"/>
                  <a:pt x="326" y="22"/>
                </a:cubicBezTo>
                <a:cubicBezTo>
                  <a:pt x="327" y="23"/>
                  <a:pt x="331" y="25"/>
                  <a:pt x="333" y="26"/>
                </a:cubicBezTo>
                <a:cubicBezTo>
                  <a:pt x="337" y="28"/>
                  <a:pt x="337" y="27"/>
                  <a:pt x="341" y="30"/>
                </a:cubicBezTo>
                <a:cubicBezTo>
                  <a:pt x="346" y="32"/>
                  <a:pt x="347" y="32"/>
                  <a:pt x="351" y="34"/>
                </a:cubicBezTo>
                <a:cubicBezTo>
                  <a:pt x="348" y="33"/>
                  <a:pt x="346" y="31"/>
                  <a:pt x="345" y="31"/>
                </a:cubicBezTo>
                <a:cubicBezTo>
                  <a:pt x="344" y="30"/>
                  <a:pt x="342" y="29"/>
                  <a:pt x="340" y="28"/>
                </a:cubicBezTo>
                <a:cubicBezTo>
                  <a:pt x="339" y="27"/>
                  <a:pt x="337" y="26"/>
                  <a:pt x="335" y="25"/>
                </a:cubicBezTo>
                <a:cubicBezTo>
                  <a:pt x="332" y="24"/>
                  <a:pt x="330" y="23"/>
                  <a:pt x="336" y="24"/>
                </a:cubicBezTo>
                <a:cubicBezTo>
                  <a:pt x="331" y="22"/>
                  <a:pt x="326" y="21"/>
                  <a:pt x="324" y="19"/>
                </a:cubicBezTo>
                <a:cubicBezTo>
                  <a:pt x="324" y="19"/>
                  <a:pt x="323" y="19"/>
                  <a:pt x="323" y="19"/>
                </a:cubicBezTo>
                <a:cubicBezTo>
                  <a:pt x="322" y="18"/>
                  <a:pt x="322" y="18"/>
                  <a:pt x="321" y="18"/>
                </a:cubicBezTo>
                <a:cubicBezTo>
                  <a:pt x="319" y="17"/>
                  <a:pt x="317" y="17"/>
                  <a:pt x="314" y="16"/>
                </a:cubicBezTo>
                <a:cubicBezTo>
                  <a:pt x="312" y="15"/>
                  <a:pt x="309" y="14"/>
                  <a:pt x="306" y="13"/>
                </a:cubicBezTo>
                <a:cubicBezTo>
                  <a:pt x="303" y="13"/>
                  <a:pt x="299" y="11"/>
                  <a:pt x="301" y="13"/>
                </a:cubicBezTo>
                <a:close/>
                <a:moveTo>
                  <a:pt x="317" y="13"/>
                </a:moveTo>
                <a:cubicBezTo>
                  <a:pt x="317" y="13"/>
                  <a:pt x="317" y="13"/>
                  <a:pt x="317" y="13"/>
                </a:cubicBezTo>
                <a:cubicBezTo>
                  <a:pt x="310" y="11"/>
                  <a:pt x="306" y="9"/>
                  <a:pt x="297" y="7"/>
                </a:cubicBezTo>
                <a:cubicBezTo>
                  <a:pt x="302" y="8"/>
                  <a:pt x="305" y="10"/>
                  <a:pt x="309" y="11"/>
                </a:cubicBezTo>
                <a:cubicBezTo>
                  <a:pt x="312" y="12"/>
                  <a:pt x="314" y="13"/>
                  <a:pt x="317" y="13"/>
                </a:cubicBezTo>
                <a:close/>
                <a:moveTo>
                  <a:pt x="376" y="93"/>
                </a:moveTo>
                <a:cubicBezTo>
                  <a:pt x="375" y="93"/>
                  <a:pt x="375" y="93"/>
                  <a:pt x="375" y="93"/>
                </a:cubicBezTo>
                <a:cubicBezTo>
                  <a:pt x="375" y="93"/>
                  <a:pt x="375" y="93"/>
                  <a:pt x="375" y="93"/>
                </a:cubicBezTo>
                <a:lnTo>
                  <a:pt x="376" y="93"/>
                </a:lnTo>
                <a:close/>
                <a:moveTo>
                  <a:pt x="425" y="118"/>
                </a:moveTo>
                <a:cubicBezTo>
                  <a:pt x="426" y="120"/>
                  <a:pt x="427" y="122"/>
                  <a:pt x="428" y="123"/>
                </a:cubicBezTo>
                <a:cubicBezTo>
                  <a:pt x="429" y="125"/>
                  <a:pt x="431" y="127"/>
                  <a:pt x="432" y="129"/>
                </a:cubicBezTo>
                <a:cubicBezTo>
                  <a:pt x="431" y="127"/>
                  <a:pt x="430" y="125"/>
                  <a:pt x="429" y="124"/>
                </a:cubicBezTo>
                <a:cubicBezTo>
                  <a:pt x="428" y="122"/>
                  <a:pt x="426" y="120"/>
                  <a:pt x="425" y="118"/>
                </a:cubicBezTo>
                <a:cubicBezTo>
                  <a:pt x="423" y="114"/>
                  <a:pt x="420" y="111"/>
                  <a:pt x="418" y="107"/>
                </a:cubicBezTo>
                <a:cubicBezTo>
                  <a:pt x="420" y="111"/>
                  <a:pt x="422" y="114"/>
                  <a:pt x="425" y="118"/>
                </a:cubicBezTo>
                <a:close/>
                <a:moveTo>
                  <a:pt x="401" y="91"/>
                </a:moveTo>
                <a:cubicBezTo>
                  <a:pt x="404" y="94"/>
                  <a:pt x="406" y="97"/>
                  <a:pt x="409" y="100"/>
                </a:cubicBezTo>
                <a:cubicBezTo>
                  <a:pt x="411" y="103"/>
                  <a:pt x="414" y="106"/>
                  <a:pt x="416" y="109"/>
                </a:cubicBezTo>
                <a:cubicBezTo>
                  <a:pt x="414" y="106"/>
                  <a:pt x="411" y="102"/>
                  <a:pt x="409" y="99"/>
                </a:cubicBezTo>
                <a:cubicBezTo>
                  <a:pt x="406" y="96"/>
                  <a:pt x="403" y="93"/>
                  <a:pt x="401" y="91"/>
                </a:cubicBezTo>
                <a:close/>
                <a:moveTo>
                  <a:pt x="403" y="77"/>
                </a:moveTo>
                <a:cubicBezTo>
                  <a:pt x="410" y="86"/>
                  <a:pt x="417" y="93"/>
                  <a:pt x="423" y="101"/>
                </a:cubicBezTo>
                <a:cubicBezTo>
                  <a:pt x="417" y="93"/>
                  <a:pt x="411" y="85"/>
                  <a:pt x="403" y="77"/>
                </a:cubicBezTo>
                <a:close/>
                <a:moveTo>
                  <a:pt x="329" y="13"/>
                </a:moveTo>
                <a:cubicBezTo>
                  <a:pt x="338" y="17"/>
                  <a:pt x="346" y="22"/>
                  <a:pt x="356" y="26"/>
                </a:cubicBezTo>
                <a:cubicBezTo>
                  <a:pt x="347" y="21"/>
                  <a:pt x="338" y="17"/>
                  <a:pt x="329" y="13"/>
                </a:cubicBezTo>
                <a:close/>
                <a:moveTo>
                  <a:pt x="337" y="18"/>
                </a:moveTo>
                <a:cubicBezTo>
                  <a:pt x="329" y="14"/>
                  <a:pt x="322" y="11"/>
                  <a:pt x="312" y="8"/>
                </a:cubicBezTo>
                <a:cubicBezTo>
                  <a:pt x="316" y="9"/>
                  <a:pt x="320" y="11"/>
                  <a:pt x="324" y="13"/>
                </a:cubicBezTo>
                <a:cubicBezTo>
                  <a:pt x="328" y="14"/>
                  <a:pt x="333" y="16"/>
                  <a:pt x="337" y="18"/>
                </a:cubicBezTo>
                <a:close/>
                <a:moveTo>
                  <a:pt x="281" y="0"/>
                </a:moveTo>
                <a:cubicBezTo>
                  <a:pt x="288" y="2"/>
                  <a:pt x="296" y="4"/>
                  <a:pt x="294" y="2"/>
                </a:cubicBezTo>
                <a:cubicBezTo>
                  <a:pt x="298" y="3"/>
                  <a:pt x="302" y="4"/>
                  <a:pt x="302" y="4"/>
                </a:cubicBezTo>
                <a:cubicBezTo>
                  <a:pt x="300" y="5"/>
                  <a:pt x="307" y="6"/>
                  <a:pt x="312" y="8"/>
                </a:cubicBezTo>
                <a:cubicBezTo>
                  <a:pt x="313" y="7"/>
                  <a:pt x="325" y="12"/>
                  <a:pt x="328" y="12"/>
                </a:cubicBezTo>
                <a:cubicBezTo>
                  <a:pt x="313" y="7"/>
                  <a:pt x="301" y="3"/>
                  <a:pt x="287" y="0"/>
                </a:cubicBezTo>
                <a:cubicBezTo>
                  <a:pt x="287" y="0"/>
                  <a:pt x="290" y="1"/>
                  <a:pt x="290" y="1"/>
                </a:cubicBezTo>
                <a:cubicBezTo>
                  <a:pt x="291" y="2"/>
                  <a:pt x="289" y="2"/>
                  <a:pt x="281" y="0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223" y="4"/>
                </a:moveTo>
                <a:cubicBezTo>
                  <a:pt x="225" y="4"/>
                  <a:pt x="227" y="3"/>
                  <a:pt x="229" y="3"/>
                </a:cubicBezTo>
                <a:cubicBezTo>
                  <a:pt x="231" y="3"/>
                  <a:pt x="233" y="3"/>
                  <a:pt x="235" y="3"/>
                </a:cubicBezTo>
                <a:cubicBezTo>
                  <a:pt x="226" y="3"/>
                  <a:pt x="227" y="3"/>
                  <a:pt x="221" y="3"/>
                </a:cubicBezTo>
                <a:cubicBezTo>
                  <a:pt x="221" y="3"/>
                  <a:pt x="218" y="4"/>
                  <a:pt x="210" y="5"/>
                </a:cubicBezTo>
                <a:cubicBezTo>
                  <a:pt x="212" y="4"/>
                  <a:pt x="214" y="4"/>
                  <a:pt x="217" y="4"/>
                </a:cubicBezTo>
                <a:cubicBezTo>
                  <a:pt x="219" y="4"/>
                  <a:pt x="221" y="4"/>
                  <a:pt x="223" y="4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365" y="60"/>
                </a:moveTo>
                <a:cubicBezTo>
                  <a:pt x="367" y="61"/>
                  <a:pt x="368" y="62"/>
                  <a:pt x="368" y="61"/>
                </a:cubicBezTo>
                <a:cubicBezTo>
                  <a:pt x="369" y="61"/>
                  <a:pt x="366" y="59"/>
                  <a:pt x="364" y="57"/>
                </a:cubicBezTo>
                <a:cubicBezTo>
                  <a:pt x="363" y="57"/>
                  <a:pt x="362" y="55"/>
                  <a:pt x="361" y="56"/>
                </a:cubicBezTo>
                <a:cubicBezTo>
                  <a:pt x="360" y="56"/>
                  <a:pt x="355" y="52"/>
                  <a:pt x="352" y="50"/>
                </a:cubicBezTo>
                <a:cubicBezTo>
                  <a:pt x="350" y="49"/>
                  <a:pt x="348" y="48"/>
                  <a:pt x="347" y="48"/>
                </a:cubicBezTo>
                <a:cubicBezTo>
                  <a:pt x="347" y="48"/>
                  <a:pt x="348" y="48"/>
                  <a:pt x="350" y="50"/>
                </a:cubicBezTo>
                <a:cubicBezTo>
                  <a:pt x="351" y="50"/>
                  <a:pt x="353" y="52"/>
                  <a:pt x="353" y="52"/>
                </a:cubicBezTo>
                <a:cubicBezTo>
                  <a:pt x="352" y="51"/>
                  <a:pt x="350" y="50"/>
                  <a:pt x="348" y="49"/>
                </a:cubicBezTo>
                <a:cubicBezTo>
                  <a:pt x="345" y="48"/>
                  <a:pt x="343" y="47"/>
                  <a:pt x="340" y="45"/>
                </a:cubicBezTo>
                <a:cubicBezTo>
                  <a:pt x="347" y="49"/>
                  <a:pt x="355" y="54"/>
                  <a:pt x="355" y="54"/>
                </a:cubicBezTo>
                <a:cubicBezTo>
                  <a:pt x="357" y="54"/>
                  <a:pt x="361" y="57"/>
                  <a:pt x="365" y="60"/>
                </a:cubicBezTo>
                <a:close/>
                <a:moveTo>
                  <a:pt x="373" y="64"/>
                </a:moveTo>
                <a:cubicBezTo>
                  <a:pt x="374" y="65"/>
                  <a:pt x="375" y="66"/>
                  <a:pt x="377" y="68"/>
                </a:cubicBezTo>
                <a:cubicBezTo>
                  <a:pt x="378" y="69"/>
                  <a:pt x="380" y="70"/>
                  <a:pt x="381" y="71"/>
                </a:cubicBezTo>
                <a:cubicBezTo>
                  <a:pt x="381" y="71"/>
                  <a:pt x="381" y="71"/>
                  <a:pt x="381" y="71"/>
                </a:cubicBezTo>
                <a:cubicBezTo>
                  <a:pt x="379" y="70"/>
                  <a:pt x="378" y="69"/>
                  <a:pt x="377" y="68"/>
                </a:cubicBezTo>
                <a:cubicBezTo>
                  <a:pt x="374" y="66"/>
                  <a:pt x="371" y="64"/>
                  <a:pt x="369" y="62"/>
                </a:cubicBezTo>
                <a:cubicBezTo>
                  <a:pt x="367" y="61"/>
                  <a:pt x="365" y="60"/>
                  <a:pt x="363" y="59"/>
                </a:cubicBezTo>
                <a:cubicBezTo>
                  <a:pt x="365" y="61"/>
                  <a:pt x="368" y="62"/>
                  <a:pt x="370" y="64"/>
                </a:cubicBezTo>
                <a:cubicBezTo>
                  <a:pt x="372" y="65"/>
                  <a:pt x="374" y="67"/>
                  <a:pt x="376" y="68"/>
                </a:cubicBezTo>
                <a:cubicBezTo>
                  <a:pt x="383" y="74"/>
                  <a:pt x="383" y="73"/>
                  <a:pt x="383" y="73"/>
                </a:cubicBezTo>
                <a:cubicBezTo>
                  <a:pt x="383" y="72"/>
                  <a:pt x="378" y="68"/>
                  <a:pt x="376" y="67"/>
                </a:cubicBezTo>
                <a:cubicBezTo>
                  <a:pt x="374" y="64"/>
                  <a:pt x="371" y="62"/>
                  <a:pt x="368" y="60"/>
                </a:cubicBezTo>
                <a:cubicBezTo>
                  <a:pt x="370" y="62"/>
                  <a:pt x="371" y="63"/>
                  <a:pt x="373" y="64"/>
                </a:cubicBezTo>
                <a:close/>
                <a:moveTo>
                  <a:pt x="370" y="51"/>
                </a:moveTo>
                <a:cubicBezTo>
                  <a:pt x="373" y="53"/>
                  <a:pt x="374" y="54"/>
                  <a:pt x="376" y="55"/>
                </a:cubicBezTo>
                <a:cubicBezTo>
                  <a:pt x="373" y="52"/>
                  <a:pt x="375" y="53"/>
                  <a:pt x="373" y="51"/>
                </a:cubicBezTo>
                <a:cubicBezTo>
                  <a:pt x="371" y="50"/>
                  <a:pt x="369" y="49"/>
                  <a:pt x="368" y="48"/>
                </a:cubicBezTo>
                <a:cubicBezTo>
                  <a:pt x="366" y="47"/>
                  <a:pt x="365" y="46"/>
                  <a:pt x="363" y="44"/>
                </a:cubicBezTo>
                <a:cubicBezTo>
                  <a:pt x="359" y="42"/>
                  <a:pt x="356" y="40"/>
                  <a:pt x="352" y="39"/>
                </a:cubicBezTo>
                <a:cubicBezTo>
                  <a:pt x="358" y="42"/>
                  <a:pt x="364" y="46"/>
                  <a:pt x="370" y="51"/>
                </a:cubicBezTo>
                <a:close/>
                <a:moveTo>
                  <a:pt x="216" y="5"/>
                </a:moveTo>
                <a:cubicBezTo>
                  <a:pt x="218" y="5"/>
                  <a:pt x="222" y="5"/>
                  <a:pt x="223" y="5"/>
                </a:cubicBezTo>
                <a:cubicBezTo>
                  <a:pt x="224" y="5"/>
                  <a:pt x="226" y="4"/>
                  <a:pt x="228" y="4"/>
                </a:cubicBezTo>
                <a:cubicBezTo>
                  <a:pt x="230" y="4"/>
                  <a:pt x="233" y="4"/>
                  <a:pt x="236" y="4"/>
                </a:cubicBezTo>
                <a:cubicBezTo>
                  <a:pt x="236" y="4"/>
                  <a:pt x="234" y="4"/>
                  <a:pt x="232" y="4"/>
                </a:cubicBezTo>
                <a:cubicBezTo>
                  <a:pt x="229" y="4"/>
                  <a:pt x="225" y="4"/>
                  <a:pt x="222" y="4"/>
                </a:cubicBezTo>
                <a:cubicBezTo>
                  <a:pt x="220" y="5"/>
                  <a:pt x="218" y="5"/>
                  <a:pt x="217" y="5"/>
                </a:cubicBezTo>
                <a:cubicBezTo>
                  <a:pt x="215" y="5"/>
                  <a:pt x="213" y="5"/>
                  <a:pt x="212" y="5"/>
                </a:cubicBezTo>
                <a:cubicBezTo>
                  <a:pt x="209" y="6"/>
                  <a:pt x="208" y="6"/>
                  <a:pt x="208" y="6"/>
                </a:cubicBezTo>
                <a:cubicBezTo>
                  <a:pt x="212" y="6"/>
                  <a:pt x="216" y="5"/>
                  <a:pt x="220" y="5"/>
                </a:cubicBezTo>
                <a:cubicBezTo>
                  <a:pt x="219" y="5"/>
                  <a:pt x="217" y="5"/>
                  <a:pt x="216" y="5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413" y="99"/>
                </a:moveTo>
                <a:cubicBezTo>
                  <a:pt x="415" y="102"/>
                  <a:pt x="415" y="103"/>
                  <a:pt x="419" y="107"/>
                </a:cubicBezTo>
                <a:cubicBezTo>
                  <a:pt x="421" y="110"/>
                  <a:pt x="423" y="111"/>
                  <a:pt x="423" y="111"/>
                </a:cubicBezTo>
                <a:cubicBezTo>
                  <a:pt x="421" y="108"/>
                  <a:pt x="419" y="105"/>
                  <a:pt x="417" y="103"/>
                </a:cubicBezTo>
                <a:cubicBezTo>
                  <a:pt x="415" y="101"/>
                  <a:pt x="413" y="99"/>
                  <a:pt x="413" y="99"/>
                </a:cubicBezTo>
                <a:close/>
                <a:moveTo>
                  <a:pt x="310" y="426"/>
                </a:moveTo>
                <a:cubicBezTo>
                  <a:pt x="308" y="427"/>
                  <a:pt x="306" y="428"/>
                  <a:pt x="303" y="429"/>
                </a:cubicBezTo>
                <a:cubicBezTo>
                  <a:pt x="305" y="429"/>
                  <a:pt x="307" y="428"/>
                  <a:pt x="309" y="427"/>
                </a:cubicBezTo>
                <a:cubicBezTo>
                  <a:pt x="310" y="427"/>
                  <a:pt x="312" y="426"/>
                  <a:pt x="314" y="426"/>
                </a:cubicBezTo>
                <a:cubicBezTo>
                  <a:pt x="315" y="425"/>
                  <a:pt x="317" y="425"/>
                  <a:pt x="319" y="424"/>
                </a:cubicBezTo>
                <a:cubicBezTo>
                  <a:pt x="321" y="423"/>
                  <a:pt x="322" y="422"/>
                  <a:pt x="324" y="421"/>
                </a:cubicBezTo>
                <a:cubicBezTo>
                  <a:pt x="322" y="422"/>
                  <a:pt x="320" y="423"/>
                  <a:pt x="316" y="424"/>
                </a:cubicBezTo>
                <a:cubicBezTo>
                  <a:pt x="314" y="425"/>
                  <a:pt x="313" y="425"/>
                  <a:pt x="310" y="426"/>
                </a:cubicBezTo>
                <a:close/>
                <a:moveTo>
                  <a:pt x="378" y="417"/>
                </a:moveTo>
                <a:cubicBezTo>
                  <a:pt x="377" y="418"/>
                  <a:pt x="375" y="419"/>
                  <a:pt x="374" y="420"/>
                </a:cubicBezTo>
                <a:cubicBezTo>
                  <a:pt x="370" y="423"/>
                  <a:pt x="367" y="425"/>
                  <a:pt x="364" y="427"/>
                </a:cubicBezTo>
                <a:cubicBezTo>
                  <a:pt x="360" y="430"/>
                  <a:pt x="357" y="432"/>
                  <a:pt x="353" y="434"/>
                </a:cubicBezTo>
                <a:cubicBezTo>
                  <a:pt x="351" y="435"/>
                  <a:pt x="349" y="436"/>
                  <a:pt x="348" y="437"/>
                </a:cubicBezTo>
                <a:cubicBezTo>
                  <a:pt x="346" y="438"/>
                  <a:pt x="344" y="439"/>
                  <a:pt x="342" y="440"/>
                </a:cubicBezTo>
                <a:cubicBezTo>
                  <a:pt x="344" y="439"/>
                  <a:pt x="347" y="438"/>
                  <a:pt x="349" y="437"/>
                </a:cubicBezTo>
                <a:cubicBezTo>
                  <a:pt x="352" y="435"/>
                  <a:pt x="355" y="434"/>
                  <a:pt x="357" y="432"/>
                </a:cubicBezTo>
                <a:cubicBezTo>
                  <a:pt x="361" y="430"/>
                  <a:pt x="364" y="429"/>
                  <a:pt x="365" y="427"/>
                </a:cubicBezTo>
                <a:cubicBezTo>
                  <a:pt x="366" y="426"/>
                  <a:pt x="371" y="422"/>
                  <a:pt x="374" y="421"/>
                </a:cubicBezTo>
                <a:cubicBezTo>
                  <a:pt x="375" y="420"/>
                  <a:pt x="374" y="421"/>
                  <a:pt x="377" y="419"/>
                </a:cubicBezTo>
                <a:cubicBezTo>
                  <a:pt x="377" y="418"/>
                  <a:pt x="379" y="417"/>
                  <a:pt x="378" y="41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1" y="370"/>
                </a:moveTo>
                <a:cubicBezTo>
                  <a:pt x="371" y="370"/>
                  <a:pt x="369" y="372"/>
                  <a:pt x="369" y="373"/>
                </a:cubicBezTo>
                <a:cubicBezTo>
                  <a:pt x="370" y="371"/>
                  <a:pt x="371" y="370"/>
                  <a:pt x="372" y="369"/>
                </a:cubicBezTo>
                <a:cubicBezTo>
                  <a:pt x="373" y="369"/>
                  <a:pt x="373" y="368"/>
                  <a:pt x="373" y="368"/>
                </a:cubicBezTo>
                <a:cubicBezTo>
                  <a:pt x="374" y="367"/>
                  <a:pt x="373" y="367"/>
                  <a:pt x="372" y="368"/>
                </a:cubicBezTo>
                <a:cubicBezTo>
                  <a:pt x="371" y="369"/>
                  <a:pt x="370" y="370"/>
                  <a:pt x="368" y="372"/>
                </a:cubicBezTo>
                <a:cubicBezTo>
                  <a:pt x="366" y="374"/>
                  <a:pt x="364" y="376"/>
                  <a:pt x="363" y="377"/>
                </a:cubicBezTo>
                <a:cubicBezTo>
                  <a:pt x="365" y="376"/>
                  <a:pt x="366" y="374"/>
                  <a:pt x="368" y="373"/>
                </a:cubicBezTo>
                <a:cubicBezTo>
                  <a:pt x="369" y="372"/>
                  <a:pt x="370" y="370"/>
                  <a:pt x="371" y="370"/>
                </a:cubicBezTo>
                <a:close/>
                <a:moveTo>
                  <a:pt x="324" y="421"/>
                </a:move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5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lose/>
                <a:moveTo>
                  <a:pt x="120" y="276"/>
                </a:moveTo>
                <a:cubicBezTo>
                  <a:pt x="119" y="276"/>
                  <a:pt x="119" y="277"/>
                  <a:pt x="119" y="277"/>
                </a:cubicBezTo>
                <a:cubicBezTo>
                  <a:pt x="120" y="278"/>
                  <a:pt x="121" y="281"/>
                  <a:pt x="121" y="282"/>
                </a:cubicBezTo>
                <a:cubicBezTo>
                  <a:pt x="121" y="284"/>
                  <a:pt x="121" y="284"/>
                  <a:pt x="122" y="284"/>
                </a:cubicBezTo>
                <a:cubicBezTo>
                  <a:pt x="122" y="284"/>
                  <a:pt x="122" y="284"/>
                  <a:pt x="123" y="284"/>
                </a:cubicBezTo>
                <a:cubicBezTo>
                  <a:pt x="122" y="283"/>
                  <a:pt x="121" y="281"/>
                  <a:pt x="121" y="280"/>
                </a:cubicBezTo>
                <a:cubicBezTo>
                  <a:pt x="121" y="279"/>
                  <a:pt x="120" y="277"/>
                  <a:pt x="120" y="276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127" y="285"/>
                </a:moveTo>
                <a:cubicBezTo>
                  <a:pt x="125" y="281"/>
                  <a:pt x="126" y="286"/>
                  <a:pt x="125" y="284"/>
                </a:cubicBezTo>
                <a:cubicBezTo>
                  <a:pt x="125" y="283"/>
                  <a:pt x="125" y="283"/>
                  <a:pt x="125" y="283"/>
                </a:cubicBezTo>
                <a:cubicBezTo>
                  <a:pt x="125" y="282"/>
                  <a:pt x="124" y="281"/>
                  <a:pt x="124" y="280"/>
                </a:cubicBezTo>
                <a:cubicBezTo>
                  <a:pt x="123" y="278"/>
                  <a:pt x="123" y="277"/>
                  <a:pt x="122" y="276"/>
                </a:cubicBezTo>
                <a:cubicBezTo>
                  <a:pt x="122" y="274"/>
                  <a:pt x="122" y="273"/>
                  <a:pt x="121" y="271"/>
                </a:cubicBezTo>
                <a:cubicBezTo>
                  <a:pt x="121" y="268"/>
                  <a:pt x="122" y="266"/>
                  <a:pt x="122" y="263"/>
                </a:cubicBezTo>
                <a:cubicBezTo>
                  <a:pt x="121" y="266"/>
                  <a:pt x="120" y="267"/>
                  <a:pt x="120" y="271"/>
                </a:cubicBezTo>
                <a:cubicBezTo>
                  <a:pt x="120" y="273"/>
                  <a:pt x="121" y="273"/>
                  <a:pt x="121" y="273"/>
                </a:cubicBezTo>
                <a:cubicBezTo>
                  <a:pt x="121" y="274"/>
                  <a:pt x="121" y="274"/>
                  <a:pt x="121" y="274"/>
                </a:cubicBezTo>
                <a:cubicBezTo>
                  <a:pt x="121" y="275"/>
                  <a:pt x="122" y="276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1" y="275"/>
                  <a:pt x="121" y="274"/>
                  <a:pt x="120" y="274"/>
                </a:cubicBezTo>
                <a:cubicBezTo>
                  <a:pt x="119" y="273"/>
                  <a:pt x="119" y="273"/>
                  <a:pt x="119" y="270"/>
                </a:cubicBezTo>
                <a:cubicBezTo>
                  <a:pt x="118" y="266"/>
                  <a:pt x="117" y="263"/>
                  <a:pt x="116" y="259"/>
                </a:cubicBezTo>
                <a:cubicBezTo>
                  <a:pt x="117" y="263"/>
                  <a:pt x="117" y="266"/>
                  <a:pt x="118" y="269"/>
                </a:cubicBezTo>
                <a:cubicBezTo>
                  <a:pt x="119" y="272"/>
                  <a:pt x="120" y="275"/>
                  <a:pt x="121" y="278"/>
                </a:cubicBezTo>
                <a:cubicBezTo>
                  <a:pt x="122" y="281"/>
                  <a:pt x="123" y="284"/>
                  <a:pt x="124" y="287"/>
                </a:cubicBezTo>
                <a:cubicBezTo>
                  <a:pt x="125" y="289"/>
                  <a:pt x="126" y="292"/>
                  <a:pt x="127" y="295"/>
                </a:cubicBezTo>
                <a:cubicBezTo>
                  <a:pt x="128" y="295"/>
                  <a:pt x="128" y="294"/>
                  <a:pt x="127" y="293"/>
                </a:cubicBezTo>
                <a:cubicBezTo>
                  <a:pt x="127" y="293"/>
                  <a:pt x="127" y="291"/>
                  <a:pt x="126" y="290"/>
                </a:cubicBezTo>
                <a:cubicBezTo>
                  <a:pt x="127" y="291"/>
                  <a:pt x="130" y="296"/>
                  <a:pt x="128" y="291"/>
                </a:cubicBezTo>
                <a:cubicBezTo>
                  <a:pt x="127" y="289"/>
                  <a:pt x="129" y="293"/>
                  <a:pt x="128" y="290"/>
                </a:cubicBezTo>
                <a:cubicBezTo>
                  <a:pt x="127" y="288"/>
                  <a:pt x="127" y="287"/>
                  <a:pt x="127" y="285"/>
                </a:cubicBezTo>
                <a:close/>
                <a:moveTo>
                  <a:pt x="353" y="440"/>
                </a:moveTo>
                <a:cubicBezTo>
                  <a:pt x="352" y="440"/>
                  <a:pt x="352" y="440"/>
                  <a:pt x="351" y="441"/>
                </a:cubicBezTo>
                <a:cubicBezTo>
                  <a:pt x="351" y="441"/>
                  <a:pt x="352" y="439"/>
                  <a:pt x="358" y="435"/>
                </a:cubicBezTo>
                <a:cubicBezTo>
                  <a:pt x="354" y="438"/>
                  <a:pt x="348" y="441"/>
                  <a:pt x="348" y="443"/>
                </a:cubicBezTo>
                <a:cubicBezTo>
                  <a:pt x="347" y="443"/>
                  <a:pt x="347" y="443"/>
                  <a:pt x="347" y="443"/>
                </a:cubicBezTo>
                <a:cubicBezTo>
                  <a:pt x="344" y="444"/>
                  <a:pt x="342" y="445"/>
                  <a:pt x="340" y="446"/>
                </a:cubicBezTo>
                <a:cubicBezTo>
                  <a:pt x="339" y="447"/>
                  <a:pt x="335" y="450"/>
                  <a:pt x="332" y="451"/>
                </a:cubicBezTo>
                <a:cubicBezTo>
                  <a:pt x="331" y="453"/>
                  <a:pt x="320" y="458"/>
                  <a:pt x="318" y="461"/>
                </a:cubicBezTo>
                <a:cubicBezTo>
                  <a:pt x="322" y="459"/>
                  <a:pt x="325" y="457"/>
                  <a:pt x="328" y="455"/>
                </a:cubicBezTo>
                <a:cubicBezTo>
                  <a:pt x="330" y="454"/>
                  <a:pt x="331" y="454"/>
                  <a:pt x="333" y="453"/>
                </a:cubicBezTo>
                <a:cubicBezTo>
                  <a:pt x="334" y="452"/>
                  <a:pt x="336" y="451"/>
                  <a:pt x="337" y="450"/>
                </a:cubicBezTo>
                <a:cubicBezTo>
                  <a:pt x="343" y="447"/>
                  <a:pt x="349" y="444"/>
                  <a:pt x="355" y="440"/>
                </a:cubicBezTo>
                <a:cubicBezTo>
                  <a:pt x="355" y="440"/>
                  <a:pt x="354" y="440"/>
                  <a:pt x="353" y="441"/>
                </a:cubicBezTo>
                <a:cubicBezTo>
                  <a:pt x="355" y="439"/>
                  <a:pt x="357" y="438"/>
                  <a:pt x="360" y="436"/>
                </a:cubicBezTo>
                <a:cubicBezTo>
                  <a:pt x="362" y="436"/>
                  <a:pt x="362" y="435"/>
                  <a:pt x="364" y="434"/>
                </a:cubicBezTo>
                <a:cubicBezTo>
                  <a:pt x="364" y="434"/>
                  <a:pt x="365" y="433"/>
                  <a:pt x="364" y="433"/>
                </a:cubicBezTo>
                <a:cubicBezTo>
                  <a:pt x="360" y="436"/>
                  <a:pt x="355" y="438"/>
                  <a:pt x="353" y="440"/>
                </a:cubicBezTo>
                <a:close/>
                <a:moveTo>
                  <a:pt x="341" y="447"/>
                </a:moveTo>
                <a:cubicBezTo>
                  <a:pt x="341" y="447"/>
                  <a:pt x="341" y="447"/>
                  <a:pt x="341" y="446"/>
                </a:cubicBezTo>
                <a:cubicBezTo>
                  <a:pt x="344" y="445"/>
                  <a:pt x="348" y="443"/>
                  <a:pt x="346" y="445"/>
                </a:cubicBezTo>
                <a:cubicBezTo>
                  <a:pt x="347" y="444"/>
                  <a:pt x="347" y="444"/>
                  <a:pt x="347" y="444"/>
                </a:cubicBezTo>
                <a:cubicBezTo>
                  <a:pt x="344" y="446"/>
                  <a:pt x="341" y="447"/>
                  <a:pt x="341" y="447"/>
                </a:cubicBezTo>
                <a:close/>
                <a:moveTo>
                  <a:pt x="307" y="446"/>
                </a:moveTo>
                <a:cubicBezTo>
                  <a:pt x="305" y="447"/>
                  <a:pt x="303" y="447"/>
                  <a:pt x="301" y="448"/>
                </a:cubicBezTo>
                <a:cubicBezTo>
                  <a:pt x="298" y="449"/>
                  <a:pt x="296" y="449"/>
                  <a:pt x="293" y="450"/>
                </a:cubicBezTo>
                <a:cubicBezTo>
                  <a:pt x="292" y="450"/>
                  <a:pt x="290" y="451"/>
                  <a:pt x="290" y="450"/>
                </a:cubicBezTo>
                <a:cubicBezTo>
                  <a:pt x="290" y="450"/>
                  <a:pt x="292" y="450"/>
                  <a:pt x="292" y="450"/>
                </a:cubicBezTo>
                <a:cubicBezTo>
                  <a:pt x="296" y="449"/>
                  <a:pt x="299" y="448"/>
                  <a:pt x="302" y="447"/>
                </a:cubicBezTo>
                <a:cubicBezTo>
                  <a:pt x="305" y="446"/>
                  <a:pt x="307" y="445"/>
                  <a:pt x="310" y="444"/>
                </a:cubicBezTo>
                <a:cubicBezTo>
                  <a:pt x="311" y="444"/>
                  <a:pt x="317" y="442"/>
                  <a:pt x="316" y="442"/>
                </a:cubicBezTo>
                <a:cubicBezTo>
                  <a:pt x="315" y="442"/>
                  <a:pt x="311" y="443"/>
                  <a:pt x="307" y="444"/>
                </a:cubicBezTo>
                <a:cubicBezTo>
                  <a:pt x="304" y="445"/>
                  <a:pt x="304" y="445"/>
                  <a:pt x="304" y="445"/>
                </a:cubicBezTo>
                <a:cubicBezTo>
                  <a:pt x="301" y="446"/>
                  <a:pt x="301" y="446"/>
                  <a:pt x="301" y="446"/>
                </a:cubicBezTo>
                <a:cubicBezTo>
                  <a:pt x="299" y="446"/>
                  <a:pt x="297" y="447"/>
                  <a:pt x="295" y="448"/>
                </a:cubicBezTo>
                <a:cubicBezTo>
                  <a:pt x="291" y="449"/>
                  <a:pt x="287" y="450"/>
                  <a:pt x="283" y="451"/>
                </a:cubicBezTo>
                <a:cubicBezTo>
                  <a:pt x="276" y="452"/>
                  <a:pt x="271" y="453"/>
                  <a:pt x="272" y="454"/>
                </a:cubicBezTo>
                <a:cubicBezTo>
                  <a:pt x="272" y="454"/>
                  <a:pt x="271" y="454"/>
                  <a:pt x="269" y="454"/>
                </a:cubicBezTo>
                <a:cubicBezTo>
                  <a:pt x="263" y="455"/>
                  <a:pt x="262" y="455"/>
                  <a:pt x="262" y="455"/>
                </a:cubicBezTo>
                <a:cubicBezTo>
                  <a:pt x="262" y="455"/>
                  <a:pt x="263" y="456"/>
                  <a:pt x="261" y="456"/>
                </a:cubicBezTo>
                <a:cubicBezTo>
                  <a:pt x="269" y="455"/>
                  <a:pt x="272" y="454"/>
                  <a:pt x="275" y="453"/>
                </a:cubicBezTo>
                <a:cubicBezTo>
                  <a:pt x="276" y="452"/>
                  <a:pt x="279" y="452"/>
                  <a:pt x="283" y="452"/>
                </a:cubicBezTo>
                <a:cubicBezTo>
                  <a:pt x="289" y="451"/>
                  <a:pt x="284" y="453"/>
                  <a:pt x="288" y="452"/>
                </a:cubicBezTo>
                <a:cubicBezTo>
                  <a:pt x="293" y="450"/>
                  <a:pt x="301" y="449"/>
                  <a:pt x="307" y="446"/>
                </a:cubicBezTo>
                <a:close/>
                <a:moveTo>
                  <a:pt x="117" y="267"/>
                </a:moveTo>
                <a:cubicBezTo>
                  <a:pt x="117" y="268"/>
                  <a:pt x="117" y="269"/>
                  <a:pt x="117" y="269"/>
                </a:cubicBezTo>
                <a:cubicBezTo>
                  <a:pt x="117" y="270"/>
                  <a:pt x="117" y="271"/>
                  <a:pt x="118" y="272"/>
                </a:cubicBezTo>
                <a:cubicBezTo>
                  <a:pt x="118" y="273"/>
                  <a:pt x="118" y="274"/>
                  <a:pt x="119" y="275"/>
                </a:cubicBezTo>
                <a:cubicBezTo>
                  <a:pt x="119" y="275"/>
                  <a:pt x="119" y="275"/>
                  <a:pt x="120" y="276"/>
                </a:cubicBezTo>
                <a:cubicBezTo>
                  <a:pt x="119" y="274"/>
                  <a:pt x="119" y="272"/>
                  <a:pt x="118" y="271"/>
                </a:cubicBezTo>
                <a:cubicBezTo>
                  <a:pt x="118" y="269"/>
                  <a:pt x="117" y="268"/>
                  <a:pt x="117" y="26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7" y="89"/>
                </a:move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lose/>
                <a:moveTo>
                  <a:pt x="80" y="72"/>
                </a:moveTo>
                <a:cubicBezTo>
                  <a:pt x="80" y="72"/>
                  <a:pt x="81" y="71"/>
                  <a:pt x="78" y="74"/>
                </a:cubicBezTo>
                <a:cubicBezTo>
                  <a:pt x="76" y="76"/>
                  <a:pt x="71" y="81"/>
                  <a:pt x="71" y="82"/>
                </a:cubicBezTo>
                <a:cubicBezTo>
                  <a:pt x="71" y="83"/>
                  <a:pt x="75" y="78"/>
                  <a:pt x="77" y="76"/>
                </a:cubicBezTo>
                <a:cubicBezTo>
                  <a:pt x="78" y="75"/>
                  <a:pt x="78" y="75"/>
                  <a:pt x="79" y="75"/>
                </a:cubicBezTo>
                <a:cubicBezTo>
                  <a:pt x="81" y="72"/>
                  <a:pt x="89" y="64"/>
                  <a:pt x="80" y="72"/>
                </a:cubicBezTo>
                <a:close/>
                <a:moveTo>
                  <a:pt x="146" y="315"/>
                </a:moveTo>
                <a:cubicBezTo>
                  <a:pt x="146" y="316"/>
                  <a:pt x="147" y="317"/>
                  <a:pt x="147" y="318"/>
                </a:cubicBezTo>
                <a:cubicBezTo>
                  <a:pt x="147" y="317"/>
                  <a:pt x="150" y="320"/>
                  <a:pt x="149" y="319"/>
                </a:cubicBezTo>
                <a:cubicBezTo>
                  <a:pt x="149" y="318"/>
                  <a:pt x="148" y="317"/>
                  <a:pt x="147" y="315"/>
                </a:cubicBezTo>
                <a:cubicBezTo>
                  <a:pt x="146" y="314"/>
                  <a:pt x="145" y="313"/>
                  <a:pt x="144" y="312"/>
                </a:cubicBezTo>
                <a:cubicBezTo>
                  <a:pt x="145" y="313"/>
                  <a:pt x="145" y="314"/>
                  <a:pt x="146" y="315"/>
                </a:cubicBezTo>
                <a:close/>
                <a:moveTo>
                  <a:pt x="132" y="196"/>
                </a:moveTo>
                <a:cubicBezTo>
                  <a:pt x="133" y="194"/>
                  <a:pt x="133" y="193"/>
                  <a:pt x="134" y="192"/>
                </a:cubicBezTo>
                <a:cubicBezTo>
                  <a:pt x="135" y="190"/>
                  <a:pt x="134" y="191"/>
                  <a:pt x="134" y="190"/>
                </a:cubicBezTo>
                <a:cubicBezTo>
                  <a:pt x="134" y="190"/>
                  <a:pt x="133" y="191"/>
                  <a:pt x="133" y="192"/>
                </a:cubicBezTo>
                <a:cubicBezTo>
                  <a:pt x="132" y="193"/>
                  <a:pt x="132" y="194"/>
                  <a:pt x="132" y="196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98"/>
                  <a:pt x="131" y="199"/>
                  <a:pt x="130" y="200"/>
                </a:cubicBezTo>
                <a:cubicBezTo>
                  <a:pt x="131" y="199"/>
                  <a:pt x="131" y="198"/>
                  <a:pt x="131" y="198"/>
                </a:cubicBezTo>
                <a:cubicBezTo>
                  <a:pt x="132" y="197"/>
                  <a:pt x="132" y="196"/>
                  <a:pt x="132" y="196"/>
                </a:cubicBezTo>
                <a:close/>
                <a:moveTo>
                  <a:pt x="173" y="332"/>
                </a:moveTo>
                <a:cubicBezTo>
                  <a:pt x="174" y="333"/>
                  <a:pt x="175" y="334"/>
                  <a:pt x="176" y="334"/>
                </a:cubicBezTo>
                <a:cubicBezTo>
                  <a:pt x="177" y="334"/>
                  <a:pt x="176" y="334"/>
                  <a:pt x="175" y="333"/>
                </a:cubicBezTo>
                <a:cubicBezTo>
                  <a:pt x="175" y="333"/>
                  <a:pt x="174" y="332"/>
                  <a:pt x="175" y="333"/>
                </a:cubicBezTo>
                <a:cubicBezTo>
                  <a:pt x="175" y="333"/>
                  <a:pt x="176" y="333"/>
                  <a:pt x="176" y="334"/>
                </a:cubicBezTo>
                <a:cubicBezTo>
                  <a:pt x="177" y="334"/>
                  <a:pt x="178" y="335"/>
                  <a:pt x="180" y="336"/>
                </a:cubicBezTo>
                <a:cubicBezTo>
                  <a:pt x="181" y="336"/>
                  <a:pt x="182" y="337"/>
                  <a:pt x="183" y="338"/>
                </a:cubicBezTo>
                <a:cubicBezTo>
                  <a:pt x="182" y="337"/>
                  <a:pt x="182" y="337"/>
                  <a:pt x="181" y="336"/>
                </a:cubicBezTo>
                <a:cubicBezTo>
                  <a:pt x="178" y="334"/>
                  <a:pt x="176" y="333"/>
                  <a:pt x="173" y="332"/>
                </a:cubicBezTo>
                <a:cubicBezTo>
                  <a:pt x="173" y="331"/>
                  <a:pt x="172" y="331"/>
                  <a:pt x="173" y="332"/>
                </a:cubicBezTo>
                <a:close/>
                <a:moveTo>
                  <a:pt x="51" y="94"/>
                </a:moveTo>
                <a:cubicBezTo>
                  <a:pt x="52" y="92"/>
                  <a:pt x="53" y="91"/>
                  <a:pt x="53" y="91"/>
                </a:cubicBezTo>
                <a:cubicBezTo>
                  <a:pt x="52" y="91"/>
                  <a:pt x="51" y="93"/>
                  <a:pt x="50" y="94"/>
                </a:cubicBezTo>
                <a:cubicBezTo>
                  <a:pt x="48" y="97"/>
                  <a:pt x="46" y="100"/>
                  <a:pt x="44" y="102"/>
                </a:cubicBezTo>
                <a:cubicBezTo>
                  <a:pt x="46" y="101"/>
                  <a:pt x="48" y="98"/>
                  <a:pt x="49" y="97"/>
                </a:cubicBezTo>
                <a:cubicBezTo>
                  <a:pt x="49" y="97"/>
                  <a:pt x="50" y="96"/>
                  <a:pt x="52" y="93"/>
                </a:cubicBezTo>
                <a:cubicBezTo>
                  <a:pt x="51" y="94"/>
                  <a:pt x="48" y="97"/>
                  <a:pt x="51" y="94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65" y="87"/>
                </a:moveTo>
                <a:cubicBezTo>
                  <a:pt x="66" y="86"/>
                  <a:pt x="67" y="84"/>
                  <a:pt x="69" y="83"/>
                </a:cubicBezTo>
                <a:cubicBezTo>
                  <a:pt x="70" y="81"/>
                  <a:pt x="71" y="80"/>
                  <a:pt x="72" y="79"/>
                </a:cubicBezTo>
                <a:cubicBezTo>
                  <a:pt x="75" y="76"/>
                  <a:pt x="77" y="74"/>
                  <a:pt x="80" y="72"/>
                </a:cubicBezTo>
                <a:cubicBezTo>
                  <a:pt x="79" y="72"/>
                  <a:pt x="79" y="71"/>
                  <a:pt x="77" y="72"/>
                </a:cubicBezTo>
                <a:cubicBezTo>
                  <a:pt x="72" y="78"/>
                  <a:pt x="68" y="83"/>
                  <a:pt x="65" y="87"/>
                </a:cubicBezTo>
                <a:close/>
                <a:moveTo>
                  <a:pt x="80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1"/>
                  <a:pt x="80" y="71"/>
                  <a:pt x="80" y="71"/>
                </a:cubicBezTo>
                <a:lnTo>
                  <a:pt x="80" y="72"/>
                </a:lnTo>
                <a:close/>
                <a:moveTo>
                  <a:pt x="51" y="102"/>
                </a:moveTo>
                <a:cubicBezTo>
                  <a:pt x="54" y="97"/>
                  <a:pt x="57" y="94"/>
                  <a:pt x="57" y="93"/>
                </a:cubicBezTo>
                <a:cubicBezTo>
                  <a:pt x="57" y="92"/>
                  <a:pt x="58" y="91"/>
                  <a:pt x="59" y="89"/>
                </a:cubicBezTo>
                <a:cubicBezTo>
                  <a:pt x="60" y="89"/>
                  <a:pt x="61" y="88"/>
                  <a:pt x="61" y="87"/>
                </a:cubicBezTo>
                <a:cubicBezTo>
                  <a:pt x="65" y="83"/>
                  <a:pt x="65" y="83"/>
                  <a:pt x="64" y="83"/>
                </a:cubicBezTo>
                <a:cubicBezTo>
                  <a:pt x="63" y="83"/>
                  <a:pt x="63" y="83"/>
                  <a:pt x="64" y="82"/>
                </a:cubicBezTo>
                <a:cubicBezTo>
                  <a:pt x="65" y="81"/>
                  <a:pt x="66" y="79"/>
                  <a:pt x="68" y="77"/>
                </a:cubicBezTo>
                <a:cubicBezTo>
                  <a:pt x="71" y="75"/>
                  <a:pt x="73" y="72"/>
                  <a:pt x="75" y="70"/>
                </a:cubicBezTo>
                <a:cubicBezTo>
                  <a:pt x="77" y="68"/>
                  <a:pt x="79" y="66"/>
                  <a:pt x="81" y="64"/>
                </a:cubicBezTo>
                <a:cubicBezTo>
                  <a:pt x="78" y="67"/>
                  <a:pt x="75" y="69"/>
                  <a:pt x="73" y="71"/>
                </a:cubicBezTo>
                <a:cubicBezTo>
                  <a:pt x="70" y="74"/>
                  <a:pt x="68" y="76"/>
                  <a:pt x="66" y="78"/>
                </a:cubicBezTo>
                <a:cubicBezTo>
                  <a:pt x="61" y="82"/>
                  <a:pt x="57" y="86"/>
                  <a:pt x="52" y="93"/>
                </a:cubicBezTo>
                <a:cubicBezTo>
                  <a:pt x="52" y="94"/>
                  <a:pt x="45" y="103"/>
                  <a:pt x="42" y="108"/>
                </a:cubicBezTo>
                <a:cubicBezTo>
                  <a:pt x="44" y="106"/>
                  <a:pt x="45" y="103"/>
                  <a:pt x="47" y="101"/>
                </a:cubicBezTo>
                <a:cubicBezTo>
                  <a:pt x="49" y="99"/>
                  <a:pt x="50" y="97"/>
                  <a:pt x="51" y="96"/>
                </a:cubicBezTo>
                <a:cubicBezTo>
                  <a:pt x="52" y="96"/>
                  <a:pt x="53" y="95"/>
                  <a:pt x="53" y="95"/>
                </a:cubicBezTo>
                <a:cubicBezTo>
                  <a:pt x="51" y="97"/>
                  <a:pt x="49" y="100"/>
                  <a:pt x="49" y="100"/>
                </a:cubicBezTo>
                <a:cubicBezTo>
                  <a:pt x="49" y="100"/>
                  <a:pt x="49" y="98"/>
                  <a:pt x="48" y="101"/>
                </a:cubicBezTo>
                <a:cubicBezTo>
                  <a:pt x="47" y="103"/>
                  <a:pt x="45" y="105"/>
                  <a:pt x="44" y="107"/>
                </a:cubicBezTo>
                <a:cubicBezTo>
                  <a:pt x="43" y="109"/>
                  <a:pt x="41" y="111"/>
                  <a:pt x="40" y="113"/>
                </a:cubicBezTo>
                <a:cubicBezTo>
                  <a:pt x="39" y="115"/>
                  <a:pt x="38" y="117"/>
                  <a:pt x="37" y="119"/>
                </a:cubicBezTo>
                <a:cubicBezTo>
                  <a:pt x="35" y="122"/>
                  <a:pt x="34" y="125"/>
                  <a:pt x="32" y="127"/>
                </a:cubicBezTo>
                <a:cubicBezTo>
                  <a:pt x="34" y="123"/>
                  <a:pt x="36" y="120"/>
                  <a:pt x="38" y="117"/>
                </a:cubicBezTo>
                <a:cubicBezTo>
                  <a:pt x="35" y="121"/>
                  <a:pt x="33" y="125"/>
                  <a:pt x="31" y="129"/>
                </a:cubicBezTo>
                <a:cubicBezTo>
                  <a:pt x="30" y="131"/>
                  <a:pt x="29" y="134"/>
                  <a:pt x="28" y="136"/>
                </a:cubicBezTo>
                <a:cubicBezTo>
                  <a:pt x="27" y="138"/>
                  <a:pt x="26" y="140"/>
                  <a:pt x="25" y="143"/>
                </a:cubicBezTo>
                <a:cubicBezTo>
                  <a:pt x="28" y="137"/>
                  <a:pt x="32" y="128"/>
                  <a:pt x="36" y="123"/>
                </a:cubicBezTo>
                <a:cubicBezTo>
                  <a:pt x="37" y="121"/>
                  <a:pt x="40" y="116"/>
                  <a:pt x="38" y="121"/>
                </a:cubicBezTo>
                <a:cubicBezTo>
                  <a:pt x="37" y="124"/>
                  <a:pt x="38" y="123"/>
                  <a:pt x="39" y="122"/>
                </a:cubicBezTo>
                <a:cubicBezTo>
                  <a:pt x="39" y="122"/>
                  <a:pt x="42" y="118"/>
                  <a:pt x="42" y="117"/>
                </a:cubicBezTo>
                <a:cubicBezTo>
                  <a:pt x="41" y="117"/>
                  <a:pt x="42" y="116"/>
                  <a:pt x="42" y="116"/>
                </a:cubicBezTo>
                <a:cubicBezTo>
                  <a:pt x="43" y="115"/>
                  <a:pt x="45" y="113"/>
                  <a:pt x="46" y="111"/>
                </a:cubicBezTo>
                <a:cubicBezTo>
                  <a:pt x="46" y="111"/>
                  <a:pt x="46" y="109"/>
                  <a:pt x="47" y="108"/>
                </a:cubicBezTo>
                <a:cubicBezTo>
                  <a:pt x="48" y="106"/>
                  <a:pt x="50" y="104"/>
                  <a:pt x="51" y="102"/>
                </a:cubicBezTo>
                <a:close/>
                <a:moveTo>
                  <a:pt x="129" y="451"/>
                </a:move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lose/>
                <a:moveTo>
                  <a:pt x="127" y="449"/>
                </a:moveTo>
                <a:cubicBezTo>
                  <a:pt x="124" y="447"/>
                  <a:pt x="121" y="445"/>
                  <a:pt x="118" y="444"/>
                </a:cubicBezTo>
                <a:cubicBezTo>
                  <a:pt x="120" y="445"/>
                  <a:pt x="122" y="447"/>
                  <a:pt x="124" y="448"/>
                </a:cubicBezTo>
                <a:cubicBezTo>
                  <a:pt x="127" y="449"/>
                  <a:pt x="129" y="450"/>
                  <a:pt x="129" y="451"/>
                </a:cubicBezTo>
                <a:cubicBezTo>
                  <a:pt x="131" y="452"/>
                  <a:pt x="132" y="452"/>
                  <a:pt x="136" y="453"/>
                </a:cubicBezTo>
                <a:cubicBezTo>
                  <a:pt x="133" y="452"/>
                  <a:pt x="130" y="450"/>
                  <a:pt x="127" y="449"/>
                </a:cubicBezTo>
                <a:close/>
                <a:moveTo>
                  <a:pt x="129" y="451"/>
                </a:move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22" y="447"/>
                  <a:pt x="122" y="447"/>
                </a:cubicBezTo>
                <a:cubicBezTo>
                  <a:pt x="115" y="443"/>
                  <a:pt x="115" y="443"/>
                  <a:pt x="115" y="443"/>
                </a:cubicBezTo>
                <a:cubicBezTo>
                  <a:pt x="108" y="439"/>
                  <a:pt x="108" y="439"/>
                  <a:pt x="108" y="439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2" y="435"/>
                  <a:pt x="102" y="435"/>
                  <a:pt x="102" y="435"/>
                </a:cubicBezTo>
                <a:cubicBezTo>
                  <a:pt x="106" y="438"/>
                  <a:pt x="110" y="440"/>
                  <a:pt x="114" y="443"/>
                </a:cubicBezTo>
                <a:cubicBezTo>
                  <a:pt x="117" y="444"/>
                  <a:pt x="119" y="446"/>
                  <a:pt x="121" y="447"/>
                </a:cubicBezTo>
                <a:cubicBezTo>
                  <a:pt x="123" y="448"/>
                  <a:pt x="125" y="449"/>
                  <a:pt x="128" y="451"/>
                </a:cubicBezTo>
                <a:cubicBezTo>
                  <a:pt x="128" y="451"/>
                  <a:pt x="128" y="451"/>
                  <a:pt x="129" y="451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32" y="465"/>
                </a:moveTo>
                <a:cubicBezTo>
                  <a:pt x="136" y="466"/>
                  <a:pt x="140" y="468"/>
                  <a:pt x="145" y="470"/>
                </a:cubicBezTo>
                <a:cubicBezTo>
                  <a:pt x="142" y="469"/>
                  <a:pt x="140" y="468"/>
                  <a:pt x="137" y="467"/>
                </a:cubicBezTo>
                <a:cubicBezTo>
                  <a:pt x="135" y="466"/>
                  <a:pt x="132" y="465"/>
                  <a:pt x="130" y="464"/>
                </a:cubicBezTo>
                <a:cubicBezTo>
                  <a:pt x="129" y="463"/>
                  <a:pt x="126" y="462"/>
                  <a:pt x="128" y="464"/>
                </a:cubicBezTo>
                <a:cubicBezTo>
                  <a:pt x="130" y="465"/>
                  <a:pt x="132" y="466"/>
                  <a:pt x="135" y="467"/>
                </a:cubicBezTo>
                <a:cubicBezTo>
                  <a:pt x="138" y="468"/>
                  <a:pt x="130" y="464"/>
                  <a:pt x="132" y="465"/>
                </a:cubicBezTo>
                <a:close/>
                <a:moveTo>
                  <a:pt x="190" y="438"/>
                </a:moveTo>
                <a:cubicBezTo>
                  <a:pt x="184" y="436"/>
                  <a:pt x="178" y="434"/>
                  <a:pt x="172" y="433"/>
                </a:cubicBezTo>
                <a:cubicBezTo>
                  <a:pt x="178" y="435"/>
                  <a:pt x="184" y="437"/>
                  <a:pt x="190" y="438"/>
                </a:cubicBezTo>
                <a:close/>
                <a:moveTo>
                  <a:pt x="150" y="449"/>
                </a:moveTo>
                <a:cubicBezTo>
                  <a:pt x="148" y="448"/>
                  <a:pt x="146" y="447"/>
                  <a:pt x="144" y="447"/>
                </a:cubicBezTo>
                <a:cubicBezTo>
                  <a:pt x="140" y="445"/>
                  <a:pt x="136" y="443"/>
                  <a:pt x="131" y="441"/>
                </a:cubicBezTo>
                <a:cubicBezTo>
                  <a:pt x="135" y="443"/>
                  <a:pt x="140" y="445"/>
                  <a:pt x="144" y="447"/>
                </a:cubicBezTo>
                <a:cubicBezTo>
                  <a:pt x="146" y="448"/>
                  <a:pt x="148" y="449"/>
                  <a:pt x="150" y="450"/>
                </a:cubicBezTo>
                <a:cubicBezTo>
                  <a:pt x="153" y="451"/>
                  <a:pt x="155" y="452"/>
                  <a:pt x="157" y="453"/>
                </a:cubicBezTo>
                <a:cubicBezTo>
                  <a:pt x="157" y="453"/>
                  <a:pt x="159" y="453"/>
                  <a:pt x="161" y="454"/>
                </a:cubicBezTo>
                <a:cubicBezTo>
                  <a:pt x="163" y="454"/>
                  <a:pt x="164" y="455"/>
                  <a:pt x="163" y="454"/>
                </a:cubicBezTo>
                <a:cubicBezTo>
                  <a:pt x="161" y="454"/>
                  <a:pt x="158" y="453"/>
                  <a:pt x="157" y="452"/>
                </a:cubicBezTo>
                <a:cubicBezTo>
                  <a:pt x="155" y="451"/>
                  <a:pt x="152" y="450"/>
                  <a:pt x="150" y="449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90" y="408"/>
                  <a:pt x="92" y="411"/>
                  <a:pt x="93" y="411"/>
                </a:cubicBezTo>
                <a:cubicBezTo>
                  <a:pt x="90" y="408"/>
                  <a:pt x="91" y="408"/>
                  <a:pt x="90" y="407"/>
                </a:cubicBezTo>
                <a:cubicBezTo>
                  <a:pt x="87" y="405"/>
                  <a:pt x="84" y="402"/>
                  <a:pt x="80" y="399"/>
                </a:cubicBezTo>
                <a:cubicBezTo>
                  <a:pt x="79" y="397"/>
                  <a:pt x="77" y="396"/>
                  <a:pt x="75" y="394"/>
                </a:cubicBezTo>
                <a:cubicBezTo>
                  <a:pt x="74" y="392"/>
                  <a:pt x="72" y="390"/>
                  <a:pt x="70" y="388"/>
                </a:cubicBezTo>
                <a:cubicBezTo>
                  <a:pt x="72" y="390"/>
                  <a:pt x="74" y="392"/>
                  <a:pt x="75" y="394"/>
                </a:cubicBezTo>
                <a:cubicBezTo>
                  <a:pt x="77" y="396"/>
                  <a:pt x="78" y="397"/>
                  <a:pt x="80" y="399"/>
                </a:cubicBezTo>
                <a:cubicBezTo>
                  <a:pt x="83" y="402"/>
                  <a:pt x="86" y="404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122" y="445"/>
                </a:moveTo>
                <a:cubicBezTo>
                  <a:pt x="119" y="443"/>
                  <a:pt x="116" y="442"/>
                  <a:pt x="113" y="440"/>
                </a:cubicBezTo>
                <a:cubicBezTo>
                  <a:pt x="111" y="438"/>
                  <a:pt x="116" y="441"/>
                  <a:pt x="112" y="438"/>
                </a:cubicBezTo>
                <a:cubicBezTo>
                  <a:pt x="110" y="437"/>
                  <a:pt x="108" y="436"/>
                  <a:pt x="107" y="436"/>
                </a:cubicBezTo>
                <a:cubicBezTo>
                  <a:pt x="105" y="435"/>
                  <a:pt x="104" y="434"/>
                  <a:pt x="103" y="433"/>
                </a:cubicBezTo>
                <a:cubicBezTo>
                  <a:pt x="102" y="433"/>
                  <a:pt x="101" y="433"/>
                  <a:pt x="99" y="431"/>
                </a:cubicBezTo>
                <a:cubicBezTo>
                  <a:pt x="105" y="436"/>
                  <a:pt x="111" y="441"/>
                  <a:pt x="118" y="444"/>
                </a:cubicBezTo>
                <a:cubicBezTo>
                  <a:pt x="115" y="442"/>
                  <a:pt x="115" y="442"/>
                  <a:pt x="122" y="445"/>
                </a:cubicBezTo>
                <a:close/>
                <a:moveTo>
                  <a:pt x="111" y="427"/>
                </a:moveTo>
                <a:cubicBezTo>
                  <a:pt x="110" y="426"/>
                  <a:pt x="108" y="425"/>
                  <a:pt x="107" y="424"/>
                </a:cubicBezTo>
                <a:cubicBezTo>
                  <a:pt x="106" y="423"/>
                  <a:pt x="108" y="425"/>
                  <a:pt x="109" y="425"/>
                </a:cubicBezTo>
                <a:cubicBezTo>
                  <a:pt x="113" y="428"/>
                  <a:pt x="113" y="428"/>
                  <a:pt x="113" y="427"/>
                </a:cubicBezTo>
                <a:cubicBezTo>
                  <a:pt x="112" y="426"/>
                  <a:pt x="109" y="424"/>
                  <a:pt x="106" y="422"/>
                </a:cubicBezTo>
                <a:cubicBezTo>
                  <a:pt x="103" y="420"/>
                  <a:pt x="100" y="417"/>
                  <a:pt x="96" y="415"/>
                </a:cubicBezTo>
                <a:cubicBezTo>
                  <a:pt x="93" y="412"/>
                  <a:pt x="90" y="409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6" y="405"/>
                  <a:pt x="87" y="407"/>
                  <a:pt x="86" y="406"/>
                </a:cubicBezTo>
                <a:cubicBezTo>
                  <a:pt x="89" y="409"/>
                  <a:pt x="90" y="411"/>
                  <a:pt x="95" y="415"/>
                </a:cubicBezTo>
                <a:cubicBezTo>
                  <a:pt x="97" y="417"/>
                  <a:pt x="100" y="419"/>
                  <a:pt x="103" y="421"/>
                </a:cubicBezTo>
                <a:cubicBezTo>
                  <a:pt x="105" y="423"/>
                  <a:pt x="108" y="425"/>
                  <a:pt x="111" y="427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46" y="327"/>
                </a:moveTo>
                <a:cubicBezTo>
                  <a:pt x="146" y="328"/>
                  <a:pt x="144" y="325"/>
                  <a:pt x="143" y="326"/>
                </a:cubicBezTo>
                <a:cubicBezTo>
                  <a:pt x="145" y="327"/>
                  <a:pt x="146" y="329"/>
                  <a:pt x="148" y="330"/>
                </a:cubicBezTo>
                <a:cubicBezTo>
                  <a:pt x="150" y="332"/>
                  <a:pt x="149" y="331"/>
                  <a:pt x="149" y="330"/>
                </a:cubicBezTo>
                <a:cubicBezTo>
                  <a:pt x="148" y="330"/>
                  <a:pt x="146" y="327"/>
                  <a:pt x="146" y="327"/>
                </a:cubicBezTo>
                <a:close/>
                <a:moveTo>
                  <a:pt x="221" y="460"/>
                </a:moveTo>
                <a:cubicBezTo>
                  <a:pt x="229" y="461"/>
                  <a:pt x="229" y="461"/>
                  <a:pt x="241" y="461"/>
                </a:cubicBezTo>
                <a:cubicBezTo>
                  <a:pt x="238" y="461"/>
                  <a:pt x="236" y="460"/>
                  <a:pt x="234" y="460"/>
                </a:cubicBezTo>
                <a:cubicBezTo>
                  <a:pt x="235" y="460"/>
                  <a:pt x="240" y="460"/>
                  <a:pt x="239" y="460"/>
                </a:cubicBezTo>
                <a:cubicBezTo>
                  <a:pt x="234" y="459"/>
                  <a:pt x="230" y="460"/>
                  <a:pt x="224" y="460"/>
                </a:cubicBezTo>
                <a:cubicBezTo>
                  <a:pt x="226" y="460"/>
                  <a:pt x="230" y="460"/>
                  <a:pt x="230" y="461"/>
                </a:cubicBezTo>
                <a:cubicBezTo>
                  <a:pt x="227" y="461"/>
                  <a:pt x="223" y="460"/>
                  <a:pt x="221" y="460"/>
                </a:cubicBezTo>
                <a:close/>
                <a:moveTo>
                  <a:pt x="375" y="93"/>
                </a:move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5" y="93"/>
                  <a:pt x="375" y="93"/>
                </a:cubicBezTo>
                <a:close/>
                <a:moveTo>
                  <a:pt x="168" y="454"/>
                </a:moveTo>
                <a:cubicBezTo>
                  <a:pt x="169" y="455"/>
                  <a:pt x="172" y="456"/>
                  <a:pt x="173" y="456"/>
                </a:cubicBezTo>
                <a:cubicBezTo>
                  <a:pt x="168" y="454"/>
                  <a:pt x="161" y="452"/>
                  <a:pt x="158" y="451"/>
                </a:cubicBezTo>
                <a:cubicBezTo>
                  <a:pt x="150" y="447"/>
                  <a:pt x="147" y="446"/>
                  <a:pt x="144" y="445"/>
                </a:cubicBezTo>
                <a:cubicBezTo>
                  <a:pt x="149" y="448"/>
                  <a:pt x="159" y="451"/>
                  <a:pt x="162" y="453"/>
                </a:cubicBezTo>
                <a:cubicBezTo>
                  <a:pt x="159" y="452"/>
                  <a:pt x="157" y="451"/>
                  <a:pt x="154" y="450"/>
                </a:cubicBezTo>
                <a:cubicBezTo>
                  <a:pt x="151" y="449"/>
                  <a:pt x="149" y="448"/>
                  <a:pt x="147" y="447"/>
                </a:cubicBezTo>
                <a:cubicBezTo>
                  <a:pt x="148" y="448"/>
                  <a:pt x="149" y="449"/>
                  <a:pt x="151" y="449"/>
                </a:cubicBezTo>
                <a:cubicBezTo>
                  <a:pt x="152" y="450"/>
                  <a:pt x="154" y="450"/>
                  <a:pt x="155" y="451"/>
                </a:cubicBezTo>
                <a:cubicBezTo>
                  <a:pt x="158" y="452"/>
                  <a:pt x="161" y="453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8" y="456"/>
                  <a:pt x="172" y="457"/>
                  <a:pt x="177" y="459"/>
                </a:cubicBezTo>
                <a:cubicBezTo>
                  <a:pt x="179" y="459"/>
                  <a:pt x="181" y="460"/>
                  <a:pt x="184" y="460"/>
                </a:cubicBezTo>
                <a:cubicBezTo>
                  <a:pt x="186" y="461"/>
                  <a:pt x="189" y="461"/>
                  <a:pt x="191" y="462"/>
                </a:cubicBezTo>
                <a:cubicBezTo>
                  <a:pt x="187" y="461"/>
                  <a:pt x="182" y="460"/>
                  <a:pt x="178" y="458"/>
                </a:cubicBezTo>
                <a:cubicBezTo>
                  <a:pt x="174" y="457"/>
                  <a:pt x="171" y="456"/>
                  <a:pt x="168" y="454"/>
                </a:cubicBezTo>
                <a:close/>
                <a:moveTo>
                  <a:pt x="149" y="321"/>
                </a:moveTo>
                <a:cubicBezTo>
                  <a:pt x="148" y="320"/>
                  <a:pt x="147" y="319"/>
                  <a:pt x="146" y="318"/>
                </a:cubicBezTo>
                <a:cubicBezTo>
                  <a:pt x="145" y="316"/>
                  <a:pt x="144" y="315"/>
                  <a:pt x="143" y="313"/>
                </a:cubicBezTo>
                <a:cubicBezTo>
                  <a:pt x="143" y="313"/>
                  <a:pt x="142" y="312"/>
                  <a:pt x="142" y="311"/>
                </a:cubicBezTo>
                <a:cubicBezTo>
                  <a:pt x="141" y="310"/>
                  <a:pt x="141" y="310"/>
                  <a:pt x="140" y="309"/>
                </a:cubicBezTo>
                <a:cubicBezTo>
                  <a:pt x="140" y="309"/>
                  <a:pt x="140" y="310"/>
                  <a:pt x="140" y="310"/>
                </a:cubicBezTo>
                <a:cubicBezTo>
                  <a:pt x="140" y="310"/>
                  <a:pt x="140" y="311"/>
                  <a:pt x="140" y="312"/>
                </a:cubicBezTo>
                <a:cubicBezTo>
                  <a:pt x="141" y="313"/>
                  <a:pt x="142" y="314"/>
                  <a:pt x="144" y="316"/>
                </a:cubicBezTo>
                <a:cubicBezTo>
                  <a:pt x="145" y="317"/>
                  <a:pt x="146" y="318"/>
                  <a:pt x="146" y="319"/>
                </a:cubicBezTo>
                <a:cubicBezTo>
                  <a:pt x="147" y="320"/>
                  <a:pt x="147" y="321"/>
                  <a:pt x="148" y="321"/>
                </a:cubicBezTo>
                <a:cubicBezTo>
                  <a:pt x="149" y="322"/>
                  <a:pt x="149" y="323"/>
                  <a:pt x="150" y="324"/>
                </a:cubicBezTo>
                <a:cubicBezTo>
                  <a:pt x="151" y="324"/>
                  <a:pt x="151" y="325"/>
                  <a:pt x="151" y="325"/>
                </a:cubicBezTo>
                <a:cubicBezTo>
                  <a:pt x="152" y="325"/>
                  <a:pt x="152" y="325"/>
                  <a:pt x="152" y="325"/>
                </a:cubicBezTo>
                <a:cubicBezTo>
                  <a:pt x="151" y="323"/>
                  <a:pt x="150" y="322"/>
                  <a:pt x="149" y="321"/>
                </a:cubicBezTo>
                <a:close/>
                <a:moveTo>
                  <a:pt x="203" y="461"/>
                </a:moveTo>
                <a:cubicBezTo>
                  <a:pt x="207" y="462"/>
                  <a:pt x="210" y="462"/>
                  <a:pt x="213" y="463"/>
                </a:cubicBezTo>
                <a:cubicBezTo>
                  <a:pt x="214" y="462"/>
                  <a:pt x="208" y="461"/>
                  <a:pt x="205" y="460"/>
                </a:cubicBezTo>
                <a:cubicBezTo>
                  <a:pt x="201" y="459"/>
                  <a:pt x="198" y="458"/>
                  <a:pt x="194" y="458"/>
                </a:cubicBezTo>
                <a:cubicBezTo>
                  <a:pt x="190" y="457"/>
                  <a:pt x="186" y="456"/>
                  <a:pt x="182" y="455"/>
                </a:cubicBezTo>
                <a:cubicBezTo>
                  <a:pt x="186" y="457"/>
                  <a:pt x="190" y="458"/>
                  <a:pt x="194" y="458"/>
                </a:cubicBezTo>
                <a:cubicBezTo>
                  <a:pt x="198" y="459"/>
                  <a:pt x="201" y="460"/>
                  <a:pt x="205" y="460"/>
                </a:cubicBezTo>
                <a:cubicBezTo>
                  <a:pt x="206" y="461"/>
                  <a:pt x="200" y="460"/>
                  <a:pt x="203" y="461"/>
                </a:cubicBezTo>
                <a:close/>
                <a:moveTo>
                  <a:pt x="324" y="434"/>
                </a:moveTo>
                <a:cubicBezTo>
                  <a:pt x="332" y="431"/>
                  <a:pt x="341" y="427"/>
                  <a:pt x="351" y="421"/>
                </a:cubicBezTo>
                <a:cubicBezTo>
                  <a:pt x="343" y="424"/>
                  <a:pt x="333" y="431"/>
                  <a:pt x="324" y="434"/>
                </a:cubicBezTo>
                <a:close/>
                <a:moveTo>
                  <a:pt x="182" y="349"/>
                </a:moveTo>
                <a:cubicBezTo>
                  <a:pt x="182" y="348"/>
                  <a:pt x="181" y="348"/>
                  <a:pt x="180" y="348"/>
                </a:cubicBezTo>
                <a:cubicBezTo>
                  <a:pt x="180" y="347"/>
                  <a:pt x="179" y="347"/>
                  <a:pt x="178" y="346"/>
                </a:cubicBezTo>
                <a:cubicBezTo>
                  <a:pt x="175" y="345"/>
                  <a:pt x="172" y="343"/>
                  <a:pt x="170" y="341"/>
                </a:cubicBezTo>
                <a:cubicBezTo>
                  <a:pt x="166" y="339"/>
                  <a:pt x="166" y="339"/>
                  <a:pt x="166" y="339"/>
                </a:cubicBezTo>
                <a:cubicBezTo>
                  <a:pt x="164" y="338"/>
                  <a:pt x="163" y="337"/>
                  <a:pt x="162" y="336"/>
                </a:cubicBezTo>
                <a:cubicBezTo>
                  <a:pt x="161" y="336"/>
                  <a:pt x="160" y="335"/>
                  <a:pt x="160" y="335"/>
                </a:cubicBezTo>
                <a:cubicBezTo>
                  <a:pt x="161" y="336"/>
                  <a:pt x="160" y="336"/>
                  <a:pt x="160" y="335"/>
                </a:cubicBezTo>
                <a:cubicBezTo>
                  <a:pt x="159" y="334"/>
                  <a:pt x="158" y="333"/>
                  <a:pt x="158" y="333"/>
                </a:cubicBezTo>
                <a:cubicBezTo>
                  <a:pt x="157" y="333"/>
                  <a:pt x="156" y="331"/>
                  <a:pt x="155" y="331"/>
                </a:cubicBezTo>
                <a:cubicBezTo>
                  <a:pt x="158" y="334"/>
                  <a:pt x="160" y="336"/>
                  <a:pt x="162" y="338"/>
                </a:cubicBezTo>
                <a:cubicBezTo>
                  <a:pt x="166" y="340"/>
                  <a:pt x="170" y="343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6" y="347"/>
                  <a:pt x="178" y="348"/>
                  <a:pt x="180" y="349"/>
                </a:cubicBezTo>
                <a:cubicBezTo>
                  <a:pt x="182" y="350"/>
                  <a:pt x="184" y="351"/>
                  <a:pt x="186" y="352"/>
                </a:cubicBezTo>
                <a:cubicBezTo>
                  <a:pt x="187" y="352"/>
                  <a:pt x="188" y="353"/>
                  <a:pt x="189" y="353"/>
                </a:cubicBezTo>
                <a:cubicBezTo>
                  <a:pt x="188" y="352"/>
                  <a:pt x="188" y="352"/>
                  <a:pt x="186" y="351"/>
                </a:cubicBezTo>
                <a:cubicBezTo>
                  <a:pt x="184" y="350"/>
                  <a:pt x="182" y="349"/>
                  <a:pt x="182" y="349"/>
                </a:cubicBezTo>
                <a:close/>
                <a:moveTo>
                  <a:pt x="193" y="449"/>
                </a:moveTo>
                <a:cubicBezTo>
                  <a:pt x="196" y="450"/>
                  <a:pt x="198" y="450"/>
                  <a:pt x="200" y="451"/>
                </a:cubicBezTo>
                <a:cubicBezTo>
                  <a:pt x="202" y="451"/>
                  <a:pt x="204" y="452"/>
                  <a:pt x="206" y="452"/>
                </a:cubicBezTo>
                <a:cubicBezTo>
                  <a:pt x="205" y="452"/>
                  <a:pt x="201" y="451"/>
                  <a:pt x="200" y="451"/>
                </a:cubicBezTo>
                <a:cubicBezTo>
                  <a:pt x="202" y="452"/>
                  <a:pt x="205" y="452"/>
                  <a:pt x="207" y="453"/>
                </a:cubicBezTo>
                <a:cubicBezTo>
                  <a:pt x="209" y="453"/>
                  <a:pt x="211" y="453"/>
                  <a:pt x="213" y="454"/>
                </a:cubicBezTo>
                <a:cubicBezTo>
                  <a:pt x="217" y="455"/>
                  <a:pt x="222" y="455"/>
                  <a:pt x="226" y="455"/>
                </a:cubicBezTo>
                <a:cubicBezTo>
                  <a:pt x="226" y="456"/>
                  <a:pt x="225" y="456"/>
                  <a:pt x="219" y="455"/>
                </a:cubicBezTo>
                <a:cubicBezTo>
                  <a:pt x="216" y="455"/>
                  <a:pt x="212" y="454"/>
                  <a:pt x="209" y="454"/>
                </a:cubicBezTo>
                <a:cubicBezTo>
                  <a:pt x="205" y="453"/>
                  <a:pt x="202" y="453"/>
                  <a:pt x="198" y="452"/>
                </a:cubicBezTo>
                <a:cubicBezTo>
                  <a:pt x="201" y="453"/>
                  <a:pt x="205" y="453"/>
                  <a:pt x="208" y="454"/>
                </a:cubicBezTo>
                <a:cubicBezTo>
                  <a:pt x="212" y="454"/>
                  <a:pt x="216" y="455"/>
                  <a:pt x="220" y="455"/>
                </a:cubicBezTo>
                <a:cubicBezTo>
                  <a:pt x="216" y="456"/>
                  <a:pt x="212" y="454"/>
                  <a:pt x="208" y="454"/>
                </a:cubicBezTo>
                <a:cubicBezTo>
                  <a:pt x="211" y="455"/>
                  <a:pt x="215" y="456"/>
                  <a:pt x="218" y="456"/>
                </a:cubicBezTo>
                <a:cubicBezTo>
                  <a:pt x="224" y="456"/>
                  <a:pt x="228" y="457"/>
                  <a:pt x="231" y="457"/>
                </a:cubicBezTo>
                <a:cubicBezTo>
                  <a:pt x="238" y="458"/>
                  <a:pt x="238" y="458"/>
                  <a:pt x="243" y="457"/>
                </a:cubicBezTo>
                <a:cubicBezTo>
                  <a:pt x="239" y="457"/>
                  <a:pt x="236" y="457"/>
                  <a:pt x="233" y="457"/>
                </a:cubicBezTo>
                <a:cubicBezTo>
                  <a:pt x="235" y="457"/>
                  <a:pt x="238" y="457"/>
                  <a:pt x="240" y="457"/>
                </a:cubicBezTo>
                <a:cubicBezTo>
                  <a:pt x="242" y="457"/>
                  <a:pt x="244" y="457"/>
                  <a:pt x="243" y="456"/>
                </a:cubicBezTo>
                <a:cubicBezTo>
                  <a:pt x="242" y="456"/>
                  <a:pt x="241" y="455"/>
                  <a:pt x="234" y="455"/>
                </a:cubicBezTo>
                <a:cubicBezTo>
                  <a:pt x="231" y="455"/>
                  <a:pt x="239" y="455"/>
                  <a:pt x="233" y="455"/>
                </a:cubicBezTo>
                <a:cubicBezTo>
                  <a:pt x="232" y="455"/>
                  <a:pt x="234" y="454"/>
                  <a:pt x="234" y="454"/>
                </a:cubicBezTo>
                <a:cubicBezTo>
                  <a:pt x="236" y="455"/>
                  <a:pt x="238" y="454"/>
                  <a:pt x="240" y="454"/>
                </a:cubicBezTo>
                <a:cubicBezTo>
                  <a:pt x="242" y="454"/>
                  <a:pt x="245" y="454"/>
                  <a:pt x="247" y="454"/>
                </a:cubicBezTo>
                <a:cubicBezTo>
                  <a:pt x="247" y="454"/>
                  <a:pt x="250" y="454"/>
                  <a:pt x="250" y="454"/>
                </a:cubicBezTo>
                <a:cubicBezTo>
                  <a:pt x="251" y="454"/>
                  <a:pt x="255" y="454"/>
                  <a:pt x="259" y="453"/>
                </a:cubicBezTo>
                <a:cubicBezTo>
                  <a:pt x="261" y="453"/>
                  <a:pt x="262" y="453"/>
                  <a:pt x="264" y="453"/>
                </a:cubicBezTo>
                <a:cubicBezTo>
                  <a:pt x="260" y="453"/>
                  <a:pt x="257" y="453"/>
                  <a:pt x="254" y="453"/>
                </a:cubicBezTo>
                <a:cubicBezTo>
                  <a:pt x="251" y="453"/>
                  <a:pt x="249" y="453"/>
                  <a:pt x="247" y="453"/>
                </a:cubicBezTo>
                <a:cubicBezTo>
                  <a:pt x="250" y="453"/>
                  <a:pt x="255" y="452"/>
                  <a:pt x="260" y="452"/>
                </a:cubicBezTo>
                <a:cubicBezTo>
                  <a:pt x="264" y="452"/>
                  <a:pt x="268" y="451"/>
                  <a:pt x="269" y="452"/>
                </a:cubicBezTo>
                <a:cubicBezTo>
                  <a:pt x="280" y="450"/>
                  <a:pt x="294" y="448"/>
                  <a:pt x="307" y="443"/>
                </a:cubicBezTo>
                <a:cubicBezTo>
                  <a:pt x="302" y="444"/>
                  <a:pt x="298" y="446"/>
                  <a:pt x="294" y="447"/>
                </a:cubicBezTo>
                <a:cubicBezTo>
                  <a:pt x="293" y="447"/>
                  <a:pt x="290" y="448"/>
                  <a:pt x="291" y="447"/>
                </a:cubicBezTo>
                <a:cubicBezTo>
                  <a:pt x="292" y="446"/>
                  <a:pt x="292" y="446"/>
                  <a:pt x="294" y="446"/>
                </a:cubicBezTo>
                <a:cubicBezTo>
                  <a:pt x="297" y="445"/>
                  <a:pt x="300" y="444"/>
                  <a:pt x="303" y="444"/>
                </a:cubicBezTo>
                <a:cubicBezTo>
                  <a:pt x="306" y="443"/>
                  <a:pt x="309" y="442"/>
                  <a:pt x="312" y="441"/>
                </a:cubicBezTo>
                <a:cubicBezTo>
                  <a:pt x="314" y="440"/>
                  <a:pt x="316" y="439"/>
                  <a:pt x="318" y="439"/>
                </a:cubicBezTo>
                <a:cubicBezTo>
                  <a:pt x="320" y="438"/>
                  <a:pt x="322" y="437"/>
                  <a:pt x="324" y="436"/>
                </a:cubicBezTo>
                <a:cubicBezTo>
                  <a:pt x="328" y="434"/>
                  <a:pt x="332" y="432"/>
                  <a:pt x="335" y="430"/>
                </a:cubicBezTo>
                <a:cubicBezTo>
                  <a:pt x="335" y="430"/>
                  <a:pt x="333" y="431"/>
                  <a:pt x="330" y="432"/>
                </a:cubicBezTo>
                <a:cubicBezTo>
                  <a:pt x="328" y="434"/>
                  <a:pt x="325" y="435"/>
                  <a:pt x="325" y="435"/>
                </a:cubicBezTo>
                <a:cubicBezTo>
                  <a:pt x="326" y="434"/>
                  <a:pt x="330" y="432"/>
                  <a:pt x="329" y="433"/>
                </a:cubicBezTo>
                <a:cubicBezTo>
                  <a:pt x="328" y="433"/>
                  <a:pt x="326" y="434"/>
                  <a:pt x="323" y="435"/>
                </a:cubicBezTo>
                <a:cubicBezTo>
                  <a:pt x="314" y="439"/>
                  <a:pt x="305" y="442"/>
                  <a:pt x="295" y="444"/>
                </a:cubicBezTo>
                <a:cubicBezTo>
                  <a:pt x="292" y="445"/>
                  <a:pt x="291" y="445"/>
                  <a:pt x="288" y="446"/>
                </a:cubicBezTo>
                <a:cubicBezTo>
                  <a:pt x="290" y="445"/>
                  <a:pt x="290" y="444"/>
                  <a:pt x="293" y="444"/>
                </a:cubicBezTo>
                <a:cubicBezTo>
                  <a:pt x="298" y="442"/>
                  <a:pt x="296" y="443"/>
                  <a:pt x="299" y="442"/>
                </a:cubicBezTo>
                <a:cubicBezTo>
                  <a:pt x="298" y="443"/>
                  <a:pt x="295" y="444"/>
                  <a:pt x="295" y="444"/>
                </a:cubicBezTo>
                <a:cubicBezTo>
                  <a:pt x="310" y="440"/>
                  <a:pt x="323" y="434"/>
                  <a:pt x="338" y="427"/>
                </a:cubicBezTo>
                <a:cubicBezTo>
                  <a:pt x="331" y="430"/>
                  <a:pt x="322" y="434"/>
                  <a:pt x="313" y="437"/>
                </a:cubicBezTo>
                <a:cubicBezTo>
                  <a:pt x="314" y="436"/>
                  <a:pt x="317" y="435"/>
                  <a:pt x="319" y="434"/>
                </a:cubicBezTo>
                <a:cubicBezTo>
                  <a:pt x="320" y="434"/>
                  <a:pt x="321" y="433"/>
                  <a:pt x="322" y="433"/>
                </a:cubicBezTo>
                <a:cubicBezTo>
                  <a:pt x="323" y="432"/>
                  <a:pt x="324" y="432"/>
                  <a:pt x="325" y="431"/>
                </a:cubicBezTo>
                <a:cubicBezTo>
                  <a:pt x="313" y="436"/>
                  <a:pt x="300" y="440"/>
                  <a:pt x="300" y="438"/>
                </a:cubicBezTo>
                <a:cubicBezTo>
                  <a:pt x="302" y="438"/>
                  <a:pt x="304" y="437"/>
                  <a:pt x="306" y="436"/>
                </a:cubicBezTo>
                <a:cubicBezTo>
                  <a:pt x="309" y="435"/>
                  <a:pt x="311" y="434"/>
                  <a:pt x="313" y="433"/>
                </a:cubicBezTo>
                <a:cubicBezTo>
                  <a:pt x="309" y="435"/>
                  <a:pt x="307" y="435"/>
                  <a:pt x="305" y="436"/>
                </a:cubicBezTo>
                <a:cubicBezTo>
                  <a:pt x="301" y="437"/>
                  <a:pt x="291" y="439"/>
                  <a:pt x="285" y="441"/>
                </a:cubicBezTo>
                <a:cubicBezTo>
                  <a:pt x="289" y="440"/>
                  <a:pt x="279" y="443"/>
                  <a:pt x="286" y="441"/>
                </a:cubicBezTo>
                <a:cubicBezTo>
                  <a:pt x="288" y="441"/>
                  <a:pt x="291" y="441"/>
                  <a:pt x="285" y="442"/>
                </a:cubicBezTo>
                <a:cubicBezTo>
                  <a:pt x="282" y="443"/>
                  <a:pt x="280" y="443"/>
                  <a:pt x="277" y="444"/>
                </a:cubicBezTo>
                <a:cubicBezTo>
                  <a:pt x="275" y="444"/>
                  <a:pt x="274" y="444"/>
                  <a:pt x="272" y="445"/>
                </a:cubicBezTo>
                <a:cubicBezTo>
                  <a:pt x="270" y="445"/>
                  <a:pt x="268" y="445"/>
                  <a:pt x="266" y="445"/>
                </a:cubicBezTo>
                <a:cubicBezTo>
                  <a:pt x="262" y="446"/>
                  <a:pt x="260" y="446"/>
                  <a:pt x="258" y="446"/>
                </a:cubicBezTo>
                <a:cubicBezTo>
                  <a:pt x="259" y="446"/>
                  <a:pt x="261" y="446"/>
                  <a:pt x="263" y="446"/>
                </a:cubicBezTo>
                <a:cubicBezTo>
                  <a:pt x="263" y="446"/>
                  <a:pt x="265" y="446"/>
                  <a:pt x="265" y="445"/>
                </a:cubicBezTo>
                <a:cubicBezTo>
                  <a:pt x="265" y="445"/>
                  <a:pt x="265" y="445"/>
                  <a:pt x="265" y="445"/>
                </a:cubicBezTo>
                <a:cubicBezTo>
                  <a:pt x="269" y="445"/>
                  <a:pt x="272" y="444"/>
                  <a:pt x="275" y="444"/>
                </a:cubicBezTo>
                <a:cubicBezTo>
                  <a:pt x="278" y="443"/>
                  <a:pt x="275" y="443"/>
                  <a:pt x="278" y="443"/>
                </a:cubicBezTo>
                <a:cubicBezTo>
                  <a:pt x="279" y="443"/>
                  <a:pt x="278" y="442"/>
                  <a:pt x="277" y="443"/>
                </a:cubicBezTo>
                <a:cubicBezTo>
                  <a:pt x="274" y="443"/>
                  <a:pt x="271" y="444"/>
                  <a:pt x="267" y="444"/>
                </a:cubicBezTo>
                <a:cubicBezTo>
                  <a:pt x="269" y="443"/>
                  <a:pt x="272" y="443"/>
                  <a:pt x="275" y="442"/>
                </a:cubicBezTo>
                <a:cubicBezTo>
                  <a:pt x="277" y="442"/>
                  <a:pt x="279" y="441"/>
                  <a:pt x="279" y="441"/>
                </a:cubicBezTo>
                <a:cubicBezTo>
                  <a:pt x="279" y="441"/>
                  <a:pt x="279" y="441"/>
                  <a:pt x="279" y="441"/>
                </a:cubicBezTo>
                <a:cubicBezTo>
                  <a:pt x="280" y="440"/>
                  <a:pt x="281" y="440"/>
                  <a:pt x="281" y="440"/>
                </a:cubicBezTo>
                <a:cubicBezTo>
                  <a:pt x="284" y="439"/>
                  <a:pt x="287" y="439"/>
                  <a:pt x="290" y="438"/>
                </a:cubicBezTo>
                <a:cubicBezTo>
                  <a:pt x="294" y="438"/>
                  <a:pt x="296" y="437"/>
                  <a:pt x="301" y="435"/>
                </a:cubicBezTo>
                <a:cubicBezTo>
                  <a:pt x="296" y="436"/>
                  <a:pt x="292" y="438"/>
                  <a:pt x="291" y="438"/>
                </a:cubicBezTo>
                <a:cubicBezTo>
                  <a:pt x="288" y="438"/>
                  <a:pt x="283" y="439"/>
                  <a:pt x="280" y="440"/>
                </a:cubicBezTo>
                <a:cubicBezTo>
                  <a:pt x="278" y="440"/>
                  <a:pt x="276" y="440"/>
                  <a:pt x="276" y="441"/>
                </a:cubicBezTo>
                <a:cubicBezTo>
                  <a:pt x="276" y="441"/>
                  <a:pt x="276" y="441"/>
                  <a:pt x="276" y="441"/>
                </a:cubicBezTo>
                <a:cubicBezTo>
                  <a:pt x="275" y="441"/>
                  <a:pt x="273" y="442"/>
                  <a:pt x="272" y="441"/>
                </a:cubicBezTo>
                <a:cubicBezTo>
                  <a:pt x="274" y="441"/>
                  <a:pt x="276" y="440"/>
                  <a:pt x="278" y="439"/>
                </a:cubicBezTo>
                <a:cubicBezTo>
                  <a:pt x="280" y="439"/>
                  <a:pt x="282" y="438"/>
                  <a:pt x="285" y="436"/>
                </a:cubicBezTo>
                <a:cubicBezTo>
                  <a:pt x="282" y="438"/>
                  <a:pt x="278" y="439"/>
                  <a:pt x="275" y="440"/>
                </a:cubicBezTo>
                <a:cubicBezTo>
                  <a:pt x="272" y="440"/>
                  <a:pt x="270" y="441"/>
                  <a:pt x="270" y="441"/>
                </a:cubicBezTo>
                <a:cubicBezTo>
                  <a:pt x="269" y="443"/>
                  <a:pt x="264" y="444"/>
                  <a:pt x="260" y="445"/>
                </a:cubicBezTo>
                <a:cubicBezTo>
                  <a:pt x="259" y="445"/>
                  <a:pt x="259" y="445"/>
                  <a:pt x="258" y="445"/>
                </a:cubicBezTo>
                <a:cubicBezTo>
                  <a:pt x="258" y="445"/>
                  <a:pt x="257" y="445"/>
                  <a:pt x="257" y="445"/>
                </a:cubicBezTo>
                <a:cubicBezTo>
                  <a:pt x="259" y="445"/>
                  <a:pt x="261" y="444"/>
                  <a:pt x="262" y="443"/>
                </a:cubicBezTo>
                <a:cubicBezTo>
                  <a:pt x="258" y="444"/>
                  <a:pt x="255" y="445"/>
                  <a:pt x="251" y="446"/>
                </a:cubicBezTo>
                <a:cubicBezTo>
                  <a:pt x="250" y="446"/>
                  <a:pt x="250" y="446"/>
                  <a:pt x="249" y="446"/>
                </a:cubicBezTo>
                <a:cubicBezTo>
                  <a:pt x="245" y="446"/>
                  <a:pt x="242" y="446"/>
                  <a:pt x="239" y="446"/>
                </a:cubicBezTo>
                <a:cubicBezTo>
                  <a:pt x="241" y="445"/>
                  <a:pt x="242" y="445"/>
                  <a:pt x="243" y="445"/>
                </a:cubicBezTo>
                <a:cubicBezTo>
                  <a:pt x="247" y="445"/>
                  <a:pt x="251" y="444"/>
                  <a:pt x="254" y="443"/>
                </a:cubicBezTo>
                <a:cubicBezTo>
                  <a:pt x="263" y="441"/>
                  <a:pt x="272" y="440"/>
                  <a:pt x="280" y="436"/>
                </a:cubicBezTo>
                <a:cubicBezTo>
                  <a:pt x="282" y="435"/>
                  <a:pt x="281" y="437"/>
                  <a:pt x="284" y="435"/>
                </a:cubicBezTo>
                <a:cubicBezTo>
                  <a:pt x="284" y="435"/>
                  <a:pt x="284" y="435"/>
                  <a:pt x="283" y="435"/>
                </a:cubicBezTo>
                <a:cubicBezTo>
                  <a:pt x="281" y="435"/>
                  <a:pt x="273" y="438"/>
                  <a:pt x="272" y="437"/>
                </a:cubicBezTo>
                <a:cubicBezTo>
                  <a:pt x="271" y="438"/>
                  <a:pt x="267" y="438"/>
                  <a:pt x="268" y="439"/>
                </a:cubicBezTo>
                <a:cubicBezTo>
                  <a:pt x="270" y="439"/>
                  <a:pt x="267" y="440"/>
                  <a:pt x="265" y="440"/>
                </a:cubicBezTo>
                <a:cubicBezTo>
                  <a:pt x="260" y="442"/>
                  <a:pt x="255" y="443"/>
                  <a:pt x="252" y="442"/>
                </a:cubicBezTo>
                <a:cubicBezTo>
                  <a:pt x="251" y="442"/>
                  <a:pt x="250" y="442"/>
                  <a:pt x="248" y="443"/>
                </a:cubicBezTo>
                <a:cubicBezTo>
                  <a:pt x="247" y="443"/>
                  <a:pt x="246" y="443"/>
                  <a:pt x="245" y="443"/>
                </a:cubicBezTo>
                <a:cubicBezTo>
                  <a:pt x="244" y="443"/>
                  <a:pt x="243" y="444"/>
                  <a:pt x="241" y="444"/>
                </a:cubicBezTo>
                <a:cubicBezTo>
                  <a:pt x="236" y="444"/>
                  <a:pt x="231" y="445"/>
                  <a:pt x="230" y="446"/>
                </a:cubicBezTo>
                <a:cubicBezTo>
                  <a:pt x="229" y="446"/>
                  <a:pt x="229" y="446"/>
                  <a:pt x="230" y="446"/>
                </a:cubicBezTo>
                <a:cubicBezTo>
                  <a:pt x="235" y="446"/>
                  <a:pt x="227" y="447"/>
                  <a:pt x="226" y="447"/>
                </a:cubicBezTo>
                <a:cubicBezTo>
                  <a:pt x="229" y="447"/>
                  <a:pt x="231" y="447"/>
                  <a:pt x="233" y="447"/>
                </a:cubicBezTo>
                <a:cubicBezTo>
                  <a:pt x="234" y="446"/>
                  <a:pt x="235" y="446"/>
                  <a:pt x="236" y="446"/>
                </a:cubicBezTo>
                <a:cubicBezTo>
                  <a:pt x="240" y="446"/>
                  <a:pt x="244" y="446"/>
                  <a:pt x="249" y="446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49" y="446"/>
                  <a:pt x="248" y="447"/>
                  <a:pt x="247" y="447"/>
                </a:cubicBezTo>
                <a:cubicBezTo>
                  <a:pt x="239" y="448"/>
                  <a:pt x="240" y="448"/>
                  <a:pt x="240" y="449"/>
                </a:cubicBezTo>
                <a:cubicBezTo>
                  <a:pt x="241" y="450"/>
                  <a:pt x="246" y="449"/>
                  <a:pt x="248" y="449"/>
                </a:cubicBezTo>
                <a:cubicBezTo>
                  <a:pt x="251" y="449"/>
                  <a:pt x="254" y="448"/>
                  <a:pt x="257" y="447"/>
                </a:cubicBezTo>
                <a:cubicBezTo>
                  <a:pt x="256" y="447"/>
                  <a:pt x="256" y="447"/>
                  <a:pt x="256" y="447"/>
                </a:cubicBezTo>
                <a:cubicBezTo>
                  <a:pt x="256" y="448"/>
                  <a:pt x="256" y="448"/>
                  <a:pt x="264" y="447"/>
                </a:cubicBezTo>
                <a:cubicBezTo>
                  <a:pt x="264" y="447"/>
                  <a:pt x="264" y="448"/>
                  <a:pt x="264" y="448"/>
                </a:cubicBezTo>
                <a:cubicBezTo>
                  <a:pt x="264" y="448"/>
                  <a:pt x="259" y="448"/>
                  <a:pt x="263" y="448"/>
                </a:cubicBezTo>
                <a:cubicBezTo>
                  <a:pt x="267" y="447"/>
                  <a:pt x="273" y="447"/>
                  <a:pt x="273" y="447"/>
                </a:cubicBezTo>
                <a:cubicBezTo>
                  <a:pt x="273" y="446"/>
                  <a:pt x="278" y="445"/>
                  <a:pt x="280" y="445"/>
                </a:cubicBezTo>
                <a:cubicBezTo>
                  <a:pt x="285" y="444"/>
                  <a:pt x="287" y="444"/>
                  <a:pt x="289" y="444"/>
                </a:cubicBezTo>
                <a:cubicBezTo>
                  <a:pt x="292" y="444"/>
                  <a:pt x="285" y="445"/>
                  <a:pt x="283" y="446"/>
                </a:cubicBezTo>
                <a:cubicBezTo>
                  <a:pt x="278" y="448"/>
                  <a:pt x="279" y="446"/>
                  <a:pt x="277" y="447"/>
                </a:cubicBezTo>
                <a:cubicBezTo>
                  <a:pt x="276" y="447"/>
                  <a:pt x="274" y="446"/>
                  <a:pt x="273" y="447"/>
                </a:cubicBezTo>
                <a:cubicBezTo>
                  <a:pt x="272" y="447"/>
                  <a:pt x="268" y="449"/>
                  <a:pt x="266" y="448"/>
                </a:cubicBezTo>
                <a:cubicBezTo>
                  <a:pt x="265" y="448"/>
                  <a:pt x="264" y="448"/>
                  <a:pt x="262" y="448"/>
                </a:cubicBezTo>
                <a:cubicBezTo>
                  <a:pt x="260" y="448"/>
                  <a:pt x="258" y="449"/>
                  <a:pt x="257" y="449"/>
                </a:cubicBezTo>
                <a:cubicBezTo>
                  <a:pt x="254" y="449"/>
                  <a:pt x="256" y="449"/>
                  <a:pt x="256" y="449"/>
                </a:cubicBezTo>
                <a:cubicBezTo>
                  <a:pt x="255" y="449"/>
                  <a:pt x="256" y="449"/>
                  <a:pt x="257" y="449"/>
                </a:cubicBezTo>
                <a:cubicBezTo>
                  <a:pt x="262" y="449"/>
                  <a:pt x="263" y="449"/>
                  <a:pt x="264" y="449"/>
                </a:cubicBezTo>
                <a:cubicBezTo>
                  <a:pt x="265" y="449"/>
                  <a:pt x="266" y="449"/>
                  <a:pt x="269" y="449"/>
                </a:cubicBezTo>
                <a:cubicBezTo>
                  <a:pt x="263" y="450"/>
                  <a:pt x="272" y="449"/>
                  <a:pt x="274" y="449"/>
                </a:cubicBezTo>
                <a:cubicBezTo>
                  <a:pt x="271" y="449"/>
                  <a:pt x="269" y="450"/>
                  <a:pt x="266" y="450"/>
                </a:cubicBezTo>
                <a:cubicBezTo>
                  <a:pt x="264" y="451"/>
                  <a:pt x="261" y="451"/>
                  <a:pt x="259" y="451"/>
                </a:cubicBezTo>
                <a:cubicBezTo>
                  <a:pt x="256" y="451"/>
                  <a:pt x="254" y="452"/>
                  <a:pt x="251" y="452"/>
                </a:cubicBezTo>
                <a:cubicBezTo>
                  <a:pt x="249" y="452"/>
                  <a:pt x="246" y="452"/>
                  <a:pt x="244" y="453"/>
                </a:cubicBezTo>
                <a:cubicBezTo>
                  <a:pt x="243" y="452"/>
                  <a:pt x="239" y="452"/>
                  <a:pt x="236" y="452"/>
                </a:cubicBezTo>
                <a:cubicBezTo>
                  <a:pt x="234" y="452"/>
                  <a:pt x="232" y="452"/>
                  <a:pt x="230" y="452"/>
                </a:cubicBezTo>
                <a:cubicBezTo>
                  <a:pt x="227" y="452"/>
                  <a:pt x="225" y="452"/>
                  <a:pt x="224" y="451"/>
                </a:cubicBezTo>
                <a:cubicBezTo>
                  <a:pt x="226" y="452"/>
                  <a:pt x="228" y="452"/>
                  <a:pt x="228" y="452"/>
                </a:cubicBezTo>
                <a:cubicBezTo>
                  <a:pt x="229" y="452"/>
                  <a:pt x="228" y="451"/>
                  <a:pt x="226" y="451"/>
                </a:cubicBezTo>
                <a:cubicBezTo>
                  <a:pt x="224" y="451"/>
                  <a:pt x="221" y="451"/>
                  <a:pt x="219" y="451"/>
                </a:cubicBezTo>
                <a:cubicBezTo>
                  <a:pt x="218" y="450"/>
                  <a:pt x="216" y="450"/>
                  <a:pt x="215" y="450"/>
                </a:cubicBezTo>
                <a:cubicBezTo>
                  <a:pt x="216" y="450"/>
                  <a:pt x="216" y="450"/>
                  <a:pt x="217" y="450"/>
                </a:cubicBezTo>
                <a:cubicBezTo>
                  <a:pt x="215" y="450"/>
                  <a:pt x="213" y="450"/>
                  <a:pt x="212" y="450"/>
                </a:cubicBezTo>
                <a:cubicBezTo>
                  <a:pt x="211" y="449"/>
                  <a:pt x="210" y="449"/>
                  <a:pt x="209" y="449"/>
                </a:cubicBezTo>
                <a:cubicBezTo>
                  <a:pt x="210" y="449"/>
                  <a:pt x="214" y="450"/>
                  <a:pt x="215" y="449"/>
                </a:cubicBezTo>
                <a:cubicBezTo>
                  <a:pt x="209" y="449"/>
                  <a:pt x="199" y="447"/>
                  <a:pt x="197" y="447"/>
                </a:cubicBezTo>
                <a:cubicBezTo>
                  <a:pt x="196" y="448"/>
                  <a:pt x="196" y="448"/>
                  <a:pt x="202" y="449"/>
                </a:cubicBezTo>
                <a:cubicBezTo>
                  <a:pt x="202" y="449"/>
                  <a:pt x="202" y="449"/>
                  <a:pt x="202" y="449"/>
                </a:cubicBezTo>
                <a:cubicBezTo>
                  <a:pt x="200" y="449"/>
                  <a:pt x="198" y="448"/>
                  <a:pt x="196" y="448"/>
                </a:cubicBezTo>
                <a:cubicBezTo>
                  <a:pt x="199" y="449"/>
                  <a:pt x="203" y="450"/>
                  <a:pt x="207" y="450"/>
                </a:cubicBezTo>
                <a:cubicBezTo>
                  <a:pt x="208" y="450"/>
                  <a:pt x="210" y="450"/>
                  <a:pt x="211" y="450"/>
                </a:cubicBezTo>
                <a:cubicBezTo>
                  <a:pt x="213" y="451"/>
                  <a:pt x="214" y="451"/>
                  <a:pt x="215" y="451"/>
                </a:cubicBezTo>
                <a:cubicBezTo>
                  <a:pt x="216" y="452"/>
                  <a:pt x="213" y="451"/>
                  <a:pt x="211" y="451"/>
                </a:cubicBezTo>
                <a:cubicBezTo>
                  <a:pt x="209" y="451"/>
                  <a:pt x="207" y="451"/>
                  <a:pt x="204" y="450"/>
                </a:cubicBezTo>
                <a:cubicBezTo>
                  <a:pt x="206" y="451"/>
                  <a:pt x="209" y="451"/>
                  <a:pt x="211" y="452"/>
                </a:cubicBezTo>
                <a:cubicBezTo>
                  <a:pt x="214" y="452"/>
                  <a:pt x="216" y="452"/>
                  <a:pt x="218" y="453"/>
                </a:cubicBezTo>
                <a:cubicBezTo>
                  <a:pt x="214" y="452"/>
                  <a:pt x="210" y="452"/>
                  <a:pt x="206" y="451"/>
                </a:cubicBezTo>
                <a:cubicBezTo>
                  <a:pt x="202" y="451"/>
                  <a:pt x="197" y="450"/>
                  <a:pt x="193" y="449"/>
                </a:cubicBezTo>
                <a:close/>
                <a:moveTo>
                  <a:pt x="266" y="444"/>
                </a:moveTo>
                <a:cubicBezTo>
                  <a:pt x="267" y="444"/>
                  <a:pt x="267" y="444"/>
                  <a:pt x="268" y="444"/>
                </a:cubicBezTo>
                <a:cubicBezTo>
                  <a:pt x="267" y="445"/>
                  <a:pt x="266" y="445"/>
                  <a:pt x="266" y="445"/>
                </a:cubicBezTo>
                <a:cubicBezTo>
                  <a:pt x="266" y="445"/>
                  <a:pt x="266" y="445"/>
                  <a:pt x="266" y="444"/>
                </a:cubicBezTo>
                <a:close/>
                <a:moveTo>
                  <a:pt x="257" y="447"/>
                </a:moveTo>
                <a:cubicBezTo>
                  <a:pt x="253" y="448"/>
                  <a:pt x="252" y="447"/>
                  <a:pt x="247" y="448"/>
                </a:cubicBezTo>
                <a:cubicBezTo>
                  <a:pt x="246" y="448"/>
                  <a:pt x="244" y="449"/>
                  <a:pt x="243" y="449"/>
                </a:cubicBezTo>
                <a:cubicBezTo>
                  <a:pt x="242" y="448"/>
                  <a:pt x="242" y="448"/>
                  <a:pt x="243" y="448"/>
                </a:cubicBezTo>
                <a:cubicBezTo>
                  <a:pt x="244" y="448"/>
                  <a:pt x="245" y="448"/>
                  <a:pt x="247" y="448"/>
                </a:cubicBezTo>
                <a:cubicBezTo>
                  <a:pt x="250" y="447"/>
                  <a:pt x="253" y="447"/>
                  <a:pt x="255" y="446"/>
                </a:cubicBezTo>
                <a:cubicBezTo>
                  <a:pt x="255" y="446"/>
                  <a:pt x="256" y="446"/>
                  <a:pt x="256" y="446"/>
                </a:cubicBezTo>
                <a:cubicBezTo>
                  <a:pt x="256" y="446"/>
                  <a:pt x="256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6" y="446"/>
                </a:cubicBezTo>
                <a:cubicBezTo>
                  <a:pt x="258" y="446"/>
                  <a:pt x="258" y="447"/>
                  <a:pt x="257" y="447"/>
                </a:cubicBezTo>
                <a:close/>
                <a:moveTo>
                  <a:pt x="163" y="339"/>
                </a:moveTo>
                <a:cubicBezTo>
                  <a:pt x="162" y="338"/>
                  <a:pt x="163" y="339"/>
                  <a:pt x="164" y="340"/>
                </a:cubicBezTo>
                <a:cubicBezTo>
                  <a:pt x="165" y="341"/>
                  <a:pt x="167" y="342"/>
                  <a:pt x="166" y="342"/>
                </a:cubicBezTo>
                <a:cubicBezTo>
                  <a:pt x="166" y="342"/>
                  <a:pt x="167" y="343"/>
                  <a:pt x="168" y="344"/>
                </a:cubicBezTo>
                <a:cubicBezTo>
                  <a:pt x="169" y="344"/>
                  <a:pt x="170" y="345"/>
                  <a:pt x="171" y="345"/>
                </a:cubicBezTo>
                <a:cubicBezTo>
                  <a:pt x="171" y="346"/>
                  <a:pt x="171" y="346"/>
                  <a:pt x="172" y="346"/>
                </a:cubicBezTo>
                <a:cubicBezTo>
                  <a:pt x="173" y="346"/>
                  <a:pt x="176" y="348"/>
                  <a:pt x="179" y="350"/>
                </a:cubicBezTo>
                <a:cubicBezTo>
                  <a:pt x="178" y="348"/>
                  <a:pt x="176" y="347"/>
                  <a:pt x="174" y="346"/>
                </a:cubicBezTo>
                <a:cubicBezTo>
                  <a:pt x="173" y="346"/>
                  <a:pt x="172" y="345"/>
                  <a:pt x="173" y="345"/>
                </a:cubicBezTo>
                <a:cubicBezTo>
                  <a:pt x="173" y="345"/>
                  <a:pt x="173" y="345"/>
                  <a:pt x="173" y="346"/>
                </a:cubicBezTo>
                <a:cubicBezTo>
                  <a:pt x="171" y="344"/>
                  <a:pt x="170" y="344"/>
                  <a:pt x="168" y="342"/>
                </a:cubicBezTo>
                <a:cubicBezTo>
                  <a:pt x="166" y="341"/>
                  <a:pt x="164" y="339"/>
                  <a:pt x="163" y="339"/>
                </a:cubicBezTo>
                <a:close/>
                <a:moveTo>
                  <a:pt x="230" y="436"/>
                </a:moveTo>
                <a:cubicBezTo>
                  <a:pt x="229" y="435"/>
                  <a:pt x="226" y="435"/>
                  <a:pt x="223" y="435"/>
                </a:cubicBezTo>
                <a:cubicBezTo>
                  <a:pt x="220" y="435"/>
                  <a:pt x="218" y="435"/>
                  <a:pt x="215" y="434"/>
                </a:cubicBezTo>
                <a:cubicBezTo>
                  <a:pt x="212" y="434"/>
                  <a:pt x="209" y="434"/>
                  <a:pt x="206" y="433"/>
                </a:cubicBezTo>
                <a:cubicBezTo>
                  <a:pt x="205" y="433"/>
                  <a:pt x="203" y="432"/>
                  <a:pt x="203" y="432"/>
                </a:cubicBezTo>
                <a:cubicBezTo>
                  <a:pt x="203" y="433"/>
                  <a:pt x="203" y="433"/>
                  <a:pt x="206" y="433"/>
                </a:cubicBezTo>
                <a:cubicBezTo>
                  <a:pt x="209" y="434"/>
                  <a:pt x="212" y="434"/>
                  <a:pt x="216" y="435"/>
                </a:cubicBezTo>
                <a:cubicBezTo>
                  <a:pt x="217" y="435"/>
                  <a:pt x="219" y="435"/>
                  <a:pt x="220" y="435"/>
                </a:cubicBezTo>
                <a:cubicBezTo>
                  <a:pt x="221" y="435"/>
                  <a:pt x="223" y="436"/>
                  <a:pt x="224" y="436"/>
                </a:cubicBezTo>
                <a:cubicBezTo>
                  <a:pt x="226" y="436"/>
                  <a:pt x="230" y="436"/>
                  <a:pt x="230" y="43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40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84" name="Freeform 8">
            <a:extLst>
              <a:ext uri="{FF2B5EF4-FFF2-40B4-BE49-F238E27FC236}">
                <a16:creationId xmlns:a16="http://schemas.microsoft.com/office/drawing/2014/main" id="{838D7A1F-1853-C2C2-507D-3F4EC6FBE3EA}"/>
              </a:ext>
            </a:extLst>
          </p:cNvPr>
          <p:cNvSpPr>
            <a:spLocks noEditPoints="1"/>
          </p:cNvSpPr>
          <p:nvPr/>
        </p:nvSpPr>
        <p:spPr bwMode="auto">
          <a:xfrm rot="574291">
            <a:off x="7384163" y="2549281"/>
            <a:ext cx="476677" cy="471061"/>
          </a:xfrm>
          <a:custGeom>
            <a:avLst/>
            <a:gdLst>
              <a:gd name="T0" fmla="*/ 398 w 476"/>
              <a:gd name="T1" fmla="*/ 385 h 471"/>
              <a:gd name="T2" fmla="*/ 451 w 476"/>
              <a:gd name="T3" fmla="*/ 190 h 471"/>
              <a:gd name="T4" fmla="*/ 224 w 476"/>
              <a:gd name="T5" fmla="*/ 465 h 471"/>
              <a:gd name="T6" fmla="*/ 182 w 476"/>
              <a:gd name="T7" fmla="*/ 202 h 471"/>
              <a:gd name="T8" fmla="*/ 216 w 476"/>
              <a:gd name="T9" fmla="*/ 194 h 471"/>
              <a:gd name="T10" fmla="*/ 261 w 476"/>
              <a:gd name="T11" fmla="*/ 197 h 471"/>
              <a:gd name="T12" fmla="*/ 229 w 476"/>
              <a:gd name="T13" fmla="*/ 205 h 471"/>
              <a:gd name="T14" fmla="*/ 398 w 476"/>
              <a:gd name="T15" fmla="*/ 98 h 471"/>
              <a:gd name="T16" fmla="*/ 300 w 476"/>
              <a:gd name="T17" fmla="*/ 38 h 471"/>
              <a:gd name="T18" fmla="*/ 221 w 476"/>
              <a:gd name="T19" fmla="*/ 20 h 471"/>
              <a:gd name="T20" fmla="*/ 206 w 476"/>
              <a:gd name="T21" fmla="*/ 14 h 471"/>
              <a:gd name="T22" fmla="*/ 111 w 476"/>
              <a:gd name="T23" fmla="*/ 50 h 471"/>
              <a:gd name="T24" fmla="*/ 15 w 476"/>
              <a:gd name="T25" fmla="*/ 204 h 471"/>
              <a:gd name="T26" fmla="*/ 48 w 476"/>
              <a:gd name="T27" fmla="*/ 354 h 471"/>
              <a:gd name="T28" fmla="*/ 179 w 476"/>
              <a:gd name="T29" fmla="*/ 441 h 471"/>
              <a:gd name="T30" fmla="*/ 195 w 476"/>
              <a:gd name="T31" fmla="*/ 433 h 471"/>
              <a:gd name="T32" fmla="*/ 342 w 476"/>
              <a:gd name="T33" fmla="*/ 399 h 471"/>
              <a:gd name="T34" fmla="*/ 389 w 476"/>
              <a:gd name="T35" fmla="*/ 354 h 471"/>
              <a:gd name="T36" fmla="*/ 339 w 476"/>
              <a:gd name="T37" fmla="*/ 425 h 471"/>
              <a:gd name="T38" fmla="*/ 426 w 476"/>
              <a:gd name="T39" fmla="*/ 304 h 471"/>
              <a:gd name="T40" fmla="*/ 300 w 476"/>
              <a:gd name="T41" fmla="*/ 41 h 471"/>
              <a:gd name="T42" fmla="*/ 232 w 476"/>
              <a:gd name="T43" fmla="*/ 374 h 471"/>
              <a:gd name="T44" fmla="*/ 265 w 476"/>
              <a:gd name="T45" fmla="*/ 374 h 471"/>
              <a:gd name="T46" fmla="*/ 283 w 476"/>
              <a:gd name="T47" fmla="*/ 343 h 471"/>
              <a:gd name="T48" fmla="*/ 271 w 476"/>
              <a:gd name="T49" fmla="*/ 347 h 471"/>
              <a:gd name="T50" fmla="*/ 199 w 476"/>
              <a:gd name="T51" fmla="*/ 361 h 471"/>
              <a:gd name="T52" fmla="*/ 179 w 476"/>
              <a:gd name="T53" fmla="*/ 365 h 471"/>
              <a:gd name="T54" fmla="*/ 125 w 476"/>
              <a:gd name="T55" fmla="*/ 318 h 471"/>
              <a:gd name="T56" fmla="*/ 113 w 476"/>
              <a:gd name="T57" fmla="*/ 272 h 471"/>
              <a:gd name="T58" fmla="*/ 127 w 476"/>
              <a:gd name="T59" fmla="*/ 209 h 471"/>
              <a:gd name="T60" fmla="*/ 151 w 476"/>
              <a:gd name="T61" fmla="*/ 208 h 471"/>
              <a:gd name="T62" fmla="*/ 189 w 476"/>
              <a:gd name="T63" fmla="*/ 194 h 471"/>
              <a:gd name="T64" fmla="*/ 237 w 476"/>
              <a:gd name="T65" fmla="*/ 165 h 471"/>
              <a:gd name="T66" fmla="*/ 235 w 476"/>
              <a:gd name="T67" fmla="*/ 183 h 471"/>
              <a:gd name="T68" fmla="*/ 298 w 476"/>
              <a:gd name="T69" fmla="*/ 220 h 471"/>
              <a:gd name="T70" fmla="*/ 319 w 476"/>
              <a:gd name="T71" fmla="*/ 267 h 471"/>
              <a:gd name="T72" fmla="*/ 361 w 476"/>
              <a:gd name="T73" fmla="*/ 377 h 471"/>
              <a:gd name="T74" fmla="*/ 361 w 476"/>
              <a:gd name="T75" fmla="*/ 397 h 471"/>
              <a:gd name="T76" fmla="*/ 365 w 476"/>
              <a:gd name="T77" fmla="*/ 405 h 471"/>
              <a:gd name="T78" fmla="*/ 122 w 476"/>
              <a:gd name="T79" fmla="*/ 242 h 471"/>
              <a:gd name="T80" fmla="*/ 128 w 476"/>
              <a:gd name="T81" fmla="*/ 220 h 471"/>
              <a:gd name="T82" fmla="*/ 297 w 476"/>
              <a:gd name="T83" fmla="*/ 311 h 471"/>
              <a:gd name="T84" fmla="*/ 250 w 476"/>
              <a:gd name="T85" fmla="*/ 346 h 471"/>
              <a:gd name="T86" fmla="*/ 283 w 476"/>
              <a:gd name="T87" fmla="*/ 332 h 471"/>
              <a:gd name="T88" fmla="*/ 292 w 476"/>
              <a:gd name="T89" fmla="*/ 298 h 471"/>
              <a:gd name="T90" fmla="*/ 301 w 476"/>
              <a:gd name="T91" fmla="*/ 291 h 471"/>
              <a:gd name="T92" fmla="*/ 288 w 476"/>
              <a:gd name="T93" fmla="*/ 337 h 471"/>
              <a:gd name="T94" fmla="*/ 54 w 476"/>
              <a:gd name="T95" fmla="*/ 72 h 471"/>
              <a:gd name="T96" fmla="*/ 42 w 476"/>
              <a:gd name="T97" fmla="*/ 354 h 471"/>
              <a:gd name="T98" fmla="*/ 123 w 476"/>
              <a:gd name="T99" fmla="*/ 430 h 471"/>
              <a:gd name="T100" fmla="*/ 13 w 476"/>
              <a:gd name="T101" fmla="*/ 182 h 471"/>
              <a:gd name="T102" fmla="*/ 391 w 476"/>
              <a:gd name="T103" fmla="*/ 66 h 471"/>
              <a:gd name="T104" fmla="*/ 88 w 476"/>
              <a:gd name="T105" fmla="*/ 407 h 471"/>
              <a:gd name="T106" fmla="*/ 419 w 476"/>
              <a:gd name="T107" fmla="*/ 107 h 471"/>
              <a:gd name="T108" fmla="*/ 121 w 476"/>
              <a:gd name="T109" fmla="*/ 274 h 471"/>
              <a:gd name="T110" fmla="*/ 117 w 476"/>
              <a:gd name="T111" fmla="*/ 267 h 471"/>
              <a:gd name="T112" fmla="*/ 52 w 476"/>
              <a:gd name="T113" fmla="*/ 93 h 471"/>
              <a:gd name="T114" fmla="*/ 115 w 476"/>
              <a:gd name="T115" fmla="*/ 443 h 471"/>
              <a:gd name="T116" fmla="*/ 86 w 476"/>
              <a:gd name="T117" fmla="*/ 406 h 471"/>
              <a:gd name="T118" fmla="*/ 205 w 476"/>
              <a:gd name="T119" fmla="*/ 460 h 471"/>
              <a:gd name="T120" fmla="*/ 312 w 476"/>
              <a:gd name="T121" fmla="*/ 441 h 471"/>
              <a:gd name="T122" fmla="*/ 284 w 476"/>
              <a:gd name="T123" fmla="*/ 435 h 471"/>
              <a:gd name="T124" fmla="*/ 204 w 476"/>
              <a:gd name="T125" fmla="*/ 45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471">
                <a:moveTo>
                  <a:pt x="190" y="455"/>
                </a:moveTo>
                <a:cubicBezTo>
                  <a:pt x="193" y="455"/>
                  <a:pt x="196" y="455"/>
                  <a:pt x="199" y="455"/>
                </a:cubicBezTo>
                <a:cubicBezTo>
                  <a:pt x="202" y="455"/>
                  <a:pt x="204" y="455"/>
                  <a:pt x="204" y="455"/>
                </a:cubicBezTo>
                <a:cubicBezTo>
                  <a:pt x="201" y="455"/>
                  <a:pt x="200" y="453"/>
                  <a:pt x="195" y="454"/>
                </a:cubicBezTo>
                <a:cubicBezTo>
                  <a:pt x="192" y="454"/>
                  <a:pt x="190" y="454"/>
                  <a:pt x="190" y="455"/>
                </a:cubicBezTo>
                <a:close/>
                <a:moveTo>
                  <a:pt x="275" y="435"/>
                </a:moveTo>
                <a:cubicBezTo>
                  <a:pt x="276" y="435"/>
                  <a:pt x="278" y="434"/>
                  <a:pt x="278" y="434"/>
                </a:cubicBezTo>
                <a:cubicBezTo>
                  <a:pt x="278" y="434"/>
                  <a:pt x="277" y="434"/>
                  <a:pt x="275" y="434"/>
                </a:cubicBezTo>
                <a:cubicBezTo>
                  <a:pt x="273" y="435"/>
                  <a:pt x="271" y="436"/>
                  <a:pt x="268" y="436"/>
                </a:cubicBezTo>
                <a:cubicBezTo>
                  <a:pt x="265" y="437"/>
                  <a:pt x="263" y="438"/>
                  <a:pt x="259" y="439"/>
                </a:cubicBezTo>
                <a:cubicBezTo>
                  <a:pt x="263" y="438"/>
                  <a:pt x="265" y="438"/>
                  <a:pt x="268" y="437"/>
                </a:cubicBezTo>
                <a:cubicBezTo>
                  <a:pt x="270" y="436"/>
                  <a:pt x="273" y="436"/>
                  <a:pt x="275" y="435"/>
                </a:cubicBezTo>
                <a:close/>
                <a:moveTo>
                  <a:pt x="433" y="139"/>
                </a:moveTo>
                <a:cubicBezTo>
                  <a:pt x="432" y="136"/>
                  <a:pt x="431" y="134"/>
                  <a:pt x="430" y="132"/>
                </a:cubicBezTo>
                <a:cubicBezTo>
                  <a:pt x="427" y="128"/>
                  <a:pt x="425" y="123"/>
                  <a:pt x="422" y="119"/>
                </a:cubicBezTo>
                <a:cubicBezTo>
                  <a:pt x="424" y="123"/>
                  <a:pt x="427" y="128"/>
                  <a:pt x="429" y="132"/>
                </a:cubicBezTo>
                <a:cubicBezTo>
                  <a:pt x="430" y="134"/>
                  <a:pt x="432" y="136"/>
                  <a:pt x="433" y="139"/>
                </a:cubicBezTo>
                <a:cubicBezTo>
                  <a:pt x="434" y="141"/>
                  <a:pt x="436" y="143"/>
                  <a:pt x="436" y="145"/>
                </a:cubicBezTo>
                <a:cubicBezTo>
                  <a:pt x="436" y="143"/>
                  <a:pt x="435" y="141"/>
                  <a:pt x="433" y="139"/>
                </a:cubicBezTo>
                <a:close/>
                <a:moveTo>
                  <a:pt x="439" y="128"/>
                </a:moveTo>
                <a:cubicBezTo>
                  <a:pt x="442" y="133"/>
                  <a:pt x="438" y="125"/>
                  <a:pt x="440" y="129"/>
                </a:cubicBezTo>
                <a:cubicBezTo>
                  <a:pt x="442" y="131"/>
                  <a:pt x="441" y="130"/>
                  <a:pt x="440" y="128"/>
                </a:cubicBezTo>
                <a:cubicBezTo>
                  <a:pt x="437" y="123"/>
                  <a:pt x="435" y="117"/>
                  <a:pt x="430" y="111"/>
                </a:cubicBezTo>
                <a:cubicBezTo>
                  <a:pt x="431" y="113"/>
                  <a:pt x="432" y="116"/>
                  <a:pt x="434" y="119"/>
                </a:cubicBezTo>
                <a:cubicBezTo>
                  <a:pt x="436" y="122"/>
                  <a:pt x="438" y="125"/>
                  <a:pt x="439" y="128"/>
                </a:cubicBezTo>
                <a:close/>
                <a:moveTo>
                  <a:pt x="421" y="107"/>
                </a:moveTo>
                <a:cubicBezTo>
                  <a:pt x="423" y="111"/>
                  <a:pt x="429" y="117"/>
                  <a:pt x="428" y="119"/>
                </a:cubicBezTo>
                <a:cubicBezTo>
                  <a:pt x="428" y="119"/>
                  <a:pt x="432" y="126"/>
                  <a:pt x="434" y="130"/>
                </a:cubicBezTo>
                <a:cubicBezTo>
                  <a:pt x="436" y="134"/>
                  <a:pt x="436" y="133"/>
                  <a:pt x="437" y="133"/>
                </a:cubicBezTo>
                <a:cubicBezTo>
                  <a:pt x="439" y="134"/>
                  <a:pt x="437" y="129"/>
                  <a:pt x="430" y="119"/>
                </a:cubicBezTo>
                <a:cubicBezTo>
                  <a:pt x="430" y="118"/>
                  <a:pt x="428" y="116"/>
                  <a:pt x="428" y="116"/>
                </a:cubicBezTo>
                <a:cubicBezTo>
                  <a:pt x="428" y="117"/>
                  <a:pt x="430" y="119"/>
                  <a:pt x="430" y="120"/>
                </a:cubicBezTo>
                <a:cubicBezTo>
                  <a:pt x="427" y="116"/>
                  <a:pt x="424" y="110"/>
                  <a:pt x="421" y="107"/>
                </a:cubicBezTo>
                <a:close/>
                <a:moveTo>
                  <a:pt x="421" y="124"/>
                </a:moveTo>
                <a:cubicBezTo>
                  <a:pt x="422" y="126"/>
                  <a:pt x="422" y="126"/>
                  <a:pt x="422" y="126"/>
                </a:cubicBezTo>
                <a:cubicBezTo>
                  <a:pt x="423" y="126"/>
                  <a:pt x="423" y="127"/>
                  <a:pt x="424" y="128"/>
                </a:cubicBezTo>
                <a:cubicBezTo>
                  <a:pt x="425" y="130"/>
                  <a:pt x="426" y="131"/>
                  <a:pt x="427" y="133"/>
                </a:cubicBezTo>
                <a:cubicBezTo>
                  <a:pt x="430" y="138"/>
                  <a:pt x="432" y="144"/>
                  <a:pt x="435" y="150"/>
                </a:cubicBezTo>
                <a:cubicBezTo>
                  <a:pt x="436" y="151"/>
                  <a:pt x="436" y="152"/>
                  <a:pt x="436" y="152"/>
                </a:cubicBezTo>
                <a:cubicBezTo>
                  <a:pt x="436" y="150"/>
                  <a:pt x="435" y="148"/>
                  <a:pt x="435" y="146"/>
                </a:cubicBezTo>
                <a:cubicBezTo>
                  <a:pt x="434" y="144"/>
                  <a:pt x="434" y="142"/>
                  <a:pt x="433" y="141"/>
                </a:cubicBezTo>
                <a:cubicBezTo>
                  <a:pt x="431" y="137"/>
                  <a:pt x="429" y="132"/>
                  <a:pt x="426" y="128"/>
                </a:cubicBezTo>
                <a:cubicBezTo>
                  <a:pt x="424" y="125"/>
                  <a:pt x="422" y="122"/>
                  <a:pt x="421" y="120"/>
                </a:cubicBezTo>
                <a:cubicBezTo>
                  <a:pt x="421" y="121"/>
                  <a:pt x="424" y="125"/>
                  <a:pt x="425" y="128"/>
                </a:cubicBezTo>
                <a:cubicBezTo>
                  <a:pt x="425" y="128"/>
                  <a:pt x="426" y="129"/>
                  <a:pt x="427" y="131"/>
                </a:cubicBezTo>
                <a:cubicBezTo>
                  <a:pt x="423" y="124"/>
                  <a:pt x="419" y="119"/>
                  <a:pt x="416" y="115"/>
                </a:cubicBezTo>
                <a:cubicBezTo>
                  <a:pt x="415" y="113"/>
                  <a:pt x="414" y="112"/>
                  <a:pt x="413" y="110"/>
                </a:cubicBezTo>
                <a:cubicBezTo>
                  <a:pt x="412" y="110"/>
                  <a:pt x="412" y="109"/>
                  <a:pt x="411" y="109"/>
                </a:cubicBezTo>
                <a:cubicBezTo>
                  <a:pt x="413" y="111"/>
                  <a:pt x="414" y="113"/>
                  <a:pt x="415" y="115"/>
                </a:cubicBezTo>
                <a:cubicBezTo>
                  <a:pt x="417" y="118"/>
                  <a:pt x="419" y="121"/>
                  <a:pt x="421" y="124"/>
                </a:cubicBezTo>
                <a:close/>
                <a:moveTo>
                  <a:pt x="290" y="471"/>
                </a:moveTo>
                <a:cubicBezTo>
                  <a:pt x="294" y="469"/>
                  <a:pt x="299" y="468"/>
                  <a:pt x="303" y="466"/>
                </a:cubicBezTo>
                <a:cubicBezTo>
                  <a:pt x="308" y="464"/>
                  <a:pt x="312" y="462"/>
                  <a:pt x="317" y="460"/>
                </a:cubicBezTo>
                <a:cubicBezTo>
                  <a:pt x="312" y="462"/>
                  <a:pt x="308" y="463"/>
                  <a:pt x="303" y="465"/>
                </a:cubicBezTo>
                <a:cubicBezTo>
                  <a:pt x="299" y="467"/>
                  <a:pt x="294" y="468"/>
                  <a:pt x="290" y="471"/>
                </a:cubicBezTo>
                <a:close/>
                <a:moveTo>
                  <a:pt x="396" y="387"/>
                </a:moveTo>
                <a:cubicBezTo>
                  <a:pt x="396" y="386"/>
                  <a:pt x="397" y="385"/>
                  <a:pt x="398" y="384"/>
                </a:cubicBezTo>
                <a:cubicBezTo>
                  <a:pt x="396" y="385"/>
                  <a:pt x="394" y="388"/>
                  <a:pt x="394" y="389"/>
                </a:cubicBezTo>
                <a:cubicBezTo>
                  <a:pt x="393" y="391"/>
                  <a:pt x="389" y="395"/>
                  <a:pt x="385" y="399"/>
                </a:cubicBezTo>
                <a:cubicBezTo>
                  <a:pt x="385" y="399"/>
                  <a:pt x="390" y="394"/>
                  <a:pt x="395" y="389"/>
                </a:cubicBezTo>
                <a:cubicBezTo>
                  <a:pt x="396" y="387"/>
                  <a:pt x="397" y="386"/>
                  <a:pt x="398" y="385"/>
                </a:cubicBezTo>
                <a:cubicBezTo>
                  <a:pt x="399" y="384"/>
                  <a:pt x="400" y="382"/>
                  <a:pt x="401" y="381"/>
                </a:cubicBezTo>
                <a:cubicBezTo>
                  <a:pt x="403" y="379"/>
                  <a:pt x="404" y="378"/>
                  <a:pt x="404" y="378"/>
                </a:cubicBezTo>
                <a:cubicBezTo>
                  <a:pt x="401" y="380"/>
                  <a:pt x="398" y="385"/>
                  <a:pt x="396" y="387"/>
                </a:cubicBezTo>
                <a:close/>
                <a:moveTo>
                  <a:pt x="395" y="380"/>
                </a:moveTo>
                <a:cubicBezTo>
                  <a:pt x="394" y="380"/>
                  <a:pt x="393" y="381"/>
                  <a:pt x="391" y="384"/>
                </a:cubicBezTo>
                <a:cubicBezTo>
                  <a:pt x="386" y="389"/>
                  <a:pt x="382" y="394"/>
                  <a:pt x="377" y="398"/>
                </a:cubicBezTo>
                <a:cubicBezTo>
                  <a:pt x="383" y="392"/>
                  <a:pt x="387" y="390"/>
                  <a:pt x="393" y="384"/>
                </a:cubicBezTo>
                <a:cubicBezTo>
                  <a:pt x="394" y="383"/>
                  <a:pt x="394" y="383"/>
                  <a:pt x="396" y="382"/>
                </a:cubicBezTo>
                <a:cubicBezTo>
                  <a:pt x="395" y="383"/>
                  <a:pt x="395" y="381"/>
                  <a:pt x="396" y="380"/>
                </a:cubicBezTo>
                <a:cubicBezTo>
                  <a:pt x="392" y="384"/>
                  <a:pt x="395" y="380"/>
                  <a:pt x="395" y="380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399" y="386"/>
                </a:moveTo>
                <a:cubicBezTo>
                  <a:pt x="398" y="387"/>
                  <a:pt x="396" y="389"/>
                  <a:pt x="395" y="390"/>
                </a:cubicBezTo>
                <a:cubicBezTo>
                  <a:pt x="392" y="393"/>
                  <a:pt x="389" y="396"/>
                  <a:pt x="386" y="399"/>
                </a:cubicBezTo>
                <a:cubicBezTo>
                  <a:pt x="392" y="392"/>
                  <a:pt x="393" y="394"/>
                  <a:pt x="397" y="390"/>
                </a:cubicBezTo>
                <a:cubicBezTo>
                  <a:pt x="396" y="389"/>
                  <a:pt x="398" y="387"/>
                  <a:pt x="403" y="381"/>
                </a:cubicBezTo>
                <a:cubicBezTo>
                  <a:pt x="402" y="382"/>
                  <a:pt x="400" y="384"/>
                  <a:pt x="399" y="386"/>
                </a:cubicBezTo>
                <a:close/>
                <a:moveTo>
                  <a:pt x="196" y="452"/>
                </a:moveTo>
                <a:cubicBezTo>
                  <a:pt x="188" y="451"/>
                  <a:pt x="181" y="449"/>
                  <a:pt x="173" y="448"/>
                </a:cubicBezTo>
                <a:cubicBezTo>
                  <a:pt x="180" y="450"/>
                  <a:pt x="188" y="452"/>
                  <a:pt x="196" y="452"/>
                </a:cubicBezTo>
                <a:close/>
                <a:moveTo>
                  <a:pt x="448" y="249"/>
                </a:moveTo>
                <a:cubicBezTo>
                  <a:pt x="448" y="249"/>
                  <a:pt x="448" y="249"/>
                  <a:pt x="448" y="249"/>
                </a:cubicBezTo>
                <a:cubicBezTo>
                  <a:pt x="448" y="248"/>
                  <a:pt x="448" y="248"/>
                  <a:pt x="448" y="248"/>
                </a:cubicBezTo>
                <a:cubicBezTo>
                  <a:pt x="448" y="249"/>
                  <a:pt x="448" y="249"/>
                  <a:pt x="448" y="249"/>
                </a:cubicBezTo>
                <a:cubicBezTo>
                  <a:pt x="448" y="249"/>
                  <a:pt x="448" y="249"/>
                  <a:pt x="448" y="249"/>
                </a:cubicBezTo>
                <a:close/>
                <a:moveTo>
                  <a:pt x="448" y="246"/>
                </a:moveTo>
                <a:cubicBezTo>
                  <a:pt x="448" y="243"/>
                  <a:pt x="448" y="237"/>
                  <a:pt x="448" y="236"/>
                </a:cubicBezTo>
                <a:cubicBezTo>
                  <a:pt x="447" y="235"/>
                  <a:pt x="447" y="241"/>
                  <a:pt x="447" y="244"/>
                </a:cubicBezTo>
                <a:cubicBezTo>
                  <a:pt x="447" y="245"/>
                  <a:pt x="447" y="245"/>
                  <a:pt x="447" y="246"/>
                </a:cubicBezTo>
                <a:cubicBezTo>
                  <a:pt x="447" y="248"/>
                  <a:pt x="446" y="259"/>
                  <a:pt x="448" y="249"/>
                </a:cubicBezTo>
                <a:cubicBezTo>
                  <a:pt x="448" y="248"/>
                  <a:pt x="448" y="250"/>
                  <a:pt x="448" y="246"/>
                </a:cubicBezTo>
                <a:close/>
                <a:moveTo>
                  <a:pt x="458" y="214"/>
                </a:moveTo>
                <a:cubicBezTo>
                  <a:pt x="458" y="216"/>
                  <a:pt x="458" y="217"/>
                  <a:pt x="459" y="217"/>
                </a:cubicBezTo>
                <a:cubicBezTo>
                  <a:pt x="459" y="217"/>
                  <a:pt x="459" y="214"/>
                  <a:pt x="459" y="213"/>
                </a:cubicBezTo>
                <a:cubicBezTo>
                  <a:pt x="458" y="210"/>
                  <a:pt x="458" y="207"/>
                  <a:pt x="457" y="204"/>
                </a:cubicBezTo>
                <a:cubicBezTo>
                  <a:pt x="457" y="206"/>
                  <a:pt x="458" y="209"/>
                  <a:pt x="457" y="210"/>
                </a:cubicBezTo>
                <a:cubicBezTo>
                  <a:pt x="457" y="211"/>
                  <a:pt x="457" y="212"/>
                  <a:pt x="458" y="215"/>
                </a:cubicBezTo>
                <a:cubicBezTo>
                  <a:pt x="458" y="214"/>
                  <a:pt x="457" y="210"/>
                  <a:pt x="458" y="214"/>
                </a:cubicBezTo>
                <a:close/>
                <a:moveTo>
                  <a:pt x="453" y="219"/>
                </a:moveTo>
                <a:cubicBezTo>
                  <a:pt x="453" y="220"/>
                  <a:pt x="453" y="221"/>
                  <a:pt x="453" y="223"/>
                </a:cubicBezTo>
                <a:cubicBezTo>
                  <a:pt x="453" y="224"/>
                  <a:pt x="453" y="225"/>
                  <a:pt x="453" y="226"/>
                </a:cubicBezTo>
                <a:cubicBezTo>
                  <a:pt x="453" y="231"/>
                  <a:pt x="454" y="231"/>
                  <a:pt x="454" y="230"/>
                </a:cubicBezTo>
                <a:cubicBezTo>
                  <a:pt x="455" y="229"/>
                  <a:pt x="456" y="231"/>
                  <a:pt x="455" y="237"/>
                </a:cubicBezTo>
                <a:cubicBezTo>
                  <a:pt x="455" y="240"/>
                  <a:pt x="455" y="243"/>
                  <a:pt x="455" y="246"/>
                </a:cubicBezTo>
                <a:cubicBezTo>
                  <a:pt x="455" y="248"/>
                  <a:pt x="455" y="251"/>
                  <a:pt x="455" y="254"/>
                </a:cubicBezTo>
                <a:cubicBezTo>
                  <a:pt x="455" y="250"/>
                  <a:pt x="456" y="247"/>
                  <a:pt x="456" y="244"/>
                </a:cubicBezTo>
                <a:cubicBezTo>
                  <a:pt x="456" y="240"/>
                  <a:pt x="457" y="238"/>
                  <a:pt x="457" y="235"/>
                </a:cubicBezTo>
                <a:cubicBezTo>
                  <a:pt x="458" y="229"/>
                  <a:pt x="459" y="223"/>
                  <a:pt x="458" y="215"/>
                </a:cubicBezTo>
                <a:cubicBezTo>
                  <a:pt x="457" y="215"/>
                  <a:pt x="456" y="212"/>
                  <a:pt x="456" y="209"/>
                </a:cubicBezTo>
                <a:cubicBezTo>
                  <a:pt x="455" y="205"/>
                  <a:pt x="455" y="201"/>
                  <a:pt x="454" y="199"/>
                </a:cubicBezTo>
                <a:cubicBezTo>
                  <a:pt x="455" y="201"/>
                  <a:pt x="455" y="204"/>
                  <a:pt x="455" y="207"/>
                </a:cubicBezTo>
                <a:cubicBezTo>
                  <a:pt x="456" y="209"/>
                  <a:pt x="456" y="212"/>
                  <a:pt x="455" y="213"/>
                </a:cubicBezTo>
                <a:cubicBezTo>
                  <a:pt x="455" y="213"/>
                  <a:pt x="455" y="215"/>
                  <a:pt x="455" y="215"/>
                </a:cubicBezTo>
                <a:cubicBezTo>
                  <a:pt x="454" y="212"/>
                  <a:pt x="454" y="209"/>
                  <a:pt x="455" y="209"/>
                </a:cubicBezTo>
                <a:cubicBezTo>
                  <a:pt x="455" y="209"/>
                  <a:pt x="455" y="210"/>
                  <a:pt x="455" y="207"/>
                </a:cubicBezTo>
                <a:cubicBezTo>
                  <a:pt x="454" y="205"/>
                  <a:pt x="454" y="203"/>
                  <a:pt x="453" y="201"/>
                </a:cubicBezTo>
                <a:cubicBezTo>
                  <a:pt x="453" y="199"/>
                  <a:pt x="452" y="197"/>
                  <a:pt x="452" y="195"/>
                </a:cubicBezTo>
                <a:cubicBezTo>
                  <a:pt x="451" y="191"/>
                  <a:pt x="449" y="186"/>
                  <a:pt x="449" y="180"/>
                </a:cubicBezTo>
                <a:cubicBezTo>
                  <a:pt x="450" y="184"/>
                  <a:pt x="450" y="187"/>
                  <a:pt x="451" y="190"/>
                </a:cubicBezTo>
                <a:cubicBezTo>
                  <a:pt x="451" y="181"/>
                  <a:pt x="447" y="174"/>
                  <a:pt x="444" y="165"/>
                </a:cubicBezTo>
                <a:cubicBezTo>
                  <a:pt x="445" y="168"/>
                  <a:pt x="446" y="172"/>
                  <a:pt x="446" y="175"/>
                </a:cubicBezTo>
                <a:cubicBezTo>
                  <a:pt x="447" y="179"/>
                  <a:pt x="448" y="183"/>
                  <a:pt x="448" y="185"/>
                </a:cubicBezTo>
                <a:cubicBezTo>
                  <a:pt x="448" y="188"/>
                  <a:pt x="449" y="193"/>
                  <a:pt x="447" y="188"/>
                </a:cubicBezTo>
                <a:cubicBezTo>
                  <a:pt x="446" y="185"/>
                  <a:pt x="446" y="187"/>
                  <a:pt x="446" y="188"/>
                </a:cubicBezTo>
                <a:cubicBezTo>
                  <a:pt x="446" y="189"/>
                  <a:pt x="446" y="193"/>
                  <a:pt x="447" y="194"/>
                </a:cubicBezTo>
                <a:cubicBezTo>
                  <a:pt x="447" y="194"/>
                  <a:pt x="447" y="195"/>
                  <a:pt x="447" y="195"/>
                </a:cubicBezTo>
                <a:cubicBezTo>
                  <a:pt x="447" y="196"/>
                  <a:pt x="447" y="198"/>
                  <a:pt x="448" y="200"/>
                </a:cubicBezTo>
                <a:cubicBezTo>
                  <a:pt x="450" y="201"/>
                  <a:pt x="450" y="218"/>
                  <a:pt x="453" y="219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250" y="463"/>
                </a:moveTo>
                <a:cubicBezTo>
                  <a:pt x="246" y="463"/>
                  <a:pt x="241" y="463"/>
                  <a:pt x="240" y="463"/>
                </a:cubicBezTo>
                <a:cubicBezTo>
                  <a:pt x="236" y="464"/>
                  <a:pt x="232" y="463"/>
                  <a:pt x="228" y="463"/>
                </a:cubicBezTo>
                <a:cubicBezTo>
                  <a:pt x="229" y="462"/>
                  <a:pt x="232" y="463"/>
                  <a:pt x="233" y="462"/>
                </a:cubicBezTo>
                <a:cubicBezTo>
                  <a:pt x="232" y="462"/>
                  <a:pt x="228" y="462"/>
                  <a:pt x="226" y="462"/>
                </a:cubicBezTo>
                <a:cubicBezTo>
                  <a:pt x="224" y="461"/>
                  <a:pt x="218" y="461"/>
                  <a:pt x="214" y="461"/>
                </a:cubicBezTo>
                <a:cubicBezTo>
                  <a:pt x="218" y="461"/>
                  <a:pt x="216" y="462"/>
                  <a:pt x="221" y="463"/>
                </a:cubicBezTo>
                <a:cubicBezTo>
                  <a:pt x="227" y="463"/>
                  <a:pt x="233" y="464"/>
                  <a:pt x="240" y="464"/>
                </a:cubicBezTo>
                <a:cubicBezTo>
                  <a:pt x="240" y="464"/>
                  <a:pt x="240" y="464"/>
                  <a:pt x="240" y="464"/>
                </a:cubicBezTo>
                <a:cubicBezTo>
                  <a:pt x="235" y="464"/>
                  <a:pt x="230" y="464"/>
                  <a:pt x="224" y="465"/>
                </a:cubicBezTo>
                <a:cubicBezTo>
                  <a:pt x="229" y="465"/>
                  <a:pt x="234" y="465"/>
                  <a:pt x="239" y="465"/>
                </a:cubicBezTo>
                <a:cubicBezTo>
                  <a:pt x="241" y="465"/>
                  <a:pt x="243" y="464"/>
                  <a:pt x="246" y="464"/>
                </a:cubicBezTo>
                <a:cubicBezTo>
                  <a:pt x="247" y="464"/>
                  <a:pt x="249" y="463"/>
                  <a:pt x="250" y="463"/>
                </a:cubicBezTo>
                <a:cubicBezTo>
                  <a:pt x="251" y="463"/>
                  <a:pt x="252" y="463"/>
                  <a:pt x="252" y="463"/>
                </a:cubicBezTo>
                <a:cubicBezTo>
                  <a:pt x="252" y="463"/>
                  <a:pt x="252" y="463"/>
                  <a:pt x="251" y="463"/>
                </a:cubicBezTo>
                <a:cubicBezTo>
                  <a:pt x="252" y="463"/>
                  <a:pt x="252" y="463"/>
                  <a:pt x="252" y="463"/>
                </a:cubicBezTo>
                <a:cubicBezTo>
                  <a:pt x="252" y="463"/>
                  <a:pt x="251" y="463"/>
                  <a:pt x="250" y="463"/>
                </a:cubicBezTo>
                <a:close/>
                <a:moveTo>
                  <a:pt x="304" y="455"/>
                </a:moveTo>
                <a:cubicBezTo>
                  <a:pt x="308" y="453"/>
                  <a:pt x="312" y="450"/>
                  <a:pt x="315" y="450"/>
                </a:cubicBezTo>
                <a:cubicBezTo>
                  <a:pt x="315" y="450"/>
                  <a:pt x="316" y="450"/>
                  <a:pt x="316" y="449"/>
                </a:cubicBezTo>
                <a:cubicBezTo>
                  <a:pt x="317" y="449"/>
                  <a:pt x="317" y="449"/>
                  <a:pt x="317" y="449"/>
                </a:cubicBezTo>
                <a:cubicBezTo>
                  <a:pt x="319" y="447"/>
                  <a:pt x="321" y="446"/>
                  <a:pt x="324" y="445"/>
                </a:cubicBezTo>
                <a:cubicBezTo>
                  <a:pt x="326" y="444"/>
                  <a:pt x="328" y="443"/>
                  <a:pt x="331" y="441"/>
                </a:cubicBezTo>
                <a:cubicBezTo>
                  <a:pt x="333" y="440"/>
                  <a:pt x="337" y="438"/>
                  <a:pt x="334" y="438"/>
                </a:cubicBezTo>
                <a:cubicBezTo>
                  <a:pt x="333" y="438"/>
                  <a:pt x="333" y="438"/>
                  <a:pt x="329" y="440"/>
                </a:cubicBezTo>
                <a:cubicBezTo>
                  <a:pt x="324" y="443"/>
                  <a:pt x="317" y="447"/>
                  <a:pt x="311" y="449"/>
                </a:cubicBezTo>
                <a:cubicBezTo>
                  <a:pt x="311" y="449"/>
                  <a:pt x="309" y="449"/>
                  <a:pt x="308" y="450"/>
                </a:cubicBezTo>
                <a:cubicBezTo>
                  <a:pt x="307" y="450"/>
                  <a:pt x="305" y="450"/>
                  <a:pt x="304" y="451"/>
                </a:cubicBezTo>
                <a:cubicBezTo>
                  <a:pt x="300" y="451"/>
                  <a:pt x="300" y="453"/>
                  <a:pt x="296" y="454"/>
                </a:cubicBezTo>
                <a:cubicBezTo>
                  <a:pt x="291" y="456"/>
                  <a:pt x="291" y="456"/>
                  <a:pt x="287" y="458"/>
                </a:cubicBezTo>
                <a:cubicBezTo>
                  <a:pt x="290" y="457"/>
                  <a:pt x="292" y="456"/>
                  <a:pt x="293" y="456"/>
                </a:cubicBezTo>
                <a:cubicBezTo>
                  <a:pt x="297" y="455"/>
                  <a:pt x="313" y="449"/>
                  <a:pt x="304" y="455"/>
                </a:cubicBezTo>
                <a:close/>
                <a:moveTo>
                  <a:pt x="263" y="459"/>
                </a:moveTo>
                <a:cubicBezTo>
                  <a:pt x="260" y="459"/>
                  <a:pt x="258" y="460"/>
                  <a:pt x="256" y="460"/>
                </a:cubicBezTo>
                <a:cubicBezTo>
                  <a:pt x="260" y="460"/>
                  <a:pt x="259" y="461"/>
                  <a:pt x="261" y="460"/>
                </a:cubicBezTo>
                <a:cubicBezTo>
                  <a:pt x="263" y="460"/>
                  <a:pt x="264" y="460"/>
                  <a:pt x="266" y="460"/>
                </a:cubicBezTo>
                <a:cubicBezTo>
                  <a:pt x="268" y="459"/>
                  <a:pt x="270" y="459"/>
                  <a:pt x="272" y="458"/>
                </a:cubicBezTo>
                <a:cubicBezTo>
                  <a:pt x="275" y="457"/>
                  <a:pt x="279" y="456"/>
                  <a:pt x="283" y="455"/>
                </a:cubicBezTo>
                <a:cubicBezTo>
                  <a:pt x="280" y="455"/>
                  <a:pt x="276" y="456"/>
                  <a:pt x="273" y="457"/>
                </a:cubicBezTo>
                <a:cubicBezTo>
                  <a:pt x="270" y="457"/>
                  <a:pt x="266" y="458"/>
                  <a:pt x="263" y="459"/>
                </a:cubicBezTo>
                <a:close/>
                <a:moveTo>
                  <a:pt x="209" y="464"/>
                </a:moveTo>
                <a:cubicBezTo>
                  <a:pt x="208" y="464"/>
                  <a:pt x="207" y="464"/>
                  <a:pt x="206" y="465"/>
                </a:cubicBezTo>
                <a:cubicBezTo>
                  <a:pt x="205" y="464"/>
                  <a:pt x="203" y="464"/>
                  <a:pt x="202" y="464"/>
                </a:cubicBezTo>
                <a:cubicBezTo>
                  <a:pt x="200" y="464"/>
                  <a:pt x="198" y="464"/>
                  <a:pt x="195" y="464"/>
                </a:cubicBezTo>
                <a:cubicBezTo>
                  <a:pt x="198" y="464"/>
                  <a:pt x="200" y="464"/>
                  <a:pt x="202" y="465"/>
                </a:cubicBezTo>
                <a:cubicBezTo>
                  <a:pt x="203" y="465"/>
                  <a:pt x="204" y="465"/>
                  <a:pt x="206" y="465"/>
                </a:cubicBezTo>
                <a:cubicBezTo>
                  <a:pt x="207" y="465"/>
                  <a:pt x="208" y="465"/>
                  <a:pt x="209" y="465"/>
                </a:cubicBezTo>
                <a:cubicBezTo>
                  <a:pt x="214" y="465"/>
                  <a:pt x="219" y="465"/>
                  <a:pt x="224" y="465"/>
                </a:cubicBezTo>
                <a:cubicBezTo>
                  <a:pt x="219" y="464"/>
                  <a:pt x="214" y="464"/>
                  <a:pt x="209" y="464"/>
                </a:cubicBezTo>
                <a:close/>
                <a:moveTo>
                  <a:pt x="332" y="452"/>
                </a:moveTo>
                <a:cubicBezTo>
                  <a:pt x="332" y="452"/>
                  <a:pt x="332" y="451"/>
                  <a:pt x="332" y="451"/>
                </a:cubicBezTo>
                <a:cubicBezTo>
                  <a:pt x="332" y="451"/>
                  <a:pt x="332" y="452"/>
                  <a:pt x="332" y="452"/>
                </a:cubicBezTo>
                <a:cubicBezTo>
                  <a:pt x="332" y="452"/>
                  <a:pt x="332" y="452"/>
                  <a:pt x="332" y="452"/>
                </a:cubicBezTo>
                <a:close/>
                <a:moveTo>
                  <a:pt x="332" y="452"/>
                </a:moveTo>
                <a:cubicBezTo>
                  <a:pt x="332" y="451"/>
                  <a:pt x="332" y="451"/>
                  <a:pt x="332" y="451"/>
                </a:cubicBezTo>
                <a:cubicBezTo>
                  <a:pt x="332" y="451"/>
                  <a:pt x="332" y="451"/>
                  <a:pt x="332" y="451"/>
                </a:cubicBezTo>
                <a:lnTo>
                  <a:pt x="332" y="452"/>
                </a:lnTo>
                <a:close/>
                <a:moveTo>
                  <a:pt x="308" y="463"/>
                </a:moveTo>
                <a:cubicBezTo>
                  <a:pt x="312" y="461"/>
                  <a:pt x="316" y="460"/>
                  <a:pt x="320" y="458"/>
                </a:cubicBezTo>
                <a:cubicBezTo>
                  <a:pt x="324" y="456"/>
                  <a:pt x="328" y="454"/>
                  <a:pt x="332" y="452"/>
                </a:cubicBezTo>
                <a:cubicBezTo>
                  <a:pt x="328" y="453"/>
                  <a:pt x="324" y="455"/>
                  <a:pt x="320" y="457"/>
                </a:cubicBezTo>
                <a:cubicBezTo>
                  <a:pt x="316" y="459"/>
                  <a:pt x="312" y="461"/>
                  <a:pt x="308" y="463"/>
                </a:cubicBezTo>
                <a:close/>
                <a:moveTo>
                  <a:pt x="311" y="461"/>
                </a:moveTo>
                <a:cubicBezTo>
                  <a:pt x="314" y="458"/>
                  <a:pt x="318" y="456"/>
                  <a:pt x="322" y="455"/>
                </a:cubicBezTo>
                <a:cubicBezTo>
                  <a:pt x="323" y="455"/>
                  <a:pt x="326" y="453"/>
                  <a:pt x="328" y="452"/>
                </a:cubicBezTo>
                <a:cubicBezTo>
                  <a:pt x="329" y="451"/>
                  <a:pt x="331" y="451"/>
                  <a:pt x="332" y="450"/>
                </a:cubicBezTo>
                <a:cubicBezTo>
                  <a:pt x="333" y="449"/>
                  <a:pt x="335" y="448"/>
                  <a:pt x="336" y="447"/>
                </a:cubicBezTo>
                <a:cubicBezTo>
                  <a:pt x="339" y="446"/>
                  <a:pt x="342" y="444"/>
                  <a:pt x="345" y="442"/>
                </a:cubicBezTo>
                <a:cubicBezTo>
                  <a:pt x="340" y="444"/>
                  <a:pt x="335" y="447"/>
                  <a:pt x="329" y="450"/>
                </a:cubicBezTo>
                <a:cubicBezTo>
                  <a:pt x="323" y="453"/>
                  <a:pt x="317" y="455"/>
                  <a:pt x="311" y="458"/>
                </a:cubicBezTo>
                <a:cubicBezTo>
                  <a:pt x="309" y="459"/>
                  <a:pt x="308" y="459"/>
                  <a:pt x="308" y="460"/>
                </a:cubicBezTo>
                <a:cubicBezTo>
                  <a:pt x="307" y="460"/>
                  <a:pt x="307" y="460"/>
                  <a:pt x="308" y="460"/>
                </a:cubicBezTo>
                <a:cubicBezTo>
                  <a:pt x="311" y="459"/>
                  <a:pt x="313" y="458"/>
                  <a:pt x="315" y="457"/>
                </a:cubicBezTo>
                <a:cubicBezTo>
                  <a:pt x="314" y="458"/>
                  <a:pt x="310" y="460"/>
                  <a:pt x="311" y="461"/>
                </a:cubicBezTo>
                <a:close/>
                <a:moveTo>
                  <a:pt x="324" y="450"/>
                </a:moveTo>
                <a:cubicBezTo>
                  <a:pt x="324" y="450"/>
                  <a:pt x="324" y="450"/>
                  <a:pt x="324" y="450"/>
                </a:cubicBezTo>
                <a:cubicBezTo>
                  <a:pt x="330" y="447"/>
                  <a:pt x="335" y="446"/>
                  <a:pt x="342" y="441"/>
                </a:cubicBezTo>
                <a:cubicBezTo>
                  <a:pt x="338" y="443"/>
                  <a:pt x="335" y="444"/>
                  <a:pt x="331" y="446"/>
                </a:cubicBezTo>
                <a:cubicBezTo>
                  <a:pt x="329" y="447"/>
                  <a:pt x="326" y="449"/>
                  <a:pt x="324" y="450"/>
                </a:cubicBezTo>
                <a:close/>
                <a:moveTo>
                  <a:pt x="449" y="309"/>
                </a:moveTo>
                <a:cubicBezTo>
                  <a:pt x="449" y="310"/>
                  <a:pt x="449" y="311"/>
                  <a:pt x="448" y="312"/>
                </a:cubicBezTo>
                <a:cubicBezTo>
                  <a:pt x="449" y="311"/>
                  <a:pt x="449" y="310"/>
                  <a:pt x="449" y="309"/>
                </a:cubicBezTo>
                <a:close/>
                <a:moveTo>
                  <a:pt x="215" y="186"/>
                </a:moveTo>
                <a:cubicBezTo>
                  <a:pt x="215" y="186"/>
                  <a:pt x="215" y="186"/>
                  <a:pt x="215" y="186"/>
                </a:cubicBezTo>
                <a:cubicBezTo>
                  <a:pt x="216" y="185"/>
                  <a:pt x="216" y="185"/>
                  <a:pt x="217" y="184"/>
                </a:cubicBezTo>
                <a:cubicBezTo>
                  <a:pt x="217" y="183"/>
                  <a:pt x="219" y="184"/>
                  <a:pt x="219" y="183"/>
                </a:cubicBezTo>
                <a:cubicBezTo>
                  <a:pt x="218" y="183"/>
                  <a:pt x="218" y="183"/>
                  <a:pt x="217" y="183"/>
                </a:cubicBezTo>
                <a:cubicBezTo>
                  <a:pt x="216" y="184"/>
                  <a:pt x="216" y="184"/>
                  <a:pt x="215" y="184"/>
                </a:cubicBezTo>
                <a:cubicBezTo>
                  <a:pt x="214" y="184"/>
                  <a:pt x="213" y="184"/>
                  <a:pt x="211" y="185"/>
                </a:cubicBezTo>
                <a:cubicBezTo>
                  <a:pt x="211" y="184"/>
                  <a:pt x="213" y="184"/>
                  <a:pt x="212" y="183"/>
                </a:cubicBezTo>
                <a:cubicBezTo>
                  <a:pt x="212" y="184"/>
                  <a:pt x="211" y="184"/>
                  <a:pt x="210" y="184"/>
                </a:cubicBezTo>
                <a:cubicBezTo>
                  <a:pt x="210" y="184"/>
                  <a:pt x="209" y="184"/>
                  <a:pt x="209" y="184"/>
                </a:cubicBezTo>
                <a:cubicBezTo>
                  <a:pt x="210" y="183"/>
                  <a:pt x="212" y="183"/>
                  <a:pt x="214" y="182"/>
                </a:cubicBezTo>
                <a:cubicBezTo>
                  <a:pt x="212" y="182"/>
                  <a:pt x="212" y="183"/>
                  <a:pt x="211" y="183"/>
                </a:cubicBezTo>
                <a:cubicBezTo>
                  <a:pt x="210" y="183"/>
                  <a:pt x="210" y="183"/>
                  <a:pt x="209" y="183"/>
                </a:cubicBezTo>
                <a:cubicBezTo>
                  <a:pt x="208" y="183"/>
                  <a:pt x="208" y="184"/>
                  <a:pt x="208" y="184"/>
                </a:cubicBezTo>
                <a:cubicBezTo>
                  <a:pt x="207" y="186"/>
                  <a:pt x="205" y="185"/>
                  <a:pt x="204" y="186"/>
                </a:cubicBezTo>
                <a:cubicBezTo>
                  <a:pt x="203" y="186"/>
                  <a:pt x="203" y="186"/>
                  <a:pt x="202" y="186"/>
                </a:cubicBezTo>
                <a:cubicBezTo>
                  <a:pt x="201" y="186"/>
                  <a:pt x="200" y="186"/>
                  <a:pt x="200" y="187"/>
                </a:cubicBezTo>
                <a:cubicBezTo>
                  <a:pt x="199" y="188"/>
                  <a:pt x="200" y="188"/>
                  <a:pt x="200" y="188"/>
                </a:cubicBezTo>
                <a:cubicBezTo>
                  <a:pt x="199" y="189"/>
                  <a:pt x="201" y="188"/>
                  <a:pt x="201" y="188"/>
                </a:cubicBezTo>
                <a:cubicBezTo>
                  <a:pt x="202" y="188"/>
                  <a:pt x="203" y="187"/>
                  <a:pt x="203" y="187"/>
                </a:cubicBezTo>
                <a:cubicBezTo>
                  <a:pt x="202" y="188"/>
                  <a:pt x="200" y="189"/>
                  <a:pt x="199" y="190"/>
                </a:cubicBezTo>
                <a:cubicBezTo>
                  <a:pt x="198" y="191"/>
                  <a:pt x="196" y="191"/>
                  <a:pt x="195" y="192"/>
                </a:cubicBezTo>
                <a:cubicBezTo>
                  <a:pt x="194" y="193"/>
                  <a:pt x="193" y="194"/>
                  <a:pt x="191" y="195"/>
                </a:cubicBezTo>
                <a:cubicBezTo>
                  <a:pt x="191" y="195"/>
                  <a:pt x="190" y="196"/>
                  <a:pt x="189" y="196"/>
                </a:cubicBezTo>
                <a:cubicBezTo>
                  <a:pt x="189" y="196"/>
                  <a:pt x="188" y="197"/>
                  <a:pt x="188" y="198"/>
                </a:cubicBezTo>
                <a:cubicBezTo>
                  <a:pt x="188" y="197"/>
                  <a:pt x="189" y="196"/>
                  <a:pt x="188" y="196"/>
                </a:cubicBezTo>
                <a:cubicBezTo>
                  <a:pt x="187" y="198"/>
                  <a:pt x="184" y="200"/>
                  <a:pt x="182" y="202"/>
                </a:cubicBezTo>
                <a:cubicBezTo>
                  <a:pt x="182" y="203"/>
                  <a:pt x="181" y="206"/>
                  <a:pt x="181" y="205"/>
                </a:cubicBezTo>
                <a:cubicBezTo>
                  <a:pt x="182" y="205"/>
                  <a:pt x="182" y="205"/>
                  <a:pt x="183" y="205"/>
                </a:cubicBezTo>
                <a:cubicBezTo>
                  <a:pt x="183" y="204"/>
                  <a:pt x="184" y="203"/>
                  <a:pt x="185" y="203"/>
                </a:cubicBezTo>
                <a:cubicBezTo>
                  <a:pt x="185" y="203"/>
                  <a:pt x="186" y="202"/>
                  <a:pt x="187" y="202"/>
                </a:cubicBezTo>
                <a:cubicBezTo>
                  <a:pt x="187" y="202"/>
                  <a:pt x="186" y="203"/>
                  <a:pt x="185" y="204"/>
                </a:cubicBezTo>
                <a:cubicBezTo>
                  <a:pt x="184" y="205"/>
                  <a:pt x="184" y="205"/>
                  <a:pt x="184" y="205"/>
                </a:cubicBezTo>
                <a:cubicBezTo>
                  <a:pt x="184" y="207"/>
                  <a:pt x="182" y="208"/>
                  <a:pt x="181" y="209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79" y="212"/>
                  <a:pt x="179" y="213"/>
                  <a:pt x="178" y="214"/>
                </a:cubicBezTo>
                <a:cubicBezTo>
                  <a:pt x="176" y="216"/>
                  <a:pt x="176" y="216"/>
                  <a:pt x="176" y="216"/>
                </a:cubicBezTo>
                <a:cubicBezTo>
                  <a:pt x="176" y="217"/>
                  <a:pt x="175" y="218"/>
                  <a:pt x="175" y="218"/>
                </a:cubicBezTo>
                <a:cubicBezTo>
                  <a:pt x="175" y="218"/>
                  <a:pt x="176" y="217"/>
                  <a:pt x="176" y="216"/>
                </a:cubicBezTo>
                <a:cubicBezTo>
                  <a:pt x="177" y="216"/>
                  <a:pt x="178" y="216"/>
                  <a:pt x="178" y="215"/>
                </a:cubicBezTo>
                <a:cubicBezTo>
                  <a:pt x="179" y="214"/>
                  <a:pt x="179" y="213"/>
                  <a:pt x="180" y="212"/>
                </a:cubicBezTo>
                <a:cubicBezTo>
                  <a:pt x="181" y="212"/>
                  <a:pt x="181" y="211"/>
                  <a:pt x="181" y="211"/>
                </a:cubicBezTo>
                <a:cubicBezTo>
                  <a:pt x="182" y="210"/>
                  <a:pt x="183" y="208"/>
                  <a:pt x="184" y="207"/>
                </a:cubicBezTo>
                <a:cubicBezTo>
                  <a:pt x="185" y="206"/>
                  <a:pt x="186" y="205"/>
                  <a:pt x="186" y="203"/>
                </a:cubicBezTo>
                <a:cubicBezTo>
                  <a:pt x="186" y="203"/>
                  <a:pt x="187" y="203"/>
                  <a:pt x="187" y="203"/>
                </a:cubicBezTo>
                <a:cubicBezTo>
                  <a:pt x="189" y="203"/>
                  <a:pt x="190" y="201"/>
                  <a:pt x="190" y="200"/>
                </a:cubicBezTo>
                <a:cubicBezTo>
                  <a:pt x="191" y="200"/>
                  <a:pt x="191" y="199"/>
                  <a:pt x="192" y="199"/>
                </a:cubicBezTo>
                <a:cubicBezTo>
                  <a:pt x="194" y="198"/>
                  <a:pt x="195" y="197"/>
                  <a:pt x="197" y="195"/>
                </a:cubicBezTo>
                <a:cubicBezTo>
                  <a:pt x="199" y="194"/>
                  <a:pt x="201" y="193"/>
                  <a:pt x="202" y="192"/>
                </a:cubicBezTo>
                <a:cubicBezTo>
                  <a:pt x="203" y="191"/>
                  <a:pt x="204" y="191"/>
                  <a:pt x="204" y="191"/>
                </a:cubicBezTo>
                <a:cubicBezTo>
                  <a:pt x="204" y="191"/>
                  <a:pt x="203" y="191"/>
                  <a:pt x="203" y="192"/>
                </a:cubicBezTo>
                <a:cubicBezTo>
                  <a:pt x="204" y="191"/>
                  <a:pt x="203" y="193"/>
                  <a:pt x="204" y="192"/>
                </a:cubicBezTo>
                <a:cubicBezTo>
                  <a:pt x="205" y="191"/>
                  <a:pt x="206" y="191"/>
                  <a:pt x="206" y="191"/>
                </a:cubicBezTo>
                <a:cubicBezTo>
                  <a:pt x="206" y="191"/>
                  <a:pt x="205" y="191"/>
                  <a:pt x="205" y="192"/>
                </a:cubicBezTo>
                <a:cubicBezTo>
                  <a:pt x="205" y="192"/>
                  <a:pt x="202" y="193"/>
                  <a:pt x="203" y="194"/>
                </a:cubicBezTo>
                <a:cubicBezTo>
                  <a:pt x="203" y="194"/>
                  <a:pt x="205" y="193"/>
                  <a:pt x="206" y="192"/>
                </a:cubicBezTo>
                <a:cubicBezTo>
                  <a:pt x="206" y="192"/>
                  <a:pt x="206" y="192"/>
                  <a:pt x="207" y="192"/>
                </a:cubicBezTo>
                <a:cubicBezTo>
                  <a:pt x="206" y="193"/>
                  <a:pt x="205" y="193"/>
                  <a:pt x="204" y="194"/>
                </a:cubicBezTo>
                <a:cubicBezTo>
                  <a:pt x="203" y="194"/>
                  <a:pt x="203" y="195"/>
                  <a:pt x="203" y="195"/>
                </a:cubicBezTo>
                <a:cubicBezTo>
                  <a:pt x="203" y="195"/>
                  <a:pt x="203" y="196"/>
                  <a:pt x="204" y="196"/>
                </a:cubicBezTo>
                <a:cubicBezTo>
                  <a:pt x="205" y="195"/>
                  <a:pt x="205" y="195"/>
                  <a:pt x="206" y="194"/>
                </a:cubicBezTo>
                <a:cubicBezTo>
                  <a:pt x="207" y="193"/>
                  <a:pt x="208" y="193"/>
                  <a:pt x="209" y="192"/>
                </a:cubicBezTo>
                <a:cubicBezTo>
                  <a:pt x="210" y="191"/>
                  <a:pt x="211" y="191"/>
                  <a:pt x="211" y="190"/>
                </a:cubicBezTo>
                <a:cubicBezTo>
                  <a:pt x="212" y="190"/>
                  <a:pt x="213" y="190"/>
                  <a:pt x="213" y="190"/>
                </a:cubicBezTo>
                <a:cubicBezTo>
                  <a:pt x="215" y="189"/>
                  <a:pt x="215" y="187"/>
                  <a:pt x="215" y="186"/>
                </a:cubicBezTo>
                <a:close/>
                <a:moveTo>
                  <a:pt x="229" y="189"/>
                </a:moveTo>
                <a:cubicBezTo>
                  <a:pt x="230" y="188"/>
                  <a:pt x="226" y="189"/>
                  <a:pt x="226" y="188"/>
                </a:cubicBezTo>
                <a:cubicBezTo>
                  <a:pt x="226" y="188"/>
                  <a:pt x="226" y="188"/>
                  <a:pt x="225" y="188"/>
                </a:cubicBezTo>
                <a:cubicBezTo>
                  <a:pt x="224" y="188"/>
                  <a:pt x="224" y="189"/>
                  <a:pt x="223" y="188"/>
                </a:cubicBezTo>
                <a:cubicBezTo>
                  <a:pt x="223" y="188"/>
                  <a:pt x="223" y="189"/>
                  <a:pt x="223" y="189"/>
                </a:cubicBezTo>
                <a:cubicBezTo>
                  <a:pt x="222" y="190"/>
                  <a:pt x="221" y="190"/>
                  <a:pt x="219" y="190"/>
                </a:cubicBezTo>
                <a:cubicBezTo>
                  <a:pt x="220" y="191"/>
                  <a:pt x="221" y="191"/>
                  <a:pt x="222" y="190"/>
                </a:cubicBezTo>
                <a:cubicBezTo>
                  <a:pt x="222" y="190"/>
                  <a:pt x="223" y="190"/>
                  <a:pt x="223" y="190"/>
                </a:cubicBezTo>
                <a:cubicBezTo>
                  <a:pt x="223" y="190"/>
                  <a:pt x="223" y="191"/>
                  <a:pt x="222" y="191"/>
                </a:cubicBezTo>
                <a:cubicBezTo>
                  <a:pt x="224" y="191"/>
                  <a:pt x="224" y="189"/>
                  <a:pt x="226" y="189"/>
                </a:cubicBezTo>
                <a:cubicBezTo>
                  <a:pt x="227" y="189"/>
                  <a:pt x="228" y="189"/>
                  <a:pt x="229" y="189"/>
                </a:cubicBezTo>
                <a:close/>
                <a:moveTo>
                  <a:pt x="232" y="189"/>
                </a:moveTo>
                <a:cubicBezTo>
                  <a:pt x="231" y="189"/>
                  <a:pt x="230" y="189"/>
                  <a:pt x="229" y="189"/>
                </a:cubicBezTo>
                <a:cubicBezTo>
                  <a:pt x="228" y="190"/>
                  <a:pt x="227" y="190"/>
                  <a:pt x="226" y="190"/>
                </a:cubicBezTo>
                <a:cubicBezTo>
                  <a:pt x="225" y="190"/>
                  <a:pt x="224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1" y="191"/>
                  <a:pt x="220" y="191"/>
                  <a:pt x="219" y="192"/>
                </a:cubicBezTo>
                <a:cubicBezTo>
                  <a:pt x="218" y="193"/>
                  <a:pt x="217" y="193"/>
                  <a:pt x="216" y="194"/>
                </a:cubicBezTo>
                <a:cubicBezTo>
                  <a:pt x="215" y="194"/>
                  <a:pt x="214" y="194"/>
                  <a:pt x="214" y="195"/>
                </a:cubicBezTo>
                <a:cubicBezTo>
                  <a:pt x="215" y="195"/>
                  <a:pt x="215" y="195"/>
                  <a:pt x="216" y="194"/>
                </a:cubicBezTo>
                <a:cubicBezTo>
                  <a:pt x="217" y="194"/>
                  <a:pt x="218" y="193"/>
                  <a:pt x="218" y="194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20" y="194"/>
                  <a:pt x="220" y="194"/>
                  <a:pt x="221" y="194"/>
                </a:cubicBezTo>
                <a:cubicBezTo>
                  <a:pt x="222" y="193"/>
                  <a:pt x="224" y="192"/>
                  <a:pt x="225" y="192"/>
                </a:cubicBezTo>
                <a:cubicBezTo>
                  <a:pt x="227" y="191"/>
                  <a:pt x="229" y="191"/>
                  <a:pt x="230" y="191"/>
                </a:cubicBezTo>
                <a:cubicBezTo>
                  <a:pt x="231" y="190"/>
                  <a:pt x="231" y="190"/>
                  <a:pt x="231" y="190"/>
                </a:cubicBezTo>
                <a:cubicBezTo>
                  <a:pt x="230" y="190"/>
                  <a:pt x="231" y="189"/>
                  <a:pt x="231" y="189"/>
                </a:cubicBezTo>
                <a:cubicBezTo>
                  <a:pt x="232" y="189"/>
                  <a:pt x="233" y="190"/>
                  <a:pt x="233" y="190"/>
                </a:cubicBezTo>
                <a:cubicBezTo>
                  <a:pt x="233" y="189"/>
                  <a:pt x="234" y="190"/>
                  <a:pt x="234" y="189"/>
                </a:cubicBezTo>
                <a:cubicBezTo>
                  <a:pt x="234" y="189"/>
                  <a:pt x="233" y="189"/>
                  <a:pt x="232" y="189"/>
                </a:cubicBezTo>
                <a:close/>
                <a:moveTo>
                  <a:pt x="175" y="216"/>
                </a:moveTo>
                <a:cubicBezTo>
                  <a:pt x="175" y="215"/>
                  <a:pt x="176" y="214"/>
                  <a:pt x="177" y="215"/>
                </a:cubicBezTo>
                <a:cubicBezTo>
                  <a:pt x="178" y="213"/>
                  <a:pt x="179" y="211"/>
                  <a:pt x="180" y="210"/>
                </a:cubicBezTo>
                <a:cubicBezTo>
                  <a:pt x="181" y="208"/>
                  <a:pt x="182" y="207"/>
                  <a:pt x="183" y="205"/>
                </a:cubicBezTo>
                <a:cubicBezTo>
                  <a:pt x="182" y="206"/>
                  <a:pt x="181" y="207"/>
                  <a:pt x="181" y="207"/>
                </a:cubicBezTo>
                <a:cubicBezTo>
                  <a:pt x="181" y="207"/>
                  <a:pt x="181" y="206"/>
                  <a:pt x="180" y="206"/>
                </a:cubicBezTo>
                <a:cubicBezTo>
                  <a:pt x="180" y="207"/>
                  <a:pt x="179" y="208"/>
                  <a:pt x="179" y="209"/>
                </a:cubicBezTo>
                <a:cubicBezTo>
                  <a:pt x="178" y="210"/>
                  <a:pt x="177" y="211"/>
                  <a:pt x="177" y="212"/>
                </a:cubicBezTo>
                <a:cubicBezTo>
                  <a:pt x="176" y="213"/>
                  <a:pt x="175" y="214"/>
                  <a:pt x="175" y="215"/>
                </a:cubicBezTo>
                <a:cubicBezTo>
                  <a:pt x="174" y="216"/>
                  <a:pt x="174" y="217"/>
                  <a:pt x="173" y="218"/>
                </a:cubicBezTo>
                <a:cubicBezTo>
                  <a:pt x="174" y="218"/>
                  <a:pt x="174" y="217"/>
                  <a:pt x="175" y="216"/>
                </a:cubicBezTo>
                <a:close/>
                <a:moveTo>
                  <a:pt x="145" y="215"/>
                </a:moveTo>
                <a:cubicBezTo>
                  <a:pt x="145" y="215"/>
                  <a:pt x="144" y="214"/>
                  <a:pt x="144" y="214"/>
                </a:cubicBezTo>
                <a:cubicBezTo>
                  <a:pt x="144" y="215"/>
                  <a:pt x="143" y="216"/>
                  <a:pt x="142" y="217"/>
                </a:cubicBezTo>
                <a:cubicBezTo>
                  <a:pt x="142" y="218"/>
                  <a:pt x="142" y="218"/>
                  <a:pt x="142" y="219"/>
                </a:cubicBezTo>
                <a:cubicBezTo>
                  <a:pt x="141" y="220"/>
                  <a:pt x="141" y="220"/>
                  <a:pt x="141" y="221"/>
                </a:cubicBezTo>
                <a:cubicBezTo>
                  <a:pt x="141" y="223"/>
                  <a:pt x="139" y="226"/>
                  <a:pt x="139" y="229"/>
                </a:cubicBezTo>
                <a:cubicBezTo>
                  <a:pt x="140" y="227"/>
                  <a:pt x="141" y="225"/>
                  <a:pt x="142" y="223"/>
                </a:cubicBezTo>
                <a:cubicBezTo>
                  <a:pt x="142" y="222"/>
                  <a:pt x="143" y="221"/>
                  <a:pt x="143" y="220"/>
                </a:cubicBezTo>
                <a:cubicBezTo>
                  <a:pt x="144" y="219"/>
                  <a:pt x="144" y="218"/>
                  <a:pt x="145" y="217"/>
                </a:cubicBezTo>
                <a:cubicBezTo>
                  <a:pt x="145" y="216"/>
                  <a:pt x="146" y="215"/>
                  <a:pt x="145" y="215"/>
                </a:cubicBezTo>
                <a:close/>
                <a:moveTo>
                  <a:pt x="142" y="248"/>
                </a:moveTo>
                <a:cubicBezTo>
                  <a:pt x="142" y="250"/>
                  <a:pt x="142" y="251"/>
                  <a:pt x="143" y="250"/>
                </a:cubicBezTo>
                <a:cubicBezTo>
                  <a:pt x="144" y="250"/>
                  <a:pt x="144" y="249"/>
                  <a:pt x="144" y="247"/>
                </a:cubicBezTo>
                <a:cubicBezTo>
                  <a:pt x="144" y="246"/>
                  <a:pt x="145" y="244"/>
                  <a:pt x="144" y="246"/>
                </a:cubicBezTo>
                <a:cubicBezTo>
                  <a:pt x="143" y="246"/>
                  <a:pt x="143" y="246"/>
                  <a:pt x="142" y="248"/>
                </a:cubicBezTo>
                <a:close/>
                <a:moveTo>
                  <a:pt x="157" y="292"/>
                </a:moveTo>
                <a:cubicBezTo>
                  <a:pt x="157" y="292"/>
                  <a:pt x="157" y="294"/>
                  <a:pt x="158" y="294"/>
                </a:cubicBezTo>
                <a:cubicBezTo>
                  <a:pt x="159" y="293"/>
                  <a:pt x="158" y="291"/>
                  <a:pt x="158" y="290"/>
                </a:cubicBezTo>
                <a:cubicBezTo>
                  <a:pt x="157" y="290"/>
                  <a:pt x="156" y="289"/>
                  <a:pt x="157" y="292"/>
                </a:cubicBezTo>
                <a:close/>
                <a:moveTo>
                  <a:pt x="140" y="233"/>
                </a:moveTo>
                <a:cubicBezTo>
                  <a:pt x="141" y="232"/>
                  <a:pt x="141" y="230"/>
                  <a:pt x="142" y="227"/>
                </a:cubicBezTo>
                <a:cubicBezTo>
                  <a:pt x="140" y="229"/>
                  <a:pt x="139" y="231"/>
                  <a:pt x="138" y="234"/>
                </a:cubicBezTo>
                <a:cubicBezTo>
                  <a:pt x="139" y="234"/>
                  <a:pt x="139" y="234"/>
                  <a:pt x="140" y="233"/>
                </a:cubicBezTo>
                <a:close/>
                <a:moveTo>
                  <a:pt x="267" y="195"/>
                </a:move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lose/>
                <a:moveTo>
                  <a:pt x="271" y="197"/>
                </a:moveTo>
                <a:cubicBezTo>
                  <a:pt x="270" y="196"/>
                  <a:pt x="269" y="194"/>
                  <a:pt x="268" y="195"/>
                </a:cubicBezTo>
                <a:cubicBezTo>
                  <a:pt x="268" y="195"/>
                  <a:pt x="267" y="195"/>
                  <a:pt x="267" y="195"/>
                </a:cubicBezTo>
                <a:cubicBezTo>
                  <a:pt x="268" y="196"/>
                  <a:pt x="270" y="197"/>
                  <a:pt x="271" y="197"/>
                </a:cubicBezTo>
                <a:close/>
                <a:moveTo>
                  <a:pt x="266" y="195"/>
                </a:moveTo>
                <a:cubicBezTo>
                  <a:pt x="264" y="195"/>
                  <a:pt x="263" y="194"/>
                  <a:pt x="261" y="193"/>
                </a:cubicBezTo>
                <a:cubicBezTo>
                  <a:pt x="260" y="193"/>
                  <a:pt x="259" y="192"/>
                  <a:pt x="258" y="191"/>
                </a:cubicBezTo>
                <a:cubicBezTo>
                  <a:pt x="257" y="192"/>
                  <a:pt x="258" y="193"/>
                  <a:pt x="259" y="193"/>
                </a:cubicBezTo>
                <a:cubicBezTo>
                  <a:pt x="259" y="194"/>
                  <a:pt x="256" y="193"/>
                  <a:pt x="258" y="194"/>
                </a:cubicBezTo>
                <a:cubicBezTo>
                  <a:pt x="259" y="195"/>
                  <a:pt x="257" y="195"/>
                  <a:pt x="258" y="196"/>
                </a:cubicBezTo>
                <a:cubicBezTo>
                  <a:pt x="259" y="196"/>
                  <a:pt x="259" y="197"/>
                  <a:pt x="260" y="197"/>
                </a:cubicBezTo>
                <a:cubicBezTo>
                  <a:pt x="262" y="199"/>
                  <a:pt x="260" y="196"/>
                  <a:pt x="261" y="197"/>
                </a:cubicBezTo>
                <a:cubicBezTo>
                  <a:pt x="261" y="197"/>
                  <a:pt x="261" y="197"/>
                  <a:pt x="261" y="197"/>
                </a:cubicBezTo>
                <a:cubicBezTo>
                  <a:pt x="262" y="198"/>
                  <a:pt x="264" y="198"/>
                  <a:pt x="265" y="198"/>
                </a:cubicBezTo>
                <a:cubicBezTo>
                  <a:pt x="266" y="199"/>
                  <a:pt x="266" y="200"/>
                  <a:pt x="267" y="200"/>
                </a:cubicBezTo>
                <a:cubicBezTo>
                  <a:pt x="267" y="200"/>
                  <a:pt x="267" y="199"/>
                  <a:pt x="267" y="198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66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7" y="197"/>
                </a:cubicBezTo>
                <a:cubicBezTo>
                  <a:pt x="268" y="196"/>
                  <a:pt x="268" y="196"/>
                  <a:pt x="269" y="198"/>
                </a:cubicBezTo>
                <a:cubicBezTo>
                  <a:pt x="270" y="199"/>
                  <a:pt x="272" y="199"/>
                  <a:pt x="274" y="200"/>
                </a:cubicBezTo>
                <a:cubicBezTo>
                  <a:pt x="273" y="199"/>
                  <a:pt x="271" y="198"/>
                  <a:pt x="270" y="197"/>
                </a:cubicBezTo>
                <a:cubicBezTo>
                  <a:pt x="268" y="197"/>
                  <a:pt x="267" y="196"/>
                  <a:pt x="266" y="195"/>
                </a:cubicBezTo>
                <a:close/>
                <a:moveTo>
                  <a:pt x="260" y="321"/>
                </a:moveTo>
                <a:cubicBezTo>
                  <a:pt x="258" y="321"/>
                  <a:pt x="258" y="321"/>
                  <a:pt x="258" y="321"/>
                </a:cubicBezTo>
                <a:cubicBezTo>
                  <a:pt x="258" y="321"/>
                  <a:pt x="257" y="321"/>
                  <a:pt x="256" y="321"/>
                </a:cubicBezTo>
                <a:cubicBezTo>
                  <a:pt x="255" y="321"/>
                  <a:pt x="253" y="322"/>
                  <a:pt x="252" y="323"/>
                </a:cubicBezTo>
                <a:cubicBezTo>
                  <a:pt x="253" y="323"/>
                  <a:pt x="255" y="322"/>
                  <a:pt x="256" y="322"/>
                </a:cubicBezTo>
                <a:cubicBezTo>
                  <a:pt x="255" y="323"/>
                  <a:pt x="253" y="324"/>
                  <a:pt x="252" y="324"/>
                </a:cubicBezTo>
                <a:cubicBezTo>
                  <a:pt x="250" y="325"/>
                  <a:pt x="249" y="325"/>
                  <a:pt x="247" y="326"/>
                </a:cubicBezTo>
                <a:cubicBezTo>
                  <a:pt x="248" y="326"/>
                  <a:pt x="250" y="326"/>
                  <a:pt x="251" y="325"/>
                </a:cubicBezTo>
                <a:cubicBezTo>
                  <a:pt x="252" y="325"/>
                  <a:pt x="253" y="325"/>
                  <a:pt x="254" y="324"/>
                </a:cubicBezTo>
                <a:cubicBezTo>
                  <a:pt x="256" y="323"/>
                  <a:pt x="258" y="322"/>
                  <a:pt x="260" y="321"/>
                </a:cubicBezTo>
                <a:cubicBezTo>
                  <a:pt x="260" y="321"/>
                  <a:pt x="258" y="321"/>
                  <a:pt x="258" y="322"/>
                </a:cubicBezTo>
                <a:cubicBezTo>
                  <a:pt x="259" y="322"/>
                  <a:pt x="260" y="322"/>
                  <a:pt x="260" y="321"/>
                </a:cubicBezTo>
                <a:cubicBezTo>
                  <a:pt x="261" y="321"/>
                  <a:pt x="262" y="321"/>
                  <a:pt x="262" y="320"/>
                </a:cubicBezTo>
                <a:cubicBezTo>
                  <a:pt x="263" y="320"/>
                  <a:pt x="265" y="319"/>
                  <a:pt x="266" y="318"/>
                </a:cubicBezTo>
                <a:cubicBezTo>
                  <a:pt x="264" y="319"/>
                  <a:pt x="262" y="319"/>
                  <a:pt x="261" y="320"/>
                </a:cubicBezTo>
                <a:cubicBezTo>
                  <a:pt x="260" y="320"/>
                  <a:pt x="260" y="320"/>
                  <a:pt x="260" y="321"/>
                </a:cubicBezTo>
                <a:close/>
                <a:moveTo>
                  <a:pt x="268" y="193"/>
                </a:moveTo>
                <a:cubicBezTo>
                  <a:pt x="267" y="194"/>
                  <a:pt x="265" y="193"/>
                  <a:pt x="265" y="193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4" y="194"/>
                  <a:pt x="266" y="194"/>
                  <a:pt x="267" y="195"/>
                </a:cubicBezTo>
                <a:cubicBezTo>
                  <a:pt x="267" y="195"/>
                  <a:pt x="267" y="194"/>
                  <a:pt x="268" y="193"/>
                </a:cubicBezTo>
                <a:close/>
                <a:moveTo>
                  <a:pt x="240" y="184"/>
                </a:moveTo>
                <a:cubicBezTo>
                  <a:pt x="240" y="183"/>
                  <a:pt x="241" y="184"/>
                  <a:pt x="241" y="183"/>
                </a:cubicBezTo>
                <a:cubicBezTo>
                  <a:pt x="240" y="183"/>
                  <a:pt x="239" y="182"/>
                  <a:pt x="238" y="182"/>
                </a:cubicBezTo>
                <a:cubicBezTo>
                  <a:pt x="236" y="183"/>
                  <a:pt x="237" y="184"/>
                  <a:pt x="237" y="184"/>
                </a:cubicBezTo>
                <a:cubicBezTo>
                  <a:pt x="238" y="183"/>
                  <a:pt x="239" y="184"/>
                  <a:pt x="240" y="184"/>
                </a:cubicBezTo>
                <a:close/>
                <a:moveTo>
                  <a:pt x="244" y="193"/>
                </a:moveTo>
                <a:cubicBezTo>
                  <a:pt x="244" y="193"/>
                  <a:pt x="244" y="194"/>
                  <a:pt x="245" y="194"/>
                </a:cubicBezTo>
                <a:cubicBezTo>
                  <a:pt x="246" y="194"/>
                  <a:pt x="246" y="194"/>
                  <a:pt x="247" y="194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47" y="192"/>
                  <a:pt x="246" y="192"/>
                  <a:pt x="244" y="192"/>
                </a:cubicBezTo>
                <a:cubicBezTo>
                  <a:pt x="243" y="192"/>
                  <a:pt x="242" y="192"/>
                  <a:pt x="242" y="192"/>
                </a:cubicBezTo>
                <a:cubicBezTo>
                  <a:pt x="241" y="192"/>
                  <a:pt x="240" y="191"/>
                  <a:pt x="239" y="192"/>
                </a:cubicBezTo>
                <a:cubicBezTo>
                  <a:pt x="238" y="192"/>
                  <a:pt x="238" y="191"/>
                  <a:pt x="238" y="191"/>
                </a:cubicBezTo>
                <a:cubicBezTo>
                  <a:pt x="238" y="192"/>
                  <a:pt x="238" y="192"/>
                  <a:pt x="238" y="192"/>
                </a:cubicBezTo>
                <a:cubicBezTo>
                  <a:pt x="239" y="192"/>
                  <a:pt x="241" y="193"/>
                  <a:pt x="242" y="193"/>
                </a:cubicBezTo>
                <a:cubicBezTo>
                  <a:pt x="243" y="193"/>
                  <a:pt x="243" y="193"/>
                  <a:pt x="244" y="193"/>
                </a:cubicBezTo>
                <a:close/>
                <a:moveTo>
                  <a:pt x="229" y="205"/>
                </a:moveTo>
                <a:cubicBezTo>
                  <a:pt x="228" y="205"/>
                  <a:pt x="227" y="205"/>
                  <a:pt x="227" y="205"/>
                </a:cubicBezTo>
                <a:cubicBezTo>
                  <a:pt x="227" y="206"/>
                  <a:pt x="227" y="206"/>
                  <a:pt x="228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8" y="206"/>
                  <a:pt x="227" y="206"/>
                  <a:pt x="227" y="206"/>
                </a:cubicBezTo>
                <a:cubicBezTo>
                  <a:pt x="226" y="206"/>
                  <a:pt x="225" y="207"/>
                  <a:pt x="224" y="207"/>
                </a:cubicBezTo>
                <a:cubicBezTo>
                  <a:pt x="224" y="207"/>
                  <a:pt x="225" y="207"/>
                  <a:pt x="225" y="207"/>
                </a:cubicBezTo>
                <a:cubicBezTo>
                  <a:pt x="227" y="207"/>
                  <a:pt x="228" y="207"/>
                  <a:pt x="229" y="206"/>
                </a:cubicBezTo>
                <a:cubicBezTo>
                  <a:pt x="229" y="206"/>
                  <a:pt x="229" y="205"/>
                  <a:pt x="229" y="205"/>
                </a:cubicBezTo>
                <a:close/>
                <a:moveTo>
                  <a:pt x="471" y="263"/>
                </a:moveTo>
                <a:cubicBezTo>
                  <a:pt x="471" y="260"/>
                  <a:pt x="471" y="258"/>
                  <a:pt x="471" y="256"/>
                </a:cubicBezTo>
                <a:cubicBezTo>
                  <a:pt x="470" y="258"/>
                  <a:pt x="470" y="260"/>
                  <a:pt x="470" y="263"/>
                </a:cubicBezTo>
                <a:cubicBezTo>
                  <a:pt x="470" y="265"/>
                  <a:pt x="470" y="267"/>
                  <a:pt x="469" y="269"/>
                </a:cubicBezTo>
                <a:cubicBezTo>
                  <a:pt x="469" y="274"/>
                  <a:pt x="468" y="278"/>
                  <a:pt x="467" y="282"/>
                </a:cubicBezTo>
                <a:cubicBezTo>
                  <a:pt x="466" y="283"/>
                  <a:pt x="466" y="284"/>
                  <a:pt x="466" y="284"/>
                </a:cubicBezTo>
                <a:cubicBezTo>
                  <a:pt x="467" y="285"/>
                  <a:pt x="467" y="286"/>
                  <a:pt x="467" y="283"/>
                </a:cubicBezTo>
                <a:cubicBezTo>
                  <a:pt x="468" y="279"/>
                  <a:pt x="469" y="274"/>
                  <a:pt x="470" y="269"/>
                </a:cubicBezTo>
                <a:cubicBezTo>
                  <a:pt x="470" y="267"/>
                  <a:pt x="471" y="265"/>
                  <a:pt x="471" y="263"/>
                </a:cubicBezTo>
                <a:close/>
                <a:moveTo>
                  <a:pt x="450" y="246"/>
                </a:moveTo>
                <a:cubicBezTo>
                  <a:pt x="451" y="240"/>
                  <a:pt x="450" y="236"/>
                  <a:pt x="449" y="232"/>
                </a:cubicBezTo>
                <a:cubicBezTo>
                  <a:pt x="449" y="225"/>
                  <a:pt x="449" y="220"/>
                  <a:pt x="448" y="215"/>
                </a:cubicBezTo>
                <a:cubicBezTo>
                  <a:pt x="449" y="214"/>
                  <a:pt x="449" y="213"/>
                  <a:pt x="449" y="210"/>
                </a:cubicBezTo>
                <a:cubicBezTo>
                  <a:pt x="449" y="207"/>
                  <a:pt x="449" y="204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6" y="196"/>
                  <a:pt x="446" y="196"/>
                  <a:pt x="446" y="198"/>
                </a:cubicBezTo>
                <a:cubicBezTo>
                  <a:pt x="446" y="200"/>
                  <a:pt x="445" y="194"/>
                  <a:pt x="445" y="195"/>
                </a:cubicBezTo>
                <a:cubicBezTo>
                  <a:pt x="444" y="197"/>
                  <a:pt x="445" y="201"/>
                  <a:pt x="445" y="202"/>
                </a:cubicBezTo>
                <a:cubicBezTo>
                  <a:pt x="445" y="202"/>
                  <a:pt x="444" y="200"/>
                  <a:pt x="444" y="200"/>
                </a:cubicBezTo>
                <a:cubicBezTo>
                  <a:pt x="444" y="198"/>
                  <a:pt x="443" y="197"/>
                  <a:pt x="443" y="199"/>
                </a:cubicBezTo>
                <a:cubicBezTo>
                  <a:pt x="444" y="205"/>
                  <a:pt x="443" y="200"/>
                  <a:pt x="442" y="196"/>
                </a:cubicBezTo>
                <a:cubicBezTo>
                  <a:pt x="441" y="191"/>
                  <a:pt x="440" y="187"/>
                  <a:pt x="439" y="184"/>
                </a:cubicBezTo>
                <a:cubicBezTo>
                  <a:pt x="437" y="180"/>
                  <a:pt x="436" y="177"/>
                  <a:pt x="435" y="174"/>
                </a:cubicBezTo>
                <a:cubicBezTo>
                  <a:pt x="434" y="174"/>
                  <a:pt x="434" y="172"/>
                  <a:pt x="433" y="171"/>
                </a:cubicBezTo>
                <a:cubicBezTo>
                  <a:pt x="433" y="168"/>
                  <a:pt x="434" y="170"/>
                  <a:pt x="434" y="170"/>
                </a:cubicBezTo>
                <a:cubicBezTo>
                  <a:pt x="434" y="169"/>
                  <a:pt x="436" y="171"/>
                  <a:pt x="433" y="165"/>
                </a:cubicBezTo>
                <a:cubicBezTo>
                  <a:pt x="432" y="164"/>
                  <a:pt x="432" y="163"/>
                  <a:pt x="432" y="163"/>
                </a:cubicBezTo>
                <a:cubicBezTo>
                  <a:pt x="432" y="162"/>
                  <a:pt x="432" y="163"/>
                  <a:pt x="433" y="163"/>
                </a:cubicBezTo>
                <a:cubicBezTo>
                  <a:pt x="433" y="163"/>
                  <a:pt x="433" y="164"/>
                  <a:pt x="433" y="165"/>
                </a:cubicBezTo>
                <a:cubicBezTo>
                  <a:pt x="434" y="165"/>
                  <a:pt x="434" y="166"/>
                  <a:pt x="434" y="167"/>
                </a:cubicBezTo>
                <a:cubicBezTo>
                  <a:pt x="435" y="168"/>
                  <a:pt x="435" y="169"/>
                  <a:pt x="435" y="169"/>
                </a:cubicBezTo>
                <a:cubicBezTo>
                  <a:pt x="435" y="170"/>
                  <a:pt x="436" y="170"/>
                  <a:pt x="436" y="171"/>
                </a:cubicBezTo>
                <a:cubicBezTo>
                  <a:pt x="437" y="175"/>
                  <a:pt x="439" y="180"/>
                  <a:pt x="439" y="181"/>
                </a:cubicBezTo>
                <a:cubicBezTo>
                  <a:pt x="439" y="179"/>
                  <a:pt x="438" y="177"/>
                  <a:pt x="438" y="175"/>
                </a:cubicBezTo>
                <a:cubicBezTo>
                  <a:pt x="437" y="174"/>
                  <a:pt x="437" y="172"/>
                  <a:pt x="436" y="171"/>
                </a:cubicBezTo>
                <a:cubicBezTo>
                  <a:pt x="437" y="172"/>
                  <a:pt x="438" y="174"/>
                  <a:pt x="438" y="176"/>
                </a:cubicBezTo>
                <a:cubicBezTo>
                  <a:pt x="439" y="178"/>
                  <a:pt x="440" y="181"/>
                  <a:pt x="441" y="183"/>
                </a:cubicBezTo>
                <a:cubicBezTo>
                  <a:pt x="440" y="179"/>
                  <a:pt x="439" y="177"/>
                  <a:pt x="438" y="174"/>
                </a:cubicBezTo>
                <a:cubicBezTo>
                  <a:pt x="438" y="173"/>
                  <a:pt x="437" y="172"/>
                  <a:pt x="437" y="170"/>
                </a:cubicBezTo>
                <a:cubicBezTo>
                  <a:pt x="438" y="171"/>
                  <a:pt x="438" y="170"/>
                  <a:pt x="439" y="171"/>
                </a:cubicBezTo>
                <a:cubicBezTo>
                  <a:pt x="440" y="173"/>
                  <a:pt x="439" y="168"/>
                  <a:pt x="438" y="166"/>
                </a:cubicBezTo>
                <a:cubicBezTo>
                  <a:pt x="436" y="161"/>
                  <a:pt x="434" y="159"/>
                  <a:pt x="432" y="155"/>
                </a:cubicBezTo>
                <a:cubicBezTo>
                  <a:pt x="431" y="153"/>
                  <a:pt x="430" y="153"/>
                  <a:pt x="429" y="150"/>
                </a:cubicBezTo>
                <a:cubicBezTo>
                  <a:pt x="428" y="148"/>
                  <a:pt x="429" y="147"/>
                  <a:pt x="429" y="147"/>
                </a:cubicBezTo>
                <a:cubicBezTo>
                  <a:pt x="430" y="147"/>
                  <a:pt x="430" y="147"/>
                  <a:pt x="432" y="150"/>
                </a:cubicBezTo>
                <a:cubicBezTo>
                  <a:pt x="434" y="153"/>
                  <a:pt x="434" y="153"/>
                  <a:pt x="434" y="151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5" y="154"/>
                  <a:pt x="436" y="157"/>
                  <a:pt x="437" y="160"/>
                </a:cubicBezTo>
                <a:cubicBezTo>
                  <a:pt x="438" y="161"/>
                  <a:pt x="438" y="163"/>
                  <a:pt x="439" y="164"/>
                </a:cubicBezTo>
                <a:cubicBezTo>
                  <a:pt x="440" y="165"/>
                  <a:pt x="440" y="167"/>
                  <a:pt x="441" y="168"/>
                </a:cubicBezTo>
                <a:cubicBezTo>
                  <a:pt x="441" y="170"/>
                  <a:pt x="443" y="172"/>
                  <a:pt x="442" y="169"/>
                </a:cubicBezTo>
                <a:cubicBezTo>
                  <a:pt x="440" y="163"/>
                  <a:pt x="439" y="159"/>
                  <a:pt x="437" y="154"/>
                </a:cubicBezTo>
                <a:cubicBezTo>
                  <a:pt x="435" y="150"/>
                  <a:pt x="434" y="147"/>
                  <a:pt x="432" y="143"/>
                </a:cubicBezTo>
                <a:cubicBezTo>
                  <a:pt x="426" y="133"/>
                  <a:pt x="426" y="133"/>
                  <a:pt x="426" y="133"/>
                </a:cubicBezTo>
                <a:cubicBezTo>
                  <a:pt x="422" y="127"/>
                  <a:pt x="418" y="121"/>
                  <a:pt x="413" y="114"/>
                </a:cubicBezTo>
                <a:cubicBezTo>
                  <a:pt x="413" y="114"/>
                  <a:pt x="415" y="117"/>
                  <a:pt x="415" y="117"/>
                </a:cubicBezTo>
                <a:cubicBezTo>
                  <a:pt x="412" y="114"/>
                  <a:pt x="410" y="110"/>
                  <a:pt x="407" y="107"/>
                </a:cubicBezTo>
                <a:cubicBezTo>
                  <a:pt x="404" y="104"/>
                  <a:pt x="401" y="101"/>
                  <a:pt x="398" y="98"/>
                </a:cubicBezTo>
                <a:cubicBezTo>
                  <a:pt x="403" y="103"/>
                  <a:pt x="404" y="105"/>
                  <a:pt x="406" y="109"/>
                </a:cubicBezTo>
                <a:cubicBezTo>
                  <a:pt x="406" y="109"/>
                  <a:pt x="406" y="109"/>
                  <a:pt x="406" y="110"/>
                </a:cubicBezTo>
                <a:cubicBezTo>
                  <a:pt x="405" y="110"/>
                  <a:pt x="405" y="111"/>
                  <a:pt x="406" y="113"/>
                </a:cubicBezTo>
                <a:cubicBezTo>
                  <a:pt x="407" y="115"/>
                  <a:pt x="409" y="118"/>
                  <a:pt x="412" y="123"/>
                </a:cubicBezTo>
                <a:cubicBezTo>
                  <a:pt x="414" y="125"/>
                  <a:pt x="415" y="127"/>
                  <a:pt x="417" y="130"/>
                </a:cubicBezTo>
                <a:cubicBezTo>
                  <a:pt x="418" y="132"/>
                  <a:pt x="420" y="135"/>
                  <a:pt x="420" y="137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29"/>
                  <a:pt x="414" y="127"/>
                  <a:pt x="413" y="126"/>
                </a:cubicBezTo>
                <a:cubicBezTo>
                  <a:pt x="410" y="122"/>
                  <a:pt x="408" y="118"/>
                  <a:pt x="405" y="114"/>
                </a:cubicBezTo>
                <a:cubicBezTo>
                  <a:pt x="404" y="113"/>
                  <a:pt x="402" y="110"/>
                  <a:pt x="402" y="111"/>
                </a:cubicBezTo>
                <a:cubicBezTo>
                  <a:pt x="402" y="112"/>
                  <a:pt x="403" y="113"/>
                  <a:pt x="404" y="114"/>
                </a:cubicBezTo>
                <a:cubicBezTo>
                  <a:pt x="406" y="116"/>
                  <a:pt x="406" y="117"/>
                  <a:pt x="406" y="117"/>
                </a:cubicBezTo>
                <a:cubicBezTo>
                  <a:pt x="406" y="118"/>
                  <a:pt x="406" y="119"/>
                  <a:pt x="408" y="122"/>
                </a:cubicBezTo>
                <a:cubicBezTo>
                  <a:pt x="410" y="124"/>
                  <a:pt x="411" y="127"/>
                  <a:pt x="414" y="131"/>
                </a:cubicBezTo>
                <a:cubicBezTo>
                  <a:pt x="410" y="125"/>
                  <a:pt x="406" y="120"/>
                  <a:pt x="403" y="116"/>
                </a:cubicBezTo>
                <a:cubicBezTo>
                  <a:pt x="399" y="112"/>
                  <a:pt x="396" y="108"/>
                  <a:pt x="393" y="105"/>
                </a:cubicBezTo>
                <a:cubicBezTo>
                  <a:pt x="393" y="105"/>
                  <a:pt x="394" y="105"/>
                  <a:pt x="394" y="105"/>
                </a:cubicBezTo>
                <a:cubicBezTo>
                  <a:pt x="394" y="105"/>
                  <a:pt x="394" y="105"/>
                  <a:pt x="393" y="104"/>
                </a:cubicBezTo>
                <a:cubicBezTo>
                  <a:pt x="394" y="105"/>
                  <a:pt x="395" y="106"/>
                  <a:pt x="396" y="107"/>
                </a:cubicBezTo>
                <a:cubicBezTo>
                  <a:pt x="395" y="106"/>
                  <a:pt x="394" y="104"/>
                  <a:pt x="393" y="103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92" y="101"/>
                  <a:pt x="391" y="100"/>
                  <a:pt x="389" y="99"/>
                </a:cubicBezTo>
                <a:cubicBezTo>
                  <a:pt x="389" y="99"/>
                  <a:pt x="389" y="98"/>
                  <a:pt x="388" y="98"/>
                </a:cubicBezTo>
                <a:cubicBezTo>
                  <a:pt x="386" y="96"/>
                  <a:pt x="385" y="95"/>
                  <a:pt x="383" y="93"/>
                </a:cubicBezTo>
                <a:cubicBezTo>
                  <a:pt x="383" y="93"/>
                  <a:pt x="382" y="93"/>
                  <a:pt x="382" y="93"/>
                </a:cubicBezTo>
                <a:cubicBezTo>
                  <a:pt x="380" y="91"/>
                  <a:pt x="379" y="90"/>
                  <a:pt x="377" y="89"/>
                </a:cubicBezTo>
                <a:cubicBezTo>
                  <a:pt x="379" y="91"/>
                  <a:pt x="382" y="94"/>
                  <a:pt x="384" y="96"/>
                </a:cubicBezTo>
                <a:cubicBezTo>
                  <a:pt x="386" y="98"/>
                  <a:pt x="387" y="100"/>
                  <a:pt x="389" y="101"/>
                </a:cubicBezTo>
                <a:cubicBezTo>
                  <a:pt x="391" y="104"/>
                  <a:pt x="394" y="107"/>
                  <a:pt x="396" y="110"/>
                </a:cubicBezTo>
                <a:cubicBezTo>
                  <a:pt x="397" y="110"/>
                  <a:pt x="397" y="111"/>
                  <a:pt x="397" y="111"/>
                </a:cubicBezTo>
                <a:cubicBezTo>
                  <a:pt x="398" y="112"/>
                  <a:pt x="399" y="113"/>
                  <a:pt x="398" y="112"/>
                </a:cubicBezTo>
                <a:cubicBezTo>
                  <a:pt x="398" y="112"/>
                  <a:pt x="397" y="111"/>
                  <a:pt x="397" y="111"/>
                </a:cubicBezTo>
                <a:cubicBezTo>
                  <a:pt x="394" y="108"/>
                  <a:pt x="392" y="106"/>
                  <a:pt x="390" y="104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88" y="101"/>
                  <a:pt x="386" y="100"/>
                  <a:pt x="385" y="98"/>
                </a:cubicBezTo>
                <a:cubicBezTo>
                  <a:pt x="382" y="95"/>
                  <a:pt x="379" y="92"/>
                  <a:pt x="376" y="89"/>
                </a:cubicBezTo>
                <a:cubicBezTo>
                  <a:pt x="375" y="88"/>
                  <a:pt x="378" y="90"/>
                  <a:pt x="377" y="89"/>
                </a:cubicBezTo>
                <a:cubicBezTo>
                  <a:pt x="376" y="88"/>
                  <a:pt x="375" y="87"/>
                  <a:pt x="374" y="86"/>
                </a:cubicBezTo>
                <a:cubicBezTo>
                  <a:pt x="372" y="84"/>
                  <a:pt x="370" y="81"/>
                  <a:pt x="366" y="78"/>
                </a:cubicBezTo>
                <a:cubicBezTo>
                  <a:pt x="365" y="77"/>
                  <a:pt x="363" y="75"/>
                  <a:pt x="361" y="74"/>
                </a:cubicBezTo>
                <a:cubicBezTo>
                  <a:pt x="359" y="72"/>
                  <a:pt x="357" y="71"/>
                  <a:pt x="355" y="69"/>
                </a:cubicBezTo>
                <a:cubicBezTo>
                  <a:pt x="353" y="68"/>
                  <a:pt x="352" y="67"/>
                  <a:pt x="350" y="66"/>
                </a:cubicBezTo>
                <a:cubicBezTo>
                  <a:pt x="348" y="65"/>
                  <a:pt x="346" y="64"/>
                  <a:pt x="344" y="62"/>
                </a:cubicBezTo>
                <a:cubicBezTo>
                  <a:pt x="348" y="64"/>
                  <a:pt x="351" y="67"/>
                  <a:pt x="353" y="67"/>
                </a:cubicBezTo>
                <a:cubicBezTo>
                  <a:pt x="349" y="65"/>
                  <a:pt x="346" y="62"/>
                  <a:pt x="344" y="61"/>
                </a:cubicBezTo>
                <a:cubicBezTo>
                  <a:pt x="339" y="58"/>
                  <a:pt x="334" y="55"/>
                  <a:pt x="328" y="52"/>
                </a:cubicBezTo>
                <a:cubicBezTo>
                  <a:pt x="329" y="52"/>
                  <a:pt x="329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331" y="52"/>
                  <a:pt x="331" y="52"/>
                  <a:pt x="331" y="53"/>
                </a:cubicBezTo>
                <a:cubicBezTo>
                  <a:pt x="332" y="53"/>
                  <a:pt x="336" y="55"/>
                  <a:pt x="335" y="54"/>
                </a:cubicBezTo>
                <a:cubicBezTo>
                  <a:pt x="335" y="54"/>
                  <a:pt x="334" y="53"/>
                  <a:pt x="333" y="53"/>
                </a:cubicBezTo>
                <a:cubicBezTo>
                  <a:pt x="334" y="53"/>
                  <a:pt x="335" y="53"/>
                  <a:pt x="335" y="53"/>
                </a:cubicBezTo>
                <a:cubicBezTo>
                  <a:pt x="336" y="53"/>
                  <a:pt x="335" y="52"/>
                  <a:pt x="334" y="51"/>
                </a:cubicBezTo>
                <a:cubicBezTo>
                  <a:pt x="331" y="50"/>
                  <a:pt x="329" y="49"/>
                  <a:pt x="327" y="48"/>
                </a:cubicBezTo>
                <a:cubicBezTo>
                  <a:pt x="324" y="47"/>
                  <a:pt x="322" y="46"/>
                  <a:pt x="319" y="45"/>
                </a:cubicBezTo>
                <a:cubicBezTo>
                  <a:pt x="317" y="44"/>
                  <a:pt x="314" y="43"/>
                  <a:pt x="312" y="42"/>
                </a:cubicBezTo>
                <a:cubicBezTo>
                  <a:pt x="309" y="41"/>
                  <a:pt x="306" y="40"/>
                  <a:pt x="303" y="40"/>
                </a:cubicBezTo>
                <a:cubicBezTo>
                  <a:pt x="303" y="40"/>
                  <a:pt x="302" y="39"/>
                  <a:pt x="301" y="39"/>
                </a:cubicBezTo>
                <a:cubicBezTo>
                  <a:pt x="299" y="38"/>
                  <a:pt x="296" y="38"/>
                  <a:pt x="293" y="37"/>
                </a:cubicBezTo>
                <a:cubicBezTo>
                  <a:pt x="294" y="37"/>
                  <a:pt x="295" y="37"/>
                  <a:pt x="296" y="37"/>
                </a:cubicBezTo>
                <a:cubicBezTo>
                  <a:pt x="297" y="38"/>
                  <a:pt x="299" y="38"/>
                  <a:pt x="300" y="38"/>
                </a:cubicBezTo>
                <a:cubicBezTo>
                  <a:pt x="300" y="38"/>
                  <a:pt x="300" y="38"/>
                  <a:pt x="299" y="38"/>
                </a:cubicBezTo>
                <a:cubicBezTo>
                  <a:pt x="300" y="38"/>
                  <a:pt x="301" y="38"/>
                  <a:pt x="302" y="39"/>
                </a:cubicBezTo>
                <a:cubicBezTo>
                  <a:pt x="298" y="37"/>
                  <a:pt x="298" y="37"/>
                  <a:pt x="300" y="37"/>
                </a:cubicBezTo>
                <a:cubicBezTo>
                  <a:pt x="302" y="37"/>
                  <a:pt x="302" y="37"/>
                  <a:pt x="302" y="37"/>
                </a:cubicBezTo>
                <a:cubicBezTo>
                  <a:pt x="301" y="36"/>
                  <a:pt x="300" y="36"/>
                  <a:pt x="298" y="36"/>
                </a:cubicBezTo>
                <a:cubicBezTo>
                  <a:pt x="294" y="35"/>
                  <a:pt x="291" y="35"/>
                  <a:pt x="287" y="34"/>
                </a:cubicBezTo>
                <a:cubicBezTo>
                  <a:pt x="284" y="33"/>
                  <a:pt x="281" y="32"/>
                  <a:pt x="279" y="32"/>
                </a:cubicBezTo>
                <a:cubicBezTo>
                  <a:pt x="277" y="31"/>
                  <a:pt x="272" y="30"/>
                  <a:pt x="272" y="31"/>
                </a:cubicBezTo>
                <a:cubicBezTo>
                  <a:pt x="273" y="31"/>
                  <a:pt x="271" y="32"/>
                  <a:pt x="276" y="32"/>
                </a:cubicBezTo>
                <a:cubicBezTo>
                  <a:pt x="278" y="33"/>
                  <a:pt x="280" y="33"/>
                  <a:pt x="282" y="34"/>
                </a:cubicBezTo>
                <a:cubicBezTo>
                  <a:pt x="283" y="34"/>
                  <a:pt x="283" y="34"/>
                  <a:pt x="284" y="34"/>
                </a:cubicBezTo>
                <a:cubicBezTo>
                  <a:pt x="284" y="35"/>
                  <a:pt x="285" y="35"/>
                  <a:pt x="287" y="35"/>
                </a:cubicBezTo>
                <a:cubicBezTo>
                  <a:pt x="284" y="35"/>
                  <a:pt x="281" y="34"/>
                  <a:pt x="278" y="34"/>
                </a:cubicBezTo>
                <a:cubicBezTo>
                  <a:pt x="275" y="33"/>
                  <a:pt x="273" y="33"/>
                  <a:pt x="270" y="32"/>
                </a:cubicBezTo>
                <a:cubicBezTo>
                  <a:pt x="268" y="32"/>
                  <a:pt x="267" y="32"/>
                  <a:pt x="265" y="32"/>
                </a:cubicBezTo>
                <a:cubicBezTo>
                  <a:pt x="264" y="32"/>
                  <a:pt x="263" y="32"/>
                  <a:pt x="262" y="32"/>
                </a:cubicBezTo>
                <a:cubicBezTo>
                  <a:pt x="261" y="32"/>
                  <a:pt x="259" y="32"/>
                  <a:pt x="258" y="32"/>
                </a:cubicBezTo>
                <a:cubicBezTo>
                  <a:pt x="256" y="32"/>
                  <a:pt x="257" y="32"/>
                  <a:pt x="257" y="33"/>
                </a:cubicBezTo>
                <a:cubicBezTo>
                  <a:pt x="256" y="33"/>
                  <a:pt x="254" y="33"/>
                  <a:pt x="250" y="32"/>
                </a:cubicBezTo>
                <a:cubicBezTo>
                  <a:pt x="238" y="32"/>
                  <a:pt x="225" y="32"/>
                  <a:pt x="213" y="34"/>
                </a:cubicBezTo>
                <a:cubicBezTo>
                  <a:pt x="209" y="34"/>
                  <a:pt x="206" y="35"/>
                  <a:pt x="203" y="35"/>
                </a:cubicBezTo>
                <a:cubicBezTo>
                  <a:pt x="214" y="33"/>
                  <a:pt x="226" y="32"/>
                  <a:pt x="238" y="32"/>
                </a:cubicBezTo>
                <a:cubicBezTo>
                  <a:pt x="233" y="31"/>
                  <a:pt x="229" y="31"/>
                  <a:pt x="224" y="32"/>
                </a:cubicBezTo>
                <a:cubicBezTo>
                  <a:pt x="220" y="32"/>
                  <a:pt x="215" y="32"/>
                  <a:pt x="211" y="33"/>
                </a:cubicBezTo>
                <a:cubicBezTo>
                  <a:pt x="211" y="33"/>
                  <a:pt x="212" y="32"/>
                  <a:pt x="213" y="32"/>
                </a:cubicBezTo>
                <a:cubicBezTo>
                  <a:pt x="214" y="32"/>
                  <a:pt x="216" y="32"/>
                  <a:pt x="218" y="31"/>
                </a:cubicBezTo>
                <a:cubicBezTo>
                  <a:pt x="220" y="31"/>
                  <a:pt x="222" y="31"/>
                  <a:pt x="224" y="31"/>
                </a:cubicBezTo>
                <a:cubicBezTo>
                  <a:pt x="226" y="31"/>
                  <a:pt x="228" y="31"/>
                  <a:pt x="229" y="30"/>
                </a:cubicBezTo>
                <a:cubicBezTo>
                  <a:pt x="230" y="30"/>
                  <a:pt x="231" y="30"/>
                  <a:pt x="231" y="29"/>
                </a:cubicBezTo>
                <a:cubicBezTo>
                  <a:pt x="231" y="29"/>
                  <a:pt x="232" y="29"/>
                  <a:pt x="232" y="29"/>
                </a:cubicBezTo>
                <a:cubicBezTo>
                  <a:pt x="237" y="29"/>
                  <a:pt x="236" y="29"/>
                  <a:pt x="236" y="29"/>
                </a:cubicBezTo>
                <a:cubicBezTo>
                  <a:pt x="237" y="28"/>
                  <a:pt x="232" y="28"/>
                  <a:pt x="230" y="28"/>
                </a:cubicBezTo>
                <a:cubicBezTo>
                  <a:pt x="230" y="28"/>
                  <a:pt x="232" y="28"/>
                  <a:pt x="232" y="28"/>
                </a:cubicBezTo>
                <a:cubicBezTo>
                  <a:pt x="237" y="28"/>
                  <a:pt x="237" y="27"/>
                  <a:pt x="238" y="27"/>
                </a:cubicBezTo>
                <a:cubicBezTo>
                  <a:pt x="238" y="26"/>
                  <a:pt x="234" y="27"/>
                  <a:pt x="231" y="27"/>
                </a:cubicBezTo>
                <a:cubicBezTo>
                  <a:pt x="224" y="27"/>
                  <a:pt x="218" y="28"/>
                  <a:pt x="210" y="29"/>
                </a:cubicBezTo>
                <a:cubicBezTo>
                  <a:pt x="210" y="29"/>
                  <a:pt x="208" y="29"/>
                  <a:pt x="208" y="29"/>
                </a:cubicBezTo>
                <a:cubicBezTo>
                  <a:pt x="204" y="31"/>
                  <a:pt x="201" y="31"/>
                  <a:pt x="197" y="32"/>
                </a:cubicBezTo>
                <a:cubicBezTo>
                  <a:pt x="194" y="32"/>
                  <a:pt x="190" y="33"/>
                  <a:pt x="187" y="34"/>
                </a:cubicBezTo>
                <a:cubicBezTo>
                  <a:pt x="181" y="35"/>
                  <a:pt x="189" y="32"/>
                  <a:pt x="187" y="33"/>
                </a:cubicBezTo>
                <a:cubicBezTo>
                  <a:pt x="186" y="33"/>
                  <a:pt x="186" y="33"/>
                  <a:pt x="185" y="33"/>
                </a:cubicBezTo>
                <a:cubicBezTo>
                  <a:pt x="181" y="34"/>
                  <a:pt x="178" y="35"/>
                  <a:pt x="174" y="36"/>
                </a:cubicBezTo>
                <a:cubicBezTo>
                  <a:pt x="172" y="37"/>
                  <a:pt x="169" y="38"/>
                  <a:pt x="166" y="39"/>
                </a:cubicBezTo>
                <a:cubicBezTo>
                  <a:pt x="164" y="40"/>
                  <a:pt x="163" y="40"/>
                  <a:pt x="164" y="39"/>
                </a:cubicBezTo>
                <a:cubicBezTo>
                  <a:pt x="164" y="39"/>
                  <a:pt x="168" y="37"/>
                  <a:pt x="162" y="39"/>
                </a:cubicBezTo>
                <a:cubicBezTo>
                  <a:pt x="161" y="39"/>
                  <a:pt x="160" y="39"/>
                  <a:pt x="162" y="39"/>
                </a:cubicBezTo>
                <a:cubicBezTo>
                  <a:pt x="169" y="36"/>
                  <a:pt x="166" y="37"/>
                  <a:pt x="166" y="36"/>
                </a:cubicBezTo>
                <a:cubicBezTo>
                  <a:pt x="166" y="36"/>
                  <a:pt x="165" y="36"/>
                  <a:pt x="168" y="34"/>
                </a:cubicBezTo>
                <a:cubicBezTo>
                  <a:pt x="169" y="34"/>
                  <a:pt x="172" y="33"/>
                  <a:pt x="174" y="33"/>
                </a:cubicBezTo>
                <a:cubicBezTo>
                  <a:pt x="175" y="32"/>
                  <a:pt x="176" y="32"/>
                  <a:pt x="178" y="32"/>
                </a:cubicBezTo>
                <a:cubicBezTo>
                  <a:pt x="181" y="31"/>
                  <a:pt x="184" y="30"/>
                  <a:pt x="188" y="30"/>
                </a:cubicBezTo>
                <a:cubicBezTo>
                  <a:pt x="191" y="29"/>
                  <a:pt x="194" y="28"/>
                  <a:pt x="196" y="27"/>
                </a:cubicBezTo>
                <a:cubicBezTo>
                  <a:pt x="199" y="26"/>
                  <a:pt x="202" y="26"/>
                  <a:pt x="204" y="25"/>
                </a:cubicBezTo>
                <a:cubicBezTo>
                  <a:pt x="206" y="25"/>
                  <a:pt x="209" y="24"/>
                  <a:pt x="211" y="24"/>
                </a:cubicBezTo>
                <a:cubicBezTo>
                  <a:pt x="214" y="23"/>
                  <a:pt x="217" y="23"/>
                  <a:pt x="219" y="23"/>
                </a:cubicBezTo>
                <a:cubicBezTo>
                  <a:pt x="221" y="23"/>
                  <a:pt x="225" y="23"/>
                  <a:pt x="228" y="23"/>
                </a:cubicBezTo>
                <a:cubicBezTo>
                  <a:pt x="226" y="22"/>
                  <a:pt x="237" y="22"/>
                  <a:pt x="239" y="21"/>
                </a:cubicBezTo>
                <a:cubicBezTo>
                  <a:pt x="240" y="21"/>
                  <a:pt x="241" y="21"/>
                  <a:pt x="241" y="21"/>
                </a:cubicBezTo>
                <a:cubicBezTo>
                  <a:pt x="241" y="20"/>
                  <a:pt x="240" y="20"/>
                  <a:pt x="238" y="20"/>
                </a:cubicBezTo>
                <a:cubicBezTo>
                  <a:pt x="235" y="20"/>
                  <a:pt x="233" y="20"/>
                  <a:pt x="230" y="20"/>
                </a:cubicBezTo>
                <a:cubicBezTo>
                  <a:pt x="227" y="20"/>
                  <a:pt x="225" y="20"/>
                  <a:pt x="221" y="20"/>
                </a:cubicBezTo>
                <a:cubicBezTo>
                  <a:pt x="219" y="21"/>
                  <a:pt x="216" y="21"/>
                  <a:pt x="213" y="22"/>
                </a:cubicBezTo>
                <a:cubicBezTo>
                  <a:pt x="211" y="22"/>
                  <a:pt x="209" y="22"/>
                  <a:pt x="207" y="22"/>
                </a:cubicBezTo>
                <a:cubicBezTo>
                  <a:pt x="206" y="22"/>
                  <a:pt x="204" y="23"/>
                  <a:pt x="202" y="23"/>
                </a:cubicBezTo>
                <a:cubicBezTo>
                  <a:pt x="217" y="19"/>
                  <a:pt x="233" y="19"/>
                  <a:pt x="248" y="19"/>
                </a:cubicBezTo>
                <a:cubicBezTo>
                  <a:pt x="243" y="19"/>
                  <a:pt x="239" y="19"/>
                  <a:pt x="235" y="19"/>
                </a:cubicBezTo>
                <a:cubicBezTo>
                  <a:pt x="232" y="19"/>
                  <a:pt x="230" y="19"/>
                  <a:pt x="228" y="19"/>
                </a:cubicBezTo>
                <a:cubicBezTo>
                  <a:pt x="221" y="20"/>
                  <a:pt x="221" y="20"/>
                  <a:pt x="221" y="20"/>
                </a:cubicBezTo>
                <a:cubicBezTo>
                  <a:pt x="219" y="20"/>
                  <a:pt x="218" y="20"/>
                  <a:pt x="217" y="20"/>
                </a:cubicBezTo>
                <a:cubicBezTo>
                  <a:pt x="217" y="19"/>
                  <a:pt x="219" y="19"/>
                  <a:pt x="220" y="19"/>
                </a:cubicBezTo>
                <a:cubicBezTo>
                  <a:pt x="228" y="19"/>
                  <a:pt x="235" y="18"/>
                  <a:pt x="243" y="18"/>
                </a:cubicBezTo>
                <a:cubicBezTo>
                  <a:pt x="247" y="18"/>
                  <a:pt x="251" y="18"/>
                  <a:pt x="256" y="19"/>
                </a:cubicBezTo>
                <a:cubicBezTo>
                  <a:pt x="256" y="18"/>
                  <a:pt x="252" y="18"/>
                  <a:pt x="253" y="18"/>
                </a:cubicBezTo>
                <a:cubicBezTo>
                  <a:pt x="255" y="18"/>
                  <a:pt x="257" y="18"/>
                  <a:pt x="259" y="18"/>
                </a:cubicBezTo>
                <a:cubicBezTo>
                  <a:pt x="261" y="18"/>
                  <a:pt x="263" y="19"/>
                  <a:pt x="266" y="19"/>
                </a:cubicBezTo>
                <a:cubicBezTo>
                  <a:pt x="263" y="18"/>
                  <a:pt x="261" y="18"/>
                  <a:pt x="258" y="18"/>
                </a:cubicBezTo>
                <a:cubicBezTo>
                  <a:pt x="255" y="17"/>
                  <a:pt x="253" y="17"/>
                  <a:pt x="250" y="17"/>
                </a:cubicBezTo>
                <a:cubicBezTo>
                  <a:pt x="241" y="17"/>
                  <a:pt x="242" y="16"/>
                  <a:pt x="240" y="16"/>
                </a:cubicBezTo>
                <a:cubicBezTo>
                  <a:pt x="239" y="15"/>
                  <a:pt x="239" y="15"/>
                  <a:pt x="240" y="15"/>
                </a:cubicBezTo>
                <a:cubicBezTo>
                  <a:pt x="241" y="15"/>
                  <a:pt x="242" y="15"/>
                  <a:pt x="243" y="14"/>
                </a:cubicBezTo>
                <a:cubicBezTo>
                  <a:pt x="244" y="14"/>
                  <a:pt x="248" y="15"/>
                  <a:pt x="250" y="15"/>
                </a:cubicBezTo>
                <a:cubicBezTo>
                  <a:pt x="253" y="15"/>
                  <a:pt x="256" y="16"/>
                  <a:pt x="260" y="16"/>
                </a:cubicBezTo>
                <a:cubicBezTo>
                  <a:pt x="262" y="16"/>
                  <a:pt x="264" y="16"/>
                  <a:pt x="264" y="16"/>
                </a:cubicBezTo>
                <a:cubicBezTo>
                  <a:pt x="264" y="16"/>
                  <a:pt x="264" y="15"/>
                  <a:pt x="261" y="15"/>
                </a:cubicBezTo>
                <a:cubicBezTo>
                  <a:pt x="256" y="15"/>
                  <a:pt x="251" y="14"/>
                  <a:pt x="248" y="14"/>
                </a:cubicBezTo>
                <a:cubicBezTo>
                  <a:pt x="250" y="14"/>
                  <a:pt x="253" y="14"/>
                  <a:pt x="256" y="14"/>
                </a:cubicBezTo>
                <a:cubicBezTo>
                  <a:pt x="259" y="15"/>
                  <a:pt x="261" y="15"/>
                  <a:pt x="264" y="15"/>
                </a:cubicBezTo>
                <a:cubicBezTo>
                  <a:pt x="260" y="15"/>
                  <a:pt x="256" y="14"/>
                  <a:pt x="252" y="14"/>
                </a:cubicBezTo>
                <a:cubicBezTo>
                  <a:pt x="248" y="13"/>
                  <a:pt x="244" y="13"/>
                  <a:pt x="240" y="13"/>
                </a:cubicBezTo>
                <a:cubicBezTo>
                  <a:pt x="244" y="13"/>
                  <a:pt x="247" y="13"/>
                  <a:pt x="253" y="13"/>
                </a:cubicBezTo>
                <a:cubicBezTo>
                  <a:pt x="248" y="12"/>
                  <a:pt x="244" y="13"/>
                  <a:pt x="239" y="12"/>
                </a:cubicBezTo>
                <a:cubicBezTo>
                  <a:pt x="243" y="12"/>
                  <a:pt x="245" y="12"/>
                  <a:pt x="247" y="12"/>
                </a:cubicBezTo>
                <a:cubicBezTo>
                  <a:pt x="250" y="12"/>
                  <a:pt x="252" y="12"/>
                  <a:pt x="255" y="12"/>
                </a:cubicBezTo>
                <a:cubicBezTo>
                  <a:pt x="257" y="12"/>
                  <a:pt x="260" y="13"/>
                  <a:pt x="263" y="13"/>
                </a:cubicBezTo>
                <a:cubicBezTo>
                  <a:pt x="271" y="14"/>
                  <a:pt x="271" y="14"/>
                  <a:pt x="271" y="14"/>
                </a:cubicBezTo>
                <a:cubicBezTo>
                  <a:pt x="273" y="14"/>
                  <a:pt x="276" y="14"/>
                  <a:pt x="279" y="15"/>
                </a:cubicBezTo>
                <a:cubicBezTo>
                  <a:pt x="281" y="15"/>
                  <a:pt x="284" y="16"/>
                  <a:pt x="287" y="16"/>
                </a:cubicBezTo>
                <a:cubicBezTo>
                  <a:pt x="288" y="16"/>
                  <a:pt x="289" y="17"/>
                  <a:pt x="290" y="17"/>
                </a:cubicBezTo>
                <a:cubicBezTo>
                  <a:pt x="290" y="17"/>
                  <a:pt x="289" y="16"/>
                  <a:pt x="288" y="16"/>
                </a:cubicBezTo>
                <a:cubicBezTo>
                  <a:pt x="284" y="15"/>
                  <a:pt x="280" y="14"/>
                  <a:pt x="276" y="13"/>
                </a:cubicBezTo>
                <a:cubicBezTo>
                  <a:pt x="271" y="12"/>
                  <a:pt x="267" y="12"/>
                  <a:pt x="262" y="11"/>
                </a:cubicBezTo>
                <a:cubicBezTo>
                  <a:pt x="264" y="12"/>
                  <a:pt x="268" y="12"/>
                  <a:pt x="268" y="12"/>
                </a:cubicBezTo>
                <a:cubicBezTo>
                  <a:pt x="267" y="12"/>
                  <a:pt x="265" y="12"/>
                  <a:pt x="263" y="12"/>
                </a:cubicBezTo>
                <a:cubicBezTo>
                  <a:pt x="262" y="12"/>
                  <a:pt x="260" y="11"/>
                  <a:pt x="259" y="11"/>
                </a:cubicBezTo>
                <a:cubicBezTo>
                  <a:pt x="256" y="11"/>
                  <a:pt x="252" y="11"/>
                  <a:pt x="249" y="11"/>
                </a:cubicBezTo>
                <a:cubicBezTo>
                  <a:pt x="252" y="10"/>
                  <a:pt x="258" y="11"/>
                  <a:pt x="263" y="11"/>
                </a:cubicBezTo>
                <a:cubicBezTo>
                  <a:pt x="264" y="11"/>
                  <a:pt x="258" y="10"/>
                  <a:pt x="260" y="10"/>
                </a:cubicBezTo>
                <a:cubicBezTo>
                  <a:pt x="269" y="11"/>
                  <a:pt x="260" y="10"/>
                  <a:pt x="262" y="10"/>
                </a:cubicBezTo>
                <a:cubicBezTo>
                  <a:pt x="259" y="10"/>
                  <a:pt x="255" y="9"/>
                  <a:pt x="252" y="9"/>
                </a:cubicBezTo>
                <a:cubicBezTo>
                  <a:pt x="248" y="9"/>
                  <a:pt x="244" y="9"/>
                  <a:pt x="239" y="9"/>
                </a:cubicBezTo>
                <a:cubicBezTo>
                  <a:pt x="235" y="9"/>
                  <a:pt x="231" y="9"/>
                  <a:pt x="227" y="9"/>
                </a:cubicBezTo>
                <a:cubicBezTo>
                  <a:pt x="223" y="9"/>
                  <a:pt x="220" y="10"/>
                  <a:pt x="220" y="10"/>
                </a:cubicBezTo>
                <a:cubicBezTo>
                  <a:pt x="219" y="11"/>
                  <a:pt x="210" y="12"/>
                  <a:pt x="206" y="13"/>
                </a:cubicBezTo>
                <a:cubicBezTo>
                  <a:pt x="203" y="13"/>
                  <a:pt x="201" y="14"/>
                  <a:pt x="198" y="14"/>
                </a:cubicBezTo>
                <a:cubicBezTo>
                  <a:pt x="195" y="15"/>
                  <a:pt x="197" y="15"/>
                  <a:pt x="197" y="15"/>
                </a:cubicBezTo>
                <a:cubicBezTo>
                  <a:pt x="199" y="15"/>
                  <a:pt x="199" y="15"/>
                  <a:pt x="200" y="14"/>
                </a:cubicBezTo>
                <a:cubicBezTo>
                  <a:pt x="202" y="14"/>
                  <a:pt x="204" y="13"/>
                  <a:pt x="207" y="13"/>
                </a:cubicBezTo>
                <a:cubicBezTo>
                  <a:pt x="209" y="13"/>
                  <a:pt x="211" y="12"/>
                  <a:pt x="213" y="12"/>
                </a:cubicBezTo>
                <a:cubicBezTo>
                  <a:pt x="217" y="11"/>
                  <a:pt x="222" y="11"/>
                  <a:pt x="226" y="11"/>
                </a:cubicBezTo>
                <a:cubicBezTo>
                  <a:pt x="234" y="10"/>
                  <a:pt x="235" y="11"/>
                  <a:pt x="233" y="11"/>
                </a:cubicBezTo>
                <a:cubicBezTo>
                  <a:pt x="220" y="11"/>
                  <a:pt x="212" y="13"/>
                  <a:pt x="200" y="15"/>
                </a:cubicBezTo>
                <a:cubicBezTo>
                  <a:pt x="202" y="15"/>
                  <a:pt x="204" y="15"/>
                  <a:pt x="206" y="14"/>
                </a:cubicBezTo>
                <a:cubicBezTo>
                  <a:pt x="208" y="14"/>
                  <a:pt x="210" y="14"/>
                  <a:pt x="212" y="14"/>
                </a:cubicBezTo>
                <a:cubicBezTo>
                  <a:pt x="214" y="14"/>
                  <a:pt x="216" y="14"/>
                  <a:pt x="218" y="14"/>
                </a:cubicBezTo>
                <a:cubicBezTo>
                  <a:pt x="220" y="13"/>
                  <a:pt x="222" y="13"/>
                  <a:pt x="224" y="13"/>
                </a:cubicBezTo>
                <a:cubicBezTo>
                  <a:pt x="226" y="13"/>
                  <a:pt x="228" y="13"/>
                  <a:pt x="228" y="13"/>
                </a:cubicBezTo>
                <a:cubicBezTo>
                  <a:pt x="227" y="14"/>
                  <a:pt x="224" y="13"/>
                  <a:pt x="223" y="14"/>
                </a:cubicBezTo>
                <a:cubicBezTo>
                  <a:pt x="218" y="13"/>
                  <a:pt x="218" y="14"/>
                  <a:pt x="217" y="14"/>
                </a:cubicBezTo>
                <a:cubicBezTo>
                  <a:pt x="215" y="15"/>
                  <a:pt x="217" y="16"/>
                  <a:pt x="208" y="16"/>
                </a:cubicBezTo>
                <a:cubicBezTo>
                  <a:pt x="206" y="16"/>
                  <a:pt x="203" y="17"/>
                  <a:pt x="201" y="17"/>
                </a:cubicBezTo>
                <a:cubicBezTo>
                  <a:pt x="198" y="18"/>
                  <a:pt x="196" y="18"/>
                  <a:pt x="193" y="19"/>
                </a:cubicBezTo>
                <a:cubicBezTo>
                  <a:pt x="193" y="19"/>
                  <a:pt x="192" y="19"/>
                  <a:pt x="192" y="18"/>
                </a:cubicBezTo>
                <a:cubicBezTo>
                  <a:pt x="193" y="18"/>
                  <a:pt x="193" y="18"/>
                  <a:pt x="189" y="19"/>
                </a:cubicBezTo>
                <a:cubicBezTo>
                  <a:pt x="184" y="20"/>
                  <a:pt x="180" y="21"/>
                  <a:pt x="176" y="22"/>
                </a:cubicBezTo>
                <a:cubicBezTo>
                  <a:pt x="172" y="23"/>
                  <a:pt x="169" y="24"/>
                  <a:pt x="165" y="25"/>
                </a:cubicBezTo>
                <a:cubicBezTo>
                  <a:pt x="161" y="26"/>
                  <a:pt x="160" y="27"/>
                  <a:pt x="159" y="28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58" y="29"/>
                  <a:pt x="161" y="28"/>
                  <a:pt x="163" y="28"/>
                </a:cubicBezTo>
                <a:cubicBezTo>
                  <a:pt x="160" y="29"/>
                  <a:pt x="157" y="30"/>
                  <a:pt x="154" y="31"/>
                </a:cubicBezTo>
                <a:cubicBezTo>
                  <a:pt x="153" y="32"/>
                  <a:pt x="152" y="32"/>
                  <a:pt x="151" y="33"/>
                </a:cubicBezTo>
                <a:cubicBezTo>
                  <a:pt x="147" y="34"/>
                  <a:pt x="143" y="36"/>
                  <a:pt x="139" y="38"/>
                </a:cubicBezTo>
                <a:cubicBezTo>
                  <a:pt x="140" y="37"/>
                  <a:pt x="142" y="36"/>
                  <a:pt x="143" y="36"/>
                </a:cubicBezTo>
                <a:cubicBezTo>
                  <a:pt x="145" y="35"/>
                  <a:pt x="146" y="34"/>
                  <a:pt x="148" y="34"/>
                </a:cubicBezTo>
                <a:cubicBezTo>
                  <a:pt x="150" y="32"/>
                  <a:pt x="153" y="31"/>
                  <a:pt x="155" y="30"/>
                </a:cubicBezTo>
                <a:cubicBezTo>
                  <a:pt x="152" y="31"/>
                  <a:pt x="148" y="32"/>
                  <a:pt x="144" y="34"/>
                </a:cubicBezTo>
                <a:cubicBezTo>
                  <a:pt x="140" y="35"/>
                  <a:pt x="135" y="37"/>
                  <a:pt x="131" y="39"/>
                </a:cubicBezTo>
                <a:cubicBezTo>
                  <a:pt x="128" y="41"/>
                  <a:pt x="121" y="45"/>
                  <a:pt x="121" y="45"/>
                </a:cubicBezTo>
                <a:cubicBezTo>
                  <a:pt x="120" y="46"/>
                  <a:pt x="121" y="45"/>
                  <a:pt x="123" y="44"/>
                </a:cubicBezTo>
                <a:cubicBezTo>
                  <a:pt x="125" y="43"/>
                  <a:pt x="127" y="42"/>
                  <a:pt x="128" y="42"/>
                </a:cubicBezTo>
                <a:cubicBezTo>
                  <a:pt x="129" y="41"/>
                  <a:pt x="130" y="40"/>
                  <a:pt x="131" y="40"/>
                </a:cubicBezTo>
                <a:cubicBezTo>
                  <a:pt x="132" y="40"/>
                  <a:pt x="134" y="38"/>
                  <a:pt x="134" y="38"/>
                </a:cubicBezTo>
                <a:cubicBezTo>
                  <a:pt x="135" y="38"/>
                  <a:pt x="133" y="39"/>
                  <a:pt x="132" y="40"/>
                </a:cubicBezTo>
                <a:cubicBezTo>
                  <a:pt x="129" y="41"/>
                  <a:pt x="127" y="43"/>
                  <a:pt x="125" y="44"/>
                </a:cubicBezTo>
                <a:cubicBezTo>
                  <a:pt x="124" y="44"/>
                  <a:pt x="123" y="45"/>
                  <a:pt x="122" y="46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25" y="44"/>
                  <a:pt x="122" y="47"/>
                  <a:pt x="123" y="47"/>
                </a:cubicBezTo>
                <a:cubicBezTo>
                  <a:pt x="124" y="47"/>
                  <a:pt x="124" y="47"/>
                  <a:pt x="128" y="45"/>
                </a:cubicBezTo>
                <a:cubicBezTo>
                  <a:pt x="130" y="44"/>
                  <a:pt x="133" y="41"/>
                  <a:pt x="135" y="41"/>
                </a:cubicBezTo>
                <a:cubicBezTo>
                  <a:pt x="131" y="44"/>
                  <a:pt x="125" y="47"/>
                  <a:pt x="119" y="51"/>
                </a:cubicBezTo>
                <a:cubicBezTo>
                  <a:pt x="121" y="50"/>
                  <a:pt x="123" y="49"/>
                  <a:pt x="124" y="48"/>
                </a:cubicBezTo>
                <a:cubicBezTo>
                  <a:pt x="126" y="47"/>
                  <a:pt x="127" y="46"/>
                  <a:pt x="129" y="45"/>
                </a:cubicBezTo>
                <a:cubicBezTo>
                  <a:pt x="132" y="43"/>
                  <a:pt x="133" y="43"/>
                  <a:pt x="133" y="43"/>
                </a:cubicBezTo>
                <a:cubicBezTo>
                  <a:pt x="133" y="44"/>
                  <a:pt x="131" y="45"/>
                  <a:pt x="129" y="46"/>
                </a:cubicBezTo>
                <a:cubicBezTo>
                  <a:pt x="125" y="48"/>
                  <a:pt x="122" y="50"/>
                  <a:pt x="120" y="52"/>
                </a:cubicBezTo>
                <a:cubicBezTo>
                  <a:pt x="117" y="54"/>
                  <a:pt x="114" y="56"/>
                  <a:pt x="111" y="58"/>
                </a:cubicBezTo>
                <a:cubicBezTo>
                  <a:pt x="105" y="62"/>
                  <a:pt x="98" y="67"/>
                  <a:pt x="94" y="72"/>
                </a:cubicBezTo>
                <a:cubicBezTo>
                  <a:pt x="96" y="70"/>
                  <a:pt x="98" y="69"/>
                  <a:pt x="100" y="67"/>
                </a:cubicBezTo>
                <a:cubicBezTo>
                  <a:pt x="102" y="66"/>
                  <a:pt x="104" y="65"/>
                  <a:pt x="106" y="63"/>
                </a:cubicBezTo>
                <a:cubicBezTo>
                  <a:pt x="107" y="63"/>
                  <a:pt x="109" y="61"/>
                  <a:pt x="108" y="62"/>
                </a:cubicBezTo>
                <a:cubicBezTo>
                  <a:pt x="106" y="64"/>
                  <a:pt x="103" y="67"/>
                  <a:pt x="99" y="70"/>
                </a:cubicBezTo>
                <a:cubicBezTo>
                  <a:pt x="96" y="73"/>
                  <a:pt x="91" y="77"/>
                  <a:pt x="92" y="75"/>
                </a:cubicBezTo>
                <a:cubicBezTo>
                  <a:pt x="93" y="73"/>
                  <a:pt x="91" y="73"/>
                  <a:pt x="91" y="72"/>
                </a:cubicBezTo>
                <a:cubicBezTo>
                  <a:pt x="92" y="71"/>
                  <a:pt x="90" y="72"/>
                  <a:pt x="89" y="73"/>
                </a:cubicBezTo>
                <a:cubicBezTo>
                  <a:pt x="85" y="77"/>
                  <a:pt x="83" y="78"/>
                  <a:pt x="80" y="81"/>
                </a:cubicBezTo>
                <a:cubicBezTo>
                  <a:pt x="83" y="78"/>
                  <a:pt x="85" y="76"/>
                  <a:pt x="88" y="73"/>
                </a:cubicBezTo>
                <a:cubicBezTo>
                  <a:pt x="88" y="73"/>
                  <a:pt x="89" y="72"/>
                  <a:pt x="89" y="72"/>
                </a:cubicBezTo>
                <a:cubicBezTo>
                  <a:pt x="90" y="71"/>
                  <a:pt x="94" y="68"/>
                  <a:pt x="93" y="68"/>
                </a:cubicBezTo>
                <a:cubicBezTo>
                  <a:pt x="93" y="68"/>
                  <a:pt x="93" y="67"/>
                  <a:pt x="92" y="68"/>
                </a:cubicBezTo>
                <a:cubicBezTo>
                  <a:pt x="88" y="71"/>
                  <a:pt x="89" y="71"/>
                  <a:pt x="87" y="73"/>
                </a:cubicBezTo>
                <a:cubicBezTo>
                  <a:pt x="86" y="74"/>
                  <a:pt x="86" y="74"/>
                  <a:pt x="84" y="75"/>
                </a:cubicBezTo>
                <a:cubicBezTo>
                  <a:pt x="91" y="68"/>
                  <a:pt x="98" y="61"/>
                  <a:pt x="107" y="54"/>
                </a:cubicBezTo>
                <a:cubicBezTo>
                  <a:pt x="104" y="56"/>
                  <a:pt x="102" y="57"/>
                  <a:pt x="99" y="60"/>
                </a:cubicBezTo>
                <a:cubicBezTo>
                  <a:pt x="104" y="56"/>
                  <a:pt x="108" y="53"/>
                  <a:pt x="111" y="50"/>
                </a:cubicBezTo>
                <a:cubicBezTo>
                  <a:pt x="109" y="52"/>
                  <a:pt x="108" y="53"/>
                  <a:pt x="104" y="55"/>
                </a:cubicBezTo>
                <a:cubicBezTo>
                  <a:pt x="100" y="59"/>
                  <a:pt x="98" y="59"/>
                  <a:pt x="95" y="61"/>
                </a:cubicBezTo>
                <a:cubicBezTo>
                  <a:pt x="93" y="63"/>
                  <a:pt x="90" y="65"/>
                  <a:pt x="88" y="67"/>
                </a:cubicBezTo>
                <a:cubicBezTo>
                  <a:pt x="85" y="69"/>
                  <a:pt x="82" y="72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6" y="77"/>
                  <a:pt x="74" y="80"/>
                  <a:pt x="71" y="83"/>
                </a:cubicBezTo>
                <a:cubicBezTo>
                  <a:pt x="69" y="85"/>
                  <a:pt x="67" y="88"/>
                  <a:pt x="64" y="90"/>
                </a:cubicBezTo>
                <a:cubicBezTo>
                  <a:pt x="66" y="88"/>
                  <a:pt x="68" y="85"/>
                  <a:pt x="69" y="84"/>
                </a:cubicBezTo>
                <a:cubicBezTo>
                  <a:pt x="66" y="88"/>
                  <a:pt x="66" y="86"/>
                  <a:pt x="61" y="92"/>
                </a:cubicBezTo>
                <a:cubicBezTo>
                  <a:pt x="59" y="95"/>
                  <a:pt x="56" y="99"/>
                  <a:pt x="56" y="98"/>
                </a:cubicBezTo>
                <a:cubicBezTo>
                  <a:pt x="55" y="98"/>
                  <a:pt x="54" y="100"/>
                  <a:pt x="52" y="102"/>
                </a:cubicBezTo>
                <a:cubicBezTo>
                  <a:pt x="50" y="104"/>
                  <a:pt x="48" y="107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3" y="116"/>
                  <a:pt x="43" y="115"/>
                  <a:pt x="45" y="114"/>
                </a:cubicBezTo>
                <a:cubicBezTo>
                  <a:pt x="46" y="113"/>
                  <a:pt x="43" y="117"/>
                  <a:pt x="44" y="117"/>
                </a:cubicBezTo>
                <a:cubicBezTo>
                  <a:pt x="45" y="116"/>
                  <a:pt x="47" y="112"/>
                  <a:pt x="48" y="112"/>
                </a:cubicBezTo>
                <a:cubicBezTo>
                  <a:pt x="48" y="112"/>
                  <a:pt x="47" y="113"/>
                  <a:pt x="47" y="114"/>
                </a:cubicBezTo>
                <a:cubicBezTo>
                  <a:pt x="46" y="115"/>
                  <a:pt x="46" y="116"/>
                  <a:pt x="46" y="115"/>
                </a:cubicBezTo>
                <a:cubicBezTo>
                  <a:pt x="51" y="109"/>
                  <a:pt x="48" y="114"/>
                  <a:pt x="45" y="118"/>
                </a:cubicBezTo>
                <a:cubicBezTo>
                  <a:pt x="43" y="122"/>
                  <a:pt x="41" y="126"/>
                  <a:pt x="39" y="130"/>
                </a:cubicBezTo>
                <a:cubicBezTo>
                  <a:pt x="37" y="134"/>
                  <a:pt x="35" y="138"/>
                  <a:pt x="34" y="141"/>
                </a:cubicBezTo>
                <a:cubicBezTo>
                  <a:pt x="34" y="142"/>
                  <a:pt x="33" y="144"/>
                  <a:pt x="33" y="145"/>
                </a:cubicBezTo>
                <a:cubicBezTo>
                  <a:pt x="31" y="148"/>
                  <a:pt x="32" y="145"/>
                  <a:pt x="32" y="145"/>
                </a:cubicBezTo>
                <a:cubicBezTo>
                  <a:pt x="31" y="146"/>
                  <a:pt x="32" y="143"/>
                  <a:pt x="29" y="150"/>
                </a:cubicBezTo>
                <a:cubicBezTo>
                  <a:pt x="29" y="152"/>
                  <a:pt x="28" y="152"/>
                  <a:pt x="28" y="152"/>
                </a:cubicBezTo>
                <a:cubicBezTo>
                  <a:pt x="28" y="153"/>
                  <a:pt x="28" y="152"/>
                  <a:pt x="29" y="150"/>
                </a:cubicBezTo>
                <a:cubicBezTo>
                  <a:pt x="33" y="141"/>
                  <a:pt x="31" y="144"/>
                  <a:pt x="31" y="143"/>
                </a:cubicBezTo>
                <a:cubicBezTo>
                  <a:pt x="31" y="142"/>
                  <a:pt x="30" y="143"/>
                  <a:pt x="30" y="142"/>
                </a:cubicBezTo>
                <a:cubicBezTo>
                  <a:pt x="31" y="139"/>
                  <a:pt x="29" y="143"/>
                  <a:pt x="28" y="146"/>
                </a:cubicBezTo>
                <a:cubicBezTo>
                  <a:pt x="26" y="151"/>
                  <a:pt x="25" y="154"/>
                  <a:pt x="24" y="159"/>
                </a:cubicBezTo>
                <a:cubicBezTo>
                  <a:pt x="23" y="161"/>
                  <a:pt x="23" y="162"/>
                  <a:pt x="22" y="165"/>
                </a:cubicBezTo>
                <a:cubicBezTo>
                  <a:pt x="21" y="168"/>
                  <a:pt x="20" y="168"/>
                  <a:pt x="20" y="167"/>
                </a:cubicBezTo>
                <a:cubicBezTo>
                  <a:pt x="20" y="167"/>
                  <a:pt x="20" y="167"/>
                  <a:pt x="21" y="163"/>
                </a:cubicBezTo>
                <a:cubicBezTo>
                  <a:pt x="22" y="159"/>
                  <a:pt x="21" y="160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2" y="158"/>
                  <a:pt x="23" y="155"/>
                  <a:pt x="24" y="151"/>
                </a:cubicBezTo>
                <a:cubicBezTo>
                  <a:pt x="25" y="150"/>
                  <a:pt x="26" y="148"/>
                  <a:pt x="26" y="147"/>
                </a:cubicBezTo>
                <a:cubicBezTo>
                  <a:pt x="27" y="145"/>
                  <a:pt x="27" y="144"/>
                  <a:pt x="28" y="142"/>
                </a:cubicBezTo>
                <a:cubicBezTo>
                  <a:pt x="29" y="141"/>
                  <a:pt x="30" y="138"/>
                  <a:pt x="28" y="141"/>
                </a:cubicBezTo>
                <a:cubicBezTo>
                  <a:pt x="25" y="147"/>
                  <a:pt x="23" y="151"/>
                  <a:pt x="21" y="157"/>
                </a:cubicBezTo>
                <a:cubicBezTo>
                  <a:pt x="15" y="173"/>
                  <a:pt x="11" y="190"/>
                  <a:pt x="9" y="207"/>
                </a:cubicBezTo>
                <a:cubicBezTo>
                  <a:pt x="9" y="207"/>
                  <a:pt x="10" y="203"/>
                  <a:pt x="10" y="203"/>
                </a:cubicBezTo>
                <a:cubicBezTo>
                  <a:pt x="9" y="208"/>
                  <a:pt x="9" y="213"/>
                  <a:pt x="8" y="218"/>
                </a:cubicBezTo>
                <a:cubicBezTo>
                  <a:pt x="8" y="220"/>
                  <a:pt x="8" y="223"/>
                  <a:pt x="8" y="225"/>
                </a:cubicBezTo>
                <a:cubicBezTo>
                  <a:pt x="8" y="227"/>
                  <a:pt x="8" y="230"/>
                  <a:pt x="8" y="232"/>
                </a:cubicBezTo>
                <a:cubicBezTo>
                  <a:pt x="8" y="223"/>
                  <a:pt x="9" y="221"/>
                  <a:pt x="9" y="216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11" y="216"/>
                  <a:pt x="12" y="212"/>
                  <a:pt x="14" y="201"/>
                </a:cubicBezTo>
                <a:cubicBezTo>
                  <a:pt x="14" y="198"/>
                  <a:pt x="15" y="194"/>
                  <a:pt x="16" y="191"/>
                </a:cubicBezTo>
                <a:cubicBezTo>
                  <a:pt x="16" y="188"/>
                  <a:pt x="17" y="185"/>
                  <a:pt x="18" y="182"/>
                </a:cubicBezTo>
                <a:cubicBezTo>
                  <a:pt x="17" y="187"/>
                  <a:pt x="16" y="192"/>
                  <a:pt x="15" y="198"/>
                </a:cubicBezTo>
                <a:cubicBezTo>
                  <a:pt x="14" y="203"/>
                  <a:pt x="13" y="208"/>
                  <a:pt x="13" y="213"/>
                </a:cubicBezTo>
                <a:cubicBezTo>
                  <a:pt x="13" y="215"/>
                  <a:pt x="12" y="219"/>
                  <a:pt x="13" y="218"/>
                </a:cubicBezTo>
                <a:cubicBezTo>
                  <a:pt x="13" y="217"/>
                  <a:pt x="13" y="215"/>
                  <a:pt x="13" y="214"/>
                </a:cubicBezTo>
                <a:cubicBezTo>
                  <a:pt x="13" y="211"/>
                  <a:pt x="13" y="210"/>
                  <a:pt x="14" y="210"/>
                </a:cubicBezTo>
                <a:cubicBezTo>
                  <a:pt x="14" y="209"/>
                  <a:pt x="15" y="208"/>
                  <a:pt x="15" y="204"/>
                </a:cubicBezTo>
                <a:cubicBezTo>
                  <a:pt x="16" y="201"/>
                  <a:pt x="16" y="198"/>
                  <a:pt x="18" y="192"/>
                </a:cubicBezTo>
                <a:cubicBezTo>
                  <a:pt x="14" y="207"/>
                  <a:pt x="14" y="220"/>
                  <a:pt x="13" y="233"/>
                </a:cubicBezTo>
                <a:cubicBezTo>
                  <a:pt x="13" y="232"/>
                  <a:pt x="13" y="228"/>
                  <a:pt x="13" y="226"/>
                </a:cubicBezTo>
                <a:cubicBezTo>
                  <a:pt x="13" y="229"/>
                  <a:pt x="13" y="233"/>
                  <a:pt x="12" y="236"/>
                </a:cubicBezTo>
                <a:cubicBezTo>
                  <a:pt x="13" y="240"/>
                  <a:pt x="13" y="244"/>
                  <a:pt x="13" y="247"/>
                </a:cubicBezTo>
                <a:cubicBezTo>
                  <a:pt x="13" y="247"/>
                  <a:pt x="13" y="249"/>
                  <a:pt x="13" y="249"/>
                </a:cubicBezTo>
                <a:cubicBezTo>
                  <a:pt x="13" y="249"/>
                  <a:pt x="13" y="248"/>
                  <a:pt x="13" y="248"/>
                </a:cubicBezTo>
                <a:cubicBezTo>
                  <a:pt x="13" y="244"/>
                  <a:pt x="13" y="240"/>
                  <a:pt x="14" y="236"/>
                </a:cubicBezTo>
                <a:cubicBezTo>
                  <a:pt x="14" y="232"/>
                  <a:pt x="14" y="228"/>
                  <a:pt x="14" y="224"/>
                </a:cubicBezTo>
                <a:cubicBezTo>
                  <a:pt x="14" y="223"/>
                  <a:pt x="14" y="222"/>
                  <a:pt x="14" y="222"/>
                </a:cubicBezTo>
                <a:cubicBezTo>
                  <a:pt x="15" y="221"/>
                  <a:pt x="15" y="219"/>
                  <a:pt x="15" y="220"/>
                </a:cubicBezTo>
                <a:cubicBezTo>
                  <a:pt x="15" y="220"/>
                  <a:pt x="15" y="222"/>
                  <a:pt x="15" y="222"/>
                </a:cubicBezTo>
                <a:cubicBezTo>
                  <a:pt x="14" y="225"/>
                  <a:pt x="14" y="228"/>
                  <a:pt x="14" y="231"/>
                </a:cubicBezTo>
                <a:cubicBezTo>
                  <a:pt x="14" y="234"/>
                  <a:pt x="14" y="237"/>
                  <a:pt x="14" y="240"/>
                </a:cubicBezTo>
                <a:cubicBezTo>
                  <a:pt x="14" y="249"/>
                  <a:pt x="15" y="249"/>
                  <a:pt x="16" y="247"/>
                </a:cubicBezTo>
                <a:cubicBezTo>
                  <a:pt x="16" y="246"/>
                  <a:pt x="16" y="244"/>
                  <a:pt x="17" y="249"/>
                </a:cubicBezTo>
                <a:cubicBezTo>
                  <a:pt x="17" y="253"/>
                  <a:pt x="18" y="256"/>
                  <a:pt x="18" y="260"/>
                </a:cubicBezTo>
                <a:cubicBezTo>
                  <a:pt x="18" y="263"/>
                  <a:pt x="19" y="267"/>
                  <a:pt x="20" y="271"/>
                </a:cubicBezTo>
                <a:cubicBezTo>
                  <a:pt x="22" y="289"/>
                  <a:pt x="27" y="307"/>
                  <a:pt x="34" y="324"/>
                </a:cubicBezTo>
                <a:cubicBezTo>
                  <a:pt x="37" y="329"/>
                  <a:pt x="39" y="333"/>
                  <a:pt x="42" y="340"/>
                </a:cubicBezTo>
                <a:cubicBezTo>
                  <a:pt x="41" y="337"/>
                  <a:pt x="39" y="334"/>
                  <a:pt x="38" y="331"/>
                </a:cubicBezTo>
                <a:cubicBezTo>
                  <a:pt x="37" y="330"/>
                  <a:pt x="36" y="329"/>
                  <a:pt x="36" y="328"/>
                </a:cubicBezTo>
                <a:cubicBezTo>
                  <a:pt x="36" y="327"/>
                  <a:pt x="35" y="327"/>
                  <a:pt x="35" y="327"/>
                </a:cubicBezTo>
                <a:cubicBezTo>
                  <a:pt x="35" y="326"/>
                  <a:pt x="34" y="326"/>
                  <a:pt x="34" y="325"/>
                </a:cubicBezTo>
                <a:cubicBezTo>
                  <a:pt x="33" y="323"/>
                  <a:pt x="33" y="322"/>
                  <a:pt x="32" y="321"/>
                </a:cubicBezTo>
                <a:cubicBezTo>
                  <a:pt x="31" y="318"/>
                  <a:pt x="30" y="315"/>
                  <a:pt x="29" y="313"/>
                </a:cubicBezTo>
                <a:cubicBezTo>
                  <a:pt x="29" y="313"/>
                  <a:pt x="28" y="311"/>
                  <a:pt x="28" y="310"/>
                </a:cubicBezTo>
                <a:cubicBezTo>
                  <a:pt x="27" y="307"/>
                  <a:pt x="26" y="304"/>
                  <a:pt x="25" y="302"/>
                </a:cubicBezTo>
                <a:cubicBezTo>
                  <a:pt x="26" y="302"/>
                  <a:pt x="26" y="303"/>
                  <a:pt x="27" y="305"/>
                </a:cubicBezTo>
                <a:cubicBezTo>
                  <a:pt x="27" y="306"/>
                  <a:pt x="28" y="308"/>
                  <a:pt x="28" y="307"/>
                </a:cubicBezTo>
                <a:cubicBezTo>
                  <a:pt x="28" y="307"/>
                  <a:pt x="27" y="305"/>
                  <a:pt x="27" y="304"/>
                </a:cubicBezTo>
                <a:cubicBezTo>
                  <a:pt x="27" y="303"/>
                  <a:pt x="26" y="301"/>
                  <a:pt x="26" y="300"/>
                </a:cubicBezTo>
                <a:cubicBezTo>
                  <a:pt x="25" y="298"/>
                  <a:pt x="24" y="296"/>
                  <a:pt x="24" y="294"/>
                </a:cubicBezTo>
                <a:cubicBezTo>
                  <a:pt x="23" y="292"/>
                  <a:pt x="23" y="290"/>
                  <a:pt x="22" y="288"/>
                </a:cubicBezTo>
                <a:cubicBezTo>
                  <a:pt x="22" y="286"/>
                  <a:pt x="22" y="284"/>
                  <a:pt x="21" y="282"/>
                </a:cubicBezTo>
                <a:cubicBezTo>
                  <a:pt x="21" y="280"/>
                  <a:pt x="21" y="278"/>
                  <a:pt x="20" y="276"/>
                </a:cubicBezTo>
                <a:cubicBezTo>
                  <a:pt x="20" y="274"/>
                  <a:pt x="19" y="272"/>
                  <a:pt x="19" y="270"/>
                </a:cubicBezTo>
                <a:cubicBezTo>
                  <a:pt x="19" y="272"/>
                  <a:pt x="19" y="275"/>
                  <a:pt x="20" y="278"/>
                </a:cubicBezTo>
                <a:cubicBezTo>
                  <a:pt x="20" y="279"/>
                  <a:pt x="20" y="281"/>
                  <a:pt x="20" y="282"/>
                </a:cubicBezTo>
                <a:cubicBezTo>
                  <a:pt x="21" y="284"/>
                  <a:pt x="21" y="285"/>
                  <a:pt x="21" y="287"/>
                </a:cubicBezTo>
                <a:cubicBezTo>
                  <a:pt x="22" y="293"/>
                  <a:pt x="24" y="299"/>
                  <a:pt x="25" y="303"/>
                </a:cubicBezTo>
                <a:cubicBezTo>
                  <a:pt x="24" y="302"/>
                  <a:pt x="22" y="294"/>
                  <a:pt x="21" y="294"/>
                </a:cubicBezTo>
                <a:cubicBezTo>
                  <a:pt x="20" y="293"/>
                  <a:pt x="24" y="302"/>
                  <a:pt x="24" y="305"/>
                </a:cubicBezTo>
                <a:cubicBezTo>
                  <a:pt x="22" y="299"/>
                  <a:pt x="20" y="292"/>
                  <a:pt x="20" y="292"/>
                </a:cubicBezTo>
                <a:cubicBezTo>
                  <a:pt x="19" y="293"/>
                  <a:pt x="17" y="289"/>
                  <a:pt x="18" y="295"/>
                </a:cubicBezTo>
                <a:cubicBezTo>
                  <a:pt x="19" y="297"/>
                  <a:pt x="20" y="299"/>
                  <a:pt x="21" y="302"/>
                </a:cubicBezTo>
                <a:cubicBezTo>
                  <a:pt x="21" y="303"/>
                  <a:pt x="21" y="304"/>
                  <a:pt x="22" y="305"/>
                </a:cubicBezTo>
                <a:cubicBezTo>
                  <a:pt x="22" y="306"/>
                  <a:pt x="23" y="308"/>
                  <a:pt x="23" y="309"/>
                </a:cubicBezTo>
                <a:cubicBezTo>
                  <a:pt x="24" y="309"/>
                  <a:pt x="24" y="310"/>
                  <a:pt x="24" y="310"/>
                </a:cubicBezTo>
                <a:cubicBezTo>
                  <a:pt x="27" y="316"/>
                  <a:pt x="28" y="319"/>
                  <a:pt x="30" y="322"/>
                </a:cubicBezTo>
                <a:cubicBezTo>
                  <a:pt x="31" y="326"/>
                  <a:pt x="32" y="329"/>
                  <a:pt x="35" y="336"/>
                </a:cubicBezTo>
                <a:cubicBezTo>
                  <a:pt x="36" y="339"/>
                  <a:pt x="38" y="342"/>
                  <a:pt x="40" y="346"/>
                </a:cubicBezTo>
                <a:cubicBezTo>
                  <a:pt x="41" y="349"/>
                  <a:pt x="43" y="352"/>
                  <a:pt x="45" y="355"/>
                </a:cubicBezTo>
                <a:cubicBezTo>
                  <a:pt x="46" y="357"/>
                  <a:pt x="46" y="356"/>
                  <a:pt x="46" y="355"/>
                </a:cubicBezTo>
                <a:cubicBezTo>
                  <a:pt x="46" y="354"/>
                  <a:pt x="45" y="353"/>
                  <a:pt x="45" y="353"/>
                </a:cubicBezTo>
                <a:cubicBezTo>
                  <a:pt x="46" y="353"/>
                  <a:pt x="45" y="351"/>
                  <a:pt x="44" y="349"/>
                </a:cubicBezTo>
                <a:cubicBezTo>
                  <a:pt x="41" y="344"/>
                  <a:pt x="40" y="341"/>
                  <a:pt x="39" y="338"/>
                </a:cubicBezTo>
                <a:cubicBezTo>
                  <a:pt x="40" y="340"/>
                  <a:pt x="41" y="343"/>
                  <a:pt x="41" y="344"/>
                </a:cubicBezTo>
                <a:cubicBezTo>
                  <a:pt x="43" y="348"/>
                  <a:pt x="45" y="351"/>
                  <a:pt x="46" y="352"/>
                </a:cubicBezTo>
                <a:cubicBezTo>
                  <a:pt x="48" y="354"/>
                  <a:pt x="43" y="347"/>
                  <a:pt x="44" y="347"/>
                </a:cubicBezTo>
                <a:cubicBezTo>
                  <a:pt x="45" y="349"/>
                  <a:pt x="47" y="351"/>
                  <a:pt x="48" y="354"/>
                </a:cubicBezTo>
                <a:cubicBezTo>
                  <a:pt x="49" y="356"/>
                  <a:pt x="51" y="358"/>
                  <a:pt x="52" y="361"/>
                </a:cubicBezTo>
                <a:cubicBezTo>
                  <a:pt x="53" y="361"/>
                  <a:pt x="54" y="363"/>
                  <a:pt x="55" y="364"/>
                </a:cubicBezTo>
                <a:cubicBezTo>
                  <a:pt x="56" y="367"/>
                  <a:pt x="58" y="369"/>
                  <a:pt x="60" y="371"/>
                </a:cubicBezTo>
                <a:cubicBezTo>
                  <a:pt x="59" y="369"/>
                  <a:pt x="60" y="370"/>
                  <a:pt x="62" y="372"/>
                </a:cubicBezTo>
                <a:cubicBezTo>
                  <a:pt x="63" y="374"/>
                  <a:pt x="65" y="376"/>
                  <a:pt x="66" y="377"/>
                </a:cubicBezTo>
                <a:cubicBezTo>
                  <a:pt x="68" y="379"/>
                  <a:pt x="68" y="379"/>
                  <a:pt x="68" y="379"/>
                </a:cubicBezTo>
                <a:cubicBezTo>
                  <a:pt x="69" y="380"/>
                  <a:pt x="67" y="377"/>
                  <a:pt x="66" y="376"/>
                </a:cubicBezTo>
                <a:cubicBezTo>
                  <a:pt x="65" y="375"/>
                  <a:pt x="64" y="373"/>
                  <a:pt x="63" y="371"/>
                </a:cubicBezTo>
                <a:cubicBezTo>
                  <a:pt x="61" y="370"/>
                  <a:pt x="61" y="368"/>
                  <a:pt x="62" y="369"/>
                </a:cubicBezTo>
                <a:cubicBezTo>
                  <a:pt x="63" y="371"/>
                  <a:pt x="67" y="375"/>
                  <a:pt x="70" y="378"/>
                </a:cubicBezTo>
                <a:cubicBezTo>
                  <a:pt x="73" y="381"/>
                  <a:pt x="73" y="382"/>
                  <a:pt x="74" y="384"/>
                </a:cubicBezTo>
                <a:cubicBezTo>
                  <a:pt x="76" y="387"/>
                  <a:pt x="78" y="389"/>
                  <a:pt x="80" y="391"/>
                </a:cubicBezTo>
                <a:cubicBezTo>
                  <a:pt x="81" y="392"/>
                  <a:pt x="82" y="393"/>
                  <a:pt x="83" y="395"/>
                </a:cubicBezTo>
                <a:cubicBezTo>
                  <a:pt x="85" y="396"/>
                  <a:pt x="86" y="397"/>
                  <a:pt x="87" y="398"/>
                </a:cubicBezTo>
                <a:cubicBezTo>
                  <a:pt x="88" y="399"/>
                  <a:pt x="89" y="400"/>
                  <a:pt x="91" y="402"/>
                </a:cubicBezTo>
                <a:cubicBezTo>
                  <a:pt x="92" y="403"/>
                  <a:pt x="94" y="404"/>
                  <a:pt x="95" y="405"/>
                </a:cubicBezTo>
                <a:cubicBezTo>
                  <a:pt x="97" y="406"/>
                  <a:pt x="95" y="403"/>
                  <a:pt x="95" y="402"/>
                </a:cubicBezTo>
                <a:cubicBezTo>
                  <a:pt x="95" y="401"/>
                  <a:pt x="95" y="401"/>
                  <a:pt x="96" y="402"/>
                </a:cubicBezTo>
                <a:cubicBezTo>
                  <a:pt x="98" y="403"/>
                  <a:pt x="100" y="405"/>
                  <a:pt x="105" y="408"/>
                </a:cubicBezTo>
                <a:cubicBezTo>
                  <a:pt x="102" y="406"/>
                  <a:pt x="98" y="403"/>
                  <a:pt x="96" y="400"/>
                </a:cubicBezTo>
                <a:cubicBezTo>
                  <a:pt x="110" y="414"/>
                  <a:pt x="125" y="422"/>
                  <a:pt x="140" y="429"/>
                </a:cubicBezTo>
                <a:cubicBezTo>
                  <a:pt x="133" y="425"/>
                  <a:pt x="127" y="422"/>
                  <a:pt x="121" y="418"/>
                </a:cubicBezTo>
                <a:cubicBezTo>
                  <a:pt x="113" y="412"/>
                  <a:pt x="106" y="407"/>
                  <a:pt x="98" y="401"/>
                </a:cubicBezTo>
                <a:cubicBezTo>
                  <a:pt x="96" y="399"/>
                  <a:pt x="95" y="398"/>
                  <a:pt x="95" y="398"/>
                </a:cubicBezTo>
                <a:cubicBezTo>
                  <a:pt x="96" y="398"/>
                  <a:pt x="97" y="399"/>
                  <a:pt x="99" y="401"/>
                </a:cubicBezTo>
                <a:cubicBezTo>
                  <a:pt x="102" y="404"/>
                  <a:pt x="107" y="407"/>
                  <a:pt x="110" y="410"/>
                </a:cubicBezTo>
                <a:cubicBezTo>
                  <a:pt x="110" y="410"/>
                  <a:pt x="112" y="411"/>
                  <a:pt x="112" y="411"/>
                </a:cubicBezTo>
                <a:cubicBezTo>
                  <a:pt x="113" y="411"/>
                  <a:pt x="114" y="412"/>
                  <a:pt x="112" y="411"/>
                </a:cubicBezTo>
                <a:cubicBezTo>
                  <a:pt x="111" y="409"/>
                  <a:pt x="109" y="408"/>
                  <a:pt x="107" y="406"/>
                </a:cubicBezTo>
                <a:cubicBezTo>
                  <a:pt x="106" y="405"/>
                  <a:pt x="105" y="404"/>
                  <a:pt x="104" y="403"/>
                </a:cubicBezTo>
                <a:cubicBezTo>
                  <a:pt x="103" y="402"/>
                  <a:pt x="101" y="401"/>
                  <a:pt x="100" y="400"/>
                </a:cubicBezTo>
                <a:cubicBezTo>
                  <a:pt x="98" y="398"/>
                  <a:pt x="95" y="396"/>
                  <a:pt x="93" y="394"/>
                </a:cubicBezTo>
                <a:cubicBezTo>
                  <a:pt x="95" y="395"/>
                  <a:pt x="98" y="398"/>
                  <a:pt x="100" y="399"/>
                </a:cubicBezTo>
                <a:cubicBezTo>
                  <a:pt x="102" y="400"/>
                  <a:pt x="103" y="401"/>
                  <a:pt x="104" y="402"/>
                </a:cubicBezTo>
                <a:cubicBezTo>
                  <a:pt x="105" y="403"/>
                  <a:pt x="106" y="403"/>
                  <a:pt x="107" y="404"/>
                </a:cubicBezTo>
                <a:cubicBezTo>
                  <a:pt x="105" y="402"/>
                  <a:pt x="103" y="401"/>
                  <a:pt x="101" y="399"/>
                </a:cubicBezTo>
                <a:cubicBezTo>
                  <a:pt x="100" y="398"/>
                  <a:pt x="98" y="396"/>
                  <a:pt x="97" y="395"/>
                </a:cubicBezTo>
                <a:cubicBezTo>
                  <a:pt x="100" y="398"/>
                  <a:pt x="104" y="402"/>
                  <a:pt x="107" y="403"/>
                </a:cubicBezTo>
                <a:cubicBezTo>
                  <a:pt x="108" y="404"/>
                  <a:pt x="110" y="406"/>
                  <a:pt x="109" y="404"/>
                </a:cubicBezTo>
                <a:cubicBezTo>
                  <a:pt x="109" y="404"/>
                  <a:pt x="105" y="402"/>
                  <a:pt x="107" y="403"/>
                </a:cubicBezTo>
                <a:cubicBezTo>
                  <a:pt x="108" y="403"/>
                  <a:pt x="111" y="405"/>
                  <a:pt x="113" y="407"/>
                </a:cubicBezTo>
                <a:cubicBezTo>
                  <a:pt x="114" y="409"/>
                  <a:pt x="121" y="413"/>
                  <a:pt x="127" y="417"/>
                </a:cubicBezTo>
                <a:cubicBezTo>
                  <a:pt x="123" y="415"/>
                  <a:pt x="122" y="414"/>
                  <a:pt x="120" y="413"/>
                </a:cubicBezTo>
                <a:cubicBezTo>
                  <a:pt x="119" y="412"/>
                  <a:pt x="117" y="410"/>
                  <a:pt x="116" y="410"/>
                </a:cubicBezTo>
                <a:cubicBezTo>
                  <a:pt x="115" y="410"/>
                  <a:pt x="117" y="411"/>
                  <a:pt x="119" y="412"/>
                </a:cubicBezTo>
                <a:cubicBezTo>
                  <a:pt x="121" y="414"/>
                  <a:pt x="123" y="416"/>
                  <a:pt x="125" y="418"/>
                </a:cubicBezTo>
                <a:cubicBezTo>
                  <a:pt x="126" y="418"/>
                  <a:pt x="127" y="419"/>
                  <a:pt x="129" y="420"/>
                </a:cubicBezTo>
                <a:cubicBezTo>
                  <a:pt x="130" y="421"/>
                  <a:pt x="131" y="422"/>
                  <a:pt x="133" y="423"/>
                </a:cubicBezTo>
                <a:cubicBezTo>
                  <a:pt x="134" y="424"/>
                  <a:pt x="134" y="424"/>
                  <a:pt x="133" y="423"/>
                </a:cubicBezTo>
                <a:cubicBezTo>
                  <a:pt x="132" y="423"/>
                  <a:pt x="133" y="424"/>
                  <a:pt x="135" y="425"/>
                </a:cubicBezTo>
                <a:cubicBezTo>
                  <a:pt x="138" y="427"/>
                  <a:pt x="141" y="428"/>
                  <a:pt x="143" y="430"/>
                </a:cubicBezTo>
                <a:cubicBezTo>
                  <a:pt x="146" y="432"/>
                  <a:pt x="149" y="433"/>
                  <a:pt x="152" y="434"/>
                </a:cubicBezTo>
                <a:cubicBezTo>
                  <a:pt x="153" y="434"/>
                  <a:pt x="155" y="434"/>
                  <a:pt x="157" y="435"/>
                </a:cubicBezTo>
                <a:cubicBezTo>
                  <a:pt x="159" y="436"/>
                  <a:pt x="162" y="437"/>
                  <a:pt x="164" y="438"/>
                </a:cubicBezTo>
                <a:cubicBezTo>
                  <a:pt x="170" y="441"/>
                  <a:pt x="177" y="443"/>
                  <a:pt x="184" y="445"/>
                </a:cubicBezTo>
                <a:cubicBezTo>
                  <a:pt x="188" y="446"/>
                  <a:pt x="192" y="447"/>
                  <a:pt x="193" y="446"/>
                </a:cubicBezTo>
                <a:cubicBezTo>
                  <a:pt x="193" y="446"/>
                  <a:pt x="187" y="445"/>
                  <a:pt x="185" y="444"/>
                </a:cubicBezTo>
                <a:cubicBezTo>
                  <a:pt x="184" y="444"/>
                  <a:pt x="184" y="444"/>
                  <a:pt x="184" y="444"/>
                </a:cubicBezTo>
                <a:cubicBezTo>
                  <a:pt x="187" y="445"/>
                  <a:pt x="190" y="445"/>
                  <a:pt x="193" y="446"/>
                </a:cubicBezTo>
                <a:cubicBezTo>
                  <a:pt x="192" y="445"/>
                  <a:pt x="190" y="444"/>
                  <a:pt x="188" y="444"/>
                </a:cubicBezTo>
                <a:cubicBezTo>
                  <a:pt x="185" y="443"/>
                  <a:pt x="182" y="442"/>
                  <a:pt x="179" y="441"/>
                </a:cubicBezTo>
                <a:cubicBezTo>
                  <a:pt x="177" y="441"/>
                  <a:pt x="175" y="440"/>
                  <a:pt x="174" y="440"/>
                </a:cubicBezTo>
                <a:cubicBezTo>
                  <a:pt x="170" y="438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8" y="441"/>
                  <a:pt x="182" y="442"/>
                  <a:pt x="186" y="443"/>
                </a:cubicBezTo>
                <a:cubicBezTo>
                  <a:pt x="190" y="444"/>
                  <a:pt x="195" y="445"/>
                  <a:pt x="199" y="446"/>
                </a:cubicBezTo>
                <a:cubicBezTo>
                  <a:pt x="200" y="446"/>
                  <a:pt x="201" y="446"/>
                  <a:pt x="200" y="446"/>
                </a:cubicBezTo>
                <a:cubicBezTo>
                  <a:pt x="197" y="445"/>
                  <a:pt x="199" y="445"/>
                  <a:pt x="201" y="446"/>
                </a:cubicBezTo>
                <a:cubicBezTo>
                  <a:pt x="204" y="446"/>
                  <a:pt x="207" y="446"/>
                  <a:pt x="211" y="447"/>
                </a:cubicBezTo>
                <a:cubicBezTo>
                  <a:pt x="210" y="446"/>
                  <a:pt x="209" y="446"/>
                  <a:pt x="208" y="446"/>
                </a:cubicBezTo>
                <a:cubicBezTo>
                  <a:pt x="207" y="446"/>
                  <a:pt x="206" y="446"/>
                  <a:pt x="205" y="445"/>
                </a:cubicBezTo>
                <a:cubicBezTo>
                  <a:pt x="203" y="445"/>
                  <a:pt x="201" y="445"/>
                  <a:pt x="198" y="444"/>
                </a:cubicBezTo>
                <a:cubicBezTo>
                  <a:pt x="196" y="444"/>
                  <a:pt x="190" y="442"/>
                  <a:pt x="189" y="441"/>
                </a:cubicBezTo>
                <a:cubicBezTo>
                  <a:pt x="192" y="442"/>
                  <a:pt x="195" y="443"/>
                  <a:pt x="197" y="443"/>
                </a:cubicBezTo>
                <a:cubicBezTo>
                  <a:pt x="199" y="444"/>
                  <a:pt x="201" y="444"/>
                  <a:pt x="204" y="444"/>
                </a:cubicBezTo>
                <a:cubicBezTo>
                  <a:pt x="207" y="445"/>
                  <a:pt x="210" y="445"/>
                  <a:pt x="210" y="445"/>
                </a:cubicBezTo>
                <a:cubicBezTo>
                  <a:pt x="210" y="444"/>
                  <a:pt x="208" y="444"/>
                  <a:pt x="203" y="443"/>
                </a:cubicBezTo>
                <a:cubicBezTo>
                  <a:pt x="202" y="443"/>
                  <a:pt x="200" y="442"/>
                  <a:pt x="198" y="442"/>
                </a:cubicBezTo>
                <a:cubicBezTo>
                  <a:pt x="197" y="442"/>
                  <a:pt x="195" y="441"/>
                  <a:pt x="193" y="441"/>
                </a:cubicBezTo>
                <a:cubicBezTo>
                  <a:pt x="192" y="441"/>
                  <a:pt x="190" y="440"/>
                  <a:pt x="188" y="440"/>
                </a:cubicBezTo>
                <a:cubicBezTo>
                  <a:pt x="187" y="439"/>
                  <a:pt x="185" y="439"/>
                  <a:pt x="183" y="439"/>
                </a:cubicBezTo>
                <a:cubicBezTo>
                  <a:pt x="181" y="438"/>
                  <a:pt x="180" y="438"/>
                  <a:pt x="180" y="437"/>
                </a:cubicBezTo>
                <a:cubicBezTo>
                  <a:pt x="180" y="437"/>
                  <a:pt x="182" y="437"/>
                  <a:pt x="184" y="438"/>
                </a:cubicBezTo>
                <a:cubicBezTo>
                  <a:pt x="187" y="439"/>
                  <a:pt x="191" y="440"/>
                  <a:pt x="195" y="441"/>
                </a:cubicBezTo>
                <a:cubicBezTo>
                  <a:pt x="195" y="441"/>
                  <a:pt x="191" y="440"/>
                  <a:pt x="193" y="440"/>
                </a:cubicBezTo>
                <a:cubicBezTo>
                  <a:pt x="198" y="440"/>
                  <a:pt x="188" y="438"/>
                  <a:pt x="186" y="437"/>
                </a:cubicBezTo>
                <a:cubicBezTo>
                  <a:pt x="183" y="436"/>
                  <a:pt x="180" y="436"/>
                  <a:pt x="177" y="435"/>
                </a:cubicBezTo>
                <a:cubicBezTo>
                  <a:pt x="174" y="434"/>
                  <a:pt x="172" y="433"/>
                  <a:pt x="171" y="433"/>
                </a:cubicBezTo>
                <a:cubicBezTo>
                  <a:pt x="167" y="431"/>
                  <a:pt x="164" y="430"/>
                  <a:pt x="161" y="429"/>
                </a:cubicBezTo>
                <a:cubicBezTo>
                  <a:pt x="157" y="427"/>
                  <a:pt x="154" y="426"/>
                  <a:pt x="151" y="424"/>
                </a:cubicBezTo>
                <a:cubicBezTo>
                  <a:pt x="150" y="424"/>
                  <a:pt x="150" y="425"/>
                  <a:pt x="148" y="423"/>
                </a:cubicBezTo>
                <a:cubicBezTo>
                  <a:pt x="148" y="423"/>
                  <a:pt x="147" y="422"/>
                  <a:pt x="151" y="424"/>
                </a:cubicBezTo>
                <a:cubicBezTo>
                  <a:pt x="163" y="429"/>
                  <a:pt x="174" y="433"/>
                  <a:pt x="186" y="436"/>
                </a:cubicBezTo>
                <a:cubicBezTo>
                  <a:pt x="188" y="437"/>
                  <a:pt x="190" y="437"/>
                  <a:pt x="191" y="437"/>
                </a:cubicBezTo>
                <a:cubicBezTo>
                  <a:pt x="193" y="438"/>
                  <a:pt x="194" y="438"/>
                  <a:pt x="194" y="438"/>
                </a:cubicBezTo>
                <a:cubicBezTo>
                  <a:pt x="196" y="438"/>
                  <a:pt x="197" y="438"/>
                  <a:pt x="196" y="437"/>
                </a:cubicBezTo>
                <a:cubicBezTo>
                  <a:pt x="193" y="437"/>
                  <a:pt x="193" y="437"/>
                  <a:pt x="188" y="435"/>
                </a:cubicBezTo>
                <a:cubicBezTo>
                  <a:pt x="187" y="435"/>
                  <a:pt x="188" y="435"/>
                  <a:pt x="186" y="435"/>
                </a:cubicBezTo>
                <a:cubicBezTo>
                  <a:pt x="174" y="432"/>
                  <a:pt x="163" y="427"/>
                  <a:pt x="153" y="422"/>
                </a:cubicBezTo>
                <a:cubicBezTo>
                  <a:pt x="154" y="422"/>
                  <a:pt x="154" y="422"/>
                  <a:pt x="155" y="423"/>
                </a:cubicBezTo>
                <a:cubicBezTo>
                  <a:pt x="162" y="426"/>
                  <a:pt x="169" y="429"/>
                  <a:pt x="177" y="431"/>
                </a:cubicBezTo>
                <a:cubicBezTo>
                  <a:pt x="178" y="431"/>
                  <a:pt x="180" y="433"/>
                  <a:pt x="180" y="432"/>
                </a:cubicBezTo>
                <a:cubicBezTo>
                  <a:pt x="181" y="432"/>
                  <a:pt x="178" y="431"/>
                  <a:pt x="177" y="431"/>
                </a:cubicBezTo>
                <a:cubicBezTo>
                  <a:pt x="175" y="430"/>
                  <a:pt x="174" y="430"/>
                  <a:pt x="172" y="429"/>
                </a:cubicBezTo>
                <a:cubicBezTo>
                  <a:pt x="170" y="428"/>
                  <a:pt x="169" y="428"/>
                  <a:pt x="169" y="428"/>
                </a:cubicBezTo>
                <a:cubicBezTo>
                  <a:pt x="170" y="427"/>
                  <a:pt x="172" y="428"/>
                  <a:pt x="173" y="429"/>
                </a:cubicBezTo>
                <a:cubicBezTo>
                  <a:pt x="175" y="429"/>
                  <a:pt x="177" y="430"/>
                  <a:pt x="179" y="431"/>
                </a:cubicBezTo>
                <a:cubicBezTo>
                  <a:pt x="181" y="431"/>
                  <a:pt x="183" y="432"/>
                  <a:pt x="185" y="433"/>
                </a:cubicBezTo>
                <a:cubicBezTo>
                  <a:pt x="189" y="434"/>
                  <a:pt x="192" y="435"/>
                  <a:pt x="197" y="436"/>
                </a:cubicBezTo>
                <a:cubicBezTo>
                  <a:pt x="198" y="436"/>
                  <a:pt x="196" y="436"/>
                  <a:pt x="199" y="437"/>
                </a:cubicBezTo>
                <a:cubicBezTo>
                  <a:pt x="201" y="437"/>
                  <a:pt x="199" y="436"/>
                  <a:pt x="197" y="436"/>
                </a:cubicBezTo>
                <a:cubicBezTo>
                  <a:pt x="194" y="435"/>
                  <a:pt x="191" y="434"/>
                  <a:pt x="188" y="434"/>
                </a:cubicBezTo>
                <a:cubicBezTo>
                  <a:pt x="188" y="433"/>
                  <a:pt x="188" y="433"/>
                  <a:pt x="188" y="433"/>
                </a:cubicBezTo>
                <a:cubicBezTo>
                  <a:pt x="192" y="434"/>
                  <a:pt x="195" y="435"/>
                  <a:pt x="199" y="436"/>
                </a:cubicBezTo>
                <a:cubicBezTo>
                  <a:pt x="202" y="436"/>
                  <a:pt x="206" y="437"/>
                  <a:pt x="209" y="437"/>
                </a:cubicBezTo>
                <a:cubicBezTo>
                  <a:pt x="208" y="437"/>
                  <a:pt x="205" y="436"/>
                  <a:pt x="204" y="436"/>
                </a:cubicBezTo>
                <a:cubicBezTo>
                  <a:pt x="206" y="436"/>
                  <a:pt x="208" y="436"/>
                  <a:pt x="210" y="437"/>
                </a:cubicBezTo>
                <a:cubicBezTo>
                  <a:pt x="212" y="437"/>
                  <a:pt x="213" y="437"/>
                  <a:pt x="215" y="438"/>
                </a:cubicBezTo>
                <a:cubicBezTo>
                  <a:pt x="219" y="439"/>
                  <a:pt x="223" y="439"/>
                  <a:pt x="227" y="439"/>
                </a:cubicBezTo>
                <a:cubicBezTo>
                  <a:pt x="216" y="438"/>
                  <a:pt x="205" y="435"/>
                  <a:pt x="195" y="433"/>
                </a:cubicBezTo>
                <a:cubicBezTo>
                  <a:pt x="191" y="431"/>
                  <a:pt x="186" y="430"/>
                  <a:pt x="188" y="430"/>
                </a:cubicBezTo>
                <a:cubicBezTo>
                  <a:pt x="189" y="429"/>
                  <a:pt x="185" y="428"/>
                  <a:pt x="185" y="427"/>
                </a:cubicBezTo>
                <a:cubicBezTo>
                  <a:pt x="186" y="428"/>
                  <a:pt x="188" y="428"/>
                  <a:pt x="190" y="429"/>
                </a:cubicBezTo>
                <a:cubicBezTo>
                  <a:pt x="192" y="429"/>
                  <a:pt x="193" y="430"/>
                  <a:pt x="195" y="430"/>
                </a:cubicBezTo>
                <a:cubicBezTo>
                  <a:pt x="197" y="431"/>
                  <a:pt x="198" y="431"/>
                  <a:pt x="200" y="431"/>
                </a:cubicBezTo>
                <a:cubicBezTo>
                  <a:pt x="202" y="432"/>
                  <a:pt x="204" y="432"/>
                  <a:pt x="205" y="432"/>
                </a:cubicBezTo>
                <a:cubicBezTo>
                  <a:pt x="210" y="433"/>
                  <a:pt x="206" y="431"/>
                  <a:pt x="212" y="432"/>
                </a:cubicBezTo>
                <a:cubicBezTo>
                  <a:pt x="215" y="433"/>
                  <a:pt x="220" y="433"/>
                  <a:pt x="224" y="434"/>
                </a:cubicBezTo>
                <a:cubicBezTo>
                  <a:pt x="229" y="434"/>
                  <a:pt x="229" y="434"/>
                  <a:pt x="226" y="433"/>
                </a:cubicBezTo>
                <a:cubicBezTo>
                  <a:pt x="224" y="433"/>
                  <a:pt x="225" y="432"/>
                  <a:pt x="227" y="433"/>
                </a:cubicBezTo>
                <a:cubicBezTo>
                  <a:pt x="231" y="433"/>
                  <a:pt x="232" y="433"/>
                  <a:pt x="235" y="433"/>
                </a:cubicBezTo>
                <a:cubicBezTo>
                  <a:pt x="234" y="432"/>
                  <a:pt x="232" y="432"/>
                  <a:pt x="230" y="432"/>
                </a:cubicBezTo>
                <a:cubicBezTo>
                  <a:pt x="228" y="432"/>
                  <a:pt x="226" y="432"/>
                  <a:pt x="225" y="432"/>
                </a:cubicBezTo>
                <a:cubicBezTo>
                  <a:pt x="230" y="432"/>
                  <a:pt x="234" y="432"/>
                  <a:pt x="239" y="432"/>
                </a:cubicBezTo>
                <a:cubicBezTo>
                  <a:pt x="241" y="432"/>
                  <a:pt x="243" y="431"/>
                  <a:pt x="246" y="431"/>
                </a:cubicBezTo>
                <a:cubicBezTo>
                  <a:pt x="248" y="431"/>
                  <a:pt x="250" y="431"/>
                  <a:pt x="252" y="431"/>
                </a:cubicBezTo>
                <a:cubicBezTo>
                  <a:pt x="254" y="430"/>
                  <a:pt x="257" y="430"/>
                  <a:pt x="259" y="430"/>
                </a:cubicBezTo>
                <a:cubicBezTo>
                  <a:pt x="261" y="430"/>
                  <a:pt x="262" y="430"/>
                  <a:pt x="261" y="430"/>
                </a:cubicBezTo>
                <a:cubicBezTo>
                  <a:pt x="259" y="432"/>
                  <a:pt x="264" y="432"/>
                  <a:pt x="271" y="430"/>
                </a:cubicBezTo>
                <a:cubicBezTo>
                  <a:pt x="272" y="430"/>
                  <a:pt x="274" y="430"/>
                  <a:pt x="275" y="430"/>
                </a:cubicBezTo>
                <a:cubicBezTo>
                  <a:pt x="276" y="430"/>
                  <a:pt x="276" y="430"/>
                  <a:pt x="276" y="430"/>
                </a:cubicBezTo>
                <a:cubicBezTo>
                  <a:pt x="275" y="430"/>
                  <a:pt x="273" y="431"/>
                  <a:pt x="273" y="431"/>
                </a:cubicBezTo>
                <a:cubicBezTo>
                  <a:pt x="271" y="430"/>
                  <a:pt x="269" y="431"/>
                  <a:pt x="267" y="431"/>
                </a:cubicBezTo>
                <a:cubicBezTo>
                  <a:pt x="266" y="431"/>
                  <a:pt x="267" y="431"/>
                  <a:pt x="267" y="432"/>
                </a:cubicBezTo>
                <a:cubicBezTo>
                  <a:pt x="268" y="432"/>
                  <a:pt x="271" y="431"/>
                  <a:pt x="273" y="431"/>
                </a:cubicBezTo>
                <a:cubicBezTo>
                  <a:pt x="274" y="431"/>
                  <a:pt x="275" y="430"/>
                  <a:pt x="276" y="430"/>
                </a:cubicBezTo>
                <a:cubicBezTo>
                  <a:pt x="279" y="430"/>
                  <a:pt x="282" y="429"/>
                  <a:pt x="283" y="429"/>
                </a:cubicBezTo>
                <a:cubicBezTo>
                  <a:pt x="286" y="428"/>
                  <a:pt x="279" y="429"/>
                  <a:pt x="279" y="429"/>
                </a:cubicBezTo>
                <a:cubicBezTo>
                  <a:pt x="289" y="427"/>
                  <a:pt x="299" y="424"/>
                  <a:pt x="310" y="421"/>
                </a:cubicBezTo>
                <a:cubicBezTo>
                  <a:pt x="310" y="421"/>
                  <a:pt x="309" y="421"/>
                  <a:pt x="307" y="422"/>
                </a:cubicBezTo>
                <a:cubicBezTo>
                  <a:pt x="306" y="422"/>
                  <a:pt x="304" y="423"/>
                  <a:pt x="302" y="423"/>
                </a:cubicBezTo>
                <a:cubicBezTo>
                  <a:pt x="298" y="425"/>
                  <a:pt x="295" y="426"/>
                  <a:pt x="295" y="426"/>
                </a:cubicBezTo>
                <a:cubicBezTo>
                  <a:pt x="302" y="425"/>
                  <a:pt x="308" y="422"/>
                  <a:pt x="315" y="419"/>
                </a:cubicBezTo>
                <a:cubicBezTo>
                  <a:pt x="317" y="418"/>
                  <a:pt x="314" y="418"/>
                  <a:pt x="314" y="417"/>
                </a:cubicBezTo>
                <a:cubicBezTo>
                  <a:pt x="312" y="419"/>
                  <a:pt x="309" y="420"/>
                  <a:pt x="306" y="421"/>
                </a:cubicBezTo>
                <a:cubicBezTo>
                  <a:pt x="303" y="422"/>
                  <a:pt x="300" y="423"/>
                  <a:pt x="298" y="424"/>
                </a:cubicBezTo>
                <a:cubicBezTo>
                  <a:pt x="292" y="426"/>
                  <a:pt x="291" y="426"/>
                  <a:pt x="295" y="424"/>
                </a:cubicBezTo>
                <a:cubicBezTo>
                  <a:pt x="291" y="425"/>
                  <a:pt x="288" y="426"/>
                  <a:pt x="284" y="427"/>
                </a:cubicBezTo>
                <a:cubicBezTo>
                  <a:pt x="283" y="427"/>
                  <a:pt x="281" y="428"/>
                  <a:pt x="279" y="428"/>
                </a:cubicBezTo>
                <a:cubicBezTo>
                  <a:pt x="277" y="429"/>
                  <a:pt x="276" y="429"/>
                  <a:pt x="274" y="429"/>
                </a:cubicBezTo>
                <a:cubicBezTo>
                  <a:pt x="275" y="429"/>
                  <a:pt x="276" y="429"/>
                  <a:pt x="277" y="428"/>
                </a:cubicBezTo>
                <a:cubicBezTo>
                  <a:pt x="278" y="428"/>
                  <a:pt x="280" y="428"/>
                  <a:pt x="281" y="428"/>
                </a:cubicBezTo>
                <a:cubicBezTo>
                  <a:pt x="293" y="425"/>
                  <a:pt x="301" y="422"/>
                  <a:pt x="311" y="418"/>
                </a:cubicBezTo>
                <a:cubicBezTo>
                  <a:pt x="312" y="418"/>
                  <a:pt x="313" y="418"/>
                  <a:pt x="313" y="418"/>
                </a:cubicBezTo>
                <a:cubicBezTo>
                  <a:pt x="313" y="417"/>
                  <a:pt x="314" y="416"/>
                  <a:pt x="316" y="415"/>
                </a:cubicBezTo>
                <a:cubicBezTo>
                  <a:pt x="318" y="414"/>
                  <a:pt x="321" y="413"/>
                  <a:pt x="322" y="412"/>
                </a:cubicBezTo>
                <a:cubicBezTo>
                  <a:pt x="321" y="413"/>
                  <a:pt x="318" y="414"/>
                  <a:pt x="316" y="415"/>
                </a:cubicBezTo>
                <a:cubicBezTo>
                  <a:pt x="321" y="413"/>
                  <a:pt x="324" y="411"/>
                  <a:pt x="326" y="409"/>
                </a:cubicBezTo>
                <a:cubicBezTo>
                  <a:pt x="328" y="408"/>
                  <a:pt x="329" y="408"/>
                  <a:pt x="331" y="407"/>
                </a:cubicBezTo>
                <a:cubicBezTo>
                  <a:pt x="332" y="406"/>
                  <a:pt x="333" y="406"/>
                  <a:pt x="335" y="405"/>
                </a:cubicBezTo>
                <a:cubicBezTo>
                  <a:pt x="335" y="404"/>
                  <a:pt x="335" y="404"/>
                  <a:pt x="334" y="404"/>
                </a:cubicBezTo>
                <a:cubicBezTo>
                  <a:pt x="334" y="405"/>
                  <a:pt x="332" y="405"/>
                  <a:pt x="331" y="406"/>
                </a:cubicBezTo>
                <a:cubicBezTo>
                  <a:pt x="328" y="408"/>
                  <a:pt x="324" y="410"/>
                  <a:pt x="323" y="410"/>
                </a:cubicBezTo>
                <a:cubicBezTo>
                  <a:pt x="323" y="410"/>
                  <a:pt x="327" y="408"/>
                  <a:pt x="329" y="406"/>
                </a:cubicBezTo>
                <a:cubicBezTo>
                  <a:pt x="327" y="407"/>
                  <a:pt x="324" y="408"/>
                  <a:pt x="321" y="410"/>
                </a:cubicBezTo>
                <a:cubicBezTo>
                  <a:pt x="318" y="411"/>
                  <a:pt x="315" y="412"/>
                  <a:pt x="312" y="414"/>
                </a:cubicBezTo>
                <a:cubicBezTo>
                  <a:pt x="314" y="413"/>
                  <a:pt x="317" y="412"/>
                  <a:pt x="318" y="411"/>
                </a:cubicBezTo>
                <a:cubicBezTo>
                  <a:pt x="316" y="411"/>
                  <a:pt x="314" y="413"/>
                  <a:pt x="313" y="413"/>
                </a:cubicBezTo>
                <a:cubicBezTo>
                  <a:pt x="322" y="409"/>
                  <a:pt x="330" y="405"/>
                  <a:pt x="338" y="400"/>
                </a:cubicBezTo>
                <a:cubicBezTo>
                  <a:pt x="337" y="401"/>
                  <a:pt x="335" y="402"/>
                  <a:pt x="333" y="403"/>
                </a:cubicBezTo>
                <a:cubicBezTo>
                  <a:pt x="335" y="403"/>
                  <a:pt x="340" y="400"/>
                  <a:pt x="342" y="399"/>
                </a:cubicBezTo>
                <a:cubicBezTo>
                  <a:pt x="344" y="398"/>
                  <a:pt x="348" y="396"/>
                  <a:pt x="349" y="395"/>
                </a:cubicBezTo>
                <a:cubicBezTo>
                  <a:pt x="352" y="393"/>
                  <a:pt x="348" y="395"/>
                  <a:pt x="347" y="395"/>
                </a:cubicBezTo>
                <a:cubicBezTo>
                  <a:pt x="346" y="396"/>
                  <a:pt x="346" y="395"/>
                  <a:pt x="345" y="396"/>
                </a:cubicBezTo>
                <a:cubicBezTo>
                  <a:pt x="343" y="398"/>
                  <a:pt x="343" y="398"/>
                  <a:pt x="341" y="398"/>
                </a:cubicBezTo>
                <a:cubicBezTo>
                  <a:pt x="343" y="397"/>
                  <a:pt x="345" y="396"/>
                  <a:pt x="346" y="395"/>
                </a:cubicBezTo>
                <a:cubicBezTo>
                  <a:pt x="347" y="394"/>
                  <a:pt x="348" y="393"/>
                  <a:pt x="348" y="393"/>
                </a:cubicBezTo>
                <a:cubicBezTo>
                  <a:pt x="349" y="392"/>
                  <a:pt x="348" y="393"/>
                  <a:pt x="346" y="393"/>
                </a:cubicBezTo>
                <a:cubicBezTo>
                  <a:pt x="346" y="393"/>
                  <a:pt x="346" y="393"/>
                  <a:pt x="345" y="393"/>
                </a:cubicBezTo>
                <a:cubicBezTo>
                  <a:pt x="342" y="395"/>
                  <a:pt x="345" y="393"/>
                  <a:pt x="347" y="392"/>
                </a:cubicBezTo>
                <a:cubicBezTo>
                  <a:pt x="349" y="390"/>
                  <a:pt x="351" y="389"/>
                  <a:pt x="353" y="387"/>
                </a:cubicBezTo>
                <a:cubicBezTo>
                  <a:pt x="354" y="386"/>
                  <a:pt x="355" y="385"/>
                  <a:pt x="357" y="383"/>
                </a:cubicBezTo>
                <a:cubicBezTo>
                  <a:pt x="355" y="384"/>
                  <a:pt x="352" y="387"/>
                  <a:pt x="349" y="389"/>
                </a:cubicBezTo>
                <a:cubicBezTo>
                  <a:pt x="351" y="387"/>
                  <a:pt x="353" y="385"/>
                  <a:pt x="355" y="383"/>
                </a:cubicBezTo>
                <a:cubicBezTo>
                  <a:pt x="358" y="381"/>
                  <a:pt x="360" y="380"/>
                  <a:pt x="362" y="378"/>
                </a:cubicBezTo>
                <a:cubicBezTo>
                  <a:pt x="362" y="378"/>
                  <a:pt x="362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4" y="376"/>
                  <a:pt x="365" y="375"/>
                  <a:pt x="366" y="374"/>
                </a:cubicBezTo>
                <a:cubicBezTo>
                  <a:pt x="368" y="371"/>
                  <a:pt x="370" y="369"/>
                  <a:pt x="372" y="366"/>
                </a:cubicBezTo>
                <a:cubicBezTo>
                  <a:pt x="373" y="365"/>
                  <a:pt x="374" y="364"/>
                  <a:pt x="375" y="363"/>
                </a:cubicBezTo>
                <a:cubicBezTo>
                  <a:pt x="376" y="361"/>
                  <a:pt x="377" y="360"/>
                  <a:pt x="378" y="359"/>
                </a:cubicBezTo>
                <a:cubicBezTo>
                  <a:pt x="379" y="358"/>
                  <a:pt x="379" y="357"/>
                  <a:pt x="379" y="357"/>
                </a:cubicBezTo>
                <a:cubicBezTo>
                  <a:pt x="380" y="356"/>
                  <a:pt x="380" y="356"/>
                  <a:pt x="380" y="355"/>
                </a:cubicBezTo>
                <a:cubicBezTo>
                  <a:pt x="380" y="355"/>
                  <a:pt x="381" y="355"/>
                  <a:pt x="381" y="354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2" y="352"/>
                  <a:pt x="383" y="350"/>
                  <a:pt x="385" y="348"/>
                </a:cubicBezTo>
                <a:cubicBezTo>
                  <a:pt x="387" y="346"/>
                  <a:pt x="389" y="343"/>
                  <a:pt x="391" y="341"/>
                </a:cubicBezTo>
                <a:cubicBezTo>
                  <a:pt x="394" y="336"/>
                  <a:pt x="390" y="343"/>
                  <a:pt x="391" y="342"/>
                </a:cubicBezTo>
                <a:cubicBezTo>
                  <a:pt x="392" y="341"/>
                  <a:pt x="392" y="341"/>
                  <a:pt x="393" y="340"/>
                </a:cubicBezTo>
                <a:cubicBezTo>
                  <a:pt x="395" y="337"/>
                  <a:pt x="397" y="334"/>
                  <a:pt x="398" y="331"/>
                </a:cubicBezTo>
                <a:cubicBezTo>
                  <a:pt x="400" y="327"/>
                  <a:pt x="403" y="319"/>
                  <a:pt x="403" y="323"/>
                </a:cubicBezTo>
                <a:cubicBezTo>
                  <a:pt x="403" y="324"/>
                  <a:pt x="403" y="327"/>
                  <a:pt x="405" y="322"/>
                </a:cubicBezTo>
                <a:cubicBezTo>
                  <a:pt x="406" y="321"/>
                  <a:pt x="406" y="320"/>
                  <a:pt x="406" y="322"/>
                </a:cubicBezTo>
                <a:cubicBezTo>
                  <a:pt x="403" y="328"/>
                  <a:pt x="404" y="326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5" y="327"/>
                  <a:pt x="405" y="327"/>
                  <a:pt x="404" y="327"/>
                </a:cubicBezTo>
                <a:cubicBezTo>
                  <a:pt x="403" y="331"/>
                  <a:pt x="403" y="331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1" y="332"/>
                  <a:pt x="403" y="329"/>
                  <a:pt x="403" y="329"/>
                </a:cubicBezTo>
                <a:cubicBezTo>
                  <a:pt x="402" y="330"/>
                  <a:pt x="402" y="331"/>
                  <a:pt x="401" y="333"/>
                </a:cubicBezTo>
                <a:cubicBezTo>
                  <a:pt x="401" y="332"/>
                  <a:pt x="403" y="328"/>
                  <a:pt x="402" y="329"/>
                </a:cubicBezTo>
                <a:cubicBezTo>
                  <a:pt x="402" y="329"/>
                  <a:pt x="401" y="330"/>
                  <a:pt x="401" y="331"/>
                </a:cubicBezTo>
                <a:cubicBezTo>
                  <a:pt x="399" y="333"/>
                  <a:pt x="398" y="336"/>
                  <a:pt x="396" y="339"/>
                </a:cubicBezTo>
                <a:cubicBezTo>
                  <a:pt x="394" y="341"/>
                  <a:pt x="392" y="344"/>
                  <a:pt x="391" y="346"/>
                </a:cubicBezTo>
                <a:cubicBezTo>
                  <a:pt x="389" y="348"/>
                  <a:pt x="385" y="354"/>
                  <a:pt x="386" y="353"/>
                </a:cubicBezTo>
                <a:cubicBezTo>
                  <a:pt x="388" y="353"/>
                  <a:pt x="386" y="355"/>
                  <a:pt x="384" y="357"/>
                </a:cubicBezTo>
                <a:cubicBezTo>
                  <a:pt x="383" y="359"/>
                  <a:pt x="380" y="362"/>
                  <a:pt x="379" y="364"/>
                </a:cubicBezTo>
                <a:cubicBezTo>
                  <a:pt x="380" y="363"/>
                  <a:pt x="381" y="361"/>
                  <a:pt x="382" y="360"/>
                </a:cubicBezTo>
                <a:cubicBezTo>
                  <a:pt x="384" y="358"/>
                  <a:pt x="385" y="357"/>
                  <a:pt x="386" y="355"/>
                </a:cubicBezTo>
                <a:cubicBezTo>
                  <a:pt x="383" y="359"/>
                  <a:pt x="384" y="359"/>
                  <a:pt x="385" y="358"/>
                </a:cubicBezTo>
                <a:cubicBezTo>
                  <a:pt x="386" y="357"/>
                  <a:pt x="388" y="355"/>
                  <a:pt x="387" y="356"/>
                </a:cubicBezTo>
                <a:cubicBezTo>
                  <a:pt x="390" y="353"/>
                  <a:pt x="388" y="354"/>
                  <a:pt x="390" y="351"/>
                </a:cubicBezTo>
                <a:cubicBezTo>
                  <a:pt x="391" y="351"/>
                  <a:pt x="391" y="351"/>
                  <a:pt x="391" y="351"/>
                </a:cubicBezTo>
                <a:cubicBezTo>
                  <a:pt x="391" y="351"/>
                  <a:pt x="391" y="352"/>
                  <a:pt x="390" y="352"/>
                </a:cubicBezTo>
                <a:cubicBezTo>
                  <a:pt x="390" y="352"/>
                  <a:pt x="390" y="353"/>
                  <a:pt x="390" y="353"/>
                </a:cubicBezTo>
                <a:cubicBezTo>
                  <a:pt x="390" y="353"/>
                  <a:pt x="389" y="354"/>
                  <a:pt x="389" y="354"/>
                </a:cubicBezTo>
                <a:cubicBezTo>
                  <a:pt x="388" y="355"/>
                  <a:pt x="388" y="356"/>
                  <a:pt x="388" y="356"/>
                </a:cubicBezTo>
                <a:cubicBezTo>
                  <a:pt x="388" y="357"/>
                  <a:pt x="387" y="357"/>
                  <a:pt x="387" y="358"/>
                </a:cubicBezTo>
                <a:cubicBezTo>
                  <a:pt x="384" y="362"/>
                  <a:pt x="382" y="366"/>
                  <a:pt x="378" y="370"/>
                </a:cubicBezTo>
                <a:cubicBezTo>
                  <a:pt x="377" y="370"/>
                  <a:pt x="374" y="373"/>
                  <a:pt x="373" y="375"/>
                </a:cubicBezTo>
                <a:cubicBezTo>
                  <a:pt x="374" y="375"/>
                  <a:pt x="367" y="382"/>
                  <a:pt x="367" y="384"/>
                </a:cubicBezTo>
                <a:cubicBezTo>
                  <a:pt x="366" y="385"/>
                  <a:pt x="366" y="386"/>
                  <a:pt x="366" y="386"/>
                </a:cubicBezTo>
                <a:cubicBezTo>
                  <a:pt x="366" y="386"/>
                  <a:pt x="367" y="386"/>
                  <a:pt x="368" y="384"/>
                </a:cubicBezTo>
                <a:cubicBezTo>
                  <a:pt x="372" y="381"/>
                  <a:pt x="375" y="378"/>
                  <a:pt x="379" y="373"/>
                </a:cubicBezTo>
                <a:cubicBezTo>
                  <a:pt x="380" y="372"/>
                  <a:pt x="381" y="371"/>
                  <a:pt x="382" y="370"/>
                </a:cubicBezTo>
                <a:cubicBezTo>
                  <a:pt x="382" y="369"/>
                  <a:pt x="383" y="368"/>
                  <a:pt x="384" y="367"/>
                </a:cubicBezTo>
                <a:cubicBezTo>
                  <a:pt x="386" y="364"/>
                  <a:pt x="388" y="362"/>
                  <a:pt x="391" y="359"/>
                </a:cubicBezTo>
                <a:cubicBezTo>
                  <a:pt x="386" y="365"/>
                  <a:pt x="382" y="371"/>
                  <a:pt x="377" y="377"/>
                </a:cubicBezTo>
                <a:cubicBezTo>
                  <a:pt x="372" y="382"/>
                  <a:pt x="368" y="388"/>
                  <a:pt x="363" y="392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9" y="387"/>
                  <a:pt x="370" y="385"/>
                  <a:pt x="372" y="383"/>
                </a:cubicBezTo>
                <a:cubicBezTo>
                  <a:pt x="380" y="374"/>
                  <a:pt x="380" y="374"/>
                  <a:pt x="380" y="374"/>
                </a:cubicBezTo>
                <a:cubicBezTo>
                  <a:pt x="381" y="373"/>
                  <a:pt x="382" y="372"/>
                  <a:pt x="383" y="372"/>
                </a:cubicBezTo>
                <a:cubicBezTo>
                  <a:pt x="383" y="372"/>
                  <a:pt x="382" y="373"/>
                  <a:pt x="382" y="374"/>
                </a:cubicBezTo>
                <a:cubicBezTo>
                  <a:pt x="379" y="376"/>
                  <a:pt x="377" y="379"/>
                  <a:pt x="375" y="382"/>
                </a:cubicBezTo>
                <a:cubicBezTo>
                  <a:pt x="373" y="383"/>
                  <a:pt x="372" y="384"/>
                  <a:pt x="371" y="386"/>
                </a:cubicBezTo>
                <a:cubicBezTo>
                  <a:pt x="370" y="387"/>
                  <a:pt x="369" y="388"/>
                  <a:pt x="367" y="390"/>
                </a:cubicBezTo>
                <a:cubicBezTo>
                  <a:pt x="364" y="392"/>
                  <a:pt x="361" y="395"/>
                  <a:pt x="358" y="398"/>
                </a:cubicBezTo>
                <a:cubicBezTo>
                  <a:pt x="358" y="398"/>
                  <a:pt x="361" y="396"/>
                  <a:pt x="360" y="397"/>
                </a:cubicBezTo>
                <a:cubicBezTo>
                  <a:pt x="359" y="398"/>
                  <a:pt x="358" y="399"/>
                  <a:pt x="356" y="401"/>
                </a:cubicBezTo>
                <a:cubicBezTo>
                  <a:pt x="356" y="401"/>
                  <a:pt x="356" y="401"/>
                  <a:pt x="356" y="401"/>
                </a:cubicBezTo>
                <a:cubicBezTo>
                  <a:pt x="355" y="401"/>
                  <a:pt x="356" y="400"/>
                  <a:pt x="354" y="402"/>
                </a:cubicBezTo>
                <a:cubicBezTo>
                  <a:pt x="343" y="409"/>
                  <a:pt x="332" y="416"/>
                  <a:pt x="320" y="422"/>
                </a:cubicBezTo>
                <a:cubicBezTo>
                  <a:pt x="318" y="422"/>
                  <a:pt x="315" y="423"/>
                  <a:pt x="316" y="424"/>
                </a:cubicBezTo>
                <a:cubicBezTo>
                  <a:pt x="318" y="423"/>
                  <a:pt x="320" y="422"/>
                  <a:pt x="321" y="421"/>
                </a:cubicBezTo>
                <a:cubicBezTo>
                  <a:pt x="323" y="421"/>
                  <a:pt x="324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6" y="420"/>
                </a:cubicBezTo>
                <a:cubicBezTo>
                  <a:pt x="325" y="420"/>
                  <a:pt x="326" y="420"/>
                  <a:pt x="325" y="421"/>
                </a:cubicBezTo>
                <a:cubicBezTo>
                  <a:pt x="327" y="421"/>
                  <a:pt x="331" y="420"/>
                  <a:pt x="338" y="415"/>
                </a:cubicBezTo>
                <a:cubicBezTo>
                  <a:pt x="338" y="415"/>
                  <a:pt x="339" y="415"/>
                  <a:pt x="340" y="414"/>
                </a:cubicBezTo>
                <a:cubicBezTo>
                  <a:pt x="342" y="413"/>
                  <a:pt x="344" y="413"/>
                  <a:pt x="345" y="412"/>
                </a:cubicBezTo>
                <a:cubicBezTo>
                  <a:pt x="347" y="411"/>
                  <a:pt x="349" y="409"/>
                  <a:pt x="351" y="408"/>
                </a:cubicBezTo>
                <a:cubicBezTo>
                  <a:pt x="353" y="407"/>
                  <a:pt x="356" y="405"/>
                  <a:pt x="359" y="403"/>
                </a:cubicBezTo>
                <a:cubicBezTo>
                  <a:pt x="359" y="403"/>
                  <a:pt x="358" y="403"/>
                  <a:pt x="358" y="403"/>
                </a:cubicBezTo>
                <a:cubicBezTo>
                  <a:pt x="356" y="405"/>
                  <a:pt x="355" y="406"/>
                  <a:pt x="355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3" y="408"/>
                  <a:pt x="351" y="410"/>
                  <a:pt x="349" y="411"/>
                </a:cubicBezTo>
                <a:cubicBezTo>
                  <a:pt x="351" y="410"/>
                  <a:pt x="353" y="409"/>
                  <a:pt x="354" y="408"/>
                </a:cubicBezTo>
                <a:cubicBezTo>
                  <a:pt x="358" y="405"/>
                  <a:pt x="357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45" y="415"/>
                  <a:pt x="333" y="422"/>
                  <a:pt x="322" y="428"/>
                </a:cubicBezTo>
                <a:cubicBezTo>
                  <a:pt x="324" y="427"/>
                  <a:pt x="327" y="426"/>
                  <a:pt x="329" y="425"/>
                </a:cubicBezTo>
                <a:cubicBezTo>
                  <a:pt x="331" y="424"/>
                  <a:pt x="334" y="423"/>
                  <a:pt x="335" y="421"/>
                </a:cubicBezTo>
                <a:cubicBezTo>
                  <a:pt x="335" y="421"/>
                  <a:pt x="337" y="421"/>
                  <a:pt x="337" y="421"/>
                </a:cubicBezTo>
                <a:cubicBezTo>
                  <a:pt x="340" y="420"/>
                  <a:pt x="344" y="417"/>
                  <a:pt x="347" y="415"/>
                </a:cubicBezTo>
                <a:cubicBezTo>
                  <a:pt x="348" y="415"/>
                  <a:pt x="345" y="417"/>
                  <a:pt x="343" y="418"/>
                </a:cubicBezTo>
                <a:cubicBezTo>
                  <a:pt x="341" y="419"/>
                  <a:pt x="338" y="420"/>
                  <a:pt x="337" y="421"/>
                </a:cubicBezTo>
                <a:cubicBezTo>
                  <a:pt x="339" y="421"/>
                  <a:pt x="341" y="419"/>
                  <a:pt x="343" y="418"/>
                </a:cubicBezTo>
                <a:cubicBezTo>
                  <a:pt x="344" y="418"/>
                  <a:pt x="335" y="423"/>
                  <a:pt x="344" y="419"/>
                </a:cubicBezTo>
                <a:cubicBezTo>
                  <a:pt x="345" y="418"/>
                  <a:pt x="338" y="423"/>
                  <a:pt x="342" y="422"/>
                </a:cubicBezTo>
                <a:cubicBezTo>
                  <a:pt x="342" y="422"/>
                  <a:pt x="342" y="421"/>
                  <a:pt x="344" y="421"/>
                </a:cubicBezTo>
                <a:cubicBezTo>
                  <a:pt x="343" y="421"/>
                  <a:pt x="342" y="422"/>
                  <a:pt x="341" y="423"/>
                </a:cubicBezTo>
                <a:cubicBezTo>
                  <a:pt x="340" y="423"/>
                  <a:pt x="339" y="424"/>
                  <a:pt x="339" y="425"/>
                </a:cubicBezTo>
                <a:cubicBezTo>
                  <a:pt x="338" y="425"/>
                  <a:pt x="340" y="424"/>
                  <a:pt x="340" y="424"/>
                </a:cubicBezTo>
                <a:cubicBezTo>
                  <a:pt x="344" y="422"/>
                  <a:pt x="347" y="420"/>
                  <a:pt x="350" y="418"/>
                </a:cubicBezTo>
                <a:cubicBezTo>
                  <a:pt x="354" y="415"/>
                  <a:pt x="357" y="413"/>
                  <a:pt x="361" y="410"/>
                </a:cubicBezTo>
                <a:cubicBezTo>
                  <a:pt x="360" y="410"/>
                  <a:pt x="356" y="413"/>
                  <a:pt x="356" y="413"/>
                </a:cubicBezTo>
                <a:cubicBezTo>
                  <a:pt x="357" y="412"/>
                  <a:pt x="358" y="411"/>
                  <a:pt x="360" y="410"/>
                </a:cubicBezTo>
                <a:cubicBezTo>
                  <a:pt x="360" y="409"/>
                  <a:pt x="361" y="409"/>
                  <a:pt x="362" y="408"/>
                </a:cubicBezTo>
                <a:cubicBezTo>
                  <a:pt x="365" y="406"/>
                  <a:pt x="367" y="404"/>
                  <a:pt x="368" y="403"/>
                </a:cubicBezTo>
                <a:cubicBezTo>
                  <a:pt x="368" y="403"/>
                  <a:pt x="368" y="403"/>
                  <a:pt x="369" y="403"/>
                </a:cubicBezTo>
                <a:cubicBezTo>
                  <a:pt x="367" y="405"/>
                  <a:pt x="364" y="408"/>
                  <a:pt x="361" y="411"/>
                </a:cubicBezTo>
                <a:cubicBezTo>
                  <a:pt x="360" y="412"/>
                  <a:pt x="364" y="408"/>
                  <a:pt x="363" y="409"/>
                </a:cubicBezTo>
                <a:cubicBezTo>
                  <a:pt x="356" y="415"/>
                  <a:pt x="363" y="410"/>
                  <a:pt x="362" y="412"/>
                </a:cubicBezTo>
                <a:cubicBezTo>
                  <a:pt x="364" y="409"/>
                  <a:pt x="368" y="407"/>
                  <a:pt x="370" y="405"/>
                </a:cubicBezTo>
                <a:cubicBezTo>
                  <a:pt x="372" y="402"/>
                  <a:pt x="375" y="399"/>
                  <a:pt x="379" y="396"/>
                </a:cubicBezTo>
                <a:cubicBezTo>
                  <a:pt x="383" y="391"/>
                  <a:pt x="391" y="383"/>
                  <a:pt x="391" y="382"/>
                </a:cubicBezTo>
                <a:cubicBezTo>
                  <a:pt x="390" y="381"/>
                  <a:pt x="396" y="374"/>
                  <a:pt x="398" y="371"/>
                </a:cubicBezTo>
                <a:cubicBezTo>
                  <a:pt x="399" y="369"/>
                  <a:pt x="401" y="366"/>
                  <a:pt x="402" y="364"/>
                </a:cubicBezTo>
                <a:cubicBezTo>
                  <a:pt x="404" y="362"/>
                  <a:pt x="403" y="363"/>
                  <a:pt x="402" y="363"/>
                </a:cubicBezTo>
                <a:cubicBezTo>
                  <a:pt x="401" y="365"/>
                  <a:pt x="401" y="365"/>
                  <a:pt x="401" y="366"/>
                </a:cubicBezTo>
                <a:cubicBezTo>
                  <a:pt x="396" y="372"/>
                  <a:pt x="391" y="379"/>
                  <a:pt x="385" y="386"/>
                </a:cubicBezTo>
                <a:cubicBezTo>
                  <a:pt x="381" y="391"/>
                  <a:pt x="379" y="392"/>
                  <a:pt x="380" y="390"/>
                </a:cubicBezTo>
                <a:cubicBezTo>
                  <a:pt x="381" y="389"/>
                  <a:pt x="382" y="388"/>
                  <a:pt x="383" y="387"/>
                </a:cubicBezTo>
                <a:cubicBezTo>
                  <a:pt x="386" y="384"/>
                  <a:pt x="389" y="381"/>
                  <a:pt x="391" y="378"/>
                </a:cubicBezTo>
                <a:cubicBezTo>
                  <a:pt x="394" y="374"/>
                  <a:pt x="397" y="369"/>
                  <a:pt x="400" y="364"/>
                </a:cubicBezTo>
                <a:cubicBezTo>
                  <a:pt x="397" y="368"/>
                  <a:pt x="395" y="371"/>
                  <a:pt x="392" y="373"/>
                </a:cubicBezTo>
                <a:cubicBezTo>
                  <a:pt x="391" y="375"/>
                  <a:pt x="390" y="376"/>
                  <a:pt x="389" y="378"/>
                </a:cubicBezTo>
                <a:cubicBezTo>
                  <a:pt x="387" y="379"/>
                  <a:pt x="386" y="380"/>
                  <a:pt x="385" y="382"/>
                </a:cubicBezTo>
                <a:cubicBezTo>
                  <a:pt x="384" y="383"/>
                  <a:pt x="382" y="385"/>
                  <a:pt x="382" y="384"/>
                </a:cubicBezTo>
                <a:cubicBezTo>
                  <a:pt x="382" y="383"/>
                  <a:pt x="385" y="382"/>
                  <a:pt x="385" y="381"/>
                </a:cubicBezTo>
                <a:cubicBezTo>
                  <a:pt x="388" y="378"/>
                  <a:pt x="388" y="378"/>
                  <a:pt x="388" y="376"/>
                </a:cubicBezTo>
                <a:cubicBezTo>
                  <a:pt x="389" y="375"/>
                  <a:pt x="388" y="375"/>
                  <a:pt x="389" y="374"/>
                </a:cubicBezTo>
                <a:cubicBezTo>
                  <a:pt x="389" y="373"/>
                  <a:pt x="390" y="373"/>
                  <a:pt x="390" y="372"/>
                </a:cubicBezTo>
                <a:cubicBezTo>
                  <a:pt x="392" y="370"/>
                  <a:pt x="394" y="368"/>
                  <a:pt x="396" y="365"/>
                </a:cubicBezTo>
                <a:cubicBezTo>
                  <a:pt x="393" y="368"/>
                  <a:pt x="392" y="370"/>
                  <a:pt x="391" y="371"/>
                </a:cubicBezTo>
                <a:cubicBezTo>
                  <a:pt x="390" y="372"/>
                  <a:pt x="390" y="372"/>
                  <a:pt x="389" y="373"/>
                </a:cubicBezTo>
                <a:cubicBezTo>
                  <a:pt x="390" y="372"/>
                  <a:pt x="391" y="371"/>
                  <a:pt x="393" y="369"/>
                </a:cubicBezTo>
                <a:cubicBezTo>
                  <a:pt x="396" y="365"/>
                  <a:pt x="399" y="361"/>
                  <a:pt x="402" y="357"/>
                </a:cubicBezTo>
                <a:cubicBezTo>
                  <a:pt x="402" y="357"/>
                  <a:pt x="402" y="357"/>
                  <a:pt x="402" y="357"/>
                </a:cubicBezTo>
                <a:cubicBezTo>
                  <a:pt x="403" y="358"/>
                  <a:pt x="403" y="358"/>
                  <a:pt x="405" y="355"/>
                </a:cubicBezTo>
                <a:cubicBezTo>
                  <a:pt x="407" y="351"/>
                  <a:pt x="409" y="347"/>
                  <a:pt x="412" y="344"/>
                </a:cubicBezTo>
                <a:cubicBezTo>
                  <a:pt x="414" y="341"/>
                  <a:pt x="415" y="338"/>
                  <a:pt x="417" y="335"/>
                </a:cubicBezTo>
                <a:cubicBezTo>
                  <a:pt x="419" y="331"/>
                  <a:pt x="419" y="330"/>
                  <a:pt x="419" y="329"/>
                </a:cubicBezTo>
                <a:cubicBezTo>
                  <a:pt x="419" y="327"/>
                  <a:pt x="417" y="331"/>
                  <a:pt x="416" y="333"/>
                </a:cubicBezTo>
                <a:cubicBezTo>
                  <a:pt x="415" y="335"/>
                  <a:pt x="414" y="336"/>
                  <a:pt x="413" y="338"/>
                </a:cubicBezTo>
                <a:cubicBezTo>
                  <a:pt x="412" y="340"/>
                  <a:pt x="412" y="342"/>
                  <a:pt x="410" y="343"/>
                </a:cubicBezTo>
                <a:cubicBezTo>
                  <a:pt x="410" y="343"/>
                  <a:pt x="410" y="343"/>
                  <a:pt x="410" y="343"/>
                </a:cubicBezTo>
                <a:cubicBezTo>
                  <a:pt x="417" y="333"/>
                  <a:pt x="420" y="322"/>
                  <a:pt x="426" y="309"/>
                </a:cubicBezTo>
                <a:cubicBezTo>
                  <a:pt x="425" y="312"/>
                  <a:pt x="424" y="315"/>
                  <a:pt x="423" y="317"/>
                </a:cubicBezTo>
                <a:cubicBezTo>
                  <a:pt x="422" y="320"/>
                  <a:pt x="421" y="323"/>
                  <a:pt x="420" y="325"/>
                </a:cubicBezTo>
                <a:cubicBezTo>
                  <a:pt x="422" y="322"/>
                  <a:pt x="424" y="319"/>
                  <a:pt x="426" y="315"/>
                </a:cubicBezTo>
                <a:cubicBezTo>
                  <a:pt x="428" y="312"/>
                  <a:pt x="430" y="307"/>
                  <a:pt x="432" y="303"/>
                </a:cubicBezTo>
                <a:cubicBezTo>
                  <a:pt x="433" y="301"/>
                  <a:pt x="435" y="293"/>
                  <a:pt x="435" y="292"/>
                </a:cubicBezTo>
                <a:cubicBezTo>
                  <a:pt x="434" y="290"/>
                  <a:pt x="433" y="298"/>
                  <a:pt x="432" y="300"/>
                </a:cubicBezTo>
                <a:cubicBezTo>
                  <a:pt x="432" y="300"/>
                  <a:pt x="431" y="302"/>
                  <a:pt x="431" y="302"/>
                </a:cubicBezTo>
                <a:cubicBezTo>
                  <a:pt x="430" y="303"/>
                  <a:pt x="431" y="306"/>
                  <a:pt x="430" y="306"/>
                </a:cubicBezTo>
                <a:cubicBezTo>
                  <a:pt x="429" y="306"/>
                  <a:pt x="430" y="304"/>
                  <a:pt x="430" y="303"/>
                </a:cubicBezTo>
                <a:cubicBezTo>
                  <a:pt x="431" y="301"/>
                  <a:pt x="431" y="298"/>
                  <a:pt x="432" y="296"/>
                </a:cubicBezTo>
                <a:cubicBezTo>
                  <a:pt x="433" y="295"/>
                  <a:pt x="433" y="294"/>
                  <a:pt x="433" y="293"/>
                </a:cubicBezTo>
                <a:cubicBezTo>
                  <a:pt x="433" y="292"/>
                  <a:pt x="433" y="291"/>
                  <a:pt x="433" y="292"/>
                </a:cubicBezTo>
                <a:cubicBezTo>
                  <a:pt x="431" y="296"/>
                  <a:pt x="432" y="292"/>
                  <a:pt x="431" y="293"/>
                </a:cubicBezTo>
                <a:cubicBezTo>
                  <a:pt x="430" y="293"/>
                  <a:pt x="430" y="293"/>
                  <a:pt x="429" y="298"/>
                </a:cubicBezTo>
                <a:cubicBezTo>
                  <a:pt x="428" y="299"/>
                  <a:pt x="427" y="303"/>
                  <a:pt x="426" y="304"/>
                </a:cubicBezTo>
                <a:cubicBezTo>
                  <a:pt x="427" y="300"/>
                  <a:pt x="429" y="294"/>
                  <a:pt x="431" y="287"/>
                </a:cubicBezTo>
                <a:cubicBezTo>
                  <a:pt x="429" y="292"/>
                  <a:pt x="429" y="295"/>
                  <a:pt x="428" y="297"/>
                </a:cubicBezTo>
                <a:cubicBezTo>
                  <a:pt x="427" y="301"/>
                  <a:pt x="426" y="301"/>
                  <a:pt x="426" y="301"/>
                </a:cubicBezTo>
                <a:cubicBezTo>
                  <a:pt x="425" y="301"/>
                  <a:pt x="426" y="299"/>
                  <a:pt x="427" y="297"/>
                </a:cubicBezTo>
                <a:cubicBezTo>
                  <a:pt x="429" y="290"/>
                  <a:pt x="431" y="284"/>
                  <a:pt x="432" y="278"/>
                </a:cubicBezTo>
                <a:cubicBezTo>
                  <a:pt x="433" y="271"/>
                  <a:pt x="434" y="263"/>
                  <a:pt x="434" y="258"/>
                </a:cubicBezTo>
                <a:cubicBezTo>
                  <a:pt x="433" y="260"/>
                  <a:pt x="433" y="262"/>
                  <a:pt x="432" y="264"/>
                </a:cubicBezTo>
                <a:cubicBezTo>
                  <a:pt x="432" y="267"/>
                  <a:pt x="431" y="269"/>
                  <a:pt x="431" y="271"/>
                </a:cubicBezTo>
                <a:cubicBezTo>
                  <a:pt x="430" y="272"/>
                  <a:pt x="430" y="274"/>
                  <a:pt x="430" y="273"/>
                </a:cubicBezTo>
                <a:cubicBezTo>
                  <a:pt x="429" y="271"/>
                  <a:pt x="430" y="267"/>
                  <a:pt x="430" y="262"/>
                </a:cubicBezTo>
                <a:cubicBezTo>
                  <a:pt x="431" y="258"/>
                  <a:pt x="432" y="253"/>
                  <a:pt x="433" y="254"/>
                </a:cubicBezTo>
                <a:cubicBezTo>
                  <a:pt x="434" y="257"/>
                  <a:pt x="435" y="255"/>
                  <a:pt x="436" y="256"/>
                </a:cubicBezTo>
                <a:cubicBezTo>
                  <a:pt x="437" y="257"/>
                  <a:pt x="437" y="255"/>
                  <a:pt x="437" y="254"/>
                </a:cubicBezTo>
                <a:cubicBezTo>
                  <a:pt x="437" y="249"/>
                  <a:pt x="438" y="247"/>
                  <a:pt x="439" y="243"/>
                </a:cubicBezTo>
                <a:cubicBezTo>
                  <a:pt x="439" y="247"/>
                  <a:pt x="439" y="249"/>
                  <a:pt x="439" y="253"/>
                </a:cubicBezTo>
                <a:cubicBezTo>
                  <a:pt x="439" y="254"/>
                  <a:pt x="439" y="254"/>
                  <a:pt x="439" y="254"/>
                </a:cubicBezTo>
                <a:cubicBezTo>
                  <a:pt x="439" y="256"/>
                  <a:pt x="438" y="260"/>
                  <a:pt x="439" y="260"/>
                </a:cubicBezTo>
                <a:cubicBezTo>
                  <a:pt x="439" y="260"/>
                  <a:pt x="439" y="260"/>
                  <a:pt x="440" y="259"/>
                </a:cubicBezTo>
                <a:cubicBezTo>
                  <a:pt x="440" y="255"/>
                  <a:pt x="440" y="255"/>
                  <a:pt x="440" y="252"/>
                </a:cubicBezTo>
                <a:cubicBezTo>
                  <a:pt x="440" y="251"/>
                  <a:pt x="440" y="251"/>
                  <a:pt x="440" y="249"/>
                </a:cubicBezTo>
                <a:cubicBezTo>
                  <a:pt x="440" y="254"/>
                  <a:pt x="440" y="258"/>
                  <a:pt x="440" y="263"/>
                </a:cubicBezTo>
                <a:cubicBezTo>
                  <a:pt x="440" y="267"/>
                  <a:pt x="440" y="272"/>
                  <a:pt x="439" y="278"/>
                </a:cubicBezTo>
                <a:cubicBezTo>
                  <a:pt x="439" y="275"/>
                  <a:pt x="440" y="273"/>
                  <a:pt x="441" y="268"/>
                </a:cubicBezTo>
                <a:cubicBezTo>
                  <a:pt x="440" y="274"/>
                  <a:pt x="439" y="279"/>
                  <a:pt x="439" y="283"/>
                </a:cubicBezTo>
                <a:cubicBezTo>
                  <a:pt x="439" y="280"/>
                  <a:pt x="440" y="279"/>
                  <a:pt x="441" y="275"/>
                </a:cubicBezTo>
                <a:cubicBezTo>
                  <a:pt x="441" y="270"/>
                  <a:pt x="442" y="269"/>
                  <a:pt x="443" y="265"/>
                </a:cubicBezTo>
                <a:cubicBezTo>
                  <a:pt x="444" y="259"/>
                  <a:pt x="446" y="254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39"/>
                  <a:pt x="446" y="232"/>
                  <a:pt x="447" y="226"/>
                </a:cubicBezTo>
                <a:cubicBezTo>
                  <a:pt x="448" y="228"/>
                  <a:pt x="447" y="232"/>
                  <a:pt x="448" y="234"/>
                </a:cubicBezTo>
                <a:cubicBezTo>
                  <a:pt x="447" y="228"/>
                  <a:pt x="449" y="230"/>
                  <a:pt x="448" y="223"/>
                </a:cubicBezTo>
                <a:cubicBezTo>
                  <a:pt x="447" y="219"/>
                  <a:pt x="447" y="215"/>
                  <a:pt x="448" y="215"/>
                </a:cubicBezTo>
                <a:cubicBezTo>
                  <a:pt x="448" y="215"/>
                  <a:pt x="448" y="215"/>
                  <a:pt x="448" y="215"/>
                </a:cubicBezTo>
                <a:cubicBezTo>
                  <a:pt x="448" y="219"/>
                  <a:pt x="449" y="224"/>
                  <a:pt x="449" y="229"/>
                </a:cubicBezTo>
                <a:cubicBezTo>
                  <a:pt x="449" y="229"/>
                  <a:pt x="449" y="229"/>
                  <a:pt x="449" y="228"/>
                </a:cubicBezTo>
                <a:cubicBezTo>
                  <a:pt x="449" y="229"/>
                  <a:pt x="449" y="229"/>
                  <a:pt x="449" y="229"/>
                </a:cubicBezTo>
                <a:cubicBezTo>
                  <a:pt x="449" y="231"/>
                  <a:pt x="449" y="233"/>
                  <a:pt x="449" y="236"/>
                </a:cubicBezTo>
                <a:cubicBezTo>
                  <a:pt x="449" y="237"/>
                  <a:pt x="449" y="238"/>
                  <a:pt x="449" y="239"/>
                </a:cubicBezTo>
                <a:cubicBezTo>
                  <a:pt x="449" y="242"/>
                  <a:pt x="449" y="245"/>
                  <a:pt x="448" y="248"/>
                </a:cubicBezTo>
                <a:cubicBezTo>
                  <a:pt x="449" y="248"/>
                  <a:pt x="450" y="248"/>
                  <a:pt x="450" y="246"/>
                </a:cubicBezTo>
                <a:close/>
                <a:moveTo>
                  <a:pt x="434" y="165"/>
                </a:moveTo>
                <a:cubicBezTo>
                  <a:pt x="434" y="165"/>
                  <a:pt x="434" y="166"/>
                  <a:pt x="434" y="166"/>
                </a:cubicBezTo>
                <a:cubicBezTo>
                  <a:pt x="434" y="165"/>
                  <a:pt x="433" y="164"/>
                  <a:pt x="433" y="163"/>
                </a:cubicBezTo>
                <a:cubicBezTo>
                  <a:pt x="433" y="163"/>
                  <a:pt x="433" y="164"/>
                  <a:pt x="434" y="165"/>
                </a:cubicBezTo>
                <a:close/>
                <a:moveTo>
                  <a:pt x="168" y="26"/>
                </a:moveTo>
                <a:cubicBezTo>
                  <a:pt x="170" y="25"/>
                  <a:pt x="173" y="24"/>
                  <a:pt x="176" y="2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3" y="24"/>
                  <a:pt x="170" y="25"/>
                  <a:pt x="167" y="26"/>
                </a:cubicBezTo>
                <a:cubicBezTo>
                  <a:pt x="167" y="26"/>
                  <a:pt x="168" y="26"/>
                  <a:pt x="168" y="26"/>
                </a:cubicBezTo>
                <a:close/>
                <a:moveTo>
                  <a:pt x="317" y="61"/>
                </a:moveTo>
                <a:cubicBezTo>
                  <a:pt x="318" y="62"/>
                  <a:pt x="319" y="62"/>
                  <a:pt x="320" y="62"/>
                </a:cubicBezTo>
                <a:cubicBezTo>
                  <a:pt x="319" y="62"/>
                  <a:pt x="319" y="62"/>
                  <a:pt x="318" y="62"/>
                </a:cubicBezTo>
                <a:cubicBezTo>
                  <a:pt x="318" y="62"/>
                  <a:pt x="317" y="61"/>
                  <a:pt x="316" y="61"/>
                </a:cubicBezTo>
                <a:cubicBezTo>
                  <a:pt x="317" y="61"/>
                  <a:pt x="317" y="61"/>
                  <a:pt x="317" y="61"/>
                </a:cubicBezTo>
                <a:close/>
                <a:moveTo>
                  <a:pt x="311" y="60"/>
                </a:moveTo>
                <a:cubicBezTo>
                  <a:pt x="310" y="60"/>
                  <a:pt x="310" y="60"/>
                  <a:pt x="309" y="59"/>
                </a:cubicBezTo>
                <a:cubicBezTo>
                  <a:pt x="309" y="59"/>
                  <a:pt x="308" y="59"/>
                  <a:pt x="308" y="59"/>
                </a:cubicBezTo>
                <a:cubicBezTo>
                  <a:pt x="309" y="59"/>
                  <a:pt x="310" y="60"/>
                  <a:pt x="311" y="60"/>
                </a:cubicBezTo>
                <a:close/>
                <a:moveTo>
                  <a:pt x="300" y="41"/>
                </a:moveTo>
                <a:cubicBezTo>
                  <a:pt x="299" y="40"/>
                  <a:pt x="298" y="40"/>
                  <a:pt x="298" y="40"/>
                </a:cubicBezTo>
                <a:cubicBezTo>
                  <a:pt x="299" y="40"/>
                  <a:pt x="299" y="40"/>
                  <a:pt x="300" y="41"/>
                </a:cubicBezTo>
                <a:close/>
                <a:moveTo>
                  <a:pt x="297" y="53"/>
                </a:moveTo>
                <a:cubicBezTo>
                  <a:pt x="298" y="53"/>
                  <a:pt x="298" y="54"/>
                  <a:pt x="299" y="54"/>
                </a:cubicBezTo>
                <a:cubicBezTo>
                  <a:pt x="298" y="54"/>
                  <a:pt x="298" y="54"/>
                  <a:pt x="297" y="53"/>
                </a:cubicBezTo>
                <a:cubicBezTo>
                  <a:pt x="296" y="53"/>
                  <a:pt x="296" y="53"/>
                  <a:pt x="295" y="53"/>
                </a:cubicBezTo>
                <a:cubicBezTo>
                  <a:pt x="296" y="53"/>
                  <a:pt x="296" y="53"/>
                  <a:pt x="297" y="53"/>
                </a:cubicBezTo>
                <a:close/>
                <a:moveTo>
                  <a:pt x="289" y="37"/>
                </a:move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9" y="37"/>
                </a:cubicBezTo>
                <a:close/>
                <a:moveTo>
                  <a:pt x="274" y="49"/>
                </a:moveTo>
                <a:cubicBezTo>
                  <a:pt x="276" y="49"/>
                  <a:pt x="277" y="49"/>
                  <a:pt x="279" y="49"/>
                </a:cubicBezTo>
                <a:cubicBezTo>
                  <a:pt x="281" y="50"/>
                  <a:pt x="282" y="50"/>
                  <a:pt x="284" y="51"/>
                </a:cubicBezTo>
                <a:cubicBezTo>
                  <a:pt x="286" y="51"/>
                  <a:pt x="288" y="52"/>
                  <a:pt x="289" y="52"/>
                </a:cubicBezTo>
                <a:cubicBezTo>
                  <a:pt x="289" y="52"/>
                  <a:pt x="288" y="52"/>
                  <a:pt x="287" y="52"/>
                </a:cubicBezTo>
                <a:cubicBezTo>
                  <a:pt x="284" y="51"/>
                  <a:pt x="280" y="50"/>
                  <a:pt x="277" y="50"/>
                </a:cubicBezTo>
                <a:cubicBezTo>
                  <a:pt x="271" y="49"/>
                  <a:pt x="272" y="49"/>
                  <a:pt x="270" y="48"/>
                </a:cubicBezTo>
                <a:cubicBezTo>
                  <a:pt x="270" y="48"/>
                  <a:pt x="272" y="48"/>
                  <a:pt x="274" y="49"/>
                </a:cubicBezTo>
                <a:close/>
                <a:moveTo>
                  <a:pt x="184" y="197"/>
                </a:moveTo>
                <a:cubicBezTo>
                  <a:pt x="183" y="198"/>
                  <a:pt x="183" y="198"/>
                  <a:pt x="182" y="198"/>
                </a:cubicBezTo>
                <a:cubicBezTo>
                  <a:pt x="183" y="198"/>
                  <a:pt x="183" y="198"/>
                  <a:pt x="184" y="197"/>
                </a:cubicBezTo>
                <a:close/>
                <a:moveTo>
                  <a:pt x="132" y="186"/>
                </a:move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1" y="186"/>
                  <a:pt x="131" y="187"/>
                </a:cubicBezTo>
                <a:cubicBezTo>
                  <a:pt x="131" y="186"/>
                  <a:pt x="132" y="186"/>
                  <a:pt x="132" y="186"/>
                </a:cubicBezTo>
                <a:close/>
                <a:moveTo>
                  <a:pt x="128" y="188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8"/>
                  <a:pt x="128" y="189"/>
                  <a:pt x="127" y="190"/>
                </a:cubicBezTo>
                <a:cubicBezTo>
                  <a:pt x="127" y="189"/>
                  <a:pt x="128" y="189"/>
                  <a:pt x="128" y="188"/>
                </a:cubicBezTo>
                <a:close/>
                <a:moveTo>
                  <a:pt x="115" y="209"/>
                </a:moveTo>
                <a:cubicBezTo>
                  <a:pt x="115" y="208"/>
                  <a:pt x="116" y="207"/>
                  <a:pt x="117" y="206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8"/>
                  <a:pt x="116" y="209"/>
                  <a:pt x="115" y="210"/>
                </a:cubicBezTo>
                <a:cubicBezTo>
                  <a:pt x="115" y="211"/>
                  <a:pt x="115" y="211"/>
                  <a:pt x="114" y="212"/>
                </a:cubicBezTo>
                <a:cubicBezTo>
                  <a:pt x="114" y="213"/>
                  <a:pt x="114" y="214"/>
                  <a:pt x="115" y="213"/>
                </a:cubicBezTo>
                <a:cubicBezTo>
                  <a:pt x="116" y="213"/>
                  <a:pt x="116" y="214"/>
                  <a:pt x="114" y="217"/>
                </a:cubicBezTo>
                <a:cubicBezTo>
                  <a:pt x="114" y="218"/>
                  <a:pt x="113" y="219"/>
                  <a:pt x="112" y="221"/>
                </a:cubicBezTo>
                <a:cubicBezTo>
                  <a:pt x="113" y="220"/>
                  <a:pt x="113" y="219"/>
                  <a:pt x="113" y="218"/>
                </a:cubicBezTo>
                <a:cubicBezTo>
                  <a:pt x="113" y="217"/>
                  <a:pt x="113" y="216"/>
                  <a:pt x="114" y="214"/>
                </a:cubicBezTo>
                <a:cubicBezTo>
                  <a:pt x="114" y="213"/>
                  <a:pt x="114" y="212"/>
                  <a:pt x="114" y="211"/>
                </a:cubicBezTo>
                <a:cubicBezTo>
                  <a:pt x="114" y="210"/>
                  <a:pt x="115" y="210"/>
                  <a:pt x="115" y="209"/>
                </a:cubicBezTo>
                <a:close/>
                <a:moveTo>
                  <a:pt x="113" y="211"/>
                </a:moveTo>
                <a:cubicBezTo>
                  <a:pt x="113" y="211"/>
                  <a:pt x="114" y="211"/>
                  <a:pt x="114" y="211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13" y="215"/>
                  <a:pt x="112" y="219"/>
                  <a:pt x="112" y="222"/>
                </a:cubicBezTo>
                <a:cubicBezTo>
                  <a:pt x="112" y="224"/>
                  <a:pt x="111" y="225"/>
                  <a:pt x="111" y="226"/>
                </a:cubicBezTo>
                <a:cubicBezTo>
                  <a:pt x="111" y="221"/>
                  <a:pt x="113" y="217"/>
                  <a:pt x="113" y="211"/>
                </a:cubicBezTo>
                <a:close/>
                <a:moveTo>
                  <a:pt x="235" y="389"/>
                </a:move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lose/>
                <a:moveTo>
                  <a:pt x="233" y="374"/>
                </a:moveTo>
                <a:cubicBezTo>
                  <a:pt x="234" y="374"/>
                  <a:pt x="236" y="374"/>
                  <a:pt x="237" y="374"/>
                </a:cubicBezTo>
                <a:cubicBezTo>
                  <a:pt x="236" y="374"/>
                  <a:pt x="234" y="374"/>
                  <a:pt x="233" y="374"/>
                </a:cubicBezTo>
                <a:close/>
                <a:moveTo>
                  <a:pt x="232" y="374"/>
                </a:moveTo>
                <a:cubicBezTo>
                  <a:pt x="232" y="374"/>
                  <a:pt x="232" y="374"/>
                  <a:pt x="232" y="374"/>
                </a:cubicBezTo>
                <a:cubicBezTo>
                  <a:pt x="232" y="374"/>
                  <a:pt x="232" y="374"/>
                  <a:pt x="232" y="374"/>
                </a:cubicBezTo>
                <a:cubicBezTo>
                  <a:pt x="233" y="374"/>
                  <a:pt x="235" y="373"/>
                  <a:pt x="236" y="373"/>
                </a:cubicBezTo>
                <a:cubicBezTo>
                  <a:pt x="238" y="373"/>
                  <a:pt x="238" y="373"/>
                  <a:pt x="238" y="373"/>
                </a:cubicBezTo>
                <a:cubicBezTo>
                  <a:pt x="237" y="373"/>
                  <a:pt x="237" y="373"/>
                  <a:pt x="235" y="373"/>
                </a:cubicBezTo>
                <a:cubicBezTo>
                  <a:pt x="235" y="373"/>
                  <a:pt x="234" y="373"/>
                  <a:pt x="233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4" y="373"/>
                  <a:pt x="235" y="372"/>
                  <a:pt x="236" y="373"/>
                </a:cubicBezTo>
                <a:cubicBezTo>
                  <a:pt x="237" y="373"/>
                  <a:pt x="239" y="373"/>
                  <a:pt x="240" y="373"/>
                </a:cubicBezTo>
                <a:cubicBezTo>
                  <a:pt x="242" y="373"/>
                  <a:pt x="243" y="373"/>
                  <a:pt x="243" y="374"/>
                </a:cubicBezTo>
                <a:cubicBezTo>
                  <a:pt x="243" y="374"/>
                  <a:pt x="244" y="374"/>
                  <a:pt x="244" y="374"/>
                </a:cubicBezTo>
                <a:cubicBezTo>
                  <a:pt x="240" y="374"/>
                  <a:pt x="237" y="374"/>
                  <a:pt x="232" y="374"/>
                </a:cubicBezTo>
                <a:close/>
                <a:moveTo>
                  <a:pt x="240" y="370"/>
                </a:moveTo>
                <a:cubicBezTo>
                  <a:pt x="241" y="370"/>
                  <a:pt x="243" y="370"/>
                  <a:pt x="243" y="370"/>
                </a:cubicBezTo>
                <a:cubicBezTo>
                  <a:pt x="244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6" y="370"/>
                  <a:pt x="244" y="370"/>
                  <a:pt x="243" y="370"/>
                </a:cubicBezTo>
                <a:cubicBezTo>
                  <a:pt x="241" y="370"/>
                  <a:pt x="240" y="370"/>
                  <a:pt x="238" y="371"/>
                </a:cubicBezTo>
                <a:cubicBezTo>
                  <a:pt x="237" y="370"/>
                  <a:pt x="236" y="370"/>
                  <a:pt x="235" y="370"/>
                </a:cubicBezTo>
                <a:cubicBezTo>
                  <a:pt x="236" y="370"/>
                  <a:pt x="238" y="370"/>
                  <a:pt x="240" y="370"/>
                </a:cubicBezTo>
                <a:close/>
                <a:moveTo>
                  <a:pt x="235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9" y="369"/>
                  <a:pt x="240" y="369"/>
                  <a:pt x="241" y="369"/>
                </a:cubicBezTo>
                <a:cubicBezTo>
                  <a:pt x="242" y="369"/>
                  <a:pt x="243" y="369"/>
                  <a:pt x="244" y="369"/>
                </a:cubicBezTo>
                <a:cubicBezTo>
                  <a:pt x="245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3" y="369"/>
                  <a:pt x="240" y="369"/>
                  <a:pt x="238" y="370"/>
                </a:cubicBezTo>
                <a:cubicBezTo>
                  <a:pt x="238" y="370"/>
                  <a:pt x="236" y="369"/>
                  <a:pt x="235" y="369"/>
                </a:cubicBezTo>
                <a:cubicBezTo>
                  <a:pt x="235" y="369"/>
                  <a:pt x="235" y="369"/>
                  <a:pt x="235" y="369"/>
                </a:cubicBezTo>
                <a:close/>
                <a:moveTo>
                  <a:pt x="246" y="375"/>
                </a:moveTo>
                <a:cubicBezTo>
                  <a:pt x="246" y="375"/>
                  <a:pt x="246" y="374"/>
                  <a:pt x="247" y="374"/>
                </a:cubicBezTo>
                <a:cubicBezTo>
                  <a:pt x="246" y="374"/>
                  <a:pt x="246" y="375"/>
                  <a:pt x="246" y="375"/>
                </a:cubicBezTo>
                <a:cubicBezTo>
                  <a:pt x="246" y="375"/>
                  <a:pt x="246" y="375"/>
                  <a:pt x="246" y="375"/>
                </a:cubicBezTo>
                <a:close/>
                <a:moveTo>
                  <a:pt x="256" y="392"/>
                </a:moveTo>
                <a:cubicBezTo>
                  <a:pt x="255" y="392"/>
                  <a:pt x="255" y="392"/>
                  <a:pt x="254" y="392"/>
                </a:cubicBezTo>
                <a:cubicBezTo>
                  <a:pt x="253" y="392"/>
                  <a:pt x="253" y="392"/>
                  <a:pt x="252" y="392"/>
                </a:cubicBezTo>
                <a:cubicBezTo>
                  <a:pt x="250" y="392"/>
                  <a:pt x="248" y="393"/>
                  <a:pt x="246" y="393"/>
                </a:cubicBezTo>
                <a:cubicBezTo>
                  <a:pt x="248" y="392"/>
                  <a:pt x="250" y="392"/>
                  <a:pt x="253" y="392"/>
                </a:cubicBezTo>
                <a:cubicBezTo>
                  <a:pt x="254" y="392"/>
                  <a:pt x="256" y="392"/>
                  <a:pt x="257" y="391"/>
                </a:cubicBezTo>
                <a:cubicBezTo>
                  <a:pt x="257" y="391"/>
                  <a:pt x="256" y="392"/>
                  <a:pt x="256" y="392"/>
                </a:cubicBezTo>
                <a:close/>
                <a:moveTo>
                  <a:pt x="258" y="391"/>
                </a:moveTo>
                <a:cubicBezTo>
                  <a:pt x="257" y="391"/>
                  <a:pt x="256" y="391"/>
                  <a:pt x="255" y="391"/>
                </a:cubicBezTo>
                <a:cubicBezTo>
                  <a:pt x="256" y="391"/>
                  <a:pt x="256" y="391"/>
                  <a:pt x="257" y="390"/>
                </a:cubicBezTo>
                <a:cubicBezTo>
                  <a:pt x="257" y="390"/>
                  <a:pt x="257" y="390"/>
                  <a:pt x="257" y="390"/>
                </a:cubicBezTo>
                <a:cubicBezTo>
                  <a:pt x="258" y="390"/>
                  <a:pt x="258" y="390"/>
                  <a:pt x="259" y="390"/>
                </a:cubicBezTo>
                <a:cubicBezTo>
                  <a:pt x="259" y="390"/>
                  <a:pt x="259" y="390"/>
                  <a:pt x="260" y="390"/>
                </a:cubicBezTo>
                <a:cubicBezTo>
                  <a:pt x="260" y="390"/>
                  <a:pt x="260" y="390"/>
                  <a:pt x="258" y="391"/>
                </a:cubicBezTo>
                <a:close/>
                <a:moveTo>
                  <a:pt x="261" y="377"/>
                </a:moveTo>
                <a:cubicBezTo>
                  <a:pt x="260" y="377"/>
                  <a:pt x="258" y="377"/>
                  <a:pt x="257" y="377"/>
                </a:cubicBezTo>
                <a:cubicBezTo>
                  <a:pt x="258" y="377"/>
                  <a:pt x="260" y="376"/>
                  <a:pt x="262" y="376"/>
                </a:cubicBezTo>
                <a:cubicBezTo>
                  <a:pt x="262" y="376"/>
                  <a:pt x="262" y="376"/>
                  <a:pt x="261" y="377"/>
                </a:cubicBezTo>
                <a:close/>
                <a:moveTo>
                  <a:pt x="263" y="376"/>
                </a:moveTo>
                <a:cubicBezTo>
                  <a:pt x="262" y="376"/>
                  <a:pt x="262" y="376"/>
                  <a:pt x="262" y="376"/>
                </a:cubicBezTo>
                <a:cubicBezTo>
                  <a:pt x="262" y="375"/>
                  <a:pt x="262" y="375"/>
                  <a:pt x="262" y="375"/>
                </a:cubicBezTo>
                <a:cubicBezTo>
                  <a:pt x="262" y="375"/>
                  <a:pt x="263" y="375"/>
                  <a:pt x="263" y="375"/>
                </a:cubicBezTo>
                <a:cubicBezTo>
                  <a:pt x="263" y="375"/>
                  <a:pt x="263" y="375"/>
                  <a:pt x="263" y="376"/>
                </a:cubicBezTo>
                <a:close/>
                <a:moveTo>
                  <a:pt x="264" y="375"/>
                </a:moveTo>
                <a:cubicBezTo>
                  <a:pt x="264" y="375"/>
                  <a:pt x="263" y="375"/>
                  <a:pt x="263" y="375"/>
                </a:cubicBezTo>
                <a:cubicBezTo>
                  <a:pt x="263" y="375"/>
                  <a:pt x="255" y="375"/>
                  <a:pt x="255" y="375"/>
                </a:cubicBezTo>
                <a:cubicBezTo>
                  <a:pt x="255" y="375"/>
                  <a:pt x="255" y="375"/>
                  <a:pt x="256" y="375"/>
                </a:cubicBezTo>
                <a:cubicBezTo>
                  <a:pt x="259" y="375"/>
                  <a:pt x="262" y="374"/>
                  <a:pt x="265" y="374"/>
                </a:cubicBezTo>
                <a:cubicBezTo>
                  <a:pt x="264" y="375"/>
                  <a:pt x="264" y="375"/>
                  <a:pt x="264" y="375"/>
                </a:cubicBezTo>
                <a:close/>
                <a:moveTo>
                  <a:pt x="289" y="402"/>
                </a:moveTo>
                <a:cubicBezTo>
                  <a:pt x="288" y="403"/>
                  <a:pt x="287" y="403"/>
                  <a:pt x="286" y="404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1" y="405"/>
                  <a:pt x="281" y="405"/>
                  <a:pt x="281" y="405"/>
                </a:cubicBezTo>
                <a:cubicBezTo>
                  <a:pt x="279" y="406"/>
                  <a:pt x="277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7" y="405"/>
                  <a:pt x="282" y="405"/>
                  <a:pt x="285" y="404"/>
                </a:cubicBezTo>
                <a:cubicBezTo>
                  <a:pt x="284" y="404"/>
                  <a:pt x="283" y="404"/>
                  <a:pt x="282" y="404"/>
                </a:cubicBezTo>
                <a:cubicBezTo>
                  <a:pt x="283" y="403"/>
                  <a:pt x="285" y="403"/>
                  <a:pt x="286" y="402"/>
                </a:cubicBezTo>
                <a:cubicBezTo>
                  <a:pt x="289" y="401"/>
                  <a:pt x="283" y="405"/>
                  <a:pt x="288" y="403"/>
                </a:cubicBezTo>
                <a:cubicBezTo>
                  <a:pt x="288" y="403"/>
                  <a:pt x="289" y="402"/>
                  <a:pt x="289" y="402"/>
                </a:cubicBezTo>
                <a:cubicBezTo>
                  <a:pt x="289" y="402"/>
                  <a:pt x="289" y="402"/>
                  <a:pt x="289" y="402"/>
                </a:cubicBezTo>
                <a:close/>
                <a:moveTo>
                  <a:pt x="312" y="385"/>
                </a:moveTo>
                <a:cubicBezTo>
                  <a:pt x="310" y="387"/>
                  <a:pt x="307" y="388"/>
                  <a:pt x="305" y="390"/>
                </a:cubicBezTo>
                <a:cubicBezTo>
                  <a:pt x="304" y="390"/>
                  <a:pt x="303" y="391"/>
                  <a:pt x="303" y="391"/>
                </a:cubicBezTo>
                <a:cubicBezTo>
                  <a:pt x="302" y="392"/>
                  <a:pt x="302" y="392"/>
                  <a:pt x="302" y="392"/>
                </a:cubicBezTo>
                <a:cubicBezTo>
                  <a:pt x="301" y="392"/>
                  <a:pt x="302" y="392"/>
                  <a:pt x="303" y="392"/>
                </a:cubicBezTo>
                <a:cubicBezTo>
                  <a:pt x="304" y="392"/>
                  <a:pt x="305" y="391"/>
                  <a:pt x="305" y="392"/>
                </a:cubicBezTo>
                <a:cubicBezTo>
                  <a:pt x="301" y="394"/>
                  <a:pt x="298" y="395"/>
                  <a:pt x="294" y="397"/>
                </a:cubicBezTo>
                <a:cubicBezTo>
                  <a:pt x="289" y="399"/>
                  <a:pt x="289" y="399"/>
                  <a:pt x="289" y="399"/>
                </a:cubicBezTo>
                <a:cubicBezTo>
                  <a:pt x="287" y="400"/>
                  <a:pt x="286" y="401"/>
                  <a:pt x="284" y="401"/>
                </a:cubicBezTo>
                <a:cubicBezTo>
                  <a:pt x="282" y="402"/>
                  <a:pt x="280" y="403"/>
                  <a:pt x="280" y="404"/>
                </a:cubicBezTo>
                <a:cubicBezTo>
                  <a:pt x="280" y="404"/>
                  <a:pt x="280" y="404"/>
                  <a:pt x="280" y="404"/>
                </a:cubicBezTo>
                <a:cubicBezTo>
                  <a:pt x="278" y="405"/>
                  <a:pt x="277" y="405"/>
                  <a:pt x="274" y="405"/>
                </a:cubicBezTo>
                <a:cubicBezTo>
                  <a:pt x="271" y="406"/>
                  <a:pt x="270" y="406"/>
                  <a:pt x="272" y="405"/>
                </a:cubicBezTo>
                <a:cubicBezTo>
                  <a:pt x="273" y="405"/>
                  <a:pt x="273" y="405"/>
                  <a:pt x="272" y="404"/>
                </a:cubicBezTo>
                <a:cubicBezTo>
                  <a:pt x="272" y="404"/>
                  <a:pt x="272" y="404"/>
                  <a:pt x="271" y="404"/>
                </a:cubicBezTo>
                <a:cubicBezTo>
                  <a:pt x="272" y="404"/>
                  <a:pt x="273" y="403"/>
                  <a:pt x="274" y="403"/>
                </a:cubicBezTo>
                <a:cubicBezTo>
                  <a:pt x="276" y="402"/>
                  <a:pt x="278" y="401"/>
                  <a:pt x="280" y="400"/>
                </a:cubicBezTo>
                <a:cubicBezTo>
                  <a:pt x="281" y="399"/>
                  <a:pt x="282" y="399"/>
                  <a:pt x="282" y="399"/>
                </a:cubicBezTo>
                <a:cubicBezTo>
                  <a:pt x="280" y="401"/>
                  <a:pt x="282" y="399"/>
                  <a:pt x="284" y="399"/>
                </a:cubicBezTo>
                <a:cubicBezTo>
                  <a:pt x="285" y="398"/>
                  <a:pt x="287" y="398"/>
                  <a:pt x="288" y="397"/>
                </a:cubicBezTo>
                <a:cubicBezTo>
                  <a:pt x="290" y="396"/>
                  <a:pt x="291" y="396"/>
                  <a:pt x="293" y="395"/>
                </a:cubicBezTo>
                <a:cubicBezTo>
                  <a:pt x="292" y="396"/>
                  <a:pt x="290" y="397"/>
                  <a:pt x="289" y="397"/>
                </a:cubicBezTo>
                <a:cubicBezTo>
                  <a:pt x="287" y="398"/>
                  <a:pt x="285" y="399"/>
                  <a:pt x="284" y="399"/>
                </a:cubicBezTo>
                <a:cubicBezTo>
                  <a:pt x="281" y="401"/>
                  <a:pt x="277" y="402"/>
                  <a:pt x="274" y="403"/>
                </a:cubicBezTo>
                <a:cubicBezTo>
                  <a:pt x="277" y="404"/>
                  <a:pt x="283" y="400"/>
                  <a:pt x="288" y="399"/>
                </a:cubicBezTo>
                <a:cubicBezTo>
                  <a:pt x="278" y="403"/>
                  <a:pt x="278" y="403"/>
                  <a:pt x="278" y="403"/>
                </a:cubicBezTo>
                <a:cubicBezTo>
                  <a:pt x="281" y="402"/>
                  <a:pt x="284" y="401"/>
                  <a:pt x="287" y="400"/>
                </a:cubicBezTo>
                <a:cubicBezTo>
                  <a:pt x="290" y="399"/>
                  <a:pt x="292" y="397"/>
                  <a:pt x="293" y="396"/>
                </a:cubicBezTo>
                <a:cubicBezTo>
                  <a:pt x="296" y="395"/>
                  <a:pt x="297" y="394"/>
                  <a:pt x="299" y="392"/>
                </a:cubicBezTo>
                <a:cubicBezTo>
                  <a:pt x="303" y="391"/>
                  <a:pt x="306" y="389"/>
                  <a:pt x="309" y="387"/>
                </a:cubicBezTo>
                <a:cubicBezTo>
                  <a:pt x="309" y="387"/>
                  <a:pt x="310" y="386"/>
                  <a:pt x="311" y="386"/>
                </a:cubicBezTo>
                <a:cubicBezTo>
                  <a:pt x="312" y="385"/>
                  <a:pt x="313" y="385"/>
                  <a:pt x="314" y="384"/>
                </a:cubicBezTo>
                <a:cubicBezTo>
                  <a:pt x="313" y="385"/>
                  <a:pt x="313" y="385"/>
                  <a:pt x="312" y="385"/>
                </a:cubicBezTo>
                <a:close/>
                <a:moveTo>
                  <a:pt x="283" y="343"/>
                </a:move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lose/>
                <a:moveTo>
                  <a:pt x="325" y="276"/>
                </a:moveTo>
                <a:cubicBezTo>
                  <a:pt x="324" y="279"/>
                  <a:pt x="323" y="280"/>
                  <a:pt x="323" y="279"/>
                </a:cubicBezTo>
                <a:cubicBezTo>
                  <a:pt x="321" y="278"/>
                  <a:pt x="320" y="276"/>
                  <a:pt x="318" y="276"/>
                </a:cubicBezTo>
                <a:cubicBezTo>
                  <a:pt x="318" y="279"/>
                  <a:pt x="317" y="284"/>
                  <a:pt x="317" y="285"/>
                </a:cubicBezTo>
                <a:cubicBezTo>
                  <a:pt x="318" y="287"/>
                  <a:pt x="315" y="290"/>
                  <a:pt x="315" y="292"/>
                </a:cubicBezTo>
                <a:cubicBezTo>
                  <a:pt x="314" y="292"/>
                  <a:pt x="315" y="294"/>
                  <a:pt x="314" y="294"/>
                </a:cubicBezTo>
                <a:cubicBezTo>
                  <a:pt x="313" y="293"/>
                  <a:pt x="312" y="296"/>
                  <a:pt x="311" y="297"/>
                </a:cubicBezTo>
                <a:cubicBezTo>
                  <a:pt x="311" y="297"/>
                  <a:pt x="312" y="296"/>
                  <a:pt x="312" y="296"/>
                </a:cubicBezTo>
                <a:cubicBezTo>
                  <a:pt x="312" y="297"/>
                  <a:pt x="312" y="298"/>
                  <a:pt x="311" y="299"/>
                </a:cubicBezTo>
                <a:cubicBezTo>
                  <a:pt x="311" y="300"/>
                  <a:pt x="310" y="300"/>
                  <a:pt x="310" y="301"/>
                </a:cubicBezTo>
                <a:cubicBezTo>
                  <a:pt x="309" y="302"/>
                  <a:pt x="309" y="302"/>
                  <a:pt x="309" y="303"/>
                </a:cubicBezTo>
                <a:cubicBezTo>
                  <a:pt x="310" y="301"/>
                  <a:pt x="311" y="299"/>
                  <a:pt x="312" y="298"/>
                </a:cubicBezTo>
                <a:cubicBezTo>
                  <a:pt x="313" y="297"/>
                  <a:pt x="314" y="296"/>
                  <a:pt x="315" y="296"/>
                </a:cubicBezTo>
                <a:cubicBezTo>
                  <a:pt x="314" y="297"/>
                  <a:pt x="313" y="298"/>
                  <a:pt x="312" y="299"/>
                </a:cubicBezTo>
                <a:cubicBezTo>
                  <a:pt x="311" y="301"/>
                  <a:pt x="310" y="302"/>
                  <a:pt x="310" y="302"/>
                </a:cubicBezTo>
                <a:cubicBezTo>
                  <a:pt x="310" y="303"/>
                  <a:pt x="310" y="303"/>
                  <a:pt x="311" y="303"/>
                </a:cubicBezTo>
                <a:cubicBezTo>
                  <a:pt x="311" y="303"/>
                  <a:pt x="311" y="303"/>
                  <a:pt x="311" y="304"/>
                </a:cubicBezTo>
                <a:cubicBezTo>
                  <a:pt x="310" y="305"/>
                  <a:pt x="308" y="306"/>
                  <a:pt x="307" y="307"/>
                </a:cubicBezTo>
                <a:cubicBezTo>
                  <a:pt x="306" y="308"/>
                  <a:pt x="305" y="309"/>
                  <a:pt x="305" y="309"/>
                </a:cubicBezTo>
                <a:cubicBezTo>
                  <a:pt x="304" y="310"/>
                  <a:pt x="303" y="311"/>
                  <a:pt x="302" y="312"/>
                </a:cubicBezTo>
                <a:cubicBezTo>
                  <a:pt x="303" y="311"/>
                  <a:pt x="304" y="310"/>
                  <a:pt x="303" y="310"/>
                </a:cubicBezTo>
                <a:cubicBezTo>
                  <a:pt x="300" y="313"/>
                  <a:pt x="301" y="313"/>
                  <a:pt x="302" y="314"/>
                </a:cubicBezTo>
                <a:cubicBezTo>
                  <a:pt x="302" y="316"/>
                  <a:pt x="304" y="313"/>
                  <a:pt x="306" y="311"/>
                </a:cubicBezTo>
                <a:cubicBezTo>
                  <a:pt x="305" y="313"/>
                  <a:pt x="303" y="315"/>
                  <a:pt x="304" y="315"/>
                </a:cubicBezTo>
                <a:cubicBezTo>
                  <a:pt x="304" y="316"/>
                  <a:pt x="304" y="316"/>
                  <a:pt x="304" y="317"/>
                </a:cubicBezTo>
                <a:cubicBezTo>
                  <a:pt x="303" y="318"/>
                  <a:pt x="302" y="319"/>
                  <a:pt x="301" y="320"/>
                </a:cubicBezTo>
                <a:cubicBezTo>
                  <a:pt x="300" y="321"/>
                  <a:pt x="299" y="322"/>
                  <a:pt x="298" y="323"/>
                </a:cubicBezTo>
                <a:cubicBezTo>
                  <a:pt x="298" y="324"/>
                  <a:pt x="297" y="323"/>
                  <a:pt x="296" y="325"/>
                </a:cubicBezTo>
                <a:cubicBezTo>
                  <a:pt x="297" y="325"/>
                  <a:pt x="296" y="327"/>
                  <a:pt x="295" y="329"/>
                </a:cubicBezTo>
                <a:cubicBezTo>
                  <a:pt x="296" y="327"/>
                  <a:pt x="298" y="325"/>
                  <a:pt x="300" y="324"/>
                </a:cubicBezTo>
                <a:cubicBezTo>
                  <a:pt x="301" y="323"/>
                  <a:pt x="302" y="322"/>
                  <a:pt x="302" y="322"/>
                </a:cubicBezTo>
                <a:cubicBezTo>
                  <a:pt x="305" y="319"/>
                  <a:pt x="305" y="319"/>
                  <a:pt x="305" y="319"/>
                </a:cubicBezTo>
                <a:cubicBezTo>
                  <a:pt x="304" y="320"/>
                  <a:pt x="304" y="321"/>
                  <a:pt x="303" y="322"/>
                </a:cubicBezTo>
                <a:cubicBezTo>
                  <a:pt x="302" y="323"/>
                  <a:pt x="302" y="323"/>
                  <a:pt x="301" y="324"/>
                </a:cubicBezTo>
                <a:cubicBezTo>
                  <a:pt x="299" y="326"/>
                  <a:pt x="298" y="327"/>
                  <a:pt x="297" y="329"/>
                </a:cubicBezTo>
                <a:cubicBezTo>
                  <a:pt x="298" y="328"/>
                  <a:pt x="299" y="328"/>
                  <a:pt x="300" y="328"/>
                </a:cubicBezTo>
                <a:cubicBezTo>
                  <a:pt x="302" y="327"/>
                  <a:pt x="302" y="326"/>
                  <a:pt x="303" y="325"/>
                </a:cubicBezTo>
                <a:cubicBezTo>
                  <a:pt x="303" y="324"/>
                  <a:pt x="304" y="324"/>
                  <a:pt x="305" y="323"/>
                </a:cubicBezTo>
                <a:cubicBezTo>
                  <a:pt x="303" y="325"/>
                  <a:pt x="306" y="323"/>
                  <a:pt x="306" y="325"/>
                </a:cubicBezTo>
                <a:cubicBezTo>
                  <a:pt x="305" y="325"/>
                  <a:pt x="305" y="326"/>
                  <a:pt x="305" y="326"/>
                </a:cubicBezTo>
                <a:cubicBezTo>
                  <a:pt x="303" y="327"/>
                  <a:pt x="302" y="329"/>
                  <a:pt x="300" y="330"/>
                </a:cubicBezTo>
                <a:cubicBezTo>
                  <a:pt x="299" y="330"/>
                  <a:pt x="298" y="331"/>
                  <a:pt x="297" y="332"/>
                </a:cubicBezTo>
                <a:cubicBezTo>
                  <a:pt x="296" y="333"/>
                  <a:pt x="295" y="333"/>
                  <a:pt x="295" y="333"/>
                </a:cubicBezTo>
                <a:cubicBezTo>
                  <a:pt x="293" y="335"/>
                  <a:pt x="291" y="337"/>
                  <a:pt x="288" y="339"/>
                </a:cubicBezTo>
                <a:cubicBezTo>
                  <a:pt x="286" y="340"/>
                  <a:pt x="283" y="342"/>
                  <a:pt x="281" y="343"/>
                </a:cubicBezTo>
                <a:cubicBezTo>
                  <a:pt x="281" y="342"/>
                  <a:pt x="283" y="342"/>
                  <a:pt x="284" y="341"/>
                </a:cubicBezTo>
                <a:cubicBezTo>
                  <a:pt x="285" y="340"/>
                  <a:pt x="285" y="340"/>
                  <a:pt x="283" y="341"/>
                </a:cubicBezTo>
                <a:cubicBezTo>
                  <a:pt x="283" y="340"/>
                  <a:pt x="285" y="340"/>
                  <a:pt x="285" y="339"/>
                </a:cubicBezTo>
                <a:cubicBezTo>
                  <a:pt x="286" y="338"/>
                  <a:pt x="289" y="337"/>
                  <a:pt x="288" y="337"/>
                </a:cubicBezTo>
                <a:cubicBezTo>
                  <a:pt x="286" y="338"/>
                  <a:pt x="284" y="339"/>
                  <a:pt x="282" y="340"/>
                </a:cubicBezTo>
                <a:cubicBezTo>
                  <a:pt x="279" y="342"/>
                  <a:pt x="279" y="342"/>
                  <a:pt x="279" y="342"/>
                </a:cubicBezTo>
                <a:cubicBezTo>
                  <a:pt x="278" y="343"/>
                  <a:pt x="277" y="343"/>
                  <a:pt x="276" y="344"/>
                </a:cubicBezTo>
                <a:cubicBezTo>
                  <a:pt x="274" y="345"/>
                  <a:pt x="272" y="345"/>
                  <a:pt x="271" y="345"/>
                </a:cubicBezTo>
                <a:cubicBezTo>
                  <a:pt x="270" y="345"/>
                  <a:pt x="270" y="345"/>
                  <a:pt x="269" y="345"/>
                </a:cubicBezTo>
                <a:cubicBezTo>
                  <a:pt x="268" y="345"/>
                  <a:pt x="267" y="345"/>
                  <a:pt x="266" y="346"/>
                </a:cubicBezTo>
                <a:cubicBezTo>
                  <a:pt x="266" y="346"/>
                  <a:pt x="266" y="347"/>
                  <a:pt x="266" y="348"/>
                </a:cubicBezTo>
                <a:cubicBezTo>
                  <a:pt x="267" y="348"/>
                  <a:pt x="267" y="348"/>
                  <a:pt x="268" y="348"/>
                </a:cubicBezTo>
                <a:cubicBezTo>
                  <a:pt x="269" y="348"/>
                  <a:pt x="270" y="348"/>
                  <a:pt x="271" y="347"/>
                </a:cubicBezTo>
                <a:cubicBezTo>
                  <a:pt x="272" y="347"/>
                  <a:pt x="273" y="346"/>
                  <a:pt x="273" y="346"/>
                </a:cubicBezTo>
                <a:cubicBezTo>
                  <a:pt x="272" y="347"/>
                  <a:pt x="271" y="348"/>
                  <a:pt x="269" y="349"/>
                </a:cubicBezTo>
                <a:cubicBezTo>
                  <a:pt x="268" y="349"/>
                  <a:pt x="267" y="350"/>
                  <a:pt x="266" y="351"/>
                </a:cubicBezTo>
                <a:cubicBezTo>
                  <a:pt x="265" y="352"/>
                  <a:pt x="266" y="352"/>
                  <a:pt x="267" y="352"/>
                </a:cubicBezTo>
                <a:cubicBezTo>
                  <a:pt x="266" y="353"/>
                  <a:pt x="263" y="354"/>
                  <a:pt x="261" y="355"/>
                </a:cubicBezTo>
                <a:cubicBezTo>
                  <a:pt x="259" y="356"/>
                  <a:pt x="256" y="356"/>
                  <a:pt x="254" y="357"/>
                </a:cubicBezTo>
                <a:cubicBezTo>
                  <a:pt x="256" y="357"/>
                  <a:pt x="258" y="357"/>
                  <a:pt x="261" y="357"/>
                </a:cubicBezTo>
                <a:cubicBezTo>
                  <a:pt x="263" y="356"/>
                  <a:pt x="265" y="355"/>
                  <a:pt x="268" y="354"/>
                </a:cubicBezTo>
                <a:cubicBezTo>
                  <a:pt x="271" y="353"/>
                  <a:pt x="271" y="353"/>
                  <a:pt x="271" y="353"/>
                </a:cubicBezTo>
                <a:cubicBezTo>
                  <a:pt x="272" y="353"/>
                  <a:pt x="273" y="352"/>
                  <a:pt x="274" y="352"/>
                </a:cubicBezTo>
                <a:cubicBezTo>
                  <a:pt x="277" y="351"/>
                  <a:pt x="279" y="350"/>
                  <a:pt x="281" y="349"/>
                </a:cubicBezTo>
                <a:cubicBezTo>
                  <a:pt x="278" y="351"/>
                  <a:pt x="274" y="352"/>
                  <a:pt x="271" y="354"/>
                </a:cubicBezTo>
                <a:cubicBezTo>
                  <a:pt x="269" y="355"/>
                  <a:pt x="267" y="355"/>
                  <a:pt x="265" y="356"/>
                </a:cubicBezTo>
                <a:cubicBezTo>
                  <a:pt x="263" y="357"/>
                  <a:pt x="261" y="358"/>
                  <a:pt x="259" y="358"/>
                </a:cubicBezTo>
                <a:cubicBezTo>
                  <a:pt x="260" y="358"/>
                  <a:pt x="261" y="358"/>
                  <a:pt x="262" y="358"/>
                </a:cubicBezTo>
                <a:cubicBezTo>
                  <a:pt x="263" y="358"/>
                  <a:pt x="264" y="358"/>
                  <a:pt x="264" y="358"/>
                </a:cubicBezTo>
                <a:cubicBezTo>
                  <a:pt x="266" y="357"/>
                  <a:pt x="267" y="357"/>
                  <a:pt x="268" y="356"/>
                </a:cubicBezTo>
                <a:cubicBezTo>
                  <a:pt x="269" y="355"/>
                  <a:pt x="269" y="355"/>
                  <a:pt x="269" y="355"/>
                </a:cubicBezTo>
                <a:cubicBezTo>
                  <a:pt x="270" y="356"/>
                  <a:pt x="273" y="355"/>
                  <a:pt x="272" y="355"/>
                </a:cubicBezTo>
                <a:cubicBezTo>
                  <a:pt x="270" y="356"/>
                  <a:pt x="268" y="357"/>
                  <a:pt x="266" y="358"/>
                </a:cubicBezTo>
                <a:cubicBezTo>
                  <a:pt x="264" y="359"/>
                  <a:pt x="262" y="360"/>
                  <a:pt x="260" y="361"/>
                </a:cubicBezTo>
                <a:cubicBezTo>
                  <a:pt x="261" y="361"/>
                  <a:pt x="262" y="361"/>
                  <a:pt x="263" y="361"/>
                </a:cubicBezTo>
                <a:cubicBezTo>
                  <a:pt x="263" y="360"/>
                  <a:pt x="264" y="360"/>
                  <a:pt x="264" y="360"/>
                </a:cubicBezTo>
                <a:cubicBezTo>
                  <a:pt x="265" y="360"/>
                  <a:pt x="266" y="360"/>
                  <a:pt x="268" y="360"/>
                </a:cubicBezTo>
                <a:cubicBezTo>
                  <a:pt x="259" y="363"/>
                  <a:pt x="250" y="364"/>
                  <a:pt x="241" y="366"/>
                </a:cubicBezTo>
                <a:cubicBezTo>
                  <a:pt x="241" y="366"/>
                  <a:pt x="239" y="367"/>
                  <a:pt x="241" y="366"/>
                </a:cubicBezTo>
                <a:cubicBezTo>
                  <a:pt x="242" y="366"/>
                  <a:pt x="238" y="366"/>
                  <a:pt x="241" y="365"/>
                </a:cubicBezTo>
                <a:cubicBezTo>
                  <a:pt x="243" y="365"/>
                  <a:pt x="245" y="364"/>
                  <a:pt x="246" y="364"/>
                </a:cubicBezTo>
                <a:cubicBezTo>
                  <a:pt x="248" y="364"/>
                  <a:pt x="250" y="364"/>
                  <a:pt x="251" y="363"/>
                </a:cubicBezTo>
                <a:cubicBezTo>
                  <a:pt x="250" y="363"/>
                  <a:pt x="248" y="364"/>
                  <a:pt x="248" y="363"/>
                </a:cubicBezTo>
                <a:cubicBezTo>
                  <a:pt x="248" y="362"/>
                  <a:pt x="252" y="362"/>
                  <a:pt x="254" y="361"/>
                </a:cubicBezTo>
                <a:cubicBezTo>
                  <a:pt x="252" y="360"/>
                  <a:pt x="248" y="361"/>
                  <a:pt x="244" y="362"/>
                </a:cubicBezTo>
                <a:cubicBezTo>
                  <a:pt x="245" y="362"/>
                  <a:pt x="247" y="362"/>
                  <a:pt x="247" y="362"/>
                </a:cubicBezTo>
                <a:cubicBezTo>
                  <a:pt x="245" y="363"/>
                  <a:pt x="242" y="363"/>
                  <a:pt x="240" y="364"/>
                </a:cubicBezTo>
                <a:cubicBezTo>
                  <a:pt x="238" y="364"/>
                  <a:pt x="236" y="364"/>
                  <a:pt x="234" y="365"/>
                </a:cubicBezTo>
                <a:cubicBezTo>
                  <a:pt x="234" y="365"/>
                  <a:pt x="233" y="365"/>
                  <a:pt x="233" y="365"/>
                </a:cubicBezTo>
                <a:cubicBezTo>
                  <a:pt x="231" y="364"/>
                  <a:pt x="227" y="365"/>
                  <a:pt x="224" y="364"/>
                </a:cubicBezTo>
                <a:cubicBezTo>
                  <a:pt x="223" y="364"/>
                  <a:pt x="222" y="364"/>
                  <a:pt x="222" y="365"/>
                </a:cubicBezTo>
                <a:cubicBezTo>
                  <a:pt x="222" y="365"/>
                  <a:pt x="223" y="365"/>
                  <a:pt x="224" y="365"/>
                </a:cubicBezTo>
                <a:cubicBezTo>
                  <a:pt x="225" y="365"/>
                  <a:pt x="226" y="365"/>
                  <a:pt x="227" y="365"/>
                </a:cubicBezTo>
                <a:cubicBezTo>
                  <a:pt x="231" y="365"/>
                  <a:pt x="229" y="366"/>
                  <a:pt x="228" y="366"/>
                </a:cubicBezTo>
                <a:cubicBezTo>
                  <a:pt x="230" y="366"/>
                  <a:pt x="231" y="366"/>
                  <a:pt x="233" y="366"/>
                </a:cubicBezTo>
                <a:cubicBezTo>
                  <a:pt x="234" y="366"/>
                  <a:pt x="236" y="366"/>
                  <a:pt x="237" y="366"/>
                </a:cubicBezTo>
                <a:cubicBezTo>
                  <a:pt x="235" y="367"/>
                  <a:pt x="233" y="367"/>
                  <a:pt x="231" y="367"/>
                </a:cubicBezTo>
                <a:cubicBezTo>
                  <a:pt x="228" y="367"/>
                  <a:pt x="228" y="367"/>
                  <a:pt x="226" y="368"/>
                </a:cubicBezTo>
                <a:cubicBezTo>
                  <a:pt x="230" y="368"/>
                  <a:pt x="234" y="367"/>
                  <a:pt x="237" y="367"/>
                </a:cubicBezTo>
                <a:cubicBezTo>
                  <a:pt x="239" y="367"/>
                  <a:pt x="240" y="367"/>
                  <a:pt x="242" y="367"/>
                </a:cubicBezTo>
                <a:cubicBezTo>
                  <a:pt x="243" y="367"/>
                  <a:pt x="244" y="367"/>
                  <a:pt x="245" y="367"/>
                </a:cubicBezTo>
                <a:cubicBezTo>
                  <a:pt x="245" y="367"/>
                  <a:pt x="244" y="367"/>
                  <a:pt x="243" y="367"/>
                </a:cubicBezTo>
                <a:cubicBezTo>
                  <a:pt x="242" y="367"/>
                  <a:pt x="241" y="368"/>
                  <a:pt x="240" y="368"/>
                </a:cubicBezTo>
                <a:cubicBezTo>
                  <a:pt x="238" y="368"/>
                  <a:pt x="236" y="368"/>
                  <a:pt x="234" y="368"/>
                </a:cubicBezTo>
                <a:cubicBezTo>
                  <a:pt x="232" y="368"/>
                  <a:pt x="230" y="369"/>
                  <a:pt x="228" y="369"/>
                </a:cubicBezTo>
                <a:cubicBezTo>
                  <a:pt x="227" y="369"/>
                  <a:pt x="226" y="369"/>
                  <a:pt x="225" y="368"/>
                </a:cubicBezTo>
                <a:cubicBezTo>
                  <a:pt x="218" y="367"/>
                  <a:pt x="211" y="366"/>
                  <a:pt x="204" y="365"/>
                </a:cubicBezTo>
                <a:cubicBezTo>
                  <a:pt x="203" y="364"/>
                  <a:pt x="201" y="364"/>
                  <a:pt x="201" y="364"/>
                </a:cubicBezTo>
                <a:cubicBezTo>
                  <a:pt x="200" y="363"/>
                  <a:pt x="202" y="364"/>
                  <a:pt x="202" y="364"/>
                </a:cubicBezTo>
                <a:cubicBezTo>
                  <a:pt x="200" y="363"/>
                  <a:pt x="204" y="363"/>
                  <a:pt x="201" y="363"/>
                </a:cubicBezTo>
                <a:cubicBezTo>
                  <a:pt x="200" y="362"/>
                  <a:pt x="198" y="362"/>
                  <a:pt x="197" y="361"/>
                </a:cubicBezTo>
                <a:cubicBezTo>
                  <a:pt x="198" y="362"/>
                  <a:pt x="199" y="362"/>
                  <a:pt x="200" y="362"/>
                </a:cubicBezTo>
                <a:cubicBezTo>
                  <a:pt x="201" y="362"/>
                  <a:pt x="205" y="364"/>
                  <a:pt x="205" y="363"/>
                </a:cubicBezTo>
                <a:cubicBezTo>
                  <a:pt x="205" y="362"/>
                  <a:pt x="201" y="362"/>
                  <a:pt x="199" y="361"/>
                </a:cubicBezTo>
                <a:cubicBezTo>
                  <a:pt x="199" y="361"/>
                  <a:pt x="199" y="361"/>
                  <a:pt x="198" y="360"/>
                </a:cubicBezTo>
                <a:cubicBezTo>
                  <a:pt x="200" y="361"/>
                  <a:pt x="201" y="361"/>
                  <a:pt x="203" y="362"/>
                </a:cubicBezTo>
                <a:cubicBezTo>
                  <a:pt x="204" y="363"/>
                  <a:pt x="205" y="363"/>
                  <a:pt x="206" y="362"/>
                </a:cubicBezTo>
                <a:cubicBezTo>
                  <a:pt x="206" y="362"/>
                  <a:pt x="207" y="362"/>
                  <a:pt x="205" y="361"/>
                </a:cubicBezTo>
                <a:cubicBezTo>
                  <a:pt x="204" y="361"/>
                  <a:pt x="203" y="361"/>
                  <a:pt x="202" y="361"/>
                </a:cubicBezTo>
                <a:cubicBezTo>
                  <a:pt x="197" y="360"/>
                  <a:pt x="191" y="358"/>
                  <a:pt x="186" y="355"/>
                </a:cubicBezTo>
                <a:cubicBezTo>
                  <a:pt x="183" y="355"/>
                  <a:pt x="182" y="355"/>
                  <a:pt x="180" y="355"/>
                </a:cubicBezTo>
                <a:cubicBezTo>
                  <a:pt x="180" y="355"/>
                  <a:pt x="181" y="355"/>
                  <a:pt x="182" y="356"/>
                </a:cubicBezTo>
                <a:cubicBezTo>
                  <a:pt x="179" y="354"/>
                  <a:pt x="179" y="354"/>
                  <a:pt x="177" y="354"/>
                </a:cubicBezTo>
                <a:cubicBezTo>
                  <a:pt x="176" y="354"/>
                  <a:pt x="174" y="352"/>
                  <a:pt x="173" y="352"/>
                </a:cubicBezTo>
                <a:cubicBezTo>
                  <a:pt x="174" y="353"/>
                  <a:pt x="175" y="353"/>
                  <a:pt x="176" y="354"/>
                </a:cubicBezTo>
                <a:cubicBezTo>
                  <a:pt x="177" y="355"/>
                  <a:pt x="178" y="355"/>
                  <a:pt x="179" y="356"/>
                </a:cubicBezTo>
                <a:cubicBezTo>
                  <a:pt x="180" y="357"/>
                  <a:pt x="181" y="357"/>
                  <a:pt x="182" y="358"/>
                </a:cubicBezTo>
                <a:cubicBezTo>
                  <a:pt x="183" y="358"/>
                  <a:pt x="184" y="359"/>
                  <a:pt x="185" y="359"/>
                </a:cubicBezTo>
                <a:cubicBezTo>
                  <a:pt x="185" y="359"/>
                  <a:pt x="181" y="358"/>
                  <a:pt x="182" y="359"/>
                </a:cubicBezTo>
                <a:cubicBezTo>
                  <a:pt x="184" y="359"/>
                  <a:pt x="185" y="360"/>
                  <a:pt x="187" y="361"/>
                </a:cubicBezTo>
                <a:cubicBezTo>
                  <a:pt x="187" y="361"/>
                  <a:pt x="187" y="361"/>
                  <a:pt x="187" y="361"/>
                </a:cubicBezTo>
                <a:cubicBezTo>
                  <a:pt x="186" y="361"/>
                  <a:pt x="185" y="361"/>
                  <a:pt x="184" y="360"/>
                </a:cubicBezTo>
                <a:cubicBezTo>
                  <a:pt x="183" y="359"/>
                  <a:pt x="181" y="359"/>
                  <a:pt x="180" y="358"/>
                </a:cubicBezTo>
                <a:cubicBezTo>
                  <a:pt x="182" y="359"/>
                  <a:pt x="183" y="360"/>
                  <a:pt x="184" y="360"/>
                </a:cubicBezTo>
                <a:cubicBezTo>
                  <a:pt x="185" y="361"/>
                  <a:pt x="186" y="361"/>
                  <a:pt x="187" y="362"/>
                </a:cubicBezTo>
                <a:cubicBezTo>
                  <a:pt x="188" y="362"/>
                  <a:pt x="189" y="363"/>
                  <a:pt x="189" y="363"/>
                </a:cubicBezTo>
                <a:cubicBezTo>
                  <a:pt x="192" y="363"/>
                  <a:pt x="194" y="364"/>
                  <a:pt x="196" y="365"/>
                </a:cubicBezTo>
                <a:cubicBezTo>
                  <a:pt x="197" y="366"/>
                  <a:pt x="198" y="366"/>
                  <a:pt x="200" y="367"/>
                </a:cubicBezTo>
                <a:cubicBezTo>
                  <a:pt x="200" y="367"/>
                  <a:pt x="201" y="368"/>
                  <a:pt x="203" y="368"/>
                </a:cubicBezTo>
                <a:cubicBezTo>
                  <a:pt x="205" y="368"/>
                  <a:pt x="203" y="368"/>
                  <a:pt x="204" y="368"/>
                </a:cubicBezTo>
                <a:cubicBezTo>
                  <a:pt x="205" y="367"/>
                  <a:pt x="203" y="367"/>
                  <a:pt x="201" y="366"/>
                </a:cubicBezTo>
                <a:cubicBezTo>
                  <a:pt x="200" y="366"/>
                  <a:pt x="199" y="366"/>
                  <a:pt x="199" y="365"/>
                </a:cubicBezTo>
                <a:cubicBezTo>
                  <a:pt x="208" y="368"/>
                  <a:pt x="216" y="370"/>
                  <a:pt x="226" y="371"/>
                </a:cubicBezTo>
                <a:cubicBezTo>
                  <a:pt x="225" y="371"/>
                  <a:pt x="224" y="371"/>
                  <a:pt x="223" y="372"/>
                </a:cubicBezTo>
                <a:cubicBezTo>
                  <a:pt x="225" y="372"/>
                  <a:pt x="227" y="372"/>
                  <a:pt x="229" y="372"/>
                </a:cubicBezTo>
                <a:cubicBezTo>
                  <a:pt x="228" y="372"/>
                  <a:pt x="227" y="372"/>
                  <a:pt x="227" y="372"/>
                </a:cubicBezTo>
                <a:cubicBezTo>
                  <a:pt x="226" y="372"/>
                  <a:pt x="225" y="372"/>
                  <a:pt x="224" y="372"/>
                </a:cubicBezTo>
                <a:cubicBezTo>
                  <a:pt x="224" y="372"/>
                  <a:pt x="224" y="372"/>
                  <a:pt x="223" y="372"/>
                </a:cubicBezTo>
                <a:cubicBezTo>
                  <a:pt x="223" y="372"/>
                  <a:pt x="221" y="372"/>
                  <a:pt x="221" y="372"/>
                </a:cubicBezTo>
                <a:cubicBezTo>
                  <a:pt x="223" y="371"/>
                  <a:pt x="219" y="371"/>
                  <a:pt x="216" y="370"/>
                </a:cubicBezTo>
                <a:cubicBezTo>
                  <a:pt x="214" y="370"/>
                  <a:pt x="213" y="370"/>
                  <a:pt x="212" y="369"/>
                </a:cubicBezTo>
                <a:cubicBezTo>
                  <a:pt x="215" y="370"/>
                  <a:pt x="216" y="371"/>
                  <a:pt x="215" y="371"/>
                </a:cubicBezTo>
                <a:cubicBezTo>
                  <a:pt x="214" y="371"/>
                  <a:pt x="215" y="372"/>
                  <a:pt x="216" y="372"/>
                </a:cubicBezTo>
                <a:cubicBezTo>
                  <a:pt x="215" y="372"/>
                  <a:pt x="214" y="372"/>
                  <a:pt x="212" y="372"/>
                </a:cubicBezTo>
                <a:cubicBezTo>
                  <a:pt x="211" y="372"/>
                  <a:pt x="209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4" y="371"/>
                  <a:pt x="204" y="371"/>
                  <a:pt x="205" y="372"/>
                </a:cubicBezTo>
                <a:cubicBezTo>
                  <a:pt x="203" y="372"/>
                  <a:pt x="201" y="371"/>
                  <a:pt x="200" y="371"/>
                </a:cubicBezTo>
                <a:cubicBezTo>
                  <a:pt x="199" y="371"/>
                  <a:pt x="199" y="371"/>
                  <a:pt x="197" y="370"/>
                </a:cubicBezTo>
                <a:cubicBezTo>
                  <a:pt x="196" y="369"/>
                  <a:pt x="192" y="368"/>
                  <a:pt x="190" y="366"/>
                </a:cubicBezTo>
                <a:cubicBezTo>
                  <a:pt x="187" y="366"/>
                  <a:pt x="186" y="365"/>
                  <a:pt x="185" y="364"/>
                </a:cubicBezTo>
                <a:cubicBezTo>
                  <a:pt x="184" y="364"/>
                  <a:pt x="185" y="363"/>
                  <a:pt x="183" y="362"/>
                </a:cubicBezTo>
                <a:cubicBezTo>
                  <a:pt x="181" y="362"/>
                  <a:pt x="182" y="363"/>
                  <a:pt x="182" y="363"/>
                </a:cubicBezTo>
                <a:cubicBezTo>
                  <a:pt x="183" y="364"/>
                  <a:pt x="182" y="364"/>
                  <a:pt x="184" y="365"/>
                </a:cubicBezTo>
                <a:cubicBezTo>
                  <a:pt x="186" y="366"/>
                  <a:pt x="185" y="366"/>
                  <a:pt x="184" y="365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2" y="365"/>
                  <a:pt x="182" y="366"/>
                  <a:pt x="183" y="366"/>
                </a:cubicBezTo>
                <a:cubicBezTo>
                  <a:pt x="184" y="367"/>
                  <a:pt x="184" y="367"/>
                  <a:pt x="185" y="367"/>
                </a:cubicBezTo>
                <a:cubicBezTo>
                  <a:pt x="186" y="368"/>
                  <a:pt x="188" y="368"/>
                  <a:pt x="189" y="369"/>
                </a:cubicBezTo>
                <a:cubicBezTo>
                  <a:pt x="191" y="370"/>
                  <a:pt x="194" y="370"/>
                  <a:pt x="194" y="371"/>
                </a:cubicBezTo>
                <a:cubicBezTo>
                  <a:pt x="191" y="370"/>
                  <a:pt x="191" y="370"/>
                  <a:pt x="191" y="370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87" y="369"/>
                  <a:pt x="185" y="368"/>
                  <a:pt x="183" y="367"/>
                </a:cubicBezTo>
                <a:cubicBezTo>
                  <a:pt x="182" y="366"/>
                  <a:pt x="180" y="366"/>
                  <a:pt x="179" y="365"/>
                </a:cubicBezTo>
                <a:cubicBezTo>
                  <a:pt x="178" y="365"/>
                  <a:pt x="176" y="364"/>
                  <a:pt x="175" y="363"/>
                </a:cubicBezTo>
                <a:cubicBezTo>
                  <a:pt x="172" y="362"/>
                  <a:pt x="170" y="361"/>
                  <a:pt x="167" y="359"/>
                </a:cubicBezTo>
                <a:cubicBezTo>
                  <a:pt x="165" y="358"/>
                  <a:pt x="166" y="359"/>
                  <a:pt x="166" y="360"/>
                </a:cubicBezTo>
                <a:cubicBezTo>
                  <a:pt x="167" y="360"/>
                  <a:pt x="170" y="362"/>
                  <a:pt x="168" y="361"/>
                </a:cubicBezTo>
                <a:cubicBezTo>
                  <a:pt x="166" y="361"/>
                  <a:pt x="165" y="360"/>
                  <a:pt x="164" y="359"/>
                </a:cubicBezTo>
                <a:cubicBezTo>
                  <a:pt x="163" y="359"/>
                  <a:pt x="163" y="359"/>
                  <a:pt x="160" y="358"/>
                </a:cubicBezTo>
                <a:cubicBezTo>
                  <a:pt x="162" y="359"/>
                  <a:pt x="164" y="360"/>
                  <a:pt x="165" y="361"/>
                </a:cubicBezTo>
                <a:cubicBezTo>
                  <a:pt x="165" y="361"/>
                  <a:pt x="164" y="361"/>
                  <a:pt x="164" y="361"/>
                </a:cubicBezTo>
                <a:cubicBezTo>
                  <a:pt x="162" y="360"/>
                  <a:pt x="161" y="359"/>
                  <a:pt x="160" y="358"/>
                </a:cubicBezTo>
                <a:cubicBezTo>
                  <a:pt x="160" y="358"/>
                  <a:pt x="159" y="358"/>
                  <a:pt x="159" y="358"/>
                </a:cubicBezTo>
                <a:cubicBezTo>
                  <a:pt x="158" y="356"/>
                  <a:pt x="155" y="353"/>
                  <a:pt x="150" y="349"/>
                </a:cubicBezTo>
                <a:cubicBezTo>
                  <a:pt x="151" y="350"/>
                  <a:pt x="152" y="350"/>
                  <a:pt x="153" y="351"/>
                </a:cubicBezTo>
                <a:cubicBezTo>
                  <a:pt x="150" y="348"/>
                  <a:pt x="147" y="345"/>
                  <a:pt x="143" y="342"/>
                </a:cubicBezTo>
                <a:cubicBezTo>
                  <a:pt x="143" y="342"/>
                  <a:pt x="143" y="342"/>
                  <a:pt x="144" y="343"/>
                </a:cubicBezTo>
                <a:cubicBezTo>
                  <a:pt x="144" y="344"/>
                  <a:pt x="146" y="345"/>
                  <a:pt x="147" y="347"/>
                </a:cubicBezTo>
                <a:cubicBezTo>
                  <a:pt x="145" y="345"/>
                  <a:pt x="142" y="343"/>
                  <a:pt x="143" y="344"/>
                </a:cubicBezTo>
                <a:cubicBezTo>
                  <a:pt x="143" y="345"/>
                  <a:pt x="143" y="345"/>
                  <a:pt x="147" y="349"/>
                </a:cubicBezTo>
                <a:cubicBezTo>
                  <a:pt x="149" y="351"/>
                  <a:pt x="151" y="352"/>
                  <a:pt x="154" y="354"/>
                </a:cubicBezTo>
                <a:cubicBezTo>
                  <a:pt x="156" y="356"/>
                  <a:pt x="158" y="358"/>
                  <a:pt x="161" y="359"/>
                </a:cubicBezTo>
                <a:cubicBezTo>
                  <a:pt x="161" y="360"/>
                  <a:pt x="163" y="360"/>
                  <a:pt x="164" y="361"/>
                </a:cubicBezTo>
                <a:cubicBezTo>
                  <a:pt x="165" y="362"/>
                  <a:pt x="166" y="363"/>
                  <a:pt x="166" y="363"/>
                </a:cubicBezTo>
                <a:cubicBezTo>
                  <a:pt x="166" y="363"/>
                  <a:pt x="165" y="363"/>
                  <a:pt x="164" y="362"/>
                </a:cubicBezTo>
                <a:cubicBezTo>
                  <a:pt x="163" y="361"/>
                  <a:pt x="162" y="360"/>
                  <a:pt x="161" y="360"/>
                </a:cubicBezTo>
                <a:cubicBezTo>
                  <a:pt x="159" y="359"/>
                  <a:pt x="158" y="358"/>
                  <a:pt x="157" y="357"/>
                </a:cubicBezTo>
                <a:cubicBezTo>
                  <a:pt x="153" y="354"/>
                  <a:pt x="153" y="354"/>
                  <a:pt x="153" y="354"/>
                </a:cubicBezTo>
                <a:cubicBezTo>
                  <a:pt x="152" y="353"/>
                  <a:pt x="151" y="352"/>
                  <a:pt x="149" y="351"/>
                </a:cubicBezTo>
                <a:cubicBezTo>
                  <a:pt x="147" y="350"/>
                  <a:pt x="145" y="347"/>
                  <a:pt x="142" y="345"/>
                </a:cubicBezTo>
                <a:cubicBezTo>
                  <a:pt x="142" y="346"/>
                  <a:pt x="142" y="346"/>
                  <a:pt x="142" y="346"/>
                </a:cubicBezTo>
                <a:cubicBezTo>
                  <a:pt x="140" y="344"/>
                  <a:pt x="138" y="343"/>
                  <a:pt x="136" y="342"/>
                </a:cubicBezTo>
                <a:cubicBezTo>
                  <a:pt x="135" y="340"/>
                  <a:pt x="133" y="338"/>
                  <a:pt x="131" y="336"/>
                </a:cubicBezTo>
                <a:cubicBezTo>
                  <a:pt x="130" y="334"/>
                  <a:pt x="128" y="332"/>
                  <a:pt x="127" y="331"/>
                </a:cubicBezTo>
                <a:cubicBezTo>
                  <a:pt x="126" y="329"/>
                  <a:pt x="124" y="327"/>
                  <a:pt x="123" y="326"/>
                </a:cubicBezTo>
                <a:cubicBezTo>
                  <a:pt x="120" y="323"/>
                  <a:pt x="120" y="322"/>
                  <a:pt x="119" y="320"/>
                </a:cubicBezTo>
                <a:cubicBezTo>
                  <a:pt x="119" y="320"/>
                  <a:pt x="118" y="318"/>
                  <a:pt x="119" y="319"/>
                </a:cubicBezTo>
                <a:cubicBezTo>
                  <a:pt x="120" y="320"/>
                  <a:pt x="121" y="322"/>
                  <a:pt x="122" y="324"/>
                </a:cubicBezTo>
                <a:cubicBezTo>
                  <a:pt x="122" y="324"/>
                  <a:pt x="123" y="324"/>
                  <a:pt x="123" y="325"/>
                </a:cubicBezTo>
                <a:cubicBezTo>
                  <a:pt x="121" y="321"/>
                  <a:pt x="121" y="321"/>
                  <a:pt x="124" y="325"/>
                </a:cubicBezTo>
                <a:cubicBezTo>
                  <a:pt x="126" y="326"/>
                  <a:pt x="127" y="327"/>
                  <a:pt x="128" y="329"/>
                </a:cubicBezTo>
                <a:cubicBezTo>
                  <a:pt x="129" y="330"/>
                  <a:pt x="131" y="331"/>
                  <a:pt x="132" y="332"/>
                </a:cubicBezTo>
                <a:cubicBezTo>
                  <a:pt x="132" y="333"/>
                  <a:pt x="133" y="333"/>
                  <a:pt x="134" y="334"/>
                </a:cubicBezTo>
                <a:cubicBezTo>
                  <a:pt x="134" y="335"/>
                  <a:pt x="135" y="335"/>
                  <a:pt x="136" y="336"/>
                </a:cubicBezTo>
                <a:cubicBezTo>
                  <a:pt x="137" y="337"/>
                  <a:pt x="139" y="339"/>
                  <a:pt x="141" y="341"/>
                </a:cubicBezTo>
                <a:cubicBezTo>
                  <a:pt x="139" y="339"/>
                  <a:pt x="138" y="337"/>
                  <a:pt x="136" y="335"/>
                </a:cubicBezTo>
                <a:cubicBezTo>
                  <a:pt x="136" y="335"/>
                  <a:pt x="135" y="334"/>
                  <a:pt x="134" y="333"/>
                </a:cubicBezTo>
                <a:cubicBezTo>
                  <a:pt x="133" y="332"/>
                  <a:pt x="133" y="332"/>
                  <a:pt x="132" y="331"/>
                </a:cubicBezTo>
                <a:cubicBezTo>
                  <a:pt x="129" y="327"/>
                  <a:pt x="124" y="322"/>
                  <a:pt x="123" y="318"/>
                </a:cubicBezTo>
                <a:cubicBezTo>
                  <a:pt x="126" y="322"/>
                  <a:pt x="128" y="326"/>
                  <a:pt x="132" y="330"/>
                </a:cubicBezTo>
                <a:cubicBezTo>
                  <a:pt x="131" y="329"/>
                  <a:pt x="131" y="328"/>
                  <a:pt x="130" y="328"/>
                </a:cubicBezTo>
                <a:cubicBezTo>
                  <a:pt x="130" y="327"/>
                  <a:pt x="130" y="326"/>
                  <a:pt x="129" y="326"/>
                </a:cubicBezTo>
                <a:cubicBezTo>
                  <a:pt x="128" y="324"/>
                  <a:pt x="127" y="323"/>
                  <a:pt x="125" y="321"/>
                </a:cubicBezTo>
                <a:cubicBezTo>
                  <a:pt x="121" y="316"/>
                  <a:pt x="119" y="310"/>
                  <a:pt x="116" y="305"/>
                </a:cubicBezTo>
                <a:cubicBezTo>
                  <a:pt x="114" y="302"/>
                  <a:pt x="114" y="302"/>
                  <a:pt x="114" y="302"/>
                </a:cubicBezTo>
                <a:cubicBezTo>
                  <a:pt x="114" y="302"/>
                  <a:pt x="114" y="303"/>
                  <a:pt x="113" y="301"/>
                </a:cubicBezTo>
                <a:cubicBezTo>
                  <a:pt x="112" y="299"/>
                  <a:pt x="112" y="298"/>
                  <a:pt x="112" y="298"/>
                </a:cubicBezTo>
                <a:cubicBezTo>
                  <a:pt x="112" y="298"/>
                  <a:pt x="113" y="299"/>
                  <a:pt x="115" y="301"/>
                </a:cubicBezTo>
                <a:cubicBezTo>
                  <a:pt x="115" y="302"/>
                  <a:pt x="116" y="303"/>
                  <a:pt x="116" y="304"/>
                </a:cubicBezTo>
                <a:cubicBezTo>
                  <a:pt x="118" y="307"/>
                  <a:pt x="118" y="307"/>
                  <a:pt x="118" y="307"/>
                </a:cubicBezTo>
                <a:cubicBezTo>
                  <a:pt x="119" y="308"/>
                  <a:pt x="119" y="309"/>
                  <a:pt x="120" y="310"/>
                </a:cubicBezTo>
                <a:cubicBezTo>
                  <a:pt x="120" y="311"/>
                  <a:pt x="121" y="312"/>
                  <a:pt x="122" y="313"/>
                </a:cubicBezTo>
                <a:cubicBezTo>
                  <a:pt x="122" y="314"/>
                  <a:pt x="123" y="315"/>
                  <a:pt x="124" y="316"/>
                </a:cubicBezTo>
                <a:cubicBezTo>
                  <a:pt x="124" y="317"/>
                  <a:pt x="125" y="317"/>
                  <a:pt x="125" y="318"/>
                </a:cubicBezTo>
                <a:cubicBezTo>
                  <a:pt x="126" y="318"/>
                  <a:pt x="126" y="319"/>
                  <a:pt x="127" y="319"/>
                </a:cubicBezTo>
                <a:cubicBezTo>
                  <a:pt x="127" y="319"/>
                  <a:pt x="126" y="317"/>
                  <a:pt x="125" y="315"/>
                </a:cubicBezTo>
                <a:cubicBezTo>
                  <a:pt x="123" y="312"/>
                  <a:pt x="126" y="317"/>
                  <a:pt x="125" y="316"/>
                </a:cubicBezTo>
                <a:cubicBezTo>
                  <a:pt x="124" y="315"/>
                  <a:pt x="123" y="314"/>
                  <a:pt x="123" y="314"/>
                </a:cubicBezTo>
                <a:cubicBezTo>
                  <a:pt x="123" y="313"/>
                  <a:pt x="121" y="310"/>
                  <a:pt x="121" y="309"/>
                </a:cubicBezTo>
                <a:cubicBezTo>
                  <a:pt x="122" y="310"/>
                  <a:pt x="122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5" y="315"/>
                  <a:pt x="127" y="318"/>
                  <a:pt x="130" y="320"/>
                </a:cubicBezTo>
                <a:cubicBezTo>
                  <a:pt x="130" y="321"/>
                  <a:pt x="133" y="323"/>
                  <a:pt x="134" y="325"/>
                </a:cubicBezTo>
                <a:cubicBezTo>
                  <a:pt x="136" y="328"/>
                  <a:pt x="138" y="330"/>
                  <a:pt x="141" y="333"/>
                </a:cubicBezTo>
                <a:cubicBezTo>
                  <a:pt x="141" y="333"/>
                  <a:pt x="140" y="331"/>
                  <a:pt x="138" y="329"/>
                </a:cubicBezTo>
                <a:cubicBezTo>
                  <a:pt x="138" y="329"/>
                  <a:pt x="137" y="328"/>
                  <a:pt x="137" y="327"/>
                </a:cubicBezTo>
                <a:cubicBezTo>
                  <a:pt x="137" y="327"/>
                  <a:pt x="137" y="327"/>
                  <a:pt x="137" y="327"/>
                </a:cubicBezTo>
                <a:cubicBezTo>
                  <a:pt x="137" y="328"/>
                  <a:pt x="138" y="328"/>
                  <a:pt x="139" y="329"/>
                </a:cubicBezTo>
                <a:cubicBezTo>
                  <a:pt x="140" y="331"/>
                  <a:pt x="141" y="332"/>
                  <a:pt x="144" y="334"/>
                </a:cubicBezTo>
                <a:cubicBezTo>
                  <a:pt x="142" y="333"/>
                  <a:pt x="142" y="332"/>
                  <a:pt x="141" y="331"/>
                </a:cubicBezTo>
                <a:cubicBezTo>
                  <a:pt x="142" y="332"/>
                  <a:pt x="142" y="332"/>
                  <a:pt x="142" y="332"/>
                </a:cubicBezTo>
                <a:cubicBezTo>
                  <a:pt x="143" y="334"/>
                  <a:pt x="145" y="333"/>
                  <a:pt x="146" y="336"/>
                </a:cubicBezTo>
                <a:cubicBezTo>
                  <a:pt x="148" y="338"/>
                  <a:pt x="150" y="339"/>
                  <a:pt x="152" y="340"/>
                </a:cubicBezTo>
                <a:cubicBezTo>
                  <a:pt x="151" y="339"/>
                  <a:pt x="149" y="338"/>
                  <a:pt x="148" y="336"/>
                </a:cubicBezTo>
                <a:cubicBezTo>
                  <a:pt x="152" y="340"/>
                  <a:pt x="155" y="342"/>
                  <a:pt x="158" y="345"/>
                </a:cubicBezTo>
                <a:cubicBezTo>
                  <a:pt x="164" y="349"/>
                  <a:pt x="164" y="349"/>
                  <a:pt x="169" y="351"/>
                </a:cubicBezTo>
                <a:cubicBezTo>
                  <a:pt x="165" y="349"/>
                  <a:pt x="161" y="347"/>
                  <a:pt x="159" y="344"/>
                </a:cubicBezTo>
                <a:cubicBezTo>
                  <a:pt x="161" y="346"/>
                  <a:pt x="163" y="347"/>
                  <a:pt x="165" y="348"/>
                </a:cubicBezTo>
                <a:cubicBezTo>
                  <a:pt x="166" y="349"/>
                  <a:pt x="168" y="351"/>
                  <a:pt x="169" y="350"/>
                </a:cubicBezTo>
                <a:cubicBezTo>
                  <a:pt x="169" y="350"/>
                  <a:pt x="166" y="349"/>
                  <a:pt x="166" y="348"/>
                </a:cubicBezTo>
                <a:cubicBezTo>
                  <a:pt x="166" y="348"/>
                  <a:pt x="165" y="347"/>
                  <a:pt x="165" y="347"/>
                </a:cubicBezTo>
                <a:cubicBezTo>
                  <a:pt x="167" y="347"/>
                  <a:pt x="168" y="348"/>
                  <a:pt x="170" y="348"/>
                </a:cubicBezTo>
                <a:cubicBezTo>
                  <a:pt x="171" y="349"/>
                  <a:pt x="170" y="348"/>
                  <a:pt x="171" y="347"/>
                </a:cubicBezTo>
                <a:cubicBezTo>
                  <a:pt x="171" y="347"/>
                  <a:pt x="170" y="346"/>
                  <a:pt x="168" y="345"/>
                </a:cubicBezTo>
                <a:cubicBezTo>
                  <a:pt x="165" y="344"/>
                  <a:pt x="164" y="342"/>
                  <a:pt x="164" y="341"/>
                </a:cubicBezTo>
                <a:cubicBezTo>
                  <a:pt x="163" y="341"/>
                  <a:pt x="161" y="340"/>
                  <a:pt x="159" y="339"/>
                </a:cubicBezTo>
                <a:cubicBezTo>
                  <a:pt x="158" y="338"/>
                  <a:pt x="156" y="336"/>
                  <a:pt x="154" y="335"/>
                </a:cubicBezTo>
                <a:cubicBezTo>
                  <a:pt x="151" y="331"/>
                  <a:pt x="151" y="332"/>
                  <a:pt x="151" y="333"/>
                </a:cubicBezTo>
                <a:cubicBezTo>
                  <a:pt x="151" y="333"/>
                  <a:pt x="152" y="333"/>
                  <a:pt x="151" y="333"/>
                </a:cubicBezTo>
                <a:cubicBezTo>
                  <a:pt x="151" y="333"/>
                  <a:pt x="151" y="333"/>
                  <a:pt x="151" y="333"/>
                </a:cubicBezTo>
                <a:cubicBezTo>
                  <a:pt x="149" y="333"/>
                  <a:pt x="153" y="335"/>
                  <a:pt x="153" y="335"/>
                </a:cubicBezTo>
                <a:cubicBezTo>
                  <a:pt x="152" y="335"/>
                  <a:pt x="151" y="335"/>
                  <a:pt x="150" y="334"/>
                </a:cubicBezTo>
                <a:cubicBezTo>
                  <a:pt x="145" y="329"/>
                  <a:pt x="141" y="324"/>
                  <a:pt x="137" y="319"/>
                </a:cubicBezTo>
                <a:cubicBezTo>
                  <a:pt x="136" y="317"/>
                  <a:pt x="136" y="316"/>
                  <a:pt x="135" y="315"/>
                </a:cubicBezTo>
                <a:cubicBezTo>
                  <a:pt x="135" y="314"/>
                  <a:pt x="134" y="314"/>
                  <a:pt x="134" y="313"/>
                </a:cubicBezTo>
                <a:cubicBezTo>
                  <a:pt x="134" y="313"/>
                  <a:pt x="135" y="312"/>
                  <a:pt x="136" y="313"/>
                </a:cubicBezTo>
                <a:cubicBezTo>
                  <a:pt x="136" y="313"/>
                  <a:pt x="137" y="314"/>
                  <a:pt x="135" y="311"/>
                </a:cubicBezTo>
                <a:cubicBezTo>
                  <a:pt x="134" y="309"/>
                  <a:pt x="133" y="308"/>
                  <a:pt x="132" y="306"/>
                </a:cubicBezTo>
                <a:cubicBezTo>
                  <a:pt x="131" y="305"/>
                  <a:pt x="130" y="304"/>
                  <a:pt x="129" y="302"/>
                </a:cubicBezTo>
                <a:cubicBezTo>
                  <a:pt x="127" y="300"/>
                  <a:pt x="125" y="296"/>
                  <a:pt x="123" y="292"/>
                </a:cubicBezTo>
                <a:cubicBezTo>
                  <a:pt x="127" y="299"/>
                  <a:pt x="123" y="292"/>
                  <a:pt x="123" y="291"/>
                </a:cubicBezTo>
                <a:cubicBezTo>
                  <a:pt x="124" y="293"/>
                  <a:pt x="125" y="294"/>
                  <a:pt x="126" y="297"/>
                </a:cubicBezTo>
                <a:cubicBezTo>
                  <a:pt x="125" y="294"/>
                  <a:pt x="125" y="293"/>
                  <a:pt x="124" y="290"/>
                </a:cubicBezTo>
                <a:cubicBezTo>
                  <a:pt x="121" y="285"/>
                  <a:pt x="120" y="279"/>
                  <a:pt x="117" y="275"/>
                </a:cubicBezTo>
                <a:cubicBezTo>
                  <a:pt x="118" y="277"/>
                  <a:pt x="119" y="279"/>
                  <a:pt x="119" y="281"/>
                </a:cubicBezTo>
                <a:cubicBezTo>
                  <a:pt x="120" y="284"/>
                  <a:pt x="121" y="286"/>
                  <a:pt x="122" y="288"/>
                </a:cubicBezTo>
                <a:cubicBezTo>
                  <a:pt x="122" y="289"/>
                  <a:pt x="122" y="290"/>
                  <a:pt x="122" y="289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8"/>
                  <a:pt x="121" y="288"/>
                </a:cubicBezTo>
                <a:cubicBezTo>
                  <a:pt x="121" y="291"/>
                  <a:pt x="120" y="290"/>
                  <a:pt x="118" y="284"/>
                </a:cubicBezTo>
                <a:cubicBezTo>
                  <a:pt x="117" y="283"/>
                  <a:pt x="116" y="282"/>
                  <a:pt x="116" y="280"/>
                </a:cubicBezTo>
                <a:cubicBezTo>
                  <a:pt x="115" y="279"/>
                  <a:pt x="115" y="278"/>
                  <a:pt x="114" y="276"/>
                </a:cubicBezTo>
                <a:cubicBezTo>
                  <a:pt x="114" y="275"/>
                  <a:pt x="113" y="273"/>
                  <a:pt x="113" y="272"/>
                </a:cubicBezTo>
                <a:cubicBezTo>
                  <a:pt x="112" y="266"/>
                  <a:pt x="112" y="264"/>
                  <a:pt x="114" y="265"/>
                </a:cubicBezTo>
                <a:cubicBezTo>
                  <a:pt x="114" y="265"/>
                  <a:pt x="115" y="267"/>
                  <a:pt x="115" y="266"/>
                </a:cubicBezTo>
                <a:cubicBezTo>
                  <a:pt x="115" y="266"/>
                  <a:pt x="116" y="266"/>
                  <a:pt x="115" y="264"/>
                </a:cubicBezTo>
                <a:cubicBezTo>
                  <a:pt x="115" y="263"/>
                  <a:pt x="115" y="262"/>
                  <a:pt x="114" y="262"/>
                </a:cubicBezTo>
                <a:cubicBezTo>
                  <a:pt x="113" y="259"/>
                  <a:pt x="112" y="255"/>
                  <a:pt x="111" y="251"/>
                </a:cubicBezTo>
                <a:cubicBezTo>
                  <a:pt x="112" y="251"/>
                  <a:pt x="112" y="250"/>
                  <a:pt x="112" y="249"/>
                </a:cubicBezTo>
                <a:cubicBezTo>
                  <a:pt x="112" y="247"/>
                  <a:pt x="113" y="244"/>
                  <a:pt x="113" y="242"/>
                </a:cubicBezTo>
                <a:cubicBezTo>
                  <a:pt x="114" y="240"/>
                  <a:pt x="115" y="238"/>
                  <a:pt x="115" y="235"/>
                </a:cubicBezTo>
                <a:cubicBezTo>
                  <a:pt x="116" y="236"/>
                  <a:pt x="115" y="239"/>
                  <a:pt x="116" y="240"/>
                </a:cubicBezTo>
                <a:cubicBezTo>
                  <a:pt x="116" y="237"/>
                  <a:pt x="116" y="236"/>
                  <a:pt x="117" y="235"/>
                </a:cubicBezTo>
                <a:cubicBezTo>
                  <a:pt x="117" y="235"/>
                  <a:pt x="118" y="234"/>
                  <a:pt x="118" y="234"/>
                </a:cubicBezTo>
                <a:cubicBezTo>
                  <a:pt x="118" y="231"/>
                  <a:pt x="119" y="229"/>
                  <a:pt x="120" y="227"/>
                </a:cubicBezTo>
                <a:cubicBezTo>
                  <a:pt x="120" y="226"/>
                  <a:pt x="121" y="225"/>
                  <a:pt x="121" y="224"/>
                </a:cubicBezTo>
                <a:cubicBezTo>
                  <a:pt x="121" y="223"/>
                  <a:pt x="122" y="222"/>
                  <a:pt x="122" y="221"/>
                </a:cubicBezTo>
                <a:cubicBezTo>
                  <a:pt x="122" y="222"/>
                  <a:pt x="121" y="224"/>
                  <a:pt x="122" y="224"/>
                </a:cubicBezTo>
                <a:cubicBezTo>
                  <a:pt x="123" y="219"/>
                  <a:pt x="123" y="220"/>
                  <a:pt x="123" y="217"/>
                </a:cubicBezTo>
                <a:cubicBezTo>
                  <a:pt x="123" y="215"/>
                  <a:pt x="122" y="216"/>
                  <a:pt x="120" y="219"/>
                </a:cubicBezTo>
                <a:cubicBezTo>
                  <a:pt x="118" y="223"/>
                  <a:pt x="119" y="223"/>
                  <a:pt x="119" y="223"/>
                </a:cubicBezTo>
                <a:cubicBezTo>
                  <a:pt x="119" y="224"/>
                  <a:pt x="120" y="221"/>
                  <a:pt x="121" y="221"/>
                </a:cubicBezTo>
                <a:cubicBezTo>
                  <a:pt x="120" y="222"/>
                  <a:pt x="120" y="223"/>
                  <a:pt x="120" y="224"/>
                </a:cubicBezTo>
                <a:cubicBezTo>
                  <a:pt x="120" y="225"/>
                  <a:pt x="119" y="226"/>
                  <a:pt x="119" y="226"/>
                </a:cubicBezTo>
                <a:cubicBezTo>
                  <a:pt x="119" y="227"/>
                  <a:pt x="118" y="227"/>
                  <a:pt x="118" y="228"/>
                </a:cubicBezTo>
                <a:cubicBezTo>
                  <a:pt x="117" y="228"/>
                  <a:pt x="116" y="227"/>
                  <a:pt x="116" y="228"/>
                </a:cubicBezTo>
                <a:cubicBezTo>
                  <a:pt x="114" y="231"/>
                  <a:pt x="116" y="226"/>
                  <a:pt x="115" y="227"/>
                </a:cubicBezTo>
                <a:cubicBezTo>
                  <a:pt x="114" y="230"/>
                  <a:pt x="114" y="228"/>
                  <a:pt x="114" y="227"/>
                </a:cubicBezTo>
                <a:cubicBezTo>
                  <a:pt x="113" y="225"/>
                  <a:pt x="113" y="229"/>
                  <a:pt x="113" y="228"/>
                </a:cubicBezTo>
                <a:cubicBezTo>
                  <a:pt x="113" y="226"/>
                  <a:pt x="113" y="225"/>
                  <a:pt x="114" y="223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13" y="226"/>
                  <a:pt x="113" y="226"/>
                  <a:pt x="113" y="226"/>
                </a:cubicBezTo>
                <a:cubicBezTo>
                  <a:pt x="113" y="225"/>
                  <a:pt x="113" y="223"/>
                  <a:pt x="114" y="222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6" y="216"/>
                  <a:pt x="116" y="214"/>
                  <a:pt x="118" y="212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118" y="213"/>
                  <a:pt x="116" y="214"/>
                  <a:pt x="117" y="215"/>
                </a:cubicBezTo>
                <a:cubicBezTo>
                  <a:pt x="118" y="213"/>
                  <a:pt x="118" y="212"/>
                  <a:pt x="119" y="210"/>
                </a:cubicBezTo>
                <a:cubicBezTo>
                  <a:pt x="120" y="208"/>
                  <a:pt x="120" y="207"/>
                  <a:pt x="120" y="205"/>
                </a:cubicBezTo>
                <a:cubicBezTo>
                  <a:pt x="121" y="204"/>
                  <a:pt x="118" y="207"/>
                  <a:pt x="120" y="204"/>
                </a:cubicBezTo>
                <a:cubicBezTo>
                  <a:pt x="122" y="202"/>
                  <a:pt x="121" y="201"/>
                  <a:pt x="122" y="200"/>
                </a:cubicBezTo>
                <a:cubicBezTo>
                  <a:pt x="123" y="197"/>
                  <a:pt x="123" y="196"/>
                  <a:pt x="124" y="194"/>
                </a:cubicBezTo>
                <a:cubicBezTo>
                  <a:pt x="124" y="193"/>
                  <a:pt x="125" y="192"/>
                  <a:pt x="125" y="191"/>
                </a:cubicBezTo>
                <a:cubicBezTo>
                  <a:pt x="125" y="193"/>
                  <a:pt x="124" y="195"/>
                  <a:pt x="124" y="196"/>
                </a:cubicBezTo>
                <a:cubicBezTo>
                  <a:pt x="125" y="193"/>
                  <a:pt x="125" y="195"/>
                  <a:pt x="127" y="193"/>
                </a:cubicBezTo>
                <a:cubicBezTo>
                  <a:pt x="126" y="195"/>
                  <a:pt x="125" y="196"/>
                  <a:pt x="125" y="197"/>
                </a:cubicBezTo>
                <a:cubicBezTo>
                  <a:pt x="125" y="197"/>
                  <a:pt x="125" y="197"/>
                  <a:pt x="125" y="197"/>
                </a:cubicBezTo>
                <a:cubicBezTo>
                  <a:pt x="126" y="195"/>
                  <a:pt x="127" y="192"/>
                  <a:pt x="128" y="190"/>
                </a:cubicBezTo>
                <a:cubicBezTo>
                  <a:pt x="129" y="189"/>
                  <a:pt x="129" y="188"/>
                  <a:pt x="130" y="187"/>
                </a:cubicBezTo>
                <a:cubicBezTo>
                  <a:pt x="130" y="187"/>
                  <a:pt x="131" y="187"/>
                  <a:pt x="131" y="186"/>
                </a:cubicBezTo>
                <a:cubicBezTo>
                  <a:pt x="129" y="191"/>
                  <a:pt x="127" y="195"/>
                  <a:pt x="126" y="199"/>
                </a:cubicBezTo>
                <a:cubicBezTo>
                  <a:pt x="127" y="197"/>
                  <a:pt x="129" y="194"/>
                  <a:pt x="129" y="191"/>
                </a:cubicBezTo>
                <a:cubicBezTo>
                  <a:pt x="129" y="190"/>
                  <a:pt x="130" y="189"/>
                  <a:pt x="131" y="188"/>
                </a:cubicBezTo>
                <a:cubicBezTo>
                  <a:pt x="131" y="188"/>
                  <a:pt x="131" y="187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8"/>
                  <a:pt x="132" y="189"/>
                  <a:pt x="131" y="189"/>
                </a:cubicBezTo>
                <a:cubicBezTo>
                  <a:pt x="131" y="190"/>
                  <a:pt x="131" y="191"/>
                  <a:pt x="130" y="191"/>
                </a:cubicBezTo>
                <a:cubicBezTo>
                  <a:pt x="130" y="192"/>
                  <a:pt x="130" y="193"/>
                  <a:pt x="129" y="194"/>
                </a:cubicBezTo>
                <a:cubicBezTo>
                  <a:pt x="129" y="195"/>
                  <a:pt x="128" y="197"/>
                  <a:pt x="127" y="198"/>
                </a:cubicBezTo>
                <a:cubicBezTo>
                  <a:pt x="127" y="199"/>
                  <a:pt x="126" y="201"/>
                  <a:pt x="127" y="200"/>
                </a:cubicBezTo>
                <a:cubicBezTo>
                  <a:pt x="128" y="199"/>
                  <a:pt x="128" y="200"/>
                  <a:pt x="128" y="200"/>
                </a:cubicBezTo>
                <a:cubicBezTo>
                  <a:pt x="129" y="200"/>
                  <a:pt x="129" y="200"/>
                  <a:pt x="128" y="203"/>
                </a:cubicBezTo>
                <a:cubicBezTo>
                  <a:pt x="127" y="205"/>
                  <a:pt x="126" y="207"/>
                  <a:pt x="127" y="209"/>
                </a:cubicBezTo>
                <a:cubicBezTo>
                  <a:pt x="128" y="202"/>
                  <a:pt x="131" y="196"/>
                  <a:pt x="133" y="190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5" y="187"/>
                  <a:pt x="135" y="187"/>
                </a:cubicBezTo>
                <a:cubicBezTo>
                  <a:pt x="136" y="187"/>
                  <a:pt x="136" y="187"/>
                  <a:pt x="138" y="184"/>
                </a:cubicBezTo>
                <a:cubicBezTo>
                  <a:pt x="140" y="182"/>
                  <a:pt x="141" y="179"/>
                  <a:pt x="144" y="177"/>
                </a:cubicBezTo>
                <a:cubicBezTo>
                  <a:pt x="143" y="178"/>
                  <a:pt x="142" y="179"/>
                  <a:pt x="142" y="179"/>
                </a:cubicBezTo>
                <a:cubicBezTo>
                  <a:pt x="141" y="180"/>
                  <a:pt x="141" y="181"/>
                  <a:pt x="140" y="181"/>
                </a:cubicBezTo>
                <a:cubicBezTo>
                  <a:pt x="139" y="183"/>
                  <a:pt x="138" y="184"/>
                  <a:pt x="137" y="186"/>
                </a:cubicBezTo>
                <a:cubicBezTo>
                  <a:pt x="135" y="189"/>
                  <a:pt x="135" y="190"/>
                  <a:pt x="136" y="191"/>
                </a:cubicBezTo>
                <a:cubicBezTo>
                  <a:pt x="136" y="191"/>
                  <a:pt x="138" y="188"/>
                  <a:pt x="139" y="187"/>
                </a:cubicBezTo>
                <a:cubicBezTo>
                  <a:pt x="139" y="186"/>
                  <a:pt x="140" y="185"/>
                  <a:pt x="140" y="185"/>
                </a:cubicBezTo>
                <a:cubicBezTo>
                  <a:pt x="141" y="184"/>
                  <a:pt x="142" y="182"/>
                  <a:pt x="143" y="182"/>
                </a:cubicBezTo>
                <a:cubicBezTo>
                  <a:pt x="143" y="182"/>
                  <a:pt x="142" y="184"/>
                  <a:pt x="141" y="185"/>
                </a:cubicBezTo>
                <a:cubicBezTo>
                  <a:pt x="140" y="187"/>
                  <a:pt x="138" y="190"/>
                  <a:pt x="137" y="192"/>
                </a:cubicBezTo>
                <a:cubicBezTo>
                  <a:pt x="136" y="194"/>
                  <a:pt x="134" y="197"/>
                  <a:pt x="133" y="199"/>
                </a:cubicBezTo>
                <a:cubicBezTo>
                  <a:pt x="133" y="199"/>
                  <a:pt x="133" y="199"/>
                  <a:pt x="133" y="199"/>
                </a:cubicBezTo>
                <a:cubicBezTo>
                  <a:pt x="132" y="201"/>
                  <a:pt x="131" y="203"/>
                  <a:pt x="131" y="205"/>
                </a:cubicBezTo>
                <a:cubicBezTo>
                  <a:pt x="130" y="205"/>
                  <a:pt x="130" y="205"/>
                  <a:pt x="130" y="204"/>
                </a:cubicBezTo>
                <a:cubicBezTo>
                  <a:pt x="129" y="204"/>
                  <a:pt x="130" y="203"/>
                  <a:pt x="131" y="202"/>
                </a:cubicBezTo>
                <a:cubicBezTo>
                  <a:pt x="131" y="202"/>
                  <a:pt x="132" y="201"/>
                  <a:pt x="131" y="200"/>
                </a:cubicBezTo>
                <a:cubicBezTo>
                  <a:pt x="130" y="202"/>
                  <a:pt x="129" y="204"/>
                  <a:pt x="128" y="206"/>
                </a:cubicBezTo>
                <a:cubicBezTo>
                  <a:pt x="128" y="207"/>
                  <a:pt x="127" y="208"/>
                  <a:pt x="128" y="208"/>
                </a:cubicBezTo>
                <a:cubicBezTo>
                  <a:pt x="129" y="206"/>
                  <a:pt x="130" y="206"/>
                  <a:pt x="132" y="203"/>
                </a:cubicBezTo>
                <a:cubicBezTo>
                  <a:pt x="135" y="199"/>
                  <a:pt x="137" y="198"/>
                  <a:pt x="139" y="195"/>
                </a:cubicBezTo>
                <a:cubicBezTo>
                  <a:pt x="142" y="190"/>
                  <a:pt x="142" y="193"/>
                  <a:pt x="143" y="193"/>
                </a:cubicBezTo>
                <a:cubicBezTo>
                  <a:pt x="144" y="193"/>
                  <a:pt x="144" y="192"/>
                  <a:pt x="143" y="194"/>
                </a:cubicBezTo>
                <a:cubicBezTo>
                  <a:pt x="143" y="195"/>
                  <a:pt x="144" y="195"/>
                  <a:pt x="145" y="195"/>
                </a:cubicBezTo>
                <a:cubicBezTo>
                  <a:pt x="146" y="194"/>
                  <a:pt x="146" y="192"/>
                  <a:pt x="147" y="191"/>
                </a:cubicBezTo>
                <a:cubicBezTo>
                  <a:pt x="148" y="191"/>
                  <a:pt x="148" y="190"/>
                  <a:pt x="149" y="189"/>
                </a:cubicBezTo>
                <a:cubicBezTo>
                  <a:pt x="149" y="191"/>
                  <a:pt x="148" y="192"/>
                  <a:pt x="148" y="194"/>
                </a:cubicBezTo>
                <a:cubicBezTo>
                  <a:pt x="147" y="195"/>
                  <a:pt x="145" y="197"/>
                  <a:pt x="144" y="199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5" y="199"/>
                  <a:pt x="145" y="199"/>
                  <a:pt x="146" y="199"/>
                </a:cubicBezTo>
                <a:cubicBezTo>
                  <a:pt x="146" y="199"/>
                  <a:pt x="147" y="199"/>
                  <a:pt x="148" y="197"/>
                </a:cubicBezTo>
                <a:cubicBezTo>
                  <a:pt x="150" y="195"/>
                  <a:pt x="152" y="193"/>
                  <a:pt x="154" y="191"/>
                </a:cubicBezTo>
                <a:cubicBezTo>
                  <a:pt x="155" y="190"/>
                  <a:pt x="156" y="189"/>
                  <a:pt x="157" y="188"/>
                </a:cubicBezTo>
                <a:cubicBezTo>
                  <a:pt x="158" y="187"/>
                  <a:pt x="159" y="186"/>
                  <a:pt x="160" y="185"/>
                </a:cubicBezTo>
                <a:cubicBezTo>
                  <a:pt x="159" y="188"/>
                  <a:pt x="155" y="190"/>
                  <a:pt x="155" y="193"/>
                </a:cubicBezTo>
                <a:cubicBezTo>
                  <a:pt x="156" y="192"/>
                  <a:pt x="156" y="190"/>
                  <a:pt x="158" y="190"/>
                </a:cubicBezTo>
                <a:cubicBezTo>
                  <a:pt x="154" y="195"/>
                  <a:pt x="157" y="194"/>
                  <a:pt x="157" y="195"/>
                </a:cubicBezTo>
                <a:cubicBezTo>
                  <a:pt x="158" y="194"/>
                  <a:pt x="159" y="192"/>
                  <a:pt x="160" y="192"/>
                </a:cubicBezTo>
                <a:cubicBezTo>
                  <a:pt x="160" y="192"/>
                  <a:pt x="160" y="193"/>
                  <a:pt x="159" y="193"/>
                </a:cubicBezTo>
                <a:cubicBezTo>
                  <a:pt x="158" y="194"/>
                  <a:pt x="158" y="195"/>
                  <a:pt x="159" y="195"/>
                </a:cubicBezTo>
                <a:cubicBezTo>
                  <a:pt x="159" y="195"/>
                  <a:pt x="160" y="194"/>
                  <a:pt x="160" y="193"/>
                </a:cubicBezTo>
                <a:cubicBezTo>
                  <a:pt x="161" y="191"/>
                  <a:pt x="163" y="189"/>
                  <a:pt x="163" y="188"/>
                </a:cubicBezTo>
                <a:cubicBezTo>
                  <a:pt x="164" y="187"/>
                  <a:pt x="165" y="185"/>
                  <a:pt x="166" y="185"/>
                </a:cubicBezTo>
                <a:cubicBezTo>
                  <a:pt x="167" y="184"/>
                  <a:pt x="167" y="183"/>
                  <a:pt x="168" y="183"/>
                </a:cubicBezTo>
                <a:cubicBezTo>
                  <a:pt x="169" y="183"/>
                  <a:pt x="172" y="181"/>
                  <a:pt x="174" y="179"/>
                </a:cubicBezTo>
                <a:cubicBezTo>
                  <a:pt x="173" y="181"/>
                  <a:pt x="172" y="182"/>
                  <a:pt x="170" y="183"/>
                </a:cubicBezTo>
                <a:cubicBezTo>
                  <a:pt x="167" y="186"/>
                  <a:pt x="165" y="189"/>
                  <a:pt x="163" y="192"/>
                </a:cubicBezTo>
                <a:cubicBezTo>
                  <a:pt x="165" y="191"/>
                  <a:pt x="166" y="189"/>
                  <a:pt x="168" y="188"/>
                </a:cubicBezTo>
                <a:cubicBezTo>
                  <a:pt x="168" y="188"/>
                  <a:pt x="170" y="186"/>
                  <a:pt x="170" y="186"/>
                </a:cubicBezTo>
                <a:cubicBezTo>
                  <a:pt x="171" y="187"/>
                  <a:pt x="170" y="188"/>
                  <a:pt x="169" y="189"/>
                </a:cubicBezTo>
                <a:cubicBezTo>
                  <a:pt x="168" y="191"/>
                  <a:pt x="167" y="191"/>
                  <a:pt x="166" y="191"/>
                </a:cubicBezTo>
                <a:cubicBezTo>
                  <a:pt x="166" y="191"/>
                  <a:pt x="166" y="192"/>
                  <a:pt x="166" y="192"/>
                </a:cubicBezTo>
                <a:cubicBezTo>
                  <a:pt x="163" y="195"/>
                  <a:pt x="162" y="195"/>
                  <a:pt x="162" y="193"/>
                </a:cubicBezTo>
                <a:cubicBezTo>
                  <a:pt x="162" y="193"/>
                  <a:pt x="161" y="193"/>
                  <a:pt x="160" y="194"/>
                </a:cubicBezTo>
                <a:cubicBezTo>
                  <a:pt x="158" y="197"/>
                  <a:pt x="156" y="199"/>
                  <a:pt x="155" y="201"/>
                </a:cubicBezTo>
                <a:cubicBezTo>
                  <a:pt x="153" y="202"/>
                  <a:pt x="152" y="204"/>
                  <a:pt x="151" y="206"/>
                </a:cubicBezTo>
                <a:cubicBezTo>
                  <a:pt x="150" y="208"/>
                  <a:pt x="149" y="210"/>
                  <a:pt x="148" y="211"/>
                </a:cubicBezTo>
                <a:cubicBezTo>
                  <a:pt x="149" y="211"/>
                  <a:pt x="150" y="209"/>
                  <a:pt x="151" y="208"/>
                </a:cubicBezTo>
                <a:cubicBezTo>
                  <a:pt x="151" y="209"/>
                  <a:pt x="150" y="210"/>
                  <a:pt x="150" y="212"/>
                </a:cubicBezTo>
                <a:cubicBezTo>
                  <a:pt x="149" y="213"/>
                  <a:pt x="149" y="215"/>
                  <a:pt x="148" y="217"/>
                </a:cubicBezTo>
                <a:cubicBezTo>
                  <a:pt x="148" y="218"/>
                  <a:pt x="148" y="219"/>
                  <a:pt x="147" y="220"/>
                </a:cubicBezTo>
                <a:cubicBezTo>
                  <a:pt x="146" y="220"/>
                  <a:pt x="145" y="222"/>
                  <a:pt x="144" y="225"/>
                </a:cubicBezTo>
                <a:cubicBezTo>
                  <a:pt x="146" y="223"/>
                  <a:pt x="146" y="223"/>
                  <a:pt x="147" y="223"/>
                </a:cubicBezTo>
                <a:cubicBezTo>
                  <a:pt x="146" y="224"/>
                  <a:pt x="145" y="224"/>
                  <a:pt x="144" y="226"/>
                </a:cubicBezTo>
                <a:cubicBezTo>
                  <a:pt x="144" y="229"/>
                  <a:pt x="146" y="227"/>
                  <a:pt x="147" y="227"/>
                </a:cubicBezTo>
                <a:cubicBezTo>
                  <a:pt x="146" y="228"/>
                  <a:pt x="145" y="230"/>
                  <a:pt x="145" y="231"/>
                </a:cubicBezTo>
                <a:cubicBezTo>
                  <a:pt x="145" y="231"/>
                  <a:pt x="145" y="232"/>
                  <a:pt x="146" y="232"/>
                </a:cubicBezTo>
                <a:cubicBezTo>
                  <a:pt x="146" y="232"/>
                  <a:pt x="146" y="231"/>
                  <a:pt x="146" y="231"/>
                </a:cubicBezTo>
                <a:cubicBezTo>
                  <a:pt x="147" y="229"/>
                  <a:pt x="148" y="227"/>
                  <a:pt x="148" y="225"/>
                </a:cubicBezTo>
                <a:cubicBezTo>
                  <a:pt x="149" y="225"/>
                  <a:pt x="149" y="224"/>
                  <a:pt x="150" y="223"/>
                </a:cubicBezTo>
                <a:cubicBezTo>
                  <a:pt x="150" y="222"/>
                  <a:pt x="151" y="221"/>
                  <a:pt x="151" y="220"/>
                </a:cubicBezTo>
                <a:cubicBezTo>
                  <a:pt x="150" y="222"/>
                  <a:pt x="150" y="224"/>
                  <a:pt x="149" y="225"/>
                </a:cubicBezTo>
                <a:cubicBezTo>
                  <a:pt x="150" y="225"/>
                  <a:pt x="150" y="224"/>
                  <a:pt x="150" y="223"/>
                </a:cubicBezTo>
                <a:cubicBezTo>
                  <a:pt x="151" y="222"/>
                  <a:pt x="153" y="220"/>
                  <a:pt x="152" y="219"/>
                </a:cubicBezTo>
                <a:cubicBezTo>
                  <a:pt x="151" y="219"/>
                  <a:pt x="153" y="217"/>
                  <a:pt x="153" y="217"/>
                </a:cubicBezTo>
                <a:cubicBezTo>
                  <a:pt x="153" y="217"/>
                  <a:pt x="154" y="216"/>
                  <a:pt x="155" y="215"/>
                </a:cubicBezTo>
                <a:cubicBezTo>
                  <a:pt x="156" y="214"/>
                  <a:pt x="157" y="213"/>
                  <a:pt x="158" y="214"/>
                </a:cubicBezTo>
                <a:cubicBezTo>
                  <a:pt x="156" y="215"/>
                  <a:pt x="156" y="217"/>
                  <a:pt x="155" y="219"/>
                </a:cubicBezTo>
                <a:cubicBezTo>
                  <a:pt x="154" y="220"/>
                  <a:pt x="153" y="221"/>
                  <a:pt x="152" y="222"/>
                </a:cubicBezTo>
                <a:cubicBezTo>
                  <a:pt x="151" y="224"/>
                  <a:pt x="151" y="225"/>
                  <a:pt x="150" y="227"/>
                </a:cubicBezTo>
                <a:cubicBezTo>
                  <a:pt x="149" y="229"/>
                  <a:pt x="150" y="229"/>
                  <a:pt x="150" y="229"/>
                </a:cubicBezTo>
                <a:cubicBezTo>
                  <a:pt x="151" y="229"/>
                  <a:pt x="151" y="229"/>
                  <a:pt x="152" y="228"/>
                </a:cubicBezTo>
                <a:cubicBezTo>
                  <a:pt x="152" y="226"/>
                  <a:pt x="153" y="225"/>
                  <a:pt x="153" y="224"/>
                </a:cubicBezTo>
                <a:cubicBezTo>
                  <a:pt x="154" y="222"/>
                  <a:pt x="155" y="221"/>
                  <a:pt x="155" y="220"/>
                </a:cubicBezTo>
                <a:cubicBezTo>
                  <a:pt x="157" y="216"/>
                  <a:pt x="157" y="216"/>
                  <a:pt x="157" y="216"/>
                </a:cubicBezTo>
                <a:cubicBezTo>
                  <a:pt x="158" y="214"/>
                  <a:pt x="159" y="213"/>
                  <a:pt x="159" y="212"/>
                </a:cubicBezTo>
                <a:cubicBezTo>
                  <a:pt x="160" y="211"/>
                  <a:pt x="161" y="210"/>
                  <a:pt x="162" y="210"/>
                </a:cubicBezTo>
                <a:cubicBezTo>
                  <a:pt x="160" y="212"/>
                  <a:pt x="162" y="210"/>
                  <a:pt x="162" y="211"/>
                </a:cubicBezTo>
                <a:cubicBezTo>
                  <a:pt x="162" y="211"/>
                  <a:pt x="162" y="212"/>
                  <a:pt x="161" y="213"/>
                </a:cubicBezTo>
                <a:cubicBezTo>
                  <a:pt x="160" y="214"/>
                  <a:pt x="160" y="215"/>
                  <a:pt x="159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8" y="219"/>
                  <a:pt x="159" y="218"/>
                  <a:pt x="160" y="217"/>
                </a:cubicBezTo>
                <a:cubicBezTo>
                  <a:pt x="161" y="215"/>
                  <a:pt x="163" y="213"/>
                  <a:pt x="164" y="211"/>
                </a:cubicBezTo>
                <a:cubicBezTo>
                  <a:pt x="165" y="209"/>
                  <a:pt x="166" y="209"/>
                  <a:pt x="167" y="208"/>
                </a:cubicBezTo>
                <a:cubicBezTo>
                  <a:pt x="168" y="206"/>
                  <a:pt x="169" y="205"/>
                  <a:pt x="170" y="204"/>
                </a:cubicBezTo>
                <a:cubicBezTo>
                  <a:pt x="170" y="205"/>
                  <a:pt x="169" y="207"/>
                  <a:pt x="167" y="208"/>
                </a:cubicBezTo>
                <a:cubicBezTo>
                  <a:pt x="167" y="209"/>
                  <a:pt x="166" y="210"/>
                  <a:pt x="166" y="210"/>
                </a:cubicBezTo>
                <a:cubicBezTo>
                  <a:pt x="165" y="211"/>
                  <a:pt x="165" y="211"/>
                  <a:pt x="165" y="211"/>
                </a:cubicBezTo>
                <a:cubicBezTo>
                  <a:pt x="165" y="212"/>
                  <a:pt x="165" y="213"/>
                  <a:pt x="164" y="214"/>
                </a:cubicBezTo>
                <a:cubicBezTo>
                  <a:pt x="164" y="214"/>
                  <a:pt x="165" y="212"/>
                  <a:pt x="166" y="210"/>
                </a:cubicBezTo>
                <a:cubicBezTo>
                  <a:pt x="168" y="209"/>
                  <a:pt x="169" y="207"/>
                  <a:pt x="169" y="207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9" y="208"/>
                  <a:pt x="168" y="209"/>
                  <a:pt x="167" y="210"/>
                </a:cubicBezTo>
                <a:cubicBezTo>
                  <a:pt x="166" y="211"/>
                  <a:pt x="166" y="212"/>
                  <a:pt x="166" y="212"/>
                </a:cubicBezTo>
                <a:cubicBezTo>
                  <a:pt x="167" y="211"/>
                  <a:pt x="168" y="209"/>
                  <a:pt x="169" y="209"/>
                </a:cubicBezTo>
                <a:cubicBezTo>
                  <a:pt x="170" y="209"/>
                  <a:pt x="173" y="205"/>
                  <a:pt x="173" y="205"/>
                </a:cubicBezTo>
                <a:cubicBezTo>
                  <a:pt x="173" y="206"/>
                  <a:pt x="172" y="207"/>
                  <a:pt x="171" y="209"/>
                </a:cubicBezTo>
                <a:cubicBezTo>
                  <a:pt x="173" y="207"/>
                  <a:pt x="175" y="207"/>
                  <a:pt x="177" y="203"/>
                </a:cubicBezTo>
                <a:cubicBezTo>
                  <a:pt x="177" y="203"/>
                  <a:pt x="178" y="202"/>
                  <a:pt x="179" y="202"/>
                </a:cubicBezTo>
                <a:cubicBezTo>
                  <a:pt x="180" y="201"/>
                  <a:pt x="181" y="200"/>
                  <a:pt x="182" y="200"/>
                </a:cubicBezTo>
                <a:cubicBezTo>
                  <a:pt x="183" y="199"/>
                  <a:pt x="184" y="198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4" y="198"/>
                  <a:pt x="183" y="199"/>
                </a:cubicBezTo>
                <a:cubicBezTo>
                  <a:pt x="182" y="200"/>
                  <a:pt x="182" y="200"/>
                  <a:pt x="183" y="200"/>
                </a:cubicBezTo>
                <a:cubicBezTo>
                  <a:pt x="183" y="200"/>
                  <a:pt x="184" y="200"/>
                  <a:pt x="184" y="199"/>
                </a:cubicBezTo>
                <a:cubicBezTo>
                  <a:pt x="184" y="199"/>
                  <a:pt x="185" y="197"/>
                  <a:pt x="186" y="197"/>
                </a:cubicBezTo>
                <a:cubicBezTo>
                  <a:pt x="187" y="196"/>
                  <a:pt x="188" y="196"/>
                  <a:pt x="188" y="195"/>
                </a:cubicBezTo>
                <a:cubicBezTo>
                  <a:pt x="189" y="195"/>
                  <a:pt x="189" y="194"/>
                  <a:pt x="189" y="194"/>
                </a:cubicBezTo>
                <a:cubicBezTo>
                  <a:pt x="190" y="194"/>
                  <a:pt x="191" y="193"/>
                  <a:pt x="191" y="193"/>
                </a:cubicBezTo>
                <a:cubicBezTo>
                  <a:pt x="191" y="195"/>
                  <a:pt x="192" y="194"/>
                  <a:pt x="194" y="192"/>
                </a:cubicBezTo>
                <a:cubicBezTo>
                  <a:pt x="195" y="192"/>
                  <a:pt x="195" y="191"/>
                  <a:pt x="196" y="191"/>
                </a:cubicBezTo>
                <a:cubicBezTo>
                  <a:pt x="194" y="192"/>
                  <a:pt x="193" y="192"/>
                  <a:pt x="193" y="191"/>
                </a:cubicBezTo>
                <a:cubicBezTo>
                  <a:pt x="194" y="190"/>
                  <a:pt x="193" y="191"/>
                  <a:pt x="192" y="191"/>
                </a:cubicBezTo>
                <a:cubicBezTo>
                  <a:pt x="193" y="190"/>
                  <a:pt x="193" y="189"/>
                  <a:pt x="193" y="188"/>
                </a:cubicBezTo>
                <a:cubicBezTo>
                  <a:pt x="194" y="187"/>
                  <a:pt x="195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7" y="184"/>
                  <a:pt x="197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ubicBezTo>
                  <a:pt x="199" y="182"/>
                  <a:pt x="199" y="181"/>
                  <a:pt x="200" y="181"/>
                </a:cubicBezTo>
                <a:cubicBezTo>
                  <a:pt x="201" y="182"/>
                  <a:pt x="204" y="180"/>
                  <a:pt x="205" y="180"/>
                </a:cubicBezTo>
                <a:cubicBezTo>
                  <a:pt x="206" y="179"/>
                  <a:pt x="207" y="179"/>
                  <a:pt x="208" y="179"/>
                </a:cubicBezTo>
                <a:cubicBezTo>
                  <a:pt x="209" y="179"/>
                  <a:pt x="209" y="180"/>
                  <a:pt x="210" y="179"/>
                </a:cubicBezTo>
                <a:cubicBezTo>
                  <a:pt x="211" y="179"/>
                  <a:pt x="210" y="178"/>
                  <a:pt x="210" y="178"/>
                </a:cubicBezTo>
                <a:cubicBezTo>
                  <a:pt x="209" y="178"/>
                  <a:pt x="210" y="177"/>
                  <a:pt x="208" y="178"/>
                </a:cubicBezTo>
                <a:cubicBezTo>
                  <a:pt x="207" y="178"/>
                  <a:pt x="207" y="177"/>
                  <a:pt x="208" y="177"/>
                </a:cubicBezTo>
                <a:cubicBezTo>
                  <a:pt x="209" y="177"/>
                  <a:pt x="208" y="177"/>
                  <a:pt x="208" y="176"/>
                </a:cubicBezTo>
                <a:cubicBezTo>
                  <a:pt x="208" y="176"/>
                  <a:pt x="208" y="175"/>
                  <a:pt x="207" y="176"/>
                </a:cubicBezTo>
                <a:cubicBezTo>
                  <a:pt x="207" y="176"/>
                  <a:pt x="206" y="176"/>
                  <a:pt x="206" y="176"/>
                </a:cubicBezTo>
                <a:cubicBezTo>
                  <a:pt x="205" y="176"/>
                  <a:pt x="205" y="176"/>
                  <a:pt x="204" y="177"/>
                </a:cubicBezTo>
                <a:cubicBezTo>
                  <a:pt x="203" y="178"/>
                  <a:pt x="201" y="179"/>
                  <a:pt x="200" y="178"/>
                </a:cubicBezTo>
                <a:cubicBezTo>
                  <a:pt x="201" y="177"/>
                  <a:pt x="203" y="177"/>
                  <a:pt x="204" y="176"/>
                </a:cubicBezTo>
                <a:cubicBezTo>
                  <a:pt x="205" y="176"/>
                  <a:pt x="206" y="175"/>
                  <a:pt x="207" y="175"/>
                </a:cubicBezTo>
                <a:cubicBezTo>
                  <a:pt x="211" y="173"/>
                  <a:pt x="214" y="172"/>
                  <a:pt x="217" y="170"/>
                </a:cubicBezTo>
                <a:cubicBezTo>
                  <a:pt x="219" y="169"/>
                  <a:pt x="218" y="169"/>
                  <a:pt x="217" y="169"/>
                </a:cubicBezTo>
                <a:cubicBezTo>
                  <a:pt x="217" y="169"/>
                  <a:pt x="215" y="170"/>
                  <a:pt x="216" y="169"/>
                </a:cubicBezTo>
                <a:cubicBezTo>
                  <a:pt x="217" y="168"/>
                  <a:pt x="218" y="169"/>
                  <a:pt x="219" y="168"/>
                </a:cubicBezTo>
                <a:cubicBezTo>
                  <a:pt x="219" y="167"/>
                  <a:pt x="219" y="167"/>
                  <a:pt x="221" y="166"/>
                </a:cubicBezTo>
                <a:cubicBezTo>
                  <a:pt x="219" y="166"/>
                  <a:pt x="218" y="167"/>
                  <a:pt x="217" y="167"/>
                </a:cubicBezTo>
                <a:cubicBezTo>
                  <a:pt x="217" y="167"/>
                  <a:pt x="217" y="166"/>
                  <a:pt x="218" y="166"/>
                </a:cubicBezTo>
                <a:cubicBezTo>
                  <a:pt x="219" y="165"/>
                  <a:pt x="220" y="165"/>
                  <a:pt x="221" y="165"/>
                </a:cubicBezTo>
                <a:cubicBezTo>
                  <a:pt x="221" y="165"/>
                  <a:pt x="221" y="165"/>
                  <a:pt x="221" y="165"/>
                </a:cubicBezTo>
                <a:cubicBezTo>
                  <a:pt x="223" y="166"/>
                  <a:pt x="225" y="166"/>
                  <a:pt x="230" y="165"/>
                </a:cubicBezTo>
                <a:cubicBezTo>
                  <a:pt x="228" y="166"/>
                  <a:pt x="228" y="166"/>
                  <a:pt x="227" y="166"/>
                </a:cubicBezTo>
                <a:cubicBezTo>
                  <a:pt x="228" y="167"/>
                  <a:pt x="230" y="166"/>
                  <a:pt x="231" y="167"/>
                </a:cubicBezTo>
                <a:cubicBezTo>
                  <a:pt x="232" y="167"/>
                  <a:pt x="234" y="167"/>
                  <a:pt x="236" y="166"/>
                </a:cubicBezTo>
                <a:cubicBezTo>
                  <a:pt x="236" y="165"/>
                  <a:pt x="234" y="165"/>
                  <a:pt x="232" y="165"/>
                </a:cubicBezTo>
                <a:cubicBezTo>
                  <a:pt x="233" y="165"/>
                  <a:pt x="235" y="165"/>
                  <a:pt x="235" y="164"/>
                </a:cubicBezTo>
                <a:cubicBezTo>
                  <a:pt x="234" y="163"/>
                  <a:pt x="234" y="162"/>
                  <a:pt x="231" y="163"/>
                </a:cubicBezTo>
                <a:cubicBezTo>
                  <a:pt x="229" y="163"/>
                  <a:pt x="227" y="163"/>
                  <a:pt x="225" y="164"/>
                </a:cubicBezTo>
                <a:cubicBezTo>
                  <a:pt x="223" y="164"/>
                  <a:pt x="221" y="164"/>
                  <a:pt x="220" y="165"/>
                </a:cubicBezTo>
                <a:cubicBezTo>
                  <a:pt x="219" y="165"/>
                  <a:pt x="216" y="166"/>
                  <a:pt x="215" y="165"/>
                </a:cubicBezTo>
                <a:cubicBezTo>
                  <a:pt x="215" y="164"/>
                  <a:pt x="218" y="165"/>
                  <a:pt x="219" y="164"/>
                </a:cubicBezTo>
                <a:cubicBezTo>
                  <a:pt x="220" y="164"/>
                  <a:pt x="221" y="163"/>
                  <a:pt x="223" y="163"/>
                </a:cubicBezTo>
                <a:cubicBezTo>
                  <a:pt x="226" y="163"/>
                  <a:pt x="230" y="162"/>
                  <a:pt x="234" y="162"/>
                </a:cubicBezTo>
                <a:cubicBezTo>
                  <a:pt x="234" y="162"/>
                  <a:pt x="234" y="161"/>
                  <a:pt x="234" y="161"/>
                </a:cubicBezTo>
                <a:cubicBezTo>
                  <a:pt x="236" y="160"/>
                  <a:pt x="237" y="160"/>
                  <a:pt x="239" y="160"/>
                </a:cubicBezTo>
                <a:cubicBezTo>
                  <a:pt x="240" y="159"/>
                  <a:pt x="242" y="159"/>
                  <a:pt x="244" y="160"/>
                </a:cubicBezTo>
                <a:cubicBezTo>
                  <a:pt x="245" y="160"/>
                  <a:pt x="246" y="160"/>
                  <a:pt x="248" y="160"/>
                </a:cubicBezTo>
                <a:cubicBezTo>
                  <a:pt x="249" y="160"/>
                  <a:pt x="251" y="160"/>
                  <a:pt x="252" y="160"/>
                </a:cubicBezTo>
                <a:cubicBezTo>
                  <a:pt x="255" y="160"/>
                  <a:pt x="255" y="161"/>
                  <a:pt x="256" y="161"/>
                </a:cubicBezTo>
                <a:cubicBezTo>
                  <a:pt x="257" y="161"/>
                  <a:pt x="257" y="162"/>
                  <a:pt x="257" y="162"/>
                </a:cubicBezTo>
                <a:cubicBezTo>
                  <a:pt x="256" y="162"/>
                  <a:pt x="254" y="162"/>
                  <a:pt x="253" y="161"/>
                </a:cubicBezTo>
                <a:cubicBezTo>
                  <a:pt x="253" y="161"/>
                  <a:pt x="253" y="161"/>
                  <a:pt x="252" y="161"/>
                </a:cubicBezTo>
                <a:cubicBezTo>
                  <a:pt x="255" y="162"/>
                  <a:pt x="255" y="163"/>
                  <a:pt x="251" y="163"/>
                </a:cubicBezTo>
                <a:cubicBezTo>
                  <a:pt x="250" y="163"/>
                  <a:pt x="249" y="163"/>
                  <a:pt x="248" y="163"/>
                </a:cubicBezTo>
                <a:cubicBezTo>
                  <a:pt x="247" y="163"/>
                  <a:pt x="246" y="164"/>
                  <a:pt x="245" y="164"/>
                </a:cubicBezTo>
                <a:cubicBezTo>
                  <a:pt x="244" y="164"/>
                  <a:pt x="242" y="164"/>
                  <a:pt x="241" y="165"/>
                </a:cubicBezTo>
                <a:cubicBezTo>
                  <a:pt x="240" y="165"/>
                  <a:pt x="239" y="165"/>
                  <a:pt x="237" y="165"/>
                </a:cubicBezTo>
                <a:cubicBezTo>
                  <a:pt x="239" y="165"/>
                  <a:pt x="240" y="165"/>
                  <a:pt x="241" y="166"/>
                </a:cubicBezTo>
                <a:cubicBezTo>
                  <a:pt x="242" y="166"/>
                  <a:pt x="244" y="166"/>
                  <a:pt x="245" y="166"/>
                </a:cubicBezTo>
                <a:cubicBezTo>
                  <a:pt x="246" y="166"/>
                  <a:pt x="247" y="165"/>
                  <a:pt x="248" y="165"/>
                </a:cubicBezTo>
                <a:cubicBezTo>
                  <a:pt x="248" y="166"/>
                  <a:pt x="249" y="166"/>
                  <a:pt x="250" y="166"/>
                </a:cubicBezTo>
                <a:cubicBezTo>
                  <a:pt x="252" y="166"/>
                  <a:pt x="254" y="166"/>
                  <a:pt x="254" y="167"/>
                </a:cubicBezTo>
                <a:cubicBezTo>
                  <a:pt x="253" y="167"/>
                  <a:pt x="252" y="167"/>
                  <a:pt x="250" y="167"/>
                </a:cubicBezTo>
                <a:cubicBezTo>
                  <a:pt x="249" y="166"/>
                  <a:pt x="247" y="166"/>
                  <a:pt x="245" y="167"/>
                </a:cubicBezTo>
                <a:cubicBezTo>
                  <a:pt x="246" y="167"/>
                  <a:pt x="247" y="167"/>
                  <a:pt x="247" y="167"/>
                </a:cubicBezTo>
                <a:cubicBezTo>
                  <a:pt x="248" y="167"/>
                  <a:pt x="248" y="167"/>
                  <a:pt x="248" y="167"/>
                </a:cubicBezTo>
                <a:cubicBezTo>
                  <a:pt x="249" y="168"/>
                  <a:pt x="251" y="168"/>
                  <a:pt x="252" y="168"/>
                </a:cubicBezTo>
                <a:cubicBezTo>
                  <a:pt x="253" y="167"/>
                  <a:pt x="254" y="167"/>
                  <a:pt x="255" y="168"/>
                </a:cubicBezTo>
                <a:cubicBezTo>
                  <a:pt x="256" y="168"/>
                  <a:pt x="257" y="168"/>
                  <a:pt x="258" y="168"/>
                </a:cubicBezTo>
                <a:cubicBezTo>
                  <a:pt x="259" y="169"/>
                  <a:pt x="261" y="170"/>
                  <a:pt x="263" y="170"/>
                </a:cubicBezTo>
                <a:cubicBezTo>
                  <a:pt x="265" y="171"/>
                  <a:pt x="265" y="171"/>
                  <a:pt x="265" y="170"/>
                </a:cubicBezTo>
                <a:cubicBezTo>
                  <a:pt x="265" y="170"/>
                  <a:pt x="265" y="169"/>
                  <a:pt x="266" y="170"/>
                </a:cubicBezTo>
                <a:cubicBezTo>
                  <a:pt x="268" y="170"/>
                  <a:pt x="268" y="171"/>
                  <a:pt x="268" y="171"/>
                </a:cubicBezTo>
                <a:cubicBezTo>
                  <a:pt x="267" y="172"/>
                  <a:pt x="267" y="172"/>
                  <a:pt x="265" y="172"/>
                </a:cubicBezTo>
                <a:cubicBezTo>
                  <a:pt x="264" y="172"/>
                  <a:pt x="264" y="171"/>
                  <a:pt x="263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59" y="171"/>
                  <a:pt x="258" y="170"/>
                  <a:pt x="257" y="170"/>
                </a:cubicBezTo>
                <a:cubicBezTo>
                  <a:pt x="256" y="170"/>
                  <a:pt x="255" y="170"/>
                  <a:pt x="255" y="170"/>
                </a:cubicBezTo>
                <a:cubicBezTo>
                  <a:pt x="254" y="170"/>
                  <a:pt x="254" y="170"/>
                  <a:pt x="253" y="170"/>
                </a:cubicBezTo>
                <a:cubicBezTo>
                  <a:pt x="253" y="170"/>
                  <a:pt x="252" y="171"/>
                  <a:pt x="252" y="171"/>
                </a:cubicBezTo>
                <a:cubicBezTo>
                  <a:pt x="252" y="171"/>
                  <a:pt x="253" y="172"/>
                  <a:pt x="254" y="172"/>
                </a:cubicBezTo>
                <a:cubicBezTo>
                  <a:pt x="256" y="172"/>
                  <a:pt x="253" y="172"/>
                  <a:pt x="254" y="171"/>
                </a:cubicBezTo>
                <a:cubicBezTo>
                  <a:pt x="255" y="171"/>
                  <a:pt x="256" y="171"/>
                  <a:pt x="256" y="171"/>
                </a:cubicBezTo>
                <a:cubicBezTo>
                  <a:pt x="256" y="172"/>
                  <a:pt x="258" y="172"/>
                  <a:pt x="259" y="173"/>
                </a:cubicBezTo>
                <a:cubicBezTo>
                  <a:pt x="258" y="172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4" y="172"/>
                  <a:pt x="252" y="172"/>
                  <a:pt x="250" y="173"/>
                </a:cubicBezTo>
                <a:cubicBezTo>
                  <a:pt x="249" y="173"/>
                  <a:pt x="247" y="174"/>
                  <a:pt x="246" y="173"/>
                </a:cubicBezTo>
                <a:cubicBezTo>
                  <a:pt x="244" y="172"/>
                  <a:pt x="242" y="173"/>
                  <a:pt x="240" y="173"/>
                </a:cubicBezTo>
                <a:cubicBezTo>
                  <a:pt x="240" y="174"/>
                  <a:pt x="241" y="174"/>
                  <a:pt x="242" y="174"/>
                </a:cubicBezTo>
                <a:cubicBezTo>
                  <a:pt x="243" y="174"/>
                  <a:pt x="244" y="174"/>
                  <a:pt x="244" y="174"/>
                </a:cubicBezTo>
                <a:cubicBezTo>
                  <a:pt x="244" y="174"/>
                  <a:pt x="244" y="174"/>
                  <a:pt x="244" y="174"/>
                </a:cubicBezTo>
                <a:cubicBezTo>
                  <a:pt x="243" y="174"/>
                  <a:pt x="243" y="174"/>
                  <a:pt x="242" y="174"/>
                </a:cubicBezTo>
                <a:cubicBezTo>
                  <a:pt x="241" y="174"/>
                  <a:pt x="240" y="174"/>
                  <a:pt x="238" y="174"/>
                </a:cubicBezTo>
                <a:cubicBezTo>
                  <a:pt x="239" y="174"/>
                  <a:pt x="240" y="174"/>
                  <a:pt x="240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38" y="174"/>
                  <a:pt x="238" y="176"/>
                  <a:pt x="236" y="176"/>
                </a:cubicBezTo>
                <a:cubicBezTo>
                  <a:pt x="235" y="175"/>
                  <a:pt x="233" y="176"/>
                  <a:pt x="232" y="176"/>
                </a:cubicBezTo>
                <a:cubicBezTo>
                  <a:pt x="233" y="176"/>
                  <a:pt x="234" y="176"/>
                  <a:pt x="235" y="177"/>
                </a:cubicBezTo>
                <a:cubicBezTo>
                  <a:pt x="234" y="177"/>
                  <a:pt x="233" y="177"/>
                  <a:pt x="232" y="177"/>
                </a:cubicBezTo>
                <a:cubicBezTo>
                  <a:pt x="230" y="177"/>
                  <a:pt x="229" y="178"/>
                  <a:pt x="228" y="178"/>
                </a:cubicBezTo>
                <a:cubicBezTo>
                  <a:pt x="226" y="178"/>
                  <a:pt x="225" y="178"/>
                  <a:pt x="224" y="179"/>
                </a:cubicBezTo>
                <a:cubicBezTo>
                  <a:pt x="223" y="179"/>
                  <a:pt x="222" y="179"/>
                  <a:pt x="221" y="180"/>
                </a:cubicBezTo>
                <a:cubicBezTo>
                  <a:pt x="223" y="180"/>
                  <a:pt x="226" y="178"/>
                  <a:pt x="228" y="179"/>
                </a:cubicBezTo>
                <a:cubicBezTo>
                  <a:pt x="226" y="180"/>
                  <a:pt x="225" y="180"/>
                  <a:pt x="224" y="180"/>
                </a:cubicBezTo>
                <a:cubicBezTo>
                  <a:pt x="223" y="180"/>
                  <a:pt x="222" y="180"/>
                  <a:pt x="221" y="181"/>
                </a:cubicBezTo>
                <a:cubicBezTo>
                  <a:pt x="221" y="182"/>
                  <a:pt x="223" y="181"/>
                  <a:pt x="224" y="181"/>
                </a:cubicBezTo>
                <a:cubicBezTo>
                  <a:pt x="224" y="181"/>
                  <a:pt x="224" y="182"/>
                  <a:pt x="224" y="182"/>
                </a:cubicBezTo>
                <a:cubicBezTo>
                  <a:pt x="224" y="183"/>
                  <a:pt x="223" y="184"/>
                  <a:pt x="222" y="185"/>
                </a:cubicBezTo>
                <a:cubicBezTo>
                  <a:pt x="222" y="185"/>
                  <a:pt x="222" y="186"/>
                  <a:pt x="222" y="187"/>
                </a:cubicBezTo>
                <a:cubicBezTo>
                  <a:pt x="222" y="187"/>
                  <a:pt x="223" y="187"/>
                  <a:pt x="224" y="186"/>
                </a:cubicBezTo>
                <a:cubicBezTo>
                  <a:pt x="226" y="186"/>
                  <a:pt x="227" y="186"/>
                  <a:pt x="228" y="187"/>
                </a:cubicBezTo>
                <a:cubicBezTo>
                  <a:pt x="228" y="186"/>
                  <a:pt x="231" y="184"/>
                  <a:pt x="234" y="185"/>
                </a:cubicBezTo>
                <a:cubicBezTo>
                  <a:pt x="236" y="185"/>
                  <a:pt x="236" y="184"/>
                  <a:pt x="236" y="184"/>
                </a:cubicBezTo>
                <a:cubicBezTo>
                  <a:pt x="236" y="183"/>
                  <a:pt x="235" y="183"/>
                  <a:pt x="235" y="183"/>
                </a:cubicBezTo>
                <a:cubicBezTo>
                  <a:pt x="235" y="183"/>
                  <a:pt x="235" y="183"/>
                  <a:pt x="235" y="183"/>
                </a:cubicBezTo>
                <a:cubicBezTo>
                  <a:pt x="236" y="182"/>
                  <a:pt x="234" y="183"/>
                  <a:pt x="234" y="183"/>
                </a:cubicBezTo>
                <a:cubicBezTo>
                  <a:pt x="235" y="182"/>
                  <a:pt x="235" y="181"/>
                  <a:pt x="236" y="182"/>
                </a:cubicBezTo>
                <a:cubicBezTo>
                  <a:pt x="237" y="182"/>
                  <a:pt x="237" y="182"/>
                  <a:pt x="238" y="182"/>
                </a:cubicBezTo>
                <a:cubicBezTo>
                  <a:pt x="239" y="182"/>
                  <a:pt x="240" y="182"/>
                  <a:pt x="241" y="182"/>
                </a:cubicBezTo>
                <a:cubicBezTo>
                  <a:pt x="243" y="182"/>
                  <a:pt x="245" y="182"/>
                  <a:pt x="246" y="183"/>
                </a:cubicBezTo>
                <a:cubicBezTo>
                  <a:pt x="250" y="184"/>
                  <a:pt x="250" y="184"/>
                  <a:pt x="249" y="186"/>
                </a:cubicBezTo>
                <a:cubicBezTo>
                  <a:pt x="249" y="186"/>
                  <a:pt x="248" y="187"/>
                  <a:pt x="250" y="187"/>
                </a:cubicBezTo>
                <a:cubicBezTo>
                  <a:pt x="250" y="187"/>
                  <a:pt x="251" y="187"/>
                  <a:pt x="252" y="187"/>
                </a:cubicBezTo>
                <a:cubicBezTo>
                  <a:pt x="253" y="187"/>
                  <a:pt x="254" y="187"/>
                  <a:pt x="255" y="187"/>
                </a:cubicBezTo>
                <a:cubicBezTo>
                  <a:pt x="256" y="187"/>
                  <a:pt x="257" y="187"/>
                  <a:pt x="258" y="187"/>
                </a:cubicBezTo>
                <a:cubicBezTo>
                  <a:pt x="259" y="187"/>
                  <a:pt x="260" y="187"/>
                  <a:pt x="261" y="188"/>
                </a:cubicBezTo>
                <a:cubicBezTo>
                  <a:pt x="257" y="188"/>
                  <a:pt x="261" y="189"/>
                  <a:pt x="261" y="189"/>
                </a:cubicBezTo>
                <a:cubicBezTo>
                  <a:pt x="260" y="190"/>
                  <a:pt x="260" y="189"/>
                  <a:pt x="258" y="188"/>
                </a:cubicBezTo>
                <a:cubicBezTo>
                  <a:pt x="260" y="189"/>
                  <a:pt x="259" y="191"/>
                  <a:pt x="261" y="191"/>
                </a:cubicBezTo>
                <a:cubicBezTo>
                  <a:pt x="262" y="191"/>
                  <a:pt x="262" y="191"/>
                  <a:pt x="263" y="191"/>
                </a:cubicBezTo>
                <a:cubicBezTo>
                  <a:pt x="265" y="192"/>
                  <a:pt x="265" y="192"/>
                  <a:pt x="265" y="192"/>
                </a:cubicBezTo>
                <a:cubicBezTo>
                  <a:pt x="266" y="193"/>
                  <a:pt x="268" y="193"/>
                  <a:pt x="269" y="193"/>
                </a:cubicBezTo>
                <a:cubicBezTo>
                  <a:pt x="268" y="193"/>
                  <a:pt x="267" y="192"/>
                  <a:pt x="266" y="191"/>
                </a:cubicBezTo>
                <a:cubicBezTo>
                  <a:pt x="265" y="191"/>
                  <a:pt x="264" y="190"/>
                  <a:pt x="263" y="190"/>
                </a:cubicBezTo>
                <a:cubicBezTo>
                  <a:pt x="262" y="190"/>
                  <a:pt x="262" y="189"/>
                  <a:pt x="262" y="189"/>
                </a:cubicBezTo>
                <a:cubicBezTo>
                  <a:pt x="263" y="189"/>
                  <a:pt x="264" y="189"/>
                  <a:pt x="264" y="189"/>
                </a:cubicBezTo>
                <a:cubicBezTo>
                  <a:pt x="264" y="189"/>
                  <a:pt x="264" y="189"/>
                  <a:pt x="263" y="189"/>
                </a:cubicBezTo>
                <a:cubicBezTo>
                  <a:pt x="263" y="187"/>
                  <a:pt x="264" y="186"/>
                  <a:pt x="267" y="188"/>
                </a:cubicBezTo>
                <a:cubicBezTo>
                  <a:pt x="268" y="188"/>
                  <a:pt x="268" y="188"/>
                  <a:pt x="269" y="188"/>
                </a:cubicBezTo>
                <a:cubicBezTo>
                  <a:pt x="270" y="188"/>
                  <a:pt x="271" y="188"/>
                  <a:pt x="272" y="188"/>
                </a:cubicBezTo>
                <a:cubicBezTo>
                  <a:pt x="272" y="189"/>
                  <a:pt x="273" y="189"/>
                  <a:pt x="274" y="189"/>
                </a:cubicBezTo>
                <a:cubicBezTo>
                  <a:pt x="276" y="191"/>
                  <a:pt x="276" y="193"/>
                  <a:pt x="275" y="194"/>
                </a:cubicBezTo>
                <a:cubicBezTo>
                  <a:pt x="274" y="195"/>
                  <a:pt x="273" y="194"/>
                  <a:pt x="273" y="195"/>
                </a:cubicBezTo>
                <a:cubicBezTo>
                  <a:pt x="273" y="196"/>
                  <a:pt x="273" y="196"/>
                  <a:pt x="273" y="196"/>
                </a:cubicBezTo>
                <a:cubicBezTo>
                  <a:pt x="274" y="197"/>
                  <a:pt x="274" y="197"/>
                  <a:pt x="275" y="197"/>
                </a:cubicBezTo>
                <a:cubicBezTo>
                  <a:pt x="276" y="197"/>
                  <a:pt x="277" y="197"/>
                  <a:pt x="278" y="198"/>
                </a:cubicBezTo>
                <a:cubicBezTo>
                  <a:pt x="279" y="198"/>
                  <a:pt x="281" y="198"/>
                  <a:pt x="282" y="199"/>
                </a:cubicBezTo>
                <a:cubicBezTo>
                  <a:pt x="282" y="199"/>
                  <a:pt x="283" y="199"/>
                  <a:pt x="283" y="200"/>
                </a:cubicBezTo>
                <a:cubicBezTo>
                  <a:pt x="283" y="200"/>
                  <a:pt x="281" y="199"/>
                  <a:pt x="282" y="200"/>
                </a:cubicBezTo>
                <a:cubicBezTo>
                  <a:pt x="283" y="201"/>
                  <a:pt x="283" y="202"/>
                  <a:pt x="284" y="202"/>
                </a:cubicBezTo>
                <a:cubicBezTo>
                  <a:pt x="285" y="203"/>
                  <a:pt x="286" y="203"/>
                  <a:pt x="286" y="204"/>
                </a:cubicBezTo>
                <a:cubicBezTo>
                  <a:pt x="288" y="204"/>
                  <a:pt x="288" y="203"/>
                  <a:pt x="287" y="201"/>
                </a:cubicBezTo>
                <a:cubicBezTo>
                  <a:pt x="287" y="201"/>
                  <a:pt x="287" y="200"/>
                  <a:pt x="288" y="200"/>
                </a:cubicBezTo>
                <a:cubicBezTo>
                  <a:pt x="288" y="201"/>
                  <a:pt x="289" y="202"/>
                  <a:pt x="289" y="202"/>
                </a:cubicBezTo>
                <a:cubicBezTo>
                  <a:pt x="290" y="203"/>
                  <a:pt x="290" y="203"/>
                  <a:pt x="289" y="203"/>
                </a:cubicBezTo>
                <a:cubicBezTo>
                  <a:pt x="289" y="203"/>
                  <a:pt x="289" y="204"/>
                  <a:pt x="289" y="204"/>
                </a:cubicBezTo>
                <a:cubicBezTo>
                  <a:pt x="290" y="205"/>
                  <a:pt x="290" y="206"/>
                  <a:pt x="290" y="206"/>
                </a:cubicBezTo>
                <a:cubicBezTo>
                  <a:pt x="291" y="207"/>
                  <a:pt x="291" y="207"/>
                  <a:pt x="291" y="208"/>
                </a:cubicBezTo>
                <a:cubicBezTo>
                  <a:pt x="291" y="208"/>
                  <a:pt x="291" y="208"/>
                  <a:pt x="291" y="209"/>
                </a:cubicBezTo>
                <a:cubicBezTo>
                  <a:pt x="292" y="211"/>
                  <a:pt x="293" y="212"/>
                  <a:pt x="294" y="214"/>
                </a:cubicBezTo>
                <a:cubicBezTo>
                  <a:pt x="295" y="214"/>
                  <a:pt x="294" y="214"/>
                  <a:pt x="295" y="214"/>
                </a:cubicBezTo>
                <a:cubicBezTo>
                  <a:pt x="294" y="213"/>
                  <a:pt x="293" y="213"/>
                  <a:pt x="292" y="212"/>
                </a:cubicBezTo>
                <a:cubicBezTo>
                  <a:pt x="292" y="211"/>
                  <a:pt x="291" y="210"/>
                  <a:pt x="290" y="209"/>
                </a:cubicBezTo>
                <a:cubicBezTo>
                  <a:pt x="290" y="209"/>
                  <a:pt x="290" y="209"/>
                  <a:pt x="290" y="210"/>
                </a:cubicBezTo>
                <a:cubicBezTo>
                  <a:pt x="291" y="211"/>
                  <a:pt x="292" y="212"/>
                  <a:pt x="292" y="213"/>
                </a:cubicBezTo>
                <a:cubicBezTo>
                  <a:pt x="293" y="213"/>
                  <a:pt x="293" y="214"/>
                  <a:pt x="293" y="214"/>
                </a:cubicBezTo>
                <a:cubicBezTo>
                  <a:pt x="294" y="215"/>
                  <a:pt x="294" y="215"/>
                  <a:pt x="294" y="216"/>
                </a:cubicBezTo>
                <a:cubicBezTo>
                  <a:pt x="294" y="218"/>
                  <a:pt x="295" y="219"/>
                  <a:pt x="295" y="221"/>
                </a:cubicBezTo>
                <a:cubicBezTo>
                  <a:pt x="296" y="221"/>
                  <a:pt x="296" y="222"/>
                  <a:pt x="296" y="222"/>
                </a:cubicBezTo>
                <a:cubicBezTo>
                  <a:pt x="297" y="222"/>
                  <a:pt x="298" y="222"/>
                  <a:pt x="297" y="220"/>
                </a:cubicBezTo>
                <a:cubicBezTo>
                  <a:pt x="297" y="219"/>
                  <a:pt x="297" y="219"/>
                  <a:pt x="296" y="219"/>
                </a:cubicBezTo>
                <a:cubicBezTo>
                  <a:pt x="296" y="219"/>
                  <a:pt x="296" y="220"/>
                  <a:pt x="296" y="219"/>
                </a:cubicBezTo>
                <a:cubicBezTo>
                  <a:pt x="295" y="218"/>
                  <a:pt x="294" y="217"/>
                  <a:pt x="295" y="217"/>
                </a:cubicBezTo>
                <a:cubicBezTo>
                  <a:pt x="296" y="217"/>
                  <a:pt x="294" y="216"/>
                  <a:pt x="295" y="215"/>
                </a:cubicBezTo>
                <a:cubicBezTo>
                  <a:pt x="296" y="217"/>
                  <a:pt x="298" y="217"/>
                  <a:pt x="298" y="219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300" y="221"/>
                  <a:pt x="302" y="224"/>
                  <a:pt x="303" y="227"/>
                </a:cubicBezTo>
                <a:cubicBezTo>
                  <a:pt x="304" y="228"/>
                  <a:pt x="304" y="229"/>
                  <a:pt x="304" y="230"/>
                </a:cubicBezTo>
                <a:cubicBezTo>
                  <a:pt x="303" y="231"/>
                  <a:pt x="303" y="232"/>
                  <a:pt x="302" y="232"/>
                </a:cubicBezTo>
                <a:cubicBezTo>
                  <a:pt x="302" y="232"/>
                  <a:pt x="301" y="232"/>
                  <a:pt x="300" y="233"/>
                </a:cubicBezTo>
                <a:cubicBezTo>
                  <a:pt x="300" y="234"/>
                  <a:pt x="301" y="236"/>
                  <a:pt x="302" y="237"/>
                </a:cubicBezTo>
                <a:cubicBezTo>
                  <a:pt x="303" y="238"/>
                  <a:pt x="303" y="239"/>
                  <a:pt x="303" y="240"/>
                </a:cubicBezTo>
                <a:cubicBezTo>
                  <a:pt x="303" y="241"/>
                  <a:pt x="303" y="242"/>
                  <a:pt x="303" y="244"/>
                </a:cubicBezTo>
                <a:cubicBezTo>
                  <a:pt x="303" y="245"/>
                  <a:pt x="303" y="246"/>
                  <a:pt x="303" y="247"/>
                </a:cubicBezTo>
                <a:cubicBezTo>
                  <a:pt x="304" y="244"/>
                  <a:pt x="303" y="241"/>
                  <a:pt x="303" y="239"/>
                </a:cubicBezTo>
                <a:cubicBezTo>
                  <a:pt x="303" y="238"/>
                  <a:pt x="303" y="238"/>
                  <a:pt x="303" y="238"/>
                </a:cubicBezTo>
                <a:cubicBezTo>
                  <a:pt x="303" y="237"/>
                  <a:pt x="303" y="237"/>
                  <a:pt x="303" y="237"/>
                </a:cubicBezTo>
                <a:cubicBezTo>
                  <a:pt x="303" y="236"/>
                  <a:pt x="303" y="236"/>
                  <a:pt x="303" y="235"/>
                </a:cubicBezTo>
                <a:cubicBezTo>
                  <a:pt x="303" y="235"/>
                  <a:pt x="303" y="234"/>
                  <a:pt x="303" y="233"/>
                </a:cubicBezTo>
                <a:cubicBezTo>
                  <a:pt x="304" y="235"/>
                  <a:pt x="304" y="237"/>
                  <a:pt x="304" y="238"/>
                </a:cubicBezTo>
                <a:cubicBezTo>
                  <a:pt x="304" y="240"/>
                  <a:pt x="304" y="241"/>
                  <a:pt x="305" y="243"/>
                </a:cubicBezTo>
                <a:cubicBezTo>
                  <a:pt x="305" y="242"/>
                  <a:pt x="306" y="241"/>
                  <a:pt x="306" y="244"/>
                </a:cubicBezTo>
                <a:cubicBezTo>
                  <a:pt x="306" y="245"/>
                  <a:pt x="306" y="246"/>
                  <a:pt x="306" y="246"/>
                </a:cubicBezTo>
                <a:cubicBezTo>
                  <a:pt x="306" y="248"/>
                  <a:pt x="306" y="249"/>
                  <a:pt x="307" y="251"/>
                </a:cubicBezTo>
                <a:cubicBezTo>
                  <a:pt x="307" y="252"/>
                  <a:pt x="307" y="253"/>
                  <a:pt x="307" y="254"/>
                </a:cubicBezTo>
                <a:cubicBezTo>
                  <a:pt x="307" y="253"/>
                  <a:pt x="308" y="252"/>
                  <a:pt x="308" y="251"/>
                </a:cubicBezTo>
                <a:cubicBezTo>
                  <a:pt x="308" y="249"/>
                  <a:pt x="308" y="248"/>
                  <a:pt x="308" y="247"/>
                </a:cubicBezTo>
                <a:cubicBezTo>
                  <a:pt x="308" y="245"/>
                  <a:pt x="308" y="244"/>
                  <a:pt x="308" y="243"/>
                </a:cubicBezTo>
                <a:cubicBezTo>
                  <a:pt x="308" y="241"/>
                  <a:pt x="308" y="240"/>
                  <a:pt x="308" y="239"/>
                </a:cubicBezTo>
                <a:cubicBezTo>
                  <a:pt x="309" y="241"/>
                  <a:pt x="309" y="243"/>
                  <a:pt x="310" y="245"/>
                </a:cubicBezTo>
                <a:cubicBezTo>
                  <a:pt x="310" y="245"/>
                  <a:pt x="310" y="245"/>
                  <a:pt x="310" y="244"/>
                </a:cubicBezTo>
                <a:cubicBezTo>
                  <a:pt x="310" y="243"/>
                  <a:pt x="309" y="242"/>
                  <a:pt x="309" y="241"/>
                </a:cubicBezTo>
                <a:cubicBezTo>
                  <a:pt x="309" y="239"/>
                  <a:pt x="309" y="237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10" y="240"/>
                  <a:pt x="311" y="243"/>
                  <a:pt x="310" y="248"/>
                </a:cubicBezTo>
                <a:cubicBezTo>
                  <a:pt x="310" y="248"/>
                  <a:pt x="311" y="248"/>
                  <a:pt x="311" y="248"/>
                </a:cubicBezTo>
                <a:cubicBezTo>
                  <a:pt x="312" y="250"/>
                  <a:pt x="312" y="253"/>
                  <a:pt x="312" y="256"/>
                </a:cubicBezTo>
                <a:cubicBezTo>
                  <a:pt x="311" y="260"/>
                  <a:pt x="313" y="256"/>
                  <a:pt x="313" y="257"/>
                </a:cubicBezTo>
                <a:cubicBezTo>
                  <a:pt x="313" y="258"/>
                  <a:pt x="313" y="257"/>
                  <a:pt x="313" y="256"/>
                </a:cubicBezTo>
                <a:cubicBezTo>
                  <a:pt x="313" y="253"/>
                  <a:pt x="313" y="251"/>
                  <a:pt x="314" y="247"/>
                </a:cubicBezTo>
                <a:cubicBezTo>
                  <a:pt x="314" y="248"/>
                  <a:pt x="314" y="249"/>
                  <a:pt x="314" y="249"/>
                </a:cubicBezTo>
                <a:cubicBezTo>
                  <a:pt x="314" y="250"/>
                  <a:pt x="314" y="251"/>
                  <a:pt x="314" y="251"/>
                </a:cubicBezTo>
                <a:cubicBezTo>
                  <a:pt x="315" y="251"/>
                  <a:pt x="315" y="249"/>
                  <a:pt x="315" y="249"/>
                </a:cubicBezTo>
                <a:cubicBezTo>
                  <a:pt x="314" y="247"/>
                  <a:pt x="314" y="246"/>
                  <a:pt x="314" y="245"/>
                </a:cubicBezTo>
                <a:cubicBezTo>
                  <a:pt x="314" y="243"/>
                  <a:pt x="314" y="243"/>
                  <a:pt x="314" y="243"/>
                </a:cubicBezTo>
                <a:cubicBezTo>
                  <a:pt x="314" y="242"/>
                  <a:pt x="314" y="242"/>
                  <a:pt x="314" y="241"/>
                </a:cubicBezTo>
                <a:cubicBezTo>
                  <a:pt x="315" y="241"/>
                  <a:pt x="315" y="242"/>
                  <a:pt x="315" y="243"/>
                </a:cubicBezTo>
                <a:cubicBezTo>
                  <a:pt x="315" y="243"/>
                  <a:pt x="315" y="244"/>
                  <a:pt x="315" y="245"/>
                </a:cubicBezTo>
                <a:cubicBezTo>
                  <a:pt x="315" y="246"/>
                  <a:pt x="315" y="248"/>
                  <a:pt x="316" y="248"/>
                </a:cubicBezTo>
                <a:cubicBezTo>
                  <a:pt x="316" y="248"/>
                  <a:pt x="316" y="248"/>
                  <a:pt x="316" y="249"/>
                </a:cubicBezTo>
                <a:cubicBezTo>
                  <a:pt x="316" y="249"/>
                  <a:pt x="316" y="250"/>
                  <a:pt x="316" y="250"/>
                </a:cubicBezTo>
                <a:cubicBezTo>
                  <a:pt x="316" y="251"/>
                  <a:pt x="316" y="251"/>
                  <a:pt x="316" y="251"/>
                </a:cubicBezTo>
                <a:cubicBezTo>
                  <a:pt x="315" y="251"/>
                  <a:pt x="315" y="251"/>
                  <a:pt x="315" y="252"/>
                </a:cubicBezTo>
                <a:cubicBezTo>
                  <a:pt x="315" y="255"/>
                  <a:pt x="314" y="258"/>
                  <a:pt x="313" y="261"/>
                </a:cubicBezTo>
                <a:cubicBezTo>
                  <a:pt x="313" y="263"/>
                  <a:pt x="313" y="266"/>
                  <a:pt x="312" y="268"/>
                </a:cubicBezTo>
                <a:cubicBezTo>
                  <a:pt x="313" y="267"/>
                  <a:pt x="313" y="266"/>
                  <a:pt x="313" y="266"/>
                </a:cubicBezTo>
                <a:cubicBezTo>
                  <a:pt x="314" y="265"/>
                  <a:pt x="314" y="264"/>
                  <a:pt x="314" y="264"/>
                </a:cubicBezTo>
                <a:cubicBezTo>
                  <a:pt x="315" y="263"/>
                  <a:pt x="316" y="262"/>
                  <a:pt x="317" y="261"/>
                </a:cubicBezTo>
                <a:cubicBezTo>
                  <a:pt x="317" y="262"/>
                  <a:pt x="316" y="265"/>
                  <a:pt x="316" y="266"/>
                </a:cubicBezTo>
                <a:cubicBezTo>
                  <a:pt x="317" y="266"/>
                  <a:pt x="317" y="263"/>
                  <a:pt x="318" y="261"/>
                </a:cubicBezTo>
                <a:cubicBezTo>
                  <a:pt x="318" y="263"/>
                  <a:pt x="317" y="264"/>
                  <a:pt x="317" y="266"/>
                </a:cubicBezTo>
                <a:cubicBezTo>
                  <a:pt x="317" y="267"/>
                  <a:pt x="317" y="268"/>
                  <a:pt x="317" y="269"/>
                </a:cubicBezTo>
                <a:cubicBezTo>
                  <a:pt x="318" y="268"/>
                  <a:pt x="318" y="267"/>
                  <a:pt x="318" y="266"/>
                </a:cubicBezTo>
                <a:cubicBezTo>
                  <a:pt x="318" y="265"/>
                  <a:pt x="318" y="263"/>
                  <a:pt x="319" y="262"/>
                </a:cubicBezTo>
                <a:cubicBezTo>
                  <a:pt x="319" y="263"/>
                  <a:pt x="319" y="265"/>
                  <a:pt x="319" y="267"/>
                </a:cubicBezTo>
                <a:cubicBezTo>
                  <a:pt x="318" y="268"/>
                  <a:pt x="318" y="270"/>
                  <a:pt x="317" y="271"/>
                </a:cubicBezTo>
                <a:cubicBezTo>
                  <a:pt x="317" y="272"/>
                  <a:pt x="317" y="274"/>
                  <a:pt x="316" y="275"/>
                </a:cubicBezTo>
                <a:cubicBezTo>
                  <a:pt x="316" y="276"/>
                  <a:pt x="316" y="278"/>
                  <a:pt x="316" y="279"/>
                </a:cubicBezTo>
                <a:cubicBezTo>
                  <a:pt x="317" y="278"/>
                  <a:pt x="317" y="275"/>
                  <a:pt x="318" y="274"/>
                </a:cubicBezTo>
                <a:cubicBezTo>
                  <a:pt x="319" y="272"/>
                  <a:pt x="319" y="269"/>
                  <a:pt x="320" y="267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19" y="264"/>
                  <a:pt x="320" y="262"/>
                  <a:pt x="320" y="261"/>
                </a:cubicBezTo>
                <a:cubicBezTo>
                  <a:pt x="320" y="258"/>
                  <a:pt x="320" y="258"/>
                  <a:pt x="320" y="258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1" y="254"/>
                  <a:pt x="321" y="253"/>
                  <a:pt x="321" y="251"/>
                </a:cubicBezTo>
                <a:cubicBezTo>
                  <a:pt x="321" y="250"/>
                  <a:pt x="321" y="250"/>
                  <a:pt x="321" y="249"/>
                </a:cubicBezTo>
                <a:cubicBezTo>
                  <a:pt x="321" y="246"/>
                  <a:pt x="321" y="246"/>
                  <a:pt x="321" y="246"/>
                </a:cubicBezTo>
                <a:cubicBezTo>
                  <a:pt x="321" y="246"/>
                  <a:pt x="321" y="246"/>
                  <a:pt x="322" y="246"/>
                </a:cubicBezTo>
                <a:cubicBezTo>
                  <a:pt x="322" y="246"/>
                  <a:pt x="321" y="259"/>
                  <a:pt x="321" y="261"/>
                </a:cubicBezTo>
                <a:cubicBezTo>
                  <a:pt x="321" y="261"/>
                  <a:pt x="321" y="260"/>
                  <a:pt x="322" y="259"/>
                </a:cubicBezTo>
                <a:cubicBezTo>
                  <a:pt x="321" y="261"/>
                  <a:pt x="321" y="262"/>
                  <a:pt x="321" y="264"/>
                </a:cubicBezTo>
                <a:cubicBezTo>
                  <a:pt x="320" y="265"/>
                  <a:pt x="320" y="267"/>
                  <a:pt x="320" y="268"/>
                </a:cubicBezTo>
                <a:cubicBezTo>
                  <a:pt x="320" y="271"/>
                  <a:pt x="323" y="269"/>
                  <a:pt x="322" y="274"/>
                </a:cubicBezTo>
                <a:cubicBezTo>
                  <a:pt x="323" y="270"/>
                  <a:pt x="324" y="269"/>
                  <a:pt x="325" y="270"/>
                </a:cubicBezTo>
                <a:cubicBezTo>
                  <a:pt x="326" y="271"/>
                  <a:pt x="325" y="274"/>
                  <a:pt x="325" y="276"/>
                </a:cubicBezTo>
                <a:close/>
                <a:moveTo>
                  <a:pt x="155" y="205"/>
                </a:moveTo>
                <a:cubicBezTo>
                  <a:pt x="155" y="205"/>
                  <a:pt x="155" y="205"/>
                  <a:pt x="155" y="205"/>
                </a:cubicBezTo>
                <a:cubicBezTo>
                  <a:pt x="155" y="205"/>
                  <a:pt x="155" y="205"/>
                  <a:pt x="155" y="206"/>
                </a:cubicBezTo>
                <a:cubicBezTo>
                  <a:pt x="155" y="206"/>
                  <a:pt x="155" y="207"/>
                  <a:pt x="155" y="207"/>
                </a:cubicBezTo>
                <a:cubicBezTo>
                  <a:pt x="155" y="207"/>
                  <a:pt x="155" y="206"/>
                  <a:pt x="155" y="206"/>
                </a:cubicBezTo>
                <a:cubicBezTo>
                  <a:pt x="155" y="205"/>
                  <a:pt x="155" y="205"/>
                  <a:pt x="155" y="205"/>
                </a:cubicBezTo>
                <a:close/>
                <a:moveTo>
                  <a:pt x="337" y="70"/>
                </a:moveTo>
                <a:cubicBezTo>
                  <a:pt x="331" y="67"/>
                  <a:pt x="331" y="67"/>
                  <a:pt x="331" y="67"/>
                </a:cubicBezTo>
                <a:cubicBezTo>
                  <a:pt x="323" y="64"/>
                  <a:pt x="323" y="64"/>
                  <a:pt x="323" y="64"/>
                </a:cubicBezTo>
                <a:cubicBezTo>
                  <a:pt x="321" y="63"/>
                  <a:pt x="319" y="62"/>
                  <a:pt x="318" y="61"/>
                </a:cubicBezTo>
                <a:cubicBezTo>
                  <a:pt x="318" y="61"/>
                  <a:pt x="318" y="61"/>
                  <a:pt x="318" y="61"/>
                </a:cubicBezTo>
                <a:cubicBezTo>
                  <a:pt x="319" y="62"/>
                  <a:pt x="320" y="62"/>
                  <a:pt x="320" y="62"/>
                </a:cubicBezTo>
                <a:cubicBezTo>
                  <a:pt x="323" y="63"/>
                  <a:pt x="325" y="64"/>
                  <a:pt x="326" y="64"/>
                </a:cubicBezTo>
                <a:cubicBezTo>
                  <a:pt x="326" y="64"/>
                  <a:pt x="326" y="64"/>
                  <a:pt x="326" y="64"/>
                </a:cubicBezTo>
                <a:cubicBezTo>
                  <a:pt x="327" y="65"/>
                  <a:pt x="329" y="65"/>
                  <a:pt x="330" y="65"/>
                </a:cubicBezTo>
                <a:cubicBezTo>
                  <a:pt x="331" y="66"/>
                  <a:pt x="332" y="66"/>
                  <a:pt x="333" y="67"/>
                </a:cubicBezTo>
                <a:cubicBezTo>
                  <a:pt x="335" y="67"/>
                  <a:pt x="338" y="68"/>
                  <a:pt x="340" y="70"/>
                </a:cubicBezTo>
                <a:cubicBezTo>
                  <a:pt x="339" y="70"/>
                  <a:pt x="338" y="69"/>
                  <a:pt x="337" y="69"/>
                </a:cubicBezTo>
                <a:cubicBezTo>
                  <a:pt x="336" y="68"/>
                  <a:pt x="335" y="68"/>
                  <a:pt x="335" y="68"/>
                </a:cubicBezTo>
                <a:cubicBezTo>
                  <a:pt x="335" y="68"/>
                  <a:pt x="336" y="69"/>
                  <a:pt x="337" y="70"/>
                </a:cubicBezTo>
                <a:cubicBezTo>
                  <a:pt x="338" y="70"/>
                  <a:pt x="340" y="71"/>
                  <a:pt x="340" y="71"/>
                </a:cubicBezTo>
                <a:cubicBezTo>
                  <a:pt x="344" y="73"/>
                  <a:pt x="347" y="74"/>
                  <a:pt x="350" y="76"/>
                </a:cubicBezTo>
                <a:cubicBezTo>
                  <a:pt x="352" y="77"/>
                  <a:pt x="353" y="78"/>
                  <a:pt x="354" y="79"/>
                </a:cubicBezTo>
                <a:cubicBezTo>
                  <a:pt x="356" y="80"/>
                  <a:pt x="357" y="81"/>
                  <a:pt x="359" y="82"/>
                </a:cubicBezTo>
                <a:cubicBezTo>
                  <a:pt x="360" y="83"/>
                  <a:pt x="361" y="84"/>
                  <a:pt x="362" y="85"/>
                </a:cubicBezTo>
                <a:cubicBezTo>
                  <a:pt x="363" y="85"/>
                  <a:pt x="364" y="86"/>
                  <a:pt x="364" y="87"/>
                </a:cubicBezTo>
                <a:cubicBezTo>
                  <a:pt x="364" y="86"/>
                  <a:pt x="363" y="86"/>
                  <a:pt x="362" y="85"/>
                </a:cubicBezTo>
                <a:cubicBezTo>
                  <a:pt x="359" y="83"/>
                  <a:pt x="356" y="81"/>
                  <a:pt x="352" y="78"/>
                </a:cubicBezTo>
                <a:cubicBezTo>
                  <a:pt x="342" y="73"/>
                  <a:pt x="342" y="73"/>
                  <a:pt x="342" y="73"/>
                </a:cubicBezTo>
                <a:cubicBezTo>
                  <a:pt x="340" y="72"/>
                  <a:pt x="338" y="71"/>
                  <a:pt x="337" y="70"/>
                </a:cubicBezTo>
                <a:close/>
                <a:moveTo>
                  <a:pt x="343" y="387"/>
                </a:moveTo>
                <a:cubicBezTo>
                  <a:pt x="343" y="387"/>
                  <a:pt x="343" y="387"/>
                  <a:pt x="343" y="387"/>
                </a:cubicBezTo>
                <a:cubicBezTo>
                  <a:pt x="344" y="386"/>
                  <a:pt x="345" y="385"/>
                  <a:pt x="346" y="385"/>
                </a:cubicBezTo>
                <a:cubicBezTo>
                  <a:pt x="345" y="386"/>
                  <a:pt x="344" y="387"/>
                  <a:pt x="343" y="387"/>
                </a:cubicBezTo>
                <a:close/>
                <a:moveTo>
                  <a:pt x="351" y="384"/>
                </a:moveTo>
                <a:cubicBezTo>
                  <a:pt x="354" y="381"/>
                  <a:pt x="357" y="378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58" y="378"/>
                  <a:pt x="354" y="381"/>
                  <a:pt x="351" y="384"/>
                </a:cubicBezTo>
                <a:close/>
                <a:moveTo>
                  <a:pt x="362" y="375"/>
                </a:moveTo>
                <a:cubicBezTo>
                  <a:pt x="362" y="376"/>
                  <a:pt x="361" y="376"/>
                  <a:pt x="361" y="377"/>
                </a:cubicBezTo>
                <a:cubicBezTo>
                  <a:pt x="361" y="376"/>
                  <a:pt x="362" y="375"/>
                  <a:pt x="363" y="374"/>
                </a:cubicBezTo>
                <a:cubicBezTo>
                  <a:pt x="363" y="375"/>
                  <a:pt x="363" y="375"/>
                  <a:pt x="362" y="375"/>
                </a:cubicBezTo>
                <a:close/>
                <a:moveTo>
                  <a:pt x="364" y="373"/>
                </a:moveTo>
                <a:cubicBezTo>
                  <a:pt x="364" y="373"/>
                  <a:pt x="364" y="373"/>
                  <a:pt x="364" y="373"/>
                </a:cubicBezTo>
                <a:cubicBezTo>
                  <a:pt x="363" y="374"/>
                  <a:pt x="363" y="374"/>
                  <a:pt x="362" y="375"/>
                </a:cubicBezTo>
                <a:cubicBezTo>
                  <a:pt x="363" y="374"/>
                  <a:pt x="364" y="372"/>
                  <a:pt x="365" y="372"/>
                </a:cubicBezTo>
                <a:cubicBezTo>
                  <a:pt x="365" y="372"/>
                  <a:pt x="365" y="372"/>
                  <a:pt x="364" y="373"/>
                </a:cubicBezTo>
                <a:close/>
                <a:moveTo>
                  <a:pt x="368" y="361"/>
                </a:moveTo>
                <a:cubicBezTo>
                  <a:pt x="364" y="365"/>
                  <a:pt x="360" y="369"/>
                  <a:pt x="357" y="373"/>
                </a:cubicBezTo>
                <a:cubicBezTo>
                  <a:pt x="363" y="368"/>
                  <a:pt x="369" y="362"/>
                  <a:pt x="374" y="355"/>
                </a:cubicBezTo>
                <a:cubicBezTo>
                  <a:pt x="374" y="356"/>
                  <a:pt x="374" y="357"/>
                  <a:pt x="373" y="357"/>
                </a:cubicBezTo>
                <a:cubicBezTo>
                  <a:pt x="372" y="360"/>
                  <a:pt x="369" y="363"/>
                  <a:pt x="366" y="366"/>
                </a:cubicBezTo>
                <a:cubicBezTo>
                  <a:pt x="362" y="370"/>
                  <a:pt x="357" y="374"/>
                  <a:pt x="352" y="378"/>
                </a:cubicBezTo>
                <a:cubicBezTo>
                  <a:pt x="351" y="379"/>
                  <a:pt x="351" y="380"/>
                  <a:pt x="350" y="380"/>
                </a:cubicBezTo>
                <a:cubicBezTo>
                  <a:pt x="351" y="380"/>
                  <a:pt x="352" y="379"/>
                  <a:pt x="353" y="379"/>
                </a:cubicBezTo>
                <a:cubicBezTo>
                  <a:pt x="350" y="380"/>
                  <a:pt x="348" y="382"/>
                  <a:pt x="346" y="384"/>
                </a:cubicBezTo>
                <a:cubicBezTo>
                  <a:pt x="345" y="385"/>
                  <a:pt x="344" y="385"/>
                  <a:pt x="343" y="386"/>
                </a:cubicBezTo>
                <a:cubicBezTo>
                  <a:pt x="343" y="386"/>
                  <a:pt x="344" y="386"/>
                  <a:pt x="344" y="386"/>
                </a:cubicBezTo>
                <a:cubicBezTo>
                  <a:pt x="344" y="385"/>
                  <a:pt x="344" y="385"/>
                  <a:pt x="345" y="384"/>
                </a:cubicBezTo>
                <a:cubicBezTo>
                  <a:pt x="347" y="382"/>
                  <a:pt x="347" y="381"/>
                  <a:pt x="351" y="379"/>
                </a:cubicBezTo>
                <a:cubicBezTo>
                  <a:pt x="350" y="379"/>
                  <a:pt x="349" y="380"/>
                  <a:pt x="349" y="380"/>
                </a:cubicBezTo>
                <a:cubicBezTo>
                  <a:pt x="351" y="378"/>
                  <a:pt x="353" y="377"/>
                  <a:pt x="355" y="375"/>
                </a:cubicBezTo>
                <a:cubicBezTo>
                  <a:pt x="357" y="373"/>
                  <a:pt x="358" y="371"/>
                  <a:pt x="360" y="368"/>
                </a:cubicBezTo>
                <a:cubicBezTo>
                  <a:pt x="364" y="364"/>
                  <a:pt x="368" y="360"/>
                  <a:pt x="372" y="355"/>
                </a:cubicBezTo>
                <a:cubicBezTo>
                  <a:pt x="373" y="353"/>
                  <a:pt x="375" y="351"/>
                  <a:pt x="377" y="349"/>
                </a:cubicBezTo>
                <a:cubicBezTo>
                  <a:pt x="374" y="353"/>
                  <a:pt x="371" y="357"/>
                  <a:pt x="368" y="361"/>
                </a:cubicBezTo>
                <a:close/>
                <a:moveTo>
                  <a:pt x="376" y="93"/>
                </a:moveTo>
                <a:cubicBezTo>
                  <a:pt x="376" y="94"/>
                  <a:pt x="377" y="96"/>
                  <a:pt x="378" y="97"/>
                </a:cubicBezTo>
                <a:cubicBezTo>
                  <a:pt x="378" y="97"/>
                  <a:pt x="378" y="97"/>
                  <a:pt x="378" y="97"/>
                </a:cubicBezTo>
                <a:cubicBezTo>
                  <a:pt x="375" y="95"/>
                  <a:pt x="373" y="93"/>
                  <a:pt x="371" y="91"/>
                </a:cubicBezTo>
                <a:cubicBezTo>
                  <a:pt x="371" y="91"/>
                  <a:pt x="372" y="92"/>
                  <a:pt x="372" y="92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69" y="89"/>
                  <a:pt x="366" y="87"/>
                  <a:pt x="364" y="85"/>
                </a:cubicBezTo>
                <a:cubicBezTo>
                  <a:pt x="362" y="82"/>
                  <a:pt x="358" y="80"/>
                  <a:pt x="355" y="78"/>
                </a:cubicBezTo>
                <a:cubicBezTo>
                  <a:pt x="354" y="77"/>
                  <a:pt x="353" y="76"/>
                  <a:pt x="353" y="77"/>
                </a:cubicBezTo>
                <a:cubicBezTo>
                  <a:pt x="353" y="76"/>
                  <a:pt x="352" y="76"/>
                  <a:pt x="352" y="76"/>
                </a:cubicBezTo>
                <a:cubicBezTo>
                  <a:pt x="347" y="73"/>
                  <a:pt x="343" y="70"/>
                  <a:pt x="340" y="67"/>
                </a:cubicBezTo>
                <a:cubicBezTo>
                  <a:pt x="341" y="67"/>
                  <a:pt x="345" y="70"/>
                  <a:pt x="347" y="71"/>
                </a:cubicBezTo>
                <a:cubicBezTo>
                  <a:pt x="349" y="73"/>
                  <a:pt x="352" y="74"/>
                  <a:pt x="354" y="76"/>
                </a:cubicBezTo>
                <a:cubicBezTo>
                  <a:pt x="355" y="77"/>
                  <a:pt x="356" y="78"/>
                  <a:pt x="356" y="78"/>
                </a:cubicBezTo>
                <a:cubicBezTo>
                  <a:pt x="356" y="77"/>
                  <a:pt x="357" y="78"/>
                  <a:pt x="358" y="79"/>
                </a:cubicBezTo>
                <a:cubicBezTo>
                  <a:pt x="359" y="79"/>
                  <a:pt x="360" y="81"/>
                  <a:pt x="362" y="82"/>
                </a:cubicBezTo>
                <a:cubicBezTo>
                  <a:pt x="364" y="83"/>
                  <a:pt x="366" y="85"/>
                  <a:pt x="369" y="87"/>
                </a:cubicBezTo>
                <a:cubicBezTo>
                  <a:pt x="371" y="89"/>
                  <a:pt x="373" y="91"/>
                  <a:pt x="375" y="93"/>
                </a:cubicBezTo>
                <a:cubicBezTo>
                  <a:pt x="374" y="90"/>
                  <a:pt x="376" y="93"/>
                  <a:pt x="380" y="96"/>
                </a:cubicBezTo>
                <a:cubicBezTo>
                  <a:pt x="372" y="88"/>
                  <a:pt x="364" y="81"/>
                  <a:pt x="356" y="75"/>
                </a:cubicBezTo>
                <a:cubicBezTo>
                  <a:pt x="356" y="75"/>
                  <a:pt x="356" y="75"/>
                  <a:pt x="356" y="75"/>
                </a:cubicBezTo>
                <a:cubicBezTo>
                  <a:pt x="359" y="77"/>
                  <a:pt x="362" y="79"/>
                  <a:pt x="365" y="81"/>
                </a:cubicBezTo>
                <a:cubicBezTo>
                  <a:pt x="368" y="83"/>
                  <a:pt x="370" y="86"/>
                  <a:pt x="373" y="89"/>
                </a:cubicBezTo>
                <a:cubicBezTo>
                  <a:pt x="375" y="91"/>
                  <a:pt x="378" y="93"/>
                  <a:pt x="380" y="95"/>
                </a:cubicBezTo>
                <a:cubicBezTo>
                  <a:pt x="380" y="96"/>
                  <a:pt x="380" y="96"/>
                  <a:pt x="380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79" y="96"/>
                  <a:pt x="377" y="95"/>
                  <a:pt x="376" y="93"/>
                </a:cubicBezTo>
                <a:close/>
                <a:moveTo>
                  <a:pt x="344" y="420"/>
                </a:moveTo>
                <a:cubicBezTo>
                  <a:pt x="341" y="421"/>
                  <a:pt x="345" y="419"/>
                  <a:pt x="348" y="417"/>
                </a:cubicBezTo>
                <a:cubicBezTo>
                  <a:pt x="347" y="418"/>
                  <a:pt x="345" y="419"/>
                  <a:pt x="344" y="420"/>
                </a:cubicBezTo>
                <a:close/>
                <a:moveTo>
                  <a:pt x="363" y="396"/>
                </a:moveTo>
                <a:cubicBezTo>
                  <a:pt x="368" y="390"/>
                  <a:pt x="369" y="391"/>
                  <a:pt x="371" y="390"/>
                </a:cubicBezTo>
                <a:cubicBezTo>
                  <a:pt x="370" y="391"/>
                  <a:pt x="369" y="392"/>
                  <a:pt x="368" y="392"/>
                </a:cubicBezTo>
                <a:cubicBezTo>
                  <a:pt x="364" y="395"/>
                  <a:pt x="364" y="395"/>
                  <a:pt x="364" y="395"/>
                </a:cubicBezTo>
                <a:cubicBezTo>
                  <a:pt x="361" y="397"/>
                  <a:pt x="361" y="397"/>
                  <a:pt x="361" y="397"/>
                </a:cubicBezTo>
                <a:cubicBezTo>
                  <a:pt x="362" y="397"/>
                  <a:pt x="362" y="396"/>
                  <a:pt x="363" y="396"/>
                </a:cubicBezTo>
                <a:close/>
                <a:moveTo>
                  <a:pt x="351" y="406"/>
                </a:moveTo>
                <a:cubicBezTo>
                  <a:pt x="353" y="404"/>
                  <a:pt x="356" y="402"/>
                  <a:pt x="358" y="400"/>
                </a:cubicBezTo>
                <a:cubicBezTo>
                  <a:pt x="360" y="399"/>
                  <a:pt x="362" y="397"/>
                  <a:pt x="365" y="395"/>
                </a:cubicBezTo>
                <a:cubicBezTo>
                  <a:pt x="366" y="394"/>
                  <a:pt x="367" y="394"/>
                  <a:pt x="368" y="393"/>
                </a:cubicBezTo>
                <a:cubicBezTo>
                  <a:pt x="369" y="392"/>
                  <a:pt x="370" y="391"/>
                  <a:pt x="371" y="390"/>
                </a:cubicBezTo>
                <a:cubicBezTo>
                  <a:pt x="371" y="390"/>
                  <a:pt x="371" y="390"/>
                  <a:pt x="371" y="390"/>
                </a:cubicBezTo>
                <a:cubicBezTo>
                  <a:pt x="372" y="390"/>
                  <a:pt x="372" y="390"/>
                  <a:pt x="372" y="390"/>
                </a:cubicBezTo>
                <a:cubicBezTo>
                  <a:pt x="369" y="393"/>
                  <a:pt x="366" y="395"/>
                  <a:pt x="363" y="398"/>
                </a:cubicBezTo>
                <a:cubicBezTo>
                  <a:pt x="361" y="399"/>
                  <a:pt x="359" y="401"/>
                  <a:pt x="359" y="401"/>
                </a:cubicBezTo>
                <a:cubicBezTo>
                  <a:pt x="359" y="401"/>
                  <a:pt x="360" y="401"/>
                  <a:pt x="361" y="400"/>
                </a:cubicBezTo>
                <a:cubicBezTo>
                  <a:pt x="362" y="399"/>
                  <a:pt x="365" y="397"/>
                  <a:pt x="367" y="395"/>
                </a:cubicBezTo>
                <a:cubicBezTo>
                  <a:pt x="368" y="394"/>
                  <a:pt x="370" y="392"/>
                  <a:pt x="372" y="390"/>
                </a:cubicBezTo>
                <a:cubicBezTo>
                  <a:pt x="372" y="390"/>
                  <a:pt x="372" y="391"/>
                  <a:pt x="372" y="391"/>
                </a:cubicBezTo>
                <a:cubicBezTo>
                  <a:pt x="372" y="391"/>
                  <a:pt x="371" y="392"/>
                  <a:pt x="371" y="393"/>
                </a:cubicBezTo>
                <a:cubicBezTo>
                  <a:pt x="370" y="393"/>
                  <a:pt x="370" y="394"/>
                  <a:pt x="369" y="394"/>
                </a:cubicBezTo>
                <a:cubicBezTo>
                  <a:pt x="368" y="395"/>
                  <a:pt x="368" y="395"/>
                  <a:pt x="367" y="396"/>
                </a:cubicBezTo>
                <a:cubicBezTo>
                  <a:pt x="366" y="397"/>
                  <a:pt x="366" y="397"/>
                  <a:pt x="365" y="398"/>
                </a:cubicBezTo>
                <a:cubicBezTo>
                  <a:pt x="364" y="399"/>
                  <a:pt x="362" y="400"/>
                  <a:pt x="361" y="401"/>
                </a:cubicBezTo>
                <a:cubicBezTo>
                  <a:pt x="356" y="404"/>
                  <a:pt x="354" y="404"/>
                  <a:pt x="351" y="406"/>
                </a:cubicBezTo>
                <a:close/>
                <a:moveTo>
                  <a:pt x="373" y="392"/>
                </a:moveTo>
                <a:cubicBezTo>
                  <a:pt x="372" y="393"/>
                  <a:pt x="372" y="394"/>
                  <a:pt x="371" y="395"/>
                </a:cubicBezTo>
                <a:cubicBezTo>
                  <a:pt x="371" y="395"/>
                  <a:pt x="370" y="396"/>
                  <a:pt x="370" y="396"/>
                </a:cubicBezTo>
                <a:cubicBezTo>
                  <a:pt x="371" y="395"/>
                  <a:pt x="372" y="394"/>
                  <a:pt x="373" y="392"/>
                </a:cubicBezTo>
                <a:close/>
                <a:moveTo>
                  <a:pt x="367" y="397"/>
                </a:moveTo>
                <a:cubicBezTo>
                  <a:pt x="367" y="398"/>
                  <a:pt x="366" y="398"/>
                  <a:pt x="365" y="399"/>
                </a:cubicBezTo>
                <a:cubicBezTo>
                  <a:pt x="364" y="400"/>
                  <a:pt x="362" y="401"/>
                  <a:pt x="361" y="403"/>
                </a:cubicBezTo>
                <a:cubicBezTo>
                  <a:pt x="362" y="401"/>
                  <a:pt x="363" y="400"/>
                  <a:pt x="365" y="399"/>
                </a:cubicBezTo>
                <a:cubicBezTo>
                  <a:pt x="365" y="399"/>
                  <a:pt x="366" y="398"/>
                  <a:pt x="367" y="397"/>
                </a:cubicBezTo>
                <a:close/>
                <a:moveTo>
                  <a:pt x="358" y="406"/>
                </a:moveTo>
                <a:cubicBezTo>
                  <a:pt x="358" y="406"/>
                  <a:pt x="358" y="406"/>
                  <a:pt x="358" y="406"/>
                </a:cubicBezTo>
                <a:cubicBezTo>
                  <a:pt x="363" y="402"/>
                  <a:pt x="367" y="399"/>
                  <a:pt x="371" y="395"/>
                </a:cubicBezTo>
                <a:cubicBezTo>
                  <a:pt x="371" y="396"/>
                  <a:pt x="370" y="397"/>
                  <a:pt x="369" y="397"/>
                </a:cubicBezTo>
                <a:cubicBezTo>
                  <a:pt x="369" y="397"/>
                  <a:pt x="369" y="398"/>
                  <a:pt x="368" y="398"/>
                </a:cubicBezTo>
                <a:cubicBezTo>
                  <a:pt x="367" y="400"/>
                  <a:pt x="365" y="401"/>
                  <a:pt x="363" y="402"/>
                </a:cubicBezTo>
                <a:cubicBezTo>
                  <a:pt x="362" y="403"/>
                  <a:pt x="360" y="405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lose/>
                <a:moveTo>
                  <a:pt x="355" y="408"/>
                </a:moveTo>
                <a:cubicBezTo>
                  <a:pt x="356" y="408"/>
                  <a:pt x="357" y="407"/>
                  <a:pt x="358" y="406"/>
                </a:cubicBezTo>
                <a:cubicBezTo>
                  <a:pt x="360" y="405"/>
                  <a:pt x="362" y="404"/>
                  <a:pt x="364" y="402"/>
                </a:cubicBezTo>
                <a:cubicBezTo>
                  <a:pt x="368" y="399"/>
                  <a:pt x="368" y="399"/>
                  <a:pt x="368" y="399"/>
                </a:cubicBezTo>
                <a:cubicBezTo>
                  <a:pt x="367" y="400"/>
                  <a:pt x="367" y="400"/>
                  <a:pt x="366" y="401"/>
                </a:cubicBezTo>
                <a:cubicBezTo>
                  <a:pt x="362" y="404"/>
                  <a:pt x="357" y="408"/>
                  <a:pt x="352" y="411"/>
                </a:cubicBezTo>
                <a:cubicBezTo>
                  <a:pt x="353" y="410"/>
                  <a:pt x="354" y="409"/>
                  <a:pt x="355" y="408"/>
                </a:cubicBezTo>
                <a:close/>
                <a:moveTo>
                  <a:pt x="355" y="412"/>
                </a:moveTo>
                <a:cubicBezTo>
                  <a:pt x="354" y="413"/>
                  <a:pt x="351" y="414"/>
                  <a:pt x="352" y="414"/>
                </a:cubicBezTo>
                <a:cubicBezTo>
                  <a:pt x="354" y="413"/>
                  <a:pt x="355" y="412"/>
                  <a:pt x="357" y="410"/>
                </a:cubicBezTo>
                <a:lnTo>
                  <a:pt x="355" y="412"/>
                </a:lnTo>
                <a:close/>
                <a:moveTo>
                  <a:pt x="360" y="408"/>
                </a:moveTo>
                <a:cubicBezTo>
                  <a:pt x="360" y="408"/>
                  <a:pt x="359" y="408"/>
                  <a:pt x="359" y="408"/>
                </a:cubicBezTo>
                <a:cubicBezTo>
                  <a:pt x="359" y="408"/>
                  <a:pt x="360" y="407"/>
                  <a:pt x="362" y="406"/>
                </a:cubicBezTo>
                <a:cubicBezTo>
                  <a:pt x="362" y="406"/>
                  <a:pt x="363" y="405"/>
                  <a:pt x="363" y="405"/>
                </a:cubicBezTo>
                <a:lnTo>
                  <a:pt x="360" y="408"/>
                </a:lnTo>
                <a:close/>
                <a:moveTo>
                  <a:pt x="365" y="405"/>
                </a:moveTo>
                <a:cubicBezTo>
                  <a:pt x="365" y="406"/>
                  <a:pt x="364" y="406"/>
                  <a:pt x="363" y="407"/>
                </a:cubicBezTo>
                <a:cubicBezTo>
                  <a:pt x="364" y="406"/>
                  <a:pt x="365" y="405"/>
                  <a:pt x="366" y="404"/>
                </a:cubicBezTo>
                <a:cubicBezTo>
                  <a:pt x="366" y="404"/>
                  <a:pt x="366" y="405"/>
                  <a:pt x="365" y="405"/>
                </a:cubicBezTo>
                <a:close/>
                <a:moveTo>
                  <a:pt x="372" y="396"/>
                </a:moveTo>
                <a:cubicBezTo>
                  <a:pt x="371" y="397"/>
                  <a:pt x="369" y="399"/>
                  <a:pt x="368" y="400"/>
                </a:cubicBezTo>
                <a:cubicBezTo>
                  <a:pt x="370" y="398"/>
                  <a:pt x="372" y="395"/>
                  <a:pt x="375" y="393"/>
                </a:cubicBezTo>
                <a:cubicBezTo>
                  <a:pt x="374" y="394"/>
                  <a:pt x="373" y="395"/>
                  <a:pt x="372" y="396"/>
                </a:cubicBezTo>
                <a:close/>
                <a:moveTo>
                  <a:pt x="267" y="17"/>
                </a:moveTo>
                <a:cubicBezTo>
                  <a:pt x="259" y="17"/>
                  <a:pt x="255" y="16"/>
                  <a:pt x="247" y="15"/>
                </a:cubicBezTo>
                <a:cubicBezTo>
                  <a:pt x="244" y="17"/>
                  <a:pt x="247" y="17"/>
                  <a:pt x="267" y="17"/>
                </a:cubicBezTo>
                <a:close/>
                <a:moveTo>
                  <a:pt x="454" y="290"/>
                </a:moveTo>
                <a:cubicBezTo>
                  <a:pt x="453" y="294"/>
                  <a:pt x="451" y="299"/>
                  <a:pt x="450" y="298"/>
                </a:cubicBezTo>
                <a:cubicBezTo>
                  <a:pt x="450" y="301"/>
                  <a:pt x="450" y="302"/>
                  <a:pt x="450" y="303"/>
                </a:cubicBezTo>
                <a:cubicBezTo>
                  <a:pt x="451" y="304"/>
                  <a:pt x="451" y="304"/>
                  <a:pt x="450" y="306"/>
                </a:cubicBezTo>
                <a:cubicBezTo>
                  <a:pt x="450" y="307"/>
                  <a:pt x="450" y="308"/>
                  <a:pt x="449" y="309"/>
                </a:cubicBezTo>
                <a:cubicBezTo>
                  <a:pt x="450" y="307"/>
                  <a:pt x="451" y="306"/>
                  <a:pt x="451" y="304"/>
                </a:cubicBezTo>
                <a:cubicBezTo>
                  <a:pt x="452" y="302"/>
                  <a:pt x="453" y="299"/>
                  <a:pt x="454" y="297"/>
                </a:cubicBezTo>
                <a:cubicBezTo>
                  <a:pt x="455" y="292"/>
                  <a:pt x="456" y="288"/>
                  <a:pt x="457" y="282"/>
                </a:cubicBezTo>
                <a:cubicBezTo>
                  <a:pt x="458" y="277"/>
                  <a:pt x="459" y="272"/>
                  <a:pt x="460" y="267"/>
                </a:cubicBezTo>
                <a:cubicBezTo>
                  <a:pt x="458" y="273"/>
                  <a:pt x="458" y="279"/>
                  <a:pt x="456" y="283"/>
                </a:cubicBezTo>
                <a:cubicBezTo>
                  <a:pt x="456" y="286"/>
                  <a:pt x="454" y="296"/>
                  <a:pt x="454" y="290"/>
                </a:cubicBezTo>
                <a:close/>
                <a:moveTo>
                  <a:pt x="475" y="230"/>
                </a:moveTo>
                <a:cubicBezTo>
                  <a:pt x="475" y="233"/>
                  <a:pt x="475" y="237"/>
                  <a:pt x="475" y="241"/>
                </a:cubicBezTo>
                <a:cubicBezTo>
                  <a:pt x="475" y="244"/>
                  <a:pt x="475" y="248"/>
                  <a:pt x="474" y="251"/>
                </a:cubicBezTo>
                <a:cubicBezTo>
                  <a:pt x="475" y="253"/>
                  <a:pt x="474" y="262"/>
                  <a:pt x="475" y="262"/>
                </a:cubicBezTo>
                <a:cubicBezTo>
                  <a:pt x="475" y="259"/>
                  <a:pt x="475" y="252"/>
                  <a:pt x="476" y="246"/>
                </a:cubicBezTo>
                <a:cubicBezTo>
                  <a:pt x="476" y="239"/>
                  <a:pt x="475" y="233"/>
                  <a:pt x="475" y="230"/>
                </a:cubicBezTo>
                <a:close/>
                <a:moveTo>
                  <a:pt x="474" y="251"/>
                </a:move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lose/>
                <a:moveTo>
                  <a:pt x="472" y="265"/>
                </a:moveTo>
                <a:cubicBezTo>
                  <a:pt x="471" y="270"/>
                  <a:pt x="470" y="275"/>
                  <a:pt x="469" y="281"/>
                </a:cubicBezTo>
                <a:cubicBezTo>
                  <a:pt x="470" y="277"/>
                  <a:pt x="471" y="274"/>
                  <a:pt x="472" y="271"/>
                </a:cubicBezTo>
                <a:cubicBezTo>
                  <a:pt x="473" y="269"/>
                  <a:pt x="473" y="266"/>
                  <a:pt x="473" y="263"/>
                </a:cubicBezTo>
                <a:cubicBezTo>
                  <a:pt x="474" y="259"/>
                  <a:pt x="474" y="255"/>
                  <a:pt x="474" y="251"/>
                </a:cubicBezTo>
                <a:cubicBezTo>
                  <a:pt x="473" y="254"/>
                  <a:pt x="473" y="259"/>
                  <a:pt x="473" y="261"/>
                </a:cubicBezTo>
                <a:cubicBezTo>
                  <a:pt x="472" y="263"/>
                  <a:pt x="472" y="263"/>
                  <a:pt x="472" y="265"/>
                </a:cubicBezTo>
                <a:close/>
                <a:moveTo>
                  <a:pt x="122" y="263"/>
                </a:move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lose/>
                <a:moveTo>
                  <a:pt x="126" y="249"/>
                </a:moveTo>
                <a:cubicBezTo>
                  <a:pt x="126" y="251"/>
                  <a:pt x="126" y="253"/>
                  <a:pt x="126" y="255"/>
                </a:cubicBezTo>
                <a:cubicBezTo>
                  <a:pt x="126" y="256"/>
                  <a:pt x="125" y="258"/>
                  <a:pt x="125" y="260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6" y="267"/>
                  <a:pt x="125" y="269"/>
                  <a:pt x="126" y="271"/>
                </a:cubicBezTo>
                <a:cubicBezTo>
                  <a:pt x="126" y="269"/>
                  <a:pt x="126" y="268"/>
                  <a:pt x="126" y="267"/>
                </a:cubicBezTo>
                <a:cubicBezTo>
                  <a:pt x="126" y="267"/>
                  <a:pt x="126" y="269"/>
                  <a:pt x="126" y="269"/>
                </a:cubicBezTo>
                <a:cubicBezTo>
                  <a:pt x="126" y="266"/>
                  <a:pt x="126" y="262"/>
                  <a:pt x="126" y="259"/>
                </a:cubicBezTo>
                <a:cubicBezTo>
                  <a:pt x="127" y="255"/>
                  <a:pt x="127" y="252"/>
                  <a:pt x="126" y="249"/>
                </a:cubicBezTo>
                <a:close/>
                <a:moveTo>
                  <a:pt x="118" y="244"/>
                </a:moveTo>
                <a:cubicBezTo>
                  <a:pt x="119" y="244"/>
                  <a:pt x="118" y="244"/>
                  <a:pt x="118" y="245"/>
                </a:cubicBezTo>
                <a:cubicBezTo>
                  <a:pt x="118" y="246"/>
                  <a:pt x="118" y="247"/>
                  <a:pt x="118" y="248"/>
                </a:cubicBezTo>
                <a:cubicBezTo>
                  <a:pt x="118" y="251"/>
                  <a:pt x="118" y="252"/>
                  <a:pt x="119" y="252"/>
                </a:cubicBezTo>
                <a:cubicBezTo>
                  <a:pt x="119" y="252"/>
                  <a:pt x="119" y="250"/>
                  <a:pt x="119" y="248"/>
                </a:cubicBezTo>
                <a:cubicBezTo>
                  <a:pt x="119" y="248"/>
                  <a:pt x="119" y="247"/>
                  <a:pt x="120" y="246"/>
                </a:cubicBezTo>
                <a:cubicBezTo>
                  <a:pt x="121" y="243"/>
                  <a:pt x="121" y="242"/>
                  <a:pt x="121" y="240"/>
                </a:cubicBezTo>
                <a:cubicBezTo>
                  <a:pt x="121" y="239"/>
                  <a:pt x="120" y="239"/>
                  <a:pt x="121" y="237"/>
                </a:cubicBezTo>
                <a:cubicBezTo>
                  <a:pt x="121" y="236"/>
                  <a:pt x="122" y="233"/>
                  <a:pt x="123" y="234"/>
                </a:cubicBezTo>
                <a:cubicBezTo>
                  <a:pt x="123" y="235"/>
                  <a:pt x="123" y="236"/>
                  <a:pt x="123" y="238"/>
                </a:cubicBezTo>
                <a:cubicBezTo>
                  <a:pt x="122" y="239"/>
                  <a:pt x="122" y="240"/>
                  <a:pt x="122" y="242"/>
                </a:cubicBezTo>
                <a:cubicBezTo>
                  <a:pt x="123" y="240"/>
                  <a:pt x="123" y="237"/>
                  <a:pt x="124" y="234"/>
                </a:cubicBezTo>
                <a:cubicBezTo>
                  <a:pt x="125" y="230"/>
                  <a:pt x="123" y="233"/>
                  <a:pt x="123" y="233"/>
                </a:cubicBezTo>
                <a:cubicBezTo>
                  <a:pt x="123" y="231"/>
                  <a:pt x="125" y="228"/>
                  <a:pt x="125" y="227"/>
                </a:cubicBezTo>
                <a:cubicBezTo>
                  <a:pt x="124" y="228"/>
                  <a:pt x="124" y="229"/>
                  <a:pt x="123" y="230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6" y="221"/>
                  <a:pt x="126" y="221"/>
                  <a:pt x="126" y="221"/>
                </a:cubicBezTo>
                <a:cubicBezTo>
                  <a:pt x="127" y="219"/>
                  <a:pt x="128" y="217"/>
                  <a:pt x="129" y="214"/>
                </a:cubicBezTo>
                <a:cubicBezTo>
                  <a:pt x="130" y="212"/>
                  <a:pt x="131" y="210"/>
                  <a:pt x="132" y="207"/>
                </a:cubicBezTo>
                <a:cubicBezTo>
                  <a:pt x="132" y="207"/>
                  <a:pt x="133" y="205"/>
                  <a:pt x="132" y="205"/>
                </a:cubicBezTo>
                <a:cubicBezTo>
                  <a:pt x="132" y="205"/>
                  <a:pt x="132" y="206"/>
                  <a:pt x="131" y="207"/>
                </a:cubicBezTo>
                <a:cubicBezTo>
                  <a:pt x="130" y="208"/>
                  <a:pt x="129" y="210"/>
                  <a:pt x="128" y="211"/>
                </a:cubicBezTo>
                <a:cubicBezTo>
                  <a:pt x="128" y="212"/>
                  <a:pt x="127" y="213"/>
                  <a:pt x="127" y="213"/>
                </a:cubicBezTo>
                <a:cubicBezTo>
                  <a:pt x="126" y="214"/>
                  <a:pt x="126" y="215"/>
                  <a:pt x="126" y="216"/>
                </a:cubicBezTo>
                <a:cubicBezTo>
                  <a:pt x="125" y="218"/>
                  <a:pt x="124" y="219"/>
                  <a:pt x="123" y="221"/>
                </a:cubicBezTo>
                <a:cubicBezTo>
                  <a:pt x="123" y="223"/>
                  <a:pt x="122" y="224"/>
                  <a:pt x="121" y="226"/>
                </a:cubicBezTo>
                <a:cubicBezTo>
                  <a:pt x="121" y="228"/>
                  <a:pt x="121" y="229"/>
                  <a:pt x="122" y="229"/>
                </a:cubicBezTo>
                <a:cubicBezTo>
                  <a:pt x="123" y="226"/>
                  <a:pt x="122" y="228"/>
                  <a:pt x="122" y="229"/>
                </a:cubicBezTo>
                <a:cubicBezTo>
                  <a:pt x="121" y="231"/>
                  <a:pt x="121" y="232"/>
                  <a:pt x="121" y="234"/>
                </a:cubicBezTo>
                <a:cubicBezTo>
                  <a:pt x="120" y="235"/>
                  <a:pt x="120" y="237"/>
                  <a:pt x="120" y="238"/>
                </a:cubicBezTo>
                <a:cubicBezTo>
                  <a:pt x="120" y="238"/>
                  <a:pt x="120" y="239"/>
                  <a:pt x="120" y="240"/>
                </a:cubicBezTo>
                <a:cubicBezTo>
                  <a:pt x="119" y="240"/>
                  <a:pt x="119" y="240"/>
                  <a:pt x="119" y="239"/>
                </a:cubicBezTo>
                <a:cubicBezTo>
                  <a:pt x="119" y="239"/>
                  <a:pt x="119" y="238"/>
                  <a:pt x="119" y="238"/>
                </a:cubicBezTo>
                <a:cubicBezTo>
                  <a:pt x="118" y="238"/>
                  <a:pt x="118" y="238"/>
                  <a:pt x="119" y="236"/>
                </a:cubicBezTo>
                <a:cubicBezTo>
                  <a:pt x="120" y="235"/>
                  <a:pt x="120" y="233"/>
                  <a:pt x="120" y="231"/>
                </a:cubicBezTo>
                <a:cubicBezTo>
                  <a:pt x="120" y="230"/>
                  <a:pt x="120" y="230"/>
                  <a:pt x="120" y="230"/>
                </a:cubicBezTo>
                <a:cubicBezTo>
                  <a:pt x="119" y="231"/>
                  <a:pt x="119" y="231"/>
                  <a:pt x="119" y="232"/>
                </a:cubicBezTo>
                <a:cubicBezTo>
                  <a:pt x="118" y="233"/>
                  <a:pt x="118" y="234"/>
                  <a:pt x="118" y="236"/>
                </a:cubicBezTo>
                <a:cubicBezTo>
                  <a:pt x="118" y="237"/>
                  <a:pt x="118" y="238"/>
                  <a:pt x="118" y="239"/>
                </a:cubicBezTo>
                <a:cubicBezTo>
                  <a:pt x="118" y="242"/>
                  <a:pt x="118" y="243"/>
                  <a:pt x="118" y="244"/>
                </a:cubicBezTo>
                <a:close/>
                <a:moveTo>
                  <a:pt x="122" y="256"/>
                </a:moveTo>
                <a:cubicBezTo>
                  <a:pt x="122" y="259"/>
                  <a:pt x="122" y="262"/>
                  <a:pt x="122" y="266"/>
                </a:cubicBezTo>
                <a:cubicBezTo>
                  <a:pt x="123" y="264"/>
                  <a:pt x="122" y="261"/>
                  <a:pt x="123" y="259"/>
                </a:cubicBezTo>
                <a:cubicBezTo>
                  <a:pt x="123" y="261"/>
                  <a:pt x="123" y="262"/>
                  <a:pt x="123" y="264"/>
                </a:cubicBezTo>
                <a:cubicBezTo>
                  <a:pt x="123" y="263"/>
                  <a:pt x="124" y="261"/>
                  <a:pt x="124" y="259"/>
                </a:cubicBezTo>
                <a:cubicBezTo>
                  <a:pt x="124" y="256"/>
                  <a:pt x="125" y="253"/>
                  <a:pt x="125" y="248"/>
                </a:cubicBezTo>
                <a:cubicBezTo>
                  <a:pt x="124" y="250"/>
                  <a:pt x="124" y="251"/>
                  <a:pt x="124" y="253"/>
                </a:cubicBezTo>
                <a:cubicBezTo>
                  <a:pt x="123" y="254"/>
                  <a:pt x="123" y="256"/>
                  <a:pt x="123" y="254"/>
                </a:cubicBezTo>
                <a:cubicBezTo>
                  <a:pt x="122" y="254"/>
                  <a:pt x="122" y="253"/>
                  <a:pt x="121" y="256"/>
                </a:cubicBezTo>
                <a:cubicBezTo>
                  <a:pt x="121" y="258"/>
                  <a:pt x="120" y="261"/>
                  <a:pt x="122" y="263"/>
                </a:cubicBezTo>
                <a:cubicBezTo>
                  <a:pt x="122" y="259"/>
                  <a:pt x="122" y="259"/>
                  <a:pt x="122" y="259"/>
                </a:cubicBezTo>
                <a:cubicBezTo>
                  <a:pt x="122" y="258"/>
                  <a:pt x="122" y="257"/>
                  <a:pt x="122" y="256"/>
                </a:cubicBezTo>
                <a:close/>
                <a:moveTo>
                  <a:pt x="140" y="253"/>
                </a:moveTo>
                <a:cubicBezTo>
                  <a:pt x="141" y="252"/>
                  <a:pt x="141" y="250"/>
                  <a:pt x="141" y="249"/>
                </a:cubicBezTo>
                <a:cubicBezTo>
                  <a:pt x="141" y="248"/>
                  <a:pt x="142" y="247"/>
                  <a:pt x="142" y="246"/>
                </a:cubicBezTo>
                <a:cubicBezTo>
                  <a:pt x="142" y="246"/>
                  <a:pt x="143" y="245"/>
                  <a:pt x="142" y="245"/>
                </a:cubicBezTo>
                <a:cubicBezTo>
                  <a:pt x="141" y="245"/>
                  <a:pt x="143" y="243"/>
                  <a:pt x="142" y="242"/>
                </a:cubicBezTo>
                <a:cubicBezTo>
                  <a:pt x="142" y="242"/>
                  <a:pt x="141" y="243"/>
                  <a:pt x="141" y="244"/>
                </a:cubicBezTo>
                <a:cubicBezTo>
                  <a:pt x="140" y="247"/>
                  <a:pt x="140" y="246"/>
                  <a:pt x="140" y="246"/>
                </a:cubicBezTo>
                <a:cubicBezTo>
                  <a:pt x="139" y="244"/>
                  <a:pt x="139" y="245"/>
                  <a:pt x="138" y="246"/>
                </a:cubicBezTo>
                <a:cubicBezTo>
                  <a:pt x="138" y="247"/>
                  <a:pt x="137" y="248"/>
                  <a:pt x="137" y="249"/>
                </a:cubicBezTo>
                <a:cubicBezTo>
                  <a:pt x="137" y="250"/>
                  <a:pt x="137" y="251"/>
                  <a:pt x="137" y="251"/>
                </a:cubicBezTo>
                <a:cubicBezTo>
                  <a:pt x="139" y="253"/>
                  <a:pt x="138" y="256"/>
                  <a:pt x="138" y="258"/>
                </a:cubicBezTo>
                <a:cubicBezTo>
                  <a:pt x="138" y="255"/>
                  <a:pt x="139" y="252"/>
                  <a:pt x="139" y="250"/>
                </a:cubicBezTo>
                <a:cubicBezTo>
                  <a:pt x="140" y="251"/>
                  <a:pt x="140" y="253"/>
                  <a:pt x="139" y="255"/>
                </a:cubicBezTo>
                <a:cubicBezTo>
                  <a:pt x="139" y="257"/>
                  <a:pt x="139" y="258"/>
                  <a:pt x="140" y="259"/>
                </a:cubicBezTo>
                <a:cubicBezTo>
                  <a:pt x="140" y="258"/>
                  <a:pt x="140" y="257"/>
                  <a:pt x="140" y="256"/>
                </a:cubicBezTo>
                <a:cubicBezTo>
                  <a:pt x="140" y="255"/>
                  <a:pt x="140" y="254"/>
                  <a:pt x="140" y="253"/>
                </a:cubicBezTo>
                <a:close/>
                <a:moveTo>
                  <a:pt x="131" y="219"/>
                </a:moveTo>
                <a:cubicBezTo>
                  <a:pt x="131" y="219"/>
                  <a:pt x="130" y="219"/>
                  <a:pt x="130" y="219"/>
                </a:cubicBezTo>
                <a:cubicBezTo>
                  <a:pt x="130" y="218"/>
                  <a:pt x="129" y="219"/>
                  <a:pt x="128" y="220"/>
                </a:cubicBezTo>
                <a:cubicBezTo>
                  <a:pt x="127" y="222"/>
                  <a:pt x="126" y="224"/>
                  <a:pt x="126" y="227"/>
                </a:cubicBezTo>
                <a:cubicBezTo>
                  <a:pt x="126" y="227"/>
                  <a:pt x="126" y="227"/>
                  <a:pt x="126" y="226"/>
                </a:cubicBezTo>
                <a:cubicBezTo>
                  <a:pt x="127" y="225"/>
                  <a:pt x="127" y="224"/>
                  <a:pt x="127" y="224"/>
                </a:cubicBezTo>
                <a:cubicBezTo>
                  <a:pt x="128" y="222"/>
                  <a:pt x="129" y="220"/>
                  <a:pt x="129" y="220"/>
                </a:cubicBezTo>
                <a:cubicBezTo>
                  <a:pt x="128" y="222"/>
                  <a:pt x="128" y="224"/>
                  <a:pt x="127" y="226"/>
                </a:cubicBezTo>
                <a:cubicBezTo>
                  <a:pt x="127" y="228"/>
                  <a:pt x="126" y="230"/>
                  <a:pt x="125" y="232"/>
                </a:cubicBezTo>
                <a:cubicBezTo>
                  <a:pt x="125" y="234"/>
                  <a:pt x="124" y="236"/>
                  <a:pt x="124" y="238"/>
                </a:cubicBezTo>
                <a:cubicBezTo>
                  <a:pt x="124" y="240"/>
                  <a:pt x="123" y="242"/>
                  <a:pt x="123" y="244"/>
                </a:cubicBezTo>
                <a:cubicBezTo>
                  <a:pt x="124" y="244"/>
                  <a:pt x="124" y="241"/>
                  <a:pt x="124" y="242"/>
                </a:cubicBezTo>
                <a:cubicBezTo>
                  <a:pt x="125" y="243"/>
                  <a:pt x="125" y="243"/>
                  <a:pt x="125" y="240"/>
                </a:cubicBezTo>
                <a:cubicBezTo>
                  <a:pt x="126" y="238"/>
                  <a:pt x="126" y="236"/>
                  <a:pt x="126" y="236"/>
                </a:cubicBezTo>
                <a:cubicBezTo>
                  <a:pt x="126" y="231"/>
                  <a:pt x="127" y="228"/>
                  <a:pt x="129" y="226"/>
                </a:cubicBezTo>
                <a:cubicBezTo>
                  <a:pt x="130" y="224"/>
                  <a:pt x="130" y="223"/>
                  <a:pt x="131" y="222"/>
                </a:cubicBezTo>
                <a:cubicBezTo>
                  <a:pt x="129" y="224"/>
                  <a:pt x="130" y="221"/>
                  <a:pt x="131" y="219"/>
                </a:cubicBezTo>
                <a:close/>
                <a:moveTo>
                  <a:pt x="156" y="243"/>
                </a:moveTo>
                <a:cubicBezTo>
                  <a:pt x="155" y="244"/>
                  <a:pt x="154" y="244"/>
                  <a:pt x="154" y="246"/>
                </a:cubicBezTo>
                <a:cubicBezTo>
                  <a:pt x="153" y="249"/>
                  <a:pt x="153" y="249"/>
                  <a:pt x="153" y="249"/>
                </a:cubicBezTo>
                <a:cubicBezTo>
                  <a:pt x="152" y="253"/>
                  <a:pt x="152" y="253"/>
                  <a:pt x="152" y="253"/>
                </a:cubicBezTo>
                <a:cubicBezTo>
                  <a:pt x="152" y="254"/>
                  <a:pt x="151" y="254"/>
                  <a:pt x="152" y="255"/>
                </a:cubicBezTo>
                <a:cubicBezTo>
                  <a:pt x="152" y="255"/>
                  <a:pt x="152" y="254"/>
                  <a:pt x="152" y="253"/>
                </a:cubicBezTo>
                <a:cubicBezTo>
                  <a:pt x="153" y="252"/>
                  <a:pt x="152" y="251"/>
                  <a:pt x="153" y="251"/>
                </a:cubicBezTo>
                <a:cubicBezTo>
                  <a:pt x="154" y="251"/>
                  <a:pt x="154" y="249"/>
                  <a:pt x="154" y="248"/>
                </a:cubicBezTo>
                <a:cubicBezTo>
                  <a:pt x="155" y="248"/>
                  <a:pt x="156" y="246"/>
                  <a:pt x="156" y="243"/>
                </a:cubicBezTo>
                <a:cubicBezTo>
                  <a:pt x="156" y="242"/>
                  <a:pt x="156" y="243"/>
                  <a:pt x="156" y="243"/>
                </a:cubicBezTo>
                <a:close/>
                <a:moveTo>
                  <a:pt x="140" y="219"/>
                </a:moveTo>
                <a:cubicBezTo>
                  <a:pt x="140" y="219"/>
                  <a:pt x="140" y="219"/>
                  <a:pt x="141" y="218"/>
                </a:cubicBezTo>
                <a:cubicBezTo>
                  <a:pt x="141" y="218"/>
                  <a:pt x="141" y="217"/>
                  <a:pt x="141" y="217"/>
                </a:cubicBezTo>
                <a:cubicBezTo>
                  <a:pt x="143" y="216"/>
                  <a:pt x="143" y="216"/>
                  <a:pt x="143" y="213"/>
                </a:cubicBezTo>
                <a:cubicBezTo>
                  <a:pt x="145" y="212"/>
                  <a:pt x="146" y="211"/>
                  <a:pt x="147" y="211"/>
                </a:cubicBezTo>
                <a:cubicBezTo>
                  <a:pt x="147" y="211"/>
                  <a:pt x="147" y="211"/>
                  <a:pt x="148" y="209"/>
                </a:cubicBezTo>
                <a:cubicBezTo>
                  <a:pt x="149" y="209"/>
                  <a:pt x="149" y="208"/>
                  <a:pt x="149" y="208"/>
                </a:cubicBezTo>
                <a:cubicBezTo>
                  <a:pt x="149" y="208"/>
                  <a:pt x="148" y="208"/>
                  <a:pt x="147" y="209"/>
                </a:cubicBezTo>
                <a:cubicBezTo>
                  <a:pt x="147" y="208"/>
                  <a:pt x="145" y="211"/>
                  <a:pt x="146" y="208"/>
                </a:cubicBezTo>
                <a:cubicBezTo>
                  <a:pt x="147" y="206"/>
                  <a:pt x="147" y="206"/>
                  <a:pt x="148" y="204"/>
                </a:cubicBezTo>
                <a:cubicBezTo>
                  <a:pt x="147" y="205"/>
                  <a:pt x="146" y="206"/>
                  <a:pt x="145" y="207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44" y="210"/>
                  <a:pt x="144" y="210"/>
                  <a:pt x="144" y="21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1"/>
                </a:cubicBezTo>
                <a:cubicBezTo>
                  <a:pt x="143" y="210"/>
                  <a:pt x="144" y="209"/>
                  <a:pt x="144" y="209"/>
                </a:cubicBezTo>
                <a:cubicBezTo>
                  <a:pt x="143" y="209"/>
                  <a:pt x="142" y="210"/>
                  <a:pt x="142" y="211"/>
                </a:cubicBezTo>
                <a:cubicBezTo>
                  <a:pt x="141" y="214"/>
                  <a:pt x="141" y="213"/>
                  <a:pt x="140" y="213"/>
                </a:cubicBezTo>
                <a:cubicBezTo>
                  <a:pt x="140" y="213"/>
                  <a:pt x="139" y="212"/>
                  <a:pt x="138" y="214"/>
                </a:cubicBezTo>
                <a:cubicBezTo>
                  <a:pt x="137" y="215"/>
                  <a:pt x="136" y="216"/>
                  <a:pt x="136" y="217"/>
                </a:cubicBezTo>
                <a:cubicBezTo>
                  <a:pt x="135" y="218"/>
                  <a:pt x="135" y="220"/>
                  <a:pt x="135" y="221"/>
                </a:cubicBezTo>
                <a:cubicBezTo>
                  <a:pt x="136" y="220"/>
                  <a:pt x="136" y="219"/>
                  <a:pt x="136" y="218"/>
                </a:cubicBezTo>
                <a:cubicBezTo>
                  <a:pt x="136" y="219"/>
                  <a:pt x="137" y="220"/>
                  <a:pt x="135" y="223"/>
                </a:cubicBezTo>
                <a:cubicBezTo>
                  <a:pt x="135" y="223"/>
                  <a:pt x="133" y="226"/>
                  <a:pt x="133" y="227"/>
                </a:cubicBezTo>
                <a:cubicBezTo>
                  <a:pt x="133" y="228"/>
                  <a:pt x="133" y="230"/>
                  <a:pt x="133" y="230"/>
                </a:cubicBezTo>
                <a:cubicBezTo>
                  <a:pt x="132" y="228"/>
                  <a:pt x="132" y="229"/>
                  <a:pt x="132" y="231"/>
                </a:cubicBezTo>
                <a:cubicBezTo>
                  <a:pt x="131" y="233"/>
                  <a:pt x="131" y="234"/>
                  <a:pt x="132" y="231"/>
                </a:cubicBezTo>
                <a:cubicBezTo>
                  <a:pt x="132" y="233"/>
                  <a:pt x="134" y="232"/>
                  <a:pt x="133" y="235"/>
                </a:cubicBezTo>
                <a:cubicBezTo>
                  <a:pt x="132" y="238"/>
                  <a:pt x="133" y="240"/>
                  <a:pt x="132" y="243"/>
                </a:cubicBezTo>
                <a:cubicBezTo>
                  <a:pt x="133" y="241"/>
                  <a:pt x="133" y="239"/>
                  <a:pt x="134" y="238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6" y="231"/>
                  <a:pt x="136" y="229"/>
                  <a:pt x="137" y="228"/>
                </a:cubicBezTo>
                <a:cubicBezTo>
                  <a:pt x="138" y="226"/>
                  <a:pt x="139" y="225"/>
                  <a:pt x="139" y="223"/>
                </a:cubicBezTo>
                <a:cubicBezTo>
                  <a:pt x="140" y="222"/>
                  <a:pt x="141" y="219"/>
                  <a:pt x="140" y="219"/>
                </a:cubicBezTo>
                <a:close/>
                <a:moveTo>
                  <a:pt x="304" y="308"/>
                </a:moveTo>
                <a:cubicBezTo>
                  <a:pt x="303" y="309"/>
                  <a:pt x="302" y="308"/>
                  <a:pt x="301" y="307"/>
                </a:cubicBezTo>
                <a:cubicBezTo>
                  <a:pt x="301" y="309"/>
                  <a:pt x="301" y="309"/>
                  <a:pt x="297" y="311"/>
                </a:cubicBezTo>
                <a:cubicBezTo>
                  <a:pt x="298" y="310"/>
                  <a:pt x="299" y="309"/>
                  <a:pt x="300" y="308"/>
                </a:cubicBezTo>
                <a:cubicBezTo>
                  <a:pt x="299" y="308"/>
                  <a:pt x="298" y="309"/>
                  <a:pt x="298" y="310"/>
                </a:cubicBezTo>
                <a:cubicBezTo>
                  <a:pt x="297" y="309"/>
                  <a:pt x="299" y="306"/>
                  <a:pt x="297" y="308"/>
                </a:cubicBezTo>
                <a:cubicBezTo>
                  <a:pt x="296" y="309"/>
                  <a:pt x="295" y="309"/>
                  <a:pt x="294" y="310"/>
                </a:cubicBezTo>
                <a:cubicBezTo>
                  <a:pt x="294" y="311"/>
                  <a:pt x="293" y="311"/>
                  <a:pt x="293" y="312"/>
                </a:cubicBezTo>
                <a:cubicBezTo>
                  <a:pt x="292" y="312"/>
                  <a:pt x="292" y="313"/>
                  <a:pt x="291" y="313"/>
                </a:cubicBezTo>
                <a:cubicBezTo>
                  <a:pt x="291" y="314"/>
                  <a:pt x="290" y="314"/>
                  <a:pt x="290" y="314"/>
                </a:cubicBezTo>
                <a:cubicBezTo>
                  <a:pt x="291" y="313"/>
                  <a:pt x="292" y="312"/>
                  <a:pt x="293" y="312"/>
                </a:cubicBezTo>
                <a:cubicBezTo>
                  <a:pt x="293" y="311"/>
                  <a:pt x="294" y="310"/>
                  <a:pt x="295" y="309"/>
                </a:cubicBezTo>
                <a:cubicBezTo>
                  <a:pt x="297" y="307"/>
                  <a:pt x="299" y="305"/>
                  <a:pt x="301" y="303"/>
                </a:cubicBezTo>
                <a:cubicBezTo>
                  <a:pt x="299" y="305"/>
                  <a:pt x="297" y="305"/>
                  <a:pt x="298" y="304"/>
                </a:cubicBezTo>
                <a:cubicBezTo>
                  <a:pt x="298" y="303"/>
                  <a:pt x="298" y="303"/>
                  <a:pt x="297" y="304"/>
                </a:cubicBezTo>
                <a:cubicBezTo>
                  <a:pt x="296" y="305"/>
                  <a:pt x="296" y="305"/>
                  <a:pt x="297" y="304"/>
                </a:cubicBezTo>
                <a:cubicBezTo>
                  <a:pt x="297" y="303"/>
                  <a:pt x="297" y="302"/>
                  <a:pt x="297" y="303"/>
                </a:cubicBezTo>
                <a:cubicBezTo>
                  <a:pt x="296" y="303"/>
                  <a:pt x="296" y="304"/>
                  <a:pt x="295" y="304"/>
                </a:cubicBezTo>
                <a:cubicBezTo>
                  <a:pt x="294" y="306"/>
                  <a:pt x="293" y="308"/>
                  <a:pt x="291" y="310"/>
                </a:cubicBezTo>
                <a:cubicBezTo>
                  <a:pt x="290" y="312"/>
                  <a:pt x="288" y="313"/>
                  <a:pt x="287" y="314"/>
                </a:cubicBezTo>
                <a:cubicBezTo>
                  <a:pt x="285" y="316"/>
                  <a:pt x="285" y="316"/>
                  <a:pt x="285" y="316"/>
                </a:cubicBezTo>
                <a:cubicBezTo>
                  <a:pt x="282" y="318"/>
                  <a:pt x="282" y="318"/>
                  <a:pt x="282" y="318"/>
                </a:cubicBezTo>
                <a:cubicBezTo>
                  <a:pt x="281" y="319"/>
                  <a:pt x="279" y="320"/>
                  <a:pt x="278" y="321"/>
                </a:cubicBezTo>
                <a:cubicBezTo>
                  <a:pt x="276" y="322"/>
                  <a:pt x="275" y="323"/>
                  <a:pt x="273" y="324"/>
                </a:cubicBezTo>
                <a:cubicBezTo>
                  <a:pt x="273" y="325"/>
                  <a:pt x="272" y="325"/>
                  <a:pt x="272" y="325"/>
                </a:cubicBezTo>
                <a:cubicBezTo>
                  <a:pt x="276" y="323"/>
                  <a:pt x="276" y="325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8" y="325"/>
                  <a:pt x="276" y="326"/>
                  <a:pt x="274" y="327"/>
                </a:cubicBezTo>
                <a:cubicBezTo>
                  <a:pt x="273" y="327"/>
                  <a:pt x="272" y="328"/>
                  <a:pt x="272" y="328"/>
                </a:cubicBezTo>
                <a:cubicBezTo>
                  <a:pt x="271" y="329"/>
                  <a:pt x="270" y="329"/>
                  <a:pt x="269" y="330"/>
                </a:cubicBezTo>
                <a:cubicBezTo>
                  <a:pt x="268" y="331"/>
                  <a:pt x="266" y="331"/>
                  <a:pt x="266" y="332"/>
                </a:cubicBezTo>
                <a:cubicBezTo>
                  <a:pt x="265" y="332"/>
                  <a:pt x="264" y="332"/>
                  <a:pt x="264" y="332"/>
                </a:cubicBezTo>
                <a:cubicBezTo>
                  <a:pt x="264" y="332"/>
                  <a:pt x="263" y="333"/>
                  <a:pt x="263" y="333"/>
                </a:cubicBezTo>
                <a:cubicBezTo>
                  <a:pt x="262" y="333"/>
                  <a:pt x="261" y="334"/>
                  <a:pt x="260" y="335"/>
                </a:cubicBezTo>
                <a:cubicBezTo>
                  <a:pt x="260" y="335"/>
                  <a:pt x="261" y="334"/>
                  <a:pt x="262" y="334"/>
                </a:cubicBezTo>
                <a:cubicBezTo>
                  <a:pt x="263" y="334"/>
                  <a:pt x="263" y="333"/>
                  <a:pt x="264" y="333"/>
                </a:cubicBezTo>
                <a:cubicBezTo>
                  <a:pt x="265" y="333"/>
                  <a:pt x="266" y="332"/>
                  <a:pt x="266" y="332"/>
                </a:cubicBezTo>
                <a:cubicBezTo>
                  <a:pt x="269" y="331"/>
                  <a:pt x="271" y="330"/>
                  <a:pt x="272" y="329"/>
                </a:cubicBezTo>
                <a:cubicBezTo>
                  <a:pt x="272" y="329"/>
                  <a:pt x="272" y="329"/>
                  <a:pt x="273" y="329"/>
                </a:cubicBezTo>
                <a:cubicBezTo>
                  <a:pt x="273" y="329"/>
                  <a:pt x="272" y="329"/>
                  <a:pt x="272" y="329"/>
                </a:cubicBezTo>
                <a:cubicBezTo>
                  <a:pt x="268" y="332"/>
                  <a:pt x="264" y="334"/>
                  <a:pt x="260" y="336"/>
                </a:cubicBezTo>
                <a:cubicBezTo>
                  <a:pt x="259" y="336"/>
                  <a:pt x="258" y="337"/>
                  <a:pt x="256" y="338"/>
                </a:cubicBezTo>
                <a:cubicBezTo>
                  <a:pt x="255" y="339"/>
                  <a:pt x="254" y="339"/>
                  <a:pt x="252" y="339"/>
                </a:cubicBezTo>
                <a:cubicBezTo>
                  <a:pt x="252" y="339"/>
                  <a:pt x="250" y="340"/>
                  <a:pt x="251" y="340"/>
                </a:cubicBezTo>
                <a:cubicBezTo>
                  <a:pt x="251" y="340"/>
                  <a:pt x="249" y="341"/>
                  <a:pt x="249" y="341"/>
                </a:cubicBezTo>
                <a:cubicBezTo>
                  <a:pt x="251" y="341"/>
                  <a:pt x="253" y="341"/>
                  <a:pt x="255" y="341"/>
                </a:cubicBezTo>
                <a:cubicBezTo>
                  <a:pt x="256" y="341"/>
                  <a:pt x="256" y="341"/>
                  <a:pt x="257" y="341"/>
                </a:cubicBezTo>
                <a:cubicBezTo>
                  <a:pt x="258" y="340"/>
                  <a:pt x="259" y="340"/>
                  <a:pt x="260" y="340"/>
                </a:cubicBezTo>
                <a:cubicBezTo>
                  <a:pt x="256" y="341"/>
                  <a:pt x="256" y="342"/>
                  <a:pt x="256" y="344"/>
                </a:cubicBezTo>
                <a:cubicBezTo>
                  <a:pt x="255" y="343"/>
                  <a:pt x="253" y="344"/>
                  <a:pt x="251" y="344"/>
                </a:cubicBezTo>
                <a:cubicBezTo>
                  <a:pt x="249" y="345"/>
                  <a:pt x="250" y="344"/>
                  <a:pt x="250" y="343"/>
                </a:cubicBezTo>
                <a:cubicBezTo>
                  <a:pt x="251" y="343"/>
                  <a:pt x="251" y="342"/>
                  <a:pt x="250" y="343"/>
                </a:cubicBezTo>
                <a:cubicBezTo>
                  <a:pt x="248" y="343"/>
                  <a:pt x="246" y="343"/>
                  <a:pt x="245" y="344"/>
                </a:cubicBezTo>
                <a:cubicBezTo>
                  <a:pt x="243" y="344"/>
                  <a:pt x="241" y="345"/>
                  <a:pt x="239" y="345"/>
                </a:cubicBezTo>
                <a:cubicBezTo>
                  <a:pt x="239" y="345"/>
                  <a:pt x="236" y="345"/>
                  <a:pt x="237" y="346"/>
                </a:cubicBezTo>
                <a:cubicBezTo>
                  <a:pt x="237" y="346"/>
                  <a:pt x="235" y="347"/>
                  <a:pt x="234" y="347"/>
                </a:cubicBezTo>
                <a:cubicBezTo>
                  <a:pt x="236" y="347"/>
                  <a:pt x="238" y="347"/>
                  <a:pt x="240" y="347"/>
                </a:cubicBezTo>
                <a:cubicBezTo>
                  <a:pt x="240" y="347"/>
                  <a:pt x="241" y="347"/>
                  <a:pt x="241" y="347"/>
                </a:cubicBezTo>
                <a:cubicBezTo>
                  <a:pt x="241" y="346"/>
                  <a:pt x="243" y="345"/>
                  <a:pt x="243" y="346"/>
                </a:cubicBezTo>
                <a:cubicBezTo>
                  <a:pt x="246" y="346"/>
                  <a:pt x="249" y="345"/>
                  <a:pt x="252" y="345"/>
                </a:cubicBezTo>
                <a:cubicBezTo>
                  <a:pt x="252" y="345"/>
                  <a:pt x="251" y="345"/>
                  <a:pt x="250" y="346"/>
                </a:cubicBezTo>
                <a:cubicBezTo>
                  <a:pt x="249" y="346"/>
                  <a:pt x="249" y="346"/>
                  <a:pt x="250" y="346"/>
                </a:cubicBezTo>
                <a:cubicBezTo>
                  <a:pt x="250" y="347"/>
                  <a:pt x="250" y="347"/>
                  <a:pt x="251" y="346"/>
                </a:cubicBezTo>
                <a:cubicBezTo>
                  <a:pt x="254" y="345"/>
                  <a:pt x="256" y="344"/>
                  <a:pt x="259" y="343"/>
                </a:cubicBezTo>
                <a:cubicBezTo>
                  <a:pt x="258" y="343"/>
                  <a:pt x="256" y="343"/>
                  <a:pt x="257" y="342"/>
                </a:cubicBezTo>
                <a:cubicBezTo>
                  <a:pt x="257" y="342"/>
                  <a:pt x="259" y="341"/>
                  <a:pt x="259" y="341"/>
                </a:cubicBezTo>
                <a:cubicBezTo>
                  <a:pt x="262" y="340"/>
                  <a:pt x="264" y="340"/>
                  <a:pt x="266" y="339"/>
                </a:cubicBezTo>
                <a:cubicBezTo>
                  <a:pt x="268" y="338"/>
                  <a:pt x="271" y="337"/>
                  <a:pt x="273" y="336"/>
                </a:cubicBezTo>
                <a:cubicBezTo>
                  <a:pt x="272" y="337"/>
                  <a:pt x="270" y="337"/>
                  <a:pt x="269" y="338"/>
                </a:cubicBezTo>
                <a:cubicBezTo>
                  <a:pt x="272" y="337"/>
                  <a:pt x="272" y="338"/>
                  <a:pt x="272" y="339"/>
                </a:cubicBezTo>
                <a:cubicBezTo>
                  <a:pt x="274" y="339"/>
                  <a:pt x="275" y="338"/>
                  <a:pt x="276" y="337"/>
                </a:cubicBezTo>
                <a:cubicBezTo>
                  <a:pt x="278" y="336"/>
                  <a:pt x="279" y="335"/>
                  <a:pt x="280" y="334"/>
                </a:cubicBezTo>
                <a:cubicBezTo>
                  <a:pt x="280" y="334"/>
                  <a:pt x="278" y="335"/>
                  <a:pt x="278" y="334"/>
                </a:cubicBezTo>
                <a:cubicBezTo>
                  <a:pt x="280" y="334"/>
                  <a:pt x="281" y="333"/>
                  <a:pt x="283" y="332"/>
                </a:cubicBezTo>
                <a:cubicBezTo>
                  <a:pt x="282" y="332"/>
                  <a:pt x="283" y="331"/>
                  <a:pt x="283" y="331"/>
                </a:cubicBezTo>
                <a:cubicBezTo>
                  <a:pt x="284" y="330"/>
                  <a:pt x="285" y="330"/>
                  <a:pt x="284" y="330"/>
                </a:cubicBezTo>
                <a:cubicBezTo>
                  <a:pt x="283" y="330"/>
                  <a:pt x="282" y="331"/>
                  <a:pt x="281" y="332"/>
                </a:cubicBezTo>
                <a:cubicBezTo>
                  <a:pt x="282" y="331"/>
                  <a:pt x="282" y="330"/>
                  <a:pt x="283" y="330"/>
                </a:cubicBezTo>
                <a:cubicBezTo>
                  <a:pt x="284" y="329"/>
                  <a:pt x="285" y="329"/>
                  <a:pt x="285" y="328"/>
                </a:cubicBezTo>
                <a:cubicBezTo>
                  <a:pt x="287" y="328"/>
                  <a:pt x="288" y="326"/>
                  <a:pt x="289" y="325"/>
                </a:cubicBezTo>
                <a:cubicBezTo>
                  <a:pt x="289" y="325"/>
                  <a:pt x="289" y="325"/>
                  <a:pt x="289" y="325"/>
                </a:cubicBezTo>
                <a:cubicBezTo>
                  <a:pt x="288" y="325"/>
                  <a:pt x="287" y="326"/>
                  <a:pt x="287" y="327"/>
                </a:cubicBezTo>
                <a:cubicBezTo>
                  <a:pt x="287" y="327"/>
                  <a:pt x="287" y="327"/>
                  <a:pt x="287" y="327"/>
                </a:cubicBezTo>
                <a:cubicBezTo>
                  <a:pt x="285" y="327"/>
                  <a:pt x="284" y="328"/>
                  <a:pt x="283" y="329"/>
                </a:cubicBezTo>
                <a:cubicBezTo>
                  <a:pt x="282" y="330"/>
                  <a:pt x="280" y="331"/>
                  <a:pt x="279" y="331"/>
                </a:cubicBezTo>
                <a:cubicBezTo>
                  <a:pt x="283" y="329"/>
                  <a:pt x="279" y="330"/>
                  <a:pt x="279" y="329"/>
                </a:cubicBezTo>
                <a:cubicBezTo>
                  <a:pt x="280" y="328"/>
                  <a:pt x="279" y="328"/>
                  <a:pt x="280" y="328"/>
                </a:cubicBezTo>
                <a:cubicBezTo>
                  <a:pt x="281" y="328"/>
                  <a:pt x="282" y="327"/>
                  <a:pt x="284" y="326"/>
                </a:cubicBezTo>
                <a:cubicBezTo>
                  <a:pt x="285" y="325"/>
                  <a:pt x="286" y="324"/>
                  <a:pt x="288" y="323"/>
                </a:cubicBezTo>
                <a:cubicBezTo>
                  <a:pt x="288" y="323"/>
                  <a:pt x="290" y="321"/>
                  <a:pt x="290" y="322"/>
                </a:cubicBezTo>
                <a:cubicBezTo>
                  <a:pt x="290" y="323"/>
                  <a:pt x="288" y="323"/>
                  <a:pt x="288" y="324"/>
                </a:cubicBezTo>
                <a:cubicBezTo>
                  <a:pt x="286" y="325"/>
                  <a:pt x="284" y="326"/>
                  <a:pt x="282" y="328"/>
                </a:cubicBezTo>
                <a:cubicBezTo>
                  <a:pt x="283" y="328"/>
                  <a:pt x="285" y="326"/>
                  <a:pt x="285" y="327"/>
                </a:cubicBezTo>
                <a:cubicBezTo>
                  <a:pt x="287" y="325"/>
                  <a:pt x="290" y="324"/>
                  <a:pt x="292" y="321"/>
                </a:cubicBezTo>
                <a:cubicBezTo>
                  <a:pt x="294" y="319"/>
                  <a:pt x="295" y="318"/>
                  <a:pt x="295" y="317"/>
                </a:cubicBezTo>
                <a:cubicBezTo>
                  <a:pt x="295" y="315"/>
                  <a:pt x="293" y="319"/>
                  <a:pt x="293" y="318"/>
                </a:cubicBezTo>
                <a:cubicBezTo>
                  <a:pt x="294" y="317"/>
                  <a:pt x="295" y="316"/>
                  <a:pt x="296" y="315"/>
                </a:cubicBezTo>
                <a:cubicBezTo>
                  <a:pt x="297" y="314"/>
                  <a:pt x="299" y="313"/>
                  <a:pt x="300" y="312"/>
                </a:cubicBezTo>
                <a:cubicBezTo>
                  <a:pt x="302" y="308"/>
                  <a:pt x="302" y="310"/>
                  <a:pt x="303" y="310"/>
                </a:cubicBezTo>
                <a:cubicBezTo>
                  <a:pt x="304" y="309"/>
                  <a:pt x="305" y="308"/>
                  <a:pt x="304" y="308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88" y="333"/>
                </a:moveTo>
                <a:cubicBezTo>
                  <a:pt x="288" y="334"/>
                  <a:pt x="287" y="334"/>
                  <a:pt x="286" y="335"/>
                </a:cubicBezTo>
                <a:cubicBezTo>
                  <a:pt x="286" y="336"/>
                  <a:pt x="285" y="336"/>
                  <a:pt x="284" y="337"/>
                </a:cubicBezTo>
                <a:cubicBezTo>
                  <a:pt x="284" y="337"/>
                  <a:pt x="283" y="338"/>
                  <a:pt x="284" y="338"/>
                </a:cubicBezTo>
                <a:cubicBezTo>
                  <a:pt x="284" y="338"/>
                  <a:pt x="285" y="338"/>
                  <a:pt x="286" y="337"/>
                </a:cubicBezTo>
                <a:cubicBezTo>
                  <a:pt x="288" y="335"/>
                  <a:pt x="287" y="336"/>
                  <a:pt x="288" y="337"/>
                </a:cubicBezTo>
                <a:cubicBezTo>
                  <a:pt x="289" y="336"/>
                  <a:pt x="291" y="334"/>
                  <a:pt x="293" y="333"/>
                </a:cubicBezTo>
                <a:cubicBezTo>
                  <a:pt x="291" y="334"/>
                  <a:pt x="287" y="336"/>
                  <a:pt x="288" y="333"/>
                </a:cubicBezTo>
                <a:close/>
                <a:moveTo>
                  <a:pt x="293" y="260"/>
                </a:moveTo>
                <a:cubicBezTo>
                  <a:pt x="293" y="260"/>
                  <a:pt x="293" y="261"/>
                  <a:pt x="292" y="261"/>
                </a:cubicBezTo>
                <a:cubicBezTo>
                  <a:pt x="292" y="262"/>
                  <a:pt x="292" y="262"/>
                  <a:pt x="292" y="263"/>
                </a:cubicBezTo>
                <a:cubicBezTo>
                  <a:pt x="292" y="264"/>
                  <a:pt x="291" y="265"/>
                  <a:pt x="291" y="265"/>
                </a:cubicBezTo>
                <a:cubicBezTo>
                  <a:pt x="292" y="265"/>
                  <a:pt x="293" y="265"/>
                  <a:pt x="293" y="264"/>
                </a:cubicBezTo>
                <a:cubicBezTo>
                  <a:pt x="293" y="264"/>
                  <a:pt x="293" y="263"/>
                  <a:pt x="294" y="262"/>
                </a:cubicBezTo>
                <a:cubicBezTo>
                  <a:pt x="294" y="262"/>
                  <a:pt x="294" y="261"/>
                  <a:pt x="294" y="260"/>
                </a:cubicBezTo>
                <a:cubicBezTo>
                  <a:pt x="293" y="261"/>
                  <a:pt x="294" y="263"/>
                  <a:pt x="293" y="264"/>
                </a:cubicBezTo>
                <a:cubicBezTo>
                  <a:pt x="292" y="263"/>
                  <a:pt x="293" y="261"/>
                  <a:pt x="293" y="260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94" y="283"/>
                </a:moveTo>
                <a:cubicBezTo>
                  <a:pt x="294" y="282"/>
                  <a:pt x="294" y="282"/>
                  <a:pt x="294" y="281"/>
                </a:cubicBezTo>
                <a:cubicBezTo>
                  <a:pt x="294" y="281"/>
                  <a:pt x="293" y="282"/>
                  <a:pt x="293" y="283"/>
                </a:cubicBezTo>
                <a:cubicBezTo>
                  <a:pt x="293" y="283"/>
                  <a:pt x="292" y="284"/>
                  <a:pt x="292" y="285"/>
                </a:cubicBezTo>
                <a:cubicBezTo>
                  <a:pt x="291" y="286"/>
                  <a:pt x="291" y="287"/>
                  <a:pt x="290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1" y="287"/>
                  <a:pt x="291" y="288"/>
                  <a:pt x="292" y="287"/>
                </a:cubicBezTo>
                <a:cubicBezTo>
                  <a:pt x="293" y="286"/>
                  <a:pt x="293" y="285"/>
                  <a:pt x="293" y="284"/>
                </a:cubicBezTo>
                <a:cubicBezTo>
                  <a:pt x="293" y="284"/>
                  <a:pt x="293" y="283"/>
                  <a:pt x="294" y="283"/>
                </a:cubicBezTo>
                <a:close/>
                <a:moveTo>
                  <a:pt x="309" y="254"/>
                </a:moveTo>
                <a:cubicBezTo>
                  <a:pt x="308" y="254"/>
                  <a:pt x="308" y="255"/>
                  <a:pt x="308" y="256"/>
                </a:cubicBezTo>
                <a:cubicBezTo>
                  <a:pt x="308" y="257"/>
                  <a:pt x="308" y="258"/>
                  <a:pt x="307" y="259"/>
                </a:cubicBezTo>
                <a:cubicBezTo>
                  <a:pt x="309" y="258"/>
                  <a:pt x="309" y="258"/>
                  <a:pt x="309" y="254"/>
                </a:cubicBezTo>
                <a:close/>
                <a:moveTo>
                  <a:pt x="288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lose/>
                <a:moveTo>
                  <a:pt x="308" y="298"/>
                </a:moveTo>
                <a:cubicBezTo>
                  <a:pt x="308" y="299"/>
                  <a:pt x="307" y="300"/>
                  <a:pt x="306" y="301"/>
                </a:cubicBezTo>
                <a:cubicBezTo>
                  <a:pt x="306" y="302"/>
                  <a:pt x="307" y="302"/>
                  <a:pt x="307" y="301"/>
                </a:cubicBezTo>
                <a:cubicBezTo>
                  <a:pt x="308" y="301"/>
                  <a:pt x="308" y="301"/>
                  <a:pt x="309" y="300"/>
                </a:cubicBezTo>
                <a:cubicBezTo>
                  <a:pt x="309" y="299"/>
                  <a:pt x="310" y="298"/>
                  <a:pt x="311" y="296"/>
                </a:cubicBezTo>
                <a:cubicBezTo>
                  <a:pt x="310" y="297"/>
                  <a:pt x="309" y="297"/>
                  <a:pt x="308" y="298"/>
                </a:cubicBezTo>
                <a:close/>
                <a:moveTo>
                  <a:pt x="321" y="261"/>
                </a:moveTo>
                <a:cubicBezTo>
                  <a:pt x="321" y="261"/>
                  <a:pt x="321" y="261"/>
                  <a:pt x="321" y="261"/>
                </a:cubicBezTo>
                <a:cubicBezTo>
                  <a:pt x="321" y="261"/>
                  <a:pt x="321" y="261"/>
                  <a:pt x="321" y="261"/>
                </a:cubicBezTo>
                <a:close/>
                <a:moveTo>
                  <a:pt x="303" y="310"/>
                </a:move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lose/>
                <a:moveTo>
                  <a:pt x="284" y="333"/>
                </a:moveTo>
                <a:cubicBezTo>
                  <a:pt x="286" y="332"/>
                  <a:pt x="287" y="331"/>
                  <a:pt x="288" y="329"/>
                </a:cubicBezTo>
                <a:cubicBezTo>
                  <a:pt x="288" y="329"/>
                  <a:pt x="288" y="329"/>
                  <a:pt x="288" y="329"/>
                </a:cubicBezTo>
                <a:cubicBezTo>
                  <a:pt x="287" y="329"/>
                  <a:pt x="285" y="330"/>
                  <a:pt x="284" y="331"/>
                </a:cubicBezTo>
                <a:cubicBezTo>
                  <a:pt x="283" y="331"/>
                  <a:pt x="283" y="331"/>
                  <a:pt x="283" y="332"/>
                </a:cubicBezTo>
                <a:cubicBezTo>
                  <a:pt x="283" y="332"/>
                  <a:pt x="279" y="335"/>
                  <a:pt x="284" y="333"/>
                </a:cubicBezTo>
                <a:close/>
                <a:moveTo>
                  <a:pt x="287" y="302"/>
                </a:moveTo>
                <a:cubicBezTo>
                  <a:pt x="287" y="302"/>
                  <a:pt x="286" y="303"/>
                  <a:pt x="285" y="303"/>
                </a:cubicBezTo>
                <a:cubicBezTo>
                  <a:pt x="285" y="303"/>
                  <a:pt x="285" y="303"/>
                  <a:pt x="285" y="304"/>
                </a:cubicBezTo>
                <a:cubicBezTo>
                  <a:pt x="285" y="304"/>
                  <a:pt x="285" y="305"/>
                  <a:pt x="284" y="305"/>
                </a:cubicBezTo>
                <a:cubicBezTo>
                  <a:pt x="285" y="304"/>
                  <a:pt x="286" y="303"/>
                  <a:pt x="287" y="302"/>
                </a:cubicBezTo>
                <a:cubicBezTo>
                  <a:pt x="288" y="302"/>
                  <a:pt x="288" y="301"/>
                  <a:pt x="288" y="302"/>
                </a:cubicBezTo>
                <a:cubicBezTo>
                  <a:pt x="288" y="302"/>
                  <a:pt x="288" y="302"/>
                  <a:pt x="288" y="303"/>
                </a:cubicBezTo>
                <a:cubicBezTo>
                  <a:pt x="287" y="303"/>
                  <a:pt x="286" y="304"/>
                  <a:pt x="286" y="305"/>
                </a:cubicBezTo>
                <a:cubicBezTo>
                  <a:pt x="285" y="306"/>
                  <a:pt x="284" y="307"/>
                  <a:pt x="283" y="307"/>
                </a:cubicBezTo>
                <a:cubicBezTo>
                  <a:pt x="283" y="308"/>
                  <a:pt x="282" y="308"/>
                  <a:pt x="282" y="309"/>
                </a:cubicBezTo>
                <a:cubicBezTo>
                  <a:pt x="282" y="309"/>
                  <a:pt x="284" y="310"/>
                  <a:pt x="281" y="312"/>
                </a:cubicBezTo>
                <a:cubicBezTo>
                  <a:pt x="281" y="312"/>
                  <a:pt x="280" y="312"/>
                  <a:pt x="280" y="312"/>
                </a:cubicBezTo>
                <a:cubicBezTo>
                  <a:pt x="281" y="312"/>
                  <a:pt x="281" y="312"/>
                  <a:pt x="281" y="312"/>
                </a:cubicBezTo>
                <a:cubicBezTo>
                  <a:pt x="283" y="311"/>
                  <a:pt x="284" y="309"/>
                  <a:pt x="286" y="308"/>
                </a:cubicBezTo>
                <a:cubicBezTo>
                  <a:pt x="286" y="308"/>
                  <a:pt x="286" y="308"/>
                  <a:pt x="286" y="308"/>
                </a:cubicBezTo>
                <a:cubicBezTo>
                  <a:pt x="285" y="307"/>
                  <a:pt x="286" y="307"/>
                  <a:pt x="287" y="306"/>
                </a:cubicBezTo>
                <a:cubicBezTo>
                  <a:pt x="288" y="306"/>
                  <a:pt x="288" y="306"/>
                  <a:pt x="288" y="307"/>
                </a:cubicBezTo>
                <a:cubicBezTo>
                  <a:pt x="287" y="307"/>
                  <a:pt x="287" y="307"/>
                  <a:pt x="287" y="307"/>
                </a:cubicBezTo>
                <a:cubicBezTo>
                  <a:pt x="288" y="307"/>
                  <a:pt x="289" y="306"/>
                  <a:pt x="289" y="305"/>
                </a:cubicBezTo>
                <a:cubicBezTo>
                  <a:pt x="289" y="305"/>
                  <a:pt x="290" y="304"/>
                  <a:pt x="288" y="304"/>
                </a:cubicBezTo>
                <a:cubicBezTo>
                  <a:pt x="288" y="304"/>
                  <a:pt x="287" y="304"/>
                  <a:pt x="288" y="303"/>
                </a:cubicBezTo>
                <a:cubicBezTo>
                  <a:pt x="290" y="301"/>
                  <a:pt x="291" y="300"/>
                  <a:pt x="292" y="298"/>
                </a:cubicBezTo>
                <a:cubicBezTo>
                  <a:pt x="291" y="299"/>
                  <a:pt x="290" y="299"/>
                  <a:pt x="289" y="300"/>
                </a:cubicBezTo>
                <a:cubicBezTo>
                  <a:pt x="289" y="300"/>
                  <a:pt x="288" y="301"/>
                  <a:pt x="287" y="302"/>
                </a:cubicBezTo>
                <a:close/>
                <a:moveTo>
                  <a:pt x="287" y="236"/>
                </a:moveTo>
                <a:cubicBezTo>
                  <a:pt x="287" y="236"/>
                  <a:pt x="286" y="236"/>
                  <a:pt x="285" y="236"/>
                </a:cubicBezTo>
                <a:cubicBezTo>
                  <a:pt x="285" y="237"/>
                  <a:pt x="285" y="238"/>
                  <a:pt x="285" y="238"/>
                </a:cubicBezTo>
                <a:cubicBezTo>
                  <a:pt x="286" y="239"/>
                  <a:pt x="287" y="240"/>
                  <a:pt x="287" y="241"/>
                </a:cubicBezTo>
                <a:cubicBezTo>
                  <a:pt x="287" y="242"/>
                  <a:pt x="287" y="243"/>
                  <a:pt x="288" y="243"/>
                </a:cubicBezTo>
                <a:cubicBezTo>
                  <a:pt x="289" y="243"/>
                  <a:pt x="289" y="242"/>
                  <a:pt x="289" y="241"/>
                </a:cubicBezTo>
                <a:cubicBezTo>
                  <a:pt x="289" y="241"/>
                  <a:pt x="288" y="240"/>
                  <a:pt x="288" y="240"/>
                </a:cubicBezTo>
                <a:cubicBezTo>
                  <a:pt x="288" y="238"/>
                  <a:pt x="288" y="237"/>
                  <a:pt x="287" y="236"/>
                </a:cubicBezTo>
                <a:close/>
                <a:moveTo>
                  <a:pt x="288" y="251"/>
                </a:moveTo>
                <a:cubicBezTo>
                  <a:pt x="288" y="251"/>
                  <a:pt x="288" y="251"/>
                  <a:pt x="288" y="251"/>
                </a:cubicBezTo>
                <a:cubicBezTo>
                  <a:pt x="287" y="251"/>
                  <a:pt x="286" y="252"/>
                  <a:pt x="286" y="253"/>
                </a:cubicBezTo>
                <a:cubicBezTo>
                  <a:pt x="286" y="254"/>
                  <a:pt x="286" y="254"/>
                  <a:pt x="287" y="254"/>
                </a:cubicBezTo>
                <a:cubicBezTo>
                  <a:pt x="287" y="254"/>
                  <a:pt x="288" y="254"/>
                  <a:pt x="288" y="252"/>
                </a:cubicBezTo>
                <a:cubicBezTo>
                  <a:pt x="288" y="252"/>
                  <a:pt x="288" y="252"/>
                  <a:pt x="288" y="251"/>
                </a:cubicBezTo>
                <a:close/>
                <a:moveTo>
                  <a:pt x="287" y="288"/>
                </a:moveTo>
                <a:cubicBezTo>
                  <a:pt x="287" y="288"/>
                  <a:pt x="287" y="288"/>
                  <a:pt x="288" y="287"/>
                </a:cubicBezTo>
                <a:cubicBezTo>
                  <a:pt x="288" y="287"/>
                  <a:pt x="288" y="287"/>
                  <a:pt x="289" y="286"/>
                </a:cubicBezTo>
                <a:cubicBezTo>
                  <a:pt x="289" y="285"/>
                  <a:pt x="290" y="285"/>
                  <a:pt x="290" y="283"/>
                </a:cubicBezTo>
                <a:cubicBezTo>
                  <a:pt x="290" y="284"/>
                  <a:pt x="289" y="285"/>
                  <a:pt x="288" y="285"/>
                </a:cubicBezTo>
                <a:cubicBezTo>
                  <a:pt x="288" y="286"/>
                  <a:pt x="287" y="287"/>
                  <a:pt x="286" y="288"/>
                </a:cubicBezTo>
                <a:cubicBezTo>
                  <a:pt x="286" y="288"/>
                  <a:pt x="285" y="288"/>
                  <a:pt x="286" y="289"/>
                </a:cubicBezTo>
                <a:cubicBezTo>
                  <a:pt x="286" y="289"/>
                  <a:pt x="286" y="289"/>
                  <a:pt x="286" y="289"/>
                </a:cubicBezTo>
                <a:cubicBezTo>
                  <a:pt x="286" y="289"/>
                  <a:pt x="287" y="288"/>
                  <a:pt x="287" y="288"/>
                </a:cubicBezTo>
                <a:cubicBezTo>
                  <a:pt x="287" y="287"/>
                  <a:pt x="288" y="286"/>
                  <a:pt x="288" y="286"/>
                </a:cubicBezTo>
                <a:cubicBezTo>
                  <a:pt x="288" y="286"/>
                  <a:pt x="288" y="287"/>
                  <a:pt x="288" y="287"/>
                </a:cubicBezTo>
                <a:cubicBezTo>
                  <a:pt x="287" y="288"/>
                  <a:pt x="287" y="288"/>
                  <a:pt x="287" y="288"/>
                </a:cubicBezTo>
                <a:close/>
                <a:moveTo>
                  <a:pt x="283" y="231"/>
                </a:moveTo>
                <a:cubicBezTo>
                  <a:pt x="283" y="232"/>
                  <a:pt x="283" y="232"/>
                  <a:pt x="284" y="233"/>
                </a:cubicBezTo>
                <a:cubicBezTo>
                  <a:pt x="284" y="234"/>
                  <a:pt x="284" y="235"/>
                  <a:pt x="285" y="236"/>
                </a:cubicBezTo>
                <a:cubicBezTo>
                  <a:pt x="285" y="235"/>
                  <a:pt x="285" y="234"/>
                  <a:pt x="286" y="234"/>
                </a:cubicBezTo>
                <a:cubicBezTo>
                  <a:pt x="288" y="235"/>
                  <a:pt x="286" y="233"/>
                  <a:pt x="286" y="232"/>
                </a:cubicBezTo>
                <a:cubicBezTo>
                  <a:pt x="286" y="232"/>
                  <a:pt x="286" y="231"/>
                  <a:pt x="286" y="231"/>
                </a:cubicBezTo>
                <a:cubicBezTo>
                  <a:pt x="286" y="231"/>
                  <a:pt x="286" y="230"/>
                  <a:pt x="286" y="230"/>
                </a:cubicBezTo>
                <a:cubicBezTo>
                  <a:pt x="285" y="229"/>
                  <a:pt x="285" y="229"/>
                  <a:pt x="285" y="228"/>
                </a:cubicBezTo>
                <a:cubicBezTo>
                  <a:pt x="285" y="227"/>
                  <a:pt x="285" y="227"/>
                  <a:pt x="285" y="227"/>
                </a:cubicBezTo>
                <a:cubicBezTo>
                  <a:pt x="284" y="228"/>
                  <a:pt x="283" y="228"/>
                  <a:pt x="283" y="228"/>
                </a:cubicBezTo>
                <a:cubicBezTo>
                  <a:pt x="282" y="229"/>
                  <a:pt x="282" y="229"/>
                  <a:pt x="282" y="228"/>
                </a:cubicBezTo>
                <a:cubicBezTo>
                  <a:pt x="281" y="227"/>
                  <a:pt x="281" y="226"/>
                  <a:pt x="280" y="226"/>
                </a:cubicBezTo>
                <a:cubicBezTo>
                  <a:pt x="281" y="227"/>
                  <a:pt x="281" y="228"/>
                  <a:pt x="282" y="230"/>
                </a:cubicBezTo>
                <a:cubicBezTo>
                  <a:pt x="282" y="230"/>
                  <a:pt x="282" y="231"/>
                  <a:pt x="283" y="231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3" y="306"/>
                </a:moveTo>
                <a:cubicBezTo>
                  <a:pt x="282" y="306"/>
                  <a:pt x="281" y="307"/>
                  <a:pt x="280" y="308"/>
                </a:cubicBezTo>
                <a:cubicBezTo>
                  <a:pt x="280" y="308"/>
                  <a:pt x="279" y="308"/>
                  <a:pt x="279" y="309"/>
                </a:cubicBezTo>
                <a:cubicBezTo>
                  <a:pt x="278" y="309"/>
                  <a:pt x="278" y="309"/>
                  <a:pt x="278" y="309"/>
                </a:cubicBezTo>
                <a:cubicBezTo>
                  <a:pt x="279" y="310"/>
                  <a:pt x="277" y="311"/>
                  <a:pt x="276" y="312"/>
                </a:cubicBezTo>
                <a:cubicBezTo>
                  <a:pt x="276" y="312"/>
                  <a:pt x="277" y="311"/>
                  <a:pt x="277" y="311"/>
                </a:cubicBezTo>
                <a:cubicBezTo>
                  <a:pt x="278" y="311"/>
                  <a:pt x="279" y="310"/>
                  <a:pt x="280" y="309"/>
                </a:cubicBezTo>
                <a:cubicBezTo>
                  <a:pt x="280" y="309"/>
                  <a:pt x="281" y="308"/>
                  <a:pt x="282" y="307"/>
                </a:cubicBezTo>
                <a:cubicBezTo>
                  <a:pt x="284" y="307"/>
                  <a:pt x="282" y="307"/>
                  <a:pt x="283" y="306"/>
                </a:cubicBezTo>
                <a:close/>
                <a:moveTo>
                  <a:pt x="306" y="287"/>
                </a:moveTo>
                <a:cubicBezTo>
                  <a:pt x="306" y="286"/>
                  <a:pt x="306" y="285"/>
                  <a:pt x="306" y="285"/>
                </a:cubicBezTo>
                <a:cubicBezTo>
                  <a:pt x="307" y="284"/>
                  <a:pt x="307" y="283"/>
                  <a:pt x="307" y="283"/>
                </a:cubicBezTo>
                <a:cubicBezTo>
                  <a:pt x="306" y="283"/>
                  <a:pt x="306" y="283"/>
                  <a:pt x="305" y="285"/>
                </a:cubicBezTo>
                <a:cubicBezTo>
                  <a:pt x="304" y="286"/>
                  <a:pt x="304" y="287"/>
                  <a:pt x="303" y="287"/>
                </a:cubicBezTo>
                <a:cubicBezTo>
                  <a:pt x="303" y="288"/>
                  <a:pt x="302" y="289"/>
                  <a:pt x="302" y="290"/>
                </a:cubicBezTo>
                <a:cubicBezTo>
                  <a:pt x="302" y="291"/>
                  <a:pt x="301" y="292"/>
                  <a:pt x="301" y="291"/>
                </a:cubicBezTo>
                <a:cubicBezTo>
                  <a:pt x="301" y="291"/>
                  <a:pt x="301" y="291"/>
                  <a:pt x="301" y="290"/>
                </a:cubicBezTo>
                <a:cubicBezTo>
                  <a:pt x="303" y="288"/>
                  <a:pt x="304" y="285"/>
                  <a:pt x="305" y="282"/>
                </a:cubicBezTo>
                <a:cubicBezTo>
                  <a:pt x="305" y="282"/>
                  <a:pt x="305" y="282"/>
                  <a:pt x="305" y="282"/>
                </a:cubicBezTo>
                <a:cubicBezTo>
                  <a:pt x="304" y="284"/>
                  <a:pt x="303" y="286"/>
                  <a:pt x="302" y="287"/>
                </a:cubicBezTo>
                <a:cubicBezTo>
                  <a:pt x="301" y="289"/>
                  <a:pt x="300" y="290"/>
                  <a:pt x="299" y="292"/>
                </a:cubicBezTo>
                <a:cubicBezTo>
                  <a:pt x="300" y="290"/>
                  <a:pt x="301" y="289"/>
                  <a:pt x="302" y="287"/>
                </a:cubicBezTo>
                <a:cubicBezTo>
                  <a:pt x="302" y="287"/>
                  <a:pt x="303" y="284"/>
                  <a:pt x="302" y="286"/>
                </a:cubicBezTo>
                <a:cubicBezTo>
                  <a:pt x="299" y="288"/>
                  <a:pt x="301" y="286"/>
                  <a:pt x="301" y="285"/>
                </a:cubicBezTo>
                <a:cubicBezTo>
                  <a:pt x="301" y="284"/>
                  <a:pt x="301" y="283"/>
                  <a:pt x="301" y="284"/>
                </a:cubicBezTo>
                <a:cubicBezTo>
                  <a:pt x="300" y="284"/>
                  <a:pt x="300" y="285"/>
                  <a:pt x="300" y="285"/>
                </a:cubicBezTo>
                <a:cubicBezTo>
                  <a:pt x="301" y="286"/>
                  <a:pt x="299" y="287"/>
                  <a:pt x="299" y="288"/>
                </a:cubicBezTo>
                <a:cubicBezTo>
                  <a:pt x="298" y="290"/>
                  <a:pt x="297" y="291"/>
                  <a:pt x="296" y="293"/>
                </a:cubicBezTo>
                <a:cubicBezTo>
                  <a:pt x="295" y="294"/>
                  <a:pt x="294" y="296"/>
                  <a:pt x="294" y="297"/>
                </a:cubicBezTo>
                <a:cubicBezTo>
                  <a:pt x="295" y="296"/>
                  <a:pt x="296" y="295"/>
                  <a:pt x="297" y="295"/>
                </a:cubicBezTo>
                <a:cubicBezTo>
                  <a:pt x="293" y="299"/>
                  <a:pt x="295" y="301"/>
                  <a:pt x="292" y="304"/>
                </a:cubicBezTo>
                <a:cubicBezTo>
                  <a:pt x="293" y="303"/>
                  <a:pt x="295" y="302"/>
                  <a:pt x="296" y="301"/>
                </a:cubicBezTo>
                <a:cubicBezTo>
                  <a:pt x="296" y="301"/>
                  <a:pt x="297" y="300"/>
                  <a:pt x="298" y="299"/>
                </a:cubicBezTo>
                <a:cubicBezTo>
                  <a:pt x="299" y="298"/>
                  <a:pt x="299" y="298"/>
                  <a:pt x="299" y="299"/>
                </a:cubicBezTo>
                <a:cubicBezTo>
                  <a:pt x="299" y="302"/>
                  <a:pt x="299" y="302"/>
                  <a:pt x="303" y="297"/>
                </a:cubicBezTo>
                <a:cubicBezTo>
                  <a:pt x="303" y="297"/>
                  <a:pt x="303" y="297"/>
                  <a:pt x="303" y="296"/>
                </a:cubicBezTo>
                <a:cubicBezTo>
                  <a:pt x="302" y="297"/>
                  <a:pt x="302" y="297"/>
                  <a:pt x="301" y="297"/>
                </a:cubicBezTo>
                <a:cubicBezTo>
                  <a:pt x="301" y="298"/>
                  <a:pt x="301" y="298"/>
                  <a:pt x="301" y="297"/>
                </a:cubicBezTo>
                <a:cubicBezTo>
                  <a:pt x="301" y="297"/>
                  <a:pt x="301" y="297"/>
                  <a:pt x="302" y="296"/>
                </a:cubicBezTo>
                <a:cubicBezTo>
                  <a:pt x="303" y="296"/>
                  <a:pt x="304" y="294"/>
                  <a:pt x="305" y="292"/>
                </a:cubicBezTo>
                <a:cubicBezTo>
                  <a:pt x="305" y="291"/>
                  <a:pt x="306" y="290"/>
                  <a:pt x="306" y="289"/>
                </a:cubicBezTo>
                <a:cubicBezTo>
                  <a:pt x="306" y="288"/>
                  <a:pt x="306" y="287"/>
                  <a:pt x="306" y="287"/>
                </a:cubicBezTo>
                <a:close/>
                <a:moveTo>
                  <a:pt x="281" y="288"/>
                </a:moveTo>
                <a:cubicBezTo>
                  <a:pt x="281" y="289"/>
                  <a:pt x="282" y="289"/>
                  <a:pt x="282" y="289"/>
                </a:cubicBezTo>
                <a:cubicBezTo>
                  <a:pt x="283" y="288"/>
                  <a:pt x="281" y="288"/>
                  <a:pt x="282" y="287"/>
                </a:cubicBezTo>
                <a:cubicBezTo>
                  <a:pt x="283" y="286"/>
                  <a:pt x="284" y="285"/>
                  <a:pt x="284" y="284"/>
                </a:cubicBezTo>
                <a:cubicBezTo>
                  <a:pt x="284" y="283"/>
                  <a:pt x="285" y="282"/>
                  <a:pt x="285" y="282"/>
                </a:cubicBezTo>
                <a:cubicBezTo>
                  <a:pt x="284" y="282"/>
                  <a:pt x="284" y="284"/>
                  <a:pt x="283" y="284"/>
                </a:cubicBezTo>
                <a:cubicBezTo>
                  <a:pt x="282" y="284"/>
                  <a:pt x="281" y="286"/>
                  <a:pt x="280" y="287"/>
                </a:cubicBezTo>
                <a:cubicBezTo>
                  <a:pt x="282" y="287"/>
                  <a:pt x="279" y="289"/>
                  <a:pt x="280" y="289"/>
                </a:cubicBezTo>
                <a:cubicBezTo>
                  <a:pt x="280" y="290"/>
                  <a:pt x="281" y="288"/>
                  <a:pt x="281" y="288"/>
                </a:cubicBezTo>
                <a:close/>
                <a:moveTo>
                  <a:pt x="242" y="194"/>
                </a:moveTo>
                <a:cubicBezTo>
                  <a:pt x="242" y="195"/>
                  <a:pt x="240" y="195"/>
                  <a:pt x="241" y="195"/>
                </a:cubicBezTo>
                <a:cubicBezTo>
                  <a:pt x="241" y="196"/>
                  <a:pt x="242" y="196"/>
                  <a:pt x="243" y="196"/>
                </a:cubicBezTo>
                <a:cubicBezTo>
                  <a:pt x="243" y="196"/>
                  <a:pt x="244" y="196"/>
                  <a:pt x="245" y="196"/>
                </a:cubicBezTo>
                <a:cubicBezTo>
                  <a:pt x="244" y="196"/>
                  <a:pt x="244" y="195"/>
                  <a:pt x="243" y="195"/>
                </a:cubicBezTo>
                <a:cubicBezTo>
                  <a:pt x="243" y="195"/>
                  <a:pt x="242" y="194"/>
                  <a:pt x="242" y="194"/>
                </a:cubicBezTo>
                <a:close/>
                <a:moveTo>
                  <a:pt x="288" y="230"/>
                </a:moveTo>
                <a:cubicBezTo>
                  <a:pt x="288" y="231"/>
                  <a:pt x="288" y="231"/>
                  <a:pt x="288" y="232"/>
                </a:cubicBezTo>
                <a:cubicBezTo>
                  <a:pt x="287" y="232"/>
                  <a:pt x="288" y="234"/>
                  <a:pt x="288" y="234"/>
                </a:cubicBezTo>
                <a:cubicBezTo>
                  <a:pt x="288" y="235"/>
                  <a:pt x="288" y="235"/>
                  <a:pt x="288" y="235"/>
                </a:cubicBezTo>
                <a:cubicBezTo>
                  <a:pt x="288" y="234"/>
                  <a:pt x="288" y="233"/>
                  <a:pt x="288" y="232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4"/>
                  <a:pt x="289" y="232"/>
                  <a:pt x="288" y="231"/>
                </a:cubicBezTo>
                <a:cubicBezTo>
                  <a:pt x="288" y="229"/>
                  <a:pt x="287" y="228"/>
                  <a:pt x="286" y="227"/>
                </a:cubicBezTo>
                <a:cubicBezTo>
                  <a:pt x="286" y="228"/>
                  <a:pt x="286" y="230"/>
                  <a:pt x="288" y="230"/>
                </a:cubicBezTo>
                <a:close/>
                <a:moveTo>
                  <a:pt x="283" y="303"/>
                </a:moveTo>
                <a:cubicBezTo>
                  <a:pt x="283" y="302"/>
                  <a:pt x="283" y="302"/>
                  <a:pt x="283" y="303"/>
                </a:cubicBezTo>
                <a:cubicBezTo>
                  <a:pt x="282" y="304"/>
                  <a:pt x="279" y="306"/>
                  <a:pt x="278" y="308"/>
                </a:cubicBezTo>
                <a:cubicBezTo>
                  <a:pt x="279" y="307"/>
                  <a:pt x="280" y="307"/>
                  <a:pt x="280" y="306"/>
                </a:cubicBezTo>
                <a:cubicBezTo>
                  <a:pt x="282" y="306"/>
                  <a:pt x="283" y="304"/>
                  <a:pt x="283" y="303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7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lnTo>
                  <a:pt x="287" y="337"/>
                </a:lnTo>
                <a:close/>
                <a:moveTo>
                  <a:pt x="293" y="269"/>
                </a:moveTo>
                <a:cubicBezTo>
                  <a:pt x="293" y="269"/>
                  <a:pt x="293" y="270"/>
                  <a:pt x="292" y="271"/>
                </a:cubicBezTo>
                <a:cubicBezTo>
                  <a:pt x="293" y="270"/>
                  <a:pt x="293" y="270"/>
                  <a:pt x="294" y="269"/>
                </a:cubicBezTo>
                <a:cubicBezTo>
                  <a:pt x="294" y="268"/>
                  <a:pt x="294" y="268"/>
                  <a:pt x="294" y="267"/>
                </a:cubicBezTo>
                <a:cubicBezTo>
                  <a:pt x="294" y="265"/>
                  <a:pt x="295" y="264"/>
                  <a:pt x="296" y="263"/>
                </a:cubicBezTo>
                <a:cubicBezTo>
                  <a:pt x="296" y="263"/>
                  <a:pt x="296" y="261"/>
                  <a:pt x="295" y="261"/>
                </a:cubicBezTo>
                <a:cubicBezTo>
                  <a:pt x="295" y="261"/>
                  <a:pt x="294" y="262"/>
                  <a:pt x="294" y="263"/>
                </a:cubicBezTo>
                <a:cubicBezTo>
                  <a:pt x="294" y="264"/>
                  <a:pt x="294" y="265"/>
                  <a:pt x="294" y="267"/>
                </a:cubicBezTo>
                <a:cubicBezTo>
                  <a:pt x="294" y="267"/>
                  <a:pt x="294" y="268"/>
                  <a:pt x="293" y="269"/>
                </a:cubicBezTo>
                <a:close/>
                <a:moveTo>
                  <a:pt x="262" y="318"/>
                </a:moveTo>
                <a:cubicBezTo>
                  <a:pt x="263" y="318"/>
                  <a:pt x="264" y="318"/>
                  <a:pt x="266" y="317"/>
                </a:cubicBezTo>
                <a:cubicBezTo>
                  <a:pt x="267" y="317"/>
                  <a:pt x="268" y="316"/>
                  <a:pt x="269" y="314"/>
                </a:cubicBezTo>
                <a:cubicBezTo>
                  <a:pt x="268" y="315"/>
                  <a:pt x="267" y="316"/>
                  <a:pt x="266" y="317"/>
                </a:cubicBezTo>
                <a:cubicBezTo>
                  <a:pt x="265" y="317"/>
                  <a:pt x="263" y="317"/>
                  <a:pt x="262" y="318"/>
                </a:cubicBezTo>
                <a:close/>
                <a:moveTo>
                  <a:pt x="282" y="233"/>
                </a:moveTo>
                <a:cubicBezTo>
                  <a:pt x="282" y="234"/>
                  <a:pt x="282" y="234"/>
                  <a:pt x="283" y="234"/>
                </a:cubicBezTo>
                <a:cubicBezTo>
                  <a:pt x="283" y="234"/>
                  <a:pt x="283" y="233"/>
                  <a:pt x="283" y="233"/>
                </a:cubicBezTo>
                <a:cubicBezTo>
                  <a:pt x="282" y="232"/>
                  <a:pt x="281" y="231"/>
                  <a:pt x="281" y="230"/>
                </a:cubicBezTo>
                <a:cubicBezTo>
                  <a:pt x="280" y="232"/>
                  <a:pt x="281" y="232"/>
                  <a:pt x="282" y="233"/>
                </a:cubicBezTo>
                <a:close/>
                <a:moveTo>
                  <a:pt x="290" y="241"/>
                </a:moveTo>
                <a:cubicBezTo>
                  <a:pt x="290" y="239"/>
                  <a:pt x="289" y="238"/>
                  <a:pt x="289" y="237"/>
                </a:cubicBezTo>
                <a:cubicBezTo>
                  <a:pt x="288" y="237"/>
                  <a:pt x="288" y="238"/>
                  <a:pt x="289" y="238"/>
                </a:cubicBezTo>
                <a:cubicBezTo>
                  <a:pt x="290" y="240"/>
                  <a:pt x="289" y="243"/>
                  <a:pt x="290" y="245"/>
                </a:cubicBezTo>
                <a:cubicBezTo>
                  <a:pt x="290" y="246"/>
                  <a:pt x="290" y="246"/>
                  <a:pt x="291" y="246"/>
                </a:cubicBezTo>
                <a:cubicBezTo>
                  <a:pt x="291" y="246"/>
                  <a:pt x="291" y="246"/>
                  <a:pt x="291" y="245"/>
                </a:cubicBezTo>
                <a:cubicBezTo>
                  <a:pt x="291" y="245"/>
                  <a:pt x="291" y="243"/>
                  <a:pt x="291" y="243"/>
                </a:cubicBezTo>
                <a:cubicBezTo>
                  <a:pt x="292" y="242"/>
                  <a:pt x="293" y="241"/>
                  <a:pt x="292" y="240"/>
                </a:cubicBezTo>
                <a:cubicBezTo>
                  <a:pt x="292" y="237"/>
                  <a:pt x="292" y="235"/>
                  <a:pt x="291" y="232"/>
                </a:cubicBezTo>
                <a:cubicBezTo>
                  <a:pt x="291" y="232"/>
                  <a:pt x="291" y="231"/>
                  <a:pt x="291" y="230"/>
                </a:cubicBezTo>
                <a:cubicBezTo>
                  <a:pt x="290" y="230"/>
                  <a:pt x="290" y="229"/>
                  <a:pt x="290" y="229"/>
                </a:cubicBezTo>
                <a:cubicBezTo>
                  <a:pt x="290" y="229"/>
                  <a:pt x="291" y="229"/>
                  <a:pt x="291" y="229"/>
                </a:cubicBezTo>
                <a:cubicBezTo>
                  <a:pt x="291" y="229"/>
                  <a:pt x="291" y="230"/>
                  <a:pt x="291" y="230"/>
                </a:cubicBezTo>
                <a:cubicBezTo>
                  <a:pt x="292" y="230"/>
                  <a:pt x="292" y="231"/>
                  <a:pt x="292" y="231"/>
                </a:cubicBezTo>
                <a:cubicBezTo>
                  <a:pt x="291" y="233"/>
                  <a:pt x="292" y="234"/>
                  <a:pt x="292" y="235"/>
                </a:cubicBezTo>
                <a:cubicBezTo>
                  <a:pt x="293" y="235"/>
                  <a:pt x="293" y="236"/>
                  <a:pt x="293" y="236"/>
                </a:cubicBezTo>
                <a:cubicBezTo>
                  <a:pt x="294" y="236"/>
                  <a:pt x="293" y="235"/>
                  <a:pt x="293" y="234"/>
                </a:cubicBezTo>
                <a:cubicBezTo>
                  <a:pt x="293" y="234"/>
                  <a:pt x="293" y="233"/>
                  <a:pt x="293" y="232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0"/>
                  <a:pt x="293" y="232"/>
                  <a:pt x="294" y="232"/>
                </a:cubicBezTo>
                <a:cubicBezTo>
                  <a:pt x="294" y="230"/>
                  <a:pt x="293" y="228"/>
                  <a:pt x="292" y="226"/>
                </a:cubicBezTo>
                <a:cubicBezTo>
                  <a:pt x="292" y="227"/>
                  <a:pt x="292" y="228"/>
                  <a:pt x="292" y="228"/>
                </a:cubicBezTo>
                <a:cubicBezTo>
                  <a:pt x="291" y="227"/>
                  <a:pt x="291" y="226"/>
                  <a:pt x="290" y="225"/>
                </a:cubicBezTo>
                <a:cubicBezTo>
                  <a:pt x="291" y="227"/>
                  <a:pt x="289" y="227"/>
                  <a:pt x="289" y="228"/>
                </a:cubicBezTo>
                <a:cubicBezTo>
                  <a:pt x="289" y="227"/>
                  <a:pt x="289" y="227"/>
                  <a:pt x="289" y="226"/>
                </a:cubicBezTo>
                <a:cubicBezTo>
                  <a:pt x="288" y="226"/>
                  <a:pt x="288" y="226"/>
                  <a:pt x="288" y="226"/>
                </a:cubicBezTo>
                <a:cubicBezTo>
                  <a:pt x="289" y="227"/>
                  <a:pt x="289" y="228"/>
                  <a:pt x="289" y="229"/>
                </a:cubicBezTo>
                <a:cubicBezTo>
                  <a:pt x="290" y="230"/>
                  <a:pt x="290" y="231"/>
                  <a:pt x="290" y="232"/>
                </a:cubicBezTo>
                <a:cubicBezTo>
                  <a:pt x="290" y="233"/>
                  <a:pt x="290" y="234"/>
                  <a:pt x="291" y="235"/>
                </a:cubicBezTo>
                <a:cubicBezTo>
                  <a:pt x="291" y="236"/>
                  <a:pt x="291" y="237"/>
                  <a:pt x="292" y="238"/>
                </a:cubicBezTo>
                <a:cubicBezTo>
                  <a:pt x="290" y="237"/>
                  <a:pt x="290" y="236"/>
                  <a:pt x="290" y="235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6"/>
                  <a:pt x="290" y="237"/>
                  <a:pt x="290" y="238"/>
                </a:cubicBezTo>
                <a:cubicBezTo>
                  <a:pt x="290" y="239"/>
                  <a:pt x="290" y="240"/>
                  <a:pt x="290" y="241"/>
                </a:cubicBezTo>
                <a:close/>
                <a:moveTo>
                  <a:pt x="70" y="56"/>
                </a:moveTo>
                <a:cubicBezTo>
                  <a:pt x="71" y="55"/>
                  <a:pt x="78" y="48"/>
                  <a:pt x="78" y="48"/>
                </a:cubicBezTo>
                <a:cubicBezTo>
                  <a:pt x="76" y="49"/>
                  <a:pt x="75" y="50"/>
                  <a:pt x="72" y="52"/>
                </a:cubicBezTo>
                <a:cubicBezTo>
                  <a:pt x="70" y="54"/>
                  <a:pt x="68" y="57"/>
                  <a:pt x="65" y="59"/>
                </a:cubicBezTo>
                <a:cubicBezTo>
                  <a:pt x="63" y="62"/>
                  <a:pt x="61" y="64"/>
                  <a:pt x="59" y="66"/>
                </a:cubicBezTo>
                <a:cubicBezTo>
                  <a:pt x="57" y="69"/>
                  <a:pt x="55" y="71"/>
                  <a:pt x="54" y="72"/>
                </a:cubicBezTo>
                <a:cubicBezTo>
                  <a:pt x="59" y="67"/>
                  <a:pt x="65" y="60"/>
                  <a:pt x="70" y="56"/>
                </a:cubicBezTo>
                <a:close/>
                <a:moveTo>
                  <a:pt x="16" y="164"/>
                </a:moveTo>
                <a:cubicBezTo>
                  <a:pt x="15" y="167"/>
                  <a:pt x="14" y="169"/>
                  <a:pt x="13" y="172"/>
                </a:cubicBezTo>
                <a:cubicBezTo>
                  <a:pt x="13" y="175"/>
                  <a:pt x="12" y="177"/>
                  <a:pt x="11" y="180"/>
                </a:cubicBezTo>
                <a:cubicBezTo>
                  <a:pt x="10" y="185"/>
                  <a:pt x="9" y="191"/>
                  <a:pt x="8" y="196"/>
                </a:cubicBezTo>
                <a:cubicBezTo>
                  <a:pt x="10" y="186"/>
                  <a:pt x="13" y="175"/>
                  <a:pt x="16" y="164"/>
                </a:cubicBezTo>
                <a:close/>
                <a:moveTo>
                  <a:pt x="126" y="27"/>
                </a:moveTo>
                <a:cubicBezTo>
                  <a:pt x="127" y="26"/>
                  <a:pt x="128" y="26"/>
                  <a:pt x="129" y="25"/>
                </a:cubicBezTo>
                <a:cubicBezTo>
                  <a:pt x="128" y="26"/>
                  <a:pt x="127" y="26"/>
                  <a:pt x="126" y="27"/>
                </a:cubicBezTo>
                <a:close/>
                <a:moveTo>
                  <a:pt x="96" y="37"/>
                </a:moveTo>
                <a:cubicBezTo>
                  <a:pt x="97" y="37"/>
                  <a:pt x="98" y="36"/>
                  <a:pt x="98" y="36"/>
                </a:cubicBezTo>
                <a:cubicBezTo>
                  <a:pt x="99" y="35"/>
                  <a:pt x="99" y="35"/>
                  <a:pt x="97" y="36"/>
                </a:cubicBezTo>
                <a:cubicBezTo>
                  <a:pt x="89" y="42"/>
                  <a:pt x="81" y="48"/>
                  <a:pt x="75" y="54"/>
                </a:cubicBezTo>
                <a:cubicBezTo>
                  <a:pt x="82" y="49"/>
                  <a:pt x="89" y="41"/>
                  <a:pt x="96" y="37"/>
                </a:cubicBezTo>
                <a:close/>
                <a:moveTo>
                  <a:pt x="96" y="46"/>
                </a:moveTo>
                <a:cubicBezTo>
                  <a:pt x="98" y="44"/>
                  <a:pt x="100" y="43"/>
                  <a:pt x="102" y="42"/>
                </a:cubicBezTo>
                <a:cubicBezTo>
                  <a:pt x="104" y="40"/>
                  <a:pt x="113" y="34"/>
                  <a:pt x="109" y="38"/>
                </a:cubicBezTo>
                <a:cubicBezTo>
                  <a:pt x="112" y="36"/>
                  <a:pt x="117" y="33"/>
                  <a:pt x="117" y="34"/>
                </a:cubicBezTo>
                <a:cubicBezTo>
                  <a:pt x="120" y="32"/>
                  <a:pt x="120" y="31"/>
                  <a:pt x="121" y="30"/>
                </a:cubicBezTo>
                <a:cubicBezTo>
                  <a:pt x="121" y="30"/>
                  <a:pt x="122" y="29"/>
                  <a:pt x="123" y="29"/>
                </a:cubicBezTo>
                <a:cubicBezTo>
                  <a:pt x="124" y="28"/>
                  <a:pt x="125" y="27"/>
                  <a:pt x="126" y="27"/>
                </a:cubicBezTo>
                <a:cubicBezTo>
                  <a:pt x="124" y="28"/>
                  <a:pt x="123" y="29"/>
                  <a:pt x="121" y="29"/>
                </a:cubicBezTo>
                <a:cubicBezTo>
                  <a:pt x="119" y="31"/>
                  <a:pt x="116" y="32"/>
                  <a:pt x="114" y="33"/>
                </a:cubicBezTo>
                <a:cubicBezTo>
                  <a:pt x="110" y="36"/>
                  <a:pt x="106" y="39"/>
                  <a:pt x="101" y="42"/>
                </a:cubicBezTo>
                <a:cubicBezTo>
                  <a:pt x="97" y="45"/>
                  <a:pt x="93" y="48"/>
                  <a:pt x="89" y="52"/>
                </a:cubicBezTo>
                <a:cubicBezTo>
                  <a:pt x="91" y="50"/>
                  <a:pt x="93" y="48"/>
                  <a:pt x="96" y="46"/>
                </a:cubicBezTo>
                <a:close/>
                <a:moveTo>
                  <a:pt x="81" y="47"/>
                </a:moveTo>
                <a:cubicBezTo>
                  <a:pt x="83" y="45"/>
                  <a:pt x="85" y="44"/>
                  <a:pt x="87" y="42"/>
                </a:cubicBezTo>
                <a:cubicBezTo>
                  <a:pt x="89" y="40"/>
                  <a:pt x="92" y="39"/>
                  <a:pt x="94" y="37"/>
                </a:cubicBezTo>
                <a:cubicBezTo>
                  <a:pt x="91" y="39"/>
                  <a:pt x="88" y="41"/>
                  <a:pt x="86" y="42"/>
                </a:cubicBezTo>
                <a:cubicBezTo>
                  <a:pt x="83" y="44"/>
                  <a:pt x="81" y="46"/>
                  <a:pt x="79" y="48"/>
                </a:cubicBezTo>
                <a:cubicBezTo>
                  <a:pt x="76" y="50"/>
                  <a:pt x="73" y="53"/>
                  <a:pt x="70" y="56"/>
                </a:cubicBezTo>
                <a:cubicBezTo>
                  <a:pt x="72" y="54"/>
                  <a:pt x="76" y="51"/>
                  <a:pt x="78" y="50"/>
                </a:cubicBezTo>
                <a:cubicBezTo>
                  <a:pt x="79" y="49"/>
                  <a:pt x="80" y="49"/>
                  <a:pt x="81" y="47"/>
                </a:cubicBezTo>
                <a:close/>
                <a:moveTo>
                  <a:pt x="70" y="56"/>
                </a:move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63" y="394"/>
                </a:moveTo>
                <a:cubicBezTo>
                  <a:pt x="64" y="395"/>
                  <a:pt x="64" y="395"/>
                  <a:pt x="64" y="394"/>
                </a:cubicBezTo>
                <a:cubicBezTo>
                  <a:pt x="64" y="393"/>
                  <a:pt x="63" y="392"/>
                  <a:pt x="62" y="391"/>
                </a:cubicBezTo>
                <a:cubicBezTo>
                  <a:pt x="61" y="390"/>
                  <a:pt x="60" y="389"/>
                  <a:pt x="58" y="387"/>
                </a:cubicBezTo>
                <a:cubicBezTo>
                  <a:pt x="57" y="385"/>
                  <a:pt x="55" y="383"/>
                  <a:pt x="54" y="381"/>
                </a:cubicBezTo>
                <a:cubicBezTo>
                  <a:pt x="56" y="384"/>
                  <a:pt x="58" y="387"/>
                  <a:pt x="60" y="390"/>
                </a:cubicBezTo>
                <a:cubicBezTo>
                  <a:pt x="60" y="391"/>
                  <a:pt x="62" y="393"/>
                  <a:pt x="63" y="394"/>
                </a:cubicBezTo>
                <a:close/>
                <a:moveTo>
                  <a:pt x="70" y="394"/>
                </a:moveTo>
                <a:cubicBezTo>
                  <a:pt x="67" y="391"/>
                  <a:pt x="66" y="389"/>
                  <a:pt x="66" y="389"/>
                </a:cubicBezTo>
                <a:cubicBezTo>
                  <a:pt x="67" y="390"/>
                  <a:pt x="67" y="388"/>
                  <a:pt x="65" y="387"/>
                </a:cubicBezTo>
                <a:cubicBezTo>
                  <a:pt x="64" y="386"/>
                  <a:pt x="64" y="385"/>
                  <a:pt x="63" y="384"/>
                </a:cubicBezTo>
                <a:cubicBezTo>
                  <a:pt x="62" y="382"/>
                  <a:pt x="61" y="381"/>
                  <a:pt x="60" y="380"/>
                </a:cubicBezTo>
                <a:cubicBezTo>
                  <a:pt x="58" y="378"/>
                  <a:pt x="57" y="376"/>
                  <a:pt x="56" y="375"/>
                </a:cubicBezTo>
                <a:cubicBezTo>
                  <a:pt x="54" y="373"/>
                  <a:pt x="53" y="371"/>
                  <a:pt x="53" y="370"/>
                </a:cubicBezTo>
                <a:cubicBezTo>
                  <a:pt x="53" y="370"/>
                  <a:pt x="52" y="368"/>
                  <a:pt x="51" y="367"/>
                </a:cubicBezTo>
                <a:cubicBezTo>
                  <a:pt x="50" y="366"/>
                  <a:pt x="50" y="365"/>
                  <a:pt x="50" y="365"/>
                </a:cubicBezTo>
                <a:cubicBezTo>
                  <a:pt x="49" y="364"/>
                  <a:pt x="49" y="364"/>
                  <a:pt x="49" y="364"/>
                </a:cubicBezTo>
                <a:cubicBezTo>
                  <a:pt x="47" y="361"/>
                  <a:pt x="46" y="359"/>
                  <a:pt x="45" y="356"/>
                </a:cubicBezTo>
                <a:cubicBezTo>
                  <a:pt x="44" y="355"/>
                  <a:pt x="42" y="352"/>
                  <a:pt x="42" y="354"/>
                </a:cubicBezTo>
                <a:cubicBezTo>
                  <a:pt x="44" y="356"/>
                  <a:pt x="43" y="356"/>
                  <a:pt x="41" y="353"/>
                </a:cubicBezTo>
                <a:cubicBezTo>
                  <a:pt x="40" y="352"/>
                  <a:pt x="43" y="356"/>
                  <a:pt x="43" y="356"/>
                </a:cubicBezTo>
                <a:cubicBezTo>
                  <a:pt x="41" y="354"/>
                  <a:pt x="40" y="352"/>
                  <a:pt x="39" y="350"/>
                </a:cubicBezTo>
                <a:cubicBezTo>
                  <a:pt x="39" y="351"/>
                  <a:pt x="41" y="354"/>
                  <a:pt x="41" y="354"/>
                </a:cubicBezTo>
                <a:cubicBezTo>
                  <a:pt x="40" y="352"/>
                  <a:pt x="38" y="350"/>
                  <a:pt x="37" y="348"/>
                </a:cubicBezTo>
                <a:cubicBezTo>
                  <a:pt x="36" y="346"/>
                  <a:pt x="35" y="344"/>
                  <a:pt x="34" y="342"/>
                </a:cubicBezTo>
                <a:cubicBezTo>
                  <a:pt x="35" y="344"/>
                  <a:pt x="37" y="347"/>
                  <a:pt x="37" y="349"/>
                </a:cubicBezTo>
                <a:cubicBezTo>
                  <a:pt x="36" y="347"/>
                  <a:pt x="34" y="343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1" y="339"/>
                  <a:pt x="30" y="336"/>
                  <a:pt x="29" y="333"/>
                </a:cubicBezTo>
                <a:cubicBezTo>
                  <a:pt x="27" y="328"/>
                  <a:pt x="25" y="325"/>
                  <a:pt x="24" y="322"/>
                </a:cubicBezTo>
                <a:cubicBezTo>
                  <a:pt x="23" y="319"/>
                  <a:pt x="22" y="318"/>
                  <a:pt x="21" y="317"/>
                </a:cubicBezTo>
                <a:cubicBezTo>
                  <a:pt x="20" y="316"/>
                  <a:pt x="21" y="317"/>
                  <a:pt x="21" y="319"/>
                </a:cubicBezTo>
                <a:cubicBezTo>
                  <a:pt x="25" y="331"/>
                  <a:pt x="29" y="341"/>
                  <a:pt x="35" y="352"/>
                </a:cubicBezTo>
                <a:cubicBezTo>
                  <a:pt x="39" y="359"/>
                  <a:pt x="39" y="359"/>
                  <a:pt x="39" y="359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5" y="368"/>
                  <a:pt x="46" y="370"/>
                  <a:pt x="48" y="372"/>
                </a:cubicBezTo>
                <a:cubicBezTo>
                  <a:pt x="49" y="374"/>
                  <a:pt x="51" y="376"/>
                  <a:pt x="52" y="378"/>
                </a:cubicBezTo>
                <a:cubicBezTo>
                  <a:pt x="55" y="382"/>
                  <a:pt x="58" y="386"/>
                  <a:pt x="60" y="389"/>
                </a:cubicBezTo>
                <a:cubicBezTo>
                  <a:pt x="63" y="391"/>
                  <a:pt x="65" y="393"/>
                  <a:pt x="65" y="392"/>
                </a:cubicBezTo>
                <a:cubicBezTo>
                  <a:pt x="65" y="392"/>
                  <a:pt x="67" y="394"/>
                  <a:pt x="66" y="393"/>
                </a:cubicBezTo>
                <a:cubicBezTo>
                  <a:pt x="58" y="384"/>
                  <a:pt x="52" y="375"/>
                  <a:pt x="45" y="366"/>
                </a:cubicBezTo>
                <a:cubicBezTo>
                  <a:pt x="39" y="358"/>
                  <a:pt x="37" y="352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4"/>
                  <a:pt x="38" y="354"/>
                  <a:pt x="39" y="354"/>
                </a:cubicBezTo>
                <a:cubicBezTo>
                  <a:pt x="38" y="354"/>
                  <a:pt x="38" y="354"/>
                  <a:pt x="38" y="353"/>
                </a:cubicBezTo>
                <a:cubicBezTo>
                  <a:pt x="39" y="355"/>
                  <a:pt x="42" y="360"/>
                  <a:pt x="41" y="358"/>
                </a:cubicBezTo>
                <a:cubicBezTo>
                  <a:pt x="43" y="361"/>
                  <a:pt x="45" y="364"/>
                  <a:pt x="47" y="367"/>
                </a:cubicBezTo>
                <a:cubicBezTo>
                  <a:pt x="49" y="370"/>
                  <a:pt x="51" y="373"/>
                  <a:pt x="53" y="376"/>
                </a:cubicBezTo>
                <a:cubicBezTo>
                  <a:pt x="55" y="379"/>
                  <a:pt x="60" y="386"/>
                  <a:pt x="63" y="387"/>
                </a:cubicBezTo>
                <a:cubicBezTo>
                  <a:pt x="63" y="388"/>
                  <a:pt x="66" y="391"/>
                  <a:pt x="67" y="392"/>
                </a:cubicBezTo>
                <a:cubicBezTo>
                  <a:pt x="69" y="395"/>
                  <a:pt x="65" y="390"/>
                  <a:pt x="65" y="390"/>
                </a:cubicBezTo>
                <a:cubicBezTo>
                  <a:pt x="65" y="390"/>
                  <a:pt x="66" y="392"/>
                  <a:pt x="66" y="392"/>
                </a:cubicBezTo>
                <a:cubicBezTo>
                  <a:pt x="71" y="397"/>
                  <a:pt x="76" y="402"/>
                  <a:pt x="81" y="407"/>
                </a:cubicBezTo>
                <a:cubicBezTo>
                  <a:pt x="79" y="405"/>
                  <a:pt x="77" y="403"/>
                  <a:pt x="75" y="401"/>
                </a:cubicBezTo>
                <a:cubicBezTo>
                  <a:pt x="74" y="398"/>
                  <a:pt x="72" y="396"/>
                  <a:pt x="70" y="394"/>
                </a:cubicBezTo>
                <a:close/>
                <a:moveTo>
                  <a:pt x="86" y="406"/>
                </a:moveTo>
                <a:cubicBezTo>
                  <a:pt x="86" y="406"/>
                  <a:pt x="85" y="406"/>
                  <a:pt x="85" y="405"/>
                </a:cubicBezTo>
                <a:cubicBezTo>
                  <a:pt x="86" y="406"/>
                  <a:pt x="86" y="406"/>
                  <a:pt x="86" y="406"/>
                </a:cubicBezTo>
                <a:close/>
                <a:moveTo>
                  <a:pt x="88" y="405"/>
                </a:moveTo>
                <a:cubicBezTo>
                  <a:pt x="88" y="405"/>
                  <a:pt x="85" y="402"/>
                  <a:pt x="84" y="401"/>
                </a:cubicBezTo>
                <a:cubicBezTo>
                  <a:pt x="83" y="400"/>
                  <a:pt x="79" y="396"/>
                  <a:pt x="79" y="396"/>
                </a:cubicBezTo>
                <a:cubicBezTo>
                  <a:pt x="79" y="397"/>
                  <a:pt x="83" y="400"/>
                  <a:pt x="84" y="402"/>
                </a:cubicBezTo>
                <a:cubicBezTo>
                  <a:pt x="85" y="403"/>
                  <a:pt x="87" y="404"/>
                  <a:pt x="88" y="405"/>
                </a:cubicBezTo>
                <a:cubicBezTo>
                  <a:pt x="89" y="406"/>
                  <a:pt x="90" y="407"/>
                  <a:pt x="91" y="408"/>
                </a:cubicBezTo>
                <a:cubicBezTo>
                  <a:pt x="93" y="409"/>
                  <a:pt x="95" y="411"/>
                  <a:pt x="96" y="413"/>
                </a:cubicBezTo>
                <a:cubicBezTo>
                  <a:pt x="97" y="414"/>
                  <a:pt x="93" y="411"/>
                  <a:pt x="97" y="415"/>
                </a:cubicBezTo>
                <a:cubicBezTo>
                  <a:pt x="102" y="418"/>
                  <a:pt x="98" y="415"/>
                  <a:pt x="99" y="415"/>
                </a:cubicBezTo>
                <a:cubicBezTo>
                  <a:pt x="99" y="415"/>
                  <a:pt x="99" y="415"/>
                  <a:pt x="100" y="415"/>
                </a:cubicBezTo>
                <a:cubicBezTo>
                  <a:pt x="103" y="419"/>
                  <a:pt x="105" y="421"/>
                  <a:pt x="115" y="427"/>
                </a:cubicBezTo>
                <a:cubicBezTo>
                  <a:pt x="106" y="421"/>
                  <a:pt x="114" y="426"/>
                  <a:pt x="110" y="422"/>
                </a:cubicBezTo>
                <a:cubicBezTo>
                  <a:pt x="113" y="425"/>
                  <a:pt x="117" y="427"/>
                  <a:pt x="120" y="429"/>
                </a:cubicBezTo>
                <a:cubicBezTo>
                  <a:pt x="118" y="428"/>
                  <a:pt x="115" y="426"/>
                  <a:pt x="116" y="427"/>
                </a:cubicBezTo>
                <a:cubicBezTo>
                  <a:pt x="116" y="428"/>
                  <a:pt x="118" y="429"/>
                  <a:pt x="120" y="430"/>
                </a:cubicBezTo>
                <a:cubicBezTo>
                  <a:pt x="122" y="431"/>
                  <a:pt x="125" y="433"/>
                  <a:pt x="126" y="433"/>
                </a:cubicBezTo>
                <a:cubicBezTo>
                  <a:pt x="131" y="437"/>
                  <a:pt x="131" y="436"/>
                  <a:pt x="132" y="436"/>
                </a:cubicBezTo>
                <a:cubicBezTo>
                  <a:pt x="134" y="437"/>
                  <a:pt x="129" y="434"/>
                  <a:pt x="128" y="433"/>
                </a:cubicBezTo>
                <a:cubicBezTo>
                  <a:pt x="126" y="432"/>
                  <a:pt x="125" y="431"/>
                  <a:pt x="123" y="430"/>
                </a:cubicBezTo>
                <a:cubicBezTo>
                  <a:pt x="122" y="429"/>
                  <a:pt x="120" y="428"/>
                  <a:pt x="119" y="427"/>
                </a:cubicBezTo>
                <a:cubicBezTo>
                  <a:pt x="117" y="426"/>
                  <a:pt x="116" y="425"/>
                  <a:pt x="115" y="424"/>
                </a:cubicBezTo>
                <a:cubicBezTo>
                  <a:pt x="113" y="423"/>
                  <a:pt x="112" y="422"/>
                  <a:pt x="112" y="421"/>
                </a:cubicBezTo>
                <a:cubicBezTo>
                  <a:pt x="111" y="421"/>
                  <a:pt x="108" y="419"/>
                  <a:pt x="107" y="418"/>
                </a:cubicBezTo>
                <a:cubicBezTo>
                  <a:pt x="105" y="416"/>
                  <a:pt x="103" y="414"/>
                  <a:pt x="100" y="413"/>
                </a:cubicBezTo>
                <a:cubicBezTo>
                  <a:pt x="98" y="411"/>
                  <a:pt x="96" y="409"/>
                  <a:pt x="93" y="407"/>
                </a:cubicBezTo>
                <a:cubicBezTo>
                  <a:pt x="95" y="408"/>
                  <a:pt x="96" y="409"/>
                  <a:pt x="98" y="410"/>
                </a:cubicBezTo>
                <a:cubicBezTo>
                  <a:pt x="99" y="411"/>
                  <a:pt x="100" y="412"/>
                  <a:pt x="102" y="413"/>
                </a:cubicBezTo>
                <a:cubicBezTo>
                  <a:pt x="103" y="414"/>
                  <a:pt x="104" y="415"/>
                  <a:pt x="104" y="415"/>
                </a:cubicBezTo>
                <a:cubicBezTo>
                  <a:pt x="104" y="414"/>
                  <a:pt x="104" y="414"/>
                  <a:pt x="103" y="413"/>
                </a:cubicBezTo>
                <a:cubicBezTo>
                  <a:pt x="94" y="407"/>
                  <a:pt x="89" y="401"/>
                  <a:pt x="83" y="395"/>
                </a:cubicBezTo>
                <a:cubicBezTo>
                  <a:pt x="82" y="394"/>
                  <a:pt x="81" y="392"/>
                  <a:pt x="80" y="391"/>
                </a:cubicBezTo>
                <a:cubicBezTo>
                  <a:pt x="78" y="389"/>
                  <a:pt x="79" y="390"/>
                  <a:pt x="79" y="391"/>
                </a:cubicBezTo>
                <a:cubicBezTo>
                  <a:pt x="80" y="394"/>
                  <a:pt x="79" y="394"/>
                  <a:pt x="74" y="390"/>
                </a:cubicBezTo>
                <a:cubicBezTo>
                  <a:pt x="77" y="394"/>
                  <a:pt x="81" y="397"/>
                  <a:pt x="84" y="401"/>
                </a:cubicBezTo>
                <a:cubicBezTo>
                  <a:pt x="86" y="402"/>
                  <a:pt x="89" y="405"/>
                  <a:pt x="88" y="405"/>
                </a:cubicBezTo>
                <a:close/>
                <a:moveTo>
                  <a:pt x="74" y="389"/>
                </a:moveTo>
                <a:cubicBezTo>
                  <a:pt x="74" y="389"/>
                  <a:pt x="74" y="389"/>
                  <a:pt x="74" y="389"/>
                </a:cubicBezTo>
                <a:cubicBezTo>
                  <a:pt x="74" y="389"/>
                  <a:pt x="74" y="390"/>
                  <a:pt x="74" y="390"/>
                </a:cubicBezTo>
                <a:cubicBezTo>
                  <a:pt x="74" y="390"/>
                  <a:pt x="74" y="389"/>
                  <a:pt x="74" y="389"/>
                </a:cubicBezTo>
                <a:close/>
                <a:moveTo>
                  <a:pt x="65" y="381"/>
                </a:moveTo>
                <a:cubicBezTo>
                  <a:pt x="69" y="386"/>
                  <a:pt x="72" y="390"/>
                  <a:pt x="76" y="394"/>
                </a:cubicBezTo>
                <a:cubicBezTo>
                  <a:pt x="76" y="393"/>
                  <a:pt x="73" y="390"/>
                  <a:pt x="72" y="388"/>
                </a:cubicBezTo>
                <a:cubicBezTo>
                  <a:pt x="70" y="385"/>
                  <a:pt x="73" y="390"/>
                  <a:pt x="74" y="389"/>
                </a:cubicBezTo>
                <a:cubicBezTo>
                  <a:pt x="71" y="386"/>
                  <a:pt x="68" y="383"/>
                  <a:pt x="66" y="382"/>
                </a:cubicBezTo>
                <a:cubicBezTo>
                  <a:pt x="66" y="381"/>
                  <a:pt x="66" y="381"/>
                  <a:pt x="66" y="382"/>
                </a:cubicBezTo>
                <a:cubicBezTo>
                  <a:pt x="67" y="383"/>
                  <a:pt x="69" y="385"/>
                  <a:pt x="70" y="387"/>
                </a:cubicBezTo>
                <a:cubicBezTo>
                  <a:pt x="69" y="386"/>
                  <a:pt x="67" y="383"/>
                  <a:pt x="65" y="381"/>
                </a:cubicBezTo>
                <a:close/>
                <a:moveTo>
                  <a:pt x="74" y="390"/>
                </a:moveTo>
                <a:cubicBezTo>
                  <a:pt x="74" y="390"/>
                  <a:pt x="74" y="390"/>
                  <a:pt x="74" y="389"/>
                </a:cubicBezTo>
                <a:cubicBezTo>
                  <a:pt x="74" y="390"/>
                  <a:pt x="74" y="390"/>
                  <a:pt x="74" y="390"/>
                </a:cubicBezTo>
                <a:cubicBezTo>
                  <a:pt x="74" y="390"/>
                  <a:pt x="74" y="390"/>
                  <a:pt x="74" y="390"/>
                </a:cubicBezTo>
                <a:close/>
                <a:moveTo>
                  <a:pt x="9" y="174"/>
                </a:moveTo>
                <a:cubicBezTo>
                  <a:pt x="9" y="173"/>
                  <a:pt x="8" y="174"/>
                  <a:pt x="7" y="176"/>
                </a:cubicBezTo>
                <a:cubicBezTo>
                  <a:pt x="6" y="179"/>
                  <a:pt x="5" y="184"/>
                  <a:pt x="4" y="190"/>
                </a:cubicBezTo>
                <a:cubicBezTo>
                  <a:pt x="4" y="191"/>
                  <a:pt x="3" y="194"/>
                  <a:pt x="4" y="194"/>
                </a:cubicBezTo>
                <a:cubicBezTo>
                  <a:pt x="4" y="194"/>
                  <a:pt x="4" y="190"/>
                  <a:pt x="5" y="189"/>
                </a:cubicBezTo>
                <a:cubicBezTo>
                  <a:pt x="4" y="195"/>
                  <a:pt x="2" y="202"/>
                  <a:pt x="2" y="207"/>
                </a:cubicBezTo>
                <a:cubicBezTo>
                  <a:pt x="3" y="202"/>
                  <a:pt x="4" y="193"/>
                  <a:pt x="5" y="192"/>
                </a:cubicBezTo>
                <a:cubicBezTo>
                  <a:pt x="5" y="192"/>
                  <a:pt x="7" y="183"/>
                  <a:pt x="8" y="178"/>
                </a:cubicBezTo>
                <a:cubicBezTo>
                  <a:pt x="10" y="174"/>
                  <a:pt x="9" y="175"/>
                  <a:pt x="9" y="174"/>
                </a:cubicBezTo>
                <a:close/>
                <a:moveTo>
                  <a:pt x="5" y="177"/>
                </a:moveTo>
                <a:cubicBezTo>
                  <a:pt x="7" y="170"/>
                  <a:pt x="4" y="179"/>
                  <a:pt x="5" y="175"/>
                </a:cubicBezTo>
                <a:cubicBezTo>
                  <a:pt x="6" y="173"/>
                  <a:pt x="5" y="174"/>
                  <a:pt x="5" y="175"/>
                </a:cubicBezTo>
                <a:cubicBezTo>
                  <a:pt x="3" y="182"/>
                  <a:pt x="1" y="189"/>
                  <a:pt x="0" y="197"/>
                </a:cubicBezTo>
                <a:cubicBezTo>
                  <a:pt x="1" y="195"/>
                  <a:pt x="1" y="191"/>
                  <a:pt x="2" y="188"/>
                </a:cubicBezTo>
                <a:cubicBezTo>
                  <a:pt x="3" y="184"/>
                  <a:pt x="4" y="180"/>
                  <a:pt x="5" y="177"/>
                </a:cubicBezTo>
                <a:close/>
                <a:moveTo>
                  <a:pt x="37" y="357"/>
                </a:moveTo>
                <a:cubicBezTo>
                  <a:pt x="35" y="355"/>
                  <a:pt x="35" y="355"/>
                  <a:pt x="35" y="355"/>
                </a:cubicBezTo>
                <a:cubicBezTo>
                  <a:pt x="35" y="356"/>
                  <a:pt x="36" y="358"/>
                  <a:pt x="37" y="359"/>
                </a:cubicBezTo>
                <a:cubicBezTo>
                  <a:pt x="39" y="361"/>
                  <a:pt x="40" y="363"/>
                  <a:pt x="41" y="365"/>
                </a:cubicBezTo>
                <a:cubicBezTo>
                  <a:pt x="43" y="368"/>
                  <a:pt x="44" y="370"/>
                  <a:pt x="45" y="372"/>
                </a:cubicBezTo>
                <a:cubicBezTo>
                  <a:pt x="48" y="373"/>
                  <a:pt x="40" y="363"/>
                  <a:pt x="36" y="354"/>
                </a:cubicBezTo>
                <a:cubicBezTo>
                  <a:pt x="38" y="358"/>
                  <a:pt x="38" y="359"/>
                  <a:pt x="37" y="357"/>
                </a:cubicBezTo>
                <a:close/>
                <a:moveTo>
                  <a:pt x="58" y="404"/>
                </a:moveTo>
                <a:cubicBezTo>
                  <a:pt x="56" y="402"/>
                  <a:pt x="53" y="399"/>
                  <a:pt x="50" y="395"/>
                </a:cubicBezTo>
                <a:cubicBezTo>
                  <a:pt x="53" y="398"/>
                  <a:pt x="55" y="401"/>
                  <a:pt x="57" y="403"/>
                </a:cubicBezTo>
                <a:cubicBezTo>
                  <a:pt x="59" y="406"/>
                  <a:pt x="61" y="408"/>
                  <a:pt x="63" y="411"/>
                </a:cubicBezTo>
                <a:cubicBezTo>
                  <a:pt x="65" y="412"/>
                  <a:pt x="65" y="412"/>
                  <a:pt x="63" y="409"/>
                </a:cubicBezTo>
                <a:cubicBezTo>
                  <a:pt x="62" y="408"/>
                  <a:pt x="60" y="406"/>
                  <a:pt x="58" y="404"/>
                </a:cubicBezTo>
                <a:close/>
                <a:moveTo>
                  <a:pt x="13" y="182"/>
                </a:moveTo>
                <a:cubicBezTo>
                  <a:pt x="14" y="175"/>
                  <a:pt x="17" y="168"/>
                  <a:pt x="19" y="161"/>
                </a:cubicBezTo>
                <a:cubicBezTo>
                  <a:pt x="19" y="160"/>
                  <a:pt x="20" y="159"/>
                  <a:pt x="20" y="159"/>
                </a:cubicBezTo>
                <a:cubicBezTo>
                  <a:pt x="19" y="161"/>
                  <a:pt x="18" y="163"/>
                  <a:pt x="17" y="165"/>
                </a:cubicBezTo>
                <a:cubicBezTo>
                  <a:pt x="16" y="167"/>
                  <a:pt x="16" y="169"/>
                  <a:pt x="15" y="171"/>
                </a:cubicBezTo>
                <a:cubicBezTo>
                  <a:pt x="14" y="173"/>
                  <a:pt x="13" y="175"/>
                  <a:pt x="13" y="178"/>
                </a:cubicBezTo>
                <a:cubicBezTo>
                  <a:pt x="12" y="180"/>
                  <a:pt x="11" y="183"/>
                  <a:pt x="11" y="186"/>
                </a:cubicBezTo>
                <a:cubicBezTo>
                  <a:pt x="10" y="190"/>
                  <a:pt x="9" y="193"/>
                  <a:pt x="9" y="197"/>
                </a:cubicBezTo>
                <a:cubicBezTo>
                  <a:pt x="9" y="195"/>
                  <a:pt x="10" y="191"/>
                  <a:pt x="11" y="187"/>
                </a:cubicBezTo>
                <a:cubicBezTo>
                  <a:pt x="11" y="186"/>
                  <a:pt x="11" y="186"/>
                  <a:pt x="12" y="183"/>
                </a:cubicBezTo>
                <a:cubicBezTo>
                  <a:pt x="11" y="187"/>
                  <a:pt x="10" y="191"/>
                  <a:pt x="10" y="195"/>
                </a:cubicBezTo>
                <a:cubicBezTo>
                  <a:pt x="9" y="198"/>
                  <a:pt x="8" y="201"/>
                  <a:pt x="8" y="205"/>
                </a:cubicBezTo>
                <a:cubicBezTo>
                  <a:pt x="8" y="206"/>
                  <a:pt x="7" y="208"/>
                  <a:pt x="7" y="211"/>
                </a:cubicBezTo>
                <a:cubicBezTo>
                  <a:pt x="7" y="211"/>
                  <a:pt x="7" y="212"/>
                  <a:pt x="7" y="212"/>
                </a:cubicBezTo>
                <a:cubicBezTo>
                  <a:pt x="8" y="210"/>
                  <a:pt x="8" y="208"/>
                  <a:pt x="8" y="205"/>
                </a:cubicBezTo>
                <a:cubicBezTo>
                  <a:pt x="9" y="197"/>
                  <a:pt x="11" y="190"/>
                  <a:pt x="13" y="182"/>
                </a:cubicBezTo>
                <a:close/>
                <a:moveTo>
                  <a:pt x="215" y="9"/>
                </a:moveTo>
                <a:cubicBezTo>
                  <a:pt x="215" y="9"/>
                  <a:pt x="217" y="10"/>
                  <a:pt x="221" y="9"/>
                </a:cubicBezTo>
                <a:cubicBezTo>
                  <a:pt x="228" y="9"/>
                  <a:pt x="235" y="8"/>
                  <a:pt x="242" y="8"/>
                </a:cubicBezTo>
                <a:cubicBezTo>
                  <a:pt x="233" y="8"/>
                  <a:pt x="228" y="7"/>
                  <a:pt x="220" y="8"/>
                </a:cubicBezTo>
                <a:cubicBezTo>
                  <a:pt x="218" y="8"/>
                  <a:pt x="218" y="7"/>
                  <a:pt x="216" y="8"/>
                </a:cubicBezTo>
                <a:cubicBezTo>
                  <a:pt x="217" y="8"/>
                  <a:pt x="216" y="8"/>
                  <a:pt x="214" y="8"/>
                </a:cubicBezTo>
                <a:cubicBezTo>
                  <a:pt x="220" y="8"/>
                  <a:pt x="215" y="9"/>
                  <a:pt x="215" y="9"/>
                </a:cubicBezTo>
                <a:close/>
                <a:moveTo>
                  <a:pt x="388" y="80"/>
                </a:moveTo>
                <a:cubicBezTo>
                  <a:pt x="385" y="77"/>
                  <a:pt x="382" y="75"/>
                  <a:pt x="379" y="72"/>
                </a:cubicBezTo>
                <a:cubicBezTo>
                  <a:pt x="376" y="70"/>
                  <a:pt x="372" y="67"/>
                  <a:pt x="369" y="65"/>
                </a:cubicBezTo>
                <a:cubicBezTo>
                  <a:pt x="361" y="59"/>
                  <a:pt x="353" y="53"/>
                  <a:pt x="344" y="49"/>
                </a:cubicBezTo>
                <a:cubicBezTo>
                  <a:pt x="342" y="48"/>
                  <a:pt x="343" y="48"/>
                  <a:pt x="340" y="47"/>
                </a:cubicBezTo>
                <a:cubicBezTo>
                  <a:pt x="340" y="47"/>
                  <a:pt x="340" y="47"/>
                  <a:pt x="341" y="47"/>
                </a:cubicBezTo>
                <a:cubicBezTo>
                  <a:pt x="343" y="49"/>
                  <a:pt x="351" y="53"/>
                  <a:pt x="351" y="54"/>
                </a:cubicBezTo>
                <a:cubicBezTo>
                  <a:pt x="353" y="55"/>
                  <a:pt x="356" y="57"/>
                  <a:pt x="355" y="56"/>
                </a:cubicBezTo>
                <a:cubicBezTo>
                  <a:pt x="354" y="55"/>
                  <a:pt x="357" y="57"/>
                  <a:pt x="359" y="58"/>
                </a:cubicBezTo>
                <a:cubicBezTo>
                  <a:pt x="361" y="60"/>
                  <a:pt x="364" y="61"/>
                  <a:pt x="366" y="63"/>
                </a:cubicBezTo>
                <a:cubicBezTo>
                  <a:pt x="367" y="63"/>
                  <a:pt x="368" y="64"/>
                  <a:pt x="369" y="65"/>
                </a:cubicBezTo>
                <a:cubicBezTo>
                  <a:pt x="369" y="66"/>
                  <a:pt x="370" y="66"/>
                  <a:pt x="371" y="67"/>
                </a:cubicBezTo>
                <a:cubicBezTo>
                  <a:pt x="371" y="67"/>
                  <a:pt x="372" y="68"/>
                  <a:pt x="374" y="70"/>
                </a:cubicBezTo>
                <a:cubicBezTo>
                  <a:pt x="375" y="70"/>
                  <a:pt x="375" y="71"/>
                  <a:pt x="376" y="72"/>
                </a:cubicBezTo>
                <a:cubicBezTo>
                  <a:pt x="377" y="73"/>
                  <a:pt x="379" y="74"/>
                  <a:pt x="380" y="75"/>
                </a:cubicBezTo>
                <a:cubicBezTo>
                  <a:pt x="384" y="78"/>
                  <a:pt x="388" y="82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86" y="79"/>
                  <a:pt x="392" y="85"/>
                  <a:pt x="393" y="85"/>
                </a:cubicBezTo>
                <a:cubicBezTo>
                  <a:pt x="391" y="83"/>
                  <a:pt x="389" y="81"/>
                  <a:pt x="388" y="80"/>
                </a:cubicBezTo>
                <a:close/>
                <a:moveTo>
                  <a:pt x="348" y="53"/>
                </a:moveTo>
                <a:cubicBezTo>
                  <a:pt x="347" y="52"/>
                  <a:pt x="345" y="52"/>
                  <a:pt x="345" y="52"/>
                </a:cubicBezTo>
                <a:cubicBezTo>
                  <a:pt x="345" y="52"/>
                  <a:pt x="345" y="53"/>
                  <a:pt x="347" y="53"/>
                </a:cubicBezTo>
                <a:cubicBezTo>
                  <a:pt x="348" y="54"/>
                  <a:pt x="349" y="55"/>
                  <a:pt x="351" y="55"/>
                </a:cubicBezTo>
                <a:cubicBezTo>
                  <a:pt x="352" y="56"/>
                  <a:pt x="353" y="57"/>
                  <a:pt x="354" y="58"/>
                </a:cubicBezTo>
                <a:cubicBezTo>
                  <a:pt x="357" y="59"/>
                  <a:pt x="359" y="61"/>
                  <a:pt x="362" y="63"/>
                </a:cubicBezTo>
                <a:cubicBezTo>
                  <a:pt x="360" y="61"/>
                  <a:pt x="357" y="59"/>
                  <a:pt x="355" y="58"/>
                </a:cubicBezTo>
                <a:cubicBezTo>
                  <a:pt x="352" y="56"/>
                  <a:pt x="350" y="54"/>
                  <a:pt x="348" y="53"/>
                </a:cubicBezTo>
                <a:close/>
                <a:moveTo>
                  <a:pt x="334" y="17"/>
                </a:moveTo>
                <a:cubicBezTo>
                  <a:pt x="330" y="16"/>
                  <a:pt x="326" y="15"/>
                  <a:pt x="321" y="12"/>
                </a:cubicBezTo>
                <a:cubicBezTo>
                  <a:pt x="321" y="12"/>
                  <a:pt x="317" y="11"/>
                  <a:pt x="316" y="10"/>
                </a:cubicBezTo>
                <a:cubicBezTo>
                  <a:pt x="314" y="10"/>
                  <a:pt x="312" y="9"/>
                  <a:pt x="311" y="9"/>
                </a:cubicBezTo>
                <a:cubicBezTo>
                  <a:pt x="309" y="8"/>
                  <a:pt x="308" y="8"/>
                  <a:pt x="306" y="7"/>
                </a:cubicBezTo>
                <a:cubicBezTo>
                  <a:pt x="303" y="6"/>
                  <a:pt x="300" y="5"/>
                  <a:pt x="296" y="5"/>
                </a:cubicBezTo>
                <a:cubicBezTo>
                  <a:pt x="306" y="8"/>
                  <a:pt x="320" y="13"/>
                  <a:pt x="332" y="18"/>
                </a:cubicBezTo>
                <a:cubicBezTo>
                  <a:pt x="334" y="19"/>
                  <a:pt x="335" y="19"/>
                  <a:pt x="336" y="19"/>
                </a:cubicBezTo>
                <a:cubicBezTo>
                  <a:pt x="336" y="20"/>
                  <a:pt x="337" y="20"/>
                  <a:pt x="335" y="19"/>
                </a:cubicBezTo>
                <a:cubicBezTo>
                  <a:pt x="333" y="18"/>
                  <a:pt x="331" y="17"/>
                  <a:pt x="328" y="16"/>
                </a:cubicBezTo>
                <a:cubicBezTo>
                  <a:pt x="330" y="16"/>
                  <a:pt x="334" y="18"/>
                  <a:pt x="334" y="17"/>
                </a:cubicBezTo>
                <a:close/>
                <a:moveTo>
                  <a:pt x="391" y="66"/>
                </a:moveTo>
                <a:cubicBezTo>
                  <a:pt x="392" y="67"/>
                  <a:pt x="394" y="69"/>
                  <a:pt x="396" y="71"/>
                </a:cubicBezTo>
                <a:cubicBezTo>
                  <a:pt x="398" y="73"/>
                  <a:pt x="400" y="75"/>
                  <a:pt x="403" y="77"/>
                </a:cubicBezTo>
                <a:cubicBezTo>
                  <a:pt x="396" y="69"/>
                  <a:pt x="388" y="62"/>
                  <a:pt x="380" y="57"/>
                </a:cubicBezTo>
                <a:cubicBezTo>
                  <a:pt x="382" y="58"/>
                  <a:pt x="384" y="59"/>
                  <a:pt x="385" y="61"/>
                </a:cubicBezTo>
                <a:cubicBezTo>
                  <a:pt x="387" y="63"/>
                  <a:pt x="389" y="64"/>
                  <a:pt x="391" y="66"/>
                </a:cubicBezTo>
                <a:close/>
                <a:moveTo>
                  <a:pt x="301" y="13"/>
                </a:moveTo>
                <a:cubicBezTo>
                  <a:pt x="303" y="13"/>
                  <a:pt x="303" y="14"/>
                  <a:pt x="307" y="15"/>
                </a:cubicBezTo>
                <a:cubicBezTo>
                  <a:pt x="313" y="17"/>
                  <a:pt x="321" y="19"/>
                  <a:pt x="326" y="22"/>
                </a:cubicBezTo>
                <a:cubicBezTo>
                  <a:pt x="327" y="23"/>
                  <a:pt x="331" y="25"/>
                  <a:pt x="333" y="26"/>
                </a:cubicBezTo>
                <a:cubicBezTo>
                  <a:pt x="337" y="28"/>
                  <a:pt x="337" y="27"/>
                  <a:pt x="341" y="30"/>
                </a:cubicBezTo>
                <a:cubicBezTo>
                  <a:pt x="346" y="32"/>
                  <a:pt x="347" y="32"/>
                  <a:pt x="351" y="34"/>
                </a:cubicBezTo>
                <a:cubicBezTo>
                  <a:pt x="348" y="33"/>
                  <a:pt x="346" y="31"/>
                  <a:pt x="345" y="31"/>
                </a:cubicBezTo>
                <a:cubicBezTo>
                  <a:pt x="344" y="30"/>
                  <a:pt x="342" y="29"/>
                  <a:pt x="340" y="28"/>
                </a:cubicBezTo>
                <a:cubicBezTo>
                  <a:pt x="339" y="27"/>
                  <a:pt x="337" y="26"/>
                  <a:pt x="335" y="25"/>
                </a:cubicBezTo>
                <a:cubicBezTo>
                  <a:pt x="332" y="24"/>
                  <a:pt x="330" y="23"/>
                  <a:pt x="336" y="24"/>
                </a:cubicBezTo>
                <a:cubicBezTo>
                  <a:pt x="331" y="22"/>
                  <a:pt x="326" y="21"/>
                  <a:pt x="324" y="19"/>
                </a:cubicBezTo>
                <a:cubicBezTo>
                  <a:pt x="324" y="19"/>
                  <a:pt x="323" y="19"/>
                  <a:pt x="323" y="19"/>
                </a:cubicBezTo>
                <a:cubicBezTo>
                  <a:pt x="322" y="18"/>
                  <a:pt x="322" y="18"/>
                  <a:pt x="321" y="18"/>
                </a:cubicBezTo>
                <a:cubicBezTo>
                  <a:pt x="319" y="17"/>
                  <a:pt x="317" y="17"/>
                  <a:pt x="314" y="16"/>
                </a:cubicBezTo>
                <a:cubicBezTo>
                  <a:pt x="312" y="15"/>
                  <a:pt x="309" y="14"/>
                  <a:pt x="306" y="13"/>
                </a:cubicBezTo>
                <a:cubicBezTo>
                  <a:pt x="303" y="13"/>
                  <a:pt x="299" y="11"/>
                  <a:pt x="301" y="13"/>
                </a:cubicBezTo>
                <a:close/>
                <a:moveTo>
                  <a:pt x="317" y="13"/>
                </a:moveTo>
                <a:cubicBezTo>
                  <a:pt x="317" y="13"/>
                  <a:pt x="317" y="13"/>
                  <a:pt x="317" y="13"/>
                </a:cubicBezTo>
                <a:cubicBezTo>
                  <a:pt x="310" y="11"/>
                  <a:pt x="306" y="9"/>
                  <a:pt x="297" y="7"/>
                </a:cubicBezTo>
                <a:cubicBezTo>
                  <a:pt x="302" y="8"/>
                  <a:pt x="305" y="10"/>
                  <a:pt x="309" y="11"/>
                </a:cubicBezTo>
                <a:cubicBezTo>
                  <a:pt x="312" y="12"/>
                  <a:pt x="314" y="13"/>
                  <a:pt x="317" y="13"/>
                </a:cubicBezTo>
                <a:close/>
                <a:moveTo>
                  <a:pt x="376" y="93"/>
                </a:moveTo>
                <a:cubicBezTo>
                  <a:pt x="375" y="93"/>
                  <a:pt x="375" y="93"/>
                  <a:pt x="375" y="93"/>
                </a:cubicBezTo>
                <a:cubicBezTo>
                  <a:pt x="375" y="93"/>
                  <a:pt x="375" y="93"/>
                  <a:pt x="375" y="93"/>
                </a:cubicBezTo>
                <a:lnTo>
                  <a:pt x="376" y="93"/>
                </a:lnTo>
                <a:close/>
                <a:moveTo>
                  <a:pt x="425" y="118"/>
                </a:moveTo>
                <a:cubicBezTo>
                  <a:pt x="426" y="120"/>
                  <a:pt x="427" y="122"/>
                  <a:pt x="428" y="123"/>
                </a:cubicBezTo>
                <a:cubicBezTo>
                  <a:pt x="429" y="125"/>
                  <a:pt x="431" y="127"/>
                  <a:pt x="432" y="129"/>
                </a:cubicBezTo>
                <a:cubicBezTo>
                  <a:pt x="431" y="127"/>
                  <a:pt x="430" y="125"/>
                  <a:pt x="429" y="124"/>
                </a:cubicBezTo>
                <a:cubicBezTo>
                  <a:pt x="428" y="122"/>
                  <a:pt x="426" y="120"/>
                  <a:pt x="425" y="118"/>
                </a:cubicBezTo>
                <a:cubicBezTo>
                  <a:pt x="423" y="114"/>
                  <a:pt x="420" y="111"/>
                  <a:pt x="418" y="107"/>
                </a:cubicBezTo>
                <a:cubicBezTo>
                  <a:pt x="420" y="111"/>
                  <a:pt x="422" y="114"/>
                  <a:pt x="425" y="118"/>
                </a:cubicBezTo>
                <a:close/>
                <a:moveTo>
                  <a:pt x="401" y="91"/>
                </a:moveTo>
                <a:cubicBezTo>
                  <a:pt x="404" y="94"/>
                  <a:pt x="406" y="97"/>
                  <a:pt x="409" y="100"/>
                </a:cubicBezTo>
                <a:cubicBezTo>
                  <a:pt x="411" y="103"/>
                  <a:pt x="414" y="106"/>
                  <a:pt x="416" y="109"/>
                </a:cubicBezTo>
                <a:cubicBezTo>
                  <a:pt x="414" y="106"/>
                  <a:pt x="411" y="102"/>
                  <a:pt x="409" y="99"/>
                </a:cubicBezTo>
                <a:cubicBezTo>
                  <a:pt x="406" y="96"/>
                  <a:pt x="403" y="93"/>
                  <a:pt x="401" y="91"/>
                </a:cubicBezTo>
                <a:close/>
                <a:moveTo>
                  <a:pt x="403" y="77"/>
                </a:moveTo>
                <a:cubicBezTo>
                  <a:pt x="410" y="86"/>
                  <a:pt x="417" y="93"/>
                  <a:pt x="423" y="101"/>
                </a:cubicBezTo>
                <a:cubicBezTo>
                  <a:pt x="417" y="93"/>
                  <a:pt x="411" y="85"/>
                  <a:pt x="403" y="77"/>
                </a:cubicBezTo>
                <a:close/>
                <a:moveTo>
                  <a:pt x="329" y="13"/>
                </a:moveTo>
                <a:cubicBezTo>
                  <a:pt x="338" y="17"/>
                  <a:pt x="346" y="22"/>
                  <a:pt x="356" y="26"/>
                </a:cubicBezTo>
                <a:cubicBezTo>
                  <a:pt x="347" y="21"/>
                  <a:pt x="338" y="17"/>
                  <a:pt x="329" y="13"/>
                </a:cubicBezTo>
                <a:close/>
                <a:moveTo>
                  <a:pt x="337" y="18"/>
                </a:moveTo>
                <a:cubicBezTo>
                  <a:pt x="329" y="14"/>
                  <a:pt x="322" y="11"/>
                  <a:pt x="312" y="8"/>
                </a:cubicBezTo>
                <a:cubicBezTo>
                  <a:pt x="316" y="9"/>
                  <a:pt x="320" y="11"/>
                  <a:pt x="324" y="13"/>
                </a:cubicBezTo>
                <a:cubicBezTo>
                  <a:pt x="328" y="14"/>
                  <a:pt x="333" y="16"/>
                  <a:pt x="337" y="18"/>
                </a:cubicBezTo>
                <a:close/>
                <a:moveTo>
                  <a:pt x="281" y="0"/>
                </a:moveTo>
                <a:cubicBezTo>
                  <a:pt x="288" y="2"/>
                  <a:pt x="296" y="4"/>
                  <a:pt x="294" y="2"/>
                </a:cubicBezTo>
                <a:cubicBezTo>
                  <a:pt x="298" y="3"/>
                  <a:pt x="302" y="4"/>
                  <a:pt x="302" y="4"/>
                </a:cubicBezTo>
                <a:cubicBezTo>
                  <a:pt x="300" y="5"/>
                  <a:pt x="307" y="6"/>
                  <a:pt x="312" y="8"/>
                </a:cubicBezTo>
                <a:cubicBezTo>
                  <a:pt x="313" y="7"/>
                  <a:pt x="325" y="12"/>
                  <a:pt x="328" y="12"/>
                </a:cubicBezTo>
                <a:cubicBezTo>
                  <a:pt x="313" y="7"/>
                  <a:pt x="301" y="3"/>
                  <a:pt x="287" y="0"/>
                </a:cubicBezTo>
                <a:cubicBezTo>
                  <a:pt x="287" y="0"/>
                  <a:pt x="290" y="1"/>
                  <a:pt x="290" y="1"/>
                </a:cubicBezTo>
                <a:cubicBezTo>
                  <a:pt x="291" y="2"/>
                  <a:pt x="289" y="2"/>
                  <a:pt x="281" y="0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223" y="4"/>
                </a:moveTo>
                <a:cubicBezTo>
                  <a:pt x="225" y="4"/>
                  <a:pt x="227" y="3"/>
                  <a:pt x="229" y="3"/>
                </a:cubicBezTo>
                <a:cubicBezTo>
                  <a:pt x="231" y="3"/>
                  <a:pt x="233" y="3"/>
                  <a:pt x="235" y="3"/>
                </a:cubicBezTo>
                <a:cubicBezTo>
                  <a:pt x="226" y="3"/>
                  <a:pt x="227" y="3"/>
                  <a:pt x="221" y="3"/>
                </a:cubicBezTo>
                <a:cubicBezTo>
                  <a:pt x="221" y="3"/>
                  <a:pt x="218" y="4"/>
                  <a:pt x="210" y="5"/>
                </a:cubicBezTo>
                <a:cubicBezTo>
                  <a:pt x="212" y="4"/>
                  <a:pt x="214" y="4"/>
                  <a:pt x="217" y="4"/>
                </a:cubicBezTo>
                <a:cubicBezTo>
                  <a:pt x="219" y="4"/>
                  <a:pt x="221" y="4"/>
                  <a:pt x="223" y="4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365" y="60"/>
                </a:moveTo>
                <a:cubicBezTo>
                  <a:pt x="367" y="61"/>
                  <a:pt x="368" y="62"/>
                  <a:pt x="368" y="61"/>
                </a:cubicBezTo>
                <a:cubicBezTo>
                  <a:pt x="369" y="61"/>
                  <a:pt x="366" y="59"/>
                  <a:pt x="364" y="57"/>
                </a:cubicBezTo>
                <a:cubicBezTo>
                  <a:pt x="363" y="57"/>
                  <a:pt x="362" y="55"/>
                  <a:pt x="361" y="56"/>
                </a:cubicBezTo>
                <a:cubicBezTo>
                  <a:pt x="360" y="56"/>
                  <a:pt x="355" y="52"/>
                  <a:pt x="352" y="50"/>
                </a:cubicBezTo>
                <a:cubicBezTo>
                  <a:pt x="350" y="49"/>
                  <a:pt x="348" y="48"/>
                  <a:pt x="347" y="48"/>
                </a:cubicBezTo>
                <a:cubicBezTo>
                  <a:pt x="347" y="48"/>
                  <a:pt x="348" y="48"/>
                  <a:pt x="350" y="50"/>
                </a:cubicBezTo>
                <a:cubicBezTo>
                  <a:pt x="351" y="50"/>
                  <a:pt x="353" y="52"/>
                  <a:pt x="353" y="52"/>
                </a:cubicBezTo>
                <a:cubicBezTo>
                  <a:pt x="352" y="51"/>
                  <a:pt x="350" y="50"/>
                  <a:pt x="348" y="49"/>
                </a:cubicBezTo>
                <a:cubicBezTo>
                  <a:pt x="345" y="48"/>
                  <a:pt x="343" y="47"/>
                  <a:pt x="340" y="45"/>
                </a:cubicBezTo>
                <a:cubicBezTo>
                  <a:pt x="347" y="49"/>
                  <a:pt x="355" y="54"/>
                  <a:pt x="355" y="54"/>
                </a:cubicBezTo>
                <a:cubicBezTo>
                  <a:pt x="357" y="54"/>
                  <a:pt x="361" y="57"/>
                  <a:pt x="365" y="60"/>
                </a:cubicBezTo>
                <a:close/>
                <a:moveTo>
                  <a:pt x="373" y="64"/>
                </a:moveTo>
                <a:cubicBezTo>
                  <a:pt x="374" y="65"/>
                  <a:pt x="375" y="66"/>
                  <a:pt x="377" y="68"/>
                </a:cubicBezTo>
                <a:cubicBezTo>
                  <a:pt x="378" y="69"/>
                  <a:pt x="380" y="70"/>
                  <a:pt x="381" y="71"/>
                </a:cubicBezTo>
                <a:cubicBezTo>
                  <a:pt x="381" y="71"/>
                  <a:pt x="381" y="71"/>
                  <a:pt x="381" y="71"/>
                </a:cubicBezTo>
                <a:cubicBezTo>
                  <a:pt x="379" y="70"/>
                  <a:pt x="378" y="69"/>
                  <a:pt x="377" y="68"/>
                </a:cubicBezTo>
                <a:cubicBezTo>
                  <a:pt x="374" y="66"/>
                  <a:pt x="371" y="64"/>
                  <a:pt x="369" y="62"/>
                </a:cubicBezTo>
                <a:cubicBezTo>
                  <a:pt x="367" y="61"/>
                  <a:pt x="365" y="60"/>
                  <a:pt x="363" y="59"/>
                </a:cubicBezTo>
                <a:cubicBezTo>
                  <a:pt x="365" y="61"/>
                  <a:pt x="368" y="62"/>
                  <a:pt x="370" y="64"/>
                </a:cubicBezTo>
                <a:cubicBezTo>
                  <a:pt x="372" y="65"/>
                  <a:pt x="374" y="67"/>
                  <a:pt x="376" y="68"/>
                </a:cubicBezTo>
                <a:cubicBezTo>
                  <a:pt x="383" y="74"/>
                  <a:pt x="383" y="73"/>
                  <a:pt x="383" y="73"/>
                </a:cubicBezTo>
                <a:cubicBezTo>
                  <a:pt x="383" y="72"/>
                  <a:pt x="378" y="68"/>
                  <a:pt x="376" y="67"/>
                </a:cubicBezTo>
                <a:cubicBezTo>
                  <a:pt x="374" y="64"/>
                  <a:pt x="371" y="62"/>
                  <a:pt x="368" y="60"/>
                </a:cubicBezTo>
                <a:cubicBezTo>
                  <a:pt x="370" y="62"/>
                  <a:pt x="371" y="63"/>
                  <a:pt x="373" y="64"/>
                </a:cubicBezTo>
                <a:close/>
                <a:moveTo>
                  <a:pt x="370" y="51"/>
                </a:moveTo>
                <a:cubicBezTo>
                  <a:pt x="373" y="53"/>
                  <a:pt x="374" y="54"/>
                  <a:pt x="376" y="55"/>
                </a:cubicBezTo>
                <a:cubicBezTo>
                  <a:pt x="373" y="52"/>
                  <a:pt x="375" y="53"/>
                  <a:pt x="373" y="51"/>
                </a:cubicBezTo>
                <a:cubicBezTo>
                  <a:pt x="371" y="50"/>
                  <a:pt x="369" y="49"/>
                  <a:pt x="368" y="48"/>
                </a:cubicBezTo>
                <a:cubicBezTo>
                  <a:pt x="366" y="47"/>
                  <a:pt x="365" y="46"/>
                  <a:pt x="363" y="44"/>
                </a:cubicBezTo>
                <a:cubicBezTo>
                  <a:pt x="359" y="42"/>
                  <a:pt x="356" y="40"/>
                  <a:pt x="352" y="39"/>
                </a:cubicBezTo>
                <a:cubicBezTo>
                  <a:pt x="358" y="42"/>
                  <a:pt x="364" y="46"/>
                  <a:pt x="370" y="51"/>
                </a:cubicBezTo>
                <a:close/>
                <a:moveTo>
                  <a:pt x="216" y="5"/>
                </a:moveTo>
                <a:cubicBezTo>
                  <a:pt x="218" y="5"/>
                  <a:pt x="222" y="5"/>
                  <a:pt x="223" y="5"/>
                </a:cubicBezTo>
                <a:cubicBezTo>
                  <a:pt x="224" y="5"/>
                  <a:pt x="226" y="4"/>
                  <a:pt x="228" y="4"/>
                </a:cubicBezTo>
                <a:cubicBezTo>
                  <a:pt x="230" y="4"/>
                  <a:pt x="233" y="4"/>
                  <a:pt x="236" y="4"/>
                </a:cubicBezTo>
                <a:cubicBezTo>
                  <a:pt x="236" y="4"/>
                  <a:pt x="234" y="4"/>
                  <a:pt x="232" y="4"/>
                </a:cubicBezTo>
                <a:cubicBezTo>
                  <a:pt x="229" y="4"/>
                  <a:pt x="225" y="4"/>
                  <a:pt x="222" y="4"/>
                </a:cubicBezTo>
                <a:cubicBezTo>
                  <a:pt x="220" y="5"/>
                  <a:pt x="218" y="5"/>
                  <a:pt x="217" y="5"/>
                </a:cubicBezTo>
                <a:cubicBezTo>
                  <a:pt x="215" y="5"/>
                  <a:pt x="213" y="5"/>
                  <a:pt x="212" y="5"/>
                </a:cubicBezTo>
                <a:cubicBezTo>
                  <a:pt x="209" y="6"/>
                  <a:pt x="208" y="6"/>
                  <a:pt x="208" y="6"/>
                </a:cubicBezTo>
                <a:cubicBezTo>
                  <a:pt x="212" y="6"/>
                  <a:pt x="216" y="5"/>
                  <a:pt x="220" y="5"/>
                </a:cubicBezTo>
                <a:cubicBezTo>
                  <a:pt x="219" y="5"/>
                  <a:pt x="217" y="5"/>
                  <a:pt x="216" y="5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413" y="99"/>
                </a:moveTo>
                <a:cubicBezTo>
                  <a:pt x="415" y="102"/>
                  <a:pt x="415" y="103"/>
                  <a:pt x="419" y="107"/>
                </a:cubicBezTo>
                <a:cubicBezTo>
                  <a:pt x="421" y="110"/>
                  <a:pt x="423" y="111"/>
                  <a:pt x="423" y="111"/>
                </a:cubicBezTo>
                <a:cubicBezTo>
                  <a:pt x="421" y="108"/>
                  <a:pt x="419" y="105"/>
                  <a:pt x="417" y="103"/>
                </a:cubicBezTo>
                <a:cubicBezTo>
                  <a:pt x="415" y="101"/>
                  <a:pt x="413" y="99"/>
                  <a:pt x="413" y="99"/>
                </a:cubicBezTo>
                <a:close/>
                <a:moveTo>
                  <a:pt x="310" y="426"/>
                </a:moveTo>
                <a:cubicBezTo>
                  <a:pt x="308" y="427"/>
                  <a:pt x="306" y="428"/>
                  <a:pt x="303" y="429"/>
                </a:cubicBezTo>
                <a:cubicBezTo>
                  <a:pt x="305" y="429"/>
                  <a:pt x="307" y="428"/>
                  <a:pt x="309" y="427"/>
                </a:cubicBezTo>
                <a:cubicBezTo>
                  <a:pt x="310" y="427"/>
                  <a:pt x="312" y="426"/>
                  <a:pt x="314" y="426"/>
                </a:cubicBezTo>
                <a:cubicBezTo>
                  <a:pt x="315" y="425"/>
                  <a:pt x="317" y="425"/>
                  <a:pt x="319" y="424"/>
                </a:cubicBezTo>
                <a:cubicBezTo>
                  <a:pt x="321" y="423"/>
                  <a:pt x="322" y="422"/>
                  <a:pt x="324" y="421"/>
                </a:cubicBezTo>
                <a:cubicBezTo>
                  <a:pt x="322" y="422"/>
                  <a:pt x="320" y="423"/>
                  <a:pt x="316" y="424"/>
                </a:cubicBezTo>
                <a:cubicBezTo>
                  <a:pt x="314" y="425"/>
                  <a:pt x="313" y="425"/>
                  <a:pt x="310" y="426"/>
                </a:cubicBezTo>
                <a:close/>
                <a:moveTo>
                  <a:pt x="378" y="417"/>
                </a:moveTo>
                <a:cubicBezTo>
                  <a:pt x="377" y="418"/>
                  <a:pt x="375" y="419"/>
                  <a:pt x="374" y="420"/>
                </a:cubicBezTo>
                <a:cubicBezTo>
                  <a:pt x="370" y="423"/>
                  <a:pt x="367" y="425"/>
                  <a:pt x="364" y="427"/>
                </a:cubicBezTo>
                <a:cubicBezTo>
                  <a:pt x="360" y="430"/>
                  <a:pt x="357" y="432"/>
                  <a:pt x="353" y="434"/>
                </a:cubicBezTo>
                <a:cubicBezTo>
                  <a:pt x="351" y="435"/>
                  <a:pt x="349" y="436"/>
                  <a:pt x="348" y="437"/>
                </a:cubicBezTo>
                <a:cubicBezTo>
                  <a:pt x="346" y="438"/>
                  <a:pt x="344" y="439"/>
                  <a:pt x="342" y="440"/>
                </a:cubicBezTo>
                <a:cubicBezTo>
                  <a:pt x="344" y="439"/>
                  <a:pt x="347" y="438"/>
                  <a:pt x="349" y="437"/>
                </a:cubicBezTo>
                <a:cubicBezTo>
                  <a:pt x="352" y="435"/>
                  <a:pt x="355" y="434"/>
                  <a:pt x="357" y="432"/>
                </a:cubicBezTo>
                <a:cubicBezTo>
                  <a:pt x="361" y="430"/>
                  <a:pt x="364" y="429"/>
                  <a:pt x="365" y="427"/>
                </a:cubicBezTo>
                <a:cubicBezTo>
                  <a:pt x="366" y="426"/>
                  <a:pt x="371" y="422"/>
                  <a:pt x="374" y="421"/>
                </a:cubicBezTo>
                <a:cubicBezTo>
                  <a:pt x="375" y="420"/>
                  <a:pt x="374" y="421"/>
                  <a:pt x="377" y="419"/>
                </a:cubicBezTo>
                <a:cubicBezTo>
                  <a:pt x="377" y="418"/>
                  <a:pt x="379" y="417"/>
                  <a:pt x="378" y="41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1" y="370"/>
                </a:moveTo>
                <a:cubicBezTo>
                  <a:pt x="371" y="370"/>
                  <a:pt x="369" y="372"/>
                  <a:pt x="369" y="373"/>
                </a:cubicBezTo>
                <a:cubicBezTo>
                  <a:pt x="370" y="371"/>
                  <a:pt x="371" y="370"/>
                  <a:pt x="372" y="369"/>
                </a:cubicBezTo>
                <a:cubicBezTo>
                  <a:pt x="373" y="369"/>
                  <a:pt x="373" y="368"/>
                  <a:pt x="373" y="368"/>
                </a:cubicBezTo>
                <a:cubicBezTo>
                  <a:pt x="374" y="367"/>
                  <a:pt x="373" y="367"/>
                  <a:pt x="372" y="368"/>
                </a:cubicBezTo>
                <a:cubicBezTo>
                  <a:pt x="371" y="369"/>
                  <a:pt x="370" y="370"/>
                  <a:pt x="368" y="372"/>
                </a:cubicBezTo>
                <a:cubicBezTo>
                  <a:pt x="366" y="374"/>
                  <a:pt x="364" y="376"/>
                  <a:pt x="363" y="377"/>
                </a:cubicBezTo>
                <a:cubicBezTo>
                  <a:pt x="365" y="376"/>
                  <a:pt x="366" y="374"/>
                  <a:pt x="368" y="373"/>
                </a:cubicBezTo>
                <a:cubicBezTo>
                  <a:pt x="369" y="372"/>
                  <a:pt x="370" y="370"/>
                  <a:pt x="371" y="370"/>
                </a:cubicBezTo>
                <a:close/>
                <a:moveTo>
                  <a:pt x="324" y="421"/>
                </a:move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5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lose/>
                <a:moveTo>
                  <a:pt x="120" y="276"/>
                </a:moveTo>
                <a:cubicBezTo>
                  <a:pt x="119" y="276"/>
                  <a:pt x="119" y="277"/>
                  <a:pt x="119" y="277"/>
                </a:cubicBezTo>
                <a:cubicBezTo>
                  <a:pt x="120" y="278"/>
                  <a:pt x="121" y="281"/>
                  <a:pt x="121" y="282"/>
                </a:cubicBezTo>
                <a:cubicBezTo>
                  <a:pt x="121" y="284"/>
                  <a:pt x="121" y="284"/>
                  <a:pt x="122" y="284"/>
                </a:cubicBezTo>
                <a:cubicBezTo>
                  <a:pt x="122" y="284"/>
                  <a:pt x="122" y="284"/>
                  <a:pt x="123" y="284"/>
                </a:cubicBezTo>
                <a:cubicBezTo>
                  <a:pt x="122" y="283"/>
                  <a:pt x="121" y="281"/>
                  <a:pt x="121" y="280"/>
                </a:cubicBezTo>
                <a:cubicBezTo>
                  <a:pt x="121" y="279"/>
                  <a:pt x="120" y="277"/>
                  <a:pt x="120" y="276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127" y="285"/>
                </a:moveTo>
                <a:cubicBezTo>
                  <a:pt x="125" y="281"/>
                  <a:pt x="126" y="286"/>
                  <a:pt x="125" y="284"/>
                </a:cubicBezTo>
                <a:cubicBezTo>
                  <a:pt x="125" y="283"/>
                  <a:pt x="125" y="283"/>
                  <a:pt x="125" y="283"/>
                </a:cubicBezTo>
                <a:cubicBezTo>
                  <a:pt x="125" y="282"/>
                  <a:pt x="124" y="281"/>
                  <a:pt x="124" y="280"/>
                </a:cubicBezTo>
                <a:cubicBezTo>
                  <a:pt x="123" y="278"/>
                  <a:pt x="123" y="277"/>
                  <a:pt x="122" y="276"/>
                </a:cubicBezTo>
                <a:cubicBezTo>
                  <a:pt x="122" y="274"/>
                  <a:pt x="122" y="273"/>
                  <a:pt x="121" y="271"/>
                </a:cubicBezTo>
                <a:cubicBezTo>
                  <a:pt x="121" y="268"/>
                  <a:pt x="122" y="266"/>
                  <a:pt x="122" y="263"/>
                </a:cubicBezTo>
                <a:cubicBezTo>
                  <a:pt x="121" y="266"/>
                  <a:pt x="120" y="267"/>
                  <a:pt x="120" y="271"/>
                </a:cubicBezTo>
                <a:cubicBezTo>
                  <a:pt x="120" y="273"/>
                  <a:pt x="121" y="273"/>
                  <a:pt x="121" y="273"/>
                </a:cubicBezTo>
                <a:cubicBezTo>
                  <a:pt x="121" y="274"/>
                  <a:pt x="121" y="274"/>
                  <a:pt x="121" y="274"/>
                </a:cubicBezTo>
                <a:cubicBezTo>
                  <a:pt x="121" y="275"/>
                  <a:pt x="122" y="276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1" y="275"/>
                  <a:pt x="121" y="274"/>
                  <a:pt x="120" y="274"/>
                </a:cubicBezTo>
                <a:cubicBezTo>
                  <a:pt x="119" y="273"/>
                  <a:pt x="119" y="273"/>
                  <a:pt x="119" y="270"/>
                </a:cubicBezTo>
                <a:cubicBezTo>
                  <a:pt x="118" y="266"/>
                  <a:pt x="117" y="263"/>
                  <a:pt x="116" y="259"/>
                </a:cubicBezTo>
                <a:cubicBezTo>
                  <a:pt x="117" y="263"/>
                  <a:pt x="117" y="266"/>
                  <a:pt x="118" y="269"/>
                </a:cubicBezTo>
                <a:cubicBezTo>
                  <a:pt x="119" y="272"/>
                  <a:pt x="120" y="275"/>
                  <a:pt x="121" y="278"/>
                </a:cubicBezTo>
                <a:cubicBezTo>
                  <a:pt x="122" y="281"/>
                  <a:pt x="123" y="284"/>
                  <a:pt x="124" y="287"/>
                </a:cubicBezTo>
                <a:cubicBezTo>
                  <a:pt x="125" y="289"/>
                  <a:pt x="126" y="292"/>
                  <a:pt x="127" y="295"/>
                </a:cubicBezTo>
                <a:cubicBezTo>
                  <a:pt x="128" y="295"/>
                  <a:pt x="128" y="294"/>
                  <a:pt x="127" y="293"/>
                </a:cubicBezTo>
                <a:cubicBezTo>
                  <a:pt x="127" y="293"/>
                  <a:pt x="127" y="291"/>
                  <a:pt x="126" y="290"/>
                </a:cubicBezTo>
                <a:cubicBezTo>
                  <a:pt x="127" y="291"/>
                  <a:pt x="130" y="296"/>
                  <a:pt x="128" y="291"/>
                </a:cubicBezTo>
                <a:cubicBezTo>
                  <a:pt x="127" y="289"/>
                  <a:pt x="129" y="293"/>
                  <a:pt x="128" y="290"/>
                </a:cubicBezTo>
                <a:cubicBezTo>
                  <a:pt x="127" y="288"/>
                  <a:pt x="127" y="287"/>
                  <a:pt x="127" y="285"/>
                </a:cubicBezTo>
                <a:close/>
                <a:moveTo>
                  <a:pt x="353" y="440"/>
                </a:moveTo>
                <a:cubicBezTo>
                  <a:pt x="352" y="440"/>
                  <a:pt x="352" y="440"/>
                  <a:pt x="351" y="441"/>
                </a:cubicBezTo>
                <a:cubicBezTo>
                  <a:pt x="351" y="441"/>
                  <a:pt x="352" y="439"/>
                  <a:pt x="358" y="435"/>
                </a:cubicBezTo>
                <a:cubicBezTo>
                  <a:pt x="354" y="438"/>
                  <a:pt x="348" y="441"/>
                  <a:pt x="348" y="443"/>
                </a:cubicBezTo>
                <a:cubicBezTo>
                  <a:pt x="347" y="443"/>
                  <a:pt x="347" y="443"/>
                  <a:pt x="347" y="443"/>
                </a:cubicBezTo>
                <a:cubicBezTo>
                  <a:pt x="344" y="444"/>
                  <a:pt x="342" y="445"/>
                  <a:pt x="340" y="446"/>
                </a:cubicBezTo>
                <a:cubicBezTo>
                  <a:pt x="339" y="447"/>
                  <a:pt x="335" y="450"/>
                  <a:pt x="332" y="451"/>
                </a:cubicBezTo>
                <a:cubicBezTo>
                  <a:pt x="331" y="453"/>
                  <a:pt x="320" y="458"/>
                  <a:pt x="318" y="461"/>
                </a:cubicBezTo>
                <a:cubicBezTo>
                  <a:pt x="322" y="459"/>
                  <a:pt x="325" y="457"/>
                  <a:pt x="328" y="455"/>
                </a:cubicBezTo>
                <a:cubicBezTo>
                  <a:pt x="330" y="454"/>
                  <a:pt x="331" y="454"/>
                  <a:pt x="333" y="453"/>
                </a:cubicBezTo>
                <a:cubicBezTo>
                  <a:pt x="334" y="452"/>
                  <a:pt x="336" y="451"/>
                  <a:pt x="337" y="450"/>
                </a:cubicBezTo>
                <a:cubicBezTo>
                  <a:pt x="343" y="447"/>
                  <a:pt x="349" y="444"/>
                  <a:pt x="355" y="440"/>
                </a:cubicBezTo>
                <a:cubicBezTo>
                  <a:pt x="355" y="440"/>
                  <a:pt x="354" y="440"/>
                  <a:pt x="353" y="441"/>
                </a:cubicBezTo>
                <a:cubicBezTo>
                  <a:pt x="355" y="439"/>
                  <a:pt x="357" y="438"/>
                  <a:pt x="360" y="436"/>
                </a:cubicBezTo>
                <a:cubicBezTo>
                  <a:pt x="362" y="436"/>
                  <a:pt x="362" y="435"/>
                  <a:pt x="364" y="434"/>
                </a:cubicBezTo>
                <a:cubicBezTo>
                  <a:pt x="364" y="434"/>
                  <a:pt x="365" y="433"/>
                  <a:pt x="364" y="433"/>
                </a:cubicBezTo>
                <a:cubicBezTo>
                  <a:pt x="360" y="436"/>
                  <a:pt x="355" y="438"/>
                  <a:pt x="353" y="440"/>
                </a:cubicBezTo>
                <a:close/>
                <a:moveTo>
                  <a:pt x="341" y="447"/>
                </a:moveTo>
                <a:cubicBezTo>
                  <a:pt x="341" y="447"/>
                  <a:pt x="341" y="447"/>
                  <a:pt x="341" y="446"/>
                </a:cubicBezTo>
                <a:cubicBezTo>
                  <a:pt x="344" y="445"/>
                  <a:pt x="348" y="443"/>
                  <a:pt x="346" y="445"/>
                </a:cubicBezTo>
                <a:cubicBezTo>
                  <a:pt x="347" y="444"/>
                  <a:pt x="347" y="444"/>
                  <a:pt x="347" y="444"/>
                </a:cubicBezTo>
                <a:cubicBezTo>
                  <a:pt x="344" y="446"/>
                  <a:pt x="341" y="447"/>
                  <a:pt x="341" y="447"/>
                </a:cubicBezTo>
                <a:close/>
                <a:moveTo>
                  <a:pt x="307" y="446"/>
                </a:moveTo>
                <a:cubicBezTo>
                  <a:pt x="305" y="447"/>
                  <a:pt x="303" y="447"/>
                  <a:pt x="301" y="448"/>
                </a:cubicBezTo>
                <a:cubicBezTo>
                  <a:pt x="298" y="449"/>
                  <a:pt x="296" y="449"/>
                  <a:pt x="293" y="450"/>
                </a:cubicBezTo>
                <a:cubicBezTo>
                  <a:pt x="292" y="450"/>
                  <a:pt x="290" y="451"/>
                  <a:pt x="290" y="450"/>
                </a:cubicBezTo>
                <a:cubicBezTo>
                  <a:pt x="290" y="450"/>
                  <a:pt x="292" y="450"/>
                  <a:pt x="292" y="450"/>
                </a:cubicBezTo>
                <a:cubicBezTo>
                  <a:pt x="296" y="449"/>
                  <a:pt x="299" y="448"/>
                  <a:pt x="302" y="447"/>
                </a:cubicBezTo>
                <a:cubicBezTo>
                  <a:pt x="305" y="446"/>
                  <a:pt x="307" y="445"/>
                  <a:pt x="310" y="444"/>
                </a:cubicBezTo>
                <a:cubicBezTo>
                  <a:pt x="311" y="444"/>
                  <a:pt x="317" y="442"/>
                  <a:pt x="316" y="442"/>
                </a:cubicBezTo>
                <a:cubicBezTo>
                  <a:pt x="315" y="442"/>
                  <a:pt x="311" y="443"/>
                  <a:pt x="307" y="444"/>
                </a:cubicBezTo>
                <a:cubicBezTo>
                  <a:pt x="304" y="445"/>
                  <a:pt x="304" y="445"/>
                  <a:pt x="304" y="445"/>
                </a:cubicBezTo>
                <a:cubicBezTo>
                  <a:pt x="301" y="446"/>
                  <a:pt x="301" y="446"/>
                  <a:pt x="301" y="446"/>
                </a:cubicBezTo>
                <a:cubicBezTo>
                  <a:pt x="299" y="446"/>
                  <a:pt x="297" y="447"/>
                  <a:pt x="295" y="448"/>
                </a:cubicBezTo>
                <a:cubicBezTo>
                  <a:pt x="291" y="449"/>
                  <a:pt x="287" y="450"/>
                  <a:pt x="283" y="451"/>
                </a:cubicBezTo>
                <a:cubicBezTo>
                  <a:pt x="276" y="452"/>
                  <a:pt x="271" y="453"/>
                  <a:pt x="272" y="454"/>
                </a:cubicBezTo>
                <a:cubicBezTo>
                  <a:pt x="272" y="454"/>
                  <a:pt x="271" y="454"/>
                  <a:pt x="269" y="454"/>
                </a:cubicBezTo>
                <a:cubicBezTo>
                  <a:pt x="263" y="455"/>
                  <a:pt x="262" y="455"/>
                  <a:pt x="262" y="455"/>
                </a:cubicBezTo>
                <a:cubicBezTo>
                  <a:pt x="262" y="455"/>
                  <a:pt x="263" y="456"/>
                  <a:pt x="261" y="456"/>
                </a:cubicBezTo>
                <a:cubicBezTo>
                  <a:pt x="269" y="455"/>
                  <a:pt x="272" y="454"/>
                  <a:pt x="275" y="453"/>
                </a:cubicBezTo>
                <a:cubicBezTo>
                  <a:pt x="276" y="452"/>
                  <a:pt x="279" y="452"/>
                  <a:pt x="283" y="452"/>
                </a:cubicBezTo>
                <a:cubicBezTo>
                  <a:pt x="289" y="451"/>
                  <a:pt x="284" y="453"/>
                  <a:pt x="288" y="452"/>
                </a:cubicBezTo>
                <a:cubicBezTo>
                  <a:pt x="293" y="450"/>
                  <a:pt x="301" y="449"/>
                  <a:pt x="307" y="446"/>
                </a:cubicBezTo>
                <a:close/>
                <a:moveTo>
                  <a:pt x="117" y="267"/>
                </a:moveTo>
                <a:cubicBezTo>
                  <a:pt x="117" y="268"/>
                  <a:pt x="117" y="269"/>
                  <a:pt x="117" y="269"/>
                </a:cubicBezTo>
                <a:cubicBezTo>
                  <a:pt x="117" y="270"/>
                  <a:pt x="117" y="271"/>
                  <a:pt x="118" y="272"/>
                </a:cubicBezTo>
                <a:cubicBezTo>
                  <a:pt x="118" y="273"/>
                  <a:pt x="118" y="274"/>
                  <a:pt x="119" y="275"/>
                </a:cubicBezTo>
                <a:cubicBezTo>
                  <a:pt x="119" y="275"/>
                  <a:pt x="119" y="275"/>
                  <a:pt x="120" y="276"/>
                </a:cubicBezTo>
                <a:cubicBezTo>
                  <a:pt x="119" y="274"/>
                  <a:pt x="119" y="272"/>
                  <a:pt x="118" y="271"/>
                </a:cubicBezTo>
                <a:cubicBezTo>
                  <a:pt x="118" y="269"/>
                  <a:pt x="117" y="268"/>
                  <a:pt x="117" y="26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7" y="89"/>
                </a:move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lose/>
                <a:moveTo>
                  <a:pt x="80" y="72"/>
                </a:moveTo>
                <a:cubicBezTo>
                  <a:pt x="80" y="72"/>
                  <a:pt x="81" y="71"/>
                  <a:pt x="78" y="74"/>
                </a:cubicBezTo>
                <a:cubicBezTo>
                  <a:pt x="76" y="76"/>
                  <a:pt x="71" y="81"/>
                  <a:pt x="71" y="82"/>
                </a:cubicBezTo>
                <a:cubicBezTo>
                  <a:pt x="71" y="83"/>
                  <a:pt x="75" y="78"/>
                  <a:pt x="77" y="76"/>
                </a:cubicBezTo>
                <a:cubicBezTo>
                  <a:pt x="78" y="75"/>
                  <a:pt x="78" y="75"/>
                  <a:pt x="79" y="75"/>
                </a:cubicBezTo>
                <a:cubicBezTo>
                  <a:pt x="81" y="72"/>
                  <a:pt x="89" y="64"/>
                  <a:pt x="80" y="72"/>
                </a:cubicBezTo>
                <a:close/>
                <a:moveTo>
                  <a:pt x="146" y="315"/>
                </a:moveTo>
                <a:cubicBezTo>
                  <a:pt x="146" y="316"/>
                  <a:pt x="147" y="317"/>
                  <a:pt x="147" y="318"/>
                </a:cubicBezTo>
                <a:cubicBezTo>
                  <a:pt x="147" y="317"/>
                  <a:pt x="150" y="320"/>
                  <a:pt x="149" y="319"/>
                </a:cubicBezTo>
                <a:cubicBezTo>
                  <a:pt x="149" y="318"/>
                  <a:pt x="148" y="317"/>
                  <a:pt x="147" y="315"/>
                </a:cubicBezTo>
                <a:cubicBezTo>
                  <a:pt x="146" y="314"/>
                  <a:pt x="145" y="313"/>
                  <a:pt x="144" y="312"/>
                </a:cubicBezTo>
                <a:cubicBezTo>
                  <a:pt x="145" y="313"/>
                  <a:pt x="145" y="314"/>
                  <a:pt x="146" y="315"/>
                </a:cubicBezTo>
                <a:close/>
                <a:moveTo>
                  <a:pt x="132" y="196"/>
                </a:moveTo>
                <a:cubicBezTo>
                  <a:pt x="133" y="194"/>
                  <a:pt x="133" y="193"/>
                  <a:pt x="134" y="192"/>
                </a:cubicBezTo>
                <a:cubicBezTo>
                  <a:pt x="135" y="190"/>
                  <a:pt x="134" y="191"/>
                  <a:pt x="134" y="190"/>
                </a:cubicBezTo>
                <a:cubicBezTo>
                  <a:pt x="134" y="190"/>
                  <a:pt x="133" y="191"/>
                  <a:pt x="133" y="192"/>
                </a:cubicBezTo>
                <a:cubicBezTo>
                  <a:pt x="132" y="193"/>
                  <a:pt x="132" y="194"/>
                  <a:pt x="132" y="196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98"/>
                  <a:pt x="131" y="199"/>
                  <a:pt x="130" y="200"/>
                </a:cubicBezTo>
                <a:cubicBezTo>
                  <a:pt x="131" y="199"/>
                  <a:pt x="131" y="198"/>
                  <a:pt x="131" y="198"/>
                </a:cubicBezTo>
                <a:cubicBezTo>
                  <a:pt x="132" y="197"/>
                  <a:pt x="132" y="196"/>
                  <a:pt x="132" y="196"/>
                </a:cubicBezTo>
                <a:close/>
                <a:moveTo>
                  <a:pt x="173" y="332"/>
                </a:moveTo>
                <a:cubicBezTo>
                  <a:pt x="174" y="333"/>
                  <a:pt x="175" y="334"/>
                  <a:pt x="176" y="334"/>
                </a:cubicBezTo>
                <a:cubicBezTo>
                  <a:pt x="177" y="334"/>
                  <a:pt x="176" y="334"/>
                  <a:pt x="175" y="333"/>
                </a:cubicBezTo>
                <a:cubicBezTo>
                  <a:pt x="175" y="333"/>
                  <a:pt x="174" y="332"/>
                  <a:pt x="175" y="333"/>
                </a:cubicBezTo>
                <a:cubicBezTo>
                  <a:pt x="175" y="333"/>
                  <a:pt x="176" y="333"/>
                  <a:pt x="176" y="334"/>
                </a:cubicBezTo>
                <a:cubicBezTo>
                  <a:pt x="177" y="334"/>
                  <a:pt x="178" y="335"/>
                  <a:pt x="180" y="336"/>
                </a:cubicBezTo>
                <a:cubicBezTo>
                  <a:pt x="181" y="336"/>
                  <a:pt x="182" y="337"/>
                  <a:pt x="183" y="338"/>
                </a:cubicBezTo>
                <a:cubicBezTo>
                  <a:pt x="182" y="337"/>
                  <a:pt x="182" y="337"/>
                  <a:pt x="181" y="336"/>
                </a:cubicBezTo>
                <a:cubicBezTo>
                  <a:pt x="178" y="334"/>
                  <a:pt x="176" y="333"/>
                  <a:pt x="173" y="332"/>
                </a:cubicBezTo>
                <a:cubicBezTo>
                  <a:pt x="173" y="331"/>
                  <a:pt x="172" y="331"/>
                  <a:pt x="173" y="332"/>
                </a:cubicBezTo>
                <a:close/>
                <a:moveTo>
                  <a:pt x="51" y="94"/>
                </a:moveTo>
                <a:cubicBezTo>
                  <a:pt x="52" y="92"/>
                  <a:pt x="53" y="91"/>
                  <a:pt x="53" y="91"/>
                </a:cubicBezTo>
                <a:cubicBezTo>
                  <a:pt x="52" y="91"/>
                  <a:pt x="51" y="93"/>
                  <a:pt x="50" y="94"/>
                </a:cubicBezTo>
                <a:cubicBezTo>
                  <a:pt x="48" y="97"/>
                  <a:pt x="46" y="100"/>
                  <a:pt x="44" y="102"/>
                </a:cubicBezTo>
                <a:cubicBezTo>
                  <a:pt x="46" y="101"/>
                  <a:pt x="48" y="98"/>
                  <a:pt x="49" y="97"/>
                </a:cubicBezTo>
                <a:cubicBezTo>
                  <a:pt x="49" y="97"/>
                  <a:pt x="50" y="96"/>
                  <a:pt x="52" y="93"/>
                </a:cubicBezTo>
                <a:cubicBezTo>
                  <a:pt x="51" y="94"/>
                  <a:pt x="48" y="97"/>
                  <a:pt x="51" y="94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65" y="87"/>
                </a:moveTo>
                <a:cubicBezTo>
                  <a:pt x="66" y="86"/>
                  <a:pt x="67" y="84"/>
                  <a:pt x="69" y="83"/>
                </a:cubicBezTo>
                <a:cubicBezTo>
                  <a:pt x="70" y="81"/>
                  <a:pt x="71" y="80"/>
                  <a:pt x="72" y="79"/>
                </a:cubicBezTo>
                <a:cubicBezTo>
                  <a:pt x="75" y="76"/>
                  <a:pt x="77" y="74"/>
                  <a:pt x="80" y="72"/>
                </a:cubicBezTo>
                <a:cubicBezTo>
                  <a:pt x="79" y="72"/>
                  <a:pt x="79" y="71"/>
                  <a:pt x="77" y="72"/>
                </a:cubicBezTo>
                <a:cubicBezTo>
                  <a:pt x="72" y="78"/>
                  <a:pt x="68" y="83"/>
                  <a:pt x="65" y="87"/>
                </a:cubicBezTo>
                <a:close/>
                <a:moveTo>
                  <a:pt x="80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1"/>
                  <a:pt x="80" y="71"/>
                  <a:pt x="80" y="71"/>
                </a:cubicBezTo>
                <a:lnTo>
                  <a:pt x="80" y="72"/>
                </a:lnTo>
                <a:close/>
                <a:moveTo>
                  <a:pt x="51" y="102"/>
                </a:moveTo>
                <a:cubicBezTo>
                  <a:pt x="54" y="97"/>
                  <a:pt x="57" y="94"/>
                  <a:pt x="57" y="93"/>
                </a:cubicBezTo>
                <a:cubicBezTo>
                  <a:pt x="57" y="92"/>
                  <a:pt x="58" y="91"/>
                  <a:pt x="59" y="89"/>
                </a:cubicBezTo>
                <a:cubicBezTo>
                  <a:pt x="60" y="89"/>
                  <a:pt x="61" y="88"/>
                  <a:pt x="61" y="87"/>
                </a:cubicBezTo>
                <a:cubicBezTo>
                  <a:pt x="65" y="83"/>
                  <a:pt x="65" y="83"/>
                  <a:pt x="64" y="83"/>
                </a:cubicBezTo>
                <a:cubicBezTo>
                  <a:pt x="63" y="83"/>
                  <a:pt x="63" y="83"/>
                  <a:pt x="64" y="82"/>
                </a:cubicBezTo>
                <a:cubicBezTo>
                  <a:pt x="65" y="81"/>
                  <a:pt x="66" y="79"/>
                  <a:pt x="68" y="77"/>
                </a:cubicBezTo>
                <a:cubicBezTo>
                  <a:pt x="71" y="75"/>
                  <a:pt x="73" y="72"/>
                  <a:pt x="75" y="70"/>
                </a:cubicBezTo>
                <a:cubicBezTo>
                  <a:pt x="77" y="68"/>
                  <a:pt x="79" y="66"/>
                  <a:pt x="81" y="64"/>
                </a:cubicBezTo>
                <a:cubicBezTo>
                  <a:pt x="78" y="67"/>
                  <a:pt x="75" y="69"/>
                  <a:pt x="73" y="71"/>
                </a:cubicBezTo>
                <a:cubicBezTo>
                  <a:pt x="70" y="74"/>
                  <a:pt x="68" y="76"/>
                  <a:pt x="66" y="78"/>
                </a:cubicBezTo>
                <a:cubicBezTo>
                  <a:pt x="61" y="82"/>
                  <a:pt x="57" y="86"/>
                  <a:pt x="52" y="93"/>
                </a:cubicBezTo>
                <a:cubicBezTo>
                  <a:pt x="52" y="94"/>
                  <a:pt x="45" y="103"/>
                  <a:pt x="42" y="108"/>
                </a:cubicBezTo>
                <a:cubicBezTo>
                  <a:pt x="44" y="106"/>
                  <a:pt x="45" y="103"/>
                  <a:pt x="47" y="101"/>
                </a:cubicBezTo>
                <a:cubicBezTo>
                  <a:pt x="49" y="99"/>
                  <a:pt x="50" y="97"/>
                  <a:pt x="51" y="96"/>
                </a:cubicBezTo>
                <a:cubicBezTo>
                  <a:pt x="52" y="96"/>
                  <a:pt x="53" y="95"/>
                  <a:pt x="53" y="95"/>
                </a:cubicBezTo>
                <a:cubicBezTo>
                  <a:pt x="51" y="97"/>
                  <a:pt x="49" y="100"/>
                  <a:pt x="49" y="100"/>
                </a:cubicBezTo>
                <a:cubicBezTo>
                  <a:pt x="49" y="100"/>
                  <a:pt x="49" y="98"/>
                  <a:pt x="48" y="101"/>
                </a:cubicBezTo>
                <a:cubicBezTo>
                  <a:pt x="47" y="103"/>
                  <a:pt x="45" y="105"/>
                  <a:pt x="44" y="107"/>
                </a:cubicBezTo>
                <a:cubicBezTo>
                  <a:pt x="43" y="109"/>
                  <a:pt x="41" y="111"/>
                  <a:pt x="40" y="113"/>
                </a:cubicBezTo>
                <a:cubicBezTo>
                  <a:pt x="39" y="115"/>
                  <a:pt x="38" y="117"/>
                  <a:pt x="37" y="119"/>
                </a:cubicBezTo>
                <a:cubicBezTo>
                  <a:pt x="35" y="122"/>
                  <a:pt x="34" y="125"/>
                  <a:pt x="32" y="127"/>
                </a:cubicBezTo>
                <a:cubicBezTo>
                  <a:pt x="34" y="123"/>
                  <a:pt x="36" y="120"/>
                  <a:pt x="38" y="117"/>
                </a:cubicBezTo>
                <a:cubicBezTo>
                  <a:pt x="35" y="121"/>
                  <a:pt x="33" y="125"/>
                  <a:pt x="31" y="129"/>
                </a:cubicBezTo>
                <a:cubicBezTo>
                  <a:pt x="30" y="131"/>
                  <a:pt x="29" y="134"/>
                  <a:pt x="28" y="136"/>
                </a:cubicBezTo>
                <a:cubicBezTo>
                  <a:pt x="27" y="138"/>
                  <a:pt x="26" y="140"/>
                  <a:pt x="25" y="143"/>
                </a:cubicBezTo>
                <a:cubicBezTo>
                  <a:pt x="28" y="137"/>
                  <a:pt x="32" y="128"/>
                  <a:pt x="36" y="123"/>
                </a:cubicBezTo>
                <a:cubicBezTo>
                  <a:pt x="37" y="121"/>
                  <a:pt x="40" y="116"/>
                  <a:pt x="38" y="121"/>
                </a:cubicBezTo>
                <a:cubicBezTo>
                  <a:pt x="37" y="124"/>
                  <a:pt x="38" y="123"/>
                  <a:pt x="39" y="122"/>
                </a:cubicBezTo>
                <a:cubicBezTo>
                  <a:pt x="39" y="122"/>
                  <a:pt x="42" y="118"/>
                  <a:pt x="42" y="117"/>
                </a:cubicBezTo>
                <a:cubicBezTo>
                  <a:pt x="41" y="117"/>
                  <a:pt x="42" y="116"/>
                  <a:pt x="42" y="116"/>
                </a:cubicBezTo>
                <a:cubicBezTo>
                  <a:pt x="43" y="115"/>
                  <a:pt x="45" y="113"/>
                  <a:pt x="46" y="111"/>
                </a:cubicBezTo>
                <a:cubicBezTo>
                  <a:pt x="46" y="111"/>
                  <a:pt x="46" y="109"/>
                  <a:pt x="47" y="108"/>
                </a:cubicBezTo>
                <a:cubicBezTo>
                  <a:pt x="48" y="106"/>
                  <a:pt x="50" y="104"/>
                  <a:pt x="51" y="102"/>
                </a:cubicBezTo>
                <a:close/>
                <a:moveTo>
                  <a:pt x="129" y="451"/>
                </a:move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lose/>
                <a:moveTo>
                  <a:pt x="127" y="449"/>
                </a:moveTo>
                <a:cubicBezTo>
                  <a:pt x="124" y="447"/>
                  <a:pt x="121" y="445"/>
                  <a:pt x="118" y="444"/>
                </a:cubicBezTo>
                <a:cubicBezTo>
                  <a:pt x="120" y="445"/>
                  <a:pt x="122" y="447"/>
                  <a:pt x="124" y="448"/>
                </a:cubicBezTo>
                <a:cubicBezTo>
                  <a:pt x="127" y="449"/>
                  <a:pt x="129" y="450"/>
                  <a:pt x="129" y="451"/>
                </a:cubicBezTo>
                <a:cubicBezTo>
                  <a:pt x="131" y="452"/>
                  <a:pt x="132" y="452"/>
                  <a:pt x="136" y="453"/>
                </a:cubicBezTo>
                <a:cubicBezTo>
                  <a:pt x="133" y="452"/>
                  <a:pt x="130" y="450"/>
                  <a:pt x="127" y="449"/>
                </a:cubicBezTo>
                <a:close/>
                <a:moveTo>
                  <a:pt x="129" y="451"/>
                </a:move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22" y="447"/>
                  <a:pt x="122" y="447"/>
                </a:cubicBezTo>
                <a:cubicBezTo>
                  <a:pt x="115" y="443"/>
                  <a:pt x="115" y="443"/>
                  <a:pt x="115" y="443"/>
                </a:cubicBezTo>
                <a:cubicBezTo>
                  <a:pt x="108" y="439"/>
                  <a:pt x="108" y="439"/>
                  <a:pt x="108" y="439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2" y="435"/>
                  <a:pt x="102" y="435"/>
                  <a:pt x="102" y="435"/>
                </a:cubicBezTo>
                <a:cubicBezTo>
                  <a:pt x="106" y="438"/>
                  <a:pt x="110" y="440"/>
                  <a:pt x="114" y="443"/>
                </a:cubicBezTo>
                <a:cubicBezTo>
                  <a:pt x="117" y="444"/>
                  <a:pt x="119" y="446"/>
                  <a:pt x="121" y="447"/>
                </a:cubicBezTo>
                <a:cubicBezTo>
                  <a:pt x="123" y="448"/>
                  <a:pt x="125" y="449"/>
                  <a:pt x="128" y="451"/>
                </a:cubicBezTo>
                <a:cubicBezTo>
                  <a:pt x="128" y="451"/>
                  <a:pt x="128" y="451"/>
                  <a:pt x="129" y="451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32" y="465"/>
                </a:moveTo>
                <a:cubicBezTo>
                  <a:pt x="136" y="466"/>
                  <a:pt x="140" y="468"/>
                  <a:pt x="145" y="470"/>
                </a:cubicBezTo>
                <a:cubicBezTo>
                  <a:pt x="142" y="469"/>
                  <a:pt x="140" y="468"/>
                  <a:pt x="137" y="467"/>
                </a:cubicBezTo>
                <a:cubicBezTo>
                  <a:pt x="135" y="466"/>
                  <a:pt x="132" y="465"/>
                  <a:pt x="130" y="464"/>
                </a:cubicBezTo>
                <a:cubicBezTo>
                  <a:pt x="129" y="463"/>
                  <a:pt x="126" y="462"/>
                  <a:pt x="128" y="464"/>
                </a:cubicBezTo>
                <a:cubicBezTo>
                  <a:pt x="130" y="465"/>
                  <a:pt x="132" y="466"/>
                  <a:pt x="135" y="467"/>
                </a:cubicBezTo>
                <a:cubicBezTo>
                  <a:pt x="138" y="468"/>
                  <a:pt x="130" y="464"/>
                  <a:pt x="132" y="465"/>
                </a:cubicBezTo>
                <a:close/>
                <a:moveTo>
                  <a:pt x="190" y="438"/>
                </a:moveTo>
                <a:cubicBezTo>
                  <a:pt x="184" y="436"/>
                  <a:pt x="178" y="434"/>
                  <a:pt x="172" y="433"/>
                </a:cubicBezTo>
                <a:cubicBezTo>
                  <a:pt x="178" y="435"/>
                  <a:pt x="184" y="437"/>
                  <a:pt x="190" y="438"/>
                </a:cubicBezTo>
                <a:close/>
                <a:moveTo>
                  <a:pt x="150" y="449"/>
                </a:moveTo>
                <a:cubicBezTo>
                  <a:pt x="148" y="448"/>
                  <a:pt x="146" y="447"/>
                  <a:pt x="144" y="447"/>
                </a:cubicBezTo>
                <a:cubicBezTo>
                  <a:pt x="140" y="445"/>
                  <a:pt x="136" y="443"/>
                  <a:pt x="131" y="441"/>
                </a:cubicBezTo>
                <a:cubicBezTo>
                  <a:pt x="135" y="443"/>
                  <a:pt x="140" y="445"/>
                  <a:pt x="144" y="447"/>
                </a:cubicBezTo>
                <a:cubicBezTo>
                  <a:pt x="146" y="448"/>
                  <a:pt x="148" y="449"/>
                  <a:pt x="150" y="450"/>
                </a:cubicBezTo>
                <a:cubicBezTo>
                  <a:pt x="153" y="451"/>
                  <a:pt x="155" y="452"/>
                  <a:pt x="157" y="453"/>
                </a:cubicBezTo>
                <a:cubicBezTo>
                  <a:pt x="157" y="453"/>
                  <a:pt x="159" y="453"/>
                  <a:pt x="161" y="454"/>
                </a:cubicBezTo>
                <a:cubicBezTo>
                  <a:pt x="163" y="454"/>
                  <a:pt x="164" y="455"/>
                  <a:pt x="163" y="454"/>
                </a:cubicBezTo>
                <a:cubicBezTo>
                  <a:pt x="161" y="454"/>
                  <a:pt x="158" y="453"/>
                  <a:pt x="157" y="452"/>
                </a:cubicBezTo>
                <a:cubicBezTo>
                  <a:pt x="155" y="451"/>
                  <a:pt x="152" y="450"/>
                  <a:pt x="150" y="449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90" y="408"/>
                  <a:pt x="92" y="411"/>
                  <a:pt x="93" y="411"/>
                </a:cubicBezTo>
                <a:cubicBezTo>
                  <a:pt x="90" y="408"/>
                  <a:pt x="91" y="408"/>
                  <a:pt x="90" y="407"/>
                </a:cubicBezTo>
                <a:cubicBezTo>
                  <a:pt x="87" y="405"/>
                  <a:pt x="84" y="402"/>
                  <a:pt x="80" y="399"/>
                </a:cubicBezTo>
                <a:cubicBezTo>
                  <a:pt x="79" y="397"/>
                  <a:pt x="77" y="396"/>
                  <a:pt x="75" y="394"/>
                </a:cubicBezTo>
                <a:cubicBezTo>
                  <a:pt x="74" y="392"/>
                  <a:pt x="72" y="390"/>
                  <a:pt x="70" y="388"/>
                </a:cubicBezTo>
                <a:cubicBezTo>
                  <a:pt x="72" y="390"/>
                  <a:pt x="74" y="392"/>
                  <a:pt x="75" y="394"/>
                </a:cubicBezTo>
                <a:cubicBezTo>
                  <a:pt x="77" y="396"/>
                  <a:pt x="78" y="397"/>
                  <a:pt x="80" y="399"/>
                </a:cubicBezTo>
                <a:cubicBezTo>
                  <a:pt x="83" y="402"/>
                  <a:pt x="86" y="404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122" y="445"/>
                </a:moveTo>
                <a:cubicBezTo>
                  <a:pt x="119" y="443"/>
                  <a:pt x="116" y="442"/>
                  <a:pt x="113" y="440"/>
                </a:cubicBezTo>
                <a:cubicBezTo>
                  <a:pt x="111" y="438"/>
                  <a:pt x="116" y="441"/>
                  <a:pt x="112" y="438"/>
                </a:cubicBezTo>
                <a:cubicBezTo>
                  <a:pt x="110" y="437"/>
                  <a:pt x="108" y="436"/>
                  <a:pt x="107" y="436"/>
                </a:cubicBezTo>
                <a:cubicBezTo>
                  <a:pt x="105" y="435"/>
                  <a:pt x="104" y="434"/>
                  <a:pt x="103" y="433"/>
                </a:cubicBezTo>
                <a:cubicBezTo>
                  <a:pt x="102" y="433"/>
                  <a:pt x="101" y="433"/>
                  <a:pt x="99" y="431"/>
                </a:cubicBezTo>
                <a:cubicBezTo>
                  <a:pt x="105" y="436"/>
                  <a:pt x="111" y="441"/>
                  <a:pt x="118" y="444"/>
                </a:cubicBezTo>
                <a:cubicBezTo>
                  <a:pt x="115" y="442"/>
                  <a:pt x="115" y="442"/>
                  <a:pt x="122" y="445"/>
                </a:cubicBezTo>
                <a:close/>
                <a:moveTo>
                  <a:pt x="111" y="427"/>
                </a:moveTo>
                <a:cubicBezTo>
                  <a:pt x="110" y="426"/>
                  <a:pt x="108" y="425"/>
                  <a:pt x="107" y="424"/>
                </a:cubicBezTo>
                <a:cubicBezTo>
                  <a:pt x="106" y="423"/>
                  <a:pt x="108" y="425"/>
                  <a:pt x="109" y="425"/>
                </a:cubicBezTo>
                <a:cubicBezTo>
                  <a:pt x="113" y="428"/>
                  <a:pt x="113" y="428"/>
                  <a:pt x="113" y="427"/>
                </a:cubicBezTo>
                <a:cubicBezTo>
                  <a:pt x="112" y="426"/>
                  <a:pt x="109" y="424"/>
                  <a:pt x="106" y="422"/>
                </a:cubicBezTo>
                <a:cubicBezTo>
                  <a:pt x="103" y="420"/>
                  <a:pt x="100" y="417"/>
                  <a:pt x="96" y="415"/>
                </a:cubicBezTo>
                <a:cubicBezTo>
                  <a:pt x="93" y="412"/>
                  <a:pt x="90" y="409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6" y="405"/>
                  <a:pt x="87" y="407"/>
                  <a:pt x="86" y="406"/>
                </a:cubicBezTo>
                <a:cubicBezTo>
                  <a:pt x="89" y="409"/>
                  <a:pt x="90" y="411"/>
                  <a:pt x="95" y="415"/>
                </a:cubicBezTo>
                <a:cubicBezTo>
                  <a:pt x="97" y="417"/>
                  <a:pt x="100" y="419"/>
                  <a:pt x="103" y="421"/>
                </a:cubicBezTo>
                <a:cubicBezTo>
                  <a:pt x="105" y="423"/>
                  <a:pt x="108" y="425"/>
                  <a:pt x="111" y="427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46" y="327"/>
                </a:moveTo>
                <a:cubicBezTo>
                  <a:pt x="146" y="328"/>
                  <a:pt x="144" y="325"/>
                  <a:pt x="143" y="326"/>
                </a:cubicBezTo>
                <a:cubicBezTo>
                  <a:pt x="145" y="327"/>
                  <a:pt x="146" y="329"/>
                  <a:pt x="148" y="330"/>
                </a:cubicBezTo>
                <a:cubicBezTo>
                  <a:pt x="150" y="332"/>
                  <a:pt x="149" y="331"/>
                  <a:pt x="149" y="330"/>
                </a:cubicBezTo>
                <a:cubicBezTo>
                  <a:pt x="148" y="330"/>
                  <a:pt x="146" y="327"/>
                  <a:pt x="146" y="327"/>
                </a:cubicBezTo>
                <a:close/>
                <a:moveTo>
                  <a:pt x="221" y="460"/>
                </a:moveTo>
                <a:cubicBezTo>
                  <a:pt x="229" y="461"/>
                  <a:pt x="229" y="461"/>
                  <a:pt x="241" y="461"/>
                </a:cubicBezTo>
                <a:cubicBezTo>
                  <a:pt x="238" y="461"/>
                  <a:pt x="236" y="460"/>
                  <a:pt x="234" y="460"/>
                </a:cubicBezTo>
                <a:cubicBezTo>
                  <a:pt x="235" y="460"/>
                  <a:pt x="240" y="460"/>
                  <a:pt x="239" y="460"/>
                </a:cubicBezTo>
                <a:cubicBezTo>
                  <a:pt x="234" y="459"/>
                  <a:pt x="230" y="460"/>
                  <a:pt x="224" y="460"/>
                </a:cubicBezTo>
                <a:cubicBezTo>
                  <a:pt x="226" y="460"/>
                  <a:pt x="230" y="460"/>
                  <a:pt x="230" y="461"/>
                </a:cubicBezTo>
                <a:cubicBezTo>
                  <a:pt x="227" y="461"/>
                  <a:pt x="223" y="460"/>
                  <a:pt x="221" y="460"/>
                </a:cubicBezTo>
                <a:close/>
                <a:moveTo>
                  <a:pt x="375" y="93"/>
                </a:move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5" y="93"/>
                  <a:pt x="375" y="93"/>
                </a:cubicBezTo>
                <a:close/>
                <a:moveTo>
                  <a:pt x="168" y="454"/>
                </a:moveTo>
                <a:cubicBezTo>
                  <a:pt x="169" y="455"/>
                  <a:pt x="172" y="456"/>
                  <a:pt x="173" y="456"/>
                </a:cubicBezTo>
                <a:cubicBezTo>
                  <a:pt x="168" y="454"/>
                  <a:pt x="161" y="452"/>
                  <a:pt x="158" y="451"/>
                </a:cubicBezTo>
                <a:cubicBezTo>
                  <a:pt x="150" y="447"/>
                  <a:pt x="147" y="446"/>
                  <a:pt x="144" y="445"/>
                </a:cubicBezTo>
                <a:cubicBezTo>
                  <a:pt x="149" y="448"/>
                  <a:pt x="159" y="451"/>
                  <a:pt x="162" y="453"/>
                </a:cubicBezTo>
                <a:cubicBezTo>
                  <a:pt x="159" y="452"/>
                  <a:pt x="157" y="451"/>
                  <a:pt x="154" y="450"/>
                </a:cubicBezTo>
                <a:cubicBezTo>
                  <a:pt x="151" y="449"/>
                  <a:pt x="149" y="448"/>
                  <a:pt x="147" y="447"/>
                </a:cubicBezTo>
                <a:cubicBezTo>
                  <a:pt x="148" y="448"/>
                  <a:pt x="149" y="449"/>
                  <a:pt x="151" y="449"/>
                </a:cubicBezTo>
                <a:cubicBezTo>
                  <a:pt x="152" y="450"/>
                  <a:pt x="154" y="450"/>
                  <a:pt x="155" y="451"/>
                </a:cubicBezTo>
                <a:cubicBezTo>
                  <a:pt x="158" y="452"/>
                  <a:pt x="161" y="453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8" y="456"/>
                  <a:pt x="172" y="457"/>
                  <a:pt x="177" y="459"/>
                </a:cubicBezTo>
                <a:cubicBezTo>
                  <a:pt x="179" y="459"/>
                  <a:pt x="181" y="460"/>
                  <a:pt x="184" y="460"/>
                </a:cubicBezTo>
                <a:cubicBezTo>
                  <a:pt x="186" y="461"/>
                  <a:pt x="189" y="461"/>
                  <a:pt x="191" y="462"/>
                </a:cubicBezTo>
                <a:cubicBezTo>
                  <a:pt x="187" y="461"/>
                  <a:pt x="182" y="460"/>
                  <a:pt x="178" y="458"/>
                </a:cubicBezTo>
                <a:cubicBezTo>
                  <a:pt x="174" y="457"/>
                  <a:pt x="171" y="456"/>
                  <a:pt x="168" y="454"/>
                </a:cubicBezTo>
                <a:close/>
                <a:moveTo>
                  <a:pt x="149" y="321"/>
                </a:moveTo>
                <a:cubicBezTo>
                  <a:pt x="148" y="320"/>
                  <a:pt x="147" y="319"/>
                  <a:pt x="146" y="318"/>
                </a:cubicBezTo>
                <a:cubicBezTo>
                  <a:pt x="145" y="316"/>
                  <a:pt x="144" y="315"/>
                  <a:pt x="143" y="313"/>
                </a:cubicBezTo>
                <a:cubicBezTo>
                  <a:pt x="143" y="313"/>
                  <a:pt x="142" y="312"/>
                  <a:pt x="142" y="311"/>
                </a:cubicBezTo>
                <a:cubicBezTo>
                  <a:pt x="141" y="310"/>
                  <a:pt x="141" y="310"/>
                  <a:pt x="140" y="309"/>
                </a:cubicBezTo>
                <a:cubicBezTo>
                  <a:pt x="140" y="309"/>
                  <a:pt x="140" y="310"/>
                  <a:pt x="140" y="310"/>
                </a:cubicBezTo>
                <a:cubicBezTo>
                  <a:pt x="140" y="310"/>
                  <a:pt x="140" y="311"/>
                  <a:pt x="140" y="312"/>
                </a:cubicBezTo>
                <a:cubicBezTo>
                  <a:pt x="141" y="313"/>
                  <a:pt x="142" y="314"/>
                  <a:pt x="144" y="316"/>
                </a:cubicBezTo>
                <a:cubicBezTo>
                  <a:pt x="145" y="317"/>
                  <a:pt x="146" y="318"/>
                  <a:pt x="146" y="319"/>
                </a:cubicBezTo>
                <a:cubicBezTo>
                  <a:pt x="147" y="320"/>
                  <a:pt x="147" y="321"/>
                  <a:pt x="148" y="321"/>
                </a:cubicBezTo>
                <a:cubicBezTo>
                  <a:pt x="149" y="322"/>
                  <a:pt x="149" y="323"/>
                  <a:pt x="150" y="324"/>
                </a:cubicBezTo>
                <a:cubicBezTo>
                  <a:pt x="151" y="324"/>
                  <a:pt x="151" y="325"/>
                  <a:pt x="151" y="325"/>
                </a:cubicBezTo>
                <a:cubicBezTo>
                  <a:pt x="152" y="325"/>
                  <a:pt x="152" y="325"/>
                  <a:pt x="152" y="325"/>
                </a:cubicBezTo>
                <a:cubicBezTo>
                  <a:pt x="151" y="323"/>
                  <a:pt x="150" y="322"/>
                  <a:pt x="149" y="321"/>
                </a:cubicBezTo>
                <a:close/>
                <a:moveTo>
                  <a:pt x="203" y="461"/>
                </a:moveTo>
                <a:cubicBezTo>
                  <a:pt x="207" y="462"/>
                  <a:pt x="210" y="462"/>
                  <a:pt x="213" y="463"/>
                </a:cubicBezTo>
                <a:cubicBezTo>
                  <a:pt x="214" y="462"/>
                  <a:pt x="208" y="461"/>
                  <a:pt x="205" y="460"/>
                </a:cubicBezTo>
                <a:cubicBezTo>
                  <a:pt x="201" y="459"/>
                  <a:pt x="198" y="458"/>
                  <a:pt x="194" y="458"/>
                </a:cubicBezTo>
                <a:cubicBezTo>
                  <a:pt x="190" y="457"/>
                  <a:pt x="186" y="456"/>
                  <a:pt x="182" y="455"/>
                </a:cubicBezTo>
                <a:cubicBezTo>
                  <a:pt x="186" y="457"/>
                  <a:pt x="190" y="458"/>
                  <a:pt x="194" y="458"/>
                </a:cubicBezTo>
                <a:cubicBezTo>
                  <a:pt x="198" y="459"/>
                  <a:pt x="201" y="460"/>
                  <a:pt x="205" y="460"/>
                </a:cubicBezTo>
                <a:cubicBezTo>
                  <a:pt x="206" y="461"/>
                  <a:pt x="200" y="460"/>
                  <a:pt x="203" y="461"/>
                </a:cubicBezTo>
                <a:close/>
                <a:moveTo>
                  <a:pt x="324" y="434"/>
                </a:moveTo>
                <a:cubicBezTo>
                  <a:pt x="332" y="431"/>
                  <a:pt x="341" y="427"/>
                  <a:pt x="351" y="421"/>
                </a:cubicBezTo>
                <a:cubicBezTo>
                  <a:pt x="343" y="424"/>
                  <a:pt x="333" y="431"/>
                  <a:pt x="324" y="434"/>
                </a:cubicBezTo>
                <a:close/>
                <a:moveTo>
                  <a:pt x="182" y="349"/>
                </a:moveTo>
                <a:cubicBezTo>
                  <a:pt x="182" y="348"/>
                  <a:pt x="181" y="348"/>
                  <a:pt x="180" y="348"/>
                </a:cubicBezTo>
                <a:cubicBezTo>
                  <a:pt x="180" y="347"/>
                  <a:pt x="179" y="347"/>
                  <a:pt x="178" y="346"/>
                </a:cubicBezTo>
                <a:cubicBezTo>
                  <a:pt x="175" y="345"/>
                  <a:pt x="172" y="343"/>
                  <a:pt x="170" y="341"/>
                </a:cubicBezTo>
                <a:cubicBezTo>
                  <a:pt x="166" y="339"/>
                  <a:pt x="166" y="339"/>
                  <a:pt x="166" y="339"/>
                </a:cubicBezTo>
                <a:cubicBezTo>
                  <a:pt x="164" y="338"/>
                  <a:pt x="163" y="337"/>
                  <a:pt x="162" y="336"/>
                </a:cubicBezTo>
                <a:cubicBezTo>
                  <a:pt x="161" y="336"/>
                  <a:pt x="160" y="335"/>
                  <a:pt x="160" y="335"/>
                </a:cubicBezTo>
                <a:cubicBezTo>
                  <a:pt x="161" y="336"/>
                  <a:pt x="160" y="336"/>
                  <a:pt x="160" y="335"/>
                </a:cubicBezTo>
                <a:cubicBezTo>
                  <a:pt x="159" y="334"/>
                  <a:pt x="158" y="333"/>
                  <a:pt x="158" y="333"/>
                </a:cubicBezTo>
                <a:cubicBezTo>
                  <a:pt x="157" y="333"/>
                  <a:pt x="156" y="331"/>
                  <a:pt x="155" y="331"/>
                </a:cubicBezTo>
                <a:cubicBezTo>
                  <a:pt x="158" y="334"/>
                  <a:pt x="160" y="336"/>
                  <a:pt x="162" y="338"/>
                </a:cubicBezTo>
                <a:cubicBezTo>
                  <a:pt x="166" y="340"/>
                  <a:pt x="170" y="343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6" y="347"/>
                  <a:pt x="178" y="348"/>
                  <a:pt x="180" y="349"/>
                </a:cubicBezTo>
                <a:cubicBezTo>
                  <a:pt x="182" y="350"/>
                  <a:pt x="184" y="351"/>
                  <a:pt x="186" y="352"/>
                </a:cubicBezTo>
                <a:cubicBezTo>
                  <a:pt x="187" y="352"/>
                  <a:pt x="188" y="353"/>
                  <a:pt x="189" y="353"/>
                </a:cubicBezTo>
                <a:cubicBezTo>
                  <a:pt x="188" y="352"/>
                  <a:pt x="188" y="352"/>
                  <a:pt x="186" y="351"/>
                </a:cubicBezTo>
                <a:cubicBezTo>
                  <a:pt x="184" y="350"/>
                  <a:pt x="182" y="349"/>
                  <a:pt x="182" y="349"/>
                </a:cubicBezTo>
                <a:close/>
                <a:moveTo>
                  <a:pt x="193" y="449"/>
                </a:moveTo>
                <a:cubicBezTo>
                  <a:pt x="196" y="450"/>
                  <a:pt x="198" y="450"/>
                  <a:pt x="200" y="451"/>
                </a:cubicBezTo>
                <a:cubicBezTo>
                  <a:pt x="202" y="451"/>
                  <a:pt x="204" y="452"/>
                  <a:pt x="206" y="452"/>
                </a:cubicBezTo>
                <a:cubicBezTo>
                  <a:pt x="205" y="452"/>
                  <a:pt x="201" y="451"/>
                  <a:pt x="200" y="451"/>
                </a:cubicBezTo>
                <a:cubicBezTo>
                  <a:pt x="202" y="452"/>
                  <a:pt x="205" y="452"/>
                  <a:pt x="207" y="453"/>
                </a:cubicBezTo>
                <a:cubicBezTo>
                  <a:pt x="209" y="453"/>
                  <a:pt x="211" y="453"/>
                  <a:pt x="213" y="454"/>
                </a:cubicBezTo>
                <a:cubicBezTo>
                  <a:pt x="217" y="455"/>
                  <a:pt x="222" y="455"/>
                  <a:pt x="226" y="455"/>
                </a:cubicBezTo>
                <a:cubicBezTo>
                  <a:pt x="226" y="456"/>
                  <a:pt x="225" y="456"/>
                  <a:pt x="219" y="455"/>
                </a:cubicBezTo>
                <a:cubicBezTo>
                  <a:pt x="216" y="455"/>
                  <a:pt x="212" y="454"/>
                  <a:pt x="209" y="454"/>
                </a:cubicBezTo>
                <a:cubicBezTo>
                  <a:pt x="205" y="453"/>
                  <a:pt x="202" y="453"/>
                  <a:pt x="198" y="452"/>
                </a:cubicBezTo>
                <a:cubicBezTo>
                  <a:pt x="201" y="453"/>
                  <a:pt x="205" y="453"/>
                  <a:pt x="208" y="454"/>
                </a:cubicBezTo>
                <a:cubicBezTo>
                  <a:pt x="212" y="454"/>
                  <a:pt x="216" y="455"/>
                  <a:pt x="220" y="455"/>
                </a:cubicBezTo>
                <a:cubicBezTo>
                  <a:pt x="216" y="456"/>
                  <a:pt x="212" y="454"/>
                  <a:pt x="208" y="454"/>
                </a:cubicBezTo>
                <a:cubicBezTo>
                  <a:pt x="211" y="455"/>
                  <a:pt x="215" y="456"/>
                  <a:pt x="218" y="456"/>
                </a:cubicBezTo>
                <a:cubicBezTo>
                  <a:pt x="224" y="456"/>
                  <a:pt x="228" y="457"/>
                  <a:pt x="231" y="457"/>
                </a:cubicBezTo>
                <a:cubicBezTo>
                  <a:pt x="238" y="458"/>
                  <a:pt x="238" y="458"/>
                  <a:pt x="243" y="457"/>
                </a:cubicBezTo>
                <a:cubicBezTo>
                  <a:pt x="239" y="457"/>
                  <a:pt x="236" y="457"/>
                  <a:pt x="233" y="457"/>
                </a:cubicBezTo>
                <a:cubicBezTo>
                  <a:pt x="235" y="457"/>
                  <a:pt x="238" y="457"/>
                  <a:pt x="240" y="457"/>
                </a:cubicBezTo>
                <a:cubicBezTo>
                  <a:pt x="242" y="457"/>
                  <a:pt x="244" y="457"/>
                  <a:pt x="243" y="456"/>
                </a:cubicBezTo>
                <a:cubicBezTo>
                  <a:pt x="242" y="456"/>
                  <a:pt x="241" y="455"/>
                  <a:pt x="234" y="455"/>
                </a:cubicBezTo>
                <a:cubicBezTo>
                  <a:pt x="231" y="455"/>
                  <a:pt x="239" y="455"/>
                  <a:pt x="233" y="455"/>
                </a:cubicBezTo>
                <a:cubicBezTo>
                  <a:pt x="232" y="455"/>
                  <a:pt x="234" y="454"/>
                  <a:pt x="234" y="454"/>
                </a:cubicBezTo>
                <a:cubicBezTo>
                  <a:pt x="236" y="455"/>
                  <a:pt x="238" y="454"/>
                  <a:pt x="240" y="454"/>
                </a:cubicBezTo>
                <a:cubicBezTo>
                  <a:pt x="242" y="454"/>
                  <a:pt x="245" y="454"/>
                  <a:pt x="247" y="454"/>
                </a:cubicBezTo>
                <a:cubicBezTo>
                  <a:pt x="247" y="454"/>
                  <a:pt x="250" y="454"/>
                  <a:pt x="250" y="454"/>
                </a:cubicBezTo>
                <a:cubicBezTo>
                  <a:pt x="251" y="454"/>
                  <a:pt x="255" y="454"/>
                  <a:pt x="259" y="453"/>
                </a:cubicBezTo>
                <a:cubicBezTo>
                  <a:pt x="261" y="453"/>
                  <a:pt x="262" y="453"/>
                  <a:pt x="264" y="453"/>
                </a:cubicBezTo>
                <a:cubicBezTo>
                  <a:pt x="260" y="453"/>
                  <a:pt x="257" y="453"/>
                  <a:pt x="254" y="453"/>
                </a:cubicBezTo>
                <a:cubicBezTo>
                  <a:pt x="251" y="453"/>
                  <a:pt x="249" y="453"/>
                  <a:pt x="247" y="453"/>
                </a:cubicBezTo>
                <a:cubicBezTo>
                  <a:pt x="250" y="453"/>
                  <a:pt x="255" y="452"/>
                  <a:pt x="260" y="452"/>
                </a:cubicBezTo>
                <a:cubicBezTo>
                  <a:pt x="264" y="452"/>
                  <a:pt x="268" y="451"/>
                  <a:pt x="269" y="452"/>
                </a:cubicBezTo>
                <a:cubicBezTo>
                  <a:pt x="280" y="450"/>
                  <a:pt x="294" y="448"/>
                  <a:pt x="307" y="443"/>
                </a:cubicBezTo>
                <a:cubicBezTo>
                  <a:pt x="302" y="444"/>
                  <a:pt x="298" y="446"/>
                  <a:pt x="294" y="447"/>
                </a:cubicBezTo>
                <a:cubicBezTo>
                  <a:pt x="293" y="447"/>
                  <a:pt x="290" y="448"/>
                  <a:pt x="291" y="447"/>
                </a:cubicBezTo>
                <a:cubicBezTo>
                  <a:pt x="292" y="446"/>
                  <a:pt x="292" y="446"/>
                  <a:pt x="294" y="446"/>
                </a:cubicBezTo>
                <a:cubicBezTo>
                  <a:pt x="297" y="445"/>
                  <a:pt x="300" y="444"/>
                  <a:pt x="303" y="444"/>
                </a:cubicBezTo>
                <a:cubicBezTo>
                  <a:pt x="306" y="443"/>
                  <a:pt x="309" y="442"/>
                  <a:pt x="312" y="441"/>
                </a:cubicBezTo>
                <a:cubicBezTo>
                  <a:pt x="314" y="440"/>
                  <a:pt x="316" y="439"/>
                  <a:pt x="318" y="439"/>
                </a:cubicBezTo>
                <a:cubicBezTo>
                  <a:pt x="320" y="438"/>
                  <a:pt x="322" y="437"/>
                  <a:pt x="324" y="436"/>
                </a:cubicBezTo>
                <a:cubicBezTo>
                  <a:pt x="328" y="434"/>
                  <a:pt x="332" y="432"/>
                  <a:pt x="335" y="430"/>
                </a:cubicBezTo>
                <a:cubicBezTo>
                  <a:pt x="335" y="430"/>
                  <a:pt x="333" y="431"/>
                  <a:pt x="330" y="432"/>
                </a:cubicBezTo>
                <a:cubicBezTo>
                  <a:pt x="328" y="434"/>
                  <a:pt x="325" y="435"/>
                  <a:pt x="325" y="435"/>
                </a:cubicBezTo>
                <a:cubicBezTo>
                  <a:pt x="326" y="434"/>
                  <a:pt x="330" y="432"/>
                  <a:pt x="329" y="433"/>
                </a:cubicBezTo>
                <a:cubicBezTo>
                  <a:pt x="328" y="433"/>
                  <a:pt x="326" y="434"/>
                  <a:pt x="323" y="435"/>
                </a:cubicBezTo>
                <a:cubicBezTo>
                  <a:pt x="314" y="439"/>
                  <a:pt x="305" y="442"/>
                  <a:pt x="295" y="444"/>
                </a:cubicBezTo>
                <a:cubicBezTo>
                  <a:pt x="292" y="445"/>
                  <a:pt x="291" y="445"/>
                  <a:pt x="288" y="446"/>
                </a:cubicBezTo>
                <a:cubicBezTo>
                  <a:pt x="290" y="445"/>
                  <a:pt x="290" y="444"/>
                  <a:pt x="293" y="444"/>
                </a:cubicBezTo>
                <a:cubicBezTo>
                  <a:pt x="298" y="442"/>
                  <a:pt x="296" y="443"/>
                  <a:pt x="299" y="442"/>
                </a:cubicBezTo>
                <a:cubicBezTo>
                  <a:pt x="298" y="443"/>
                  <a:pt x="295" y="444"/>
                  <a:pt x="295" y="444"/>
                </a:cubicBezTo>
                <a:cubicBezTo>
                  <a:pt x="310" y="440"/>
                  <a:pt x="323" y="434"/>
                  <a:pt x="338" y="427"/>
                </a:cubicBezTo>
                <a:cubicBezTo>
                  <a:pt x="331" y="430"/>
                  <a:pt x="322" y="434"/>
                  <a:pt x="313" y="437"/>
                </a:cubicBezTo>
                <a:cubicBezTo>
                  <a:pt x="314" y="436"/>
                  <a:pt x="317" y="435"/>
                  <a:pt x="319" y="434"/>
                </a:cubicBezTo>
                <a:cubicBezTo>
                  <a:pt x="320" y="434"/>
                  <a:pt x="321" y="433"/>
                  <a:pt x="322" y="433"/>
                </a:cubicBezTo>
                <a:cubicBezTo>
                  <a:pt x="323" y="432"/>
                  <a:pt x="324" y="432"/>
                  <a:pt x="325" y="431"/>
                </a:cubicBezTo>
                <a:cubicBezTo>
                  <a:pt x="313" y="436"/>
                  <a:pt x="300" y="440"/>
                  <a:pt x="300" y="438"/>
                </a:cubicBezTo>
                <a:cubicBezTo>
                  <a:pt x="302" y="438"/>
                  <a:pt x="304" y="437"/>
                  <a:pt x="306" y="436"/>
                </a:cubicBezTo>
                <a:cubicBezTo>
                  <a:pt x="309" y="435"/>
                  <a:pt x="311" y="434"/>
                  <a:pt x="313" y="433"/>
                </a:cubicBezTo>
                <a:cubicBezTo>
                  <a:pt x="309" y="435"/>
                  <a:pt x="307" y="435"/>
                  <a:pt x="305" y="436"/>
                </a:cubicBezTo>
                <a:cubicBezTo>
                  <a:pt x="301" y="437"/>
                  <a:pt x="291" y="439"/>
                  <a:pt x="285" y="441"/>
                </a:cubicBezTo>
                <a:cubicBezTo>
                  <a:pt x="289" y="440"/>
                  <a:pt x="279" y="443"/>
                  <a:pt x="286" y="441"/>
                </a:cubicBezTo>
                <a:cubicBezTo>
                  <a:pt x="288" y="441"/>
                  <a:pt x="291" y="441"/>
                  <a:pt x="285" y="442"/>
                </a:cubicBezTo>
                <a:cubicBezTo>
                  <a:pt x="282" y="443"/>
                  <a:pt x="280" y="443"/>
                  <a:pt x="277" y="444"/>
                </a:cubicBezTo>
                <a:cubicBezTo>
                  <a:pt x="275" y="444"/>
                  <a:pt x="274" y="444"/>
                  <a:pt x="272" y="445"/>
                </a:cubicBezTo>
                <a:cubicBezTo>
                  <a:pt x="270" y="445"/>
                  <a:pt x="268" y="445"/>
                  <a:pt x="266" y="445"/>
                </a:cubicBezTo>
                <a:cubicBezTo>
                  <a:pt x="262" y="446"/>
                  <a:pt x="260" y="446"/>
                  <a:pt x="258" y="446"/>
                </a:cubicBezTo>
                <a:cubicBezTo>
                  <a:pt x="259" y="446"/>
                  <a:pt x="261" y="446"/>
                  <a:pt x="263" y="446"/>
                </a:cubicBezTo>
                <a:cubicBezTo>
                  <a:pt x="263" y="446"/>
                  <a:pt x="265" y="446"/>
                  <a:pt x="265" y="445"/>
                </a:cubicBezTo>
                <a:cubicBezTo>
                  <a:pt x="265" y="445"/>
                  <a:pt x="265" y="445"/>
                  <a:pt x="265" y="445"/>
                </a:cubicBezTo>
                <a:cubicBezTo>
                  <a:pt x="269" y="445"/>
                  <a:pt x="272" y="444"/>
                  <a:pt x="275" y="444"/>
                </a:cubicBezTo>
                <a:cubicBezTo>
                  <a:pt x="278" y="443"/>
                  <a:pt x="275" y="443"/>
                  <a:pt x="278" y="443"/>
                </a:cubicBezTo>
                <a:cubicBezTo>
                  <a:pt x="279" y="443"/>
                  <a:pt x="278" y="442"/>
                  <a:pt x="277" y="443"/>
                </a:cubicBezTo>
                <a:cubicBezTo>
                  <a:pt x="274" y="443"/>
                  <a:pt x="271" y="444"/>
                  <a:pt x="267" y="444"/>
                </a:cubicBezTo>
                <a:cubicBezTo>
                  <a:pt x="269" y="443"/>
                  <a:pt x="272" y="443"/>
                  <a:pt x="275" y="442"/>
                </a:cubicBezTo>
                <a:cubicBezTo>
                  <a:pt x="277" y="442"/>
                  <a:pt x="279" y="441"/>
                  <a:pt x="279" y="441"/>
                </a:cubicBezTo>
                <a:cubicBezTo>
                  <a:pt x="279" y="441"/>
                  <a:pt x="279" y="441"/>
                  <a:pt x="279" y="441"/>
                </a:cubicBezTo>
                <a:cubicBezTo>
                  <a:pt x="280" y="440"/>
                  <a:pt x="281" y="440"/>
                  <a:pt x="281" y="440"/>
                </a:cubicBezTo>
                <a:cubicBezTo>
                  <a:pt x="284" y="439"/>
                  <a:pt x="287" y="439"/>
                  <a:pt x="290" y="438"/>
                </a:cubicBezTo>
                <a:cubicBezTo>
                  <a:pt x="294" y="438"/>
                  <a:pt x="296" y="437"/>
                  <a:pt x="301" y="435"/>
                </a:cubicBezTo>
                <a:cubicBezTo>
                  <a:pt x="296" y="436"/>
                  <a:pt x="292" y="438"/>
                  <a:pt x="291" y="438"/>
                </a:cubicBezTo>
                <a:cubicBezTo>
                  <a:pt x="288" y="438"/>
                  <a:pt x="283" y="439"/>
                  <a:pt x="280" y="440"/>
                </a:cubicBezTo>
                <a:cubicBezTo>
                  <a:pt x="278" y="440"/>
                  <a:pt x="276" y="440"/>
                  <a:pt x="276" y="441"/>
                </a:cubicBezTo>
                <a:cubicBezTo>
                  <a:pt x="276" y="441"/>
                  <a:pt x="276" y="441"/>
                  <a:pt x="276" y="441"/>
                </a:cubicBezTo>
                <a:cubicBezTo>
                  <a:pt x="275" y="441"/>
                  <a:pt x="273" y="442"/>
                  <a:pt x="272" y="441"/>
                </a:cubicBezTo>
                <a:cubicBezTo>
                  <a:pt x="274" y="441"/>
                  <a:pt x="276" y="440"/>
                  <a:pt x="278" y="439"/>
                </a:cubicBezTo>
                <a:cubicBezTo>
                  <a:pt x="280" y="439"/>
                  <a:pt x="282" y="438"/>
                  <a:pt x="285" y="436"/>
                </a:cubicBezTo>
                <a:cubicBezTo>
                  <a:pt x="282" y="438"/>
                  <a:pt x="278" y="439"/>
                  <a:pt x="275" y="440"/>
                </a:cubicBezTo>
                <a:cubicBezTo>
                  <a:pt x="272" y="440"/>
                  <a:pt x="270" y="441"/>
                  <a:pt x="270" y="441"/>
                </a:cubicBezTo>
                <a:cubicBezTo>
                  <a:pt x="269" y="443"/>
                  <a:pt x="264" y="444"/>
                  <a:pt x="260" y="445"/>
                </a:cubicBezTo>
                <a:cubicBezTo>
                  <a:pt x="259" y="445"/>
                  <a:pt x="259" y="445"/>
                  <a:pt x="258" y="445"/>
                </a:cubicBezTo>
                <a:cubicBezTo>
                  <a:pt x="258" y="445"/>
                  <a:pt x="257" y="445"/>
                  <a:pt x="257" y="445"/>
                </a:cubicBezTo>
                <a:cubicBezTo>
                  <a:pt x="259" y="445"/>
                  <a:pt x="261" y="444"/>
                  <a:pt x="262" y="443"/>
                </a:cubicBezTo>
                <a:cubicBezTo>
                  <a:pt x="258" y="444"/>
                  <a:pt x="255" y="445"/>
                  <a:pt x="251" y="446"/>
                </a:cubicBezTo>
                <a:cubicBezTo>
                  <a:pt x="250" y="446"/>
                  <a:pt x="250" y="446"/>
                  <a:pt x="249" y="446"/>
                </a:cubicBezTo>
                <a:cubicBezTo>
                  <a:pt x="245" y="446"/>
                  <a:pt x="242" y="446"/>
                  <a:pt x="239" y="446"/>
                </a:cubicBezTo>
                <a:cubicBezTo>
                  <a:pt x="241" y="445"/>
                  <a:pt x="242" y="445"/>
                  <a:pt x="243" y="445"/>
                </a:cubicBezTo>
                <a:cubicBezTo>
                  <a:pt x="247" y="445"/>
                  <a:pt x="251" y="444"/>
                  <a:pt x="254" y="443"/>
                </a:cubicBezTo>
                <a:cubicBezTo>
                  <a:pt x="263" y="441"/>
                  <a:pt x="272" y="440"/>
                  <a:pt x="280" y="436"/>
                </a:cubicBezTo>
                <a:cubicBezTo>
                  <a:pt x="282" y="435"/>
                  <a:pt x="281" y="437"/>
                  <a:pt x="284" y="435"/>
                </a:cubicBezTo>
                <a:cubicBezTo>
                  <a:pt x="284" y="435"/>
                  <a:pt x="284" y="435"/>
                  <a:pt x="283" y="435"/>
                </a:cubicBezTo>
                <a:cubicBezTo>
                  <a:pt x="281" y="435"/>
                  <a:pt x="273" y="438"/>
                  <a:pt x="272" y="437"/>
                </a:cubicBezTo>
                <a:cubicBezTo>
                  <a:pt x="271" y="438"/>
                  <a:pt x="267" y="438"/>
                  <a:pt x="268" y="439"/>
                </a:cubicBezTo>
                <a:cubicBezTo>
                  <a:pt x="270" y="439"/>
                  <a:pt x="267" y="440"/>
                  <a:pt x="265" y="440"/>
                </a:cubicBezTo>
                <a:cubicBezTo>
                  <a:pt x="260" y="442"/>
                  <a:pt x="255" y="443"/>
                  <a:pt x="252" y="442"/>
                </a:cubicBezTo>
                <a:cubicBezTo>
                  <a:pt x="251" y="442"/>
                  <a:pt x="250" y="442"/>
                  <a:pt x="248" y="443"/>
                </a:cubicBezTo>
                <a:cubicBezTo>
                  <a:pt x="247" y="443"/>
                  <a:pt x="246" y="443"/>
                  <a:pt x="245" y="443"/>
                </a:cubicBezTo>
                <a:cubicBezTo>
                  <a:pt x="244" y="443"/>
                  <a:pt x="243" y="444"/>
                  <a:pt x="241" y="444"/>
                </a:cubicBezTo>
                <a:cubicBezTo>
                  <a:pt x="236" y="444"/>
                  <a:pt x="231" y="445"/>
                  <a:pt x="230" y="446"/>
                </a:cubicBezTo>
                <a:cubicBezTo>
                  <a:pt x="229" y="446"/>
                  <a:pt x="229" y="446"/>
                  <a:pt x="230" y="446"/>
                </a:cubicBezTo>
                <a:cubicBezTo>
                  <a:pt x="235" y="446"/>
                  <a:pt x="227" y="447"/>
                  <a:pt x="226" y="447"/>
                </a:cubicBezTo>
                <a:cubicBezTo>
                  <a:pt x="229" y="447"/>
                  <a:pt x="231" y="447"/>
                  <a:pt x="233" y="447"/>
                </a:cubicBezTo>
                <a:cubicBezTo>
                  <a:pt x="234" y="446"/>
                  <a:pt x="235" y="446"/>
                  <a:pt x="236" y="446"/>
                </a:cubicBezTo>
                <a:cubicBezTo>
                  <a:pt x="240" y="446"/>
                  <a:pt x="244" y="446"/>
                  <a:pt x="249" y="446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49" y="446"/>
                  <a:pt x="248" y="447"/>
                  <a:pt x="247" y="447"/>
                </a:cubicBezTo>
                <a:cubicBezTo>
                  <a:pt x="239" y="448"/>
                  <a:pt x="240" y="448"/>
                  <a:pt x="240" y="449"/>
                </a:cubicBezTo>
                <a:cubicBezTo>
                  <a:pt x="241" y="450"/>
                  <a:pt x="246" y="449"/>
                  <a:pt x="248" y="449"/>
                </a:cubicBezTo>
                <a:cubicBezTo>
                  <a:pt x="251" y="449"/>
                  <a:pt x="254" y="448"/>
                  <a:pt x="257" y="447"/>
                </a:cubicBezTo>
                <a:cubicBezTo>
                  <a:pt x="256" y="447"/>
                  <a:pt x="256" y="447"/>
                  <a:pt x="256" y="447"/>
                </a:cubicBezTo>
                <a:cubicBezTo>
                  <a:pt x="256" y="448"/>
                  <a:pt x="256" y="448"/>
                  <a:pt x="264" y="447"/>
                </a:cubicBezTo>
                <a:cubicBezTo>
                  <a:pt x="264" y="447"/>
                  <a:pt x="264" y="448"/>
                  <a:pt x="264" y="448"/>
                </a:cubicBezTo>
                <a:cubicBezTo>
                  <a:pt x="264" y="448"/>
                  <a:pt x="259" y="448"/>
                  <a:pt x="263" y="448"/>
                </a:cubicBezTo>
                <a:cubicBezTo>
                  <a:pt x="267" y="447"/>
                  <a:pt x="273" y="447"/>
                  <a:pt x="273" y="447"/>
                </a:cubicBezTo>
                <a:cubicBezTo>
                  <a:pt x="273" y="446"/>
                  <a:pt x="278" y="445"/>
                  <a:pt x="280" y="445"/>
                </a:cubicBezTo>
                <a:cubicBezTo>
                  <a:pt x="285" y="444"/>
                  <a:pt x="287" y="444"/>
                  <a:pt x="289" y="444"/>
                </a:cubicBezTo>
                <a:cubicBezTo>
                  <a:pt x="292" y="444"/>
                  <a:pt x="285" y="445"/>
                  <a:pt x="283" y="446"/>
                </a:cubicBezTo>
                <a:cubicBezTo>
                  <a:pt x="278" y="448"/>
                  <a:pt x="279" y="446"/>
                  <a:pt x="277" y="447"/>
                </a:cubicBezTo>
                <a:cubicBezTo>
                  <a:pt x="276" y="447"/>
                  <a:pt x="274" y="446"/>
                  <a:pt x="273" y="447"/>
                </a:cubicBezTo>
                <a:cubicBezTo>
                  <a:pt x="272" y="447"/>
                  <a:pt x="268" y="449"/>
                  <a:pt x="266" y="448"/>
                </a:cubicBezTo>
                <a:cubicBezTo>
                  <a:pt x="265" y="448"/>
                  <a:pt x="264" y="448"/>
                  <a:pt x="262" y="448"/>
                </a:cubicBezTo>
                <a:cubicBezTo>
                  <a:pt x="260" y="448"/>
                  <a:pt x="258" y="449"/>
                  <a:pt x="257" y="449"/>
                </a:cubicBezTo>
                <a:cubicBezTo>
                  <a:pt x="254" y="449"/>
                  <a:pt x="256" y="449"/>
                  <a:pt x="256" y="449"/>
                </a:cubicBezTo>
                <a:cubicBezTo>
                  <a:pt x="255" y="449"/>
                  <a:pt x="256" y="449"/>
                  <a:pt x="257" y="449"/>
                </a:cubicBezTo>
                <a:cubicBezTo>
                  <a:pt x="262" y="449"/>
                  <a:pt x="263" y="449"/>
                  <a:pt x="264" y="449"/>
                </a:cubicBezTo>
                <a:cubicBezTo>
                  <a:pt x="265" y="449"/>
                  <a:pt x="266" y="449"/>
                  <a:pt x="269" y="449"/>
                </a:cubicBezTo>
                <a:cubicBezTo>
                  <a:pt x="263" y="450"/>
                  <a:pt x="272" y="449"/>
                  <a:pt x="274" y="449"/>
                </a:cubicBezTo>
                <a:cubicBezTo>
                  <a:pt x="271" y="449"/>
                  <a:pt x="269" y="450"/>
                  <a:pt x="266" y="450"/>
                </a:cubicBezTo>
                <a:cubicBezTo>
                  <a:pt x="264" y="451"/>
                  <a:pt x="261" y="451"/>
                  <a:pt x="259" y="451"/>
                </a:cubicBezTo>
                <a:cubicBezTo>
                  <a:pt x="256" y="451"/>
                  <a:pt x="254" y="452"/>
                  <a:pt x="251" y="452"/>
                </a:cubicBezTo>
                <a:cubicBezTo>
                  <a:pt x="249" y="452"/>
                  <a:pt x="246" y="452"/>
                  <a:pt x="244" y="453"/>
                </a:cubicBezTo>
                <a:cubicBezTo>
                  <a:pt x="243" y="452"/>
                  <a:pt x="239" y="452"/>
                  <a:pt x="236" y="452"/>
                </a:cubicBezTo>
                <a:cubicBezTo>
                  <a:pt x="234" y="452"/>
                  <a:pt x="232" y="452"/>
                  <a:pt x="230" y="452"/>
                </a:cubicBezTo>
                <a:cubicBezTo>
                  <a:pt x="227" y="452"/>
                  <a:pt x="225" y="452"/>
                  <a:pt x="224" y="451"/>
                </a:cubicBezTo>
                <a:cubicBezTo>
                  <a:pt x="226" y="452"/>
                  <a:pt x="228" y="452"/>
                  <a:pt x="228" y="452"/>
                </a:cubicBezTo>
                <a:cubicBezTo>
                  <a:pt x="229" y="452"/>
                  <a:pt x="228" y="451"/>
                  <a:pt x="226" y="451"/>
                </a:cubicBezTo>
                <a:cubicBezTo>
                  <a:pt x="224" y="451"/>
                  <a:pt x="221" y="451"/>
                  <a:pt x="219" y="451"/>
                </a:cubicBezTo>
                <a:cubicBezTo>
                  <a:pt x="218" y="450"/>
                  <a:pt x="216" y="450"/>
                  <a:pt x="215" y="450"/>
                </a:cubicBezTo>
                <a:cubicBezTo>
                  <a:pt x="216" y="450"/>
                  <a:pt x="216" y="450"/>
                  <a:pt x="217" y="450"/>
                </a:cubicBezTo>
                <a:cubicBezTo>
                  <a:pt x="215" y="450"/>
                  <a:pt x="213" y="450"/>
                  <a:pt x="212" y="450"/>
                </a:cubicBezTo>
                <a:cubicBezTo>
                  <a:pt x="211" y="449"/>
                  <a:pt x="210" y="449"/>
                  <a:pt x="209" y="449"/>
                </a:cubicBezTo>
                <a:cubicBezTo>
                  <a:pt x="210" y="449"/>
                  <a:pt x="214" y="450"/>
                  <a:pt x="215" y="449"/>
                </a:cubicBezTo>
                <a:cubicBezTo>
                  <a:pt x="209" y="449"/>
                  <a:pt x="199" y="447"/>
                  <a:pt x="197" y="447"/>
                </a:cubicBezTo>
                <a:cubicBezTo>
                  <a:pt x="196" y="448"/>
                  <a:pt x="196" y="448"/>
                  <a:pt x="202" y="449"/>
                </a:cubicBezTo>
                <a:cubicBezTo>
                  <a:pt x="202" y="449"/>
                  <a:pt x="202" y="449"/>
                  <a:pt x="202" y="449"/>
                </a:cubicBezTo>
                <a:cubicBezTo>
                  <a:pt x="200" y="449"/>
                  <a:pt x="198" y="448"/>
                  <a:pt x="196" y="448"/>
                </a:cubicBezTo>
                <a:cubicBezTo>
                  <a:pt x="199" y="449"/>
                  <a:pt x="203" y="450"/>
                  <a:pt x="207" y="450"/>
                </a:cubicBezTo>
                <a:cubicBezTo>
                  <a:pt x="208" y="450"/>
                  <a:pt x="210" y="450"/>
                  <a:pt x="211" y="450"/>
                </a:cubicBezTo>
                <a:cubicBezTo>
                  <a:pt x="213" y="451"/>
                  <a:pt x="214" y="451"/>
                  <a:pt x="215" y="451"/>
                </a:cubicBezTo>
                <a:cubicBezTo>
                  <a:pt x="216" y="452"/>
                  <a:pt x="213" y="451"/>
                  <a:pt x="211" y="451"/>
                </a:cubicBezTo>
                <a:cubicBezTo>
                  <a:pt x="209" y="451"/>
                  <a:pt x="207" y="451"/>
                  <a:pt x="204" y="450"/>
                </a:cubicBezTo>
                <a:cubicBezTo>
                  <a:pt x="206" y="451"/>
                  <a:pt x="209" y="451"/>
                  <a:pt x="211" y="452"/>
                </a:cubicBezTo>
                <a:cubicBezTo>
                  <a:pt x="214" y="452"/>
                  <a:pt x="216" y="452"/>
                  <a:pt x="218" y="453"/>
                </a:cubicBezTo>
                <a:cubicBezTo>
                  <a:pt x="214" y="452"/>
                  <a:pt x="210" y="452"/>
                  <a:pt x="206" y="451"/>
                </a:cubicBezTo>
                <a:cubicBezTo>
                  <a:pt x="202" y="451"/>
                  <a:pt x="197" y="450"/>
                  <a:pt x="193" y="449"/>
                </a:cubicBezTo>
                <a:close/>
                <a:moveTo>
                  <a:pt x="266" y="444"/>
                </a:moveTo>
                <a:cubicBezTo>
                  <a:pt x="267" y="444"/>
                  <a:pt x="267" y="444"/>
                  <a:pt x="268" y="444"/>
                </a:cubicBezTo>
                <a:cubicBezTo>
                  <a:pt x="267" y="445"/>
                  <a:pt x="266" y="445"/>
                  <a:pt x="266" y="445"/>
                </a:cubicBezTo>
                <a:cubicBezTo>
                  <a:pt x="266" y="445"/>
                  <a:pt x="266" y="445"/>
                  <a:pt x="266" y="444"/>
                </a:cubicBezTo>
                <a:close/>
                <a:moveTo>
                  <a:pt x="257" y="447"/>
                </a:moveTo>
                <a:cubicBezTo>
                  <a:pt x="253" y="448"/>
                  <a:pt x="252" y="447"/>
                  <a:pt x="247" y="448"/>
                </a:cubicBezTo>
                <a:cubicBezTo>
                  <a:pt x="246" y="448"/>
                  <a:pt x="244" y="449"/>
                  <a:pt x="243" y="449"/>
                </a:cubicBezTo>
                <a:cubicBezTo>
                  <a:pt x="242" y="448"/>
                  <a:pt x="242" y="448"/>
                  <a:pt x="243" y="448"/>
                </a:cubicBezTo>
                <a:cubicBezTo>
                  <a:pt x="244" y="448"/>
                  <a:pt x="245" y="448"/>
                  <a:pt x="247" y="448"/>
                </a:cubicBezTo>
                <a:cubicBezTo>
                  <a:pt x="250" y="447"/>
                  <a:pt x="253" y="447"/>
                  <a:pt x="255" y="446"/>
                </a:cubicBezTo>
                <a:cubicBezTo>
                  <a:pt x="255" y="446"/>
                  <a:pt x="256" y="446"/>
                  <a:pt x="256" y="446"/>
                </a:cubicBezTo>
                <a:cubicBezTo>
                  <a:pt x="256" y="446"/>
                  <a:pt x="256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6" y="446"/>
                </a:cubicBezTo>
                <a:cubicBezTo>
                  <a:pt x="258" y="446"/>
                  <a:pt x="258" y="447"/>
                  <a:pt x="257" y="447"/>
                </a:cubicBezTo>
                <a:close/>
                <a:moveTo>
                  <a:pt x="163" y="339"/>
                </a:moveTo>
                <a:cubicBezTo>
                  <a:pt x="162" y="338"/>
                  <a:pt x="163" y="339"/>
                  <a:pt x="164" y="340"/>
                </a:cubicBezTo>
                <a:cubicBezTo>
                  <a:pt x="165" y="341"/>
                  <a:pt x="167" y="342"/>
                  <a:pt x="166" y="342"/>
                </a:cubicBezTo>
                <a:cubicBezTo>
                  <a:pt x="166" y="342"/>
                  <a:pt x="167" y="343"/>
                  <a:pt x="168" y="344"/>
                </a:cubicBezTo>
                <a:cubicBezTo>
                  <a:pt x="169" y="344"/>
                  <a:pt x="170" y="345"/>
                  <a:pt x="171" y="345"/>
                </a:cubicBezTo>
                <a:cubicBezTo>
                  <a:pt x="171" y="346"/>
                  <a:pt x="171" y="346"/>
                  <a:pt x="172" y="346"/>
                </a:cubicBezTo>
                <a:cubicBezTo>
                  <a:pt x="173" y="346"/>
                  <a:pt x="176" y="348"/>
                  <a:pt x="179" y="350"/>
                </a:cubicBezTo>
                <a:cubicBezTo>
                  <a:pt x="178" y="348"/>
                  <a:pt x="176" y="347"/>
                  <a:pt x="174" y="346"/>
                </a:cubicBezTo>
                <a:cubicBezTo>
                  <a:pt x="173" y="346"/>
                  <a:pt x="172" y="345"/>
                  <a:pt x="173" y="345"/>
                </a:cubicBezTo>
                <a:cubicBezTo>
                  <a:pt x="173" y="345"/>
                  <a:pt x="173" y="345"/>
                  <a:pt x="173" y="346"/>
                </a:cubicBezTo>
                <a:cubicBezTo>
                  <a:pt x="171" y="344"/>
                  <a:pt x="170" y="344"/>
                  <a:pt x="168" y="342"/>
                </a:cubicBezTo>
                <a:cubicBezTo>
                  <a:pt x="166" y="341"/>
                  <a:pt x="164" y="339"/>
                  <a:pt x="163" y="339"/>
                </a:cubicBezTo>
                <a:close/>
                <a:moveTo>
                  <a:pt x="230" y="436"/>
                </a:moveTo>
                <a:cubicBezTo>
                  <a:pt x="229" y="435"/>
                  <a:pt x="226" y="435"/>
                  <a:pt x="223" y="435"/>
                </a:cubicBezTo>
                <a:cubicBezTo>
                  <a:pt x="220" y="435"/>
                  <a:pt x="218" y="435"/>
                  <a:pt x="215" y="434"/>
                </a:cubicBezTo>
                <a:cubicBezTo>
                  <a:pt x="212" y="434"/>
                  <a:pt x="209" y="434"/>
                  <a:pt x="206" y="433"/>
                </a:cubicBezTo>
                <a:cubicBezTo>
                  <a:pt x="205" y="433"/>
                  <a:pt x="203" y="432"/>
                  <a:pt x="203" y="432"/>
                </a:cubicBezTo>
                <a:cubicBezTo>
                  <a:pt x="203" y="433"/>
                  <a:pt x="203" y="433"/>
                  <a:pt x="206" y="433"/>
                </a:cubicBezTo>
                <a:cubicBezTo>
                  <a:pt x="209" y="434"/>
                  <a:pt x="212" y="434"/>
                  <a:pt x="216" y="435"/>
                </a:cubicBezTo>
                <a:cubicBezTo>
                  <a:pt x="217" y="435"/>
                  <a:pt x="219" y="435"/>
                  <a:pt x="220" y="435"/>
                </a:cubicBezTo>
                <a:cubicBezTo>
                  <a:pt x="221" y="435"/>
                  <a:pt x="223" y="436"/>
                  <a:pt x="224" y="436"/>
                </a:cubicBezTo>
                <a:cubicBezTo>
                  <a:pt x="226" y="436"/>
                  <a:pt x="230" y="436"/>
                  <a:pt x="230" y="43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40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85" name="Freeform 8">
            <a:extLst>
              <a:ext uri="{FF2B5EF4-FFF2-40B4-BE49-F238E27FC236}">
                <a16:creationId xmlns:a16="http://schemas.microsoft.com/office/drawing/2014/main" id="{9111B03F-BDB7-EF47-2E33-FDB2BD60832D}"/>
              </a:ext>
            </a:extLst>
          </p:cNvPr>
          <p:cNvSpPr>
            <a:spLocks noEditPoints="1"/>
          </p:cNvSpPr>
          <p:nvPr/>
        </p:nvSpPr>
        <p:spPr bwMode="auto">
          <a:xfrm rot="574291">
            <a:off x="8206213" y="1924682"/>
            <a:ext cx="476677" cy="471061"/>
          </a:xfrm>
          <a:custGeom>
            <a:avLst/>
            <a:gdLst>
              <a:gd name="T0" fmla="*/ 398 w 476"/>
              <a:gd name="T1" fmla="*/ 385 h 471"/>
              <a:gd name="T2" fmla="*/ 451 w 476"/>
              <a:gd name="T3" fmla="*/ 190 h 471"/>
              <a:gd name="T4" fmla="*/ 224 w 476"/>
              <a:gd name="T5" fmla="*/ 465 h 471"/>
              <a:gd name="T6" fmla="*/ 182 w 476"/>
              <a:gd name="T7" fmla="*/ 202 h 471"/>
              <a:gd name="T8" fmla="*/ 216 w 476"/>
              <a:gd name="T9" fmla="*/ 194 h 471"/>
              <a:gd name="T10" fmla="*/ 261 w 476"/>
              <a:gd name="T11" fmla="*/ 197 h 471"/>
              <a:gd name="T12" fmla="*/ 229 w 476"/>
              <a:gd name="T13" fmla="*/ 205 h 471"/>
              <a:gd name="T14" fmla="*/ 398 w 476"/>
              <a:gd name="T15" fmla="*/ 98 h 471"/>
              <a:gd name="T16" fmla="*/ 300 w 476"/>
              <a:gd name="T17" fmla="*/ 38 h 471"/>
              <a:gd name="T18" fmla="*/ 221 w 476"/>
              <a:gd name="T19" fmla="*/ 20 h 471"/>
              <a:gd name="T20" fmla="*/ 206 w 476"/>
              <a:gd name="T21" fmla="*/ 14 h 471"/>
              <a:gd name="T22" fmla="*/ 111 w 476"/>
              <a:gd name="T23" fmla="*/ 50 h 471"/>
              <a:gd name="T24" fmla="*/ 15 w 476"/>
              <a:gd name="T25" fmla="*/ 204 h 471"/>
              <a:gd name="T26" fmla="*/ 48 w 476"/>
              <a:gd name="T27" fmla="*/ 354 h 471"/>
              <a:gd name="T28" fmla="*/ 179 w 476"/>
              <a:gd name="T29" fmla="*/ 441 h 471"/>
              <a:gd name="T30" fmla="*/ 195 w 476"/>
              <a:gd name="T31" fmla="*/ 433 h 471"/>
              <a:gd name="T32" fmla="*/ 342 w 476"/>
              <a:gd name="T33" fmla="*/ 399 h 471"/>
              <a:gd name="T34" fmla="*/ 389 w 476"/>
              <a:gd name="T35" fmla="*/ 354 h 471"/>
              <a:gd name="T36" fmla="*/ 339 w 476"/>
              <a:gd name="T37" fmla="*/ 425 h 471"/>
              <a:gd name="T38" fmla="*/ 426 w 476"/>
              <a:gd name="T39" fmla="*/ 304 h 471"/>
              <a:gd name="T40" fmla="*/ 300 w 476"/>
              <a:gd name="T41" fmla="*/ 41 h 471"/>
              <a:gd name="T42" fmla="*/ 232 w 476"/>
              <a:gd name="T43" fmla="*/ 374 h 471"/>
              <a:gd name="T44" fmla="*/ 265 w 476"/>
              <a:gd name="T45" fmla="*/ 374 h 471"/>
              <a:gd name="T46" fmla="*/ 283 w 476"/>
              <a:gd name="T47" fmla="*/ 343 h 471"/>
              <a:gd name="T48" fmla="*/ 271 w 476"/>
              <a:gd name="T49" fmla="*/ 347 h 471"/>
              <a:gd name="T50" fmla="*/ 199 w 476"/>
              <a:gd name="T51" fmla="*/ 361 h 471"/>
              <a:gd name="T52" fmla="*/ 179 w 476"/>
              <a:gd name="T53" fmla="*/ 365 h 471"/>
              <a:gd name="T54" fmla="*/ 125 w 476"/>
              <a:gd name="T55" fmla="*/ 318 h 471"/>
              <a:gd name="T56" fmla="*/ 113 w 476"/>
              <a:gd name="T57" fmla="*/ 272 h 471"/>
              <a:gd name="T58" fmla="*/ 127 w 476"/>
              <a:gd name="T59" fmla="*/ 209 h 471"/>
              <a:gd name="T60" fmla="*/ 151 w 476"/>
              <a:gd name="T61" fmla="*/ 208 h 471"/>
              <a:gd name="T62" fmla="*/ 189 w 476"/>
              <a:gd name="T63" fmla="*/ 194 h 471"/>
              <a:gd name="T64" fmla="*/ 237 w 476"/>
              <a:gd name="T65" fmla="*/ 165 h 471"/>
              <a:gd name="T66" fmla="*/ 235 w 476"/>
              <a:gd name="T67" fmla="*/ 183 h 471"/>
              <a:gd name="T68" fmla="*/ 298 w 476"/>
              <a:gd name="T69" fmla="*/ 220 h 471"/>
              <a:gd name="T70" fmla="*/ 319 w 476"/>
              <a:gd name="T71" fmla="*/ 267 h 471"/>
              <a:gd name="T72" fmla="*/ 361 w 476"/>
              <a:gd name="T73" fmla="*/ 377 h 471"/>
              <a:gd name="T74" fmla="*/ 361 w 476"/>
              <a:gd name="T75" fmla="*/ 397 h 471"/>
              <a:gd name="T76" fmla="*/ 365 w 476"/>
              <a:gd name="T77" fmla="*/ 405 h 471"/>
              <a:gd name="T78" fmla="*/ 122 w 476"/>
              <a:gd name="T79" fmla="*/ 242 h 471"/>
              <a:gd name="T80" fmla="*/ 128 w 476"/>
              <a:gd name="T81" fmla="*/ 220 h 471"/>
              <a:gd name="T82" fmla="*/ 297 w 476"/>
              <a:gd name="T83" fmla="*/ 311 h 471"/>
              <a:gd name="T84" fmla="*/ 250 w 476"/>
              <a:gd name="T85" fmla="*/ 346 h 471"/>
              <a:gd name="T86" fmla="*/ 283 w 476"/>
              <a:gd name="T87" fmla="*/ 332 h 471"/>
              <a:gd name="T88" fmla="*/ 292 w 476"/>
              <a:gd name="T89" fmla="*/ 298 h 471"/>
              <a:gd name="T90" fmla="*/ 301 w 476"/>
              <a:gd name="T91" fmla="*/ 291 h 471"/>
              <a:gd name="T92" fmla="*/ 288 w 476"/>
              <a:gd name="T93" fmla="*/ 337 h 471"/>
              <a:gd name="T94" fmla="*/ 54 w 476"/>
              <a:gd name="T95" fmla="*/ 72 h 471"/>
              <a:gd name="T96" fmla="*/ 42 w 476"/>
              <a:gd name="T97" fmla="*/ 354 h 471"/>
              <a:gd name="T98" fmla="*/ 123 w 476"/>
              <a:gd name="T99" fmla="*/ 430 h 471"/>
              <a:gd name="T100" fmla="*/ 13 w 476"/>
              <a:gd name="T101" fmla="*/ 182 h 471"/>
              <a:gd name="T102" fmla="*/ 391 w 476"/>
              <a:gd name="T103" fmla="*/ 66 h 471"/>
              <a:gd name="T104" fmla="*/ 88 w 476"/>
              <a:gd name="T105" fmla="*/ 407 h 471"/>
              <a:gd name="T106" fmla="*/ 419 w 476"/>
              <a:gd name="T107" fmla="*/ 107 h 471"/>
              <a:gd name="T108" fmla="*/ 121 w 476"/>
              <a:gd name="T109" fmla="*/ 274 h 471"/>
              <a:gd name="T110" fmla="*/ 117 w 476"/>
              <a:gd name="T111" fmla="*/ 267 h 471"/>
              <a:gd name="T112" fmla="*/ 52 w 476"/>
              <a:gd name="T113" fmla="*/ 93 h 471"/>
              <a:gd name="T114" fmla="*/ 115 w 476"/>
              <a:gd name="T115" fmla="*/ 443 h 471"/>
              <a:gd name="T116" fmla="*/ 86 w 476"/>
              <a:gd name="T117" fmla="*/ 406 h 471"/>
              <a:gd name="T118" fmla="*/ 205 w 476"/>
              <a:gd name="T119" fmla="*/ 460 h 471"/>
              <a:gd name="T120" fmla="*/ 312 w 476"/>
              <a:gd name="T121" fmla="*/ 441 h 471"/>
              <a:gd name="T122" fmla="*/ 284 w 476"/>
              <a:gd name="T123" fmla="*/ 435 h 471"/>
              <a:gd name="T124" fmla="*/ 204 w 476"/>
              <a:gd name="T125" fmla="*/ 450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471">
                <a:moveTo>
                  <a:pt x="190" y="455"/>
                </a:moveTo>
                <a:cubicBezTo>
                  <a:pt x="193" y="455"/>
                  <a:pt x="196" y="455"/>
                  <a:pt x="199" y="455"/>
                </a:cubicBezTo>
                <a:cubicBezTo>
                  <a:pt x="202" y="455"/>
                  <a:pt x="204" y="455"/>
                  <a:pt x="204" y="455"/>
                </a:cubicBezTo>
                <a:cubicBezTo>
                  <a:pt x="201" y="455"/>
                  <a:pt x="200" y="453"/>
                  <a:pt x="195" y="454"/>
                </a:cubicBezTo>
                <a:cubicBezTo>
                  <a:pt x="192" y="454"/>
                  <a:pt x="190" y="454"/>
                  <a:pt x="190" y="455"/>
                </a:cubicBezTo>
                <a:close/>
                <a:moveTo>
                  <a:pt x="275" y="435"/>
                </a:moveTo>
                <a:cubicBezTo>
                  <a:pt x="276" y="435"/>
                  <a:pt x="278" y="434"/>
                  <a:pt x="278" y="434"/>
                </a:cubicBezTo>
                <a:cubicBezTo>
                  <a:pt x="278" y="434"/>
                  <a:pt x="277" y="434"/>
                  <a:pt x="275" y="434"/>
                </a:cubicBezTo>
                <a:cubicBezTo>
                  <a:pt x="273" y="435"/>
                  <a:pt x="271" y="436"/>
                  <a:pt x="268" y="436"/>
                </a:cubicBezTo>
                <a:cubicBezTo>
                  <a:pt x="265" y="437"/>
                  <a:pt x="263" y="438"/>
                  <a:pt x="259" y="439"/>
                </a:cubicBezTo>
                <a:cubicBezTo>
                  <a:pt x="263" y="438"/>
                  <a:pt x="265" y="438"/>
                  <a:pt x="268" y="437"/>
                </a:cubicBezTo>
                <a:cubicBezTo>
                  <a:pt x="270" y="436"/>
                  <a:pt x="273" y="436"/>
                  <a:pt x="275" y="435"/>
                </a:cubicBezTo>
                <a:close/>
                <a:moveTo>
                  <a:pt x="433" y="139"/>
                </a:moveTo>
                <a:cubicBezTo>
                  <a:pt x="432" y="136"/>
                  <a:pt x="431" y="134"/>
                  <a:pt x="430" y="132"/>
                </a:cubicBezTo>
                <a:cubicBezTo>
                  <a:pt x="427" y="128"/>
                  <a:pt x="425" y="123"/>
                  <a:pt x="422" y="119"/>
                </a:cubicBezTo>
                <a:cubicBezTo>
                  <a:pt x="424" y="123"/>
                  <a:pt x="427" y="128"/>
                  <a:pt x="429" y="132"/>
                </a:cubicBezTo>
                <a:cubicBezTo>
                  <a:pt x="430" y="134"/>
                  <a:pt x="432" y="136"/>
                  <a:pt x="433" y="139"/>
                </a:cubicBezTo>
                <a:cubicBezTo>
                  <a:pt x="434" y="141"/>
                  <a:pt x="436" y="143"/>
                  <a:pt x="436" y="145"/>
                </a:cubicBezTo>
                <a:cubicBezTo>
                  <a:pt x="436" y="143"/>
                  <a:pt x="435" y="141"/>
                  <a:pt x="433" y="139"/>
                </a:cubicBezTo>
                <a:close/>
                <a:moveTo>
                  <a:pt x="439" y="128"/>
                </a:moveTo>
                <a:cubicBezTo>
                  <a:pt x="442" y="133"/>
                  <a:pt x="438" y="125"/>
                  <a:pt x="440" y="129"/>
                </a:cubicBezTo>
                <a:cubicBezTo>
                  <a:pt x="442" y="131"/>
                  <a:pt x="441" y="130"/>
                  <a:pt x="440" y="128"/>
                </a:cubicBezTo>
                <a:cubicBezTo>
                  <a:pt x="437" y="123"/>
                  <a:pt x="435" y="117"/>
                  <a:pt x="430" y="111"/>
                </a:cubicBezTo>
                <a:cubicBezTo>
                  <a:pt x="431" y="113"/>
                  <a:pt x="432" y="116"/>
                  <a:pt x="434" y="119"/>
                </a:cubicBezTo>
                <a:cubicBezTo>
                  <a:pt x="436" y="122"/>
                  <a:pt x="438" y="125"/>
                  <a:pt x="439" y="128"/>
                </a:cubicBezTo>
                <a:close/>
                <a:moveTo>
                  <a:pt x="421" y="107"/>
                </a:moveTo>
                <a:cubicBezTo>
                  <a:pt x="423" y="111"/>
                  <a:pt x="429" y="117"/>
                  <a:pt x="428" y="119"/>
                </a:cubicBezTo>
                <a:cubicBezTo>
                  <a:pt x="428" y="119"/>
                  <a:pt x="432" y="126"/>
                  <a:pt x="434" y="130"/>
                </a:cubicBezTo>
                <a:cubicBezTo>
                  <a:pt x="436" y="134"/>
                  <a:pt x="436" y="133"/>
                  <a:pt x="437" y="133"/>
                </a:cubicBezTo>
                <a:cubicBezTo>
                  <a:pt x="439" y="134"/>
                  <a:pt x="437" y="129"/>
                  <a:pt x="430" y="119"/>
                </a:cubicBezTo>
                <a:cubicBezTo>
                  <a:pt x="430" y="118"/>
                  <a:pt x="428" y="116"/>
                  <a:pt x="428" y="116"/>
                </a:cubicBezTo>
                <a:cubicBezTo>
                  <a:pt x="428" y="117"/>
                  <a:pt x="430" y="119"/>
                  <a:pt x="430" y="120"/>
                </a:cubicBezTo>
                <a:cubicBezTo>
                  <a:pt x="427" y="116"/>
                  <a:pt x="424" y="110"/>
                  <a:pt x="421" y="107"/>
                </a:cubicBezTo>
                <a:close/>
                <a:moveTo>
                  <a:pt x="421" y="124"/>
                </a:moveTo>
                <a:cubicBezTo>
                  <a:pt x="422" y="126"/>
                  <a:pt x="422" y="126"/>
                  <a:pt x="422" y="126"/>
                </a:cubicBezTo>
                <a:cubicBezTo>
                  <a:pt x="423" y="126"/>
                  <a:pt x="423" y="127"/>
                  <a:pt x="424" y="128"/>
                </a:cubicBezTo>
                <a:cubicBezTo>
                  <a:pt x="425" y="130"/>
                  <a:pt x="426" y="131"/>
                  <a:pt x="427" y="133"/>
                </a:cubicBezTo>
                <a:cubicBezTo>
                  <a:pt x="430" y="138"/>
                  <a:pt x="432" y="144"/>
                  <a:pt x="435" y="150"/>
                </a:cubicBezTo>
                <a:cubicBezTo>
                  <a:pt x="436" y="151"/>
                  <a:pt x="436" y="152"/>
                  <a:pt x="436" y="152"/>
                </a:cubicBezTo>
                <a:cubicBezTo>
                  <a:pt x="436" y="150"/>
                  <a:pt x="435" y="148"/>
                  <a:pt x="435" y="146"/>
                </a:cubicBezTo>
                <a:cubicBezTo>
                  <a:pt x="434" y="144"/>
                  <a:pt x="434" y="142"/>
                  <a:pt x="433" y="141"/>
                </a:cubicBezTo>
                <a:cubicBezTo>
                  <a:pt x="431" y="137"/>
                  <a:pt x="429" y="132"/>
                  <a:pt x="426" y="128"/>
                </a:cubicBezTo>
                <a:cubicBezTo>
                  <a:pt x="424" y="125"/>
                  <a:pt x="422" y="122"/>
                  <a:pt x="421" y="120"/>
                </a:cubicBezTo>
                <a:cubicBezTo>
                  <a:pt x="421" y="121"/>
                  <a:pt x="424" y="125"/>
                  <a:pt x="425" y="128"/>
                </a:cubicBezTo>
                <a:cubicBezTo>
                  <a:pt x="425" y="128"/>
                  <a:pt x="426" y="129"/>
                  <a:pt x="427" y="131"/>
                </a:cubicBezTo>
                <a:cubicBezTo>
                  <a:pt x="423" y="124"/>
                  <a:pt x="419" y="119"/>
                  <a:pt x="416" y="115"/>
                </a:cubicBezTo>
                <a:cubicBezTo>
                  <a:pt x="415" y="113"/>
                  <a:pt x="414" y="112"/>
                  <a:pt x="413" y="110"/>
                </a:cubicBezTo>
                <a:cubicBezTo>
                  <a:pt x="412" y="110"/>
                  <a:pt x="412" y="109"/>
                  <a:pt x="411" y="109"/>
                </a:cubicBezTo>
                <a:cubicBezTo>
                  <a:pt x="413" y="111"/>
                  <a:pt x="414" y="113"/>
                  <a:pt x="415" y="115"/>
                </a:cubicBezTo>
                <a:cubicBezTo>
                  <a:pt x="417" y="118"/>
                  <a:pt x="419" y="121"/>
                  <a:pt x="421" y="124"/>
                </a:cubicBezTo>
                <a:close/>
                <a:moveTo>
                  <a:pt x="290" y="471"/>
                </a:moveTo>
                <a:cubicBezTo>
                  <a:pt x="294" y="469"/>
                  <a:pt x="299" y="468"/>
                  <a:pt x="303" y="466"/>
                </a:cubicBezTo>
                <a:cubicBezTo>
                  <a:pt x="308" y="464"/>
                  <a:pt x="312" y="462"/>
                  <a:pt x="317" y="460"/>
                </a:cubicBezTo>
                <a:cubicBezTo>
                  <a:pt x="312" y="462"/>
                  <a:pt x="308" y="463"/>
                  <a:pt x="303" y="465"/>
                </a:cubicBezTo>
                <a:cubicBezTo>
                  <a:pt x="299" y="467"/>
                  <a:pt x="294" y="468"/>
                  <a:pt x="290" y="471"/>
                </a:cubicBezTo>
                <a:close/>
                <a:moveTo>
                  <a:pt x="396" y="387"/>
                </a:moveTo>
                <a:cubicBezTo>
                  <a:pt x="396" y="386"/>
                  <a:pt x="397" y="385"/>
                  <a:pt x="398" y="384"/>
                </a:cubicBezTo>
                <a:cubicBezTo>
                  <a:pt x="396" y="385"/>
                  <a:pt x="394" y="388"/>
                  <a:pt x="394" y="389"/>
                </a:cubicBezTo>
                <a:cubicBezTo>
                  <a:pt x="393" y="391"/>
                  <a:pt x="389" y="395"/>
                  <a:pt x="385" y="399"/>
                </a:cubicBezTo>
                <a:cubicBezTo>
                  <a:pt x="385" y="399"/>
                  <a:pt x="390" y="394"/>
                  <a:pt x="395" y="389"/>
                </a:cubicBezTo>
                <a:cubicBezTo>
                  <a:pt x="396" y="387"/>
                  <a:pt x="397" y="386"/>
                  <a:pt x="398" y="385"/>
                </a:cubicBezTo>
                <a:cubicBezTo>
                  <a:pt x="399" y="384"/>
                  <a:pt x="400" y="382"/>
                  <a:pt x="401" y="381"/>
                </a:cubicBezTo>
                <a:cubicBezTo>
                  <a:pt x="403" y="379"/>
                  <a:pt x="404" y="378"/>
                  <a:pt x="404" y="378"/>
                </a:cubicBezTo>
                <a:cubicBezTo>
                  <a:pt x="401" y="380"/>
                  <a:pt x="398" y="385"/>
                  <a:pt x="396" y="387"/>
                </a:cubicBezTo>
                <a:close/>
                <a:moveTo>
                  <a:pt x="395" y="380"/>
                </a:moveTo>
                <a:cubicBezTo>
                  <a:pt x="394" y="380"/>
                  <a:pt x="393" y="381"/>
                  <a:pt x="391" y="384"/>
                </a:cubicBezTo>
                <a:cubicBezTo>
                  <a:pt x="386" y="389"/>
                  <a:pt x="382" y="394"/>
                  <a:pt x="377" y="398"/>
                </a:cubicBezTo>
                <a:cubicBezTo>
                  <a:pt x="383" y="392"/>
                  <a:pt x="387" y="390"/>
                  <a:pt x="393" y="384"/>
                </a:cubicBezTo>
                <a:cubicBezTo>
                  <a:pt x="394" y="383"/>
                  <a:pt x="394" y="383"/>
                  <a:pt x="396" y="382"/>
                </a:cubicBezTo>
                <a:cubicBezTo>
                  <a:pt x="395" y="383"/>
                  <a:pt x="395" y="381"/>
                  <a:pt x="396" y="380"/>
                </a:cubicBezTo>
                <a:cubicBezTo>
                  <a:pt x="392" y="384"/>
                  <a:pt x="395" y="380"/>
                  <a:pt x="395" y="380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399" y="386"/>
                </a:moveTo>
                <a:cubicBezTo>
                  <a:pt x="398" y="387"/>
                  <a:pt x="396" y="389"/>
                  <a:pt x="395" y="390"/>
                </a:cubicBezTo>
                <a:cubicBezTo>
                  <a:pt x="392" y="393"/>
                  <a:pt x="389" y="396"/>
                  <a:pt x="386" y="399"/>
                </a:cubicBezTo>
                <a:cubicBezTo>
                  <a:pt x="392" y="392"/>
                  <a:pt x="393" y="394"/>
                  <a:pt x="397" y="390"/>
                </a:cubicBezTo>
                <a:cubicBezTo>
                  <a:pt x="396" y="389"/>
                  <a:pt x="398" y="387"/>
                  <a:pt x="403" y="381"/>
                </a:cubicBezTo>
                <a:cubicBezTo>
                  <a:pt x="402" y="382"/>
                  <a:pt x="400" y="384"/>
                  <a:pt x="399" y="386"/>
                </a:cubicBezTo>
                <a:close/>
                <a:moveTo>
                  <a:pt x="196" y="452"/>
                </a:moveTo>
                <a:cubicBezTo>
                  <a:pt x="188" y="451"/>
                  <a:pt x="181" y="449"/>
                  <a:pt x="173" y="448"/>
                </a:cubicBezTo>
                <a:cubicBezTo>
                  <a:pt x="180" y="450"/>
                  <a:pt x="188" y="452"/>
                  <a:pt x="196" y="452"/>
                </a:cubicBezTo>
                <a:close/>
                <a:moveTo>
                  <a:pt x="448" y="249"/>
                </a:moveTo>
                <a:cubicBezTo>
                  <a:pt x="448" y="249"/>
                  <a:pt x="448" y="249"/>
                  <a:pt x="448" y="249"/>
                </a:cubicBezTo>
                <a:cubicBezTo>
                  <a:pt x="448" y="248"/>
                  <a:pt x="448" y="248"/>
                  <a:pt x="448" y="248"/>
                </a:cubicBezTo>
                <a:cubicBezTo>
                  <a:pt x="448" y="249"/>
                  <a:pt x="448" y="249"/>
                  <a:pt x="448" y="249"/>
                </a:cubicBezTo>
                <a:cubicBezTo>
                  <a:pt x="448" y="249"/>
                  <a:pt x="448" y="249"/>
                  <a:pt x="448" y="249"/>
                </a:cubicBezTo>
                <a:close/>
                <a:moveTo>
                  <a:pt x="448" y="246"/>
                </a:moveTo>
                <a:cubicBezTo>
                  <a:pt x="448" y="243"/>
                  <a:pt x="448" y="237"/>
                  <a:pt x="448" y="236"/>
                </a:cubicBezTo>
                <a:cubicBezTo>
                  <a:pt x="447" y="235"/>
                  <a:pt x="447" y="241"/>
                  <a:pt x="447" y="244"/>
                </a:cubicBezTo>
                <a:cubicBezTo>
                  <a:pt x="447" y="245"/>
                  <a:pt x="447" y="245"/>
                  <a:pt x="447" y="246"/>
                </a:cubicBezTo>
                <a:cubicBezTo>
                  <a:pt x="447" y="248"/>
                  <a:pt x="446" y="259"/>
                  <a:pt x="448" y="249"/>
                </a:cubicBezTo>
                <a:cubicBezTo>
                  <a:pt x="448" y="248"/>
                  <a:pt x="448" y="250"/>
                  <a:pt x="448" y="246"/>
                </a:cubicBezTo>
                <a:close/>
                <a:moveTo>
                  <a:pt x="458" y="214"/>
                </a:moveTo>
                <a:cubicBezTo>
                  <a:pt x="458" y="216"/>
                  <a:pt x="458" y="217"/>
                  <a:pt x="459" y="217"/>
                </a:cubicBezTo>
                <a:cubicBezTo>
                  <a:pt x="459" y="217"/>
                  <a:pt x="459" y="214"/>
                  <a:pt x="459" y="213"/>
                </a:cubicBezTo>
                <a:cubicBezTo>
                  <a:pt x="458" y="210"/>
                  <a:pt x="458" y="207"/>
                  <a:pt x="457" y="204"/>
                </a:cubicBezTo>
                <a:cubicBezTo>
                  <a:pt x="457" y="206"/>
                  <a:pt x="458" y="209"/>
                  <a:pt x="457" y="210"/>
                </a:cubicBezTo>
                <a:cubicBezTo>
                  <a:pt x="457" y="211"/>
                  <a:pt x="457" y="212"/>
                  <a:pt x="458" y="215"/>
                </a:cubicBezTo>
                <a:cubicBezTo>
                  <a:pt x="458" y="214"/>
                  <a:pt x="457" y="210"/>
                  <a:pt x="458" y="214"/>
                </a:cubicBezTo>
                <a:close/>
                <a:moveTo>
                  <a:pt x="453" y="219"/>
                </a:moveTo>
                <a:cubicBezTo>
                  <a:pt x="453" y="220"/>
                  <a:pt x="453" y="221"/>
                  <a:pt x="453" y="223"/>
                </a:cubicBezTo>
                <a:cubicBezTo>
                  <a:pt x="453" y="224"/>
                  <a:pt x="453" y="225"/>
                  <a:pt x="453" y="226"/>
                </a:cubicBezTo>
                <a:cubicBezTo>
                  <a:pt x="453" y="231"/>
                  <a:pt x="454" y="231"/>
                  <a:pt x="454" y="230"/>
                </a:cubicBezTo>
                <a:cubicBezTo>
                  <a:pt x="455" y="229"/>
                  <a:pt x="456" y="231"/>
                  <a:pt x="455" y="237"/>
                </a:cubicBezTo>
                <a:cubicBezTo>
                  <a:pt x="455" y="240"/>
                  <a:pt x="455" y="243"/>
                  <a:pt x="455" y="246"/>
                </a:cubicBezTo>
                <a:cubicBezTo>
                  <a:pt x="455" y="248"/>
                  <a:pt x="455" y="251"/>
                  <a:pt x="455" y="254"/>
                </a:cubicBezTo>
                <a:cubicBezTo>
                  <a:pt x="455" y="250"/>
                  <a:pt x="456" y="247"/>
                  <a:pt x="456" y="244"/>
                </a:cubicBezTo>
                <a:cubicBezTo>
                  <a:pt x="456" y="240"/>
                  <a:pt x="457" y="238"/>
                  <a:pt x="457" y="235"/>
                </a:cubicBezTo>
                <a:cubicBezTo>
                  <a:pt x="458" y="229"/>
                  <a:pt x="459" y="223"/>
                  <a:pt x="458" y="215"/>
                </a:cubicBezTo>
                <a:cubicBezTo>
                  <a:pt x="457" y="215"/>
                  <a:pt x="456" y="212"/>
                  <a:pt x="456" y="209"/>
                </a:cubicBezTo>
                <a:cubicBezTo>
                  <a:pt x="455" y="205"/>
                  <a:pt x="455" y="201"/>
                  <a:pt x="454" y="199"/>
                </a:cubicBezTo>
                <a:cubicBezTo>
                  <a:pt x="455" y="201"/>
                  <a:pt x="455" y="204"/>
                  <a:pt x="455" y="207"/>
                </a:cubicBezTo>
                <a:cubicBezTo>
                  <a:pt x="456" y="209"/>
                  <a:pt x="456" y="212"/>
                  <a:pt x="455" y="213"/>
                </a:cubicBezTo>
                <a:cubicBezTo>
                  <a:pt x="455" y="213"/>
                  <a:pt x="455" y="215"/>
                  <a:pt x="455" y="215"/>
                </a:cubicBezTo>
                <a:cubicBezTo>
                  <a:pt x="454" y="212"/>
                  <a:pt x="454" y="209"/>
                  <a:pt x="455" y="209"/>
                </a:cubicBezTo>
                <a:cubicBezTo>
                  <a:pt x="455" y="209"/>
                  <a:pt x="455" y="210"/>
                  <a:pt x="455" y="207"/>
                </a:cubicBezTo>
                <a:cubicBezTo>
                  <a:pt x="454" y="205"/>
                  <a:pt x="454" y="203"/>
                  <a:pt x="453" y="201"/>
                </a:cubicBezTo>
                <a:cubicBezTo>
                  <a:pt x="453" y="199"/>
                  <a:pt x="452" y="197"/>
                  <a:pt x="452" y="195"/>
                </a:cubicBezTo>
                <a:cubicBezTo>
                  <a:pt x="451" y="191"/>
                  <a:pt x="449" y="186"/>
                  <a:pt x="449" y="180"/>
                </a:cubicBezTo>
                <a:cubicBezTo>
                  <a:pt x="450" y="184"/>
                  <a:pt x="450" y="187"/>
                  <a:pt x="451" y="190"/>
                </a:cubicBezTo>
                <a:cubicBezTo>
                  <a:pt x="451" y="181"/>
                  <a:pt x="447" y="174"/>
                  <a:pt x="444" y="165"/>
                </a:cubicBezTo>
                <a:cubicBezTo>
                  <a:pt x="445" y="168"/>
                  <a:pt x="446" y="172"/>
                  <a:pt x="446" y="175"/>
                </a:cubicBezTo>
                <a:cubicBezTo>
                  <a:pt x="447" y="179"/>
                  <a:pt x="448" y="183"/>
                  <a:pt x="448" y="185"/>
                </a:cubicBezTo>
                <a:cubicBezTo>
                  <a:pt x="448" y="188"/>
                  <a:pt x="449" y="193"/>
                  <a:pt x="447" y="188"/>
                </a:cubicBezTo>
                <a:cubicBezTo>
                  <a:pt x="446" y="185"/>
                  <a:pt x="446" y="187"/>
                  <a:pt x="446" y="188"/>
                </a:cubicBezTo>
                <a:cubicBezTo>
                  <a:pt x="446" y="189"/>
                  <a:pt x="446" y="193"/>
                  <a:pt x="447" y="194"/>
                </a:cubicBezTo>
                <a:cubicBezTo>
                  <a:pt x="447" y="194"/>
                  <a:pt x="447" y="195"/>
                  <a:pt x="447" y="195"/>
                </a:cubicBezTo>
                <a:cubicBezTo>
                  <a:pt x="447" y="196"/>
                  <a:pt x="447" y="198"/>
                  <a:pt x="448" y="200"/>
                </a:cubicBezTo>
                <a:cubicBezTo>
                  <a:pt x="450" y="201"/>
                  <a:pt x="450" y="218"/>
                  <a:pt x="453" y="219"/>
                </a:cubicBezTo>
                <a:close/>
                <a:moveTo>
                  <a:pt x="458" y="215"/>
                </a:move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ubicBezTo>
                  <a:pt x="458" y="215"/>
                  <a:pt x="458" y="215"/>
                  <a:pt x="458" y="215"/>
                </a:cubicBezTo>
                <a:close/>
                <a:moveTo>
                  <a:pt x="250" y="463"/>
                </a:moveTo>
                <a:cubicBezTo>
                  <a:pt x="246" y="463"/>
                  <a:pt x="241" y="463"/>
                  <a:pt x="240" y="463"/>
                </a:cubicBezTo>
                <a:cubicBezTo>
                  <a:pt x="236" y="464"/>
                  <a:pt x="232" y="463"/>
                  <a:pt x="228" y="463"/>
                </a:cubicBezTo>
                <a:cubicBezTo>
                  <a:pt x="229" y="462"/>
                  <a:pt x="232" y="463"/>
                  <a:pt x="233" y="462"/>
                </a:cubicBezTo>
                <a:cubicBezTo>
                  <a:pt x="232" y="462"/>
                  <a:pt x="228" y="462"/>
                  <a:pt x="226" y="462"/>
                </a:cubicBezTo>
                <a:cubicBezTo>
                  <a:pt x="224" y="461"/>
                  <a:pt x="218" y="461"/>
                  <a:pt x="214" y="461"/>
                </a:cubicBezTo>
                <a:cubicBezTo>
                  <a:pt x="218" y="461"/>
                  <a:pt x="216" y="462"/>
                  <a:pt x="221" y="463"/>
                </a:cubicBezTo>
                <a:cubicBezTo>
                  <a:pt x="227" y="463"/>
                  <a:pt x="233" y="464"/>
                  <a:pt x="240" y="464"/>
                </a:cubicBezTo>
                <a:cubicBezTo>
                  <a:pt x="240" y="464"/>
                  <a:pt x="240" y="464"/>
                  <a:pt x="240" y="464"/>
                </a:cubicBezTo>
                <a:cubicBezTo>
                  <a:pt x="235" y="464"/>
                  <a:pt x="230" y="464"/>
                  <a:pt x="224" y="465"/>
                </a:cubicBezTo>
                <a:cubicBezTo>
                  <a:pt x="229" y="465"/>
                  <a:pt x="234" y="465"/>
                  <a:pt x="239" y="465"/>
                </a:cubicBezTo>
                <a:cubicBezTo>
                  <a:pt x="241" y="465"/>
                  <a:pt x="243" y="464"/>
                  <a:pt x="246" y="464"/>
                </a:cubicBezTo>
                <a:cubicBezTo>
                  <a:pt x="247" y="464"/>
                  <a:pt x="249" y="463"/>
                  <a:pt x="250" y="463"/>
                </a:cubicBezTo>
                <a:cubicBezTo>
                  <a:pt x="251" y="463"/>
                  <a:pt x="252" y="463"/>
                  <a:pt x="252" y="463"/>
                </a:cubicBezTo>
                <a:cubicBezTo>
                  <a:pt x="252" y="463"/>
                  <a:pt x="252" y="463"/>
                  <a:pt x="251" y="463"/>
                </a:cubicBezTo>
                <a:cubicBezTo>
                  <a:pt x="252" y="463"/>
                  <a:pt x="252" y="463"/>
                  <a:pt x="252" y="463"/>
                </a:cubicBezTo>
                <a:cubicBezTo>
                  <a:pt x="252" y="463"/>
                  <a:pt x="251" y="463"/>
                  <a:pt x="250" y="463"/>
                </a:cubicBezTo>
                <a:close/>
                <a:moveTo>
                  <a:pt x="304" y="455"/>
                </a:moveTo>
                <a:cubicBezTo>
                  <a:pt x="308" y="453"/>
                  <a:pt x="312" y="450"/>
                  <a:pt x="315" y="450"/>
                </a:cubicBezTo>
                <a:cubicBezTo>
                  <a:pt x="315" y="450"/>
                  <a:pt x="316" y="450"/>
                  <a:pt x="316" y="449"/>
                </a:cubicBezTo>
                <a:cubicBezTo>
                  <a:pt x="317" y="449"/>
                  <a:pt x="317" y="449"/>
                  <a:pt x="317" y="449"/>
                </a:cubicBezTo>
                <a:cubicBezTo>
                  <a:pt x="319" y="447"/>
                  <a:pt x="321" y="446"/>
                  <a:pt x="324" y="445"/>
                </a:cubicBezTo>
                <a:cubicBezTo>
                  <a:pt x="326" y="444"/>
                  <a:pt x="328" y="443"/>
                  <a:pt x="331" y="441"/>
                </a:cubicBezTo>
                <a:cubicBezTo>
                  <a:pt x="333" y="440"/>
                  <a:pt x="337" y="438"/>
                  <a:pt x="334" y="438"/>
                </a:cubicBezTo>
                <a:cubicBezTo>
                  <a:pt x="333" y="438"/>
                  <a:pt x="333" y="438"/>
                  <a:pt x="329" y="440"/>
                </a:cubicBezTo>
                <a:cubicBezTo>
                  <a:pt x="324" y="443"/>
                  <a:pt x="317" y="447"/>
                  <a:pt x="311" y="449"/>
                </a:cubicBezTo>
                <a:cubicBezTo>
                  <a:pt x="311" y="449"/>
                  <a:pt x="309" y="449"/>
                  <a:pt x="308" y="450"/>
                </a:cubicBezTo>
                <a:cubicBezTo>
                  <a:pt x="307" y="450"/>
                  <a:pt x="305" y="450"/>
                  <a:pt x="304" y="451"/>
                </a:cubicBezTo>
                <a:cubicBezTo>
                  <a:pt x="300" y="451"/>
                  <a:pt x="300" y="453"/>
                  <a:pt x="296" y="454"/>
                </a:cubicBezTo>
                <a:cubicBezTo>
                  <a:pt x="291" y="456"/>
                  <a:pt x="291" y="456"/>
                  <a:pt x="287" y="458"/>
                </a:cubicBezTo>
                <a:cubicBezTo>
                  <a:pt x="290" y="457"/>
                  <a:pt x="292" y="456"/>
                  <a:pt x="293" y="456"/>
                </a:cubicBezTo>
                <a:cubicBezTo>
                  <a:pt x="297" y="455"/>
                  <a:pt x="313" y="449"/>
                  <a:pt x="304" y="455"/>
                </a:cubicBezTo>
                <a:close/>
                <a:moveTo>
                  <a:pt x="263" y="459"/>
                </a:moveTo>
                <a:cubicBezTo>
                  <a:pt x="260" y="459"/>
                  <a:pt x="258" y="460"/>
                  <a:pt x="256" y="460"/>
                </a:cubicBezTo>
                <a:cubicBezTo>
                  <a:pt x="260" y="460"/>
                  <a:pt x="259" y="461"/>
                  <a:pt x="261" y="460"/>
                </a:cubicBezTo>
                <a:cubicBezTo>
                  <a:pt x="263" y="460"/>
                  <a:pt x="264" y="460"/>
                  <a:pt x="266" y="460"/>
                </a:cubicBezTo>
                <a:cubicBezTo>
                  <a:pt x="268" y="459"/>
                  <a:pt x="270" y="459"/>
                  <a:pt x="272" y="458"/>
                </a:cubicBezTo>
                <a:cubicBezTo>
                  <a:pt x="275" y="457"/>
                  <a:pt x="279" y="456"/>
                  <a:pt x="283" y="455"/>
                </a:cubicBezTo>
                <a:cubicBezTo>
                  <a:pt x="280" y="455"/>
                  <a:pt x="276" y="456"/>
                  <a:pt x="273" y="457"/>
                </a:cubicBezTo>
                <a:cubicBezTo>
                  <a:pt x="270" y="457"/>
                  <a:pt x="266" y="458"/>
                  <a:pt x="263" y="459"/>
                </a:cubicBezTo>
                <a:close/>
                <a:moveTo>
                  <a:pt x="209" y="464"/>
                </a:moveTo>
                <a:cubicBezTo>
                  <a:pt x="208" y="464"/>
                  <a:pt x="207" y="464"/>
                  <a:pt x="206" y="465"/>
                </a:cubicBezTo>
                <a:cubicBezTo>
                  <a:pt x="205" y="464"/>
                  <a:pt x="203" y="464"/>
                  <a:pt x="202" y="464"/>
                </a:cubicBezTo>
                <a:cubicBezTo>
                  <a:pt x="200" y="464"/>
                  <a:pt x="198" y="464"/>
                  <a:pt x="195" y="464"/>
                </a:cubicBezTo>
                <a:cubicBezTo>
                  <a:pt x="198" y="464"/>
                  <a:pt x="200" y="464"/>
                  <a:pt x="202" y="465"/>
                </a:cubicBezTo>
                <a:cubicBezTo>
                  <a:pt x="203" y="465"/>
                  <a:pt x="204" y="465"/>
                  <a:pt x="206" y="465"/>
                </a:cubicBezTo>
                <a:cubicBezTo>
                  <a:pt x="207" y="465"/>
                  <a:pt x="208" y="465"/>
                  <a:pt x="209" y="465"/>
                </a:cubicBezTo>
                <a:cubicBezTo>
                  <a:pt x="214" y="465"/>
                  <a:pt x="219" y="465"/>
                  <a:pt x="224" y="465"/>
                </a:cubicBezTo>
                <a:cubicBezTo>
                  <a:pt x="219" y="464"/>
                  <a:pt x="214" y="464"/>
                  <a:pt x="209" y="464"/>
                </a:cubicBezTo>
                <a:close/>
                <a:moveTo>
                  <a:pt x="332" y="452"/>
                </a:moveTo>
                <a:cubicBezTo>
                  <a:pt x="332" y="452"/>
                  <a:pt x="332" y="451"/>
                  <a:pt x="332" y="451"/>
                </a:cubicBezTo>
                <a:cubicBezTo>
                  <a:pt x="332" y="451"/>
                  <a:pt x="332" y="452"/>
                  <a:pt x="332" y="452"/>
                </a:cubicBezTo>
                <a:cubicBezTo>
                  <a:pt x="332" y="452"/>
                  <a:pt x="332" y="452"/>
                  <a:pt x="332" y="452"/>
                </a:cubicBezTo>
                <a:close/>
                <a:moveTo>
                  <a:pt x="332" y="452"/>
                </a:moveTo>
                <a:cubicBezTo>
                  <a:pt x="332" y="451"/>
                  <a:pt x="332" y="451"/>
                  <a:pt x="332" y="451"/>
                </a:cubicBezTo>
                <a:cubicBezTo>
                  <a:pt x="332" y="451"/>
                  <a:pt x="332" y="451"/>
                  <a:pt x="332" y="451"/>
                </a:cubicBezTo>
                <a:lnTo>
                  <a:pt x="332" y="452"/>
                </a:lnTo>
                <a:close/>
                <a:moveTo>
                  <a:pt x="308" y="463"/>
                </a:moveTo>
                <a:cubicBezTo>
                  <a:pt x="312" y="461"/>
                  <a:pt x="316" y="460"/>
                  <a:pt x="320" y="458"/>
                </a:cubicBezTo>
                <a:cubicBezTo>
                  <a:pt x="324" y="456"/>
                  <a:pt x="328" y="454"/>
                  <a:pt x="332" y="452"/>
                </a:cubicBezTo>
                <a:cubicBezTo>
                  <a:pt x="328" y="453"/>
                  <a:pt x="324" y="455"/>
                  <a:pt x="320" y="457"/>
                </a:cubicBezTo>
                <a:cubicBezTo>
                  <a:pt x="316" y="459"/>
                  <a:pt x="312" y="461"/>
                  <a:pt x="308" y="463"/>
                </a:cubicBezTo>
                <a:close/>
                <a:moveTo>
                  <a:pt x="311" y="461"/>
                </a:moveTo>
                <a:cubicBezTo>
                  <a:pt x="314" y="458"/>
                  <a:pt x="318" y="456"/>
                  <a:pt x="322" y="455"/>
                </a:cubicBezTo>
                <a:cubicBezTo>
                  <a:pt x="323" y="455"/>
                  <a:pt x="326" y="453"/>
                  <a:pt x="328" y="452"/>
                </a:cubicBezTo>
                <a:cubicBezTo>
                  <a:pt x="329" y="451"/>
                  <a:pt x="331" y="451"/>
                  <a:pt x="332" y="450"/>
                </a:cubicBezTo>
                <a:cubicBezTo>
                  <a:pt x="333" y="449"/>
                  <a:pt x="335" y="448"/>
                  <a:pt x="336" y="447"/>
                </a:cubicBezTo>
                <a:cubicBezTo>
                  <a:pt x="339" y="446"/>
                  <a:pt x="342" y="444"/>
                  <a:pt x="345" y="442"/>
                </a:cubicBezTo>
                <a:cubicBezTo>
                  <a:pt x="340" y="444"/>
                  <a:pt x="335" y="447"/>
                  <a:pt x="329" y="450"/>
                </a:cubicBezTo>
                <a:cubicBezTo>
                  <a:pt x="323" y="453"/>
                  <a:pt x="317" y="455"/>
                  <a:pt x="311" y="458"/>
                </a:cubicBezTo>
                <a:cubicBezTo>
                  <a:pt x="309" y="459"/>
                  <a:pt x="308" y="459"/>
                  <a:pt x="308" y="460"/>
                </a:cubicBezTo>
                <a:cubicBezTo>
                  <a:pt x="307" y="460"/>
                  <a:pt x="307" y="460"/>
                  <a:pt x="308" y="460"/>
                </a:cubicBezTo>
                <a:cubicBezTo>
                  <a:pt x="311" y="459"/>
                  <a:pt x="313" y="458"/>
                  <a:pt x="315" y="457"/>
                </a:cubicBezTo>
                <a:cubicBezTo>
                  <a:pt x="314" y="458"/>
                  <a:pt x="310" y="460"/>
                  <a:pt x="311" y="461"/>
                </a:cubicBezTo>
                <a:close/>
                <a:moveTo>
                  <a:pt x="324" y="450"/>
                </a:moveTo>
                <a:cubicBezTo>
                  <a:pt x="324" y="450"/>
                  <a:pt x="324" y="450"/>
                  <a:pt x="324" y="450"/>
                </a:cubicBezTo>
                <a:cubicBezTo>
                  <a:pt x="330" y="447"/>
                  <a:pt x="335" y="446"/>
                  <a:pt x="342" y="441"/>
                </a:cubicBezTo>
                <a:cubicBezTo>
                  <a:pt x="338" y="443"/>
                  <a:pt x="335" y="444"/>
                  <a:pt x="331" y="446"/>
                </a:cubicBezTo>
                <a:cubicBezTo>
                  <a:pt x="329" y="447"/>
                  <a:pt x="326" y="449"/>
                  <a:pt x="324" y="450"/>
                </a:cubicBezTo>
                <a:close/>
                <a:moveTo>
                  <a:pt x="449" y="309"/>
                </a:moveTo>
                <a:cubicBezTo>
                  <a:pt x="449" y="310"/>
                  <a:pt x="449" y="311"/>
                  <a:pt x="448" y="312"/>
                </a:cubicBezTo>
                <a:cubicBezTo>
                  <a:pt x="449" y="311"/>
                  <a:pt x="449" y="310"/>
                  <a:pt x="449" y="309"/>
                </a:cubicBezTo>
                <a:close/>
                <a:moveTo>
                  <a:pt x="215" y="186"/>
                </a:moveTo>
                <a:cubicBezTo>
                  <a:pt x="215" y="186"/>
                  <a:pt x="215" y="186"/>
                  <a:pt x="215" y="186"/>
                </a:cubicBezTo>
                <a:cubicBezTo>
                  <a:pt x="216" y="185"/>
                  <a:pt x="216" y="185"/>
                  <a:pt x="217" y="184"/>
                </a:cubicBezTo>
                <a:cubicBezTo>
                  <a:pt x="217" y="183"/>
                  <a:pt x="219" y="184"/>
                  <a:pt x="219" y="183"/>
                </a:cubicBezTo>
                <a:cubicBezTo>
                  <a:pt x="218" y="183"/>
                  <a:pt x="218" y="183"/>
                  <a:pt x="217" y="183"/>
                </a:cubicBezTo>
                <a:cubicBezTo>
                  <a:pt x="216" y="184"/>
                  <a:pt x="216" y="184"/>
                  <a:pt x="215" y="184"/>
                </a:cubicBezTo>
                <a:cubicBezTo>
                  <a:pt x="214" y="184"/>
                  <a:pt x="213" y="184"/>
                  <a:pt x="211" y="185"/>
                </a:cubicBezTo>
                <a:cubicBezTo>
                  <a:pt x="211" y="184"/>
                  <a:pt x="213" y="184"/>
                  <a:pt x="212" y="183"/>
                </a:cubicBezTo>
                <a:cubicBezTo>
                  <a:pt x="212" y="184"/>
                  <a:pt x="211" y="184"/>
                  <a:pt x="210" y="184"/>
                </a:cubicBezTo>
                <a:cubicBezTo>
                  <a:pt x="210" y="184"/>
                  <a:pt x="209" y="184"/>
                  <a:pt x="209" y="184"/>
                </a:cubicBezTo>
                <a:cubicBezTo>
                  <a:pt x="210" y="183"/>
                  <a:pt x="212" y="183"/>
                  <a:pt x="214" y="182"/>
                </a:cubicBezTo>
                <a:cubicBezTo>
                  <a:pt x="212" y="182"/>
                  <a:pt x="212" y="183"/>
                  <a:pt x="211" y="183"/>
                </a:cubicBezTo>
                <a:cubicBezTo>
                  <a:pt x="210" y="183"/>
                  <a:pt x="210" y="183"/>
                  <a:pt x="209" y="183"/>
                </a:cubicBezTo>
                <a:cubicBezTo>
                  <a:pt x="208" y="183"/>
                  <a:pt x="208" y="184"/>
                  <a:pt x="208" y="184"/>
                </a:cubicBezTo>
                <a:cubicBezTo>
                  <a:pt x="207" y="186"/>
                  <a:pt x="205" y="185"/>
                  <a:pt x="204" y="186"/>
                </a:cubicBezTo>
                <a:cubicBezTo>
                  <a:pt x="203" y="186"/>
                  <a:pt x="203" y="186"/>
                  <a:pt x="202" y="186"/>
                </a:cubicBezTo>
                <a:cubicBezTo>
                  <a:pt x="201" y="186"/>
                  <a:pt x="200" y="186"/>
                  <a:pt x="200" y="187"/>
                </a:cubicBezTo>
                <a:cubicBezTo>
                  <a:pt x="199" y="188"/>
                  <a:pt x="200" y="188"/>
                  <a:pt x="200" y="188"/>
                </a:cubicBezTo>
                <a:cubicBezTo>
                  <a:pt x="199" y="189"/>
                  <a:pt x="201" y="188"/>
                  <a:pt x="201" y="188"/>
                </a:cubicBezTo>
                <a:cubicBezTo>
                  <a:pt x="202" y="188"/>
                  <a:pt x="203" y="187"/>
                  <a:pt x="203" y="187"/>
                </a:cubicBezTo>
                <a:cubicBezTo>
                  <a:pt x="202" y="188"/>
                  <a:pt x="200" y="189"/>
                  <a:pt x="199" y="190"/>
                </a:cubicBezTo>
                <a:cubicBezTo>
                  <a:pt x="198" y="191"/>
                  <a:pt x="196" y="191"/>
                  <a:pt x="195" y="192"/>
                </a:cubicBezTo>
                <a:cubicBezTo>
                  <a:pt x="194" y="193"/>
                  <a:pt x="193" y="194"/>
                  <a:pt x="191" y="195"/>
                </a:cubicBezTo>
                <a:cubicBezTo>
                  <a:pt x="191" y="195"/>
                  <a:pt x="190" y="196"/>
                  <a:pt x="189" y="196"/>
                </a:cubicBezTo>
                <a:cubicBezTo>
                  <a:pt x="189" y="196"/>
                  <a:pt x="188" y="197"/>
                  <a:pt x="188" y="198"/>
                </a:cubicBezTo>
                <a:cubicBezTo>
                  <a:pt x="188" y="197"/>
                  <a:pt x="189" y="196"/>
                  <a:pt x="188" y="196"/>
                </a:cubicBezTo>
                <a:cubicBezTo>
                  <a:pt x="187" y="198"/>
                  <a:pt x="184" y="200"/>
                  <a:pt x="182" y="202"/>
                </a:cubicBezTo>
                <a:cubicBezTo>
                  <a:pt x="182" y="203"/>
                  <a:pt x="181" y="206"/>
                  <a:pt x="181" y="205"/>
                </a:cubicBezTo>
                <a:cubicBezTo>
                  <a:pt x="182" y="205"/>
                  <a:pt x="182" y="205"/>
                  <a:pt x="183" y="205"/>
                </a:cubicBezTo>
                <a:cubicBezTo>
                  <a:pt x="183" y="204"/>
                  <a:pt x="184" y="203"/>
                  <a:pt x="185" y="203"/>
                </a:cubicBezTo>
                <a:cubicBezTo>
                  <a:pt x="185" y="203"/>
                  <a:pt x="186" y="202"/>
                  <a:pt x="187" y="202"/>
                </a:cubicBezTo>
                <a:cubicBezTo>
                  <a:pt x="187" y="202"/>
                  <a:pt x="186" y="203"/>
                  <a:pt x="185" y="204"/>
                </a:cubicBezTo>
                <a:cubicBezTo>
                  <a:pt x="184" y="205"/>
                  <a:pt x="184" y="205"/>
                  <a:pt x="184" y="205"/>
                </a:cubicBezTo>
                <a:cubicBezTo>
                  <a:pt x="184" y="207"/>
                  <a:pt x="182" y="208"/>
                  <a:pt x="181" y="209"/>
                </a:cubicBezTo>
                <a:cubicBezTo>
                  <a:pt x="180" y="210"/>
                  <a:pt x="180" y="210"/>
                  <a:pt x="180" y="210"/>
                </a:cubicBezTo>
                <a:cubicBezTo>
                  <a:pt x="180" y="212"/>
                  <a:pt x="180" y="212"/>
                  <a:pt x="180" y="212"/>
                </a:cubicBezTo>
                <a:cubicBezTo>
                  <a:pt x="179" y="212"/>
                  <a:pt x="179" y="213"/>
                  <a:pt x="178" y="214"/>
                </a:cubicBezTo>
                <a:cubicBezTo>
                  <a:pt x="176" y="216"/>
                  <a:pt x="176" y="216"/>
                  <a:pt x="176" y="216"/>
                </a:cubicBezTo>
                <a:cubicBezTo>
                  <a:pt x="176" y="217"/>
                  <a:pt x="175" y="218"/>
                  <a:pt x="175" y="218"/>
                </a:cubicBezTo>
                <a:cubicBezTo>
                  <a:pt x="175" y="218"/>
                  <a:pt x="176" y="217"/>
                  <a:pt x="176" y="216"/>
                </a:cubicBezTo>
                <a:cubicBezTo>
                  <a:pt x="177" y="216"/>
                  <a:pt x="178" y="216"/>
                  <a:pt x="178" y="215"/>
                </a:cubicBezTo>
                <a:cubicBezTo>
                  <a:pt x="179" y="214"/>
                  <a:pt x="179" y="213"/>
                  <a:pt x="180" y="212"/>
                </a:cubicBezTo>
                <a:cubicBezTo>
                  <a:pt x="181" y="212"/>
                  <a:pt x="181" y="211"/>
                  <a:pt x="181" y="211"/>
                </a:cubicBezTo>
                <a:cubicBezTo>
                  <a:pt x="182" y="210"/>
                  <a:pt x="183" y="208"/>
                  <a:pt x="184" y="207"/>
                </a:cubicBezTo>
                <a:cubicBezTo>
                  <a:pt x="185" y="206"/>
                  <a:pt x="186" y="205"/>
                  <a:pt x="186" y="203"/>
                </a:cubicBezTo>
                <a:cubicBezTo>
                  <a:pt x="186" y="203"/>
                  <a:pt x="187" y="203"/>
                  <a:pt x="187" y="203"/>
                </a:cubicBezTo>
                <a:cubicBezTo>
                  <a:pt x="189" y="203"/>
                  <a:pt x="190" y="201"/>
                  <a:pt x="190" y="200"/>
                </a:cubicBezTo>
                <a:cubicBezTo>
                  <a:pt x="191" y="200"/>
                  <a:pt x="191" y="199"/>
                  <a:pt x="192" y="199"/>
                </a:cubicBezTo>
                <a:cubicBezTo>
                  <a:pt x="194" y="198"/>
                  <a:pt x="195" y="197"/>
                  <a:pt x="197" y="195"/>
                </a:cubicBezTo>
                <a:cubicBezTo>
                  <a:pt x="199" y="194"/>
                  <a:pt x="201" y="193"/>
                  <a:pt x="202" y="192"/>
                </a:cubicBezTo>
                <a:cubicBezTo>
                  <a:pt x="203" y="191"/>
                  <a:pt x="204" y="191"/>
                  <a:pt x="204" y="191"/>
                </a:cubicBezTo>
                <a:cubicBezTo>
                  <a:pt x="204" y="191"/>
                  <a:pt x="203" y="191"/>
                  <a:pt x="203" y="192"/>
                </a:cubicBezTo>
                <a:cubicBezTo>
                  <a:pt x="204" y="191"/>
                  <a:pt x="203" y="193"/>
                  <a:pt x="204" y="192"/>
                </a:cubicBezTo>
                <a:cubicBezTo>
                  <a:pt x="205" y="191"/>
                  <a:pt x="206" y="191"/>
                  <a:pt x="206" y="191"/>
                </a:cubicBezTo>
                <a:cubicBezTo>
                  <a:pt x="206" y="191"/>
                  <a:pt x="205" y="191"/>
                  <a:pt x="205" y="192"/>
                </a:cubicBezTo>
                <a:cubicBezTo>
                  <a:pt x="205" y="192"/>
                  <a:pt x="202" y="193"/>
                  <a:pt x="203" y="194"/>
                </a:cubicBezTo>
                <a:cubicBezTo>
                  <a:pt x="203" y="194"/>
                  <a:pt x="205" y="193"/>
                  <a:pt x="206" y="192"/>
                </a:cubicBezTo>
                <a:cubicBezTo>
                  <a:pt x="206" y="192"/>
                  <a:pt x="206" y="192"/>
                  <a:pt x="207" y="192"/>
                </a:cubicBezTo>
                <a:cubicBezTo>
                  <a:pt x="206" y="193"/>
                  <a:pt x="205" y="193"/>
                  <a:pt x="204" y="194"/>
                </a:cubicBezTo>
                <a:cubicBezTo>
                  <a:pt x="203" y="194"/>
                  <a:pt x="203" y="195"/>
                  <a:pt x="203" y="195"/>
                </a:cubicBezTo>
                <a:cubicBezTo>
                  <a:pt x="203" y="195"/>
                  <a:pt x="203" y="196"/>
                  <a:pt x="204" y="196"/>
                </a:cubicBezTo>
                <a:cubicBezTo>
                  <a:pt x="205" y="195"/>
                  <a:pt x="205" y="195"/>
                  <a:pt x="206" y="194"/>
                </a:cubicBezTo>
                <a:cubicBezTo>
                  <a:pt x="207" y="193"/>
                  <a:pt x="208" y="193"/>
                  <a:pt x="209" y="192"/>
                </a:cubicBezTo>
                <a:cubicBezTo>
                  <a:pt x="210" y="191"/>
                  <a:pt x="211" y="191"/>
                  <a:pt x="211" y="190"/>
                </a:cubicBezTo>
                <a:cubicBezTo>
                  <a:pt x="212" y="190"/>
                  <a:pt x="213" y="190"/>
                  <a:pt x="213" y="190"/>
                </a:cubicBezTo>
                <a:cubicBezTo>
                  <a:pt x="215" y="189"/>
                  <a:pt x="215" y="187"/>
                  <a:pt x="215" y="186"/>
                </a:cubicBezTo>
                <a:close/>
                <a:moveTo>
                  <a:pt x="229" y="189"/>
                </a:moveTo>
                <a:cubicBezTo>
                  <a:pt x="230" y="188"/>
                  <a:pt x="226" y="189"/>
                  <a:pt x="226" y="188"/>
                </a:cubicBezTo>
                <a:cubicBezTo>
                  <a:pt x="226" y="188"/>
                  <a:pt x="226" y="188"/>
                  <a:pt x="225" y="188"/>
                </a:cubicBezTo>
                <a:cubicBezTo>
                  <a:pt x="224" y="188"/>
                  <a:pt x="224" y="189"/>
                  <a:pt x="223" y="188"/>
                </a:cubicBezTo>
                <a:cubicBezTo>
                  <a:pt x="223" y="188"/>
                  <a:pt x="223" y="189"/>
                  <a:pt x="223" y="189"/>
                </a:cubicBezTo>
                <a:cubicBezTo>
                  <a:pt x="222" y="190"/>
                  <a:pt x="221" y="190"/>
                  <a:pt x="219" y="190"/>
                </a:cubicBezTo>
                <a:cubicBezTo>
                  <a:pt x="220" y="191"/>
                  <a:pt x="221" y="191"/>
                  <a:pt x="222" y="190"/>
                </a:cubicBezTo>
                <a:cubicBezTo>
                  <a:pt x="222" y="190"/>
                  <a:pt x="223" y="190"/>
                  <a:pt x="223" y="190"/>
                </a:cubicBezTo>
                <a:cubicBezTo>
                  <a:pt x="223" y="190"/>
                  <a:pt x="223" y="191"/>
                  <a:pt x="222" y="191"/>
                </a:cubicBezTo>
                <a:cubicBezTo>
                  <a:pt x="224" y="191"/>
                  <a:pt x="224" y="189"/>
                  <a:pt x="226" y="189"/>
                </a:cubicBezTo>
                <a:cubicBezTo>
                  <a:pt x="227" y="189"/>
                  <a:pt x="228" y="189"/>
                  <a:pt x="229" y="189"/>
                </a:cubicBezTo>
                <a:close/>
                <a:moveTo>
                  <a:pt x="232" y="189"/>
                </a:moveTo>
                <a:cubicBezTo>
                  <a:pt x="231" y="189"/>
                  <a:pt x="230" y="189"/>
                  <a:pt x="229" y="189"/>
                </a:cubicBezTo>
                <a:cubicBezTo>
                  <a:pt x="228" y="190"/>
                  <a:pt x="227" y="190"/>
                  <a:pt x="226" y="190"/>
                </a:cubicBezTo>
                <a:cubicBezTo>
                  <a:pt x="225" y="190"/>
                  <a:pt x="224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2" y="191"/>
                  <a:pt x="222" y="191"/>
                  <a:pt x="222" y="191"/>
                </a:cubicBezTo>
                <a:cubicBezTo>
                  <a:pt x="221" y="191"/>
                  <a:pt x="220" y="191"/>
                  <a:pt x="219" y="192"/>
                </a:cubicBezTo>
                <a:cubicBezTo>
                  <a:pt x="218" y="193"/>
                  <a:pt x="217" y="193"/>
                  <a:pt x="216" y="194"/>
                </a:cubicBezTo>
                <a:cubicBezTo>
                  <a:pt x="215" y="194"/>
                  <a:pt x="214" y="194"/>
                  <a:pt x="214" y="195"/>
                </a:cubicBezTo>
                <a:cubicBezTo>
                  <a:pt x="215" y="195"/>
                  <a:pt x="215" y="195"/>
                  <a:pt x="216" y="194"/>
                </a:cubicBezTo>
                <a:cubicBezTo>
                  <a:pt x="217" y="194"/>
                  <a:pt x="218" y="193"/>
                  <a:pt x="218" y="194"/>
                </a:cubicBezTo>
                <a:cubicBezTo>
                  <a:pt x="219" y="194"/>
                  <a:pt x="219" y="194"/>
                  <a:pt x="219" y="194"/>
                </a:cubicBezTo>
                <a:cubicBezTo>
                  <a:pt x="220" y="194"/>
                  <a:pt x="220" y="194"/>
                  <a:pt x="221" y="194"/>
                </a:cubicBezTo>
                <a:cubicBezTo>
                  <a:pt x="222" y="193"/>
                  <a:pt x="224" y="192"/>
                  <a:pt x="225" y="192"/>
                </a:cubicBezTo>
                <a:cubicBezTo>
                  <a:pt x="227" y="191"/>
                  <a:pt x="229" y="191"/>
                  <a:pt x="230" y="191"/>
                </a:cubicBezTo>
                <a:cubicBezTo>
                  <a:pt x="231" y="190"/>
                  <a:pt x="231" y="190"/>
                  <a:pt x="231" y="190"/>
                </a:cubicBezTo>
                <a:cubicBezTo>
                  <a:pt x="230" y="190"/>
                  <a:pt x="231" y="189"/>
                  <a:pt x="231" y="189"/>
                </a:cubicBezTo>
                <a:cubicBezTo>
                  <a:pt x="232" y="189"/>
                  <a:pt x="233" y="190"/>
                  <a:pt x="233" y="190"/>
                </a:cubicBezTo>
                <a:cubicBezTo>
                  <a:pt x="233" y="189"/>
                  <a:pt x="234" y="190"/>
                  <a:pt x="234" y="189"/>
                </a:cubicBezTo>
                <a:cubicBezTo>
                  <a:pt x="234" y="189"/>
                  <a:pt x="233" y="189"/>
                  <a:pt x="232" y="189"/>
                </a:cubicBezTo>
                <a:close/>
                <a:moveTo>
                  <a:pt x="175" y="216"/>
                </a:moveTo>
                <a:cubicBezTo>
                  <a:pt x="175" y="215"/>
                  <a:pt x="176" y="214"/>
                  <a:pt x="177" y="215"/>
                </a:cubicBezTo>
                <a:cubicBezTo>
                  <a:pt x="178" y="213"/>
                  <a:pt x="179" y="211"/>
                  <a:pt x="180" y="210"/>
                </a:cubicBezTo>
                <a:cubicBezTo>
                  <a:pt x="181" y="208"/>
                  <a:pt x="182" y="207"/>
                  <a:pt x="183" y="205"/>
                </a:cubicBezTo>
                <a:cubicBezTo>
                  <a:pt x="182" y="206"/>
                  <a:pt x="181" y="207"/>
                  <a:pt x="181" y="207"/>
                </a:cubicBezTo>
                <a:cubicBezTo>
                  <a:pt x="181" y="207"/>
                  <a:pt x="181" y="206"/>
                  <a:pt x="180" y="206"/>
                </a:cubicBezTo>
                <a:cubicBezTo>
                  <a:pt x="180" y="207"/>
                  <a:pt x="179" y="208"/>
                  <a:pt x="179" y="209"/>
                </a:cubicBezTo>
                <a:cubicBezTo>
                  <a:pt x="178" y="210"/>
                  <a:pt x="177" y="211"/>
                  <a:pt x="177" y="212"/>
                </a:cubicBezTo>
                <a:cubicBezTo>
                  <a:pt x="176" y="213"/>
                  <a:pt x="175" y="214"/>
                  <a:pt x="175" y="215"/>
                </a:cubicBezTo>
                <a:cubicBezTo>
                  <a:pt x="174" y="216"/>
                  <a:pt x="174" y="217"/>
                  <a:pt x="173" y="218"/>
                </a:cubicBezTo>
                <a:cubicBezTo>
                  <a:pt x="174" y="218"/>
                  <a:pt x="174" y="217"/>
                  <a:pt x="175" y="216"/>
                </a:cubicBezTo>
                <a:close/>
                <a:moveTo>
                  <a:pt x="145" y="215"/>
                </a:moveTo>
                <a:cubicBezTo>
                  <a:pt x="145" y="215"/>
                  <a:pt x="144" y="214"/>
                  <a:pt x="144" y="214"/>
                </a:cubicBezTo>
                <a:cubicBezTo>
                  <a:pt x="144" y="215"/>
                  <a:pt x="143" y="216"/>
                  <a:pt x="142" y="217"/>
                </a:cubicBezTo>
                <a:cubicBezTo>
                  <a:pt x="142" y="218"/>
                  <a:pt x="142" y="218"/>
                  <a:pt x="142" y="219"/>
                </a:cubicBezTo>
                <a:cubicBezTo>
                  <a:pt x="141" y="220"/>
                  <a:pt x="141" y="220"/>
                  <a:pt x="141" y="221"/>
                </a:cubicBezTo>
                <a:cubicBezTo>
                  <a:pt x="141" y="223"/>
                  <a:pt x="139" y="226"/>
                  <a:pt x="139" y="229"/>
                </a:cubicBezTo>
                <a:cubicBezTo>
                  <a:pt x="140" y="227"/>
                  <a:pt x="141" y="225"/>
                  <a:pt x="142" y="223"/>
                </a:cubicBezTo>
                <a:cubicBezTo>
                  <a:pt x="142" y="222"/>
                  <a:pt x="143" y="221"/>
                  <a:pt x="143" y="220"/>
                </a:cubicBezTo>
                <a:cubicBezTo>
                  <a:pt x="144" y="219"/>
                  <a:pt x="144" y="218"/>
                  <a:pt x="145" y="217"/>
                </a:cubicBezTo>
                <a:cubicBezTo>
                  <a:pt x="145" y="216"/>
                  <a:pt x="146" y="215"/>
                  <a:pt x="145" y="215"/>
                </a:cubicBezTo>
                <a:close/>
                <a:moveTo>
                  <a:pt x="142" y="248"/>
                </a:moveTo>
                <a:cubicBezTo>
                  <a:pt x="142" y="250"/>
                  <a:pt x="142" y="251"/>
                  <a:pt x="143" y="250"/>
                </a:cubicBezTo>
                <a:cubicBezTo>
                  <a:pt x="144" y="250"/>
                  <a:pt x="144" y="249"/>
                  <a:pt x="144" y="247"/>
                </a:cubicBezTo>
                <a:cubicBezTo>
                  <a:pt x="144" y="246"/>
                  <a:pt x="145" y="244"/>
                  <a:pt x="144" y="246"/>
                </a:cubicBezTo>
                <a:cubicBezTo>
                  <a:pt x="143" y="246"/>
                  <a:pt x="143" y="246"/>
                  <a:pt x="142" y="248"/>
                </a:cubicBezTo>
                <a:close/>
                <a:moveTo>
                  <a:pt x="157" y="292"/>
                </a:moveTo>
                <a:cubicBezTo>
                  <a:pt x="157" y="292"/>
                  <a:pt x="157" y="294"/>
                  <a:pt x="158" y="294"/>
                </a:cubicBezTo>
                <a:cubicBezTo>
                  <a:pt x="159" y="293"/>
                  <a:pt x="158" y="291"/>
                  <a:pt x="158" y="290"/>
                </a:cubicBezTo>
                <a:cubicBezTo>
                  <a:pt x="157" y="290"/>
                  <a:pt x="156" y="289"/>
                  <a:pt x="157" y="292"/>
                </a:cubicBezTo>
                <a:close/>
                <a:moveTo>
                  <a:pt x="140" y="233"/>
                </a:moveTo>
                <a:cubicBezTo>
                  <a:pt x="141" y="232"/>
                  <a:pt x="141" y="230"/>
                  <a:pt x="142" y="227"/>
                </a:cubicBezTo>
                <a:cubicBezTo>
                  <a:pt x="140" y="229"/>
                  <a:pt x="139" y="231"/>
                  <a:pt x="138" y="234"/>
                </a:cubicBezTo>
                <a:cubicBezTo>
                  <a:pt x="139" y="234"/>
                  <a:pt x="139" y="234"/>
                  <a:pt x="140" y="233"/>
                </a:cubicBezTo>
                <a:close/>
                <a:moveTo>
                  <a:pt x="267" y="195"/>
                </a:move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ubicBezTo>
                  <a:pt x="267" y="195"/>
                  <a:pt x="267" y="195"/>
                  <a:pt x="267" y="195"/>
                </a:cubicBezTo>
                <a:close/>
                <a:moveTo>
                  <a:pt x="271" y="197"/>
                </a:moveTo>
                <a:cubicBezTo>
                  <a:pt x="270" y="196"/>
                  <a:pt x="269" y="194"/>
                  <a:pt x="268" y="195"/>
                </a:cubicBezTo>
                <a:cubicBezTo>
                  <a:pt x="268" y="195"/>
                  <a:pt x="267" y="195"/>
                  <a:pt x="267" y="195"/>
                </a:cubicBezTo>
                <a:cubicBezTo>
                  <a:pt x="268" y="196"/>
                  <a:pt x="270" y="197"/>
                  <a:pt x="271" y="197"/>
                </a:cubicBezTo>
                <a:close/>
                <a:moveTo>
                  <a:pt x="266" y="195"/>
                </a:moveTo>
                <a:cubicBezTo>
                  <a:pt x="264" y="195"/>
                  <a:pt x="263" y="194"/>
                  <a:pt x="261" y="193"/>
                </a:cubicBezTo>
                <a:cubicBezTo>
                  <a:pt x="260" y="193"/>
                  <a:pt x="259" y="192"/>
                  <a:pt x="258" y="191"/>
                </a:cubicBezTo>
                <a:cubicBezTo>
                  <a:pt x="257" y="192"/>
                  <a:pt x="258" y="193"/>
                  <a:pt x="259" y="193"/>
                </a:cubicBezTo>
                <a:cubicBezTo>
                  <a:pt x="259" y="194"/>
                  <a:pt x="256" y="193"/>
                  <a:pt x="258" y="194"/>
                </a:cubicBezTo>
                <a:cubicBezTo>
                  <a:pt x="259" y="195"/>
                  <a:pt x="257" y="195"/>
                  <a:pt x="258" y="196"/>
                </a:cubicBezTo>
                <a:cubicBezTo>
                  <a:pt x="259" y="196"/>
                  <a:pt x="259" y="197"/>
                  <a:pt x="260" y="197"/>
                </a:cubicBezTo>
                <a:cubicBezTo>
                  <a:pt x="262" y="199"/>
                  <a:pt x="260" y="196"/>
                  <a:pt x="261" y="197"/>
                </a:cubicBezTo>
                <a:cubicBezTo>
                  <a:pt x="261" y="197"/>
                  <a:pt x="261" y="197"/>
                  <a:pt x="261" y="197"/>
                </a:cubicBezTo>
                <a:cubicBezTo>
                  <a:pt x="262" y="198"/>
                  <a:pt x="264" y="198"/>
                  <a:pt x="265" y="198"/>
                </a:cubicBezTo>
                <a:cubicBezTo>
                  <a:pt x="266" y="199"/>
                  <a:pt x="266" y="200"/>
                  <a:pt x="267" y="200"/>
                </a:cubicBezTo>
                <a:cubicBezTo>
                  <a:pt x="267" y="200"/>
                  <a:pt x="267" y="199"/>
                  <a:pt x="267" y="198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66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5" y="197"/>
                  <a:pt x="265" y="197"/>
                  <a:pt x="265" y="197"/>
                </a:cubicBezTo>
                <a:cubicBezTo>
                  <a:pt x="266" y="197"/>
                  <a:pt x="266" y="197"/>
                  <a:pt x="267" y="197"/>
                </a:cubicBezTo>
                <a:cubicBezTo>
                  <a:pt x="268" y="196"/>
                  <a:pt x="268" y="196"/>
                  <a:pt x="269" y="198"/>
                </a:cubicBezTo>
                <a:cubicBezTo>
                  <a:pt x="270" y="199"/>
                  <a:pt x="272" y="199"/>
                  <a:pt x="274" y="200"/>
                </a:cubicBezTo>
                <a:cubicBezTo>
                  <a:pt x="273" y="199"/>
                  <a:pt x="271" y="198"/>
                  <a:pt x="270" y="197"/>
                </a:cubicBezTo>
                <a:cubicBezTo>
                  <a:pt x="268" y="197"/>
                  <a:pt x="267" y="196"/>
                  <a:pt x="266" y="195"/>
                </a:cubicBezTo>
                <a:close/>
                <a:moveTo>
                  <a:pt x="260" y="321"/>
                </a:moveTo>
                <a:cubicBezTo>
                  <a:pt x="258" y="321"/>
                  <a:pt x="258" y="321"/>
                  <a:pt x="258" y="321"/>
                </a:cubicBezTo>
                <a:cubicBezTo>
                  <a:pt x="258" y="321"/>
                  <a:pt x="257" y="321"/>
                  <a:pt x="256" y="321"/>
                </a:cubicBezTo>
                <a:cubicBezTo>
                  <a:pt x="255" y="321"/>
                  <a:pt x="253" y="322"/>
                  <a:pt x="252" y="323"/>
                </a:cubicBezTo>
                <a:cubicBezTo>
                  <a:pt x="253" y="323"/>
                  <a:pt x="255" y="322"/>
                  <a:pt x="256" y="322"/>
                </a:cubicBezTo>
                <a:cubicBezTo>
                  <a:pt x="255" y="323"/>
                  <a:pt x="253" y="324"/>
                  <a:pt x="252" y="324"/>
                </a:cubicBezTo>
                <a:cubicBezTo>
                  <a:pt x="250" y="325"/>
                  <a:pt x="249" y="325"/>
                  <a:pt x="247" y="326"/>
                </a:cubicBezTo>
                <a:cubicBezTo>
                  <a:pt x="248" y="326"/>
                  <a:pt x="250" y="326"/>
                  <a:pt x="251" y="325"/>
                </a:cubicBezTo>
                <a:cubicBezTo>
                  <a:pt x="252" y="325"/>
                  <a:pt x="253" y="325"/>
                  <a:pt x="254" y="324"/>
                </a:cubicBezTo>
                <a:cubicBezTo>
                  <a:pt x="256" y="323"/>
                  <a:pt x="258" y="322"/>
                  <a:pt x="260" y="321"/>
                </a:cubicBezTo>
                <a:cubicBezTo>
                  <a:pt x="260" y="321"/>
                  <a:pt x="258" y="321"/>
                  <a:pt x="258" y="322"/>
                </a:cubicBezTo>
                <a:cubicBezTo>
                  <a:pt x="259" y="322"/>
                  <a:pt x="260" y="322"/>
                  <a:pt x="260" y="321"/>
                </a:cubicBezTo>
                <a:cubicBezTo>
                  <a:pt x="261" y="321"/>
                  <a:pt x="262" y="321"/>
                  <a:pt x="262" y="320"/>
                </a:cubicBezTo>
                <a:cubicBezTo>
                  <a:pt x="263" y="320"/>
                  <a:pt x="265" y="319"/>
                  <a:pt x="266" y="318"/>
                </a:cubicBezTo>
                <a:cubicBezTo>
                  <a:pt x="264" y="319"/>
                  <a:pt x="262" y="319"/>
                  <a:pt x="261" y="320"/>
                </a:cubicBezTo>
                <a:cubicBezTo>
                  <a:pt x="260" y="320"/>
                  <a:pt x="260" y="320"/>
                  <a:pt x="260" y="321"/>
                </a:cubicBezTo>
                <a:close/>
                <a:moveTo>
                  <a:pt x="268" y="193"/>
                </a:moveTo>
                <a:cubicBezTo>
                  <a:pt x="267" y="194"/>
                  <a:pt x="265" y="193"/>
                  <a:pt x="265" y="193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63" y="193"/>
                  <a:pt x="263" y="193"/>
                  <a:pt x="263" y="193"/>
                </a:cubicBezTo>
                <a:cubicBezTo>
                  <a:pt x="264" y="194"/>
                  <a:pt x="266" y="194"/>
                  <a:pt x="267" y="195"/>
                </a:cubicBezTo>
                <a:cubicBezTo>
                  <a:pt x="267" y="195"/>
                  <a:pt x="267" y="194"/>
                  <a:pt x="268" y="193"/>
                </a:cubicBezTo>
                <a:close/>
                <a:moveTo>
                  <a:pt x="240" y="184"/>
                </a:moveTo>
                <a:cubicBezTo>
                  <a:pt x="240" y="183"/>
                  <a:pt x="241" y="184"/>
                  <a:pt x="241" y="183"/>
                </a:cubicBezTo>
                <a:cubicBezTo>
                  <a:pt x="240" y="183"/>
                  <a:pt x="239" y="182"/>
                  <a:pt x="238" y="182"/>
                </a:cubicBezTo>
                <a:cubicBezTo>
                  <a:pt x="236" y="183"/>
                  <a:pt x="237" y="184"/>
                  <a:pt x="237" y="184"/>
                </a:cubicBezTo>
                <a:cubicBezTo>
                  <a:pt x="238" y="183"/>
                  <a:pt x="239" y="184"/>
                  <a:pt x="240" y="184"/>
                </a:cubicBezTo>
                <a:close/>
                <a:moveTo>
                  <a:pt x="244" y="193"/>
                </a:moveTo>
                <a:cubicBezTo>
                  <a:pt x="244" y="193"/>
                  <a:pt x="244" y="194"/>
                  <a:pt x="245" y="194"/>
                </a:cubicBezTo>
                <a:cubicBezTo>
                  <a:pt x="246" y="194"/>
                  <a:pt x="246" y="194"/>
                  <a:pt x="247" y="194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47" y="192"/>
                  <a:pt x="246" y="192"/>
                  <a:pt x="244" y="192"/>
                </a:cubicBezTo>
                <a:cubicBezTo>
                  <a:pt x="243" y="192"/>
                  <a:pt x="242" y="192"/>
                  <a:pt x="242" y="192"/>
                </a:cubicBezTo>
                <a:cubicBezTo>
                  <a:pt x="241" y="192"/>
                  <a:pt x="240" y="191"/>
                  <a:pt x="239" y="192"/>
                </a:cubicBezTo>
                <a:cubicBezTo>
                  <a:pt x="238" y="192"/>
                  <a:pt x="238" y="191"/>
                  <a:pt x="238" y="191"/>
                </a:cubicBezTo>
                <a:cubicBezTo>
                  <a:pt x="238" y="192"/>
                  <a:pt x="238" y="192"/>
                  <a:pt x="238" y="192"/>
                </a:cubicBezTo>
                <a:cubicBezTo>
                  <a:pt x="239" y="192"/>
                  <a:pt x="241" y="193"/>
                  <a:pt x="242" y="193"/>
                </a:cubicBezTo>
                <a:cubicBezTo>
                  <a:pt x="243" y="193"/>
                  <a:pt x="243" y="193"/>
                  <a:pt x="244" y="193"/>
                </a:cubicBezTo>
                <a:close/>
                <a:moveTo>
                  <a:pt x="229" y="205"/>
                </a:moveTo>
                <a:cubicBezTo>
                  <a:pt x="228" y="205"/>
                  <a:pt x="227" y="205"/>
                  <a:pt x="227" y="205"/>
                </a:cubicBezTo>
                <a:cubicBezTo>
                  <a:pt x="227" y="206"/>
                  <a:pt x="227" y="206"/>
                  <a:pt x="228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8" y="206"/>
                  <a:pt x="227" y="206"/>
                  <a:pt x="227" y="206"/>
                </a:cubicBezTo>
                <a:cubicBezTo>
                  <a:pt x="226" y="206"/>
                  <a:pt x="225" y="207"/>
                  <a:pt x="224" y="207"/>
                </a:cubicBezTo>
                <a:cubicBezTo>
                  <a:pt x="224" y="207"/>
                  <a:pt x="225" y="207"/>
                  <a:pt x="225" y="207"/>
                </a:cubicBezTo>
                <a:cubicBezTo>
                  <a:pt x="227" y="207"/>
                  <a:pt x="228" y="207"/>
                  <a:pt x="229" y="206"/>
                </a:cubicBezTo>
                <a:cubicBezTo>
                  <a:pt x="229" y="206"/>
                  <a:pt x="229" y="205"/>
                  <a:pt x="229" y="205"/>
                </a:cubicBezTo>
                <a:close/>
                <a:moveTo>
                  <a:pt x="471" y="263"/>
                </a:moveTo>
                <a:cubicBezTo>
                  <a:pt x="471" y="260"/>
                  <a:pt x="471" y="258"/>
                  <a:pt x="471" y="256"/>
                </a:cubicBezTo>
                <a:cubicBezTo>
                  <a:pt x="470" y="258"/>
                  <a:pt x="470" y="260"/>
                  <a:pt x="470" y="263"/>
                </a:cubicBezTo>
                <a:cubicBezTo>
                  <a:pt x="470" y="265"/>
                  <a:pt x="470" y="267"/>
                  <a:pt x="469" y="269"/>
                </a:cubicBezTo>
                <a:cubicBezTo>
                  <a:pt x="469" y="274"/>
                  <a:pt x="468" y="278"/>
                  <a:pt x="467" y="282"/>
                </a:cubicBezTo>
                <a:cubicBezTo>
                  <a:pt x="466" y="283"/>
                  <a:pt x="466" y="284"/>
                  <a:pt x="466" y="284"/>
                </a:cubicBezTo>
                <a:cubicBezTo>
                  <a:pt x="467" y="285"/>
                  <a:pt x="467" y="286"/>
                  <a:pt x="467" y="283"/>
                </a:cubicBezTo>
                <a:cubicBezTo>
                  <a:pt x="468" y="279"/>
                  <a:pt x="469" y="274"/>
                  <a:pt x="470" y="269"/>
                </a:cubicBezTo>
                <a:cubicBezTo>
                  <a:pt x="470" y="267"/>
                  <a:pt x="471" y="265"/>
                  <a:pt x="471" y="263"/>
                </a:cubicBezTo>
                <a:close/>
                <a:moveTo>
                  <a:pt x="450" y="246"/>
                </a:moveTo>
                <a:cubicBezTo>
                  <a:pt x="451" y="240"/>
                  <a:pt x="450" y="236"/>
                  <a:pt x="449" y="232"/>
                </a:cubicBezTo>
                <a:cubicBezTo>
                  <a:pt x="449" y="225"/>
                  <a:pt x="449" y="220"/>
                  <a:pt x="448" y="215"/>
                </a:cubicBezTo>
                <a:cubicBezTo>
                  <a:pt x="449" y="214"/>
                  <a:pt x="449" y="213"/>
                  <a:pt x="449" y="210"/>
                </a:cubicBezTo>
                <a:cubicBezTo>
                  <a:pt x="449" y="207"/>
                  <a:pt x="449" y="204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8" y="200"/>
                  <a:pt x="448" y="200"/>
                  <a:pt x="448" y="200"/>
                </a:cubicBezTo>
                <a:cubicBezTo>
                  <a:pt x="446" y="196"/>
                  <a:pt x="446" y="196"/>
                  <a:pt x="446" y="198"/>
                </a:cubicBezTo>
                <a:cubicBezTo>
                  <a:pt x="446" y="200"/>
                  <a:pt x="445" y="194"/>
                  <a:pt x="445" y="195"/>
                </a:cubicBezTo>
                <a:cubicBezTo>
                  <a:pt x="444" y="197"/>
                  <a:pt x="445" y="201"/>
                  <a:pt x="445" y="202"/>
                </a:cubicBezTo>
                <a:cubicBezTo>
                  <a:pt x="445" y="202"/>
                  <a:pt x="444" y="200"/>
                  <a:pt x="444" y="200"/>
                </a:cubicBezTo>
                <a:cubicBezTo>
                  <a:pt x="444" y="198"/>
                  <a:pt x="443" y="197"/>
                  <a:pt x="443" y="199"/>
                </a:cubicBezTo>
                <a:cubicBezTo>
                  <a:pt x="444" y="205"/>
                  <a:pt x="443" y="200"/>
                  <a:pt x="442" y="196"/>
                </a:cubicBezTo>
                <a:cubicBezTo>
                  <a:pt x="441" y="191"/>
                  <a:pt x="440" y="187"/>
                  <a:pt x="439" y="184"/>
                </a:cubicBezTo>
                <a:cubicBezTo>
                  <a:pt x="437" y="180"/>
                  <a:pt x="436" y="177"/>
                  <a:pt x="435" y="174"/>
                </a:cubicBezTo>
                <a:cubicBezTo>
                  <a:pt x="434" y="174"/>
                  <a:pt x="434" y="172"/>
                  <a:pt x="433" y="171"/>
                </a:cubicBezTo>
                <a:cubicBezTo>
                  <a:pt x="433" y="168"/>
                  <a:pt x="434" y="170"/>
                  <a:pt x="434" y="170"/>
                </a:cubicBezTo>
                <a:cubicBezTo>
                  <a:pt x="434" y="169"/>
                  <a:pt x="436" y="171"/>
                  <a:pt x="433" y="165"/>
                </a:cubicBezTo>
                <a:cubicBezTo>
                  <a:pt x="432" y="164"/>
                  <a:pt x="432" y="163"/>
                  <a:pt x="432" y="163"/>
                </a:cubicBezTo>
                <a:cubicBezTo>
                  <a:pt x="432" y="162"/>
                  <a:pt x="432" y="163"/>
                  <a:pt x="433" y="163"/>
                </a:cubicBezTo>
                <a:cubicBezTo>
                  <a:pt x="433" y="163"/>
                  <a:pt x="433" y="164"/>
                  <a:pt x="433" y="165"/>
                </a:cubicBezTo>
                <a:cubicBezTo>
                  <a:pt x="434" y="165"/>
                  <a:pt x="434" y="166"/>
                  <a:pt x="434" y="167"/>
                </a:cubicBezTo>
                <a:cubicBezTo>
                  <a:pt x="435" y="168"/>
                  <a:pt x="435" y="169"/>
                  <a:pt x="435" y="169"/>
                </a:cubicBezTo>
                <a:cubicBezTo>
                  <a:pt x="435" y="170"/>
                  <a:pt x="436" y="170"/>
                  <a:pt x="436" y="171"/>
                </a:cubicBezTo>
                <a:cubicBezTo>
                  <a:pt x="437" y="175"/>
                  <a:pt x="439" y="180"/>
                  <a:pt x="439" y="181"/>
                </a:cubicBezTo>
                <a:cubicBezTo>
                  <a:pt x="439" y="179"/>
                  <a:pt x="438" y="177"/>
                  <a:pt x="438" y="175"/>
                </a:cubicBezTo>
                <a:cubicBezTo>
                  <a:pt x="437" y="174"/>
                  <a:pt x="437" y="172"/>
                  <a:pt x="436" y="171"/>
                </a:cubicBezTo>
                <a:cubicBezTo>
                  <a:pt x="437" y="172"/>
                  <a:pt x="438" y="174"/>
                  <a:pt x="438" y="176"/>
                </a:cubicBezTo>
                <a:cubicBezTo>
                  <a:pt x="439" y="178"/>
                  <a:pt x="440" y="181"/>
                  <a:pt x="441" y="183"/>
                </a:cubicBezTo>
                <a:cubicBezTo>
                  <a:pt x="440" y="179"/>
                  <a:pt x="439" y="177"/>
                  <a:pt x="438" y="174"/>
                </a:cubicBezTo>
                <a:cubicBezTo>
                  <a:pt x="438" y="173"/>
                  <a:pt x="437" y="172"/>
                  <a:pt x="437" y="170"/>
                </a:cubicBezTo>
                <a:cubicBezTo>
                  <a:pt x="438" y="171"/>
                  <a:pt x="438" y="170"/>
                  <a:pt x="439" y="171"/>
                </a:cubicBezTo>
                <a:cubicBezTo>
                  <a:pt x="440" y="173"/>
                  <a:pt x="439" y="168"/>
                  <a:pt x="438" y="166"/>
                </a:cubicBezTo>
                <a:cubicBezTo>
                  <a:pt x="436" y="161"/>
                  <a:pt x="434" y="159"/>
                  <a:pt x="432" y="155"/>
                </a:cubicBezTo>
                <a:cubicBezTo>
                  <a:pt x="431" y="153"/>
                  <a:pt x="430" y="153"/>
                  <a:pt x="429" y="150"/>
                </a:cubicBezTo>
                <a:cubicBezTo>
                  <a:pt x="428" y="148"/>
                  <a:pt x="429" y="147"/>
                  <a:pt x="429" y="147"/>
                </a:cubicBezTo>
                <a:cubicBezTo>
                  <a:pt x="430" y="147"/>
                  <a:pt x="430" y="147"/>
                  <a:pt x="432" y="150"/>
                </a:cubicBezTo>
                <a:cubicBezTo>
                  <a:pt x="434" y="153"/>
                  <a:pt x="434" y="153"/>
                  <a:pt x="434" y="151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4" y="152"/>
                  <a:pt x="434" y="152"/>
                  <a:pt x="434" y="152"/>
                </a:cubicBezTo>
                <a:cubicBezTo>
                  <a:pt x="435" y="154"/>
                  <a:pt x="436" y="157"/>
                  <a:pt x="437" y="160"/>
                </a:cubicBezTo>
                <a:cubicBezTo>
                  <a:pt x="438" y="161"/>
                  <a:pt x="438" y="163"/>
                  <a:pt x="439" y="164"/>
                </a:cubicBezTo>
                <a:cubicBezTo>
                  <a:pt x="440" y="165"/>
                  <a:pt x="440" y="167"/>
                  <a:pt x="441" y="168"/>
                </a:cubicBezTo>
                <a:cubicBezTo>
                  <a:pt x="441" y="170"/>
                  <a:pt x="443" y="172"/>
                  <a:pt x="442" y="169"/>
                </a:cubicBezTo>
                <a:cubicBezTo>
                  <a:pt x="440" y="163"/>
                  <a:pt x="439" y="159"/>
                  <a:pt x="437" y="154"/>
                </a:cubicBezTo>
                <a:cubicBezTo>
                  <a:pt x="435" y="150"/>
                  <a:pt x="434" y="147"/>
                  <a:pt x="432" y="143"/>
                </a:cubicBezTo>
                <a:cubicBezTo>
                  <a:pt x="426" y="133"/>
                  <a:pt x="426" y="133"/>
                  <a:pt x="426" y="133"/>
                </a:cubicBezTo>
                <a:cubicBezTo>
                  <a:pt x="422" y="127"/>
                  <a:pt x="418" y="121"/>
                  <a:pt x="413" y="114"/>
                </a:cubicBezTo>
                <a:cubicBezTo>
                  <a:pt x="413" y="114"/>
                  <a:pt x="415" y="117"/>
                  <a:pt x="415" y="117"/>
                </a:cubicBezTo>
                <a:cubicBezTo>
                  <a:pt x="412" y="114"/>
                  <a:pt x="410" y="110"/>
                  <a:pt x="407" y="107"/>
                </a:cubicBezTo>
                <a:cubicBezTo>
                  <a:pt x="404" y="104"/>
                  <a:pt x="401" y="101"/>
                  <a:pt x="398" y="98"/>
                </a:cubicBezTo>
                <a:cubicBezTo>
                  <a:pt x="403" y="103"/>
                  <a:pt x="404" y="105"/>
                  <a:pt x="406" y="109"/>
                </a:cubicBezTo>
                <a:cubicBezTo>
                  <a:pt x="406" y="109"/>
                  <a:pt x="406" y="109"/>
                  <a:pt x="406" y="110"/>
                </a:cubicBezTo>
                <a:cubicBezTo>
                  <a:pt x="405" y="110"/>
                  <a:pt x="405" y="111"/>
                  <a:pt x="406" y="113"/>
                </a:cubicBezTo>
                <a:cubicBezTo>
                  <a:pt x="407" y="115"/>
                  <a:pt x="409" y="118"/>
                  <a:pt x="412" y="123"/>
                </a:cubicBezTo>
                <a:cubicBezTo>
                  <a:pt x="414" y="125"/>
                  <a:pt x="415" y="127"/>
                  <a:pt x="417" y="130"/>
                </a:cubicBezTo>
                <a:cubicBezTo>
                  <a:pt x="418" y="132"/>
                  <a:pt x="420" y="135"/>
                  <a:pt x="420" y="137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29"/>
                  <a:pt x="414" y="127"/>
                  <a:pt x="413" y="126"/>
                </a:cubicBezTo>
                <a:cubicBezTo>
                  <a:pt x="410" y="122"/>
                  <a:pt x="408" y="118"/>
                  <a:pt x="405" y="114"/>
                </a:cubicBezTo>
                <a:cubicBezTo>
                  <a:pt x="404" y="113"/>
                  <a:pt x="402" y="110"/>
                  <a:pt x="402" y="111"/>
                </a:cubicBezTo>
                <a:cubicBezTo>
                  <a:pt x="402" y="112"/>
                  <a:pt x="403" y="113"/>
                  <a:pt x="404" y="114"/>
                </a:cubicBezTo>
                <a:cubicBezTo>
                  <a:pt x="406" y="116"/>
                  <a:pt x="406" y="117"/>
                  <a:pt x="406" y="117"/>
                </a:cubicBezTo>
                <a:cubicBezTo>
                  <a:pt x="406" y="118"/>
                  <a:pt x="406" y="119"/>
                  <a:pt x="408" y="122"/>
                </a:cubicBezTo>
                <a:cubicBezTo>
                  <a:pt x="410" y="124"/>
                  <a:pt x="411" y="127"/>
                  <a:pt x="414" y="131"/>
                </a:cubicBezTo>
                <a:cubicBezTo>
                  <a:pt x="410" y="125"/>
                  <a:pt x="406" y="120"/>
                  <a:pt x="403" y="116"/>
                </a:cubicBezTo>
                <a:cubicBezTo>
                  <a:pt x="399" y="112"/>
                  <a:pt x="396" y="108"/>
                  <a:pt x="393" y="105"/>
                </a:cubicBezTo>
                <a:cubicBezTo>
                  <a:pt x="393" y="105"/>
                  <a:pt x="394" y="105"/>
                  <a:pt x="394" y="105"/>
                </a:cubicBezTo>
                <a:cubicBezTo>
                  <a:pt x="394" y="105"/>
                  <a:pt x="394" y="105"/>
                  <a:pt x="393" y="104"/>
                </a:cubicBezTo>
                <a:cubicBezTo>
                  <a:pt x="394" y="105"/>
                  <a:pt x="395" y="106"/>
                  <a:pt x="396" y="107"/>
                </a:cubicBezTo>
                <a:cubicBezTo>
                  <a:pt x="395" y="106"/>
                  <a:pt x="394" y="104"/>
                  <a:pt x="393" y="103"/>
                </a:cubicBezTo>
                <a:cubicBezTo>
                  <a:pt x="393" y="103"/>
                  <a:pt x="393" y="103"/>
                  <a:pt x="393" y="103"/>
                </a:cubicBezTo>
                <a:cubicBezTo>
                  <a:pt x="392" y="101"/>
                  <a:pt x="391" y="100"/>
                  <a:pt x="389" y="99"/>
                </a:cubicBezTo>
                <a:cubicBezTo>
                  <a:pt x="389" y="99"/>
                  <a:pt x="389" y="98"/>
                  <a:pt x="388" y="98"/>
                </a:cubicBezTo>
                <a:cubicBezTo>
                  <a:pt x="386" y="96"/>
                  <a:pt x="385" y="95"/>
                  <a:pt x="383" y="93"/>
                </a:cubicBezTo>
                <a:cubicBezTo>
                  <a:pt x="383" y="93"/>
                  <a:pt x="382" y="93"/>
                  <a:pt x="382" y="93"/>
                </a:cubicBezTo>
                <a:cubicBezTo>
                  <a:pt x="380" y="91"/>
                  <a:pt x="379" y="90"/>
                  <a:pt x="377" y="89"/>
                </a:cubicBezTo>
                <a:cubicBezTo>
                  <a:pt x="379" y="91"/>
                  <a:pt x="382" y="94"/>
                  <a:pt x="384" y="96"/>
                </a:cubicBezTo>
                <a:cubicBezTo>
                  <a:pt x="386" y="98"/>
                  <a:pt x="387" y="100"/>
                  <a:pt x="389" y="101"/>
                </a:cubicBezTo>
                <a:cubicBezTo>
                  <a:pt x="391" y="104"/>
                  <a:pt x="394" y="107"/>
                  <a:pt x="396" y="110"/>
                </a:cubicBezTo>
                <a:cubicBezTo>
                  <a:pt x="397" y="110"/>
                  <a:pt x="397" y="111"/>
                  <a:pt x="397" y="111"/>
                </a:cubicBezTo>
                <a:cubicBezTo>
                  <a:pt x="398" y="112"/>
                  <a:pt x="399" y="113"/>
                  <a:pt x="398" y="112"/>
                </a:cubicBezTo>
                <a:cubicBezTo>
                  <a:pt x="398" y="112"/>
                  <a:pt x="397" y="111"/>
                  <a:pt x="397" y="111"/>
                </a:cubicBezTo>
                <a:cubicBezTo>
                  <a:pt x="394" y="108"/>
                  <a:pt x="392" y="106"/>
                  <a:pt x="390" y="104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88" y="101"/>
                  <a:pt x="386" y="100"/>
                  <a:pt x="385" y="98"/>
                </a:cubicBezTo>
                <a:cubicBezTo>
                  <a:pt x="382" y="95"/>
                  <a:pt x="379" y="92"/>
                  <a:pt x="376" y="89"/>
                </a:cubicBezTo>
                <a:cubicBezTo>
                  <a:pt x="375" y="88"/>
                  <a:pt x="378" y="90"/>
                  <a:pt x="377" y="89"/>
                </a:cubicBezTo>
                <a:cubicBezTo>
                  <a:pt x="376" y="88"/>
                  <a:pt x="375" y="87"/>
                  <a:pt x="374" y="86"/>
                </a:cubicBezTo>
                <a:cubicBezTo>
                  <a:pt x="372" y="84"/>
                  <a:pt x="370" y="81"/>
                  <a:pt x="366" y="78"/>
                </a:cubicBezTo>
                <a:cubicBezTo>
                  <a:pt x="365" y="77"/>
                  <a:pt x="363" y="75"/>
                  <a:pt x="361" y="74"/>
                </a:cubicBezTo>
                <a:cubicBezTo>
                  <a:pt x="359" y="72"/>
                  <a:pt x="357" y="71"/>
                  <a:pt x="355" y="69"/>
                </a:cubicBezTo>
                <a:cubicBezTo>
                  <a:pt x="353" y="68"/>
                  <a:pt x="352" y="67"/>
                  <a:pt x="350" y="66"/>
                </a:cubicBezTo>
                <a:cubicBezTo>
                  <a:pt x="348" y="65"/>
                  <a:pt x="346" y="64"/>
                  <a:pt x="344" y="62"/>
                </a:cubicBezTo>
                <a:cubicBezTo>
                  <a:pt x="348" y="64"/>
                  <a:pt x="351" y="67"/>
                  <a:pt x="353" y="67"/>
                </a:cubicBezTo>
                <a:cubicBezTo>
                  <a:pt x="349" y="65"/>
                  <a:pt x="346" y="62"/>
                  <a:pt x="344" y="61"/>
                </a:cubicBezTo>
                <a:cubicBezTo>
                  <a:pt x="339" y="58"/>
                  <a:pt x="334" y="55"/>
                  <a:pt x="328" y="52"/>
                </a:cubicBezTo>
                <a:cubicBezTo>
                  <a:pt x="329" y="52"/>
                  <a:pt x="329" y="52"/>
                  <a:pt x="330" y="52"/>
                </a:cubicBezTo>
                <a:cubicBezTo>
                  <a:pt x="330" y="52"/>
                  <a:pt x="330" y="52"/>
                  <a:pt x="330" y="52"/>
                </a:cubicBezTo>
                <a:cubicBezTo>
                  <a:pt x="331" y="52"/>
                  <a:pt x="331" y="52"/>
                  <a:pt x="331" y="53"/>
                </a:cubicBezTo>
                <a:cubicBezTo>
                  <a:pt x="332" y="53"/>
                  <a:pt x="336" y="55"/>
                  <a:pt x="335" y="54"/>
                </a:cubicBezTo>
                <a:cubicBezTo>
                  <a:pt x="335" y="54"/>
                  <a:pt x="334" y="53"/>
                  <a:pt x="333" y="53"/>
                </a:cubicBezTo>
                <a:cubicBezTo>
                  <a:pt x="334" y="53"/>
                  <a:pt x="335" y="53"/>
                  <a:pt x="335" y="53"/>
                </a:cubicBezTo>
                <a:cubicBezTo>
                  <a:pt x="336" y="53"/>
                  <a:pt x="335" y="52"/>
                  <a:pt x="334" y="51"/>
                </a:cubicBezTo>
                <a:cubicBezTo>
                  <a:pt x="331" y="50"/>
                  <a:pt x="329" y="49"/>
                  <a:pt x="327" y="48"/>
                </a:cubicBezTo>
                <a:cubicBezTo>
                  <a:pt x="324" y="47"/>
                  <a:pt x="322" y="46"/>
                  <a:pt x="319" y="45"/>
                </a:cubicBezTo>
                <a:cubicBezTo>
                  <a:pt x="317" y="44"/>
                  <a:pt x="314" y="43"/>
                  <a:pt x="312" y="42"/>
                </a:cubicBezTo>
                <a:cubicBezTo>
                  <a:pt x="309" y="41"/>
                  <a:pt x="306" y="40"/>
                  <a:pt x="303" y="40"/>
                </a:cubicBezTo>
                <a:cubicBezTo>
                  <a:pt x="303" y="40"/>
                  <a:pt x="302" y="39"/>
                  <a:pt x="301" y="39"/>
                </a:cubicBezTo>
                <a:cubicBezTo>
                  <a:pt x="299" y="38"/>
                  <a:pt x="296" y="38"/>
                  <a:pt x="293" y="37"/>
                </a:cubicBezTo>
                <a:cubicBezTo>
                  <a:pt x="294" y="37"/>
                  <a:pt x="295" y="37"/>
                  <a:pt x="296" y="37"/>
                </a:cubicBezTo>
                <a:cubicBezTo>
                  <a:pt x="297" y="38"/>
                  <a:pt x="299" y="38"/>
                  <a:pt x="300" y="38"/>
                </a:cubicBezTo>
                <a:cubicBezTo>
                  <a:pt x="300" y="38"/>
                  <a:pt x="300" y="38"/>
                  <a:pt x="299" y="38"/>
                </a:cubicBezTo>
                <a:cubicBezTo>
                  <a:pt x="300" y="38"/>
                  <a:pt x="301" y="38"/>
                  <a:pt x="302" y="39"/>
                </a:cubicBezTo>
                <a:cubicBezTo>
                  <a:pt x="298" y="37"/>
                  <a:pt x="298" y="37"/>
                  <a:pt x="300" y="37"/>
                </a:cubicBezTo>
                <a:cubicBezTo>
                  <a:pt x="302" y="37"/>
                  <a:pt x="302" y="37"/>
                  <a:pt x="302" y="37"/>
                </a:cubicBezTo>
                <a:cubicBezTo>
                  <a:pt x="301" y="36"/>
                  <a:pt x="300" y="36"/>
                  <a:pt x="298" y="36"/>
                </a:cubicBezTo>
                <a:cubicBezTo>
                  <a:pt x="294" y="35"/>
                  <a:pt x="291" y="35"/>
                  <a:pt x="287" y="34"/>
                </a:cubicBezTo>
                <a:cubicBezTo>
                  <a:pt x="284" y="33"/>
                  <a:pt x="281" y="32"/>
                  <a:pt x="279" y="32"/>
                </a:cubicBezTo>
                <a:cubicBezTo>
                  <a:pt x="277" y="31"/>
                  <a:pt x="272" y="30"/>
                  <a:pt x="272" y="31"/>
                </a:cubicBezTo>
                <a:cubicBezTo>
                  <a:pt x="273" y="31"/>
                  <a:pt x="271" y="32"/>
                  <a:pt x="276" y="32"/>
                </a:cubicBezTo>
                <a:cubicBezTo>
                  <a:pt x="278" y="33"/>
                  <a:pt x="280" y="33"/>
                  <a:pt x="282" y="34"/>
                </a:cubicBezTo>
                <a:cubicBezTo>
                  <a:pt x="283" y="34"/>
                  <a:pt x="283" y="34"/>
                  <a:pt x="284" y="34"/>
                </a:cubicBezTo>
                <a:cubicBezTo>
                  <a:pt x="284" y="35"/>
                  <a:pt x="285" y="35"/>
                  <a:pt x="287" y="35"/>
                </a:cubicBezTo>
                <a:cubicBezTo>
                  <a:pt x="284" y="35"/>
                  <a:pt x="281" y="34"/>
                  <a:pt x="278" y="34"/>
                </a:cubicBezTo>
                <a:cubicBezTo>
                  <a:pt x="275" y="33"/>
                  <a:pt x="273" y="33"/>
                  <a:pt x="270" y="32"/>
                </a:cubicBezTo>
                <a:cubicBezTo>
                  <a:pt x="268" y="32"/>
                  <a:pt x="267" y="32"/>
                  <a:pt x="265" y="32"/>
                </a:cubicBezTo>
                <a:cubicBezTo>
                  <a:pt x="264" y="32"/>
                  <a:pt x="263" y="32"/>
                  <a:pt x="262" y="32"/>
                </a:cubicBezTo>
                <a:cubicBezTo>
                  <a:pt x="261" y="32"/>
                  <a:pt x="259" y="32"/>
                  <a:pt x="258" y="32"/>
                </a:cubicBezTo>
                <a:cubicBezTo>
                  <a:pt x="256" y="32"/>
                  <a:pt x="257" y="32"/>
                  <a:pt x="257" y="33"/>
                </a:cubicBezTo>
                <a:cubicBezTo>
                  <a:pt x="256" y="33"/>
                  <a:pt x="254" y="33"/>
                  <a:pt x="250" y="32"/>
                </a:cubicBezTo>
                <a:cubicBezTo>
                  <a:pt x="238" y="32"/>
                  <a:pt x="225" y="32"/>
                  <a:pt x="213" y="34"/>
                </a:cubicBezTo>
                <a:cubicBezTo>
                  <a:pt x="209" y="34"/>
                  <a:pt x="206" y="35"/>
                  <a:pt x="203" y="35"/>
                </a:cubicBezTo>
                <a:cubicBezTo>
                  <a:pt x="214" y="33"/>
                  <a:pt x="226" y="32"/>
                  <a:pt x="238" y="32"/>
                </a:cubicBezTo>
                <a:cubicBezTo>
                  <a:pt x="233" y="31"/>
                  <a:pt x="229" y="31"/>
                  <a:pt x="224" y="32"/>
                </a:cubicBezTo>
                <a:cubicBezTo>
                  <a:pt x="220" y="32"/>
                  <a:pt x="215" y="32"/>
                  <a:pt x="211" y="33"/>
                </a:cubicBezTo>
                <a:cubicBezTo>
                  <a:pt x="211" y="33"/>
                  <a:pt x="212" y="32"/>
                  <a:pt x="213" y="32"/>
                </a:cubicBezTo>
                <a:cubicBezTo>
                  <a:pt x="214" y="32"/>
                  <a:pt x="216" y="32"/>
                  <a:pt x="218" y="31"/>
                </a:cubicBezTo>
                <a:cubicBezTo>
                  <a:pt x="220" y="31"/>
                  <a:pt x="222" y="31"/>
                  <a:pt x="224" y="31"/>
                </a:cubicBezTo>
                <a:cubicBezTo>
                  <a:pt x="226" y="31"/>
                  <a:pt x="228" y="31"/>
                  <a:pt x="229" y="30"/>
                </a:cubicBezTo>
                <a:cubicBezTo>
                  <a:pt x="230" y="30"/>
                  <a:pt x="231" y="30"/>
                  <a:pt x="231" y="29"/>
                </a:cubicBezTo>
                <a:cubicBezTo>
                  <a:pt x="231" y="29"/>
                  <a:pt x="232" y="29"/>
                  <a:pt x="232" y="29"/>
                </a:cubicBezTo>
                <a:cubicBezTo>
                  <a:pt x="237" y="29"/>
                  <a:pt x="236" y="29"/>
                  <a:pt x="236" y="29"/>
                </a:cubicBezTo>
                <a:cubicBezTo>
                  <a:pt x="237" y="28"/>
                  <a:pt x="232" y="28"/>
                  <a:pt x="230" y="28"/>
                </a:cubicBezTo>
                <a:cubicBezTo>
                  <a:pt x="230" y="28"/>
                  <a:pt x="232" y="28"/>
                  <a:pt x="232" y="28"/>
                </a:cubicBezTo>
                <a:cubicBezTo>
                  <a:pt x="237" y="28"/>
                  <a:pt x="237" y="27"/>
                  <a:pt x="238" y="27"/>
                </a:cubicBezTo>
                <a:cubicBezTo>
                  <a:pt x="238" y="26"/>
                  <a:pt x="234" y="27"/>
                  <a:pt x="231" y="27"/>
                </a:cubicBezTo>
                <a:cubicBezTo>
                  <a:pt x="224" y="27"/>
                  <a:pt x="218" y="28"/>
                  <a:pt x="210" y="29"/>
                </a:cubicBezTo>
                <a:cubicBezTo>
                  <a:pt x="210" y="29"/>
                  <a:pt x="208" y="29"/>
                  <a:pt x="208" y="29"/>
                </a:cubicBezTo>
                <a:cubicBezTo>
                  <a:pt x="204" y="31"/>
                  <a:pt x="201" y="31"/>
                  <a:pt x="197" y="32"/>
                </a:cubicBezTo>
                <a:cubicBezTo>
                  <a:pt x="194" y="32"/>
                  <a:pt x="190" y="33"/>
                  <a:pt x="187" y="34"/>
                </a:cubicBezTo>
                <a:cubicBezTo>
                  <a:pt x="181" y="35"/>
                  <a:pt x="189" y="32"/>
                  <a:pt x="187" y="33"/>
                </a:cubicBezTo>
                <a:cubicBezTo>
                  <a:pt x="186" y="33"/>
                  <a:pt x="186" y="33"/>
                  <a:pt x="185" y="33"/>
                </a:cubicBezTo>
                <a:cubicBezTo>
                  <a:pt x="181" y="34"/>
                  <a:pt x="178" y="35"/>
                  <a:pt x="174" y="36"/>
                </a:cubicBezTo>
                <a:cubicBezTo>
                  <a:pt x="172" y="37"/>
                  <a:pt x="169" y="38"/>
                  <a:pt x="166" y="39"/>
                </a:cubicBezTo>
                <a:cubicBezTo>
                  <a:pt x="164" y="40"/>
                  <a:pt x="163" y="40"/>
                  <a:pt x="164" y="39"/>
                </a:cubicBezTo>
                <a:cubicBezTo>
                  <a:pt x="164" y="39"/>
                  <a:pt x="168" y="37"/>
                  <a:pt x="162" y="39"/>
                </a:cubicBezTo>
                <a:cubicBezTo>
                  <a:pt x="161" y="39"/>
                  <a:pt x="160" y="39"/>
                  <a:pt x="162" y="39"/>
                </a:cubicBezTo>
                <a:cubicBezTo>
                  <a:pt x="169" y="36"/>
                  <a:pt x="166" y="37"/>
                  <a:pt x="166" y="36"/>
                </a:cubicBezTo>
                <a:cubicBezTo>
                  <a:pt x="166" y="36"/>
                  <a:pt x="165" y="36"/>
                  <a:pt x="168" y="34"/>
                </a:cubicBezTo>
                <a:cubicBezTo>
                  <a:pt x="169" y="34"/>
                  <a:pt x="172" y="33"/>
                  <a:pt x="174" y="33"/>
                </a:cubicBezTo>
                <a:cubicBezTo>
                  <a:pt x="175" y="32"/>
                  <a:pt x="176" y="32"/>
                  <a:pt x="178" y="32"/>
                </a:cubicBezTo>
                <a:cubicBezTo>
                  <a:pt x="181" y="31"/>
                  <a:pt x="184" y="30"/>
                  <a:pt x="188" y="30"/>
                </a:cubicBezTo>
                <a:cubicBezTo>
                  <a:pt x="191" y="29"/>
                  <a:pt x="194" y="28"/>
                  <a:pt x="196" y="27"/>
                </a:cubicBezTo>
                <a:cubicBezTo>
                  <a:pt x="199" y="26"/>
                  <a:pt x="202" y="26"/>
                  <a:pt x="204" y="25"/>
                </a:cubicBezTo>
                <a:cubicBezTo>
                  <a:pt x="206" y="25"/>
                  <a:pt x="209" y="24"/>
                  <a:pt x="211" y="24"/>
                </a:cubicBezTo>
                <a:cubicBezTo>
                  <a:pt x="214" y="23"/>
                  <a:pt x="217" y="23"/>
                  <a:pt x="219" y="23"/>
                </a:cubicBezTo>
                <a:cubicBezTo>
                  <a:pt x="221" y="23"/>
                  <a:pt x="225" y="23"/>
                  <a:pt x="228" y="23"/>
                </a:cubicBezTo>
                <a:cubicBezTo>
                  <a:pt x="226" y="22"/>
                  <a:pt x="237" y="22"/>
                  <a:pt x="239" y="21"/>
                </a:cubicBezTo>
                <a:cubicBezTo>
                  <a:pt x="240" y="21"/>
                  <a:pt x="241" y="21"/>
                  <a:pt x="241" y="21"/>
                </a:cubicBezTo>
                <a:cubicBezTo>
                  <a:pt x="241" y="20"/>
                  <a:pt x="240" y="20"/>
                  <a:pt x="238" y="20"/>
                </a:cubicBezTo>
                <a:cubicBezTo>
                  <a:pt x="235" y="20"/>
                  <a:pt x="233" y="20"/>
                  <a:pt x="230" y="20"/>
                </a:cubicBezTo>
                <a:cubicBezTo>
                  <a:pt x="227" y="20"/>
                  <a:pt x="225" y="20"/>
                  <a:pt x="221" y="20"/>
                </a:cubicBezTo>
                <a:cubicBezTo>
                  <a:pt x="219" y="21"/>
                  <a:pt x="216" y="21"/>
                  <a:pt x="213" y="22"/>
                </a:cubicBezTo>
                <a:cubicBezTo>
                  <a:pt x="211" y="22"/>
                  <a:pt x="209" y="22"/>
                  <a:pt x="207" y="22"/>
                </a:cubicBezTo>
                <a:cubicBezTo>
                  <a:pt x="206" y="22"/>
                  <a:pt x="204" y="23"/>
                  <a:pt x="202" y="23"/>
                </a:cubicBezTo>
                <a:cubicBezTo>
                  <a:pt x="217" y="19"/>
                  <a:pt x="233" y="19"/>
                  <a:pt x="248" y="19"/>
                </a:cubicBezTo>
                <a:cubicBezTo>
                  <a:pt x="243" y="19"/>
                  <a:pt x="239" y="19"/>
                  <a:pt x="235" y="19"/>
                </a:cubicBezTo>
                <a:cubicBezTo>
                  <a:pt x="232" y="19"/>
                  <a:pt x="230" y="19"/>
                  <a:pt x="228" y="19"/>
                </a:cubicBezTo>
                <a:cubicBezTo>
                  <a:pt x="221" y="20"/>
                  <a:pt x="221" y="20"/>
                  <a:pt x="221" y="20"/>
                </a:cubicBezTo>
                <a:cubicBezTo>
                  <a:pt x="219" y="20"/>
                  <a:pt x="218" y="20"/>
                  <a:pt x="217" y="20"/>
                </a:cubicBezTo>
                <a:cubicBezTo>
                  <a:pt x="217" y="19"/>
                  <a:pt x="219" y="19"/>
                  <a:pt x="220" y="19"/>
                </a:cubicBezTo>
                <a:cubicBezTo>
                  <a:pt x="228" y="19"/>
                  <a:pt x="235" y="18"/>
                  <a:pt x="243" y="18"/>
                </a:cubicBezTo>
                <a:cubicBezTo>
                  <a:pt x="247" y="18"/>
                  <a:pt x="251" y="18"/>
                  <a:pt x="256" y="19"/>
                </a:cubicBezTo>
                <a:cubicBezTo>
                  <a:pt x="256" y="18"/>
                  <a:pt x="252" y="18"/>
                  <a:pt x="253" y="18"/>
                </a:cubicBezTo>
                <a:cubicBezTo>
                  <a:pt x="255" y="18"/>
                  <a:pt x="257" y="18"/>
                  <a:pt x="259" y="18"/>
                </a:cubicBezTo>
                <a:cubicBezTo>
                  <a:pt x="261" y="18"/>
                  <a:pt x="263" y="19"/>
                  <a:pt x="266" y="19"/>
                </a:cubicBezTo>
                <a:cubicBezTo>
                  <a:pt x="263" y="18"/>
                  <a:pt x="261" y="18"/>
                  <a:pt x="258" y="18"/>
                </a:cubicBezTo>
                <a:cubicBezTo>
                  <a:pt x="255" y="17"/>
                  <a:pt x="253" y="17"/>
                  <a:pt x="250" y="17"/>
                </a:cubicBezTo>
                <a:cubicBezTo>
                  <a:pt x="241" y="17"/>
                  <a:pt x="242" y="16"/>
                  <a:pt x="240" y="16"/>
                </a:cubicBezTo>
                <a:cubicBezTo>
                  <a:pt x="239" y="15"/>
                  <a:pt x="239" y="15"/>
                  <a:pt x="240" y="15"/>
                </a:cubicBezTo>
                <a:cubicBezTo>
                  <a:pt x="241" y="15"/>
                  <a:pt x="242" y="15"/>
                  <a:pt x="243" y="14"/>
                </a:cubicBezTo>
                <a:cubicBezTo>
                  <a:pt x="244" y="14"/>
                  <a:pt x="248" y="15"/>
                  <a:pt x="250" y="15"/>
                </a:cubicBezTo>
                <a:cubicBezTo>
                  <a:pt x="253" y="15"/>
                  <a:pt x="256" y="16"/>
                  <a:pt x="260" y="16"/>
                </a:cubicBezTo>
                <a:cubicBezTo>
                  <a:pt x="262" y="16"/>
                  <a:pt x="264" y="16"/>
                  <a:pt x="264" y="16"/>
                </a:cubicBezTo>
                <a:cubicBezTo>
                  <a:pt x="264" y="16"/>
                  <a:pt x="264" y="15"/>
                  <a:pt x="261" y="15"/>
                </a:cubicBezTo>
                <a:cubicBezTo>
                  <a:pt x="256" y="15"/>
                  <a:pt x="251" y="14"/>
                  <a:pt x="248" y="14"/>
                </a:cubicBezTo>
                <a:cubicBezTo>
                  <a:pt x="250" y="14"/>
                  <a:pt x="253" y="14"/>
                  <a:pt x="256" y="14"/>
                </a:cubicBezTo>
                <a:cubicBezTo>
                  <a:pt x="259" y="15"/>
                  <a:pt x="261" y="15"/>
                  <a:pt x="264" y="15"/>
                </a:cubicBezTo>
                <a:cubicBezTo>
                  <a:pt x="260" y="15"/>
                  <a:pt x="256" y="14"/>
                  <a:pt x="252" y="14"/>
                </a:cubicBezTo>
                <a:cubicBezTo>
                  <a:pt x="248" y="13"/>
                  <a:pt x="244" y="13"/>
                  <a:pt x="240" y="13"/>
                </a:cubicBezTo>
                <a:cubicBezTo>
                  <a:pt x="244" y="13"/>
                  <a:pt x="247" y="13"/>
                  <a:pt x="253" y="13"/>
                </a:cubicBezTo>
                <a:cubicBezTo>
                  <a:pt x="248" y="12"/>
                  <a:pt x="244" y="13"/>
                  <a:pt x="239" y="12"/>
                </a:cubicBezTo>
                <a:cubicBezTo>
                  <a:pt x="243" y="12"/>
                  <a:pt x="245" y="12"/>
                  <a:pt x="247" y="12"/>
                </a:cubicBezTo>
                <a:cubicBezTo>
                  <a:pt x="250" y="12"/>
                  <a:pt x="252" y="12"/>
                  <a:pt x="255" y="12"/>
                </a:cubicBezTo>
                <a:cubicBezTo>
                  <a:pt x="257" y="12"/>
                  <a:pt x="260" y="13"/>
                  <a:pt x="263" y="13"/>
                </a:cubicBezTo>
                <a:cubicBezTo>
                  <a:pt x="271" y="14"/>
                  <a:pt x="271" y="14"/>
                  <a:pt x="271" y="14"/>
                </a:cubicBezTo>
                <a:cubicBezTo>
                  <a:pt x="273" y="14"/>
                  <a:pt x="276" y="14"/>
                  <a:pt x="279" y="15"/>
                </a:cubicBezTo>
                <a:cubicBezTo>
                  <a:pt x="281" y="15"/>
                  <a:pt x="284" y="16"/>
                  <a:pt x="287" y="16"/>
                </a:cubicBezTo>
                <a:cubicBezTo>
                  <a:pt x="288" y="16"/>
                  <a:pt x="289" y="17"/>
                  <a:pt x="290" y="17"/>
                </a:cubicBezTo>
                <a:cubicBezTo>
                  <a:pt x="290" y="17"/>
                  <a:pt x="289" y="16"/>
                  <a:pt x="288" y="16"/>
                </a:cubicBezTo>
                <a:cubicBezTo>
                  <a:pt x="284" y="15"/>
                  <a:pt x="280" y="14"/>
                  <a:pt x="276" y="13"/>
                </a:cubicBezTo>
                <a:cubicBezTo>
                  <a:pt x="271" y="12"/>
                  <a:pt x="267" y="12"/>
                  <a:pt x="262" y="11"/>
                </a:cubicBezTo>
                <a:cubicBezTo>
                  <a:pt x="264" y="12"/>
                  <a:pt x="268" y="12"/>
                  <a:pt x="268" y="12"/>
                </a:cubicBezTo>
                <a:cubicBezTo>
                  <a:pt x="267" y="12"/>
                  <a:pt x="265" y="12"/>
                  <a:pt x="263" y="12"/>
                </a:cubicBezTo>
                <a:cubicBezTo>
                  <a:pt x="262" y="12"/>
                  <a:pt x="260" y="11"/>
                  <a:pt x="259" y="11"/>
                </a:cubicBezTo>
                <a:cubicBezTo>
                  <a:pt x="256" y="11"/>
                  <a:pt x="252" y="11"/>
                  <a:pt x="249" y="11"/>
                </a:cubicBezTo>
                <a:cubicBezTo>
                  <a:pt x="252" y="10"/>
                  <a:pt x="258" y="11"/>
                  <a:pt x="263" y="11"/>
                </a:cubicBezTo>
                <a:cubicBezTo>
                  <a:pt x="264" y="11"/>
                  <a:pt x="258" y="10"/>
                  <a:pt x="260" y="10"/>
                </a:cubicBezTo>
                <a:cubicBezTo>
                  <a:pt x="269" y="11"/>
                  <a:pt x="260" y="10"/>
                  <a:pt x="262" y="10"/>
                </a:cubicBezTo>
                <a:cubicBezTo>
                  <a:pt x="259" y="10"/>
                  <a:pt x="255" y="9"/>
                  <a:pt x="252" y="9"/>
                </a:cubicBezTo>
                <a:cubicBezTo>
                  <a:pt x="248" y="9"/>
                  <a:pt x="244" y="9"/>
                  <a:pt x="239" y="9"/>
                </a:cubicBezTo>
                <a:cubicBezTo>
                  <a:pt x="235" y="9"/>
                  <a:pt x="231" y="9"/>
                  <a:pt x="227" y="9"/>
                </a:cubicBezTo>
                <a:cubicBezTo>
                  <a:pt x="223" y="9"/>
                  <a:pt x="220" y="10"/>
                  <a:pt x="220" y="10"/>
                </a:cubicBezTo>
                <a:cubicBezTo>
                  <a:pt x="219" y="11"/>
                  <a:pt x="210" y="12"/>
                  <a:pt x="206" y="13"/>
                </a:cubicBezTo>
                <a:cubicBezTo>
                  <a:pt x="203" y="13"/>
                  <a:pt x="201" y="14"/>
                  <a:pt x="198" y="14"/>
                </a:cubicBezTo>
                <a:cubicBezTo>
                  <a:pt x="195" y="15"/>
                  <a:pt x="197" y="15"/>
                  <a:pt x="197" y="15"/>
                </a:cubicBezTo>
                <a:cubicBezTo>
                  <a:pt x="199" y="15"/>
                  <a:pt x="199" y="15"/>
                  <a:pt x="200" y="14"/>
                </a:cubicBezTo>
                <a:cubicBezTo>
                  <a:pt x="202" y="14"/>
                  <a:pt x="204" y="13"/>
                  <a:pt x="207" y="13"/>
                </a:cubicBezTo>
                <a:cubicBezTo>
                  <a:pt x="209" y="13"/>
                  <a:pt x="211" y="12"/>
                  <a:pt x="213" y="12"/>
                </a:cubicBezTo>
                <a:cubicBezTo>
                  <a:pt x="217" y="11"/>
                  <a:pt x="222" y="11"/>
                  <a:pt x="226" y="11"/>
                </a:cubicBezTo>
                <a:cubicBezTo>
                  <a:pt x="234" y="10"/>
                  <a:pt x="235" y="11"/>
                  <a:pt x="233" y="11"/>
                </a:cubicBezTo>
                <a:cubicBezTo>
                  <a:pt x="220" y="11"/>
                  <a:pt x="212" y="13"/>
                  <a:pt x="200" y="15"/>
                </a:cubicBezTo>
                <a:cubicBezTo>
                  <a:pt x="202" y="15"/>
                  <a:pt x="204" y="15"/>
                  <a:pt x="206" y="14"/>
                </a:cubicBezTo>
                <a:cubicBezTo>
                  <a:pt x="208" y="14"/>
                  <a:pt x="210" y="14"/>
                  <a:pt x="212" y="14"/>
                </a:cubicBezTo>
                <a:cubicBezTo>
                  <a:pt x="214" y="14"/>
                  <a:pt x="216" y="14"/>
                  <a:pt x="218" y="14"/>
                </a:cubicBezTo>
                <a:cubicBezTo>
                  <a:pt x="220" y="13"/>
                  <a:pt x="222" y="13"/>
                  <a:pt x="224" y="13"/>
                </a:cubicBezTo>
                <a:cubicBezTo>
                  <a:pt x="226" y="13"/>
                  <a:pt x="228" y="13"/>
                  <a:pt x="228" y="13"/>
                </a:cubicBezTo>
                <a:cubicBezTo>
                  <a:pt x="227" y="14"/>
                  <a:pt x="224" y="13"/>
                  <a:pt x="223" y="14"/>
                </a:cubicBezTo>
                <a:cubicBezTo>
                  <a:pt x="218" y="13"/>
                  <a:pt x="218" y="14"/>
                  <a:pt x="217" y="14"/>
                </a:cubicBezTo>
                <a:cubicBezTo>
                  <a:pt x="215" y="15"/>
                  <a:pt x="217" y="16"/>
                  <a:pt x="208" y="16"/>
                </a:cubicBezTo>
                <a:cubicBezTo>
                  <a:pt x="206" y="16"/>
                  <a:pt x="203" y="17"/>
                  <a:pt x="201" y="17"/>
                </a:cubicBezTo>
                <a:cubicBezTo>
                  <a:pt x="198" y="18"/>
                  <a:pt x="196" y="18"/>
                  <a:pt x="193" y="19"/>
                </a:cubicBezTo>
                <a:cubicBezTo>
                  <a:pt x="193" y="19"/>
                  <a:pt x="192" y="19"/>
                  <a:pt x="192" y="18"/>
                </a:cubicBezTo>
                <a:cubicBezTo>
                  <a:pt x="193" y="18"/>
                  <a:pt x="193" y="18"/>
                  <a:pt x="189" y="19"/>
                </a:cubicBezTo>
                <a:cubicBezTo>
                  <a:pt x="184" y="20"/>
                  <a:pt x="180" y="21"/>
                  <a:pt x="176" y="22"/>
                </a:cubicBezTo>
                <a:cubicBezTo>
                  <a:pt x="172" y="23"/>
                  <a:pt x="169" y="24"/>
                  <a:pt x="165" y="25"/>
                </a:cubicBezTo>
                <a:cubicBezTo>
                  <a:pt x="161" y="26"/>
                  <a:pt x="160" y="27"/>
                  <a:pt x="159" y="28"/>
                </a:cubicBezTo>
                <a:cubicBezTo>
                  <a:pt x="159" y="28"/>
                  <a:pt x="159" y="28"/>
                  <a:pt x="160" y="28"/>
                </a:cubicBezTo>
                <a:cubicBezTo>
                  <a:pt x="158" y="29"/>
                  <a:pt x="161" y="28"/>
                  <a:pt x="163" y="28"/>
                </a:cubicBezTo>
                <a:cubicBezTo>
                  <a:pt x="160" y="29"/>
                  <a:pt x="157" y="30"/>
                  <a:pt x="154" y="31"/>
                </a:cubicBezTo>
                <a:cubicBezTo>
                  <a:pt x="153" y="32"/>
                  <a:pt x="152" y="32"/>
                  <a:pt x="151" y="33"/>
                </a:cubicBezTo>
                <a:cubicBezTo>
                  <a:pt x="147" y="34"/>
                  <a:pt x="143" y="36"/>
                  <a:pt x="139" y="38"/>
                </a:cubicBezTo>
                <a:cubicBezTo>
                  <a:pt x="140" y="37"/>
                  <a:pt x="142" y="36"/>
                  <a:pt x="143" y="36"/>
                </a:cubicBezTo>
                <a:cubicBezTo>
                  <a:pt x="145" y="35"/>
                  <a:pt x="146" y="34"/>
                  <a:pt x="148" y="34"/>
                </a:cubicBezTo>
                <a:cubicBezTo>
                  <a:pt x="150" y="32"/>
                  <a:pt x="153" y="31"/>
                  <a:pt x="155" y="30"/>
                </a:cubicBezTo>
                <a:cubicBezTo>
                  <a:pt x="152" y="31"/>
                  <a:pt x="148" y="32"/>
                  <a:pt x="144" y="34"/>
                </a:cubicBezTo>
                <a:cubicBezTo>
                  <a:pt x="140" y="35"/>
                  <a:pt x="135" y="37"/>
                  <a:pt x="131" y="39"/>
                </a:cubicBezTo>
                <a:cubicBezTo>
                  <a:pt x="128" y="41"/>
                  <a:pt x="121" y="45"/>
                  <a:pt x="121" y="45"/>
                </a:cubicBezTo>
                <a:cubicBezTo>
                  <a:pt x="120" y="46"/>
                  <a:pt x="121" y="45"/>
                  <a:pt x="123" y="44"/>
                </a:cubicBezTo>
                <a:cubicBezTo>
                  <a:pt x="125" y="43"/>
                  <a:pt x="127" y="42"/>
                  <a:pt x="128" y="42"/>
                </a:cubicBezTo>
                <a:cubicBezTo>
                  <a:pt x="129" y="41"/>
                  <a:pt x="130" y="40"/>
                  <a:pt x="131" y="40"/>
                </a:cubicBezTo>
                <a:cubicBezTo>
                  <a:pt x="132" y="40"/>
                  <a:pt x="134" y="38"/>
                  <a:pt x="134" y="38"/>
                </a:cubicBezTo>
                <a:cubicBezTo>
                  <a:pt x="135" y="38"/>
                  <a:pt x="133" y="39"/>
                  <a:pt x="132" y="40"/>
                </a:cubicBezTo>
                <a:cubicBezTo>
                  <a:pt x="129" y="41"/>
                  <a:pt x="127" y="43"/>
                  <a:pt x="125" y="44"/>
                </a:cubicBezTo>
                <a:cubicBezTo>
                  <a:pt x="124" y="44"/>
                  <a:pt x="123" y="45"/>
                  <a:pt x="122" y="46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25" y="44"/>
                  <a:pt x="122" y="47"/>
                  <a:pt x="123" y="47"/>
                </a:cubicBezTo>
                <a:cubicBezTo>
                  <a:pt x="124" y="47"/>
                  <a:pt x="124" y="47"/>
                  <a:pt x="128" y="45"/>
                </a:cubicBezTo>
                <a:cubicBezTo>
                  <a:pt x="130" y="44"/>
                  <a:pt x="133" y="41"/>
                  <a:pt x="135" y="41"/>
                </a:cubicBezTo>
                <a:cubicBezTo>
                  <a:pt x="131" y="44"/>
                  <a:pt x="125" y="47"/>
                  <a:pt x="119" y="51"/>
                </a:cubicBezTo>
                <a:cubicBezTo>
                  <a:pt x="121" y="50"/>
                  <a:pt x="123" y="49"/>
                  <a:pt x="124" y="48"/>
                </a:cubicBezTo>
                <a:cubicBezTo>
                  <a:pt x="126" y="47"/>
                  <a:pt x="127" y="46"/>
                  <a:pt x="129" y="45"/>
                </a:cubicBezTo>
                <a:cubicBezTo>
                  <a:pt x="132" y="43"/>
                  <a:pt x="133" y="43"/>
                  <a:pt x="133" y="43"/>
                </a:cubicBezTo>
                <a:cubicBezTo>
                  <a:pt x="133" y="44"/>
                  <a:pt x="131" y="45"/>
                  <a:pt x="129" y="46"/>
                </a:cubicBezTo>
                <a:cubicBezTo>
                  <a:pt x="125" y="48"/>
                  <a:pt x="122" y="50"/>
                  <a:pt x="120" y="52"/>
                </a:cubicBezTo>
                <a:cubicBezTo>
                  <a:pt x="117" y="54"/>
                  <a:pt x="114" y="56"/>
                  <a:pt x="111" y="58"/>
                </a:cubicBezTo>
                <a:cubicBezTo>
                  <a:pt x="105" y="62"/>
                  <a:pt x="98" y="67"/>
                  <a:pt x="94" y="72"/>
                </a:cubicBezTo>
                <a:cubicBezTo>
                  <a:pt x="96" y="70"/>
                  <a:pt x="98" y="69"/>
                  <a:pt x="100" y="67"/>
                </a:cubicBezTo>
                <a:cubicBezTo>
                  <a:pt x="102" y="66"/>
                  <a:pt x="104" y="65"/>
                  <a:pt x="106" y="63"/>
                </a:cubicBezTo>
                <a:cubicBezTo>
                  <a:pt x="107" y="63"/>
                  <a:pt x="109" y="61"/>
                  <a:pt x="108" y="62"/>
                </a:cubicBezTo>
                <a:cubicBezTo>
                  <a:pt x="106" y="64"/>
                  <a:pt x="103" y="67"/>
                  <a:pt x="99" y="70"/>
                </a:cubicBezTo>
                <a:cubicBezTo>
                  <a:pt x="96" y="73"/>
                  <a:pt x="91" y="77"/>
                  <a:pt x="92" y="75"/>
                </a:cubicBezTo>
                <a:cubicBezTo>
                  <a:pt x="93" y="73"/>
                  <a:pt x="91" y="73"/>
                  <a:pt x="91" y="72"/>
                </a:cubicBezTo>
                <a:cubicBezTo>
                  <a:pt x="92" y="71"/>
                  <a:pt x="90" y="72"/>
                  <a:pt x="89" y="73"/>
                </a:cubicBezTo>
                <a:cubicBezTo>
                  <a:pt x="85" y="77"/>
                  <a:pt x="83" y="78"/>
                  <a:pt x="80" y="81"/>
                </a:cubicBezTo>
                <a:cubicBezTo>
                  <a:pt x="83" y="78"/>
                  <a:pt x="85" y="76"/>
                  <a:pt x="88" y="73"/>
                </a:cubicBezTo>
                <a:cubicBezTo>
                  <a:pt x="88" y="73"/>
                  <a:pt x="89" y="72"/>
                  <a:pt x="89" y="72"/>
                </a:cubicBezTo>
                <a:cubicBezTo>
                  <a:pt x="90" y="71"/>
                  <a:pt x="94" y="68"/>
                  <a:pt x="93" y="68"/>
                </a:cubicBezTo>
                <a:cubicBezTo>
                  <a:pt x="93" y="68"/>
                  <a:pt x="93" y="67"/>
                  <a:pt x="92" y="68"/>
                </a:cubicBezTo>
                <a:cubicBezTo>
                  <a:pt x="88" y="71"/>
                  <a:pt x="89" y="71"/>
                  <a:pt x="87" y="73"/>
                </a:cubicBezTo>
                <a:cubicBezTo>
                  <a:pt x="86" y="74"/>
                  <a:pt x="86" y="74"/>
                  <a:pt x="84" y="75"/>
                </a:cubicBezTo>
                <a:cubicBezTo>
                  <a:pt x="91" y="68"/>
                  <a:pt x="98" y="61"/>
                  <a:pt x="107" y="54"/>
                </a:cubicBezTo>
                <a:cubicBezTo>
                  <a:pt x="104" y="56"/>
                  <a:pt x="102" y="57"/>
                  <a:pt x="99" y="60"/>
                </a:cubicBezTo>
                <a:cubicBezTo>
                  <a:pt x="104" y="56"/>
                  <a:pt x="108" y="53"/>
                  <a:pt x="111" y="50"/>
                </a:cubicBezTo>
                <a:cubicBezTo>
                  <a:pt x="109" y="52"/>
                  <a:pt x="108" y="53"/>
                  <a:pt x="104" y="55"/>
                </a:cubicBezTo>
                <a:cubicBezTo>
                  <a:pt x="100" y="59"/>
                  <a:pt x="98" y="59"/>
                  <a:pt x="95" y="61"/>
                </a:cubicBezTo>
                <a:cubicBezTo>
                  <a:pt x="93" y="63"/>
                  <a:pt x="90" y="65"/>
                  <a:pt x="88" y="67"/>
                </a:cubicBezTo>
                <a:cubicBezTo>
                  <a:pt x="85" y="69"/>
                  <a:pt x="82" y="72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6" y="77"/>
                  <a:pt x="74" y="80"/>
                  <a:pt x="71" y="83"/>
                </a:cubicBezTo>
                <a:cubicBezTo>
                  <a:pt x="69" y="85"/>
                  <a:pt x="67" y="88"/>
                  <a:pt x="64" y="90"/>
                </a:cubicBezTo>
                <a:cubicBezTo>
                  <a:pt x="66" y="88"/>
                  <a:pt x="68" y="85"/>
                  <a:pt x="69" y="84"/>
                </a:cubicBezTo>
                <a:cubicBezTo>
                  <a:pt x="66" y="88"/>
                  <a:pt x="66" y="86"/>
                  <a:pt x="61" y="92"/>
                </a:cubicBezTo>
                <a:cubicBezTo>
                  <a:pt x="59" y="95"/>
                  <a:pt x="56" y="99"/>
                  <a:pt x="56" y="98"/>
                </a:cubicBezTo>
                <a:cubicBezTo>
                  <a:pt x="55" y="98"/>
                  <a:pt x="54" y="100"/>
                  <a:pt x="52" y="102"/>
                </a:cubicBezTo>
                <a:cubicBezTo>
                  <a:pt x="50" y="104"/>
                  <a:pt x="48" y="107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3" y="116"/>
                  <a:pt x="43" y="115"/>
                  <a:pt x="45" y="114"/>
                </a:cubicBezTo>
                <a:cubicBezTo>
                  <a:pt x="46" y="113"/>
                  <a:pt x="43" y="117"/>
                  <a:pt x="44" y="117"/>
                </a:cubicBezTo>
                <a:cubicBezTo>
                  <a:pt x="45" y="116"/>
                  <a:pt x="47" y="112"/>
                  <a:pt x="48" y="112"/>
                </a:cubicBezTo>
                <a:cubicBezTo>
                  <a:pt x="48" y="112"/>
                  <a:pt x="47" y="113"/>
                  <a:pt x="47" y="114"/>
                </a:cubicBezTo>
                <a:cubicBezTo>
                  <a:pt x="46" y="115"/>
                  <a:pt x="46" y="116"/>
                  <a:pt x="46" y="115"/>
                </a:cubicBezTo>
                <a:cubicBezTo>
                  <a:pt x="51" y="109"/>
                  <a:pt x="48" y="114"/>
                  <a:pt x="45" y="118"/>
                </a:cubicBezTo>
                <a:cubicBezTo>
                  <a:pt x="43" y="122"/>
                  <a:pt x="41" y="126"/>
                  <a:pt x="39" y="130"/>
                </a:cubicBezTo>
                <a:cubicBezTo>
                  <a:pt x="37" y="134"/>
                  <a:pt x="35" y="138"/>
                  <a:pt x="34" y="141"/>
                </a:cubicBezTo>
                <a:cubicBezTo>
                  <a:pt x="34" y="142"/>
                  <a:pt x="33" y="144"/>
                  <a:pt x="33" y="145"/>
                </a:cubicBezTo>
                <a:cubicBezTo>
                  <a:pt x="31" y="148"/>
                  <a:pt x="32" y="145"/>
                  <a:pt x="32" y="145"/>
                </a:cubicBezTo>
                <a:cubicBezTo>
                  <a:pt x="31" y="146"/>
                  <a:pt x="32" y="143"/>
                  <a:pt x="29" y="150"/>
                </a:cubicBezTo>
                <a:cubicBezTo>
                  <a:pt x="29" y="152"/>
                  <a:pt x="28" y="152"/>
                  <a:pt x="28" y="152"/>
                </a:cubicBezTo>
                <a:cubicBezTo>
                  <a:pt x="28" y="153"/>
                  <a:pt x="28" y="152"/>
                  <a:pt x="29" y="150"/>
                </a:cubicBezTo>
                <a:cubicBezTo>
                  <a:pt x="33" y="141"/>
                  <a:pt x="31" y="144"/>
                  <a:pt x="31" y="143"/>
                </a:cubicBezTo>
                <a:cubicBezTo>
                  <a:pt x="31" y="142"/>
                  <a:pt x="30" y="143"/>
                  <a:pt x="30" y="142"/>
                </a:cubicBezTo>
                <a:cubicBezTo>
                  <a:pt x="31" y="139"/>
                  <a:pt x="29" y="143"/>
                  <a:pt x="28" y="146"/>
                </a:cubicBezTo>
                <a:cubicBezTo>
                  <a:pt x="26" y="151"/>
                  <a:pt x="25" y="154"/>
                  <a:pt x="24" y="159"/>
                </a:cubicBezTo>
                <a:cubicBezTo>
                  <a:pt x="23" y="161"/>
                  <a:pt x="23" y="162"/>
                  <a:pt x="22" y="165"/>
                </a:cubicBezTo>
                <a:cubicBezTo>
                  <a:pt x="21" y="168"/>
                  <a:pt x="20" y="168"/>
                  <a:pt x="20" y="167"/>
                </a:cubicBezTo>
                <a:cubicBezTo>
                  <a:pt x="20" y="167"/>
                  <a:pt x="20" y="167"/>
                  <a:pt x="21" y="163"/>
                </a:cubicBezTo>
                <a:cubicBezTo>
                  <a:pt x="22" y="159"/>
                  <a:pt x="21" y="160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2" y="158"/>
                  <a:pt x="23" y="155"/>
                  <a:pt x="24" y="151"/>
                </a:cubicBezTo>
                <a:cubicBezTo>
                  <a:pt x="25" y="150"/>
                  <a:pt x="26" y="148"/>
                  <a:pt x="26" y="147"/>
                </a:cubicBezTo>
                <a:cubicBezTo>
                  <a:pt x="27" y="145"/>
                  <a:pt x="27" y="144"/>
                  <a:pt x="28" y="142"/>
                </a:cubicBezTo>
                <a:cubicBezTo>
                  <a:pt x="29" y="141"/>
                  <a:pt x="30" y="138"/>
                  <a:pt x="28" y="141"/>
                </a:cubicBezTo>
                <a:cubicBezTo>
                  <a:pt x="25" y="147"/>
                  <a:pt x="23" y="151"/>
                  <a:pt x="21" y="157"/>
                </a:cubicBezTo>
                <a:cubicBezTo>
                  <a:pt x="15" y="173"/>
                  <a:pt x="11" y="190"/>
                  <a:pt x="9" y="207"/>
                </a:cubicBezTo>
                <a:cubicBezTo>
                  <a:pt x="9" y="207"/>
                  <a:pt x="10" y="203"/>
                  <a:pt x="10" y="203"/>
                </a:cubicBezTo>
                <a:cubicBezTo>
                  <a:pt x="9" y="208"/>
                  <a:pt x="9" y="213"/>
                  <a:pt x="8" y="218"/>
                </a:cubicBezTo>
                <a:cubicBezTo>
                  <a:pt x="8" y="220"/>
                  <a:pt x="8" y="223"/>
                  <a:pt x="8" y="225"/>
                </a:cubicBezTo>
                <a:cubicBezTo>
                  <a:pt x="8" y="227"/>
                  <a:pt x="8" y="230"/>
                  <a:pt x="8" y="232"/>
                </a:cubicBezTo>
                <a:cubicBezTo>
                  <a:pt x="8" y="223"/>
                  <a:pt x="9" y="221"/>
                  <a:pt x="9" y="216"/>
                </a:cubicBezTo>
                <a:cubicBezTo>
                  <a:pt x="10" y="216"/>
                  <a:pt x="10" y="216"/>
                  <a:pt x="10" y="216"/>
                </a:cubicBezTo>
                <a:cubicBezTo>
                  <a:pt x="11" y="216"/>
                  <a:pt x="12" y="212"/>
                  <a:pt x="14" y="201"/>
                </a:cubicBezTo>
                <a:cubicBezTo>
                  <a:pt x="14" y="198"/>
                  <a:pt x="15" y="194"/>
                  <a:pt x="16" y="191"/>
                </a:cubicBezTo>
                <a:cubicBezTo>
                  <a:pt x="16" y="188"/>
                  <a:pt x="17" y="185"/>
                  <a:pt x="18" y="182"/>
                </a:cubicBezTo>
                <a:cubicBezTo>
                  <a:pt x="17" y="187"/>
                  <a:pt x="16" y="192"/>
                  <a:pt x="15" y="198"/>
                </a:cubicBezTo>
                <a:cubicBezTo>
                  <a:pt x="14" y="203"/>
                  <a:pt x="13" y="208"/>
                  <a:pt x="13" y="213"/>
                </a:cubicBezTo>
                <a:cubicBezTo>
                  <a:pt x="13" y="215"/>
                  <a:pt x="12" y="219"/>
                  <a:pt x="13" y="218"/>
                </a:cubicBezTo>
                <a:cubicBezTo>
                  <a:pt x="13" y="217"/>
                  <a:pt x="13" y="215"/>
                  <a:pt x="13" y="214"/>
                </a:cubicBezTo>
                <a:cubicBezTo>
                  <a:pt x="13" y="211"/>
                  <a:pt x="13" y="210"/>
                  <a:pt x="14" y="210"/>
                </a:cubicBezTo>
                <a:cubicBezTo>
                  <a:pt x="14" y="209"/>
                  <a:pt x="15" y="208"/>
                  <a:pt x="15" y="204"/>
                </a:cubicBezTo>
                <a:cubicBezTo>
                  <a:pt x="16" y="201"/>
                  <a:pt x="16" y="198"/>
                  <a:pt x="18" y="192"/>
                </a:cubicBezTo>
                <a:cubicBezTo>
                  <a:pt x="14" y="207"/>
                  <a:pt x="14" y="220"/>
                  <a:pt x="13" y="233"/>
                </a:cubicBezTo>
                <a:cubicBezTo>
                  <a:pt x="13" y="232"/>
                  <a:pt x="13" y="228"/>
                  <a:pt x="13" y="226"/>
                </a:cubicBezTo>
                <a:cubicBezTo>
                  <a:pt x="13" y="229"/>
                  <a:pt x="13" y="233"/>
                  <a:pt x="12" y="236"/>
                </a:cubicBezTo>
                <a:cubicBezTo>
                  <a:pt x="13" y="240"/>
                  <a:pt x="13" y="244"/>
                  <a:pt x="13" y="247"/>
                </a:cubicBezTo>
                <a:cubicBezTo>
                  <a:pt x="13" y="247"/>
                  <a:pt x="13" y="249"/>
                  <a:pt x="13" y="249"/>
                </a:cubicBezTo>
                <a:cubicBezTo>
                  <a:pt x="13" y="249"/>
                  <a:pt x="13" y="248"/>
                  <a:pt x="13" y="248"/>
                </a:cubicBezTo>
                <a:cubicBezTo>
                  <a:pt x="13" y="244"/>
                  <a:pt x="13" y="240"/>
                  <a:pt x="14" y="236"/>
                </a:cubicBezTo>
                <a:cubicBezTo>
                  <a:pt x="14" y="232"/>
                  <a:pt x="14" y="228"/>
                  <a:pt x="14" y="224"/>
                </a:cubicBezTo>
                <a:cubicBezTo>
                  <a:pt x="14" y="223"/>
                  <a:pt x="14" y="222"/>
                  <a:pt x="14" y="222"/>
                </a:cubicBezTo>
                <a:cubicBezTo>
                  <a:pt x="15" y="221"/>
                  <a:pt x="15" y="219"/>
                  <a:pt x="15" y="220"/>
                </a:cubicBezTo>
                <a:cubicBezTo>
                  <a:pt x="15" y="220"/>
                  <a:pt x="15" y="222"/>
                  <a:pt x="15" y="222"/>
                </a:cubicBezTo>
                <a:cubicBezTo>
                  <a:pt x="14" y="225"/>
                  <a:pt x="14" y="228"/>
                  <a:pt x="14" y="231"/>
                </a:cubicBezTo>
                <a:cubicBezTo>
                  <a:pt x="14" y="234"/>
                  <a:pt x="14" y="237"/>
                  <a:pt x="14" y="240"/>
                </a:cubicBezTo>
                <a:cubicBezTo>
                  <a:pt x="14" y="249"/>
                  <a:pt x="15" y="249"/>
                  <a:pt x="16" y="247"/>
                </a:cubicBezTo>
                <a:cubicBezTo>
                  <a:pt x="16" y="246"/>
                  <a:pt x="16" y="244"/>
                  <a:pt x="17" y="249"/>
                </a:cubicBezTo>
                <a:cubicBezTo>
                  <a:pt x="17" y="253"/>
                  <a:pt x="18" y="256"/>
                  <a:pt x="18" y="260"/>
                </a:cubicBezTo>
                <a:cubicBezTo>
                  <a:pt x="18" y="263"/>
                  <a:pt x="19" y="267"/>
                  <a:pt x="20" y="271"/>
                </a:cubicBezTo>
                <a:cubicBezTo>
                  <a:pt x="22" y="289"/>
                  <a:pt x="27" y="307"/>
                  <a:pt x="34" y="324"/>
                </a:cubicBezTo>
                <a:cubicBezTo>
                  <a:pt x="37" y="329"/>
                  <a:pt x="39" y="333"/>
                  <a:pt x="42" y="340"/>
                </a:cubicBezTo>
                <a:cubicBezTo>
                  <a:pt x="41" y="337"/>
                  <a:pt x="39" y="334"/>
                  <a:pt x="38" y="331"/>
                </a:cubicBezTo>
                <a:cubicBezTo>
                  <a:pt x="37" y="330"/>
                  <a:pt x="36" y="329"/>
                  <a:pt x="36" y="328"/>
                </a:cubicBezTo>
                <a:cubicBezTo>
                  <a:pt x="36" y="327"/>
                  <a:pt x="35" y="327"/>
                  <a:pt x="35" y="327"/>
                </a:cubicBezTo>
                <a:cubicBezTo>
                  <a:pt x="35" y="326"/>
                  <a:pt x="34" y="326"/>
                  <a:pt x="34" y="325"/>
                </a:cubicBezTo>
                <a:cubicBezTo>
                  <a:pt x="33" y="323"/>
                  <a:pt x="33" y="322"/>
                  <a:pt x="32" y="321"/>
                </a:cubicBezTo>
                <a:cubicBezTo>
                  <a:pt x="31" y="318"/>
                  <a:pt x="30" y="315"/>
                  <a:pt x="29" y="313"/>
                </a:cubicBezTo>
                <a:cubicBezTo>
                  <a:pt x="29" y="313"/>
                  <a:pt x="28" y="311"/>
                  <a:pt x="28" y="310"/>
                </a:cubicBezTo>
                <a:cubicBezTo>
                  <a:pt x="27" y="307"/>
                  <a:pt x="26" y="304"/>
                  <a:pt x="25" y="302"/>
                </a:cubicBezTo>
                <a:cubicBezTo>
                  <a:pt x="26" y="302"/>
                  <a:pt x="26" y="303"/>
                  <a:pt x="27" y="305"/>
                </a:cubicBezTo>
                <a:cubicBezTo>
                  <a:pt x="27" y="306"/>
                  <a:pt x="28" y="308"/>
                  <a:pt x="28" y="307"/>
                </a:cubicBezTo>
                <a:cubicBezTo>
                  <a:pt x="28" y="307"/>
                  <a:pt x="27" y="305"/>
                  <a:pt x="27" y="304"/>
                </a:cubicBezTo>
                <a:cubicBezTo>
                  <a:pt x="27" y="303"/>
                  <a:pt x="26" y="301"/>
                  <a:pt x="26" y="300"/>
                </a:cubicBezTo>
                <a:cubicBezTo>
                  <a:pt x="25" y="298"/>
                  <a:pt x="24" y="296"/>
                  <a:pt x="24" y="294"/>
                </a:cubicBezTo>
                <a:cubicBezTo>
                  <a:pt x="23" y="292"/>
                  <a:pt x="23" y="290"/>
                  <a:pt x="22" y="288"/>
                </a:cubicBezTo>
                <a:cubicBezTo>
                  <a:pt x="22" y="286"/>
                  <a:pt x="22" y="284"/>
                  <a:pt x="21" y="282"/>
                </a:cubicBezTo>
                <a:cubicBezTo>
                  <a:pt x="21" y="280"/>
                  <a:pt x="21" y="278"/>
                  <a:pt x="20" y="276"/>
                </a:cubicBezTo>
                <a:cubicBezTo>
                  <a:pt x="20" y="274"/>
                  <a:pt x="19" y="272"/>
                  <a:pt x="19" y="270"/>
                </a:cubicBezTo>
                <a:cubicBezTo>
                  <a:pt x="19" y="272"/>
                  <a:pt x="19" y="275"/>
                  <a:pt x="20" y="278"/>
                </a:cubicBezTo>
                <a:cubicBezTo>
                  <a:pt x="20" y="279"/>
                  <a:pt x="20" y="281"/>
                  <a:pt x="20" y="282"/>
                </a:cubicBezTo>
                <a:cubicBezTo>
                  <a:pt x="21" y="284"/>
                  <a:pt x="21" y="285"/>
                  <a:pt x="21" y="287"/>
                </a:cubicBezTo>
                <a:cubicBezTo>
                  <a:pt x="22" y="293"/>
                  <a:pt x="24" y="299"/>
                  <a:pt x="25" y="303"/>
                </a:cubicBezTo>
                <a:cubicBezTo>
                  <a:pt x="24" y="302"/>
                  <a:pt x="22" y="294"/>
                  <a:pt x="21" y="294"/>
                </a:cubicBezTo>
                <a:cubicBezTo>
                  <a:pt x="20" y="293"/>
                  <a:pt x="24" y="302"/>
                  <a:pt x="24" y="305"/>
                </a:cubicBezTo>
                <a:cubicBezTo>
                  <a:pt x="22" y="299"/>
                  <a:pt x="20" y="292"/>
                  <a:pt x="20" y="292"/>
                </a:cubicBezTo>
                <a:cubicBezTo>
                  <a:pt x="19" y="293"/>
                  <a:pt x="17" y="289"/>
                  <a:pt x="18" y="295"/>
                </a:cubicBezTo>
                <a:cubicBezTo>
                  <a:pt x="19" y="297"/>
                  <a:pt x="20" y="299"/>
                  <a:pt x="21" y="302"/>
                </a:cubicBezTo>
                <a:cubicBezTo>
                  <a:pt x="21" y="303"/>
                  <a:pt x="21" y="304"/>
                  <a:pt x="22" y="305"/>
                </a:cubicBezTo>
                <a:cubicBezTo>
                  <a:pt x="22" y="306"/>
                  <a:pt x="23" y="308"/>
                  <a:pt x="23" y="309"/>
                </a:cubicBezTo>
                <a:cubicBezTo>
                  <a:pt x="24" y="309"/>
                  <a:pt x="24" y="310"/>
                  <a:pt x="24" y="310"/>
                </a:cubicBezTo>
                <a:cubicBezTo>
                  <a:pt x="27" y="316"/>
                  <a:pt x="28" y="319"/>
                  <a:pt x="30" y="322"/>
                </a:cubicBezTo>
                <a:cubicBezTo>
                  <a:pt x="31" y="326"/>
                  <a:pt x="32" y="329"/>
                  <a:pt x="35" y="336"/>
                </a:cubicBezTo>
                <a:cubicBezTo>
                  <a:pt x="36" y="339"/>
                  <a:pt x="38" y="342"/>
                  <a:pt x="40" y="346"/>
                </a:cubicBezTo>
                <a:cubicBezTo>
                  <a:pt x="41" y="349"/>
                  <a:pt x="43" y="352"/>
                  <a:pt x="45" y="355"/>
                </a:cubicBezTo>
                <a:cubicBezTo>
                  <a:pt x="46" y="357"/>
                  <a:pt x="46" y="356"/>
                  <a:pt x="46" y="355"/>
                </a:cubicBezTo>
                <a:cubicBezTo>
                  <a:pt x="46" y="354"/>
                  <a:pt x="45" y="353"/>
                  <a:pt x="45" y="353"/>
                </a:cubicBezTo>
                <a:cubicBezTo>
                  <a:pt x="46" y="353"/>
                  <a:pt x="45" y="351"/>
                  <a:pt x="44" y="349"/>
                </a:cubicBezTo>
                <a:cubicBezTo>
                  <a:pt x="41" y="344"/>
                  <a:pt x="40" y="341"/>
                  <a:pt x="39" y="338"/>
                </a:cubicBezTo>
                <a:cubicBezTo>
                  <a:pt x="40" y="340"/>
                  <a:pt x="41" y="343"/>
                  <a:pt x="41" y="344"/>
                </a:cubicBezTo>
                <a:cubicBezTo>
                  <a:pt x="43" y="348"/>
                  <a:pt x="45" y="351"/>
                  <a:pt x="46" y="352"/>
                </a:cubicBezTo>
                <a:cubicBezTo>
                  <a:pt x="48" y="354"/>
                  <a:pt x="43" y="347"/>
                  <a:pt x="44" y="347"/>
                </a:cubicBezTo>
                <a:cubicBezTo>
                  <a:pt x="45" y="349"/>
                  <a:pt x="47" y="351"/>
                  <a:pt x="48" y="354"/>
                </a:cubicBezTo>
                <a:cubicBezTo>
                  <a:pt x="49" y="356"/>
                  <a:pt x="51" y="358"/>
                  <a:pt x="52" y="361"/>
                </a:cubicBezTo>
                <a:cubicBezTo>
                  <a:pt x="53" y="361"/>
                  <a:pt x="54" y="363"/>
                  <a:pt x="55" y="364"/>
                </a:cubicBezTo>
                <a:cubicBezTo>
                  <a:pt x="56" y="367"/>
                  <a:pt x="58" y="369"/>
                  <a:pt x="60" y="371"/>
                </a:cubicBezTo>
                <a:cubicBezTo>
                  <a:pt x="59" y="369"/>
                  <a:pt x="60" y="370"/>
                  <a:pt x="62" y="372"/>
                </a:cubicBezTo>
                <a:cubicBezTo>
                  <a:pt x="63" y="374"/>
                  <a:pt x="65" y="376"/>
                  <a:pt x="66" y="377"/>
                </a:cubicBezTo>
                <a:cubicBezTo>
                  <a:pt x="68" y="379"/>
                  <a:pt x="68" y="379"/>
                  <a:pt x="68" y="379"/>
                </a:cubicBezTo>
                <a:cubicBezTo>
                  <a:pt x="69" y="380"/>
                  <a:pt x="67" y="377"/>
                  <a:pt x="66" y="376"/>
                </a:cubicBezTo>
                <a:cubicBezTo>
                  <a:pt x="65" y="375"/>
                  <a:pt x="64" y="373"/>
                  <a:pt x="63" y="371"/>
                </a:cubicBezTo>
                <a:cubicBezTo>
                  <a:pt x="61" y="370"/>
                  <a:pt x="61" y="368"/>
                  <a:pt x="62" y="369"/>
                </a:cubicBezTo>
                <a:cubicBezTo>
                  <a:pt x="63" y="371"/>
                  <a:pt x="67" y="375"/>
                  <a:pt x="70" y="378"/>
                </a:cubicBezTo>
                <a:cubicBezTo>
                  <a:pt x="73" y="381"/>
                  <a:pt x="73" y="382"/>
                  <a:pt x="74" y="384"/>
                </a:cubicBezTo>
                <a:cubicBezTo>
                  <a:pt x="76" y="387"/>
                  <a:pt x="78" y="389"/>
                  <a:pt x="80" y="391"/>
                </a:cubicBezTo>
                <a:cubicBezTo>
                  <a:pt x="81" y="392"/>
                  <a:pt x="82" y="393"/>
                  <a:pt x="83" y="395"/>
                </a:cubicBezTo>
                <a:cubicBezTo>
                  <a:pt x="85" y="396"/>
                  <a:pt x="86" y="397"/>
                  <a:pt x="87" y="398"/>
                </a:cubicBezTo>
                <a:cubicBezTo>
                  <a:pt x="88" y="399"/>
                  <a:pt x="89" y="400"/>
                  <a:pt x="91" y="402"/>
                </a:cubicBezTo>
                <a:cubicBezTo>
                  <a:pt x="92" y="403"/>
                  <a:pt x="94" y="404"/>
                  <a:pt x="95" y="405"/>
                </a:cubicBezTo>
                <a:cubicBezTo>
                  <a:pt x="97" y="406"/>
                  <a:pt x="95" y="403"/>
                  <a:pt x="95" y="402"/>
                </a:cubicBezTo>
                <a:cubicBezTo>
                  <a:pt x="95" y="401"/>
                  <a:pt x="95" y="401"/>
                  <a:pt x="96" y="402"/>
                </a:cubicBezTo>
                <a:cubicBezTo>
                  <a:pt x="98" y="403"/>
                  <a:pt x="100" y="405"/>
                  <a:pt x="105" y="408"/>
                </a:cubicBezTo>
                <a:cubicBezTo>
                  <a:pt x="102" y="406"/>
                  <a:pt x="98" y="403"/>
                  <a:pt x="96" y="400"/>
                </a:cubicBezTo>
                <a:cubicBezTo>
                  <a:pt x="110" y="414"/>
                  <a:pt x="125" y="422"/>
                  <a:pt x="140" y="429"/>
                </a:cubicBezTo>
                <a:cubicBezTo>
                  <a:pt x="133" y="425"/>
                  <a:pt x="127" y="422"/>
                  <a:pt x="121" y="418"/>
                </a:cubicBezTo>
                <a:cubicBezTo>
                  <a:pt x="113" y="412"/>
                  <a:pt x="106" y="407"/>
                  <a:pt x="98" y="401"/>
                </a:cubicBezTo>
                <a:cubicBezTo>
                  <a:pt x="96" y="399"/>
                  <a:pt x="95" y="398"/>
                  <a:pt x="95" y="398"/>
                </a:cubicBezTo>
                <a:cubicBezTo>
                  <a:pt x="96" y="398"/>
                  <a:pt x="97" y="399"/>
                  <a:pt x="99" y="401"/>
                </a:cubicBezTo>
                <a:cubicBezTo>
                  <a:pt x="102" y="404"/>
                  <a:pt x="107" y="407"/>
                  <a:pt x="110" y="410"/>
                </a:cubicBezTo>
                <a:cubicBezTo>
                  <a:pt x="110" y="410"/>
                  <a:pt x="112" y="411"/>
                  <a:pt x="112" y="411"/>
                </a:cubicBezTo>
                <a:cubicBezTo>
                  <a:pt x="113" y="411"/>
                  <a:pt x="114" y="412"/>
                  <a:pt x="112" y="411"/>
                </a:cubicBezTo>
                <a:cubicBezTo>
                  <a:pt x="111" y="409"/>
                  <a:pt x="109" y="408"/>
                  <a:pt x="107" y="406"/>
                </a:cubicBezTo>
                <a:cubicBezTo>
                  <a:pt x="106" y="405"/>
                  <a:pt x="105" y="404"/>
                  <a:pt x="104" y="403"/>
                </a:cubicBezTo>
                <a:cubicBezTo>
                  <a:pt x="103" y="402"/>
                  <a:pt x="101" y="401"/>
                  <a:pt x="100" y="400"/>
                </a:cubicBezTo>
                <a:cubicBezTo>
                  <a:pt x="98" y="398"/>
                  <a:pt x="95" y="396"/>
                  <a:pt x="93" y="394"/>
                </a:cubicBezTo>
                <a:cubicBezTo>
                  <a:pt x="95" y="395"/>
                  <a:pt x="98" y="398"/>
                  <a:pt x="100" y="399"/>
                </a:cubicBezTo>
                <a:cubicBezTo>
                  <a:pt x="102" y="400"/>
                  <a:pt x="103" y="401"/>
                  <a:pt x="104" y="402"/>
                </a:cubicBezTo>
                <a:cubicBezTo>
                  <a:pt x="105" y="403"/>
                  <a:pt x="106" y="403"/>
                  <a:pt x="107" y="404"/>
                </a:cubicBezTo>
                <a:cubicBezTo>
                  <a:pt x="105" y="402"/>
                  <a:pt x="103" y="401"/>
                  <a:pt x="101" y="399"/>
                </a:cubicBezTo>
                <a:cubicBezTo>
                  <a:pt x="100" y="398"/>
                  <a:pt x="98" y="396"/>
                  <a:pt x="97" y="395"/>
                </a:cubicBezTo>
                <a:cubicBezTo>
                  <a:pt x="100" y="398"/>
                  <a:pt x="104" y="402"/>
                  <a:pt x="107" y="403"/>
                </a:cubicBezTo>
                <a:cubicBezTo>
                  <a:pt x="108" y="404"/>
                  <a:pt x="110" y="406"/>
                  <a:pt x="109" y="404"/>
                </a:cubicBezTo>
                <a:cubicBezTo>
                  <a:pt x="109" y="404"/>
                  <a:pt x="105" y="402"/>
                  <a:pt x="107" y="403"/>
                </a:cubicBezTo>
                <a:cubicBezTo>
                  <a:pt x="108" y="403"/>
                  <a:pt x="111" y="405"/>
                  <a:pt x="113" y="407"/>
                </a:cubicBezTo>
                <a:cubicBezTo>
                  <a:pt x="114" y="409"/>
                  <a:pt x="121" y="413"/>
                  <a:pt x="127" y="417"/>
                </a:cubicBezTo>
                <a:cubicBezTo>
                  <a:pt x="123" y="415"/>
                  <a:pt x="122" y="414"/>
                  <a:pt x="120" y="413"/>
                </a:cubicBezTo>
                <a:cubicBezTo>
                  <a:pt x="119" y="412"/>
                  <a:pt x="117" y="410"/>
                  <a:pt x="116" y="410"/>
                </a:cubicBezTo>
                <a:cubicBezTo>
                  <a:pt x="115" y="410"/>
                  <a:pt x="117" y="411"/>
                  <a:pt x="119" y="412"/>
                </a:cubicBezTo>
                <a:cubicBezTo>
                  <a:pt x="121" y="414"/>
                  <a:pt x="123" y="416"/>
                  <a:pt x="125" y="418"/>
                </a:cubicBezTo>
                <a:cubicBezTo>
                  <a:pt x="126" y="418"/>
                  <a:pt x="127" y="419"/>
                  <a:pt x="129" y="420"/>
                </a:cubicBezTo>
                <a:cubicBezTo>
                  <a:pt x="130" y="421"/>
                  <a:pt x="131" y="422"/>
                  <a:pt x="133" y="423"/>
                </a:cubicBezTo>
                <a:cubicBezTo>
                  <a:pt x="134" y="424"/>
                  <a:pt x="134" y="424"/>
                  <a:pt x="133" y="423"/>
                </a:cubicBezTo>
                <a:cubicBezTo>
                  <a:pt x="132" y="423"/>
                  <a:pt x="133" y="424"/>
                  <a:pt x="135" y="425"/>
                </a:cubicBezTo>
                <a:cubicBezTo>
                  <a:pt x="138" y="427"/>
                  <a:pt x="141" y="428"/>
                  <a:pt x="143" y="430"/>
                </a:cubicBezTo>
                <a:cubicBezTo>
                  <a:pt x="146" y="432"/>
                  <a:pt x="149" y="433"/>
                  <a:pt x="152" y="434"/>
                </a:cubicBezTo>
                <a:cubicBezTo>
                  <a:pt x="153" y="434"/>
                  <a:pt x="155" y="434"/>
                  <a:pt x="157" y="435"/>
                </a:cubicBezTo>
                <a:cubicBezTo>
                  <a:pt x="159" y="436"/>
                  <a:pt x="162" y="437"/>
                  <a:pt x="164" y="438"/>
                </a:cubicBezTo>
                <a:cubicBezTo>
                  <a:pt x="170" y="441"/>
                  <a:pt x="177" y="443"/>
                  <a:pt x="184" y="445"/>
                </a:cubicBezTo>
                <a:cubicBezTo>
                  <a:pt x="188" y="446"/>
                  <a:pt x="192" y="447"/>
                  <a:pt x="193" y="446"/>
                </a:cubicBezTo>
                <a:cubicBezTo>
                  <a:pt x="193" y="446"/>
                  <a:pt x="187" y="445"/>
                  <a:pt x="185" y="444"/>
                </a:cubicBezTo>
                <a:cubicBezTo>
                  <a:pt x="184" y="444"/>
                  <a:pt x="184" y="444"/>
                  <a:pt x="184" y="444"/>
                </a:cubicBezTo>
                <a:cubicBezTo>
                  <a:pt x="187" y="445"/>
                  <a:pt x="190" y="445"/>
                  <a:pt x="193" y="446"/>
                </a:cubicBezTo>
                <a:cubicBezTo>
                  <a:pt x="192" y="445"/>
                  <a:pt x="190" y="444"/>
                  <a:pt x="188" y="444"/>
                </a:cubicBezTo>
                <a:cubicBezTo>
                  <a:pt x="185" y="443"/>
                  <a:pt x="182" y="442"/>
                  <a:pt x="179" y="441"/>
                </a:cubicBezTo>
                <a:cubicBezTo>
                  <a:pt x="177" y="441"/>
                  <a:pt x="175" y="440"/>
                  <a:pt x="174" y="440"/>
                </a:cubicBezTo>
                <a:cubicBezTo>
                  <a:pt x="170" y="438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4" y="439"/>
                  <a:pt x="174" y="439"/>
                  <a:pt x="174" y="439"/>
                </a:cubicBezTo>
                <a:cubicBezTo>
                  <a:pt x="178" y="441"/>
                  <a:pt x="182" y="442"/>
                  <a:pt x="186" y="443"/>
                </a:cubicBezTo>
                <a:cubicBezTo>
                  <a:pt x="190" y="444"/>
                  <a:pt x="195" y="445"/>
                  <a:pt x="199" y="446"/>
                </a:cubicBezTo>
                <a:cubicBezTo>
                  <a:pt x="200" y="446"/>
                  <a:pt x="201" y="446"/>
                  <a:pt x="200" y="446"/>
                </a:cubicBezTo>
                <a:cubicBezTo>
                  <a:pt x="197" y="445"/>
                  <a:pt x="199" y="445"/>
                  <a:pt x="201" y="446"/>
                </a:cubicBezTo>
                <a:cubicBezTo>
                  <a:pt x="204" y="446"/>
                  <a:pt x="207" y="446"/>
                  <a:pt x="211" y="447"/>
                </a:cubicBezTo>
                <a:cubicBezTo>
                  <a:pt x="210" y="446"/>
                  <a:pt x="209" y="446"/>
                  <a:pt x="208" y="446"/>
                </a:cubicBezTo>
                <a:cubicBezTo>
                  <a:pt x="207" y="446"/>
                  <a:pt x="206" y="446"/>
                  <a:pt x="205" y="445"/>
                </a:cubicBezTo>
                <a:cubicBezTo>
                  <a:pt x="203" y="445"/>
                  <a:pt x="201" y="445"/>
                  <a:pt x="198" y="444"/>
                </a:cubicBezTo>
                <a:cubicBezTo>
                  <a:pt x="196" y="444"/>
                  <a:pt x="190" y="442"/>
                  <a:pt x="189" y="441"/>
                </a:cubicBezTo>
                <a:cubicBezTo>
                  <a:pt x="192" y="442"/>
                  <a:pt x="195" y="443"/>
                  <a:pt x="197" y="443"/>
                </a:cubicBezTo>
                <a:cubicBezTo>
                  <a:pt x="199" y="444"/>
                  <a:pt x="201" y="444"/>
                  <a:pt x="204" y="444"/>
                </a:cubicBezTo>
                <a:cubicBezTo>
                  <a:pt x="207" y="445"/>
                  <a:pt x="210" y="445"/>
                  <a:pt x="210" y="445"/>
                </a:cubicBezTo>
                <a:cubicBezTo>
                  <a:pt x="210" y="444"/>
                  <a:pt x="208" y="444"/>
                  <a:pt x="203" y="443"/>
                </a:cubicBezTo>
                <a:cubicBezTo>
                  <a:pt x="202" y="443"/>
                  <a:pt x="200" y="442"/>
                  <a:pt x="198" y="442"/>
                </a:cubicBezTo>
                <a:cubicBezTo>
                  <a:pt x="197" y="442"/>
                  <a:pt x="195" y="441"/>
                  <a:pt x="193" y="441"/>
                </a:cubicBezTo>
                <a:cubicBezTo>
                  <a:pt x="192" y="441"/>
                  <a:pt x="190" y="440"/>
                  <a:pt x="188" y="440"/>
                </a:cubicBezTo>
                <a:cubicBezTo>
                  <a:pt x="187" y="439"/>
                  <a:pt x="185" y="439"/>
                  <a:pt x="183" y="439"/>
                </a:cubicBezTo>
                <a:cubicBezTo>
                  <a:pt x="181" y="438"/>
                  <a:pt x="180" y="438"/>
                  <a:pt x="180" y="437"/>
                </a:cubicBezTo>
                <a:cubicBezTo>
                  <a:pt x="180" y="437"/>
                  <a:pt x="182" y="437"/>
                  <a:pt x="184" y="438"/>
                </a:cubicBezTo>
                <a:cubicBezTo>
                  <a:pt x="187" y="439"/>
                  <a:pt x="191" y="440"/>
                  <a:pt x="195" y="441"/>
                </a:cubicBezTo>
                <a:cubicBezTo>
                  <a:pt x="195" y="441"/>
                  <a:pt x="191" y="440"/>
                  <a:pt x="193" y="440"/>
                </a:cubicBezTo>
                <a:cubicBezTo>
                  <a:pt x="198" y="440"/>
                  <a:pt x="188" y="438"/>
                  <a:pt x="186" y="437"/>
                </a:cubicBezTo>
                <a:cubicBezTo>
                  <a:pt x="183" y="436"/>
                  <a:pt x="180" y="436"/>
                  <a:pt x="177" y="435"/>
                </a:cubicBezTo>
                <a:cubicBezTo>
                  <a:pt x="174" y="434"/>
                  <a:pt x="172" y="433"/>
                  <a:pt x="171" y="433"/>
                </a:cubicBezTo>
                <a:cubicBezTo>
                  <a:pt x="167" y="431"/>
                  <a:pt x="164" y="430"/>
                  <a:pt x="161" y="429"/>
                </a:cubicBezTo>
                <a:cubicBezTo>
                  <a:pt x="157" y="427"/>
                  <a:pt x="154" y="426"/>
                  <a:pt x="151" y="424"/>
                </a:cubicBezTo>
                <a:cubicBezTo>
                  <a:pt x="150" y="424"/>
                  <a:pt x="150" y="425"/>
                  <a:pt x="148" y="423"/>
                </a:cubicBezTo>
                <a:cubicBezTo>
                  <a:pt x="148" y="423"/>
                  <a:pt x="147" y="422"/>
                  <a:pt x="151" y="424"/>
                </a:cubicBezTo>
                <a:cubicBezTo>
                  <a:pt x="163" y="429"/>
                  <a:pt x="174" y="433"/>
                  <a:pt x="186" y="436"/>
                </a:cubicBezTo>
                <a:cubicBezTo>
                  <a:pt x="188" y="437"/>
                  <a:pt x="190" y="437"/>
                  <a:pt x="191" y="437"/>
                </a:cubicBezTo>
                <a:cubicBezTo>
                  <a:pt x="193" y="438"/>
                  <a:pt x="194" y="438"/>
                  <a:pt x="194" y="438"/>
                </a:cubicBezTo>
                <a:cubicBezTo>
                  <a:pt x="196" y="438"/>
                  <a:pt x="197" y="438"/>
                  <a:pt x="196" y="437"/>
                </a:cubicBezTo>
                <a:cubicBezTo>
                  <a:pt x="193" y="437"/>
                  <a:pt x="193" y="437"/>
                  <a:pt x="188" y="435"/>
                </a:cubicBezTo>
                <a:cubicBezTo>
                  <a:pt x="187" y="435"/>
                  <a:pt x="188" y="435"/>
                  <a:pt x="186" y="435"/>
                </a:cubicBezTo>
                <a:cubicBezTo>
                  <a:pt x="174" y="432"/>
                  <a:pt x="163" y="427"/>
                  <a:pt x="153" y="422"/>
                </a:cubicBezTo>
                <a:cubicBezTo>
                  <a:pt x="154" y="422"/>
                  <a:pt x="154" y="422"/>
                  <a:pt x="155" y="423"/>
                </a:cubicBezTo>
                <a:cubicBezTo>
                  <a:pt x="162" y="426"/>
                  <a:pt x="169" y="429"/>
                  <a:pt x="177" y="431"/>
                </a:cubicBezTo>
                <a:cubicBezTo>
                  <a:pt x="178" y="431"/>
                  <a:pt x="180" y="433"/>
                  <a:pt x="180" y="432"/>
                </a:cubicBezTo>
                <a:cubicBezTo>
                  <a:pt x="181" y="432"/>
                  <a:pt x="178" y="431"/>
                  <a:pt x="177" y="431"/>
                </a:cubicBezTo>
                <a:cubicBezTo>
                  <a:pt x="175" y="430"/>
                  <a:pt x="174" y="430"/>
                  <a:pt x="172" y="429"/>
                </a:cubicBezTo>
                <a:cubicBezTo>
                  <a:pt x="170" y="428"/>
                  <a:pt x="169" y="428"/>
                  <a:pt x="169" y="428"/>
                </a:cubicBezTo>
                <a:cubicBezTo>
                  <a:pt x="170" y="427"/>
                  <a:pt x="172" y="428"/>
                  <a:pt x="173" y="429"/>
                </a:cubicBezTo>
                <a:cubicBezTo>
                  <a:pt x="175" y="429"/>
                  <a:pt x="177" y="430"/>
                  <a:pt x="179" y="431"/>
                </a:cubicBezTo>
                <a:cubicBezTo>
                  <a:pt x="181" y="431"/>
                  <a:pt x="183" y="432"/>
                  <a:pt x="185" y="433"/>
                </a:cubicBezTo>
                <a:cubicBezTo>
                  <a:pt x="189" y="434"/>
                  <a:pt x="192" y="435"/>
                  <a:pt x="197" y="436"/>
                </a:cubicBezTo>
                <a:cubicBezTo>
                  <a:pt x="198" y="436"/>
                  <a:pt x="196" y="436"/>
                  <a:pt x="199" y="437"/>
                </a:cubicBezTo>
                <a:cubicBezTo>
                  <a:pt x="201" y="437"/>
                  <a:pt x="199" y="436"/>
                  <a:pt x="197" y="436"/>
                </a:cubicBezTo>
                <a:cubicBezTo>
                  <a:pt x="194" y="435"/>
                  <a:pt x="191" y="434"/>
                  <a:pt x="188" y="434"/>
                </a:cubicBezTo>
                <a:cubicBezTo>
                  <a:pt x="188" y="433"/>
                  <a:pt x="188" y="433"/>
                  <a:pt x="188" y="433"/>
                </a:cubicBezTo>
                <a:cubicBezTo>
                  <a:pt x="192" y="434"/>
                  <a:pt x="195" y="435"/>
                  <a:pt x="199" y="436"/>
                </a:cubicBezTo>
                <a:cubicBezTo>
                  <a:pt x="202" y="436"/>
                  <a:pt x="206" y="437"/>
                  <a:pt x="209" y="437"/>
                </a:cubicBezTo>
                <a:cubicBezTo>
                  <a:pt x="208" y="437"/>
                  <a:pt x="205" y="436"/>
                  <a:pt x="204" y="436"/>
                </a:cubicBezTo>
                <a:cubicBezTo>
                  <a:pt x="206" y="436"/>
                  <a:pt x="208" y="436"/>
                  <a:pt x="210" y="437"/>
                </a:cubicBezTo>
                <a:cubicBezTo>
                  <a:pt x="212" y="437"/>
                  <a:pt x="213" y="437"/>
                  <a:pt x="215" y="438"/>
                </a:cubicBezTo>
                <a:cubicBezTo>
                  <a:pt x="219" y="439"/>
                  <a:pt x="223" y="439"/>
                  <a:pt x="227" y="439"/>
                </a:cubicBezTo>
                <a:cubicBezTo>
                  <a:pt x="216" y="438"/>
                  <a:pt x="205" y="435"/>
                  <a:pt x="195" y="433"/>
                </a:cubicBezTo>
                <a:cubicBezTo>
                  <a:pt x="191" y="431"/>
                  <a:pt x="186" y="430"/>
                  <a:pt x="188" y="430"/>
                </a:cubicBezTo>
                <a:cubicBezTo>
                  <a:pt x="189" y="429"/>
                  <a:pt x="185" y="428"/>
                  <a:pt x="185" y="427"/>
                </a:cubicBezTo>
                <a:cubicBezTo>
                  <a:pt x="186" y="428"/>
                  <a:pt x="188" y="428"/>
                  <a:pt x="190" y="429"/>
                </a:cubicBezTo>
                <a:cubicBezTo>
                  <a:pt x="192" y="429"/>
                  <a:pt x="193" y="430"/>
                  <a:pt x="195" y="430"/>
                </a:cubicBezTo>
                <a:cubicBezTo>
                  <a:pt x="197" y="431"/>
                  <a:pt x="198" y="431"/>
                  <a:pt x="200" y="431"/>
                </a:cubicBezTo>
                <a:cubicBezTo>
                  <a:pt x="202" y="432"/>
                  <a:pt x="204" y="432"/>
                  <a:pt x="205" y="432"/>
                </a:cubicBezTo>
                <a:cubicBezTo>
                  <a:pt x="210" y="433"/>
                  <a:pt x="206" y="431"/>
                  <a:pt x="212" y="432"/>
                </a:cubicBezTo>
                <a:cubicBezTo>
                  <a:pt x="215" y="433"/>
                  <a:pt x="220" y="433"/>
                  <a:pt x="224" y="434"/>
                </a:cubicBezTo>
                <a:cubicBezTo>
                  <a:pt x="229" y="434"/>
                  <a:pt x="229" y="434"/>
                  <a:pt x="226" y="433"/>
                </a:cubicBezTo>
                <a:cubicBezTo>
                  <a:pt x="224" y="433"/>
                  <a:pt x="225" y="432"/>
                  <a:pt x="227" y="433"/>
                </a:cubicBezTo>
                <a:cubicBezTo>
                  <a:pt x="231" y="433"/>
                  <a:pt x="232" y="433"/>
                  <a:pt x="235" y="433"/>
                </a:cubicBezTo>
                <a:cubicBezTo>
                  <a:pt x="234" y="432"/>
                  <a:pt x="232" y="432"/>
                  <a:pt x="230" y="432"/>
                </a:cubicBezTo>
                <a:cubicBezTo>
                  <a:pt x="228" y="432"/>
                  <a:pt x="226" y="432"/>
                  <a:pt x="225" y="432"/>
                </a:cubicBezTo>
                <a:cubicBezTo>
                  <a:pt x="230" y="432"/>
                  <a:pt x="234" y="432"/>
                  <a:pt x="239" y="432"/>
                </a:cubicBezTo>
                <a:cubicBezTo>
                  <a:pt x="241" y="432"/>
                  <a:pt x="243" y="431"/>
                  <a:pt x="246" y="431"/>
                </a:cubicBezTo>
                <a:cubicBezTo>
                  <a:pt x="248" y="431"/>
                  <a:pt x="250" y="431"/>
                  <a:pt x="252" y="431"/>
                </a:cubicBezTo>
                <a:cubicBezTo>
                  <a:pt x="254" y="430"/>
                  <a:pt x="257" y="430"/>
                  <a:pt x="259" y="430"/>
                </a:cubicBezTo>
                <a:cubicBezTo>
                  <a:pt x="261" y="430"/>
                  <a:pt x="262" y="430"/>
                  <a:pt x="261" y="430"/>
                </a:cubicBezTo>
                <a:cubicBezTo>
                  <a:pt x="259" y="432"/>
                  <a:pt x="264" y="432"/>
                  <a:pt x="271" y="430"/>
                </a:cubicBezTo>
                <a:cubicBezTo>
                  <a:pt x="272" y="430"/>
                  <a:pt x="274" y="430"/>
                  <a:pt x="275" y="430"/>
                </a:cubicBezTo>
                <a:cubicBezTo>
                  <a:pt x="276" y="430"/>
                  <a:pt x="276" y="430"/>
                  <a:pt x="276" y="430"/>
                </a:cubicBezTo>
                <a:cubicBezTo>
                  <a:pt x="275" y="430"/>
                  <a:pt x="273" y="431"/>
                  <a:pt x="273" y="431"/>
                </a:cubicBezTo>
                <a:cubicBezTo>
                  <a:pt x="271" y="430"/>
                  <a:pt x="269" y="431"/>
                  <a:pt x="267" y="431"/>
                </a:cubicBezTo>
                <a:cubicBezTo>
                  <a:pt x="266" y="431"/>
                  <a:pt x="267" y="431"/>
                  <a:pt x="267" y="432"/>
                </a:cubicBezTo>
                <a:cubicBezTo>
                  <a:pt x="268" y="432"/>
                  <a:pt x="271" y="431"/>
                  <a:pt x="273" y="431"/>
                </a:cubicBezTo>
                <a:cubicBezTo>
                  <a:pt x="274" y="431"/>
                  <a:pt x="275" y="430"/>
                  <a:pt x="276" y="430"/>
                </a:cubicBezTo>
                <a:cubicBezTo>
                  <a:pt x="279" y="430"/>
                  <a:pt x="282" y="429"/>
                  <a:pt x="283" y="429"/>
                </a:cubicBezTo>
                <a:cubicBezTo>
                  <a:pt x="286" y="428"/>
                  <a:pt x="279" y="429"/>
                  <a:pt x="279" y="429"/>
                </a:cubicBezTo>
                <a:cubicBezTo>
                  <a:pt x="289" y="427"/>
                  <a:pt x="299" y="424"/>
                  <a:pt x="310" y="421"/>
                </a:cubicBezTo>
                <a:cubicBezTo>
                  <a:pt x="310" y="421"/>
                  <a:pt x="309" y="421"/>
                  <a:pt x="307" y="422"/>
                </a:cubicBezTo>
                <a:cubicBezTo>
                  <a:pt x="306" y="422"/>
                  <a:pt x="304" y="423"/>
                  <a:pt x="302" y="423"/>
                </a:cubicBezTo>
                <a:cubicBezTo>
                  <a:pt x="298" y="425"/>
                  <a:pt x="295" y="426"/>
                  <a:pt x="295" y="426"/>
                </a:cubicBezTo>
                <a:cubicBezTo>
                  <a:pt x="302" y="425"/>
                  <a:pt x="308" y="422"/>
                  <a:pt x="315" y="419"/>
                </a:cubicBezTo>
                <a:cubicBezTo>
                  <a:pt x="317" y="418"/>
                  <a:pt x="314" y="418"/>
                  <a:pt x="314" y="417"/>
                </a:cubicBezTo>
                <a:cubicBezTo>
                  <a:pt x="312" y="419"/>
                  <a:pt x="309" y="420"/>
                  <a:pt x="306" y="421"/>
                </a:cubicBezTo>
                <a:cubicBezTo>
                  <a:pt x="303" y="422"/>
                  <a:pt x="300" y="423"/>
                  <a:pt x="298" y="424"/>
                </a:cubicBezTo>
                <a:cubicBezTo>
                  <a:pt x="292" y="426"/>
                  <a:pt x="291" y="426"/>
                  <a:pt x="295" y="424"/>
                </a:cubicBezTo>
                <a:cubicBezTo>
                  <a:pt x="291" y="425"/>
                  <a:pt x="288" y="426"/>
                  <a:pt x="284" y="427"/>
                </a:cubicBezTo>
                <a:cubicBezTo>
                  <a:pt x="283" y="427"/>
                  <a:pt x="281" y="428"/>
                  <a:pt x="279" y="428"/>
                </a:cubicBezTo>
                <a:cubicBezTo>
                  <a:pt x="277" y="429"/>
                  <a:pt x="276" y="429"/>
                  <a:pt x="274" y="429"/>
                </a:cubicBezTo>
                <a:cubicBezTo>
                  <a:pt x="275" y="429"/>
                  <a:pt x="276" y="429"/>
                  <a:pt x="277" y="428"/>
                </a:cubicBezTo>
                <a:cubicBezTo>
                  <a:pt x="278" y="428"/>
                  <a:pt x="280" y="428"/>
                  <a:pt x="281" y="428"/>
                </a:cubicBezTo>
                <a:cubicBezTo>
                  <a:pt x="293" y="425"/>
                  <a:pt x="301" y="422"/>
                  <a:pt x="311" y="418"/>
                </a:cubicBezTo>
                <a:cubicBezTo>
                  <a:pt x="312" y="418"/>
                  <a:pt x="313" y="418"/>
                  <a:pt x="313" y="418"/>
                </a:cubicBezTo>
                <a:cubicBezTo>
                  <a:pt x="313" y="417"/>
                  <a:pt x="314" y="416"/>
                  <a:pt x="316" y="415"/>
                </a:cubicBezTo>
                <a:cubicBezTo>
                  <a:pt x="318" y="414"/>
                  <a:pt x="321" y="413"/>
                  <a:pt x="322" y="412"/>
                </a:cubicBezTo>
                <a:cubicBezTo>
                  <a:pt x="321" y="413"/>
                  <a:pt x="318" y="414"/>
                  <a:pt x="316" y="415"/>
                </a:cubicBezTo>
                <a:cubicBezTo>
                  <a:pt x="321" y="413"/>
                  <a:pt x="324" y="411"/>
                  <a:pt x="326" y="409"/>
                </a:cubicBezTo>
                <a:cubicBezTo>
                  <a:pt x="328" y="408"/>
                  <a:pt x="329" y="408"/>
                  <a:pt x="331" y="407"/>
                </a:cubicBezTo>
                <a:cubicBezTo>
                  <a:pt x="332" y="406"/>
                  <a:pt x="333" y="406"/>
                  <a:pt x="335" y="405"/>
                </a:cubicBezTo>
                <a:cubicBezTo>
                  <a:pt x="335" y="404"/>
                  <a:pt x="335" y="404"/>
                  <a:pt x="334" y="404"/>
                </a:cubicBezTo>
                <a:cubicBezTo>
                  <a:pt x="334" y="405"/>
                  <a:pt x="332" y="405"/>
                  <a:pt x="331" y="406"/>
                </a:cubicBezTo>
                <a:cubicBezTo>
                  <a:pt x="328" y="408"/>
                  <a:pt x="324" y="410"/>
                  <a:pt x="323" y="410"/>
                </a:cubicBezTo>
                <a:cubicBezTo>
                  <a:pt x="323" y="410"/>
                  <a:pt x="327" y="408"/>
                  <a:pt x="329" y="406"/>
                </a:cubicBezTo>
                <a:cubicBezTo>
                  <a:pt x="327" y="407"/>
                  <a:pt x="324" y="408"/>
                  <a:pt x="321" y="410"/>
                </a:cubicBezTo>
                <a:cubicBezTo>
                  <a:pt x="318" y="411"/>
                  <a:pt x="315" y="412"/>
                  <a:pt x="312" y="414"/>
                </a:cubicBezTo>
                <a:cubicBezTo>
                  <a:pt x="314" y="413"/>
                  <a:pt x="317" y="412"/>
                  <a:pt x="318" y="411"/>
                </a:cubicBezTo>
                <a:cubicBezTo>
                  <a:pt x="316" y="411"/>
                  <a:pt x="314" y="413"/>
                  <a:pt x="313" y="413"/>
                </a:cubicBezTo>
                <a:cubicBezTo>
                  <a:pt x="322" y="409"/>
                  <a:pt x="330" y="405"/>
                  <a:pt x="338" y="400"/>
                </a:cubicBezTo>
                <a:cubicBezTo>
                  <a:pt x="337" y="401"/>
                  <a:pt x="335" y="402"/>
                  <a:pt x="333" y="403"/>
                </a:cubicBezTo>
                <a:cubicBezTo>
                  <a:pt x="335" y="403"/>
                  <a:pt x="340" y="400"/>
                  <a:pt x="342" y="399"/>
                </a:cubicBezTo>
                <a:cubicBezTo>
                  <a:pt x="344" y="398"/>
                  <a:pt x="348" y="396"/>
                  <a:pt x="349" y="395"/>
                </a:cubicBezTo>
                <a:cubicBezTo>
                  <a:pt x="352" y="393"/>
                  <a:pt x="348" y="395"/>
                  <a:pt x="347" y="395"/>
                </a:cubicBezTo>
                <a:cubicBezTo>
                  <a:pt x="346" y="396"/>
                  <a:pt x="346" y="395"/>
                  <a:pt x="345" y="396"/>
                </a:cubicBezTo>
                <a:cubicBezTo>
                  <a:pt x="343" y="398"/>
                  <a:pt x="343" y="398"/>
                  <a:pt x="341" y="398"/>
                </a:cubicBezTo>
                <a:cubicBezTo>
                  <a:pt x="343" y="397"/>
                  <a:pt x="345" y="396"/>
                  <a:pt x="346" y="395"/>
                </a:cubicBezTo>
                <a:cubicBezTo>
                  <a:pt x="347" y="394"/>
                  <a:pt x="348" y="393"/>
                  <a:pt x="348" y="393"/>
                </a:cubicBezTo>
                <a:cubicBezTo>
                  <a:pt x="349" y="392"/>
                  <a:pt x="348" y="393"/>
                  <a:pt x="346" y="393"/>
                </a:cubicBezTo>
                <a:cubicBezTo>
                  <a:pt x="346" y="393"/>
                  <a:pt x="346" y="393"/>
                  <a:pt x="345" y="393"/>
                </a:cubicBezTo>
                <a:cubicBezTo>
                  <a:pt x="342" y="395"/>
                  <a:pt x="345" y="393"/>
                  <a:pt x="347" y="392"/>
                </a:cubicBezTo>
                <a:cubicBezTo>
                  <a:pt x="349" y="390"/>
                  <a:pt x="351" y="389"/>
                  <a:pt x="353" y="387"/>
                </a:cubicBezTo>
                <a:cubicBezTo>
                  <a:pt x="354" y="386"/>
                  <a:pt x="355" y="385"/>
                  <a:pt x="357" y="383"/>
                </a:cubicBezTo>
                <a:cubicBezTo>
                  <a:pt x="355" y="384"/>
                  <a:pt x="352" y="387"/>
                  <a:pt x="349" y="389"/>
                </a:cubicBezTo>
                <a:cubicBezTo>
                  <a:pt x="351" y="387"/>
                  <a:pt x="353" y="385"/>
                  <a:pt x="355" y="383"/>
                </a:cubicBezTo>
                <a:cubicBezTo>
                  <a:pt x="358" y="381"/>
                  <a:pt x="360" y="380"/>
                  <a:pt x="362" y="378"/>
                </a:cubicBezTo>
                <a:cubicBezTo>
                  <a:pt x="362" y="378"/>
                  <a:pt x="362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3" y="377"/>
                  <a:pt x="363" y="377"/>
                  <a:pt x="363" y="377"/>
                </a:cubicBezTo>
                <a:cubicBezTo>
                  <a:pt x="364" y="376"/>
                  <a:pt x="365" y="375"/>
                  <a:pt x="366" y="374"/>
                </a:cubicBezTo>
                <a:cubicBezTo>
                  <a:pt x="368" y="371"/>
                  <a:pt x="370" y="369"/>
                  <a:pt x="372" y="366"/>
                </a:cubicBezTo>
                <a:cubicBezTo>
                  <a:pt x="373" y="365"/>
                  <a:pt x="374" y="364"/>
                  <a:pt x="375" y="363"/>
                </a:cubicBezTo>
                <a:cubicBezTo>
                  <a:pt x="376" y="361"/>
                  <a:pt x="377" y="360"/>
                  <a:pt x="378" y="359"/>
                </a:cubicBezTo>
                <a:cubicBezTo>
                  <a:pt x="379" y="358"/>
                  <a:pt x="379" y="357"/>
                  <a:pt x="379" y="357"/>
                </a:cubicBezTo>
                <a:cubicBezTo>
                  <a:pt x="380" y="356"/>
                  <a:pt x="380" y="356"/>
                  <a:pt x="380" y="355"/>
                </a:cubicBezTo>
                <a:cubicBezTo>
                  <a:pt x="380" y="355"/>
                  <a:pt x="381" y="355"/>
                  <a:pt x="381" y="354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2" y="352"/>
                  <a:pt x="383" y="350"/>
                  <a:pt x="385" y="348"/>
                </a:cubicBezTo>
                <a:cubicBezTo>
                  <a:pt x="387" y="346"/>
                  <a:pt x="389" y="343"/>
                  <a:pt x="391" y="341"/>
                </a:cubicBezTo>
                <a:cubicBezTo>
                  <a:pt x="394" y="336"/>
                  <a:pt x="390" y="343"/>
                  <a:pt x="391" y="342"/>
                </a:cubicBezTo>
                <a:cubicBezTo>
                  <a:pt x="392" y="341"/>
                  <a:pt x="392" y="341"/>
                  <a:pt x="393" y="340"/>
                </a:cubicBezTo>
                <a:cubicBezTo>
                  <a:pt x="395" y="337"/>
                  <a:pt x="397" y="334"/>
                  <a:pt x="398" y="331"/>
                </a:cubicBezTo>
                <a:cubicBezTo>
                  <a:pt x="400" y="327"/>
                  <a:pt x="403" y="319"/>
                  <a:pt x="403" y="323"/>
                </a:cubicBezTo>
                <a:cubicBezTo>
                  <a:pt x="403" y="324"/>
                  <a:pt x="403" y="327"/>
                  <a:pt x="405" y="322"/>
                </a:cubicBezTo>
                <a:cubicBezTo>
                  <a:pt x="406" y="321"/>
                  <a:pt x="406" y="320"/>
                  <a:pt x="406" y="322"/>
                </a:cubicBezTo>
                <a:cubicBezTo>
                  <a:pt x="403" y="328"/>
                  <a:pt x="404" y="326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5" y="327"/>
                  <a:pt x="405" y="327"/>
                  <a:pt x="404" y="327"/>
                </a:cubicBezTo>
                <a:cubicBezTo>
                  <a:pt x="403" y="331"/>
                  <a:pt x="403" y="331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2" y="332"/>
                  <a:pt x="402" y="332"/>
                  <a:pt x="402" y="332"/>
                </a:cubicBezTo>
                <a:cubicBezTo>
                  <a:pt x="401" y="332"/>
                  <a:pt x="403" y="329"/>
                  <a:pt x="403" y="329"/>
                </a:cubicBezTo>
                <a:cubicBezTo>
                  <a:pt x="402" y="330"/>
                  <a:pt x="402" y="331"/>
                  <a:pt x="401" y="333"/>
                </a:cubicBezTo>
                <a:cubicBezTo>
                  <a:pt x="401" y="332"/>
                  <a:pt x="403" y="328"/>
                  <a:pt x="402" y="329"/>
                </a:cubicBezTo>
                <a:cubicBezTo>
                  <a:pt x="402" y="329"/>
                  <a:pt x="401" y="330"/>
                  <a:pt x="401" y="331"/>
                </a:cubicBezTo>
                <a:cubicBezTo>
                  <a:pt x="399" y="333"/>
                  <a:pt x="398" y="336"/>
                  <a:pt x="396" y="339"/>
                </a:cubicBezTo>
                <a:cubicBezTo>
                  <a:pt x="394" y="341"/>
                  <a:pt x="392" y="344"/>
                  <a:pt x="391" y="346"/>
                </a:cubicBezTo>
                <a:cubicBezTo>
                  <a:pt x="389" y="348"/>
                  <a:pt x="385" y="354"/>
                  <a:pt x="386" y="353"/>
                </a:cubicBezTo>
                <a:cubicBezTo>
                  <a:pt x="388" y="353"/>
                  <a:pt x="386" y="355"/>
                  <a:pt x="384" y="357"/>
                </a:cubicBezTo>
                <a:cubicBezTo>
                  <a:pt x="383" y="359"/>
                  <a:pt x="380" y="362"/>
                  <a:pt x="379" y="364"/>
                </a:cubicBezTo>
                <a:cubicBezTo>
                  <a:pt x="380" y="363"/>
                  <a:pt x="381" y="361"/>
                  <a:pt x="382" y="360"/>
                </a:cubicBezTo>
                <a:cubicBezTo>
                  <a:pt x="384" y="358"/>
                  <a:pt x="385" y="357"/>
                  <a:pt x="386" y="355"/>
                </a:cubicBezTo>
                <a:cubicBezTo>
                  <a:pt x="383" y="359"/>
                  <a:pt x="384" y="359"/>
                  <a:pt x="385" y="358"/>
                </a:cubicBezTo>
                <a:cubicBezTo>
                  <a:pt x="386" y="357"/>
                  <a:pt x="388" y="355"/>
                  <a:pt x="387" y="356"/>
                </a:cubicBezTo>
                <a:cubicBezTo>
                  <a:pt x="390" y="353"/>
                  <a:pt x="388" y="354"/>
                  <a:pt x="390" y="351"/>
                </a:cubicBezTo>
                <a:cubicBezTo>
                  <a:pt x="391" y="351"/>
                  <a:pt x="391" y="351"/>
                  <a:pt x="391" y="351"/>
                </a:cubicBezTo>
                <a:cubicBezTo>
                  <a:pt x="391" y="351"/>
                  <a:pt x="391" y="352"/>
                  <a:pt x="390" y="352"/>
                </a:cubicBezTo>
                <a:cubicBezTo>
                  <a:pt x="390" y="352"/>
                  <a:pt x="390" y="353"/>
                  <a:pt x="390" y="353"/>
                </a:cubicBezTo>
                <a:cubicBezTo>
                  <a:pt x="390" y="353"/>
                  <a:pt x="389" y="354"/>
                  <a:pt x="389" y="354"/>
                </a:cubicBezTo>
                <a:cubicBezTo>
                  <a:pt x="388" y="355"/>
                  <a:pt x="388" y="356"/>
                  <a:pt x="388" y="356"/>
                </a:cubicBezTo>
                <a:cubicBezTo>
                  <a:pt x="388" y="357"/>
                  <a:pt x="387" y="357"/>
                  <a:pt x="387" y="358"/>
                </a:cubicBezTo>
                <a:cubicBezTo>
                  <a:pt x="384" y="362"/>
                  <a:pt x="382" y="366"/>
                  <a:pt x="378" y="370"/>
                </a:cubicBezTo>
                <a:cubicBezTo>
                  <a:pt x="377" y="370"/>
                  <a:pt x="374" y="373"/>
                  <a:pt x="373" y="375"/>
                </a:cubicBezTo>
                <a:cubicBezTo>
                  <a:pt x="374" y="375"/>
                  <a:pt x="367" y="382"/>
                  <a:pt x="367" y="384"/>
                </a:cubicBezTo>
                <a:cubicBezTo>
                  <a:pt x="366" y="385"/>
                  <a:pt x="366" y="386"/>
                  <a:pt x="366" y="386"/>
                </a:cubicBezTo>
                <a:cubicBezTo>
                  <a:pt x="366" y="386"/>
                  <a:pt x="367" y="386"/>
                  <a:pt x="368" y="384"/>
                </a:cubicBezTo>
                <a:cubicBezTo>
                  <a:pt x="372" y="381"/>
                  <a:pt x="375" y="378"/>
                  <a:pt x="379" y="373"/>
                </a:cubicBezTo>
                <a:cubicBezTo>
                  <a:pt x="380" y="372"/>
                  <a:pt x="381" y="371"/>
                  <a:pt x="382" y="370"/>
                </a:cubicBezTo>
                <a:cubicBezTo>
                  <a:pt x="382" y="369"/>
                  <a:pt x="383" y="368"/>
                  <a:pt x="384" y="367"/>
                </a:cubicBezTo>
                <a:cubicBezTo>
                  <a:pt x="386" y="364"/>
                  <a:pt x="388" y="362"/>
                  <a:pt x="391" y="359"/>
                </a:cubicBezTo>
                <a:cubicBezTo>
                  <a:pt x="386" y="365"/>
                  <a:pt x="382" y="371"/>
                  <a:pt x="377" y="377"/>
                </a:cubicBezTo>
                <a:cubicBezTo>
                  <a:pt x="372" y="382"/>
                  <a:pt x="368" y="388"/>
                  <a:pt x="363" y="392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9" y="387"/>
                  <a:pt x="370" y="385"/>
                  <a:pt x="372" y="383"/>
                </a:cubicBezTo>
                <a:cubicBezTo>
                  <a:pt x="380" y="374"/>
                  <a:pt x="380" y="374"/>
                  <a:pt x="380" y="374"/>
                </a:cubicBezTo>
                <a:cubicBezTo>
                  <a:pt x="381" y="373"/>
                  <a:pt x="382" y="372"/>
                  <a:pt x="383" y="372"/>
                </a:cubicBezTo>
                <a:cubicBezTo>
                  <a:pt x="383" y="372"/>
                  <a:pt x="382" y="373"/>
                  <a:pt x="382" y="374"/>
                </a:cubicBezTo>
                <a:cubicBezTo>
                  <a:pt x="379" y="376"/>
                  <a:pt x="377" y="379"/>
                  <a:pt x="375" y="382"/>
                </a:cubicBezTo>
                <a:cubicBezTo>
                  <a:pt x="373" y="383"/>
                  <a:pt x="372" y="384"/>
                  <a:pt x="371" y="386"/>
                </a:cubicBezTo>
                <a:cubicBezTo>
                  <a:pt x="370" y="387"/>
                  <a:pt x="369" y="388"/>
                  <a:pt x="367" y="390"/>
                </a:cubicBezTo>
                <a:cubicBezTo>
                  <a:pt x="364" y="392"/>
                  <a:pt x="361" y="395"/>
                  <a:pt x="358" y="398"/>
                </a:cubicBezTo>
                <a:cubicBezTo>
                  <a:pt x="358" y="398"/>
                  <a:pt x="361" y="396"/>
                  <a:pt x="360" y="397"/>
                </a:cubicBezTo>
                <a:cubicBezTo>
                  <a:pt x="359" y="398"/>
                  <a:pt x="358" y="399"/>
                  <a:pt x="356" y="401"/>
                </a:cubicBezTo>
                <a:cubicBezTo>
                  <a:pt x="356" y="401"/>
                  <a:pt x="356" y="401"/>
                  <a:pt x="356" y="401"/>
                </a:cubicBezTo>
                <a:cubicBezTo>
                  <a:pt x="355" y="401"/>
                  <a:pt x="356" y="400"/>
                  <a:pt x="354" y="402"/>
                </a:cubicBezTo>
                <a:cubicBezTo>
                  <a:pt x="343" y="409"/>
                  <a:pt x="332" y="416"/>
                  <a:pt x="320" y="422"/>
                </a:cubicBezTo>
                <a:cubicBezTo>
                  <a:pt x="318" y="422"/>
                  <a:pt x="315" y="423"/>
                  <a:pt x="316" y="424"/>
                </a:cubicBezTo>
                <a:cubicBezTo>
                  <a:pt x="318" y="423"/>
                  <a:pt x="320" y="422"/>
                  <a:pt x="321" y="421"/>
                </a:cubicBezTo>
                <a:cubicBezTo>
                  <a:pt x="323" y="421"/>
                  <a:pt x="324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5" y="420"/>
                </a:cubicBezTo>
                <a:cubicBezTo>
                  <a:pt x="325" y="420"/>
                  <a:pt x="325" y="420"/>
                  <a:pt x="326" y="420"/>
                </a:cubicBezTo>
                <a:cubicBezTo>
                  <a:pt x="325" y="420"/>
                  <a:pt x="326" y="420"/>
                  <a:pt x="325" y="421"/>
                </a:cubicBezTo>
                <a:cubicBezTo>
                  <a:pt x="327" y="421"/>
                  <a:pt x="331" y="420"/>
                  <a:pt x="338" y="415"/>
                </a:cubicBezTo>
                <a:cubicBezTo>
                  <a:pt x="338" y="415"/>
                  <a:pt x="339" y="415"/>
                  <a:pt x="340" y="414"/>
                </a:cubicBezTo>
                <a:cubicBezTo>
                  <a:pt x="342" y="413"/>
                  <a:pt x="344" y="413"/>
                  <a:pt x="345" y="412"/>
                </a:cubicBezTo>
                <a:cubicBezTo>
                  <a:pt x="347" y="411"/>
                  <a:pt x="349" y="409"/>
                  <a:pt x="351" y="408"/>
                </a:cubicBezTo>
                <a:cubicBezTo>
                  <a:pt x="353" y="407"/>
                  <a:pt x="356" y="405"/>
                  <a:pt x="359" y="403"/>
                </a:cubicBezTo>
                <a:cubicBezTo>
                  <a:pt x="359" y="403"/>
                  <a:pt x="358" y="403"/>
                  <a:pt x="358" y="403"/>
                </a:cubicBezTo>
                <a:cubicBezTo>
                  <a:pt x="356" y="405"/>
                  <a:pt x="355" y="406"/>
                  <a:pt x="355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3" y="408"/>
                  <a:pt x="351" y="410"/>
                  <a:pt x="349" y="411"/>
                </a:cubicBezTo>
                <a:cubicBezTo>
                  <a:pt x="351" y="410"/>
                  <a:pt x="353" y="409"/>
                  <a:pt x="354" y="408"/>
                </a:cubicBezTo>
                <a:cubicBezTo>
                  <a:pt x="358" y="405"/>
                  <a:pt x="357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45" y="415"/>
                  <a:pt x="333" y="422"/>
                  <a:pt x="322" y="428"/>
                </a:cubicBezTo>
                <a:cubicBezTo>
                  <a:pt x="324" y="427"/>
                  <a:pt x="327" y="426"/>
                  <a:pt x="329" y="425"/>
                </a:cubicBezTo>
                <a:cubicBezTo>
                  <a:pt x="331" y="424"/>
                  <a:pt x="334" y="423"/>
                  <a:pt x="335" y="421"/>
                </a:cubicBezTo>
                <a:cubicBezTo>
                  <a:pt x="335" y="421"/>
                  <a:pt x="337" y="421"/>
                  <a:pt x="337" y="421"/>
                </a:cubicBezTo>
                <a:cubicBezTo>
                  <a:pt x="340" y="420"/>
                  <a:pt x="344" y="417"/>
                  <a:pt x="347" y="415"/>
                </a:cubicBezTo>
                <a:cubicBezTo>
                  <a:pt x="348" y="415"/>
                  <a:pt x="345" y="417"/>
                  <a:pt x="343" y="418"/>
                </a:cubicBezTo>
                <a:cubicBezTo>
                  <a:pt x="341" y="419"/>
                  <a:pt x="338" y="420"/>
                  <a:pt x="337" y="421"/>
                </a:cubicBezTo>
                <a:cubicBezTo>
                  <a:pt x="339" y="421"/>
                  <a:pt x="341" y="419"/>
                  <a:pt x="343" y="418"/>
                </a:cubicBezTo>
                <a:cubicBezTo>
                  <a:pt x="344" y="418"/>
                  <a:pt x="335" y="423"/>
                  <a:pt x="344" y="419"/>
                </a:cubicBezTo>
                <a:cubicBezTo>
                  <a:pt x="345" y="418"/>
                  <a:pt x="338" y="423"/>
                  <a:pt x="342" y="422"/>
                </a:cubicBezTo>
                <a:cubicBezTo>
                  <a:pt x="342" y="422"/>
                  <a:pt x="342" y="421"/>
                  <a:pt x="344" y="421"/>
                </a:cubicBezTo>
                <a:cubicBezTo>
                  <a:pt x="343" y="421"/>
                  <a:pt x="342" y="422"/>
                  <a:pt x="341" y="423"/>
                </a:cubicBezTo>
                <a:cubicBezTo>
                  <a:pt x="340" y="423"/>
                  <a:pt x="339" y="424"/>
                  <a:pt x="339" y="425"/>
                </a:cubicBezTo>
                <a:cubicBezTo>
                  <a:pt x="338" y="425"/>
                  <a:pt x="340" y="424"/>
                  <a:pt x="340" y="424"/>
                </a:cubicBezTo>
                <a:cubicBezTo>
                  <a:pt x="344" y="422"/>
                  <a:pt x="347" y="420"/>
                  <a:pt x="350" y="418"/>
                </a:cubicBezTo>
                <a:cubicBezTo>
                  <a:pt x="354" y="415"/>
                  <a:pt x="357" y="413"/>
                  <a:pt x="361" y="410"/>
                </a:cubicBezTo>
                <a:cubicBezTo>
                  <a:pt x="360" y="410"/>
                  <a:pt x="356" y="413"/>
                  <a:pt x="356" y="413"/>
                </a:cubicBezTo>
                <a:cubicBezTo>
                  <a:pt x="357" y="412"/>
                  <a:pt x="358" y="411"/>
                  <a:pt x="360" y="410"/>
                </a:cubicBezTo>
                <a:cubicBezTo>
                  <a:pt x="360" y="409"/>
                  <a:pt x="361" y="409"/>
                  <a:pt x="362" y="408"/>
                </a:cubicBezTo>
                <a:cubicBezTo>
                  <a:pt x="365" y="406"/>
                  <a:pt x="367" y="404"/>
                  <a:pt x="368" y="403"/>
                </a:cubicBezTo>
                <a:cubicBezTo>
                  <a:pt x="368" y="403"/>
                  <a:pt x="368" y="403"/>
                  <a:pt x="369" y="403"/>
                </a:cubicBezTo>
                <a:cubicBezTo>
                  <a:pt x="367" y="405"/>
                  <a:pt x="364" y="408"/>
                  <a:pt x="361" y="411"/>
                </a:cubicBezTo>
                <a:cubicBezTo>
                  <a:pt x="360" y="412"/>
                  <a:pt x="364" y="408"/>
                  <a:pt x="363" y="409"/>
                </a:cubicBezTo>
                <a:cubicBezTo>
                  <a:pt x="356" y="415"/>
                  <a:pt x="363" y="410"/>
                  <a:pt x="362" y="412"/>
                </a:cubicBezTo>
                <a:cubicBezTo>
                  <a:pt x="364" y="409"/>
                  <a:pt x="368" y="407"/>
                  <a:pt x="370" y="405"/>
                </a:cubicBezTo>
                <a:cubicBezTo>
                  <a:pt x="372" y="402"/>
                  <a:pt x="375" y="399"/>
                  <a:pt x="379" y="396"/>
                </a:cubicBezTo>
                <a:cubicBezTo>
                  <a:pt x="383" y="391"/>
                  <a:pt x="391" y="383"/>
                  <a:pt x="391" y="382"/>
                </a:cubicBezTo>
                <a:cubicBezTo>
                  <a:pt x="390" y="381"/>
                  <a:pt x="396" y="374"/>
                  <a:pt x="398" y="371"/>
                </a:cubicBezTo>
                <a:cubicBezTo>
                  <a:pt x="399" y="369"/>
                  <a:pt x="401" y="366"/>
                  <a:pt x="402" y="364"/>
                </a:cubicBezTo>
                <a:cubicBezTo>
                  <a:pt x="404" y="362"/>
                  <a:pt x="403" y="363"/>
                  <a:pt x="402" y="363"/>
                </a:cubicBezTo>
                <a:cubicBezTo>
                  <a:pt x="401" y="365"/>
                  <a:pt x="401" y="365"/>
                  <a:pt x="401" y="366"/>
                </a:cubicBezTo>
                <a:cubicBezTo>
                  <a:pt x="396" y="372"/>
                  <a:pt x="391" y="379"/>
                  <a:pt x="385" y="386"/>
                </a:cubicBezTo>
                <a:cubicBezTo>
                  <a:pt x="381" y="391"/>
                  <a:pt x="379" y="392"/>
                  <a:pt x="380" y="390"/>
                </a:cubicBezTo>
                <a:cubicBezTo>
                  <a:pt x="381" y="389"/>
                  <a:pt x="382" y="388"/>
                  <a:pt x="383" y="387"/>
                </a:cubicBezTo>
                <a:cubicBezTo>
                  <a:pt x="386" y="384"/>
                  <a:pt x="389" y="381"/>
                  <a:pt x="391" y="378"/>
                </a:cubicBezTo>
                <a:cubicBezTo>
                  <a:pt x="394" y="374"/>
                  <a:pt x="397" y="369"/>
                  <a:pt x="400" y="364"/>
                </a:cubicBezTo>
                <a:cubicBezTo>
                  <a:pt x="397" y="368"/>
                  <a:pt x="395" y="371"/>
                  <a:pt x="392" y="373"/>
                </a:cubicBezTo>
                <a:cubicBezTo>
                  <a:pt x="391" y="375"/>
                  <a:pt x="390" y="376"/>
                  <a:pt x="389" y="378"/>
                </a:cubicBezTo>
                <a:cubicBezTo>
                  <a:pt x="387" y="379"/>
                  <a:pt x="386" y="380"/>
                  <a:pt x="385" y="382"/>
                </a:cubicBezTo>
                <a:cubicBezTo>
                  <a:pt x="384" y="383"/>
                  <a:pt x="382" y="385"/>
                  <a:pt x="382" y="384"/>
                </a:cubicBezTo>
                <a:cubicBezTo>
                  <a:pt x="382" y="383"/>
                  <a:pt x="385" y="382"/>
                  <a:pt x="385" y="381"/>
                </a:cubicBezTo>
                <a:cubicBezTo>
                  <a:pt x="388" y="378"/>
                  <a:pt x="388" y="378"/>
                  <a:pt x="388" y="376"/>
                </a:cubicBezTo>
                <a:cubicBezTo>
                  <a:pt x="389" y="375"/>
                  <a:pt x="388" y="375"/>
                  <a:pt x="389" y="374"/>
                </a:cubicBezTo>
                <a:cubicBezTo>
                  <a:pt x="389" y="373"/>
                  <a:pt x="390" y="373"/>
                  <a:pt x="390" y="372"/>
                </a:cubicBezTo>
                <a:cubicBezTo>
                  <a:pt x="392" y="370"/>
                  <a:pt x="394" y="368"/>
                  <a:pt x="396" y="365"/>
                </a:cubicBezTo>
                <a:cubicBezTo>
                  <a:pt x="393" y="368"/>
                  <a:pt x="392" y="370"/>
                  <a:pt x="391" y="371"/>
                </a:cubicBezTo>
                <a:cubicBezTo>
                  <a:pt x="390" y="372"/>
                  <a:pt x="390" y="372"/>
                  <a:pt x="389" y="373"/>
                </a:cubicBezTo>
                <a:cubicBezTo>
                  <a:pt x="390" y="372"/>
                  <a:pt x="391" y="371"/>
                  <a:pt x="393" y="369"/>
                </a:cubicBezTo>
                <a:cubicBezTo>
                  <a:pt x="396" y="365"/>
                  <a:pt x="399" y="361"/>
                  <a:pt x="402" y="357"/>
                </a:cubicBezTo>
                <a:cubicBezTo>
                  <a:pt x="402" y="357"/>
                  <a:pt x="402" y="357"/>
                  <a:pt x="402" y="357"/>
                </a:cubicBezTo>
                <a:cubicBezTo>
                  <a:pt x="403" y="358"/>
                  <a:pt x="403" y="358"/>
                  <a:pt x="405" y="355"/>
                </a:cubicBezTo>
                <a:cubicBezTo>
                  <a:pt x="407" y="351"/>
                  <a:pt x="409" y="347"/>
                  <a:pt x="412" y="344"/>
                </a:cubicBezTo>
                <a:cubicBezTo>
                  <a:pt x="414" y="341"/>
                  <a:pt x="415" y="338"/>
                  <a:pt x="417" y="335"/>
                </a:cubicBezTo>
                <a:cubicBezTo>
                  <a:pt x="419" y="331"/>
                  <a:pt x="419" y="330"/>
                  <a:pt x="419" y="329"/>
                </a:cubicBezTo>
                <a:cubicBezTo>
                  <a:pt x="419" y="327"/>
                  <a:pt x="417" y="331"/>
                  <a:pt x="416" y="333"/>
                </a:cubicBezTo>
                <a:cubicBezTo>
                  <a:pt x="415" y="335"/>
                  <a:pt x="414" y="336"/>
                  <a:pt x="413" y="338"/>
                </a:cubicBezTo>
                <a:cubicBezTo>
                  <a:pt x="412" y="340"/>
                  <a:pt x="412" y="342"/>
                  <a:pt x="410" y="343"/>
                </a:cubicBezTo>
                <a:cubicBezTo>
                  <a:pt x="410" y="343"/>
                  <a:pt x="410" y="343"/>
                  <a:pt x="410" y="343"/>
                </a:cubicBezTo>
                <a:cubicBezTo>
                  <a:pt x="417" y="333"/>
                  <a:pt x="420" y="322"/>
                  <a:pt x="426" y="309"/>
                </a:cubicBezTo>
                <a:cubicBezTo>
                  <a:pt x="425" y="312"/>
                  <a:pt x="424" y="315"/>
                  <a:pt x="423" y="317"/>
                </a:cubicBezTo>
                <a:cubicBezTo>
                  <a:pt x="422" y="320"/>
                  <a:pt x="421" y="323"/>
                  <a:pt x="420" y="325"/>
                </a:cubicBezTo>
                <a:cubicBezTo>
                  <a:pt x="422" y="322"/>
                  <a:pt x="424" y="319"/>
                  <a:pt x="426" y="315"/>
                </a:cubicBezTo>
                <a:cubicBezTo>
                  <a:pt x="428" y="312"/>
                  <a:pt x="430" y="307"/>
                  <a:pt x="432" y="303"/>
                </a:cubicBezTo>
                <a:cubicBezTo>
                  <a:pt x="433" y="301"/>
                  <a:pt x="435" y="293"/>
                  <a:pt x="435" y="292"/>
                </a:cubicBezTo>
                <a:cubicBezTo>
                  <a:pt x="434" y="290"/>
                  <a:pt x="433" y="298"/>
                  <a:pt x="432" y="300"/>
                </a:cubicBezTo>
                <a:cubicBezTo>
                  <a:pt x="432" y="300"/>
                  <a:pt x="431" y="302"/>
                  <a:pt x="431" y="302"/>
                </a:cubicBezTo>
                <a:cubicBezTo>
                  <a:pt x="430" y="303"/>
                  <a:pt x="431" y="306"/>
                  <a:pt x="430" y="306"/>
                </a:cubicBezTo>
                <a:cubicBezTo>
                  <a:pt x="429" y="306"/>
                  <a:pt x="430" y="304"/>
                  <a:pt x="430" y="303"/>
                </a:cubicBezTo>
                <a:cubicBezTo>
                  <a:pt x="431" y="301"/>
                  <a:pt x="431" y="298"/>
                  <a:pt x="432" y="296"/>
                </a:cubicBezTo>
                <a:cubicBezTo>
                  <a:pt x="433" y="295"/>
                  <a:pt x="433" y="294"/>
                  <a:pt x="433" y="293"/>
                </a:cubicBezTo>
                <a:cubicBezTo>
                  <a:pt x="433" y="292"/>
                  <a:pt x="433" y="291"/>
                  <a:pt x="433" y="292"/>
                </a:cubicBezTo>
                <a:cubicBezTo>
                  <a:pt x="431" y="296"/>
                  <a:pt x="432" y="292"/>
                  <a:pt x="431" y="293"/>
                </a:cubicBezTo>
                <a:cubicBezTo>
                  <a:pt x="430" y="293"/>
                  <a:pt x="430" y="293"/>
                  <a:pt x="429" y="298"/>
                </a:cubicBezTo>
                <a:cubicBezTo>
                  <a:pt x="428" y="299"/>
                  <a:pt x="427" y="303"/>
                  <a:pt x="426" y="304"/>
                </a:cubicBezTo>
                <a:cubicBezTo>
                  <a:pt x="427" y="300"/>
                  <a:pt x="429" y="294"/>
                  <a:pt x="431" y="287"/>
                </a:cubicBezTo>
                <a:cubicBezTo>
                  <a:pt x="429" y="292"/>
                  <a:pt x="429" y="295"/>
                  <a:pt x="428" y="297"/>
                </a:cubicBezTo>
                <a:cubicBezTo>
                  <a:pt x="427" y="301"/>
                  <a:pt x="426" y="301"/>
                  <a:pt x="426" y="301"/>
                </a:cubicBezTo>
                <a:cubicBezTo>
                  <a:pt x="425" y="301"/>
                  <a:pt x="426" y="299"/>
                  <a:pt x="427" y="297"/>
                </a:cubicBezTo>
                <a:cubicBezTo>
                  <a:pt x="429" y="290"/>
                  <a:pt x="431" y="284"/>
                  <a:pt x="432" y="278"/>
                </a:cubicBezTo>
                <a:cubicBezTo>
                  <a:pt x="433" y="271"/>
                  <a:pt x="434" y="263"/>
                  <a:pt x="434" y="258"/>
                </a:cubicBezTo>
                <a:cubicBezTo>
                  <a:pt x="433" y="260"/>
                  <a:pt x="433" y="262"/>
                  <a:pt x="432" y="264"/>
                </a:cubicBezTo>
                <a:cubicBezTo>
                  <a:pt x="432" y="267"/>
                  <a:pt x="431" y="269"/>
                  <a:pt x="431" y="271"/>
                </a:cubicBezTo>
                <a:cubicBezTo>
                  <a:pt x="430" y="272"/>
                  <a:pt x="430" y="274"/>
                  <a:pt x="430" y="273"/>
                </a:cubicBezTo>
                <a:cubicBezTo>
                  <a:pt x="429" y="271"/>
                  <a:pt x="430" y="267"/>
                  <a:pt x="430" y="262"/>
                </a:cubicBezTo>
                <a:cubicBezTo>
                  <a:pt x="431" y="258"/>
                  <a:pt x="432" y="253"/>
                  <a:pt x="433" y="254"/>
                </a:cubicBezTo>
                <a:cubicBezTo>
                  <a:pt x="434" y="257"/>
                  <a:pt x="435" y="255"/>
                  <a:pt x="436" y="256"/>
                </a:cubicBezTo>
                <a:cubicBezTo>
                  <a:pt x="437" y="257"/>
                  <a:pt x="437" y="255"/>
                  <a:pt x="437" y="254"/>
                </a:cubicBezTo>
                <a:cubicBezTo>
                  <a:pt x="437" y="249"/>
                  <a:pt x="438" y="247"/>
                  <a:pt x="439" y="243"/>
                </a:cubicBezTo>
                <a:cubicBezTo>
                  <a:pt x="439" y="247"/>
                  <a:pt x="439" y="249"/>
                  <a:pt x="439" y="253"/>
                </a:cubicBezTo>
                <a:cubicBezTo>
                  <a:pt x="439" y="254"/>
                  <a:pt x="439" y="254"/>
                  <a:pt x="439" y="254"/>
                </a:cubicBezTo>
                <a:cubicBezTo>
                  <a:pt x="439" y="256"/>
                  <a:pt x="438" y="260"/>
                  <a:pt x="439" y="260"/>
                </a:cubicBezTo>
                <a:cubicBezTo>
                  <a:pt x="439" y="260"/>
                  <a:pt x="439" y="260"/>
                  <a:pt x="440" y="259"/>
                </a:cubicBezTo>
                <a:cubicBezTo>
                  <a:pt x="440" y="255"/>
                  <a:pt x="440" y="255"/>
                  <a:pt x="440" y="252"/>
                </a:cubicBezTo>
                <a:cubicBezTo>
                  <a:pt x="440" y="251"/>
                  <a:pt x="440" y="251"/>
                  <a:pt x="440" y="249"/>
                </a:cubicBezTo>
                <a:cubicBezTo>
                  <a:pt x="440" y="254"/>
                  <a:pt x="440" y="258"/>
                  <a:pt x="440" y="263"/>
                </a:cubicBezTo>
                <a:cubicBezTo>
                  <a:pt x="440" y="267"/>
                  <a:pt x="440" y="272"/>
                  <a:pt x="439" y="278"/>
                </a:cubicBezTo>
                <a:cubicBezTo>
                  <a:pt x="439" y="275"/>
                  <a:pt x="440" y="273"/>
                  <a:pt x="441" y="268"/>
                </a:cubicBezTo>
                <a:cubicBezTo>
                  <a:pt x="440" y="274"/>
                  <a:pt x="439" y="279"/>
                  <a:pt x="439" y="283"/>
                </a:cubicBezTo>
                <a:cubicBezTo>
                  <a:pt x="439" y="280"/>
                  <a:pt x="440" y="279"/>
                  <a:pt x="441" y="275"/>
                </a:cubicBezTo>
                <a:cubicBezTo>
                  <a:pt x="441" y="270"/>
                  <a:pt x="442" y="269"/>
                  <a:pt x="443" y="265"/>
                </a:cubicBezTo>
                <a:cubicBezTo>
                  <a:pt x="444" y="259"/>
                  <a:pt x="446" y="254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46"/>
                  <a:pt x="447" y="246"/>
                  <a:pt x="447" y="246"/>
                </a:cubicBezTo>
                <a:cubicBezTo>
                  <a:pt x="447" y="239"/>
                  <a:pt x="446" y="232"/>
                  <a:pt x="447" y="226"/>
                </a:cubicBezTo>
                <a:cubicBezTo>
                  <a:pt x="448" y="228"/>
                  <a:pt x="447" y="232"/>
                  <a:pt x="448" y="234"/>
                </a:cubicBezTo>
                <a:cubicBezTo>
                  <a:pt x="447" y="228"/>
                  <a:pt x="449" y="230"/>
                  <a:pt x="448" y="223"/>
                </a:cubicBezTo>
                <a:cubicBezTo>
                  <a:pt x="447" y="219"/>
                  <a:pt x="447" y="215"/>
                  <a:pt x="448" y="215"/>
                </a:cubicBezTo>
                <a:cubicBezTo>
                  <a:pt x="448" y="215"/>
                  <a:pt x="448" y="215"/>
                  <a:pt x="448" y="215"/>
                </a:cubicBezTo>
                <a:cubicBezTo>
                  <a:pt x="448" y="219"/>
                  <a:pt x="449" y="224"/>
                  <a:pt x="449" y="229"/>
                </a:cubicBezTo>
                <a:cubicBezTo>
                  <a:pt x="449" y="229"/>
                  <a:pt x="449" y="229"/>
                  <a:pt x="449" y="228"/>
                </a:cubicBezTo>
                <a:cubicBezTo>
                  <a:pt x="449" y="229"/>
                  <a:pt x="449" y="229"/>
                  <a:pt x="449" y="229"/>
                </a:cubicBezTo>
                <a:cubicBezTo>
                  <a:pt x="449" y="231"/>
                  <a:pt x="449" y="233"/>
                  <a:pt x="449" y="236"/>
                </a:cubicBezTo>
                <a:cubicBezTo>
                  <a:pt x="449" y="237"/>
                  <a:pt x="449" y="238"/>
                  <a:pt x="449" y="239"/>
                </a:cubicBezTo>
                <a:cubicBezTo>
                  <a:pt x="449" y="242"/>
                  <a:pt x="449" y="245"/>
                  <a:pt x="448" y="248"/>
                </a:cubicBezTo>
                <a:cubicBezTo>
                  <a:pt x="449" y="248"/>
                  <a:pt x="450" y="248"/>
                  <a:pt x="450" y="246"/>
                </a:cubicBezTo>
                <a:close/>
                <a:moveTo>
                  <a:pt x="434" y="165"/>
                </a:moveTo>
                <a:cubicBezTo>
                  <a:pt x="434" y="165"/>
                  <a:pt x="434" y="166"/>
                  <a:pt x="434" y="166"/>
                </a:cubicBezTo>
                <a:cubicBezTo>
                  <a:pt x="434" y="165"/>
                  <a:pt x="433" y="164"/>
                  <a:pt x="433" y="163"/>
                </a:cubicBezTo>
                <a:cubicBezTo>
                  <a:pt x="433" y="163"/>
                  <a:pt x="433" y="164"/>
                  <a:pt x="434" y="165"/>
                </a:cubicBezTo>
                <a:close/>
                <a:moveTo>
                  <a:pt x="168" y="26"/>
                </a:moveTo>
                <a:cubicBezTo>
                  <a:pt x="170" y="25"/>
                  <a:pt x="173" y="24"/>
                  <a:pt x="176" y="2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3" y="24"/>
                  <a:pt x="170" y="25"/>
                  <a:pt x="167" y="26"/>
                </a:cubicBezTo>
                <a:cubicBezTo>
                  <a:pt x="167" y="26"/>
                  <a:pt x="168" y="26"/>
                  <a:pt x="168" y="26"/>
                </a:cubicBezTo>
                <a:close/>
                <a:moveTo>
                  <a:pt x="317" y="61"/>
                </a:moveTo>
                <a:cubicBezTo>
                  <a:pt x="318" y="62"/>
                  <a:pt x="319" y="62"/>
                  <a:pt x="320" y="62"/>
                </a:cubicBezTo>
                <a:cubicBezTo>
                  <a:pt x="319" y="62"/>
                  <a:pt x="319" y="62"/>
                  <a:pt x="318" y="62"/>
                </a:cubicBezTo>
                <a:cubicBezTo>
                  <a:pt x="318" y="62"/>
                  <a:pt x="317" y="61"/>
                  <a:pt x="316" y="61"/>
                </a:cubicBezTo>
                <a:cubicBezTo>
                  <a:pt x="317" y="61"/>
                  <a:pt x="317" y="61"/>
                  <a:pt x="317" y="61"/>
                </a:cubicBezTo>
                <a:close/>
                <a:moveTo>
                  <a:pt x="311" y="60"/>
                </a:moveTo>
                <a:cubicBezTo>
                  <a:pt x="310" y="60"/>
                  <a:pt x="310" y="60"/>
                  <a:pt x="309" y="59"/>
                </a:cubicBezTo>
                <a:cubicBezTo>
                  <a:pt x="309" y="59"/>
                  <a:pt x="308" y="59"/>
                  <a:pt x="308" y="59"/>
                </a:cubicBezTo>
                <a:cubicBezTo>
                  <a:pt x="309" y="59"/>
                  <a:pt x="310" y="60"/>
                  <a:pt x="311" y="60"/>
                </a:cubicBezTo>
                <a:close/>
                <a:moveTo>
                  <a:pt x="300" y="41"/>
                </a:moveTo>
                <a:cubicBezTo>
                  <a:pt x="299" y="40"/>
                  <a:pt x="298" y="40"/>
                  <a:pt x="298" y="40"/>
                </a:cubicBezTo>
                <a:cubicBezTo>
                  <a:pt x="299" y="40"/>
                  <a:pt x="299" y="40"/>
                  <a:pt x="300" y="41"/>
                </a:cubicBezTo>
                <a:close/>
                <a:moveTo>
                  <a:pt x="297" y="53"/>
                </a:moveTo>
                <a:cubicBezTo>
                  <a:pt x="298" y="53"/>
                  <a:pt x="298" y="54"/>
                  <a:pt x="299" y="54"/>
                </a:cubicBezTo>
                <a:cubicBezTo>
                  <a:pt x="298" y="54"/>
                  <a:pt x="298" y="54"/>
                  <a:pt x="297" y="53"/>
                </a:cubicBezTo>
                <a:cubicBezTo>
                  <a:pt x="296" y="53"/>
                  <a:pt x="296" y="53"/>
                  <a:pt x="295" y="53"/>
                </a:cubicBezTo>
                <a:cubicBezTo>
                  <a:pt x="296" y="53"/>
                  <a:pt x="296" y="53"/>
                  <a:pt x="297" y="53"/>
                </a:cubicBezTo>
                <a:close/>
                <a:moveTo>
                  <a:pt x="289" y="37"/>
                </a:move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8" y="37"/>
                </a:cubicBezTo>
                <a:cubicBezTo>
                  <a:pt x="288" y="37"/>
                  <a:pt x="288" y="37"/>
                  <a:pt x="289" y="37"/>
                </a:cubicBezTo>
                <a:close/>
                <a:moveTo>
                  <a:pt x="274" y="49"/>
                </a:moveTo>
                <a:cubicBezTo>
                  <a:pt x="276" y="49"/>
                  <a:pt x="277" y="49"/>
                  <a:pt x="279" y="49"/>
                </a:cubicBezTo>
                <a:cubicBezTo>
                  <a:pt x="281" y="50"/>
                  <a:pt x="282" y="50"/>
                  <a:pt x="284" y="51"/>
                </a:cubicBezTo>
                <a:cubicBezTo>
                  <a:pt x="286" y="51"/>
                  <a:pt x="288" y="52"/>
                  <a:pt x="289" y="52"/>
                </a:cubicBezTo>
                <a:cubicBezTo>
                  <a:pt x="289" y="52"/>
                  <a:pt x="288" y="52"/>
                  <a:pt x="287" y="52"/>
                </a:cubicBezTo>
                <a:cubicBezTo>
                  <a:pt x="284" y="51"/>
                  <a:pt x="280" y="50"/>
                  <a:pt x="277" y="50"/>
                </a:cubicBezTo>
                <a:cubicBezTo>
                  <a:pt x="271" y="49"/>
                  <a:pt x="272" y="49"/>
                  <a:pt x="270" y="48"/>
                </a:cubicBezTo>
                <a:cubicBezTo>
                  <a:pt x="270" y="48"/>
                  <a:pt x="272" y="48"/>
                  <a:pt x="274" y="49"/>
                </a:cubicBezTo>
                <a:close/>
                <a:moveTo>
                  <a:pt x="184" y="197"/>
                </a:moveTo>
                <a:cubicBezTo>
                  <a:pt x="183" y="198"/>
                  <a:pt x="183" y="198"/>
                  <a:pt x="182" y="198"/>
                </a:cubicBezTo>
                <a:cubicBezTo>
                  <a:pt x="183" y="198"/>
                  <a:pt x="183" y="198"/>
                  <a:pt x="184" y="197"/>
                </a:cubicBezTo>
                <a:close/>
                <a:moveTo>
                  <a:pt x="132" y="186"/>
                </a:moveTo>
                <a:cubicBezTo>
                  <a:pt x="132" y="186"/>
                  <a:pt x="132" y="186"/>
                  <a:pt x="132" y="186"/>
                </a:cubicBezTo>
                <a:cubicBezTo>
                  <a:pt x="132" y="186"/>
                  <a:pt x="131" y="186"/>
                  <a:pt x="131" y="187"/>
                </a:cubicBezTo>
                <a:cubicBezTo>
                  <a:pt x="131" y="186"/>
                  <a:pt x="132" y="186"/>
                  <a:pt x="132" y="186"/>
                </a:cubicBezTo>
                <a:close/>
                <a:moveTo>
                  <a:pt x="128" y="188"/>
                </a:moveTo>
                <a:cubicBezTo>
                  <a:pt x="128" y="188"/>
                  <a:pt x="128" y="188"/>
                  <a:pt x="128" y="188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7"/>
                  <a:pt x="128" y="187"/>
                  <a:pt x="128" y="187"/>
                </a:cubicBezTo>
                <a:cubicBezTo>
                  <a:pt x="128" y="188"/>
                  <a:pt x="128" y="189"/>
                  <a:pt x="127" y="190"/>
                </a:cubicBezTo>
                <a:cubicBezTo>
                  <a:pt x="127" y="189"/>
                  <a:pt x="128" y="189"/>
                  <a:pt x="128" y="188"/>
                </a:cubicBezTo>
                <a:close/>
                <a:moveTo>
                  <a:pt x="115" y="209"/>
                </a:moveTo>
                <a:cubicBezTo>
                  <a:pt x="115" y="208"/>
                  <a:pt x="116" y="207"/>
                  <a:pt x="117" y="206"/>
                </a:cubicBezTo>
                <a:cubicBezTo>
                  <a:pt x="116" y="207"/>
                  <a:pt x="116" y="207"/>
                  <a:pt x="116" y="207"/>
                </a:cubicBezTo>
                <a:cubicBezTo>
                  <a:pt x="116" y="208"/>
                  <a:pt x="116" y="209"/>
                  <a:pt x="115" y="210"/>
                </a:cubicBezTo>
                <a:cubicBezTo>
                  <a:pt x="115" y="211"/>
                  <a:pt x="115" y="211"/>
                  <a:pt x="114" y="212"/>
                </a:cubicBezTo>
                <a:cubicBezTo>
                  <a:pt x="114" y="213"/>
                  <a:pt x="114" y="214"/>
                  <a:pt x="115" y="213"/>
                </a:cubicBezTo>
                <a:cubicBezTo>
                  <a:pt x="116" y="213"/>
                  <a:pt x="116" y="214"/>
                  <a:pt x="114" y="217"/>
                </a:cubicBezTo>
                <a:cubicBezTo>
                  <a:pt x="114" y="218"/>
                  <a:pt x="113" y="219"/>
                  <a:pt x="112" y="221"/>
                </a:cubicBezTo>
                <a:cubicBezTo>
                  <a:pt x="113" y="220"/>
                  <a:pt x="113" y="219"/>
                  <a:pt x="113" y="218"/>
                </a:cubicBezTo>
                <a:cubicBezTo>
                  <a:pt x="113" y="217"/>
                  <a:pt x="113" y="216"/>
                  <a:pt x="114" y="214"/>
                </a:cubicBezTo>
                <a:cubicBezTo>
                  <a:pt x="114" y="213"/>
                  <a:pt x="114" y="212"/>
                  <a:pt x="114" y="211"/>
                </a:cubicBezTo>
                <a:cubicBezTo>
                  <a:pt x="114" y="210"/>
                  <a:pt x="115" y="210"/>
                  <a:pt x="115" y="209"/>
                </a:cubicBezTo>
                <a:close/>
                <a:moveTo>
                  <a:pt x="113" y="211"/>
                </a:moveTo>
                <a:cubicBezTo>
                  <a:pt x="113" y="211"/>
                  <a:pt x="114" y="211"/>
                  <a:pt x="114" y="211"/>
                </a:cubicBezTo>
                <a:cubicBezTo>
                  <a:pt x="114" y="211"/>
                  <a:pt x="114" y="211"/>
                  <a:pt x="114" y="211"/>
                </a:cubicBezTo>
                <a:cubicBezTo>
                  <a:pt x="113" y="215"/>
                  <a:pt x="112" y="219"/>
                  <a:pt x="112" y="222"/>
                </a:cubicBezTo>
                <a:cubicBezTo>
                  <a:pt x="112" y="224"/>
                  <a:pt x="111" y="225"/>
                  <a:pt x="111" y="226"/>
                </a:cubicBezTo>
                <a:cubicBezTo>
                  <a:pt x="111" y="221"/>
                  <a:pt x="113" y="217"/>
                  <a:pt x="113" y="211"/>
                </a:cubicBezTo>
                <a:close/>
                <a:moveTo>
                  <a:pt x="235" y="389"/>
                </a:move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ubicBezTo>
                  <a:pt x="235" y="389"/>
                  <a:pt x="235" y="389"/>
                  <a:pt x="235" y="389"/>
                </a:cubicBezTo>
                <a:close/>
                <a:moveTo>
                  <a:pt x="233" y="374"/>
                </a:moveTo>
                <a:cubicBezTo>
                  <a:pt x="234" y="374"/>
                  <a:pt x="236" y="374"/>
                  <a:pt x="237" y="374"/>
                </a:cubicBezTo>
                <a:cubicBezTo>
                  <a:pt x="236" y="374"/>
                  <a:pt x="234" y="374"/>
                  <a:pt x="233" y="374"/>
                </a:cubicBezTo>
                <a:close/>
                <a:moveTo>
                  <a:pt x="232" y="374"/>
                </a:moveTo>
                <a:cubicBezTo>
                  <a:pt x="232" y="374"/>
                  <a:pt x="232" y="374"/>
                  <a:pt x="232" y="374"/>
                </a:cubicBezTo>
                <a:cubicBezTo>
                  <a:pt x="232" y="374"/>
                  <a:pt x="232" y="374"/>
                  <a:pt x="232" y="374"/>
                </a:cubicBezTo>
                <a:cubicBezTo>
                  <a:pt x="233" y="374"/>
                  <a:pt x="235" y="373"/>
                  <a:pt x="236" y="373"/>
                </a:cubicBezTo>
                <a:cubicBezTo>
                  <a:pt x="238" y="373"/>
                  <a:pt x="238" y="373"/>
                  <a:pt x="238" y="373"/>
                </a:cubicBezTo>
                <a:cubicBezTo>
                  <a:pt x="237" y="373"/>
                  <a:pt x="237" y="373"/>
                  <a:pt x="235" y="373"/>
                </a:cubicBezTo>
                <a:cubicBezTo>
                  <a:pt x="235" y="373"/>
                  <a:pt x="234" y="373"/>
                  <a:pt x="233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2" y="373"/>
                  <a:pt x="232" y="373"/>
                  <a:pt x="232" y="373"/>
                </a:cubicBezTo>
                <a:cubicBezTo>
                  <a:pt x="234" y="373"/>
                  <a:pt x="235" y="372"/>
                  <a:pt x="236" y="373"/>
                </a:cubicBezTo>
                <a:cubicBezTo>
                  <a:pt x="237" y="373"/>
                  <a:pt x="239" y="373"/>
                  <a:pt x="240" y="373"/>
                </a:cubicBezTo>
                <a:cubicBezTo>
                  <a:pt x="242" y="373"/>
                  <a:pt x="243" y="373"/>
                  <a:pt x="243" y="374"/>
                </a:cubicBezTo>
                <a:cubicBezTo>
                  <a:pt x="243" y="374"/>
                  <a:pt x="244" y="374"/>
                  <a:pt x="244" y="374"/>
                </a:cubicBezTo>
                <a:cubicBezTo>
                  <a:pt x="240" y="374"/>
                  <a:pt x="237" y="374"/>
                  <a:pt x="232" y="374"/>
                </a:cubicBezTo>
                <a:close/>
                <a:moveTo>
                  <a:pt x="240" y="370"/>
                </a:moveTo>
                <a:cubicBezTo>
                  <a:pt x="241" y="370"/>
                  <a:pt x="243" y="370"/>
                  <a:pt x="243" y="370"/>
                </a:cubicBezTo>
                <a:cubicBezTo>
                  <a:pt x="244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6" y="370"/>
                  <a:pt x="244" y="370"/>
                  <a:pt x="243" y="370"/>
                </a:cubicBezTo>
                <a:cubicBezTo>
                  <a:pt x="241" y="370"/>
                  <a:pt x="240" y="370"/>
                  <a:pt x="238" y="371"/>
                </a:cubicBezTo>
                <a:cubicBezTo>
                  <a:pt x="237" y="370"/>
                  <a:pt x="236" y="370"/>
                  <a:pt x="235" y="370"/>
                </a:cubicBezTo>
                <a:cubicBezTo>
                  <a:pt x="236" y="370"/>
                  <a:pt x="238" y="370"/>
                  <a:pt x="240" y="370"/>
                </a:cubicBezTo>
                <a:close/>
                <a:moveTo>
                  <a:pt x="235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9" y="369"/>
                  <a:pt x="240" y="369"/>
                  <a:pt x="241" y="369"/>
                </a:cubicBezTo>
                <a:cubicBezTo>
                  <a:pt x="242" y="369"/>
                  <a:pt x="243" y="369"/>
                  <a:pt x="244" y="369"/>
                </a:cubicBezTo>
                <a:cubicBezTo>
                  <a:pt x="245" y="369"/>
                  <a:pt x="245" y="369"/>
                  <a:pt x="246" y="369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3" y="369"/>
                  <a:pt x="240" y="369"/>
                  <a:pt x="238" y="370"/>
                </a:cubicBezTo>
                <a:cubicBezTo>
                  <a:pt x="238" y="370"/>
                  <a:pt x="236" y="369"/>
                  <a:pt x="235" y="369"/>
                </a:cubicBezTo>
                <a:cubicBezTo>
                  <a:pt x="235" y="369"/>
                  <a:pt x="235" y="369"/>
                  <a:pt x="235" y="369"/>
                </a:cubicBezTo>
                <a:close/>
                <a:moveTo>
                  <a:pt x="246" y="375"/>
                </a:moveTo>
                <a:cubicBezTo>
                  <a:pt x="246" y="375"/>
                  <a:pt x="246" y="374"/>
                  <a:pt x="247" y="374"/>
                </a:cubicBezTo>
                <a:cubicBezTo>
                  <a:pt x="246" y="374"/>
                  <a:pt x="246" y="375"/>
                  <a:pt x="246" y="375"/>
                </a:cubicBezTo>
                <a:cubicBezTo>
                  <a:pt x="246" y="375"/>
                  <a:pt x="246" y="375"/>
                  <a:pt x="246" y="375"/>
                </a:cubicBezTo>
                <a:close/>
                <a:moveTo>
                  <a:pt x="256" y="392"/>
                </a:moveTo>
                <a:cubicBezTo>
                  <a:pt x="255" y="392"/>
                  <a:pt x="255" y="392"/>
                  <a:pt x="254" y="392"/>
                </a:cubicBezTo>
                <a:cubicBezTo>
                  <a:pt x="253" y="392"/>
                  <a:pt x="253" y="392"/>
                  <a:pt x="252" y="392"/>
                </a:cubicBezTo>
                <a:cubicBezTo>
                  <a:pt x="250" y="392"/>
                  <a:pt x="248" y="393"/>
                  <a:pt x="246" y="393"/>
                </a:cubicBezTo>
                <a:cubicBezTo>
                  <a:pt x="248" y="392"/>
                  <a:pt x="250" y="392"/>
                  <a:pt x="253" y="392"/>
                </a:cubicBezTo>
                <a:cubicBezTo>
                  <a:pt x="254" y="392"/>
                  <a:pt x="256" y="392"/>
                  <a:pt x="257" y="391"/>
                </a:cubicBezTo>
                <a:cubicBezTo>
                  <a:pt x="257" y="391"/>
                  <a:pt x="256" y="392"/>
                  <a:pt x="256" y="392"/>
                </a:cubicBezTo>
                <a:close/>
                <a:moveTo>
                  <a:pt x="258" y="391"/>
                </a:moveTo>
                <a:cubicBezTo>
                  <a:pt x="257" y="391"/>
                  <a:pt x="256" y="391"/>
                  <a:pt x="255" y="391"/>
                </a:cubicBezTo>
                <a:cubicBezTo>
                  <a:pt x="256" y="391"/>
                  <a:pt x="256" y="391"/>
                  <a:pt x="257" y="390"/>
                </a:cubicBezTo>
                <a:cubicBezTo>
                  <a:pt x="257" y="390"/>
                  <a:pt x="257" y="390"/>
                  <a:pt x="257" y="390"/>
                </a:cubicBezTo>
                <a:cubicBezTo>
                  <a:pt x="258" y="390"/>
                  <a:pt x="258" y="390"/>
                  <a:pt x="259" y="390"/>
                </a:cubicBezTo>
                <a:cubicBezTo>
                  <a:pt x="259" y="390"/>
                  <a:pt x="259" y="390"/>
                  <a:pt x="260" y="390"/>
                </a:cubicBezTo>
                <a:cubicBezTo>
                  <a:pt x="260" y="390"/>
                  <a:pt x="260" y="390"/>
                  <a:pt x="258" y="391"/>
                </a:cubicBezTo>
                <a:close/>
                <a:moveTo>
                  <a:pt x="261" y="377"/>
                </a:moveTo>
                <a:cubicBezTo>
                  <a:pt x="260" y="377"/>
                  <a:pt x="258" y="377"/>
                  <a:pt x="257" y="377"/>
                </a:cubicBezTo>
                <a:cubicBezTo>
                  <a:pt x="258" y="377"/>
                  <a:pt x="260" y="376"/>
                  <a:pt x="262" y="376"/>
                </a:cubicBezTo>
                <a:cubicBezTo>
                  <a:pt x="262" y="376"/>
                  <a:pt x="262" y="376"/>
                  <a:pt x="261" y="377"/>
                </a:cubicBezTo>
                <a:close/>
                <a:moveTo>
                  <a:pt x="263" y="376"/>
                </a:moveTo>
                <a:cubicBezTo>
                  <a:pt x="262" y="376"/>
                  <a:pt x="262" y="376"/>
                  <a:pt x="262" y="376"/>
                </a:cubicBezTo>
                <a:cubicBezTo>
                  <a:pt x="262" y="375"/>
                  <a:pt x="262" y="375"/>
                  <a:pt x="262" y="375"/>
                </a:cubicBezTo>
                <a:cubicBezTo>
                  <a:pt x="262" y="375"/>
                  <a:pt x="263" y="375"/>
                  <a:pt x="263" y="375"/>
                </a:cubicBezTo>
                <a:cubicBezTo>
                  <a:pt x="263" y="375"/>
                  <a:pt x="263" y="375"/>
                  <a:pt x="263" y="376"/>
                </a:cubicBezTo>
                <a:close/>
                <a:moveTo>
                  <a:pt x="264" y="375"/>
                </a:moveTo>
                <a:cubicBezTo>
                  <a:pt x="264" y="375"/>
                  <a:pt x="263" y="375"/>
                  <a:pt x="263" y="375"/>
                </a:cubicBezTo>
                <a:cubicBezTo>
                  <a:pt x="263" y="375"/>
                  <a:pt x="255" y="375"/>
                  <a:pt x="255" y="375"/>
                </a:cubicBezTo>
                <a:cubicBezTo>
                  <a:pt x="255" y="375"/>
                  <a:pt x="255" y="375"/>
                  <a:pt x="256" y="375"/>
                </a:cubicBezTo>
                <a:cubicBezTo>
                  <a:pt x="259" y="375"/>
                  <a:pt x="262" y="374"/>
                  <a:pt x="265" y="374"/>
                </a:cubicBezTo>
                <a:cubicBezTo>
                  <a:pt x="264" y="375"/>
                  <a:pt x="264" y="375"/>
                  <a:pt x="264" y="375"/>
                </a:cubicBezTo>
                <a:close/>
                <a:moveTo>
                  <a:pt x="289" y="402"/>
                </a:moveTo>
                <a:cubicBezTo>
                  <a:pt x="288" y="403"/>
                  <a:pt x="287" y="403"/>
                  <a:pt x="286" y="404"/>
                </a:cubicBezTo>
                <a:cubicBezTo>
                  <a:pt x="286" y="404"/>
                  <a:pt x="286" y="404"/>
                  <a:pt x="286" y="404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1" y="405"/>
                  <a:pt x="281" y="405"/>
                  <a:pt x="281" y="405"/>
                </a:cubicBezTo>
                <a:cubicBezTo>
                  <a:pt x="279" y="406"/>
                  <a:pt x="277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5" y="406"/>
                  <a:pt x="275" y="406"/>
                  <a:pt x="275" y="406"/>
                </a:cubicBezTo>
                <a:cubicBezTo>
                  <a:pt x="277" y="405"/>
                  <a:pt x="282" y="405"/>
                  <a:pt x="285" y="404"/>
                </a:cubicBezTo>
                <a:cubicBezTo>
                  <a:pt x="284" y="404"/>
                  <a:pt x="283" y="404"/>
                  <a:pt x="282" y="404"/>
                </a:cubicBezTo>
                <a:cubicBezTo>
                  <a:pt x="283" y="403"/>
                  <a:pt x="285" y="403"/>
                  <a:pt x="286" y="402"/>
                </a:cubicBezTo>
                <a:cubicBezTo>
                  <a:pt x="289" y="401"/>
                  <a:pt x="283" y="405"/>
                  <a:pt x="288" y="403"/>
                </a:cubicBezTo>
                <a:cubicBezTo>
                  <a:pt x="288" y="403"/>
                  <a:pt x="289" y="402"/>
                  <a:pt x="289" y="402"/>
                </a:cubicBezTo>
                <a:cubicBezTo>
                  <a:pt x="289" y="402"/>
                  <a:pt x="289" y="402"/>
                  <a:pt x="289" y="402"/>
                </a:cubicBezTo>
                <a:close/>
                <a:moveTo>
                  <a:pt x="312" y="385"/>
                </a:moveTo>
                <a:cubicBezTo>
                  <a:pt x="310" y="387"/>
                  <a:pt x="307" y="388"/>
                  <a:pt x="305" y="390"/>
                </a:cubicBezTo>
                <a:cubicBezTo>
                  <a:pt x="304" y="390"/>
                  <a:pt x="303" y="391"/>
                  <a:pt x="303" y="391"/>
                </a:cubicBezTo>
                <a:cubicBezTo>
                  <a:pt x="302" y="392"/>
                  <a:pt x="302" y="392"/>
                  <a:pt x="302" y="392"/>
                </a:cubicBezTo>
                <a:cubicBezTo>
                  <a:pt x="301" y="392"/>
                  <a:pt x="302" y="392"/>
                  <a:pt x="303" y="392"/>
                </a:cubicBezTo>
                <a:cubicBezTo>
                  <a:pt x="304" y="392"/>
                  <a:pt x="305" y="391"/>
                  <a:pt x="305" y="392"/>
                </a:cubicBezTo>
                <a:cubicBezTo>
                  <a:pt x="301" y="394"/>
                  <a:pt x="298" y="395"/>
                  <a:pt x="294" y="397"/>
                </a:cubicBezTo>
                <a:cubicBezTo>
                  <a:pt x="289" y="399"/>
                  <a:pt x="289" y="399"/>
                  <a:pt x="289" y="399"/>
                </a:cubicBezTo>
                <a:cubicBezTo>
                  <a:pt x="287" y="400"/>
                  <a:pt x="286" y="401"/>
                  <a:pt x="284" y="401"/>
                </a:cubicBezTo>
                <a:cubicBezTo>
                  <a:pt x="282" y="402"/>
                  <a:pt x="280" y="403"/>
                  <a:pt x="280" y="404"/>
                </a:cubicBezTo>
                <a:cubicBezTo>
                  <a:pt x="280" y="404"/>
                  <a:pt x="280" y="404"/>
                  <a:pt x="280" y="404"/>
                </a:cubicBezTo>
                <a:cubicBezTo>
                  <a:pt x="278" y="405"/>
                  <a:pt x="277" y="405"/>
                  <a:pt x="274" y="405"/>
                </a:cubicBezTo>
                <a:cubicBezTo>
                  <a:pt x="271" y="406"/>
                  <a:pt x="270" y="406"/>
                  <a:pt x="272" y="405"/>
                </a:cubicBezTo>
                <a:cubicBezTo>
                  <a:pt x="273" y="405"/>
                  <a:pt x="273" y="405"/>
                  <a:pt x="272" y="404"/>
                </a:cubicBezTo>
                <a:cubicBezTo>
                  <a:pt x="272" y="404"/>
                  <a:pt x="272" y="404"/>
                  <a:pt x="271" y="404"/>
                </a:cubicBezTo>
                <a:cubicBezTo>
                  <a:pt x="272" y="404"/>
                  <a:pt x="273" y="403"/>
                  <a:pt x="274" y="403"/>
                </a:cubicBezTo>
                <a:cubicBezTo>
                  <a:pt x="276" y="402"/>
                  <a:pt x="278" y="401"/>
                  <a:pt x="280" y="400"/>
                </a:cubicBezTo>
                <a:cubicBezTo>
                  <a:pt x="281" y="399"/>
                  <a:pt x="282" y="399"/>
                  <a:pt x="282" y="399"/>
                </a:cubicBezTo>
                <a:cubicBezTo>
                  <a:pt x="280" y="401"/>
                  <a:pt x="282" y="399"/>
                  <a:pt x="284" y="399"/>
                </a:cubicBezTo>
                <a:cubicBezTo>
                  <a:pt x="285" y="398"/>
                  <a:pt x="287" y="398"/>
                  <a:pt x="288" y="397"/>
                </a:cubicBezTo>
                <a:cubicBezTo>
                  <a:pt x="290" y="396"/>
                  <a:pt x="291" y="396"/>
                  <a:pt x="293" y="395"/>
                </a:cubicBezTo>
                <a:cubicBezTo>
                  <a:pt x="292" y="396"/>
                  <a:pt x="290" y="397"/>
                  <a:pt x="289" y="397"/>
                </a:cubicBezTo>
                <a:cubicBezTo>
                  <a:pt x="287" y="398"/>
                  <a:pt x="285" y="399"/>
                  <a:pt x="284" y="399"/>
                </a:cubicBezTo>
                <a:cubicBezTo>
                  <a:pt x="281" y="401"/>
                  <a:pt x="277" y="402"/>
                  <a:pt x="274" y="403"/>
                </a:cubicBezTo>
                <a:cubicBezTo>
                  <a:pt x="277" y="404"/>
                  <a:pt x="283" y="400"/>
                  <a:pt x="288" y="399"/>
                </a:cubicBezTo>
                <a:cubicBezTo>
                  <a:pt x="278" y="403"/>
                  <a:pt x="278" y="403"/>
                  <a:pt x="278" y="403"/>
                </a:cubicBezTo>
                <a:cubicBezTo>
                  <a:pt x="281" y="402"/>
                  <a:pt x="284" y="401"/>
                  <a:pt x="287" y="400"/>
                </a:cubicBezTo>
                <a:cubicBezTo>
                  <a:pt x="290" y="399"/>
                  <a:pt x="292" y="397"/>
                  <a:pt x="293" y="396"/>
                </a:cubicBezTo>
                <a:cubicBezTo>
                  <a:pt x="296" y="395"/>
                  <a:pt x="297" y="394"/>
                  <a:pt x="299" y="392"/>
                </a:cubicBezTo>
                <a:cubicBezTo>
                  <a:pt x="303" y="391"/>
                  <a:pt x="306" y="389"/>
                  <a:pt x="309" y="387"/>
                </a:cubicBezTo>
                <a:cubicBezTo>
                  <a:pt x="309" y="387"/>
                  <a:pt x="310" y="386"/>
                  <a:pt x="311" y="386"/>
                </a:cubicBezTo>
                <a:cubicBezTo>
                  <a:pt x="312" y="385"/>
                  <a:pt x="313" y="385"/>
                  <a:pt x="314" y="384"/>
                </a:cubicBezTo>
                <a:cubicBezTo>
                  <a:pt x="313" y="385"/>
                  <a:pt x="313" y="385"/>
                  <a:pt x="312" y="385"/>
                </a:cubicBezTo>
                <a:close/>
                <a:moveTo>
                  <a:pt x="283" y="343"/>
                </a:move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ubicBezTo>
                  <a:pt x="283" y="343"/>
                  <a:pt x="283" y="343"/>
                  <a:pt x="283" y="343"/>
                </a:cubicBezTo>
                <a:close/>
                <a:moveTo>
                  <a:pt x="325" y="276"/>
                </a:moveTo>
                <a:cubicBezTo>
                  <a:pt x="324" y="279"/>
                  <a:pt x="323" y="280"/>
                  <a:pt x="323" y="279"/>
                </a:cubicBezTo>
                <a:cubicBezTo>
                  <a:pt x="321" y="278"/>
                  <a:pt x="320" y="276"/>
                  <a:pt x="318" y="276"/>
                </a:cubicBezTo>
                <a:cubicBezTo>
                  <a:pt x="318" y="279"/>
                  <a:pt x="317" y="284"/>
                  <a:pt x="317" y="285"/>
                </a:cubicBezTo>
                <a:cubicBezTo>
                  <a:pt x="318" y="287"/>
                  <a:pt x="315" y="290"/>
                  <a:pt x="315" y="292"/>
                </a:cubicBezTo>
                <a:cubicBezTo>
                  <a:pt x="314" y="292"/>
                  <a:pt x="315" y="294"/>
                  <a:pt x="314" y="294"/>
                </a:cubicBezTo>
                <a:cubicBezTo>
                  <a:pt x="313" y="293"/>
                  <a:pt x="312" y="296"/>
                  <a:pt x="311" y="297"/>
                </a:cubicBezTo>
                <a:cubicBezTo>
                  <a:pt x="311" y="297"/>
                  <a:pt x="312" y="296"/>
                  <a:pt x="312" y="296"/>
                </a:cubicBezTo>
                <a:cubicBezTo>
                  <a:pt x="312" y="297"/>
                  <a:pt x="312" y="298"/>
                  <a:pt x="311" y="299"/>
                </a:cubicBezTo>
                <a:cubicBezTo>
                  <a:pt x="311" y="300"/>
                  <a:pt x="310" y="300"/>
                  <a:pt x="310" y="301"/>
                </a:cubicBezTo>
                <a:cubicBezTo>
                  <a:pt x="309" y="302"/>
                  <a:pt x="309" y="302"/>
                  <a:pt x="309" y="303"/>
                </a:cubicBezTo>
                <a:cubicBezTo>
                  <a:pt x="310" y="301"/>
                  <a:pt x="311" y="299"/>
                  <a:pt x="312" y="298"/>
                </a:cubicBezTo>
                <a:cubicBezTo>
                  <a:pt x="313" y="297"/>
                  <a:pt x="314" y="296"/>
                  <a:pt x="315" y="296"/>
                </a:cubicBezTo>
                <a:cubicBezTo>
                  <a:pt x="314" y="297"/>
                  <a:pt x="313" y="298"/>
                  <a:pt x="312" y="299"/>
                </a:cubicBezTo>
                <a:cubicBezTo>
                  <a:pt x="311" y="301"/>
                  <a:pt x="310" y="302"/>
                  <a:pt x="310" y="302"/>
                </a:cubicBezTo>
                <a:cubicBezTo>
                  <a:pt x="310" y="303"/>
                  <a:pt x="310" y="303"/>
                  <a:pt x="311" y="303"/>
                </a:cubicBezTo>
                <a:cubicBezTo>
                  <a:pt x="311" y="303"/>
                  <a:pt x="311" y="303"/>
                  <a:pt x="311" y="304"/>
                </a:cubicBezTo>
                <a:cubicBezTo>
                  <a:pt x="310" y="305"/>
                  <a:pt x="308" y="306"/>
                  <a:pt x="307" y="307"/>
                </a:cubicBezTo>
                <a:cubicBezTo>
                  <a:pt x="306" y="308"/>
                  <a:pt x="305" y="309"/>
                  <a:pt x="305" y="309"/>
                </a:cubicBezTo>
                <a:cubicBezTo>
                  <a:pt x="304" y="310"/>
                  <a:pt x="303" y="311"/>
                  <a:pt x="302" y="312"/>
                </a:cubicBezTo>
                <a:cubicBezTo>
                  <a:pt x="303" y="311"/>
                  <a:pt x="304" y="310"/>
                  <a:pt x="303" y="310"/>
                </a:cubicBezTo>
                <a:cubicBezTo>
                  <a:pt x="300" y="313"/>
                  <a:pt x="301" y="313"/>
                  <a:pt x="302" y="314"/>
                </a:cubicBezTo>
                <a:cubicBezTo>
                  <a:pt x="302" y="316"/>
                  <a:pt x="304" y="313"/>
                  <a:pt x="306" y="311"/>
                </a:cubicBezTo>
                <a:cubicBezTo>
                  <a:pt x="305" y="313"/>
                  <a:pt x="303" y="315"/>
                  <a:pt x="304" y="315"/>
                </a:cubicBezTo>
                <a:cubicBezTo>
                  <a:pt x="304" y="316"/>
                  <a:pt x="304" y="316"/>
                  <a:pt x="304" y="317"/>
                </a:cubicBezTo>
                <a:cubicBezTo>
                  <a:pt x="303" y="318"/>
                  <a:pt x="302" y="319"/>
                  <a:pt x="301" y="320"/>
                </a:cubicBezTo>
                <a:cubicBezTo>
                  <a:pt x="300" y="321"/>
                  <a:pt x="299" y="322"/>
                  <a:pt x="298" y="323"/>
                </a:cubicBezTo>
                <a:cubicBezTo>
                  <a:pt x="298" y="324"/>
                  <a:pt x="297" y="323"/>
                  <a:pt x="296" y="325"/>
                </a:cubicBezTo>
                <a:cubicBezTo>
                  <a:pt x="297" y="325"/>
                  <a:pt x="296" y="327"/>
                  <a:pt x="295" y="329"/>
                </a:cubicBezTo>
                <a:cubicBezTo>
                  <a:pt x="296" y="327"/>
                  <a:pt x="298" y="325"/>
                  <a:pt x="300" y="324"/>
                </a:cubicBezTo>
                <a:cubicBezTo>
                  <a:pt x="301" y="323"/>
                  <a:pt x="302" y="322"/>
                  <a:pt x="302" y="322"/>
                </a:cubicBezTo>
                <a:cubicBezTo>
                  <a:pt x="305" y="319"/>
                  <a:pt x="305" y="319"/>
                  <a:pt x="305" y="319"/>
                </a:cubicBezTo>
                <a:cubicBezTo>
                  <a:pt x="304" y="320"/>
                  <a:pt x="304" y="321"/>
                  <a:pt x="303" y="322"/>
                </a:cubicBezTo>
                <a:cubicBezTo>
                  <a:pt x="302" y="323"/>
                  <a:pt x="302" y="323"/>
                  <a:pt x="301" y="324"/>
                </a:cubicBezTo>
                <a:cubicBezTo>
                  <a:pt x="299" y="326"/>
                  <a:pt x="298" y="327"/>
                  <a:pt x="297" y="329"/>
                </a:cubicBezTo>
                <a:cubicBezTo>
                  <a:pt x="298" y="328"/>
                  <a:pt x="299" y="328"/>
                  <a:pt x="300" y="328"/>
                </a:cubicBezTo>
                <a:cubicBezTo>
                  <a:pt x="302" y="327"/>
                  <a:pt x="302" y="326"/>
                  <a:pt x="303" y="325"/>
                </a:cubicBezTo>
                <a:cubicBezTo>
                  <a:pt x="303" y="324"/>
                  <a:pt x="304" y="324"/>
                  <a:pt x="305" y="323"/>
                </a:cubicBezTo>
                <a:cubicBezTo>
                  <a:pt x="303" y="325"/>
                  <a:pt x="306" y="323"/>
                  <a:pt x="306" y="325"/>
                </a:cubicBezTo>
                <a:cubicBezTo>
                  <a:pt x="305" y="325"/>
                  <a:pt x="305" y="326"/>
                  <a:pt x="305" y="326"/>
                </a:cubicBezTo>
                <a:cubicBezTo>
                  <a:pt x="303" y="327"/>
                  <a:pt x="302" y="329"/>
                  <a:pt x="300" y="330"/>
                </a:cubicBezTo>
                <a:cubicBezTo>
                  <a:pt x="299" y="330"/>
                  <a:pt x="298" y="331"/>
                  <a:pt x="297" y="332"/>
                </a:cubicBezTo>
                <a:cubicBezTo>
                  <a:pt x="296" y="333"/>
                  <a:pt x="295" y="333"/>
                  <a:pt x="295" y="333"/>
                </a:cubicBezTo>
                <a:cubicBezTo>
                  <a:pt x="293" y="335"/>
                  <a:pt x="291" y="337"/>
                  <a:pt x="288" y="339"/>
                </a:cubicBezTo>
                <a:cubicBezTo>
                  <a:pt x="286" y="340"/>
                  <a:pt x="283" y="342"/>
                  <a:pt x="281" y="343"/>
                </a:cubicBezTo>
                <a:cubicBezTo>
                  <a:pt x="281" y="342"/>
                  <a:pt x="283" y="342"/>
                  <a:pt x="284" y="341"/>
                </a:cubicBezTo>
                <a:cubicBezTo>
                  <a:pt x="285" y="340"/>
                  <a:pt x="285" y="340"/>
                  <a:pt x="283" y="341"/>
                </a:cubicBezTo>
                <a:cubicBezTo>
                  <a:pt x="283" y="340"/>
                  <a:pt x="285" y="340"/>
                  <a:pt x="285" y="339"/>
                </a:cubicBezTo>
                <a:cubicBezTo>
                  <a:pt x="286" y="338"/>
                  <a:pt x="289" y="337"/>
                  <a:pt x="288" y="337"/>
                </a:cubicBezTo>
                <a:cubicBezTo>
                  <a:pt x="286" y="338"/>
                  <a:pt x="284" y="339"/>
                  <a:pt x="282" y="340"/>
                </a:cubicBezTo>
                <a:cubicBezTo>
                  <a:pt x="279" y="342"/>
                  <a:pt x="279" y="342"/>
                  <a:pt x="279" y="342"/>
                </a:cubicBezTo>
                <a:cubicBezTo>
                  <a:pt x="278" y="343"/>
                  <a:pt x="277" y="343"/>
                  <a:pt x="276" y="344"/>
                </a:cubicBezTo>
                <a:cubicBezTo>
                  <a:pt x="274" y="345"/>
                  <a:pt x="272" y="345"/>
                  <a:pt x="271" y="345"/>
                </a:cubicBezTo>
                <a:cubicBezTo>
                  <a:pt x="270" y="345"/>
                  <a:pt x="270" y="345"/>
                  <a:pt x="269" y="345"/>
                </a:cubicBezTo>
                <a:cubicBezTo>
                  <a:pt x="268" y="345"/>
                  <a:pt x="267" y="345"/>
                  <a:pt x="266" y="346"/>
                </a:cubicBezTo>
                <a:cubicBezTo>
                  <a:pt x="266" y="346"/>
                  <a:pt x="266" y="347"/>
                  <a:pt x="266" y="348"/>
                </a:cubicBezTo>
                <a:cubicBezTo>
                  <a:pt x="267" y="348"/>
                  <a:pt x="267" y="348"/>
                  <a:pt x="268" y="348"/>
                </a:cubicBezTo>
                <a:cubicBezTo>
                  <a:pt x="269" y="348"/>
                  <a:pt x="270" y="348"/>
                  <a:pt x="271" y="347"/>
                </a:cubicBezTo>
                <a:cubicBezTo>
                  <a:pt x="272" y="347"/>
                  <a:pt x="273" y="346"/>
                  <a:pt x="273" y="346"/>
                </a:cubicBezTo>
                <a:cubicBezTo>
                  <a:pt x="272" y="347"/>
                  <a:pt x="271" y="348"/>
                  <a:pt x="269" y="349"/>
                </a:cubicBezTo>
                <a:cubicBezTo>
                  <a:pt x="268" y="349"/>
                  <a:pt x="267" y="350"/>
                  <a:pt x="266" y="351"/>
                </a:cubicBezTo>
                <a:cubicBezTo>
                  <a:pt x="265" y="352"/>
                  <a:pt x="266" y="352"/>
                  <a:pt x="267" y="352"/>
                </a:cubicBezTo>
                <a:cubicBezTo>
                  <a:pt x="266" y="353"/>
                  <a:pt x="263" y="354"/>
                  <a:pt x="261" y="355"/>
                </a:cubicBezTo>
                <a:cubicBezTo>
                  <a:pt x="259" y="356"/>
                  <a:pt x="256" y="356"/>
                  <a:pt x="254" y="357"/>
                </a:cubicBezTo>
                <a:cubicBezTo>
                  <a:pt x="256" y="357"/>
                  <a:pt x="258" y="357"/>
                  <a:pt x="261" y="357"/>
                </a:cubicBezTo>
                <a:cubicBezTo>
                  <a:pt x="263" y="356"/>
                  <a:pt x="265" y="355"/>
                  <a:pt x="268" y="354"/>
                </a:cubicBezTo>
                <a:cubicBezTo>
                  <a:pt x="271" y="353"/>
                  <a:pt x="271" y="353"/>
                  <a:pt x="271" y="353"/>
                </a:cubicBezTo>
                <a:cubicBezTo>
                  <a:pt x="272" y="353"/>
                  <a:pt x="273" y="352"/>
                  <a:pt x="274" y="352"/>
                </a:cubicBezTo>
                <a:cubicBezTo>
                  <a:pt x="277" y="351"/>
                  <a:pt x="279" y="350"/>
                  <a:pt x="281" y="349"/>
                </a:cubicBezTo>
                <a:cubicBezTo>
                  <a:pt x="278" y="351"/>
                  <a:pt x="274" y="352"/>
                  <a:pt x="271" y="354"/>
                </a:cubicBezTo>
                <a:cubicBezTo>
                  <a:pt x="269" y="355"/>
                  <a:pt x="267" y="355"/>
                  <a:pt x="265" y="356"/>
                </a:cubicBezTo>
                <a:cubicBezTo>
                  <a:pt x="263" y="357"/>
                  <a:pt x="261" y="358"/>
                  <a:pt x="259" y="358"/>
                </a:cubicBezTo>
                <a:cubicBezTo>
                  <a:pt x="260" y="358"/>
                  <a:pt x="261" y="358"/>
                  <a:pt x="262" y="358"/>
                </a:cubicBezTo>
                <a:cubicBezTo>
                  <a:pt x="263" y="358"/>
                  <a:pt x="264" y="358"/>
                  <a:pt x="264" y="358"/>
                </a:cubicBezTo>
                <a:cubicBezTo>
                  <a:pt x="266" y="357"/>
                  <a:pt x="267" y="357"/>
                  <a:pt x="268" y="356"/>
                </a:cubicBezTo>
                <a:cubicBezTo>
                  <a:pt x="269" y="355"/>
                  <a:pt x="269" y="355"/>
                  <a:pt x="269" y="355"/>
                </a:cubicBezTo>
                <a:cubicBezTo>
                  <a:pt x="270" y="356"/>
                  <a:pt x="273" y="355"/>
                  <a:pt x="272" y="355"/>
                </a:cubicBezTo>
                <a:cubicBezTo>
                  <a:pt x="270" y="356"/>
                  <a:pt x="268" y="357"/>
                  <a:pt x="266" y="358"/>
                </a:cubicBezTo>
                <a:cubicBezTo>
                  <a:pt x="264" y="359"/>
                  <a:pt x="262" y="360"/>
                  <a:pt x="260" y="361"/>
                </a:cubicBezTo>
                <a:cubicBezTo>
                  <a:pt x="261" y="361"/>
                  <a:pt x="262" y="361"/>
                  <a:pt x="263" y="361"/>
                </a:cubicBezTo>
                <a:cubicBezTo>
                  <a:pt x="263" y="360"/>
                  <a:pt x="264" y="360"/>
                  <a:pt x="264" y="360"/>
                </a:cubicBezTo>
                <a:cubicBezTo>
                  <a:pt x="265" y="360"/>
                  <a:pt x="266" y="360"/>
                  <a:pt x="268" y="360"/>
                </a:cubicBezTo>
                <a:cubicBezTo>
                  <a:pt x="259" y="363"/>
                  <a:pt x="250" y="364"/>
                  <a:pt x="241" y="366"/>
                </a:cubicBezTo>
                <a:cubicBezTo>
                  <a:pt x="241" y="366"/>
                  <a:pt x="239" y="367"/>
                  <a:pt x="241" y="366"/>
                </a:cubicBezTo>
                <a:cubicBezTo>
                  <a:pt x="242" y="366"/>
                  <a:pt x="238" y="366"/>
                  <a:pt x="241" y="365"/>
                </a:cubicBezTo>
                <a:cubicBezTo>
                  <a:pt x="243" y="365"/>
                  <a:pt x="245" y="364"/>
                  <a:pt x="246" y="364"/>
                </a:cubicBezTo>
                <a:cubicBezTo>
                  <a:pt x="248" y="364"/>
                  <a:pt x="250" y="364"/>
                  <a:pt x="251" y="363"/>
                </a:cubicBezTo>
                <a:cubicBezTo>
                  <a:pt x="250" y="363"/>
                  <a:pt x="248" y="364"/>
                  <a:pt x="248" y="363"/>
                </a:cubicBezTo>
                <a:cubicBezTo>
                  <a:pt x="248" y="362"/>
                  <a:pt x="252" y="362"/>
                  <a:pt x="254" y="361"/>
                </a:cubicBezTo>
                <a:cubicBezTo>
                  <a:pt x="252" y="360"/>
                  <a:pt x="248" y="361"/>
                  <a:pt x="244" y="362"/>
                </a:cubicBezTo>
                <a:cubicBezTo>
                  <a:pt x="245" y="362"/>
                  <a:pt x="247" y="362"/>
                  <a:pt x="247" y="362"/>
                </a:cubicBezTo>
                <a:cubicBezTo>
                  <a:pt x="245" y="363"/>
                  <a:pt x="242" y="363"/>
                  <a:pt x="240" y="364"/>
                </a:cubicBezTo>
                <a:cubicBezTo>
                  <a:pt x="238" y="364"/>
                  <a:pt x="236" y="364"/>
                  <a:pt x="234" y="365"/>
                </a:cubicBezTo>
                <a:cubicBezTo>
                  <a:pt x="234" y="365"/>
                  <a:pt x="233" y="365"/>
                  <a:pt x="233" y="365"/>
                </a:cubicBezTo>
                <a:cubicBezTo>
                  <a:pt x="231" y="364"/>
                  <a:pt x="227" y="365"/>
                  <a:pt x="224" y="364"/>
                </a:cubicBezTo>
                <a:cubicBezTo>
                  <a:pt x="223" y="364"/>
                  <a:pt x="222" y="364"/>
                  <a:pt x="222" y="365"/>
                </a:cubicBezTo>
                <a:cubicBezTo>
                  <a:pt x="222" y="365"/>
                  <a:pt x="223" y="365"/>
                  <a:pt x="224" y="365"/>
                </a:cubicBezTo>
                <a:cubicBezTo>
                  <a:pt x="225" y="365"/>
                  <a:pt x="226" y="365"/>
                  <a:pt x="227" y="365"/>
                </a:cubicBezTo>
                <a:cubicBezTo>
                  <a:pt x="231" y="365"/>
                  <a:pt x="229" y="366"/>
                  <a:pt x="228" y="366"/>
                </a:cubicBezTo>
                <a:cubicBezTo>
                  <a:pt x="230" y="366"/>
                  <a:pt x="231" y="366"/>
                  <a:pt x="233" y="366"/>
                </a:cubicBezTo>
                <a:cubicBezTo>
                  <a:pt x="234" y="366"/>
                  <a:pt x="236" y="366"/>
                  <a:pt x="237" y="366"/>
                </a:cubicBezTo>
                <a:cubicBezTo>
                  <a:pt x="235" y="367"/>
                  <a:pt x="233" y="367"/>
                  <a:pt x="231" y="367"/>
                </a:cubicBezTo>
                <a:cubicBezTo>
                  <a:pt x="228" y="367"/>
                  <a:pt x="228" y="367"/>
                  <a:pt x="226" y="368"/>
                </a:cubicBezTo>
                <a:cubicBezTo>
                  <a:pt x="230" y="368"/>
                  <a:pt x="234" y="367"/>
                  <a:pt x="237" y="367"/>
                </a:cubicBezTo>
                <a:cubicBezTo>
                  <a:pt x="239" y="367"/>
                  <a:pt x="240" y="367"/>
                  <a:pt x="242" y="367"/>
                </a:cubicBezTo>
                <a:cubicBezTo>
                  <a:pt x="243" y="367"/>
                  <a:pt x="244" y="367"/>
                  <a:pt x="245" y="367"/>
                </a:cubicBezTo>
                <a:cubicBezTo>
                  <a:pt x="245" y="367"/>
                  <a:pt x="244" y="367"/>
                  <a:pt x="243" y="367"/>
                </a:cubicBezTo>
                <a:cubicBezTo>
                  <a:pt x="242" y="367"/>
                  <a:pt x="241" y="368"/>
                  <a:pt x="240" y="368"/>
                </a:cubicBezTo>
                <a:cubicBezTo>
                  <a:pt x="238" y="368"/>
                  <a:pt x="236" y="368"/>
                  <a:pt x="234" y="368"/>
                </a:cubicBezTo>
                <a:cubicBezTo>
                  <a:pt x="232" y="368"/>
                  <a:pt x="230" y="369"/>
                  <a:pt x="228" y="369"/>
                </a:cubicBezTo>
                <a:cubicBezTo>
                  <a:pt x="227" y="369"/>
                  <a:pt x="226" y="369"/>
                  <a:pt x="225" y="368"/>
                </a:cubicBezTo>
                <a:cubicBezTo>
                  <a:pt x="218" y="367"/>
                  <a:pt x="211" y="366"/>
                  <a:pt x="204" y="365"/>
                </a:cubicBezTo>
                <a:cubicBezTo>
                  <a:pt x="203" y="364"/>
                  <a:pt x="201" y="364"/>
                  <a:pt x="201" y="364"/>
                </a:cubicBezTo>
                <a:cubicBezTo>
                  <a:pt x="200" y="363"/>
                  <a:pt x="202" y="364"/>
                  <a:pt x="202" y="364"/>
                </a:cubicBezTo>
                <a:cubicBezTo>
                  <a:pt x="200" y="363"/>
                  <a:pt x="204" y="363"/>
                  <a:pt x="201" y="363"/>
                </a:cubicBezTo>
                <a:cubicBezTo>
                  <a:pt x="200" y="362"/>
                  <a:pt x="198" y="362"/>
                  <a:pt x="197" y="361"/>
                </a:cubicBezTo>
                <a:cubicBezTo>
                  <a:pt x="198" y="362"/>
                  <a:pt x="199" y="362"/>
                  <a:pt x="200" y="362"/>
                </a:cubicBezTo>
                <a:cubicBezTo>
                  <a:pt x="201" y="362"/>
                  <a:pt x="205" y="364"/>
                  <a:pt x="205" y="363"/>
                </a:cubicBezTo>
                <a:cubicBezTo>
                  <a:pt x="205" y="362"/>
                  <a:pt x="201" y="362"/>
                  <a:pt x="199" y="361"/>
                </a:cubicBezTo>
                <a:cubicBezTo>
                  <a:pt x="199" y="361"/>
                  <a:pt x="199" y="361"/>
                  <a:pt x="198" y="360"/>
                </a:cubicBezTo>
                <a:cubicBezTo>
                  <a:pt x="200" y="361"/>
                  <a:pt x="201" y="361"/>
                  <a:pt x="203" y="362"/>
                </a:cubicBezTo>
                <a:cubicBezTo>
                  <a:pt x="204" y="363"/>
                  <a:pt x="205" y="363"/>
                  <a:pt x="206" y="362"/>
                </a:cubicBezTo>
                <a:cubicBezTo>
                  <a:pt x="206" y="362"/>
                  <a:pt x="207" y="362"/>
                  <a:pt x="205" y="361"/>
                </a:cubicBezTo>
                <a:cubicBezTo>
                  <a:pt x="204" y="361"/>
                  <a:pt x="203" y="361"/>
                  <a:pt x="202" y="361"/>
                </a:cubicBezTo>
                <a:cubicBezTo>
                  <a:pt x="197" y="360"/>
                  <a:pt x="191" y="358"/>
                  <a:pt x="186" y="355"/>
                </a:cubicBezTo>
                <a:cubicBezTo>
                  <a:pt x="183" y="355"/>
                  <a:pt x="182" y="355"/>
                  <a:pt x="180" y="355"/>
                </a:cubicBezTo>
                <a:cubicBezTo>
                  <a:pt x="180" y="355"/>
                  <a:pt x="181" y="355"/>
                  <a:pt x="182" y="356"/>
                </a:cubicBezTo>
                <a:cubicBezTo>
                  <a:pt x="179" y="354"/>
                  <a:pt x="179" y="354"/>
                  <a:pt x="177" y="354"/>
                </a:cubicBezTo>
                <a:cubicBezTo>
                  <a:pt x="176" y="354"/>
                  <a:pt x="174" y="352"/>
                  <a:pt x="173" y="352"/>
                </a:cubicBezTo>
                <a:cubicBezTo>
                  <a:pt x="174" y="353"/>
                  <a:pt x="175" y="353"/>
                  <a:pt x="176" y="354"/>
                </a:cubicBezTo>
                <a:cubicBezTo>
                  <a:pt x="177" y="355"/>
                  <a:pt x="178" y="355"/>
                  <a:pt x="179" y="356"/>
                </a:cubicBezTo>
                <a:cubicBezTo>
                  <a:pt x="180" y="357"/>
                  <a:pt x="181" y="357"/>
                  <a:pt x="182" y="358"/>
                </a:cubicBezTo>
                <a:cubicBezTo>
                  <a:pt x="183" y="358"/>
                  <a:pt x="184" y="359"/>
                  <a:pt x="185" y="359"/>
                </a:cubicBezTo>
                <a:cubicBezTo>
                  <a:pt x="185" y="359"/>
                  <a:pt x="181" y="358"/>
                  <a:pt x="182" y="359"/>
                </a:cubicBezTo>
                <a:cubicBezTo>
                  <a:pt x="184" y="359"/>
                  <a:pt x="185" y="360"/>
                  <a:pt x="187" y="361"/>
                </a:cubicBezTo>
                <a:cubicBezTo>
                  <a:pt x="187" y="361"/>
                  <a:pt x="187" y="361"/>
                  <a:pt x="187" y="361"/>
                </a:cubicBezTo>
                <a:cubicBezTo>
                  <a:pt x="186" y="361"/>
                  <a:pt x="185" y="361"/>
                  <a:pt x="184" y="360"/>
                </a:cubicBezTo>
                <a:cubicBezTo>
                  <a:pt x="183" y="359"/>
                  <a:pt x="181" y="359"/>
                  <a:pt x="180" y="358"/>
                </a:cubicBezTo>
                <a:cubicBezTo>
                  <a:pt x="182" y="359"/>
                  <a:pt x="183" y="360"/>
                  <a:pt x="184" y="360"/>
                </a:cubicBezTo>
                <a:cubicBezTo>
                  <a:pt x="185" y="361"/>
                  <a:pt x="186" y="361"/>
                  <a:pt x="187" y="362"/>
                </a:cubicBezTo>
                <a:cubicBezTo>
                  <a:pt x="188" y="362"/>
                  <a:pt x="189" y="363"/>
                  <a:pt x="189" y="363"/>
                </a:cubicBezTo>
                <a:cubicBezTo>
                  <a:pt x="192" y="363"/>
                  <a:pt x="194" y="364"/>
                  <a:pt x="196" y="365"/>
                </a:cubicBezTo>
                <a:cubicBezTo>
                  <a:pt x="197" y="366"/>
                  <a:pt x="198" y="366"/>
                  <a:pt x="200" y="367"/>
                </a:cubicBezTo>
                <a:cubicBezTo>
                  <a:pt x="200" y="367"/>
                  <a:pt x="201" y="368"/>
                  <a:pt x="203" y="368"/>
                </a:cubicBezTo>
                <a:cubicBezTo>
                  <a:pt x="205" y="368"/>
                  <a:pt x="203" y="368"/>
                  <a:pt x="204" y="368"/>
                </a:cubicBezTo>
                <a:cubicBezTo>
                  <a:pt x="205" y="367"/>
                  <a:pt x="203" y="367"/>
                  <a:pt x="201" y="366"/>
                </a:cubicBezTo>
                <a:cubicBezTo>
                  <a:pt x="200" y="366"/>
                  <a:pt x="199" y="366"/>
                  <a:pt x="199" y="365"/>
                </a:cubicBezTo>
                <a:cubicBezTo>
                  <a:pt x="208" y="368"/>
                  <a:pt x="216" y="370"/>
                  <a:pt x="226" y="371"/>
                </a:cubicBezTo>
                <a:cubicBezTo>
                  <a:pt x="225" y="371"/>
                  <a:pt x="224" y="371"/>
                  <a:pt x="223" y="372"/>
                </a:cubicBezTo>
                <a:cubicBezTo>
                  <a:pt x="225" y="372"/>
                  <a:pt x="227" y="372"/>
                  <a:pt x="229" y="372"/>
                </a:cubicBezTo>
                <a:cubicBezTo>
                  <a:pt x="228" y="372"/>
                  <a:pt x="227" y="372"/>
                  <a:pt x="227" y="372"/>
                </a:cubicBezTo>
                <a:cubicBezTo>
                  <a:pt x="226" y="372"/>
                  <a:pt x="225" y="372"/>
                  <a:pt x="224" y="372"/>
                </a:cubicBezTo>
                <a:cubicBezTo>
                  <a:pt x="224" y="372"/>
                  <a:pt x="224" y="372"/>
                  <a:pt x="223" y="372"/>
                </a:cubicBezTo>
                <a:cubicBezTo>
                  <a:pt x="223" y="372"/>
                  <a:pt x="221" y="372"/>
                  <a:pt x="221" y="372"/>
                </a:cubicBezTo>
                <a:cubicBezTo>
                  <a:pt x="223" y="371"/>
                  <a:pt x="219" y="371"/>
                  <a:pt x="216" y="370"/>
                </a:cubicBezTo>
                <a:cubicBezTo>
                  <a:pt x="214" y="370"/>
                  <a:pt x="213" y="370"/>
                  <a:pt x="212" y="369"/>
                </a:cubicBezTo>
                <a:cubicBezTo>
                  <a:pt x="215" y="370"/>
                  <a:pt x="216" y="371"/>
                  <a:pt x="215" y="371"/>
                </a:cubicBezTo>
                <a:cubicBezTo>
                  <a:pt x="214" y="371"/>
                  <a:pt x="215" y="372"/>
                  <a:pt x="216" y="372"/>
                </a:cubicBezTo>
                <a:cubicBezTo>
                  <a:pt x="215" y="372"/>
                  <a:pt x="214" y="372"/>
                  <a:pt x="212" y="372"/>
                </a:cubicBezTo>
                <a:cubicBezTo>
                  <a:pt x="211" y="372"/>
                  <a:pt x="209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6" y="372"/>
                  <a:pt x="206" y="372"/>
                  <a:pt x="206" y="372"/>
                </a:cubicBezTo>
                <a:cubicBezTo>
                  <a:pt x="204" y="371"/>
                  <a:pt x="204" y="371"/>
                  <a:pt x="205" y="372"/>
                </a:cubicBezTo>
                <a:cubicBezTo>
                  <a:pt x="203" y="372"/>
                  <a:pt x="201" y="371"/>
                  <a:pt x="200" y="371"/>
                </a:cubicBezTo>
                <a:cubicBezTo>
                  <a:pt x="199" y="371"/>
                  <a:pt x="199" y="371"/>
                  <a:pt x="197" y="370"/>
                </a:cubicBezTo>
                <a:cubicBezTo>
                  <a:pt x="196" y="369"/>
                  <a:pt x="192" y="368"/>
                  <a:pt x="190" y="366"/>
                </a:cubicBezTo>
                <a:cubicBezTo>
                  <a:pt x="187" y="366"/>
                  <a:pt x="186" y="365"/>
                  <a:pt x="185" y="364"/>
                </a:cubicBezTo>
                <a:cubicBezTo>
                  <a:pt x="184" y="364"/>
                  <a:pt x="185" y="363"/>
                  <a:pt x="183" y="362"/>
                </a:cubicBezTo>
                <a:cubicBezTo>
                  <a:pt x="181" y="362"/>
                  <a:pt x="182" y="363"/>
                  <a:pt x="182" y="363"/>
                </a:cubicBezTo>
                <a:cubicBezTo>
                  <a:pt x="183" y="364"/>
                  <a:pt x="182" y="364"/>
                  <a:pt x="184" y="365"/>
                </a:cubicBezTo>
                <a:cubicBezTo>
                  <a:pt x="186" y="366"/>
                  <a:pt x="185" y="366"/>
                  <a:pt x="184" y="365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2" y="365"/>
                  <a:pt x="182" y="366"/>
                  <a:pt x="183" y="366"/>
                </a:cubicBezTo>
                <a:cubicBezTo>
                  <a:pt x="184" y="367"/>
                  <a:pt x="184" y="367"/>
                  <a:pt x="185" y="367"/>
                </a:cubicBezTo>
                <a:cubicBezTo>
                  <a:pt x="186" y="368"/>
                  <a:pt x="188" y="368"/>
                  <a:pt x="189" y="369"/>
                </a:cubicBezTo>
                <a:cubicBezTo>
                  <a:pt x="191" y="370"/>
                  <a:pt x="194" y="370"/>
                  <a:pt x="194" y="371"/>
                </a:cubicBezTo>
                <a:cubicBezTo>
                  <a:pt x="191" y="370"/>
                  <a:pt x="191" y="370"/>
                  <a:pt x="191" y="370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87" y="369"/>
                  <a:pt x="185" y="368"/>
                  <a:pt x="183" y="367"/>
                </a:cubicBezTo>
                <a:cubicBezTo>
                  <a:pt x="182" y="366"/>
                  <a:pt x="180" y="366"/>
                  <a:pt x="179" y="365"/>
                </a:cubicBezTo>
                <a:cubicBezTo>
                  <a:pt x="178" y="365"/>
                  <a:pt x="176" y="364"/>
                  <a:pt x="175" y="363"/>
                </a:cubicBezTo>
                <a:cubicBezTo>
                  <a:pt x="172" y="362"/>
                  <a:pt x="170" y="361"/>
                  <a:pt x="167" y="359"/>
                </a:cubicBezTo>
                <a:cubicBezTo>
                  <a:pt x="165" y="358"/>
                  <a:pt x="166" y="359"/>
                  <a:pt x="166" y="360"/>
                </a:cubicBezTo>
                <a:cubicBezTo>
                  <a:pt x="167" y="360"/>
                  <a:pt x="170" y="362"/>
                  <a:pt x="168" y="361"/>
                </a:cubicBezTo>
                <a:cubicBezTo>
                  <a:pt x="166" y="361"/>
                  <a:pt x="165" y="360"/>
                  <a:pt x="164" y="359"/>
                </a:cubicBezTo>
                <a:cubicBezTo>
                  <a:pt x="163" y="359"/>
                  <a:pt x="163" y="359"/>
                  <a:pt x="160" y="358"/>
                </a:cubicBezTo>
                <a:cubicBezTo>
                  <a:pt x="162" y="359"/>
                  <a:pt x="164" y="360"/>
                  <a:pt x="165" y="361"/>
                </a:cubicBezTo>
                <a:cubicBezTo>
                  <a:pt x="165" y="361"/>
                  <a:pt x="164" y="361"/>
                  <a:pt x="164" y="361"/>
                </a:cubicBezTo>
                <a:cubicBezTo>
                  <a:pt x="162" y="360"/>
                  <a:pt x="161" y="359"/>
                  <a:pt x="160" y="358"/>
                </a:cubicBezTo>
                <a:cubicBezTo>
                  <a:pt x="160" y="358"/>
                  <a:pt x="159" y="358"/>
                  <a:pt x="159" y="358"/>
                </a:cubicBezTo>
                <a:cubicBezTo>
                  <a:pt x="158" y="356"/>
                  <a:pt x="155" y="353"/>
                  <a:pt x="150" y="349"/>
                </a:cubicBezTo>
                <a:cubicBezTo>
                  <a:pt x="151" y="350"/>
                  <a:pt x="152" y="350"/>
                  <a:pt x="153" y="351"/>
                </a:cubicBezTo>
                <a:cubicBezTo>
                  <a:pt x="150" y="348"/>
                  <a:pt x="147" y="345"/>
                  <a:pt x="143" y="342"/>
                </a:cubicBezTo>
                <a:cubicBezTo>
                  <a:pt x="143" y="342"/>
                  <a:pt x="143" y="342"/>
                  <a:pt x="144" y="343"/>
                </a:cubicBezTo>
                <a:cubicBezTo>
                  <a:pt x="144" y="344"/>
                  <a:pt x="146" y="345"/>
                  <a:pt x="147" y="347"/>
                </a:cubicBezTo>
                <a:cubicBezTo>
                  <a:pt x="145" y="345"/>
                  <a:pt x="142" y="343"/>
                  <a:pt x="143" y="344"/>
                </a:cubicBezTo>
                <a:cubicBezTo>
                  <a:pt x="143" y="345"/>
                  <a:pt x="143" y="345"/>
                  <a:pt x="147" y="349"/>
                </a:cubicBezTo>
                <a:cubicBezTo>
                  <a:pt x="149" y="351"/>
                  <a:pt x="151" y="352"/>
                  <a:pt x="154" y="354"/>
                </a:cubicBezTo>
                <a:cubicBezTo>
                  <a:pt x="156" y="356"/>
                  <a:pt x="158" y="358"/>
                  <a:pt x="161" y="359"/>
                </a:cubicBezTo>
                <a:cubicBezTo>
                  <a:pt x="161" y="360"/>
                  <a:pt x="163" y="360"/>
                  <a:pt x="164" y="361"/>
                </a:cubicBezTo>
                <a:cubicBezTo>
                  <a:pt x="165" y="362"/>
                  <a:pt x="166" y="363"/>
                  <a:pt x="166" y="363"/>
                </a:cubicBezTo>
                <a:cubicBezTo>
                  <a:pt x="166" y="363"/>
                  <a:pt x="165" y="363"/>
                  <a:pt x="164" y="362"/>
                </a:cubicBezTo>
                <a:cubicBezTo>
                  <a:pt x="163" y="361"/>
                  <a:pt x="162" y="360"/>
                  <a:pt x="161" y="360"/>
                </a:cubicBezTo>
                <a:cubicBezTo>
                  <a:pt x="159" y="359"/>
                  <a:pt x="158" y="358"/>
                  <a:pt x="157" y="357"/>
                </a:cubicBezTo>
                <a:cubicBezTo>
                  <a:pt x="153" y="354"/>
                  <a:pt x="153" y="354"/>
                  <a:pt x="153" y="354"/>
                </a:cubicBezTo>
                <a:cubicBezTo>
                  <a:pt x="152" y="353"/>
                  <a:pt x="151" y="352"/>
                  <a:pt x="149" y="351"/>
                </a:cubicBezTo>
                <a:cubicBezTo>
                  <a:pt x="147" y="350"/>
                  <a:pt x="145" y="347"/>
                  <a:pt x="142" y="345"/>
                </a:cubicBezTo>
                <a:cubicBezTo>
                  <a:pt x="142" y="346"/>
                  <a:pt x="142" y="346"/>
                  <a:pt x="142" y="346"/>
                </a:cubicBezTo>
                <a:cubicBezTo>
                  <a:pt x="140" y="344"/>
                  <a:pt x="138" y="343"/>
                  <a:pt x="136" y="342"/>
                </a:cubicBezTo>
                <a:cubicBezTo>
                  <a:pt x="135" y="340"/>
                  <a:pt x="133" y="338"/>
                  <a:pt x="131" y="336"/>
                </a:cubicBezTo>
                <a:cubicBezTo>
                  <a:pt x="130" y="334"/>
                  <a:pt x="128" y="332"/>
                  <a:pt x="127" y="331"/>
                </a:cubicBezTo>
                <a:cubicBezTo>
                  <a:pt x="126" y="329"/>
                  <a:pt x="124" y="327"/>
                  <a:pt x="123" y="326"/>
                </a:cubicBezTo>
                <a:cubicBezTo>
                  <a:pt x="120" y="323"/>
                  <a:pt x="120" y="322"/>
                  <a:pt x="119" y="320"/>
                </a:cubicBezTo>
                <a:cubicBezTo>
                  <a:pt x="119" y="320"/>
                  <a:pt x="118" y="318"/>
                  <a:pt x="119" y="319"/>
                </a:cubicBezTo>
                <a:cubicBezTo>
                  <a:pt x="120" y="320"/>
                  <a:pt x="121" y="322"/>
                  <a:pt x="122" y="324"/>
                </a:cubicBezTo>
                <a:cubicBezTo>
                  <a:pt x="122" y="324"/>
                  <a:pt x="123" y="324"/>
                  <a:pt x="123" y="325"/>
                </a:cubicBezTo>
                <a:cubicBezTo>
                  <a:pt x="121" y="321"/>
                  <a:pt x="121" y="321"/>
                  <a:pt x="124" y="325"/>
                </a:cubicBezTo>
                <a:cubicBezTo>
                  <a:pt x="126" y="326"/>
                  <a:pt x="127" y="327"/>
                  <a:pt x="128" y="329"/>
                </a:cubicBezTo>
                <a:cubicBezTo>
                  <a:pt x="129" y="330"/>
                  <a:pt x="131" y="331"/>
                  <a:pt x="132" y="332"/>
                </a:cubicBezTo>
                <a:cubicBezTo>
                  <a:pt x="132" y="333"/>
                  <a:pt x="133" y="333"/>
                  <a:pt x="134" y="334"/>
                </a:cubicBezTo>
                <a:cubicBezTo>
                  <a:pt x="134" y="335"/>
                  <a:pt x="135" y="335"/>
                  <a:pt x="136" y="336"/>
                </a:cubicBezTo>
                <a:cubicBezTo>
                  <a:pt x="137" y="337"/>
                  <a:pt x="139" y="339"/>
                  <a:pt x="141" y="341"/>
                </a:cubicBezTo>
                <a:cubicBezTo>
                  <a:pt x="139" y="339"/>
                  <a:pt x="138" y="337"/>
                  <a:pt x="136" y="335"/>
                </a:cubicBezTo>
                <a:cubicBezTo>
                  <a:pt x="136" y="335"/>
                  <a:pt x="135" y="334"/>
                  <a:pt x="134" y="333"/>
                </a:cubicBezTo>
                <a:cubicBezTo>
                  <a:pt x="133" y="332"/>
                  <a:pt x="133" y="332"/>
                  <a:pt x="132" y="331"/>
                </a:cubicBezTo>
                <a:cubicBezTo>
                  <a:pt x="129" y="327"/>
                  <a:pt x="124" y="322"/>
                  <a:pt x="123" y="318"/>
                </a:cubicBezTo>
                <a:cubicBezTo>
                  <a:pt x="126" y="322"/>
                  <a:pt x="128" y="326"/>
                  <a:pt x="132" y="330"/>
                </a:cubicBezTo>
                <a:cubicBezTo>
                  <a:pt x="131" y="329"/>
                  <a:pt x="131" y="328"/>
                  <a:pt x="130" y="328"/>
                </a:cubicBezTo>
                <a:cubicBezTo>
                  <a:pt x="130" y="327"/>
                  <a:pt x="130" y="326"/>
                  <a:pt x="129" y="326"/>
                </a:cubicBezTo>
                <a:cubicBezTo>
                  <a:pt x="128" y="324"/>
                  <a:pt x="127" y="323"/>
                  <a:pt x="125" y="321"/>
                </a:cubicBezTo>
                <a:cubicBezTo>
                  <a:pt x="121" y="316"/>
                  <a:pt x="119" y="310"/>
                  <a:pt x="116" y="305"/>
                </a:cubicBezTo>
                <a:cubicBezTo>
                  <a:pt x="114" y="302"/>
                  <a:pt x="114" y="302"/>
                  <a:pt x="114" y="302"/>
                </a:cubicBezTo>
                <a:cubicBezTo>
                  <a:pt x="114" y="302"/>
                  <a:pt x="114" y="303"/>
                  <a:pt x="113" y="301"/>
                </a:cubicBezTo>
                <a:cubicBezTo>
                  <a:pt x="112" y="299"/>
                  <a:pt x="112" y="298"/>
                  <a:pt x="112" y="298"/>
                </a:cubicBezTo>
                <a:cubicBezTo>
                  <a:pt x="112" y="298"/>
                  <a:pt x="113" y="299"/>
                  <a:pt x="115" y="301"/>
                </a:cubicBezTo>
                <a:cubicBezTo>
                  <a:pt x="115" y="302"/>
                  <a:pt x="116" y="303"/>
                  <a:pt x="116" y="304"/>
                </a:cubicBezTo>
                <a:cubicBezTo>
                  <a:pt x="118" y="307"/>
                  <a:pt x="118" y="307"/>
                  <a:pt x="118" y="307"/>
                </a:cubicBezTo>
                <a:cubicBezTo>
                  <a:pt x="119" y="308"/>
                  <a:pt x="119" y="309"/>
                  <a:pt x="120" y="310"/>
                </a:cubicBezTo>
                <a:cubicBezTo>
                  <a:pt x="120" y="311"/>
                  <a:pt x="121" y="312"/>
                  <a:pt x="122" y="313"/>
                </a:cubicBezTo>
                <a:cubicBezTo>
                  <a:pt x="122" y="314"/>
                  <a:pt x="123" y="315"/>
                  <a:pt x="124" y="316"/>
                </a:cubicBezTo>
                <a:cubicBezTo>
                  <a:pt x="124" y="317"/>
                  <a:pt x="125" y="317"/>
                  <a:pt x="125" y="318"/>
                </a:cubicBezTo>
                <a:cubicBezTo>
                  <a:pt x="126" y="318"/>
                  <a:pt x="126" y="319"/>
                  <a:pt x="127" y="319"/>
                </a:cubicBezTo>
                <a:cubicBezTo>
                  <a:pt x="127" y="319"/>
                  <a:pt x="126" y="317"/>
                  <a:pt x="125" y="315"/>
                </a:cubicBezTo>
                <a:cubicBezTo>
                  <a:pt x="123" y="312"/>
                  <a:pt x="126" y="317"/>
                  <a:pt x="125" y="316"/>
                </a:cubicBezTo>
                <a:cubicBezTo>
                  <a:pt x="124" y="315"/>
                  <a:pt x="123" y="314"/>
                  <a:pt x="123" y="314"/>
                </a:cubicBezTo>
                <a:cubicBezTo>
                  <a:pt x="123" y="313"/>
                  <a:pt x="121" y="310"/>
                  <a:pt x="121" y="309"/>
                </a:cubicBezTo>
                <a:cubicBezTo>
                  <a:pt x="122" y="310"/>
                  <a:pt x="122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3" y="311"/>
                  <a:pt x="123" y="311"/>
                  <a:pt x="123" y="311"/>
                </a:cubicBezTo>
                <a:cubicBezTo>
                  <a:pt x="125" y="315"/>
                  <a:pt x="127" y="318"/>
                  <a:pt x="130" y="320"/>
                </a:cubicBezTo>
                <a:cubicBezTo>
                  <a:pt x="130" y="321"/>
                  <a:pt x="133" y="323"/>
                  <a:pt x="134" y="325"/>
                </a:cubicBezTo>
                <a:cubicBezTo>
                  <a:pt x="136" y="328"/>
                  <a:pt x="138" y="330"/>
                  <a:pt x="141" y="333"/>
                </a:cubicBezTo>
                <a:cubicBezTo>
                  <a:pt x="141" y="333"/>
                  <a:pt x="140" y="331"/>
                  <a:pt x="138" y="329"/>
                </a:cubicBezTo>
                <a:cubicBezTo>
                  <a:pt x="138" y="329"/>
                  <a:pt x="137" y="328"/>
                  <a:pt x="137" y="327"/>
                </a:cubicBezTo>
                <a:cubicBezTo>
                  <a:pt x="137" y="327"/>
                  <a:pt x="137" y="327"/>
                  <a:pt x="137" y="327"/>
                </a:cubicBezTo>
                <a:cubicBezTo>
                  <a:pt x="137" y="328"/>
                  <a:pt x="138" y="328"/>
                  <a:pt x="139" y="329"/>
                </a:cubicBezTo>
                <a:cubicBezTo>
                  <a:pt x="140" y="331"/>
                  <a:pt x="141" y="332"/>
                  <a:pt x="144" y="334"/>
                </a:cubicBezTo>
                <a:cubicBezTo>
                  <a:pt x="142" y="333"/>
                  <a:pt x="142" y="332"/>
                  <a:pt x="141" y="331"/>
                </a:cubicBezTo>
                <a:cubicBezTo>
                  <a:pt x="142" y="332"/>
                  <a:pt x="142" y="332"/>
                  <a:pt x="142" y="332"/>
                </a:cubicBezTo>
                <a:cubicBezTo>
                  <a:pt x="143" y="334"/>
                  <a:pt x="145" y="333"/>
                  <a:pt x="146" y="336"/>
                </a:cubicBezTo>
                <a:cubicBezTo>
                  <a:pt x="148" y="338"/>
                  <a:pt x="150" y="339"/>
                  <a:pt x="152" y="340"/>
                </a:cubicBezTo>
                <a:cubicBezTo>
                  <a:pt x="151" y="339"/>
                  <a:pt x="149" y="338"/>
                  <a:pt x="148" y="336"/>
                </a:cubicBezTo>
                <a:cubicBezTo>
                  <a:pt x="152" y="340"/>
                  <a:pt x="155" y="342"/>
                  <a:pt x="158" y="345"/>
                </a:cubicBezTo>
                <a:cubicBezTo>
                  <a:pt x="164" y="349"/>
                  <a:pt x="164" y="349"/>
                  <a:pt x="169" y="351"/>
                </a:cubicBezTo>
                <a:cubicBezTo>
                  <a:pt x="165" y="349"/>
                  <a:pt x="161" y="347"/>
                  <a:pt x="159" y="344"/>
                </a:cubicBezTo>
                <a:cubicBezTo>
                  <a:pt x="161" y="346"/>
                  <a:pt x="163" y="347"/>
                  <a:pt x="165" y="348"/>
                </a:cubicBezTo>
                <a:cubicBezTo>
                  <a:pt x="166" y="349"/>
                  <a:pt x="168" y="351"/>
                  <a:pt x="169" y="350"/>
                </a:cubicBezTo>
                <a:cubicBezTo>
                  <a:pt x="169" y="350"/>
                  <a:pt x="166" y="349"/>
                  <a:pt x="166" y="348"/>
                </a:cubicBezTo>
                <a:cubicBezTo>
                  <a:pt x="166" y="348"/>
                  <a:pt x="165" y="347"/>
                  <a:pt x="165" y="347"/>
                </a:cubicBezTo>
                <a:cubicBezTo>
                  <a:pt x="167" y="347"/>
                  <a:pt x="168" y="348"/>
                  <a:pt x="170" y="348"/>
                </a:cubicBezTo>
                <a:cubicBezTo>
                  <a:pt x="171" y="349"/>
                  <a:pt x="170" y="348"/>
                  <a:pt x="171" y="347"/>
                </a:cubicBezTo>
                <a:cubicBezTo>
                  <a:pt x="171" y="347"/>
                  <a:pt x="170" y="346"/>
                  <a:pt x="168" y="345"/>
                </a:cubicBezTo>
                <a:cubicBezTo>
                  <a:pt x="165" y="344"/>
                  <a:pt x="164" y="342"/>
                  <a:pt x="164" y="341"/>
                </a:cubicBezTo>
                <a:cubicBezTo>
                  <a:pt x="163" y="341"/>
                  <a:pt x="161" y="340"/>
                  <a:pt x="159" y="339"/>
                </a:cubicBezTo>
                <a:cubicBezTo>
                  <a:pt x="158" y="338"/>
                  <a:pt x="156" y="336"/>
                  <a:pt x="154" y="335"/>
                </a:cubicBezTo>
                <a:cubicBezTo>
                  <a:pt x="151" y="331"/>
                  <a:pt x="151" y="332"/>
                  <a:pt x="151" y="333"/>
                </a:cubicBezTo>
                <a:cubicBezTo>
                  <a:pt x="151" y="333"/>
                  <a:pt x="152" y="333"/>
                  <a:pt x="151" y="333"/>
                </a:cubicBezTo>
                <a:cubicBezTo>
                  <a:pt x="151" y="333"/>
                  <a:pt x="151" y="333"/>
                  <a:pt x="151" y="333"/>
                </a:cubicBezTo>
                <a:cubicBezTo>
                  <a:pt x="149" y="333"/>
                  <a:pt x="153" y="335"/>
                  <a:pt x="153" y="335"/>
                </a:cubicBezTo>
                <a:cubicBezTo>
                  <a:pt x="152" y="335"/>
                  <a:pt x="151" y="335"/>
                  <a:pt x="150" y="334"/>
                </a:cubicBezTo>
                <a:cubicBezTo>
                  <a:pt x="145" y="329"/>
                  <a:pt x="141" y="324"/>
                  <a:pt x="137" y="319"/>
                </a:cubicBezTo>
                <a:cubicBezTo>
                  <a:pt x="136" y="317"/>
                  <a:pt x="136" y="316"/>
                  <a:pt x="135" y="315"/>
                </a:cubicBezTo>
                <a:cubicBezTo>
                  <a:pt x="135" y="314"/>
                  <a:pt x="134" y="314"/>
                  <a:pt x="134" y="313"/>
                </a:cubicBezTo>
                <a:cubicBezTo>
                  <a:pt x="134" y="313"/>
                  <a:pt x="135" y="312"/>
                  <a:pt x="136" y="313"/>
                </a:cubicBezTo>
                <a:cubicBezTo>
                  <a:pt x="136" y="313"/>
                  <a:pt x="137" y="314"/>
                  <a:pt x="135" y="311"/>
                </a:cubicBezTo>
                <a:cubicBezTo>
                  <a:pt x="134" y="309"/>
                  <a:pt x="133" y="308"/>
                  <a:pt x="132" y="306"/>
                </a:cubicBezTo>
                <a:cubicBezTo>
                  <a:pt x="131" y="305"/>
                  <a:pt x="130" y="304"/>
                  <a:pt x="129" y="302"/>
                </a:cubicBezTo>
                <a:cubicBezTo>
                  <a:pt x="127" y="300"/>
                  <a:pt x="125" y="296"/>
                  <a:pt x="123" y="292"/>
                </a:cubicBezTo>
                <a:cubicBezTo>
                  <a:pt x="127" y="299"/>
                  <a:pt x="123" y="292"/>
                  <a:pt x="123" y="291"/>
                </a:cubicBezTo>
                <a:cubicBezTo>
                  <a:pt x="124" y="293"/>
                  <a:pt x="125" y="294"/>
                  <a:pt x="126" y="297"/>
                </a:cubicBezTo>
                <a:cubicBezTo>
                  <a:pt x="125" y="294"/>
                  <a:pt x="125" y="293"/>
                  <a:pt x="124" y="290"/>
                </a:cubicBezTo>
                <a:cubicBezTo>
                  <a:pt x="121" y="285"/>
                  <a:pt x="120" y="279"/>
                  <a:pt x="117" y="275"/>
                </a:cubicBezTo>
                <a:cubicBezTo>
                  <a:pt x="118" y="277"/>
                  <a:pt x="119" y="279"/>
                  <a:pt x="119" y="281"/>
                </a:cubicBezTo>
                <a:cubicBezTo>
                  <a:pt x="120" y="284"/>
                  <a:pt x="121" y="286"/>
                  <a:pt x="122" y="288"/>
                </a:cubicBezTo>
                <a:cubicBezTo>
                  <a:pt x="122" y="289"/>
                  <a:pt x="122" y="290"/>
                  <a:pt x="122" y="289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8"/>
                  <a:pt x="121" y="288"/>
                </a:cubicBezTo>
                <a:cubicBezTo>
                  <a:pt x="121" y="291"/>
                  <a:pt x="120" y="290"/>
                  <a:pt x="118" y="284"/>
                </a:cubicBezTo>
                <a:cubicBezTo>
                  <a:pt x="117" y="283"/>
                  <a:pt x="116" y="282"/>
                  <a:pt x="116" y="280"/>
                </a:cubicBezTo>
                <a:cubicBezTo>
                  <a:pt x="115" y="279"/>
                  <a:pt x="115" y="278"/>
                  <a:pt x="114" y="276"/>
                </a:cubicBezTo>
                <a:cubicBezTo>
                  <a:pt x="114" y="275"/>
                  <a:pt x="113" y="273"/>
                  <a:pt x="113" y="272"/>
                </a:cubicBezTo>
                <a:cubicBezTo>
                  <a:pt x="112" y="266"/>
                  <a:pt x="112" y="264"/>
                  <a:pt x="114" y="265"/>
                </a:cubicBezTo>
                <a:cubicBezTo>
                  <a:pt x="114" y="265"/>
                  <a:pt x="115" y="267"/>
                  <a:pt x="115" y="266"/>
                </a:cubicBezTo>
                <a:cubicBezTo>
                  <a:pt x="115" y="266"/>
                  <a:pt x="116" y="266"/>
                  <a:pt x="115" y="264"/>
                </a:cubicBezTo>
                <a:cubicBezTo>
                  <a:pt x="115" y="263"/>
                  <a:pt x="115" y="262"/>
                  <a:pt x="114" y="262"/>
                </a:cubicBezTo>
                <a:cubicBezTo>
                  <a:pt x="113" y="259"/>
                  <a:pt x="112" y="255"/>
                  <a:pt x="111" y="251"/>
                </a:cubicBezTo>
                <a:cubicBezTo>
                  <a:pt x="112" y="251"/>
                  <a:pt x="112" y="250"/>
                  <a:pt x="112" y="249"/>
                </a:cubicBezTo>
                <a:cubicBezTo>
                  <a:pt x="112" y="247"/>
                  <a:pt x="113" y="244"/>
                  <a:pt x="113" y="242"/>
                </a:cubicBezTo>
                <a:cubicBezTo>
                  <a:pt x="114" y="240"/>
                  <a:pt x="115" y="238"/>
                  <a:pt x="115" y="235"/>
                </a:cubicBezTo>
                <a:cubicBezTo>
                  <a:pt x="116" y="236"/>
                  <a:pt x="115" y="239"/>
                  <a:pt x="116" y="240"/>
                </a:cubicBezTo>
                <a:cubicBezTo>
                  <a:pt x="116" y="237"/>
                  <a:pt x="116" y="236"/>
                  <a:pt x="117" y="235"/>
                </a:cubicBezTo>
                <a:cubicBezTo>
                  <a:pt x="117" y="235"/>
                  <a:pt x="118" y="234"/>
                  <a:pt x="118" y="234"/>
                </a:cubicBezTo>
                <a:cubicBezTo>
                  <a:pt x="118" y="231"/>
                  <a:pt x="119" y="229"/>
                  <a:pt x="120" y="227"/>
                </a:cubicBezTo>
                <a:cubicBezTo>
                  <a:pt x="120" y="226"/>
                  <a:pt x="121" y="225"/>
                  <a:pt x="121" y="224"/>
                </a:cubicBezTo>
                <a:cubicBezTo>
                  <a:pt x="121" y="223"/>
                  <a:pt x="122" y="222"/>
                  <a:pt x="122" y="221"/>
                </a:cubicBezTo>
                <a:cubicBezTo>
                  <a:pt x="122" y="222"/>
                  <a:pt x="121" y="224"/>
                  <a:pt x="122" y="224"/>
                </a:cubicBezTo>
                <a:cubicBezTo>
                  <a:pt x="123" y="219"/>
                  <a:pt x="123" y="220"/>
                  <a:pt x="123" y="217"/>
                </a:cubicBezTo>
                <a:cubicBezTo>
                  <a:pt x="123" y="215"/>
                  <a:pt x="122" y="216"/>
                  <a:pt x="120" y="219"/>
                </a:cubicBezTo>
                <a:cubicBezTo>
                  <a:pt x="118" y="223"/>
                  <a:pt x="119" y="223"/>
                  <a:pt x="119" y="223"/>
                </a:cubicBezTo>
                <a:cubicBezTo>
                  <a:pt x="119" y="224"/>
                  <a:pt x="120" y="221"/>
                  <a:pt x="121" y="221"/>
                </a:cubicBezTo>
                <a:cubicBezTo>
                  <a:pt x="120" y="222"/>
                  <a:pt x="120" y="223"/>
                  <a:pt x="120" y="224"/>
                </a:cubicBezTo>
                <a:cubicBezTo>
                  <a:pt x="120" y="225"/>
                  <a:pt x="119" y="226"/>
                  <a:pt x="119" y="226"/>
                </a:cubicBezTo>
                <a:cubicBezTo>
                  <a:pt x="119" y="227"/>
                  <a:pt x="118" y="227"/>
                  <a:pt x="118" y="228"/>
                </a:cubicBezTo>
                <a:cubicBezTo>
                  <a:pt x="117" y="228"/>
                  <a:pt x="116" y="227"/>
                  <a:pt x="116" y="228"/>
                </a:cubicBezTo>
                <a:cubicBezTo>
                  <a:pt x="114" y="231"/>
                  <a:pt x="116" y="226"/>
                  <a:pt x="115" y="227"/>
                </a:cubicBezTo>
                <a:cubicBezTo>
                  <a:pt x="114" y="230"/>
                  <a:pt x="114" y="228"/>
                  <a:pt x="114" y="227"/>
                </a:cubicBezTo>
                <a:cubicBezTo>
                  <a:pt x="113" y="225"/>
                  <a:pt x="113" y="229"/>
                  <a:pt x="113" y="228"/>
                </a:cubicBezTo>
                <a:cubicBezTo>
                  <a:pt x="113" y="226"/>
                  <a:pt x="113" y="225"/>
                  <a:pt x="114" y="223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13" y="226"/>
                  <a:pt x="113" y="226"/>
                  <a:pt x="113" y="226"/>
                </a:cubicBezTo>
                <a:cubicBezTo>
                  <a:pt x="113" y="225"/>
                  <a:pt x="113" y="223"/>
                  <a:pt x="114" y="222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6" y="216"/>
                  <a:pt x="116" y="214"/>
                  <a:pt x="118" y="212"/>
                </a:cubicBezTo>
                <a:cubicBezTo>
                  <a:pt x="118" y="212"/>
                  <a:pt x="118" y="212"/>
                  <a:pt x="118" y="212"/>
                </a:cubicBezTo>
                <a:cubicBezTo>
                  <a:pt x="118" y="213"/>
                  <a:pt x="116" y="214"/>
                  <a:pt x="117" y="215"/>
                </a:cubicBezTo>
                <a:cubicBezTo>
                  <a:pt x="118" y="213"/>
                  <a:pt x="118" y="212"/>
                  <a:pt x="119" y="210"/>
                </a:cubicBezTo>
                <a:cubicBezTo>
                  <a:pt x="120" y="208"/>
                  <a:pt x="120" y="207"/>
                  <a:pt x="120" y="205"/>
                </a:cubicBezTo>
                <a:cubicBezTo>
                  <a:pt x="121" y="204"/>
                  <a:pt x="118" y="207"/>
                  <a:pt x="120" y="204"/>
                </a:cubicBezTo>
                <a:cubicBezTo>
                  <a:pt x="122" y="202"/>
                  <a:pt x="121" y="201"/>
                  <a:pt x="122" y="200"/>
                </a:cubicBezTo>
                <a:cubicBezTo>
                  <a:pt x="123" y="197"/>
                  <a:pt x="123" y="196"/>
                  <a:pt x="124" y="194"/>
                </a:cubicBezTo>
                <a:cubicBezTo>
                  <a:pt x="124" y="193"/>
                  <a:pt x="125" y="192"/>
                  <a:pt x="125" y="191"/>
                </a:cubicBezTo>
                <a:cubicBezTo>
                  <a:pt x="125" y="193"/>
                  <a:pt x="124" y="195"/>
                  <a:pt x="124" y="196"/>
                </a:cubicBezTo>
                <a:cubicBezTo>
                  <a:pt x="125" y="193"/>
                  <a:pt x="125" y="195"/>
                  <a:pt x="127" y="193"/>
                </a:cubicBezTo>
                <a:cubicBezTo>
                  <a:pt x="126" y="195"/>
                  <a:pt x="125" y="196"/>
                  <a:pt x="125" y="197"/>
                </a:cubicBezTo>
                <a:cubicBezTo>
                  <a:pt x="125" y="197"/>
                  <a:pt x="125" y="197"/>
                  <a:pt x="125" y="197"/>
                </a:cubicBezTo>
                <a:cubicBezTo>
                  <a:pt x="126" y="195"/>
                  <a:pt x="127" y="192"/>
                  <a:pt x="128" y="190"/>
                </a:cubicBezTo>
                <a:cubicBezTo>
                  <a:pt x="129" y="189"/>
                  <a:pt x="129" y="188"/>
                  <a:pt x="130" y="187"/>
                </a:cubicBezTo>
                <a:cubicBezTo>
                  <a:pt x="130" y="187"/>
                  <a:pt x="131" y="187"/>
                  <a:pt x="131" y="186"/>
                </a:cubicBezTo>
                <a:cubicBezTo>
                  <a:pt x="129" y="191"/>
                  <a:pt x="127" y="195"/>
                  <a:pt x="126" y="199"/>
                </a:cubicBezTo>
                <a:cubicBezTo>
                  <a:pt x="127" y="197"/>
                  <a:pt x="129" y="194"/>
                  <a:pt x="129" y="191"/>
                </a:cubicBezTo>
                <a:cubicBezTo>
                  <a:pt x="129" y="190"/>
                  <a:pt x="130" y="189"/>
                  <a:pt x="131" y="188"/>
                </a:cubicBezTo>
                <a:cubicBezTo>
                  <a:pt x="131" y="188"/>
                  <a:pt x="131" y="187"/>
                  <a:pt x="132" y="186"/>
                </a:cubicBezTo>
                <a:cubicBezTo>
                  <a:pt x="132" y="186"/>
                  <a:pt x="132" y="186"/>
                  <a:pt x="132" y="186"/>
                </a:cubicBezTo>
                <a:cubicBezTo>
                  <a:pt x="132" y="187"/>
                  <a:pt x="132" y="187"/>
                  <a:pt x="132" y="187"/>
                </a:cubicBezTo>
                <a:cubicBezTo>
                  <a:pt x="132" y="188"/>
                  <a:pt x="132" y="189"/>
                  <a:pt x="131" y="189"/>
                </a:cubicBezTo>
                <a:cubicBezTo>
                  <a:pt x="131" y="190"/>
                  <a:pt x="131" y="191"/>
                  <a:pt x="130" y="191"/>
                </a:cubicBezTo>
                <a:cubicBezTo>
                  <a:pt x="130" y="192"/>
                  <a:pt x="130" y="193"/>
                  <a:pt x="129" y="194"/>
                </a:cubicBezTo>
                <a:cubicBezTo>
                  <a:pt x="129" y="195"/>
                  <a:pt x="128" y="197"/>
                  <a:pt x="127" y="198"/>
                </a:cubicBezTo>
                <a:cubicBezTo>
                  <a:pt x="127" y="199"/>
                  <a:pt x="126" y="201"/>
                  <a:pt x="127" y="200"/>
                </a:cubicBezTo>
                <a:cubicBezTo>
                  <a:pt x="128" y="199"/>
                  <a:pt x="128" y="200"/>
                  <a:pt x="128" y="200"/>
                </a:cubicBezTo>
                <a:cubicBezTo>
                  <a:pt x="129" y="200"/>
                  <a:pt x="129" y="200"/>
                  <a:pt x="128" y="203"/>
                </a:cubicBezTo>
                <a:cubicBezTo>
                  <a:pt x="127" y="205"/>
                  <a:pt x="126" y="207"/>
                  <a:pt x="127" y="209"/>
                </a:cubicBezTo>
                <a:cubicBezTo>
                  <a:pt x="128" y="202"/>
                  <a:pt x="131" y="196"/>
                  <a:pt x="133" y="190"/>
                </a:cubicBezTo>
                <a:cubicBezTo>
                  <a:pt x="133" y="189"/>
                  <a:pt x="134" y="188"/>
                  <a:pt x="134" y="187"/>
                </a:cubicBezTo>
                <a:cubicBezTo>
                  <a:pt x="134" y="187"/>
                  <a:pt x="135" y="187"/>
                  <a:pt x="135" y="187"/>
                </a:cubicBezTo>
                <a:cubicBezTo>
                  <a:pt x="136" y="187"/>
                  <a:pt x="136" y="187"/>
                  <a:pt x="138" y="184"/>
                </a:cubicBezTo>
                <a:cubicBezTo>
                  <a:pt x="140" y="182"/>
                  <a:pt x="141" y="179"/>
                  <a:pt x="144" y="177"/>
                </a:cubicBezTo>
                <a:cubicBezTo>
                  <a:pt x="143" y="178"/>
                  <a:pt x="142" y="179"/>
                  <a:pt x="142" y="179"/>
                </a:cubicBezTo>
                <a:cubicBezTo>
                  <a:pt x="141" y="180"/>
                  <a:pt x="141" y="181"/>
                  <a:pt x="140" y="181"/>
                </a:cubicBezTo>
                <a:cubicBezTo>
                  <a:pt x="139" y="183"/>
                  <a:pt x="138" y="184"/>
                  <a:pt x="137" y="186"/>
                </a:cubicBezTo>
                <a:cubicBezTo>
                  <a:pt x="135" y="189"/>
                  <a:pt x="135" y="190"/>
                  <a:pt x="136" y="191"/>
                </a:cubicBezTo>
                <a:cubicBezTo>
                  <a:pt x="136" y="191"/>
                  <a:pt x="138" y="188"/>
                  <a:pt x="139" y="187"/>
                </a:cubicBezTo>
                <a:cubicBezTo>
                  <a:pt x="139" y="186"/>
                  <a:pt x="140" y="185"/>
                  <a:pt x="140" y="185"/>
                </a:cubicBezTo>
                <a:cubicBezTo>
                  <a:pt x="141" y="184"/>
                  <a:pt x="142" y="182"/>
                  <a:pt x="143" y="182"/>
                </a:cubicBezTo>
                <a:cubicBezTo>
                  <a:pt x="143" y="182"/>
                  <a:pt x="142" y="184"/>
                  <a:pt x="141" y="185"/>
                </a:cubicBezTo>
                <a:cubicBezTo>
                  <a:pt x="140" y="187"/>
                  <a:pt x="138" y="190"/>
                  <a:pt x="137" y="192"/>
                </a:cubicBezTo>
                <a:cubicBezTo>
                  <a:pt x="136" y="194"/>
                  <a:pt x="134" y="197"/>
                  <a:pt x="133" y="199"/>
                </a:cubicBezTo>
                <a:cubicBezTo>
                  <a:pt x="133" y="199"/>
                  <a:pt x="133" y="199"/>
                  <a:pt x="133" y="199"/>
                </a:cubicBezTo>
                <a:cubicBezTo>
                  <a:pt x="132" y="201"/>
                  <a:pt x="131" y="203"/>
                  <a:pt x="131" y="205"/>
                </a:cubicBezTo>
                <a:cubicBezTo>
                  <a:pt x="130" y="205"/>
                  <a:pt x="130" y="205"/>
                  <a:pt x="130" y="204"/>
                </a:cubicBezTo>
                <a:cubicBezTo>
                  <a:pt x="129" y="204"/>
                  <a:pt x="130" y="203"/>
                  <a:pt x="131" y="202"/>
                </a:cubicBezTo>
                <a:cubicBezTo>
                  <a:pt x="131" y="202"/>
                  <a:pt x="132" y="201"/>
                  <a:pt x="131" y="200"/>
                </a:cubicBezTo>
                <a:cubicBezTo>
                  <a:pt x="130" y="202"/>
                  <a:pt x="129" y="204"/>
                  <a:pt x="128" y="206"/>
                </a:cubicBezTo>
                <a:cubicBezTo>
                  <a:pt x="128" y="207"/>
                  <a:pt x="127" y="208"/>
                  <a:pt x="128" y="208"/>
                </a:cubicBezTo>
                <a:cubicBezTo>
                  <a:pt x="129" y="206"/>
                  <a:pt x="130" y="206"/>
                  <a:pt x="132" y="203"/>
                </a:cubicBezTo>
                <a:cubicBezTo>
                  <a:pt x="135" y="199"/>
                  <a:pt x="137" y="198"/>
                  <a:pt x="139" y="195"/>
                </a:cubicBezTo>
                <a:cubicBezTo>
                  <a:pt x="142" y="190"/>
                  <a:pt x="142" y="193"/>
                  <a:pt x="143" y="193"/>
                </a:cubicBezTo>
                <a:cubicBezTo>
                  <a:pt x="144" y="193"/>
                  <a:pt x="144" y="192"/>
                  <a:pt x="143" y="194"/>
                </a:cubicBezTo>
                <a:cubicBezTo>
                  <a:pt x="143" y="195"/>
                  <a:pt x="144" y="195"/>
                  <a:pt x="145" y="195"/>
                </a:cubicBezTo>
                <a:cubicBezTo>
                  <a:pt x="146" y="194"/>
                  <a:pt x="146" y="192"/>
                  <a:pt x="147" y="191"/>
                </a:cubicBezTo>
                <a:cubicBezTo>
                  <a:pt x="148" y="191"/>
                  <a:pt x="148" y="190"/>
                  <a:pt x="149" y="189"/>
                </a:cubicBezTo>
                <a:cubicBezTo>
                  <a:pt x="149" y="191"/>
                  <a:pt x="148" y="192"/>
                  <a:pt x="148" y="194"/>
                </a:cubicBezTo>
                <a:cubicBezTo>
                  <a:pt x="147" y="195"/>
                  <a:pt x="145" y="197"/>
                  <a:pt x="144" y="199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45" y="199"/>
                  <a:pt x="145" y="199"/>
                  <a:pt x="146" y="199"/>
                </a:cubicBezTo>
                <a:cubicBezTo>
                  <a:pt x="146" y="199"/>
                  <a:pt x="147" y="199"/>
                  <a:pt x="148" y="197"/>
                </a:cubicBezTo>
                <a:cubicBezTo>
                  <a:pt x="150" y="195"/>
                  <a:pt x="152" y="193"/>
                  <a:pt x="154" y="191"/>
                </a:cubicBezTo>
                <a:cubicBezTo>
                  <a:pt x="155" y="190"/>
                  <a:pt x="156" y="189"/>
                  <a:pt x="157" y="188"/>
                </a:cubicBezTo>
                <a:cubicBezTo>
                  <a:pt x="158" y="187"/>
                  <a:pt x="159" y="186"/>
                  <a:pt x="160" y="185"/>
                </a:cubicBezTo>
                <a:cubicBezTo>
                  <a:pt x="159" y="188"/>
                  <a:pt x="155" y="190"/>
                  <a:pt x="155" y="193"/>
                </a:cubicBezTo>
                <a:cubicBezTo>
                  <a:pt x="156" y="192"/>
                  <a:pt x="156" y="190"/>
                  <a:pt x="158" y="190"/>
                </a:cubicBezTo>
                <a:cubicBezTo>
                  <a:pt x="154" y="195"/>
                  <a:pt x="157" y="194"/>
                  <a:pt x="157" y="195"/>
                </a:cubicBezTo>
                <a:cubicBezTo>
                  <a:pt x="158" y="194"/>
                  <a:pt x="159" y="192"/>
                  <a:pt x="160" y="192"/>
                </a:cubicBezTo>
                <a:cubicBezTo>
                  <a:pt x="160" y="192"/>
                  <a:pt x="160" y="193"/>
                  <a:pt x="159" y="193"/>
                </a:cubicBezTo>
                <a:cubicBezTo>
                  <a:pt x="158" y="194"/>
                  <a:pt x="158" y="195"/>
                  <a:pt x="159" y="195"/>
                </a:cubicBezTo>
                <a:cubicBezTo>
                  <a:pt x="159" y="195"/>
                  <a:pt x="160" y="194"/>
                  <a:pt x="160" y="193"/>
                </a:cubicBezTo>
                <a:cubicBezTo>
                  <a:pt x="161" y="191"/>
                  <a:pt x="163" y="189"/>
                  <a:pt x="163" y="188"/>
                </a:cubicBezTo>
                <a:cubicBezTo>
                  <a:pt x="164" y="187"/>
                  <a:pt x="165" y="185"/>
                  <a:pt x="166" y="185"/>
                </a:cubicBezTo>
                <a:cubicBezTo>
                  <a:pt x="167" y="184"/>
                  <a:pt x="167" y="183"/>
                  <a:pt x="168" y="183"/>
                </a:cubicBezTo>
                <a:cubicBezTo>
                  <a:pt x="169" y="183"/>
                  <a:pt x="172" y="181"/>
                  <a:pt x="174" y="179"/>
                </a:cubicBezTo>
                <a:cubicBezTo>
                  <a:pt x="173" y="181"/>
                  <a:pt x="172" y="182"/>
                  <a:pt x="170" y="183"/>
                </a:cubicBezTo>
                <a:cubicBezTo>
                  <a:pt x="167" y="186"/>
                  <a:pt x="165" y="189"/>
                  <a:pt x="163" y="192"/>
                </a:cubicBezTo>
                <a:cubicBezTo>
                  <a:pt x="165" y="191"/>
                  <a:pt x="166" y="189"/>
                  <a:pt x="168" y="188"/>
                </a:cubicBezTo>
                <a:cubicBezTo>
                  <a:pt x="168" y="188"/>
                  <a:pt x="170" y="186"/>
                  <a:pt x="170" y="186"/>
                </a:cubicBezTo>
                <a:cubicBezTo>
                  <a:pt x="171" y="187"/>
                  <a:pt x="170" y="188"/>
                  <a:pt x="169" y="189"/>
                </a:cubicBezTo>
                <a:cubicBezTo>
                  <a:pt x="168" y="191"/>
                  <a:pt x="167" y="191"/>
                  <a:pt x="166" y="191"/>
                </a:cubicBezTo>
                <a:cubicBezTo>
                  <a:pt x="166" y="191"/>
                  <a:pt x="166" y="192"/>
                  <a:pt x="166" y="192"/>
                </a:cubicBezTo>
                <a:cubicBezTo>
                  <a:pt x="163" y="195"/>
                  <a:pt x="162" y="195"/>
                  <a:pt x="162" y="193"/>
                </a:cubicBezTo>
                <a:cubicBezTo>
                  <a:pt x="162" y="193"/>
                  <a:pt x="161" y="193"/>
                  <a:pt x="160" y="194"/>
                </a:cubicBezTo>
                <a:cubicBezTo>
                  <a:pt x="158" y="197"/>
                  <a:pt x="156" y="199"/>
                  <a:pt x="155" y="201"/>
                </a:cubicBezTo>
                <a:cubicBezTo>
                  <a:pt x="153" y="202"/>
                  <a:pt x="152" y="204"/>
                  <a:pt x="151" y="206"/>
                </a:cubicBezTo>
                <a:cubicBezTo>
                  <a:pt x="150" y="208"/>
                  <a:pt x="149" y="210"/>
                  <a:pt x="148" y="211"/>
                </a:cubicBezTo>
                <a:cubicBezTo>
                  <a:pt x="149" y="211"/>
                  <a:pt x="150" y="209"/>
                  <a:pt x="151" y="208"/>
                </a:cubicBezTo>
                <a:cubicBezTo>
                  <a:pt x="151" y="209"/>
                  <a:pt x="150" y="210"/>
                  <a:pt x="150" y="212"/>
                </a:cubicBezTo>
                <a:cubicBezTo>
                  <a:pt x="149" y="213"/>
                  <a:pt x="149" y="215"/>
                  <a:pt x="148" y="217"/>
                </a:cubicBezTo>
                <a:cubicBezTo>
                  <a:pt x="148" y="218"/>
                  <a:pt x="148" y="219"/>
                  <a:pt x="147" y="220"/>
                </a:cubicBezTo>
                <a:cubicBezTo>
                  <a:pt x="146" y="220"/>
                  <a:pt x="145" y="222"/>
                  <a:pt x="144" y="225"/>
                </a:cubicBezTo>
                <a:cubicBezTo>
                  <a:pt x="146" y="223"/>
                  <a:pt x="146" y="223"/>
                  <a:pt x="147" y="223"/>
                </a:cubicBezTo>
                <a:cubicBezTo>
                  <a:pt x="146" y="224"/>
                  <a:pt x="145" y="224"/>
                  <a:pt x="144" y="226"/>
                </a:cubicBezTo>
                <a:cubicBezTo>
                  <a:pt x="144" y="229"/>
                  <a:pt x="146" y="227"/>
                  <a:pt x="147" y="227"/>
                </a:cubicBezTo>
                <a:cubicBezTo>
                  <a:pt x="146" y="228"/>
                  <a:pt x="145" y="230"/>
                  <a:pt x="145" y="231"/>
                </a:cubicBezTo>
                <a:cubicBezTo>
                  <a:pt x="145" y="231"/>
                  <a:pt x="145" y="232"/>
                  <a:pt x="146" y="232"/>
                </a:cubicBezTo>
                <a:cubicBezTo>
                  <a:pt x="146" y="232"/>
                  <a:pt x="146" y="231"/>
                  <a:pt x="146" y="231"/>
                </a:cubicBezTo>
                <a:cubicBezTo>
                  <a:pt x="147" y="229"/>
                  <a:pt x="148" y="227"/>
                  <a:pt x="148" y="225"/>
                </a:cubicBezTo>
                <a:cubicBezTo>
                  <a:pt x="149" y="225"/>
                  <a:pt x="149" y="224"/>
                  <a:pt x="150" y="223"/>
                </a:cubicBezTo>
                <a:cubicBezTo>
                  <a:pt x="150" y="222"/>
                  <a:pt x="151" y="221"/>
                  <a:pt x="151" y="220"/>
                </a:cubicBezTo>
                <a:cubicBezTo>
                  <a:pt x="150" y="222"/>
                  <a:pt x="150" y="224"/>
                  <a:pt x="149" y="225"/>
                </a:cubicBezTo>
                <a:cubicBezTo>
                  <a:pt x="150" y="225"/>
                  <a:pt x="150" y="224"/>
                  <a:pt x="150" y="223"/>
                </a:cubicBezTo>
                <a:cubicBezTo>
                  <a:pt x="151" y="222"/>
                  <a:pt x="153" y="220"/>
                  <a:pt x="152" y="219"/>
                </a:cubicBezTo>
                <a:cubicBezTo>
                  <a:pt x="151" y="219"/>
                  <a:pt x="153" y="217"/>
                  <a:pt x="153" y="217"/>
                </a:cubicBezTo>
                <a:cubicBezTo>
                  <a:pt x="153" y="217"/>
                  <a:pt x="154" y="216"/>
                  <a:pt x="155" y="215"/>
                </a:cubicBezTo>
                <a:cubicBezTo>
                  <a:pt x="156" y="214"/>
                  <a:pt x="157" y="213"/>
                  <a:pt x="158" y="214"/>
                </a:cubicBezTo>
                <a:cubicBezTo>
                  <a:pt x="156" y="215"/>
                  <a:pt x="156" y="217"/>
                  <a:pt x="155" y="219"/>
                </a:cubicBezTo>
                <a:cubicBezTo>
                  <a:pt x="154" y="220"/>
                  <a:pt x="153" y="221"/>
                  <a:pt x="152" y="222"/>
                </a:cubicBezTo>
                <a:cubicBezTo>
                  <a:pt x="151" y="224"/>
                  <a:pt x="151" y="225"/>
                  <a:pt x="150" y="227"/>
                </a:cubicBezTo>
                <a:cubicBezTo>
                  <a:pt x="149" y="229"/>
                  <a:pt x="150" y="229"/>
                  <a:pt x="150" y="229"/>
                </a:cubicBezTo>
                <a:cubicBezTo>
                  <a:pt x="151" y="229"/>
                  <a:pt x="151" y="229"/>
                  <a:pt x="152" y="228"/>
                </a:cubicBezTo>
                <a:cubicBezTo>
                  <a:pt x="152" y="226"/>
                  <a:pt x="153" y="225"/>
                  <a:pt x="153" y="224"/>
                </a:cubicBezTo>
                <a:cubicBezTo>
                  <a:pt x="154" y="222"/>
                  <a:pt x="155" y="221"/>
                  <a:pt x="155" y="220"/>
                </a:cubicBezTo>
                <a:cubicBezTo>
                  <a:pt x="157" y="216"/>
                  <a:pt x="157" y="216"/>
                  <a:pt x="157" y="216"/>
                </a:cubicBezTo>
                <a:cubicBezTo>
                  <a:pt x="158" y="214"/>
                  <a:pt x="159" y="213"/>
                  <a:pt x="159" y="212"/>
                </a:cubicBezTo>
                <a:cubicBezTo>
                  <a:pt x="160" y="211"/>
                  <a:pt x="161" y="210"/>
                  <a:pt x="162" y="210"/>
                </a:cubicBezTo>
                <a:cubicBezTo>
                  <a:pt x="160" y="212"/>
                  <a:pt x="162" y="210"/>
                  <a:pt x="162" y="211"/>
                </a:cubicBezTo>
                <a:cubicBezTo>
                  <a:pt x="162" y="211"/>
                  <a:pt x="162" y="212"/>
                  <a:pt x="161" y="213"/>
                </a:cubicBezTo>
                <a:cubicBezTo>
                  <a:pt x="160" y="214"/>
                  <a:pt x="160" y="215"/>
                  <a:pt x="159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8" y="219"/>
                  <a:pt x="159" y="218"/>
                  <a:pt x="160" y="217"/>
                </a:cubicBezTo>
                <a:cubicBezTo>
                  <a:pt x="161" y="215"/>
                  <a:pt x="163" y="213"/>
                  <a:pt x="164" y="211"/>
                </a:cubicBezTo>
                <a:cubicBezTo>
                  <a:pt x="165" y="209"/>
                  <a:pt x="166" y="209"/>
                  <a:pt x="167" y="208"/>
                </a:cubicBezTo>
                <a:cubicBezTo>
                  <a:pt x="168" y="206"/>
                  <a:pt x="169" y="205"/>
                  <a:pt x="170" y="204"/>
                </a:cubicBezTo>
                <a:cubicBezTo>
                  <a:pt x="170" y="205"/>
                  <a:pt x="169" y="207"/>
                  <a:pt x="167" y="208"/>
                </a:cubicBezTo>
                <a:cubicBezTo>
                  <a:pt x="167" y="209"/>
                  <a:pt x="166" y="210"/>
                  <a:pt x="166" y="210"/>
                </a:cubicBezTo>
                <a:cubicBezTo>
                  <a:pt x="165" y="211"/>
                  <a:pt x="165" y="211"/>
                  <a:pt x="165" y="211"/>
                </a:cubicBezTo>
                <a:cubicBezTo>
                  <a:pt x="165" y="212"/>
                  <a:pt x="165" y="213"/>
                  <a:pt x="164" y="214"/>
                </a:cubicBezTo>
                <a:cubicBezTo>
                  <a:pt x="164" y="214"/>
                  <a:pt x="165" y="212"/>
                  <a:pt x="166" y="210"/>
                </a:cubicBezTo>
                <a:cubicBezTo>
                  <a:pt x="168" y="209"/>
                  <a:pt x="169" y="207"/>
                  <a:pt x="169" y="207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9" y="208"/>
                  <a:pt x="168" y="209"/>
                  <a:pt x="167" y="210"/>
                </a:cubicBezTo>
                <a:cubicBezTo>
                  <a:pt x="166" y="211"/>
                  <a:pt x="166" y="212"/>
                  <a:pt x="166" y="212"/>
                </a:cubicBezTo>
                <a:cubicBezTo>
                  <a:pt x="167" y="211"/>
                  <a:pt x="168" y="209"/>
                  <a:pt x="169" y="209"/>
                </a:cubicBezTo>
                <a:cubicBezTo>
                  <a:pt x="170" y="209"/>
                  <a:pt x="173" y="205"/>
                  <a:pt x="173" y="205"/>
                </a:cubicBezTo>
                <a:cubicBezTo>
                  <a:pt x="173" y="206"/>
                  <a:pt x="172" y="207"/>
                  <a:pt x="171" y="209"/>
                </a:cubicBezTo>
                <a:cubicBezTo>
                  <a:pt x="173" y="207"/>
                  <a:pt x="175" y="207"/>
                  <a:pt x="177" y="203"/>
                </a:cubicBezTo>
                <a:cubicBezTo>
                  <a:pt x="177" y="203"/>
                  <a:pt x="178" y="202"/>
                  <a:pt x="179" y="202"/>
                </a:cubicBezTo>
                <a:cubicBezTo>
                  <a:pt x="180" y="201"/>
                  <a:pt x="181" y="200"/>
                  <a:pt x="182" y="200"/>
                </a:cubicBezTo>
                <a:cubicBezTo>
                  <a:pt x="183" y="199"/>
                  <a:pt x="184" y="198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5" y="197"/>
                  <a:pt x="185" y="197"/>
                </a:cubicBezTo>
                <a:cubicBezTo>
                  <a:pt x="185" y="197"/>
                  <a:pt x="184" y="198"/>
                  <a:pt x="183" y="199"/>
                </a:cubicBezTo>
                <a:cubicBezTo>
                  <a:pt x="182" y="200"/>
                  <a:pt x="182" y="200"/>
                  <a:pt x="183" y="200"/>
                </a:cubicBezTo>
                <a:cubicBezTo>
                  <a:pt x="183" y="200"/>
                  <a:pt x="184" y="200"/>
                  <a:pt x="184" y="199"/>
                </a:cubicBezTo>
                <a:cubicBezTo>
                  <a:pt x="184" y="199"/>
                  <a:pt x="185" y="197"/>
                  <a:pt x="186" y="197"/>
                </a:cubicBezTo>
                <a:cubicBezTo>
                  <a:pt x="187" y="196"/>
                  <a:pt x="188" y="196"/>
                  <a:pt x="188" y="195"/>
                </a:cubicBezTo>
                <a:cubicBezTo>
                  <a:pt x="189" y="195"/>
                  <a:pt x="189" y="194"/>
                  <a:pt x="189" y="194"/>
                </a:cubicBezTo>
                <a:cubicBezTo>
                  <a:pt x="190" y="194"/>
                  <a:pt x="191" y="193"/>
                  <a:pt x="191" y="193"/>
                </a:cubicBezTo>
                <a:cubicBezTo>
                  <a:pt x="191" y="195"/>
                  <a:pt x="192" y="194"/>
                  <a:pt x="194" y="192"/>
                </a:cubicBezTo>
                <a:cubicBezTo>
                  <a:pt x="195" y="192"/>
                  <a:pt x="195" y="191"/>
                  <a:pt x="196" y="191"/>
                </a:cubicBezTo>
                <a:cubicBezTo>
                  <a:pt x="194" y="192"/>
                  <a:pt x="193" y="192"/>
                  <a:pt x="193" y="191"/>
                </a:cubicBezTo>
                <a:cubicBezTo>
                  <a:pt x="194" y="190"/>
                  <a:pt x="193" y="191"/>
                  <a:pt x="192" y="191"/>
                </a:cubicBezTo>
                <a:cubicBezTo>
                  <a:pt x="193" y="190"/>
                  <a:pt x="193" y="189"/>
                  <a:pt x="193" y="188"/>
                </a:cubicBezTo>
                <a:cubicBezTo>
                  <a:pt x="194" y="187"/>
                  <a:pt x="195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7" y="184"/>
                  <a:pt x="197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ubicBezTo>
                  <a:pt x="199" y="182"/>
                  <a:pt x="199" y="181"/>
                  <a:pt x="200" y="181"/>
                </a:cubicBezTo>
                <a:cubicBezTo>
                  <a:pt x="201" y="182"/>
                  <a:pt x="204" y="180"/>
                  <a:pt x="205" y="180"/>
                </a:cubicBezTo>
                <a:cubicBezTo>
                  <a:pt x="206" y="179"/>
                  <a:pt x="207" y="179"/>
                  <a:pt x="208" y="179"/>
                </a:cubicBezTo>
                <a:cubicBezTo>
                  <a:pt x="209" y="179"/>
                  <a:pt x="209" y="180"/>
                  <a:pt x="210" y="179"/>
                </a:cubicBezTo>
                <a:cubicBezTo>
                  <a:pt x="211" y="179"/>
                  <a:pt x="210" y="178"/>
                  <a:pt x="210" y="178"/>
                </a:cubicBezTo>
                <a:cubicBezTo>
                  <a:pt x="209" y="178"/>
                  <a:pt x="210" y="177"/>
                  <a:pt x="208" y="178"/>
                </a:cubicBezTo>
                <a:cubicBezTo>
                  <a:pt x="207" y="178"/>
                  <a:pt x="207" y="177"/>
                  <a:pt x="208" y="177"/>
                </a:cubicBezTo>
                <a:cubicBezTo>
                  <a:pt x="209" y="177"/>
                  <a:pt x="208" y="177"/>
                  <a:pt x="208" y="176"/>
                </a:cubicBezTo>
                <a:cubicBezTo>
                  <a:pt x="208" y="176"/>
                  <a:pt x="208" y="175"/>
                  <a:pt x="207" y="176"/>
                </a:cubicBezTo>
                <a:cubicBezTo>
                  <a:pt x="207" y="176"/>
                  <a:pt x="206" y="176"/>
                  <a:pt x="206" y="176"/>
                </a:cubicBezTo>
                <a:cubicBezTo>
                  <a:pt x="205" y="176"/>
                  <a:pt x="205" y="176"/>
                  <a:pt x="204" y="177"/>
                </a:cubicBezTo>
                <a:cubicBezTo>
                  <a:pt x="203" y="178"/>
                  <a:pt x="201" y="179"/>
                  <a:pt x="200" y="178"/>
                </a:cubicBezTo>
                <a:cubicBezTo>
                  <a:pt x="201" y="177"/>
                  <a:pt x="203" y="177"/>
                  <a:pt x="204" y="176"/>
                </a:cubicBezTo>
                <a:cubicBezTo>
                  <a:pt x="205" y="176"/>
                  <a:pt x="206" y="175"/>
                  <a:pt x="207" y="175"/>
                </a:cubicBezTo>
                <a:cubicBezTo>
                  <a:pt x="211" y="173"/>
                  <a:pt x="214" y="172"/>
                  <a:pt x="217" y="170"/>
                </a:cubicBezTo>
                <a:cubicBezTo>
                  <a:pt x="219" y="169"/>
                  <a:pt x="218" y="169"/>
                  <a:pt x="217" y="169"/>
                </a:cubicBezTo>
                <a:cubicBezTo>
                  <a:pt x="217" y="169"/>
                  <a:pt x="215" y="170"/>
                  <a:pt x="216" y="169"/>
                </a:cubicBezTo>
                <a:cubicBezTo>
                  <a:pt x="217" y="168"/>
                  <a:pt x="218" y="169"/>
                  <a:pt x="219" y="168"/>
                </a:cubicBezTo>
                <a:cubicBezTo>
                  <a:pt x="219" y="167"/>
                  <a:pt x="219" y="167"/>
                  <a:pt x="221" y="166"/>
                </a:cubicBezTo>
                <a:cubicBezTo>
                  <a:pt x="219" y="166"/>
                  <a:pt x="218" y="167"/>
                  <a:pt x="217" y="167"/>
                </a:cubicBezTo>
                <a:cubicBezTo>
                  <a:pt x="217" y="167"/>
                  <a:pt x="217" y="166"/>
                  <a:pt x="218" y="166"/>
                </a:cubicBezTo>
                <a:cubicBezTo>
                  <a:pt x="219" y="165"/>
                  <a:pt x="220" y="165"/>
                  <a:pt x="221" y="165"/>
                </a:cubicBezTo>
                <a:cubicBezTo>
                  <a:pt x="221" y="165"/>
                  <a:pt x="221" y="165"/>
                  <a:pt x="221" y="165"/>
                </a:cubicBezTo>
                <a:cubicBezTo>
                  <a:pt x="223" y="166"/>
                  <a:pt x="225" y="166"/>
                  <a:pt x="230" y="165"/>
                </a:cubicBezTo>
                <a:cubicBezTo>
                  <a:pt x="228" y="166"/>
                  <a:pt x="228" y="166"/>
                  <a:pt x="227" y="166"/>
                </a:cubicBezTo>
                <a:cubicBezTo>
                  <a:pt x="228" y="167"/>
                  <a:pt x="230" y="166"/>
                  <a:pt x="231" y="167"/>
                </a:cubicBezTo>
                <a:cubicBezTo>
                  <a:pt x="232" y="167"/>
                  <a:pt x="234" y="167"/>
                  <a:pt x="236" y="166"/>
                </a:cubicBezTo>
                <a:cubicBezTo>
                  <a:pt x="236" y="165"/>
                  <a:pt x="234" y="165"/>
                  <a:pt x="232" y="165"/>
                </a:cubicBezTo>
                <a:cubicBezTo>
                  <a:pt x="233" y="165"/>
                  <a:pt x="235" y="165"/>
                  <a:pt x="235" y="164"/>
                </a:cubicBezTo>
                <a:cubicBezTo>
                  <a:pt x="234" y="163"/>
                  <a:pt x="234" y="162"/>
                  <a:pt x="231" y="163"/>
                </a:cubicBezTo>
                <a:cubicBezTo>
                  <a:pt x="229" y="163"/>
                  <a:pt x="227" y="163"/>
                  <a:pt x="225" y="164"/>
                </a:cubicBezTo>
                <a:cubicBezTo>
                  <a:pt x="223" y="164"/>
                  <a:pt x="221" y="164"/>
                  <a:pt x="220" y="165"/>
                </a:cubicBezTo>
                <a:cubicBezTo>
                  <a:pt x="219" y="165"/>
                  <a:pt x="216" y="166"/>
                  <a:pt x="215" y="165"/>
                </a:cubicBezTo>
                <a:cubicBezTo>
                  <a:pt x="215" y="164"/>
                  <a:pt x="218" y="165"/>
                  <a:pt x="219" y="164"/>
                </a:cubicBezTo>
                <a:cubicBezTo>
                  <a:pt x="220" y="164"/>
                  <a:pt x="221" y="163"/>
                  <a:pt x="223" y="163"/>
                </a:cubicBezTo>
                <a:cubicBezTo>
                  <a:pt x="226" y="163"/>
                  <a:pt x="230" y="162"/>
                  <a:pt x="234" y="162"/>
                </a:cubicBezTo>
                <a:cubicBezTo>
                  <a:pt x="234" y="162"/>
                  <a:pt x="234" y="161"/>
                  <a:pt x="234" y="161"/>
                </a:cubicBezTo>
                <a:cubicBezTo>
                  <a:pt x="236" y="160"/>
                  <a:pt x="237" y="160"/>
                  <a:pt x="239" y="160"/>
                </a:cubicBezTo>
                <a:cubicBezTo>
                  <a:pt x="240" y="159"/>
                  <a:pt x="242" y="159"/>
                  <a:pt x="244" y="160"/>
                </a:cubicBezTo>
                <a:cubicBezTo>
                  <a:pt x="245" y="160"/>
                  <a:pt x="246" y="160"/>
                  <a:pt x="248" y="160"/>
                </a:cubicBezTo>
                <a:cubicBezTo>
                  <a:pt x="249" y="160"/>
                  <a:pt x="251" y="160"/>
                  <a:pt x="252" y="160"/>
                </a:cubicBezTo>
                <a:cubicBezTo>
                  <a:pt x="255" y="160"/>
                  <a:pt x="255" y="161"/>
                  <a:pt x="256" y="161"/>
                </a:cubicBezTo>
                <a:cubicBezTo>
                  <a:pt x="257" y="161"/>
                  <a:pt x="257" y="162"/>
                  <a:pt x="257" y="162"/>
                </a:cubicBezTo>
                <a:cubicBezTo>
                  <a:pt x="256" y="162"/>
                  <a:pt x="254" y="162"/>
                  <a:pt x="253" y="161"/>
                </a:cubicBezTo>
                <a:cubicBezTo>
                  <a:pt x="253" y="161"/>
                  <a:pt x="253" y="161"/>
                  <a:pt x="252" y="161"/>
                </a:cubicBezTo>
                <a:cubicBezTo>
                  <a:pt x="255" y="162"/>
                  <a:pt x="255" y="163"/>
                  <a:pt x="251" y="163"/>
                </a:cubicBezTo>
                <a:cubicBezTo>
                  <a:pt x="250" y="163"/>
                  <a:pt x="249" y="163"/>
                  <a:pt x="248" y="163"/>
                </a:cubicBezTo>
                <a:cubicBezTo>
                  <a:pt x="247" y="163"/>
                  <a:pt x="246" y="164"/>
                  <a:pt x="245" y="164"/>
                </a:cubicBezTo>
                <a:cubicBezTo>
                  <a:pt x="244" y="164"/>
                  <a:pt x="242" y="164"/>
                  <a:pt x="241" y="165"/>
                </a:cubicBezTo>
                <a:cubicBezTo>
                  <a:pt x="240" y="165"/>
                  <a:pt x="239" y="165"/>
                  <a:pt x="237" y="165"/>
                </a:cubicBezTo>
                <a:cubicBezTo>
                  <a:pt x="239" y="165"/>
                  <a:pt x="240" y="165"/>
                  <a:pt x="241" y="166"/>
                </a:cubicBezTo>
                <a:cubicBezTo>
                  <a:pt x="242" y="166"/>
                  <a:pt x="244" y="166"/>
                  <a:pt x="245" y="166"/>
                </a:cubicBezTo>
                <a:cubicBezTo>
                  <a:pt x="246" y="166"/>
                  <a:pt x="247" y="165"/>
                  <a:pt x="248" y="165"/>
                </a:cubicBezTo>
                <a:cubicBezTo>
                  <a:pt x="248" y="166"/>
                  <a:pt x="249" y="166"/>
                  <a:pt x="250" y="166"/>
                </a:cubicBezTo>
                <a:cubicBezTo>
                  <a:pt x="252" y="166"/>
                  <a:pt x="254" y="166"/>
                  <a:pt x="254" y="167"/>
                </a:cubicBezTo>
                <a:cubicBezTo>
                  <a:pt x="253" y="167"/>
                  <a:pt x="252" y="167"/>
                  <a:pt x="250" y="167"/>
                </a:cubicBezTo>
                <a:cubicBezTo>
                  <a:pt x="249" y="166"/>
                  <a:pt x="247" y="166"/>
                  <a:pt x="245" y="167"/>
                </a:cubicBezTo>
                <a:cubicBezTo>
                  <a:pt x="246" y="167"/>
                  <a:pt x="247" y="167"/>
                  <a:pt x="247" y="167"/>
                </a:cubicBezTo>
                <a:cubicBezTo>
                  <a:pt x="248" y="167"/>
                  <a:pt x="248" y="167"/>
                  <a:pt x="248" y="167"/>
                </a:cubicBezTo>
                <a:cubicBezTo>
                  <a:pt x="249" y="168"/>
                  <a:pt x="251" y="168"/>
                  <a:pt x="252" y="168"/>
                </a:cubicBezTo>
                <a:cubicBezTo>
                  <a:pt x="253" y="167"/>
                  <a:pt x="254" y="167"/>
                  <a:pt x="255" y="168"/>
                </a:cubicBezTo>
                <a:cubicBezTo>
                  <a:pt x="256" y="168"/>
                  <a:pt x="257" y="168"/>
                  <a:pt x="258" y="168"/>
                </a:cubicBezTo>
                <a:cubicBezTo>
                  <a:pt x="259" y="169"/>
                  <a:pt x="261" y="170"/>
                  <a:pt x="263" y="170"/>
                </a:cubicBezTo>
                <a:cubicBezTo>
                  <a:pt x="265" y="171"/>
                  <a:pt x="265" y="171"/>
                  <a:pt x="265" y="170"/>
                </a:cubicBezTo>
                <a:cubicBezTo>
                  <a:pt x="265" y="170"/>
                  <a:pt x="265" y="169"/>
                  <a:pt x="266" y="170"/>
                </a:cubicBezTo>
                <a:cubicBezTo>
                  <a:pt x="268" y="170"/>
                  <a:pt x="268" y="171"/>
                  <a:pt x="268" y="171"/>
                </a:cubicBezTo>
                <a:cubicBezTo>
                  <a:pt x="267" y="172"/>
                  <a:pt x="267" y="172"/>
                  <a:pt x="265" y="172"/>
                </a:cubicBezTo>
                <a:cubicBezTo>
                  <a:pt x="264" y="172"/>
                  <a:pt x="264" y="171"/>
                  <a:pt x="263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59" y="171"/>
                  <a:pt x="258" y="170"/>
                  <a:pt x="257" y="170"/>
                </a:cubicBezTo>
                <a:cubicBezTo>
                  <a:pt x="256" y="170"/>
                  <a:pt x="255" y="170"/>
                  <a:pt x="255" y="170"/>
                </a:cubicBezTo>
                <a:cubicBezTo>
                  <a:pt x="254" y="170"/>
                  <a:pt x="254" y="170"/>
                  <a:pt x="253" y="170"/>
                </a:cubicBezTo>
                <a:cubicBezTo>
                  <a:pt x="253" y="170"/>
                  <a:pt x="252" y="171"/>
                  <a:pt x="252" y="171"/>
                </a:cubicBezTo>
                <a:cubicBezTo>
                  <a:pt x="252" y="171"/>
                  <a:pt x="253" y="172"/>
                  <a:pt x="254" y="172"/>
                </a:cubicBezTo>
                <a:cubicBezTo>
                  <a:pt x="256" y="172"/>
                  <a:pt x="253" y="172"/>
                  <a:pt x="254" y="171"/>
                </a:cubicBezTo>
                <a:cubicBezTo>
                  <a:pt x="255" y="171"/>
                  <a:pt x="256" y="171"/>
                  <a:pt x="256" y="171"/>
                </a:cubicBezTo>
                <a:cubicBezTo>
                  <a:pt x="256" y="172"/>
                  <a:pt x="258" y="172"/>
                  <a:pt x="259" y="173"/>
                </a:cubicBezTo>
                <a:cubicBezTo>
                  <a:pt x="258" y="172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4" y="172"/>
                  <a:pt x="252" y="172"/>
                  <a:pt x="250" y="173"/>
                </a:cubicBezTo>
                <a:cubicBezTo>
                  <a:pt x="249" y="173"/>
                  <a:pt x="247" y="174"/>
                  <a:pt x="246" y="173"/>
                </a:cubicBezTo>
                <a:cubicBezTo>
                  <a:pt x="244" y="172"/>
                  <a:pt x="242" y="173"/>
                  <a:pt x="240" y="173"/>
                </a:cubicBezTo>
                <a:cubicBezTo>
                  <a:pt x="240" y="174"/>
                  <a:pt x="241" y="174"/>
                  <a:pt x="242" y="174"/>
                </a:cubicBezTo>
                <a:cubicBezTo>
                  <a:pt x="243" y="174"/>
                  <a:pt x="244" y="174"/>
                  <a:pt x="244" y="174"/>
                </a:cubicBezTo>
                <a:cubicBezTo>
                  <a:pt x="244" y="174"/>
                  <a:pt x="244" y="174"/>
                  <a:pt x="244" y="174"/>
                </a:cubicBezTo>
                <a:cubicBezTo>
                  <a:pt x="243" y="174"/>
                  <a:pt x="243" y="174"/>
                  <a:pt x="242" y="174"/>
                </a:cubicBezTo>
                <a:cubicBezTo>
                  <a:pt x="241" y="174"/>
                  <a:pt x="240" y="174"/>
                  <a:pt x="238" y="174"/>
                </a:cubicBezTo>
                <a:cubicBezTo>
                  <a:pt x="239" y="174"/>
                  <a:pt x="240" y="174"/>
                  <a:pt x="240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38" y="174"/>
                  <a:pt x="238" y="176"/>
                  <a:pt x="236" y="176"/>
                </a:cubicBezTo>
                <a:cubicBezTo>
                  <a:pt x="235" y="175"/>
                  <a:pt x="233" y="176"/>
                  <a:pt x="232" y="176"/>
                </a:cubicBezTo>
                <a:cubicBezTo>
                  <a:pt x="233" y="176"/>
                  <a:pt x="234" y="176"/>
                  <a:pt x="235" y="177"/>
                </a:cubicBezTo>
                <a:cubicBezTo>
                  <a:pt x="234" y="177"/>
                  <a:pt x="233" y="177"/>
                  <a:pt x="232" y="177"/>
                </a:cubicBezTo>
                <a:cubicBezTo>
                  <a:pt x="230" y="177"/>
                  <a:pt x="229" y="178"/>
                  <a:pt x="228" y="178"/>
                </a:cubicBezTo>
                <a:cubicBezTo>
                  <a:pt x="226" y="178"/>
                  <a:pt x="225" y="178"/>
                  <a:pt x="224" y="179"/>
                </a:cubicBezTo>
                <a:cubicBezTo>
                  <a:pt x="223" y="179"/>
                  <a:pt x="222" y="179"/>
                  <a:pt x="221" y="180"/>
                </a:cubicBezTo>
                <a:cubicBezTo>
                  <a:pt x="223" y="180"/>
                  <a:pt x="226" y="178"/>
                  <a:pt x="228" y="179"/>
                </a:cubicBezTo>
                <a:cubicBezTo>
                  <a:pt x="226" y="180"/>
                  <a:pt x="225" y="180"/>
                  <a:pt x="224" y="180"/>
                </a:cubicBezTo>
                <a:cubicBezTo>
                  <a:pt x="223" y="180"/>
                  <a:pt x="222" y="180"/>
                  <a:pt x="221" y="181"/>
                </a:cubicBezTo>
                <a:cubicBezTo>
                  <a:pt x="221" y="182"/>
                  <a:pt x="223" y="181"/>
                  <a:pt x="224" y="181"/>
                </a:cubicBezTo>
                <a:cubicBezTo>
                  <a:pt x="224" y="181"/>
                  <a:pt x="224" y="182"/>
                  <a:pt x="224" y="182"/>
                </a:cubicBezTo>
                <a:cubicBezTo>
                  <a:pt x="224" y="183"/>
                  <a:pt x="223" y="184"/>
                  <a:pt x="222" y="185"/>
                </a:cubicBezTo>
                <a:cubicBezTo>
                  <a:pt x="222" y="185"/>
                  <a:pt x="222" y="186"/>
                  <a:pt x="222" y="187"/>
                </a:cubicBezTo>
                <a:cubicBezTo>
                  <a:pt x="222" y="187"/>
                  <a:pt x="223" y="187"/>
                  <a:pt x="224" y="186"/>
                </a:cubicBezTo>
                <a:cubicBezTo>
                  <a:pt x="226" y="186"/>
                  <a:pt x="227" y="186"/>
                  <a:pt x="228" y="187"/>
                </a:cubicBezTo>
                <a:cubicBezTo>
                  <a:pt x="228" y="186"/>
                  <a:pt x="231" y="184"/>
                  <a:pt x="234" y="185"/>
                </a:cubicBezTo>
                <a:cubicBezTo>
                  <a:pt x="236" y="185"/>
                  <a:pt x="236" y="184"/>
                  <a:pt x="236" y="184"/>
                </a:cubicBezTo>
                <a:cubicBezTo>
                  <a:pt x="236" y="183"/>
                  <a:pt x="235" y="183"/>
                  <a:pt x="235" y="183"/>
                </a:cubicBezTo>
                <a:cubicBezTo>
                  <a:pt x="235" y="183"/>
                  <a:pt x="235" y="183"/>
                  <a:pt x="235" y="183"/>
                </a:cubicBezTo>
                <a:cubicBezTo>
                  <a:pt x="236" y="182"/>
                  <a:pt x="234" y="183"/>
                  <a:pt x="234" y="183"/>
                </a:cubicBezTo>
                <a:cubicBezTo>
                  <a:pt x="235" y="182"/>
                  <a:pt x="235" y="181"/>
                  <a:pt x="236" y="182"/>
                </a:cubicBezTo>
                <a:cubicBezTo>
                  <a:pt x="237" y="182"/>
                  <a:pt x="237" y="182"/>
                  <a:pt x="238" y="182"/>
                </a:cubicBezTo>
                <a:cubicBezTo>
                  <a:pt x="239" y="182"/>
                  <a:pt x="240" y="182"/>
                  <a:pt x="241" y="182"/>
                </a:cubicBezTo>
                <a:cubicBezTo>
                  <a:pt x="243" y="182"/>
                  <a:pt x="245" y="182"/>
                  <a:pt x="246" y="183"/>
                </a:cubicBezTo>
                <a:cubicBezTo>
                  <a:pt x="250" y="184"/>
                  <a:pt x="250" y="184"/>
                  <a:pt x="249" y="186"/>
                </a:cubicBezTo>
                <a:cubicBezTo>
                  <a:pt x="249" y="186"/>
                  <a:pt x="248" y="187"/>
                  <a:pt x="250" y="187"/>
                </a:cubicBezTo>
                <a:cubicBezTo>
                  <a:pt x="250" y="187"/>
                  <a:pt x="251" y="187"/>
                  <a:pt x="252" y="187"/>
                </a:cubicBezTo>
                <a:cubicBezTo>
                  <a:pt x="253" y="187"/>
                  <a:pt x="254" y="187"/>
                  <a:pt x="255" y="187"/>
                </a:cubicBezTo>
                <a:cubicBezTo>
                  <a:pt x="256" y="187"/>
                  <a:pt x="257" y="187"/>
                  <a:pt x="258" y="187"/>
                </a:cubicBezTo>
                <a:cubicBezTo>
                  <a:pt x="259" y="187"/>
                  <a:pt x="260" y="187"/>
                  <a:pt x="261" y="188"/>
                </a:cubicBezTo>
                <a:cubicBezTo>
                  <a:pt x="257" y="188"/>
                  <a:pt x="261" y="189"/>
                  <a:pt x="261" y="189"/>
                </a:cubicBezTo>
                <a:cubicBezTo>
                  <a:pt x="260" y="190"/>
                  <a:pt x="260" y="189"/>
                  <a:pt x="258" y="188"/>
                </a:cubicBezTo>
                <a:cubicBezTo>
                  <a:pt x="260" y="189"/>
                  <a:pt x="259" y="191"/>
                  <a:pt x="261" y="191"/>
                </a:cubicBezTo>
                <a:cubicBezTo>
                  <a:pt x="262" y="191"/>
                  <a:pt x="262" y="191"/>
                  <a:pt x="263" y="191"/>
                </a:cubicBezTo>
                <a:cubicBezTo>
                  <a:pt x="265" y="192"/>
                  <a:pt x="265" y="192"/>
                  <a:pt x="265" y="192"/>
                </a:cubicBezTo>
                <a:cubicBezTo>
                  <a:pt x="266" y="193"/>
                  <a:pt x="268" y="193"/>
                  <a:pt x="269" y="193"/>
                </a:cubicBezTo>
                <a:cubicBezTo>
                  <a:pt x="268" y="193"/>
                  <a:pt x="267" y="192"/>
                  <a:pt x="266" y="191"/>
                </a:cubicBezTo>
                <a:cubicBezTo>
                  <a:pt x="265" y="191"/>
                  <a:pt x="264" y="190"/>
                  <a:pt x="263" y="190"/>
                </a:cubicBezTo>
                <a:cubicBezTo>
                  <a:pt x="262" y="190"/>
                  <a:pt x="262" y="189"/>
                  <a:pt x="262" y="189"/>
                </a:cubicBezTo>
                <a:cubicBezTo>
                  <a:pt x="263" y="189"/>
                  <a:pt x="264" y="189"/>
                  <a:pt x="264" y="189"/>
                </a:cubicBezTo>
                <a:cubicBezTo>
                  <a:pt x="264" y="189"/>
                  <a:pt x="264" y="189"/>
                  <a:pt x="263" y="189"/>
                </a:cubicBezTo>
                <a:cubicBezTo>
                  <a:pt x="263" y="187"/>
                  <a:pt x="264" y="186"/>
                  <a:pt x="267" y="188"/>
                </a:cubicBezTo>
                <a:cubicBezTo>
                  <a:pt x="268" y="188"/>
                  <a:pt x="268" y="188"/>
                  <a:pt x="269" y="188"/>
                </a:cubicBezTo>
                <a:cubicBezTo>
                  <a:pt x="270" y="188"/>
                  <a:pt x="271" y="188"/>
                  <a:pt x="272" y="188"/>
                </a:cubicBezTo>
                <a:cubicBezTo>
                  <a:pt x="272" y="189"/>
                  <a:pt x="273" y="189"/>
                  <a:pt x="274" y="189"/>
                </a:cubicBezTo>
                <a:cubicBezTo>
                  <a:pt x="276" y="191"/>
                  <a:pt x="276" y="193"/>
                  <a:pt x="275" y="194"/>
                </a:cubicBezTo>
                <a:cubicBezTo>
                  <a:pt x="274" y="195"/>
                  <a:pt x="273" y="194"/>
                  <a:pt x="273" y="195"/>
                </a:cubicBezTo>
                <a:cubicBezTo>
                  <a:pt x="273" y="196"/>
                  <a:pt x="273" y="196"/>
                  <a:pt x="273" y="196"/>
                </a:cubicBezTo>
                <a:cubicBezTo>
                  <a:pt x="274" y="197"/>
                  <a:pt x="274" y="197"/>
                  <a:pt x="275" y="197"/>
                </a:cubicBezTo>
                <a:cubicBezTo>
                  <a:pt x="276" y="197"/>
                  <a:pt x="277" y="197"/>
                  <a:pt x="278" y="198"/>
                </a:cubicBezTo>
                <a:cubicBezTo>
                  <a:pt x="279" y="198"/>
                  <a:pt x="281" y="198"/>
                  <a:pt x="282" y="199"/>
                </a:cubicBezTo>
                <a:cubicBezTo>
                  <a:pt x="282" y="199"/>
                  <a:pt x="283" y="199"/>
                  <a:pt x="283" y="200"/>
                </a:cubicBezTo>
                <a:cubicBezTo>
                  <a:pt x="283" y="200"/>
                  <a:pt x="281" y="199"/>
                  <a:pt x="282" y="200"/>
                </a:cubicBezTo>
                <a:cubicBezTo>
                  <a:pt x="283" y="201"/>
                  <a:pt x="283" y="202"/>
                  <a:pt x="284" y="202"/>
                </a:cubicBezTo>
                <a:cubicBezTo>
                  <a:pt x="285" y="203"/>
                  <a:pt x="286" y="203"/>
                  <a:pt x="286" y="204"/>
                </a:cubicBezTo>
                <a:cubicBezTo>
                  <a:pt x="288" y="204"/>
                  <a:pt x="288" y="203"/>
                  <a:pt x="287" y="201"/>
                </a:cubicBezTo>
                <a:cubicBezTo>
                  <a:pt x="287" y="201"/>
                  <a:pt x="287" y="200"/>
                  <a:pt x="288" y="200"/>
                </a:cubicBezTo>
                <a:cubicBezTo>
                  <a:pt x="288" y="201"/>
                  <a:pt x="289" y="202"/>
                  <a:pt x="289" y="202"/>
                </a:cubicBezTo>
                <a:cubicBezTo>
                  <a:pt x="290" y="203"/>
                  <a:pt x="290" y="203"/>
                  <a:pt x="289" y="203"/>
                </a:cubicBezTo>
                <a:cubicBezTo>
                  <a:pt x="289" y="203"/>
                  <a:pt x="289" y="204"/>
                  <a:pt x="289" y="204"/>
                </a:cubicBezTo>
                <a:cubicBezTo>
                  <a:pt x="290" y="205"/>
                  <a:pt x="290" y="206"/>
                  <a:pt x="290" y="206"/>
                </a:cubicBezTo>
                <a:cubicBezTo>
                  <a:pt x="291" y="207"/>
                  <a:pt x="291" y="207"/>
                  <a:pt x="291" y="208"/>
                </a:cubicBezTo>
                <a:cubicBezTo>
                  <a:pt x="291" y="208"/>
                  <a:pt x="291" y="208"/>
                  <a:pt x="291" y="209"/>
                </a:cubicBezTo>
                <a:cubicBezTo>
                  <a:pt x="292" y="211"/>
                  <a:pt x="293" y="212"/>
                  <a:pt x="294" y="214"/>
                </a:cubicBezTo>
                <a:cubicBezTo>
                  <a:pt x="295" y="214"/>
                  <a:pt x="294" y="214"/>
                  <a:pt x="295" y="214"/>
                </a:cubicBezTo>
                <a:cubicBezTo>
                  <a:pt x="294" y="213"/>
                  <a:pt x="293" y="213"/>
                  <a:pt x="292" y="212"/>
                </a:cubicBezTo>
                <a:cubicBezTo>
                  <a:pt x="292" y="211"/>
                  <a:pt x="291" y="210"/>
                  <a:pt x="290" y="209"/>
                </a:cubicBezTo>
                <a:cubicBezTo>
                  <a:pt x="290" y="209"/>
                  <a:pt x="290" y="209"/>
                  <a:pt x="290" y="210"/>
                </a:cubicBezTo>
                <a:cubicBezTo>
                  <a:pt x="291" y="211"/>
                  <a:pt x="292" y="212"/>
                  <a:pt x="292" y="213"/>
                </a:cubicBezTo>
                <a:cubicBezTo>
                  <a:pt x="293" y="213"/>
                  <a:pt x="293" y="214"/>
                  <a:pt x="293" y="214"/>
                </a:cubicBezTo>
                <a:cubicBezTo>
                  <a:pt x="294" y="215"/>
                  <a:pt x="294" y="215"/>
                  <a:pt x="294" y="216"/>
                </a:cubicBezTo>
                <a:cubicBezTo>
                  <a:pt x="294" y="218"/>
                  <a:pt x="295" y="219"/>
                  <a:pt x="295" y="221"/>
                </a:cubicBezTo>
                <a:cubicBezTo>
                  <a:pt x="296" y="221"/>
                  <a:pt x="296" y="222"/>
                  <a:pt x="296" y="222"/>
                </a:cubicBezTo>
                <a:cubicBezTo>
                  <a:pt x="297" y="222"/>
                  <a:pt x="298" y="222"/>
                  <a:pt x="297" y="220"/>
                </a:cubicBezTo>
                <a:cubicBezTo>
                  <a:pt x="297" y="219"/>
                  <a:pt x="297" y="219"/>
                  <a:pt x="296" y="219"/>
                </a:cubicBezTo>
                <a:cubicBezTo>
                  <a:pt x="296" y="219"/>
                  <a:pt x="296" y="220"/>
                  <a:pt x="296" y="219"/>
                </a:cubicBezTo>
                <a:cubicBezTo>
                  <a:pt x="295" y="218"/>
                  <a:pt x="294" y="217"/>
                  <a:pt x="295" y="217"/>
                </a:cubicBezTo>
                <a:cubicBezTo>
                  <a:pt x="296" y="217"/>
                  <a:pt x="294" y="216"/>
                  <a:pt x="295" y="215"/>
                </a:cubicBezTo>
                <a:cubicBezTo>
                  <a:pt x="296" y="217"/>
                  <a:pt x="298" y="217"/>
                  <a:pt x="298" y="219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298" y="220"/>
                  <a:pt x="298" y="220"/>
                  <a:pt x="298" y="220"/>
                </a:cubicBezTo>
                <a:cubicBezTo>
                  <a:pt x="300" y="221"/>
                  <a:pt x="302" y="224"/>
                  <a:pt x="303" y="227"/>
                </a:cubicBezTo>
                <a:cubicBezTo>
                  <a:pt x="304" y="228"/>
                  <a:pt x="304" y="229"/>
                  <a:pt x="304" y="230"/>
                </a:cubicBezTo>
                <a:cubicBezTo>
                  <a:pt x="303" y="231"/>
                  <a:pt x="303" y="232"/>
                  <a:pt x="302" y="232"/>
                </a:cubicBezTo>
                <a:cubicBezTo>
                  <a:pt x="302" y="232"/>
                  <a:pt x="301" y="232"/>
                  <a:pt x="300" y="233"/>
                </a:cubicBezTo>
                <a:cubicBezTo>
                  <a:pt x="300" y="234"/>
                  <a:pt x="301" y="236"/>
                  <a:pt x="302" y="237"/>
                </a:cubicBezTo>
                <a:cubicBezTo>
                  <a:pt x="303" y="238"/>
                  <a:pt x="303" y="239"/>
                  <a:pt x="303" y="240"/>
                </a:cubicBezTo>
                <a:cubicBezTo>
                  <a:pt x="303" y="241"/>
                  <a:pt x="303" y="242"/>
                  <a:pt x="303" y="244"/>
                </a:cubicBezTo>
                <a:cubicBezTo>
                  <a:pt x="303" y="245"/>
                  <a:pt x="303" y="246"/>
                  <a:pt x="303" y="247"/>
                </a:cubicBezTo>
                <a:cubicBezTo>
                  <a:pt x="304" y="244"/>
                  <a:pt x="303" y="241"/>
                  <a:pt x="303" y="239"/>
                </a:cubicBezTo>
                <a:cubicBezTo>
                  <a:pt x="303" y="238"/>
                  <a:pt x="303" y="238"/>
                  <a:pt x="303" y="238"/>
                </a:cubicBezTo>
                <a:cubicBezTo>
                  <a:pt x="303" y="237"/>
                  <a:pt x="303" y="237"/>
                  <a:pt x="303" y="237"/>
                </a:cubicBezTo>
                <a:cubicBezTo>
                  <a:pt x="303" y="236"/>
                  <a:pt x="303" y="236"/>
                  <a:pt x="303" y="235"/>
                </a:cubicBezTo>
                <a:cubicBezTo>
                  <a:pt x="303" y="235"/>
                  <a:pt x="303" y="234"/>
                  <a:pt x="303" y="233"/>
                </a:cubicBezTo>
                <a:cubicBezTo>
                  <a:pt x="304" y="235"/>
                  <a:pt x="304" y="237"/>
                  <a:pt x="304" y="238"/>
                </a:cubicBezTo>
                <a:cubicBezTo>
                  <a:pt x="304" y="240"/>
                  <a:pt x="304" y="241"/>
                  <a:pt x="305" y="243"/>
                </a:cubicBezTo>
                <a:cubicBezTo>
                  <a:pt x="305" y="242"/>
                  <a:pt x="306" y="241"/>
                  <a:pt x="306" y="244"/>
                </a:cubicBezTo>
                <a:cubicBezTo>
                  <a:pt x="306" y="245"/>
                  <a:pt x="306" y="246"/>
                  <a:pt x="306" y="246"/>
                </a:cubicBezTo>
                <a:cubicBezTo>
                  <a:pt x="306" y="248"/>
                  <a:pt x="306" y="249"/>
                  <a:pt x="307" y="251"/>
                </a:cubicBezTo>
                <a:cubicBezTo>
                  <a:pt x="307" y="252"/>
                  <a:pt x="307" y="253"/>
                  <a:pt x="307" y="254"/>
                </a:cubicBezTo>
                <a:cubicBezTo>
                  <a:pt x="307" y="253"/>
                  <a:pt x="308" y="252"/>
                  <a:pt x="308" y="251"/>
                </a:cubicBezTo>
                <a:cubicBezTo>
                  <a:pt x="308" y="249"/>
                  <a:pt x="308" y="248"/>
                  <a:pt x="308" y="247"/>
                </a:cubicBezTo>
                <a:cubicBezTo>
                  <a:pt x="308" y="245"/>
                  <a:pt x="308" y="244"/>
                  <a:pt x="308" y="243"/>
                </a:cubicBezTo>
                <a:cubicBezTo>
                  <a:pt x="308" y="241"/>
                  <a:pt x="308" y="240"/>
                  <a:pt x="308" y="239"/>
                </a:cubicBezTo>
                <a:cubicBezTo>
                  <a:pt x="309" y="241"/>
                  <a:pt x="309" y="243"/>
                  <a:pt x="310" y="245"/>
                </a:cubicBezTo>
                <a:cubicBezTo>
                  <a:pt x="310" y="245"/>
                  <a:pt x="310" y="245"/>
                  <a:pt x="310" y="244"/>
                </a:cubicBezTo>
                <a:cubicBezTo>
                  <a:pt x="310" y="243"/>
                  <a:pt x="309" y="242"/>
                  <a:pt x="309" y="241"/>
                </a:cubicBezTo>
                <a:cubicBezTo>
                  <a:pt x="309" y="239"/>
                  <a:pt x="309" y="237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09" y="236"/>
                  <a:pt x="309" y="236"/>
                  <a:pt x="309" y="236"/>
                </a:cubicBezTo>
                <a:cubicBezTo>
                  <a:pt x="310" y="240"/>
                  <a:pt x="311" y="243"/>
                  <a:pt x="310" y="248"/>
                </a:cubicBezTo>
                <a:cubicBezTo>
                  <a:pt x="310" y="248"/>
                  <a:pt x="311" y="248"/>
                  <a:pt x="311" y="248"/>
                </a:cubicBezTo>
                <a:cubicBezTo>
                  <a:pt x="312" y="250"/>
                  <a:pt x="312" y="253"/>
                  <a:pt x="312" y="256"/>
                </a:cubicBezTo>
                <a:cubicBezTo>
                  <a:pt x="311" y="260"/>
                  <a:pt x="313" y="256"/>
                  <a:pt x="313" y="257"/>
                </a:cubicBezTo>
                <a:cubicBezTo>
                  <a:pt x="313" y="258"/>
                  <a:pt x="313" y="257"/>
                  <a:pt x="313" y="256"/>
                </a:cubicBezTo>
                <a:cubicBezTo>
                  <a:pt x="313" y="253"/>
                  <a:pt x="313" y="251"/>
                  <a:pt x="314" y="247"/>
                </a:cubicBezTo>
                <a:cubicBezTo>
                  <a:pt x="314" y="248"/>
                  <a:pt x="314" y="249"/>
                  <a:pt x="314" y="249"/>
                </a:cubicBezTo>
                <a:cubicBezTo>
                  <a:pt x="314" y="250"/>
                  <a:pt x="314" y="251"/>
                  <a:pt x="314" y="251"/>
                </a:cubicBezTo>
                <a:cubicBezTo>
                  <a:pt x="315" y="251"/>
                  <a:pt x="315" y="249"/>
                  <a:pt x="315" y="249"/>
                </a:cubicBezTo>
                <a:cubicBezTo>
                  <a:pt x="314" y="247"/>
                  <a:pt x="314" y="246"/>
                  <a:pt x="314" y="245"/>
                </a:cubicBezTo>
                <a:cubicBezTo>
                  <a:pt x="314" y="243"/>
                  <a:pt x="314" y="243"/>
                  <a:pt x="314" y="243"/>
                </a:cubicBezTo>
                <a:cubicBezTo>
                  <a:pt x="314" y="242"/>
                  <a:pt x="314" y="242"/>
                  <a:pt x="314" y="241"/>
                </a:cubicBezTo>
                <a:cubicBezTo>
                  <a:pt x="315" y="241"/>
                  <a:pt x="315" y="242"/>
                  <a:pt x="315" y="243"/>
                </a:cubicBezTo>
                <a:cubicBezTo>
                  <a:pt x="315" y="243"/>
                  <a:pt x="315" y="244"/>
                  <a:pt x="315" y="245"/>
                </a:cubicBezTo>
                <a:cubicBezTo>
                  <a:pt x="315" y="246"/>
                  <a:pt x="315" y="248"/>
                  <a:pt x="316" y="248"/>
                </a:cubicBezTo>
                <a:cubicBezTo>
                  <a:pt x="316" y="248"/>
                  <a:pt x="316" y="248"/>
                  <a:pt x="316" y="249"/>
                </a:cubicBezTo>
                <a:cubicBezTo>
                  <a:pt x="316" y="249"/>
                  <a:pt x="316" y="250"/>
                  <a:pt x="316" y="250"/>
                </a:cubicBezTo>
                <a:cubicBezTo>
                  <a:pt x="316" y="251"/>
                  <a:pt x="316" y="251"/>
                  <a:pt x="316" y="251"/>
                </a:cubicBezTo>
                <a:cubicBezTo>
                  <a:pt x="315" y="251"/>
                  <a:pt x="315" y="251"/>
                  <a:pt x="315" y="252"/>
                </a:cubicBezTo>
                <a:cubicBezTo>
                  <a:pt x="315" y="255"/>
                  <a:pt x="314" y="258"/>
                  <a:pt x="313" y="261"/>
                </a:cubicBezTo>
                <a:cubicBezTo>
                  <a:pt x="313" y="263"/>
                  <a:pt x="313" y="266"/>
                  <a:pt x="312" y="268"/>
                </a:cubicBezTo>
                <a:cubicBezTo>
                  <a:pt x="313" y="267"/>
                  <a:pt x="313" y="266"/>
                  <a:pt x="313" y="266"/>
                </a:cubicBezTo>
                <a:cubicBezTo>
                  <a:pt x="314" y="265"/>
                  <a:pt x="314" y="264"/>
                  <a:pt x="314" y="264"/>
                </a:cubicBezTo>
                <a:cubicBezTo>
                  <a:pt x="315" y="263"/>
                  <a:pt x="316" y="262"/>
                  <a:pt x="317" y="261"/>
                </a:cubicBezTo>
                <a:cubicBezTo>
                  <a:pt x="317" y="262"/>
                  <a:pt x="316" y="265"/>
                  <a:pt x="316" y="266"/>
                </a:cubicBezTo>
                <a:cubicBezTo>
                  <a:pt x="317" y="266"/>
                  <a:pt x="317" y="263"/>
                  <a:pt x="318" y="261"/>
                </a:cubicBezTo>
                <a:cubicBezTo>
                  <a:pt x="318" y="263"/>
                  <a:pt x="317" y="264"/>
                  <a:pt x="317" y="266"/>
                </a:cubicBezTo>
                <a:cubicBezTo>
                  <a:pt x="317" y="267"/>
                  <a:pt x="317" y="268"/>
                  <a:pt x="317" y="269"/>
                </a:cubicBezTo>
                <a:cubicBezTo>
                  <a:pt x="318" y="268"/>
                  <a:pt x="318" y="267"/>
                  <a:pt x="318" y="266"/>
                </a:cubicBezTo>
                <a:cubicBezTo>
                  <a:pt x="318" y="265"/>
                  <a:pt x="318" y="263"/>
                  <a:pt x="319" y="262"/>
                </a:cubicBezTo>
                <a:cubicBezTo>
                  <a:pt x="319" y="263"/>
                  <a:pt x="319" y="265"/>
                  <a:pt x="319" y="267"/>
                </a:cubicBezTo>
                <a:cubicBezTo>
                  <a:pt x="318" y="268"/>
                  <a:pt x="318" y="270"/>
                  <a:pt x="317" y="271"/>
                </a:cubicBezTo>
                <a:cubicBezTo>
                  <a:pt x="317" y="272"/>
                  <a:pt x="317" y="274"/>
                  <a:pt x="316" y="275"/>
                </a:cubicBezTo>
                <a:cubicBezTo>
                  <a:pt x="316" y="276"/>
                  <a:pt x="316" y="278"/>
                  <a:pt x="316" y="279"/>
                </a:cubicBezTo>
                <a:cubicBezTo>
                  <a:pt x="317" y="278"/>
                  <a:pt x="317" y="275"/>
                  <a:pt x="318" y="274"/>
                </a:cubicBezTo>
                <a:cubicBezTo>
                  <a:pt x="319" y="272"/>
                  <a:pt x="319" y="269"/>
                  <a:pt x="320" y="267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19" y="264"/>
                  <a:pt x="320" y="262"/>
                  <a:pt x="320" y="261"/>
                </a:cubicBezTo>
                <a:cubicBezTo>
                  <a:pt x="320" y="258"/>
                  <a:pt x="320" y="258"/>
                  <a:pt x="320" y="258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1" y="254"/>
                  <a:pt x="321" y="253"/>
                  <a:pt x="321" y="251"/>
                </a:cubicBezTo>
                <a:cubicBezTo>
                  <a:pt x="321" y="250"/>
                  <a:pt x="321" y="250"/>
                  <a:pt x="321" y="249"/>
                </a:cubicBezTo>
                <a:cubicBezTo>
                  <a:pt x="321" y="246"/>
                  <a:pt x="321" y="246"/>
                  <a:pt x="321" y="246"/>
                </a:cubicBezTo>
                <a:cubicBezTo>
                  <a:pt x="321" y="246"/>
                  <a:pt x="321" y="246"/>
                  <a:pt x="322" y="246"/>
                </a:cubicBezTo>
                <a:cubicBezTo>
                  <a:pt x="322" y="246"/>
                  <a:pt x="321" y="259"/>
                  <a:pt x="321" y="261"/>
                </a:cubicBezTo>
                <a:cubicBezTo>
                  <a:pt x="321" y="261"/>
                  <a:pt x="321" y="260"/>
                  <a:pt x="322" y="259"/>
                </a:cubicBezTo>
                <a:cubicBezTo>
                  <a:pt x="321" y="261"/>
                  <a:pt x="321" y="262"/>
                  <a:pt x="321" y="264"/>
                </a:cubicBezTo>
                <a:cubicBezTo>
                  <a:pt x="320" y="265"/>
                  <a:pt x="320" y="267"/>
                  <a:pt x="320" y="268"/>
                </a:cubicBezTo>
                <a:cubicBezTo>
                  <a:pt x="320" y="271"/>
                  <a:pt x="323" y="269"/>
                  <a:pt x="322" y="274"/>
                </a:cubicBezTo>
                <a:cubicBezTo>
                  <a:pt x="323" y="270"/>
                  <a:pt x="324" y="269"/>
                  <a:pt x="325" y="270"/>
                </a:cubicBezTo>
                <a:cubicBezTo>
                  <a:pt x="326" y="271"/>
                  <a:pt x="325" y="274"/>
                  <a:pt x="325" y="276"/>
                </a:cubicBezTo>
                <a:close/>
                <a:moveTo>
                  <a:pt x="155" y="205"/>
                </a:moveTo>
                <a:cubicBezTo>
                  <a:pt x="155" y="205"/>
                  <a:pt x="155" y="205"/>
                  <a:pt x="155" y="205"/>
                </a:cubicBezTo>
                <a:cubicBezTo>
                  <a:pt x="155" y="205"/>
                  <a:pt x="155" y="205"/>
                  <a:pt x="155" y="206"/>
                </a:cubicBezTo>
                <a:cubicBezTo>
                  <a:pt x="155" y="206"/>
                  <a:pt x="155" y="207"/>
                  <a:pt x="155" y="207"/>
                </a:cubicBezTo>
                <a:cubicBezTo>
                  <a:pt x="155" y="207"/>
                  <a:pt x="155" y="206"/>
                  <a:pt x="155" y="206"/>
                </a:cubicBezTo>
                <a:cubicBezTo>
                  <a:pt x="155" y="205"/>
                  <a:pt x="155" y="205"/>
                  <a:pt x="155" y="205"/>
                </a:cubicBezTo>
                <a:close/>
                <a:moveTo>
                  <a:pt x="337" y="70"/>
                </a:moveTo>
                <a:cubicBezTo>
                  <a:pt x="331" y="67"/>
                  <a:pt x="331" y="67"/>
                  <a:pt x="331" y="67"/>
                </a:cubicBezTo>
                <a:cubicBezTo>
                  <a:pt x="323" y="64"/>
                  <a:pt x="323" y="64"/>
                  <a:pt x="323" y="64"/>
                </a:cubicBezTo>
                <a:cubicBezTo>
                  <a:pt x="321" y="63"/>
                  <a:pt x="319" y="62"/>
                  <a:pt x="318" y="61"/>
                </a:cubicBezTo>
                <a:cubicBezTo>
                  <a:pt x="318" y="61"/>
                  <a:pt x="318" y="61"/>
                  <a:pt x="318" y="61"/>
                </a:cubicBezTo>
                <a:cubicBezTo>
                  <a:pt x="319" y="62"/>
                  <a:pt x="320" y="62"/>
                  <a:pt x="320" y="62"/>
                </a:cubicBezTo>
                <a:cubicBezTo>
                  <a:pt x="323" y="63"/>
                  <a:pt x="325" y="64"/>
                  <a:pt x="326" y="64"/>
                </a:cubicBezTo>
                <a:cubicBezTo>
                  <a:pt x="326" y="64"/>
                  <a:pt x="326" y="64"/>
                  <a:pt x="326" y="64"/>
                </a:cubicBezTo>
                <a:cubicBezTo>
                  <a:pt x="327" y="65"/>
                  <a:pt x="329" y="65"/>
                  <a:pt x="330" y="65"/>
                </a:cubicBezTo>
                <a:cubicBezTo>
                  <a:pt x="331" y="66"/>
                  <a:pt x="332" y="66"/>
                  <a:pt x="333" y="67"/>
                </a:cubicBezTo>
                <a:cubicBezTo>
                  <a:pt x="335" y="67"/>
                  <a:pt x="338" y="68"/>
                  <a:pt x="340" y="70"/>
                </a:cubicBezTo>
                <a:cubicBezTo>
                  <a:pt x="339" y="70"/>
                  <a:pt x="338" y="69"/>
                  <a:pt x="337" y="69"/>
                </a:cubicBezTo>
                <a:cubicBezTo>
                  <a:pt x="336" y="68"/>
                  <a:pt x="335" y="68"/>
                  <a:pt x="335" y="68"/>
                </a:cubicBezTo>
                <a:cubicBezTo>
                  <a:pt x="335" y="68"/>
                  <a:pt x="336" y="69"/>
                  <a:pt x="337" y="70"/>
                </a:cubicBezTo>
                <a:cubicBezTo>
                  <a:pt x="338" y="70"/>
                  <a:pt x="340" y="71"/>
                  <a:pt x="340" y="71"/>
                </a:cubicBezTo>
                <a:cubicBezTo>
                  <a:pt x="344" y="73"/>
                  <a:pt x="347" y="74"/>
                  <a:pt x="350" y="76"/>
                </a:cubicBezTo>
                <a:cubicBezTo>
                  <a:pt x="352" y="77"/>
                  <a:pt x="353" y="78"/>
                  <a:pt x="354" y="79"/>
                </a:cubicBezTo>
                <a:cubicBezTo>
                  <a:pt x="356" y="80"/>
                  <a:pt x="357" y="81"/>
                  <a:pt x="359" y="82"/>
                </a:cubicBezTo>
                <a:cubicBezTo>
                  <a:pt x="360" y="83"/>
                  <a:pt x="361" y="84"/>
                  <a:pt x="362" y="85"/>
                </a:cubicBezTo>
                <a:cubicBezTo>
                  <a:pt x="363" y="85"/>
                  <a:pt x="364" y="86"/>
                  <a:pt x="364" y="87"/>
                </a:cubicBezTo>
                <a:cubicBezTo>
                  <a:pt x="364" y="86"/>
                  <a:pt x="363" y="86"/>
                  <a:pt x="362" y="85"/>
                </a:cubicBezTo>
                <a:cubicBezTo>
                  <a:pt x="359" y="83"/>
                  <a:pt x="356" y="81"/>
                  <a:pt x="352" y="78"/>
                </a:cubicBezTo>
                <a:cubicBezTo>
                  <a:pt x="342" y="73"/>
                  <a:pt x="342" y="73"/>
                  <a:pt x="342" y="73"/>
                </a:cubicBezTo>
                <a:cubicBezTo>
                  <a:pt x="340" y="72"/>
                  <a:pt x="338" y="71"/>
                  <a:pt x="337" y="70"/>
                </a:cubicBezTo>
                <a:close/>
                <a:moveTo>
                  <a:pt x="343" y="387"/>
                </a:moveTo>
                <a:cubicBezTo>
                  <a:pt x="343" y="387"/>
                  <a:pt x="343" y="387"/>
                  <a:pt x="343" y="387"/>
                </a:cubicBezTo>
                <a:cubicBezTo>
                  <a:pt x="344" y="386"/>
                  <a:pt x="345" y="385"/>
                  <a:pt x="346" y="385"/>
                </a:cubicBezTo>
                <a:cubicBezTo>
                  <a:pt x="345" y="386"/>
                  <a:pt x="344" y="387"/>
                  <a:pt x="343" y="387"/>
                </a:cubicBezTo>
                <a:close/>
                <a:moveTo>
                  <a:pt x="351" y="384"/>
                </a:moveTo>
                <a:cubicBezTo>
                  <a:pt x="354" y="381"/>
                  <a:pt x="357" y="378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61" y="375"/>
                  <a:pt x="361" y="375"/>
                  <a:pt x="361" y="375"/>
                </a:cubicBezTo>
                <a:cubicBezTo>
                  <a:pt x="358" y="378"/>
                  <a:pt x="354" y="381"/>
                  <a:pt x="351" y="384"/>
                </a:cubicBezTo>
                <a:close/>
                <a:moveTo>
                  <a:pt x="362" y="375"/>
                </a:moveTo>
                <a:cubicBezTo>
                  <a:pt x="362" y="376"/>
                  <a:pt x="361" y="376"/>
                  <a:pt x="361" y="377"/>
                </a:cubicBezTo>
                <a:cubicBezTo>
                  <a:pt x="361" y="376"/>
                  <a:pt x="362" y="375"/>
                  <a:pt x="363" y="374"/>
                </a:cubicBezTo>
                <a:cubicBezTo>
                  <a:pt x="363" y="375"/>
                  <a:pt x="363" y="375"/>
                  <a:pt x="362" y="375"/>
                </a:cubicBezTo>
                <a:close/>
                <a:moveTo>
                  <a:pt x="364" y="373"/>
                </a:moveTo>
                <a:cubicBezTo>
                  <a:pt x="364" y="373"/>
                  <a:pt x="364" y="373"/>
                  <a:pt x="364" y="373"/>
                </a:cubicBezTo>
                <a:cubicBezTo>
                  <a:pt x="363" y="374"/>
                  <a:pt x="363" y="374"/>
                  <a:pt x="362" y="375"/>
                </a:cubicBezTo>
                <a:cubicBezTo>
                  <a:pt x="363" y="374"/>
                  <a:pt x="364" y="372"/>
                  <a:pt x="365" y="372"/>
                </a:cubicBezTo>
                <a:cubicBezTo>
                  <a:pt x="365" y="372"/>
                  <a:pt x="365" y="372"/>
                  <a:pt x="364" y="373"/>
                </a:cubicBezTo>
                <a:close/>
                <a:moveTo>
                  <a:pt x="368" y="361"/>
                </a:moveTo>
                <a:cubicBezTo>
                  <a:pt x="364" y="365"/>
                  <a:pt x="360" y="369"/>
                  <a:pt x="357" y="373"/>
                </a:cubicBezTo>
                <a:cubicBezTo>
                  <a:pt x="363" y="368"/>
                  <a:pt x="369" y="362"/>
                  <a:pt x="374" y="355"/>
                </a:cubicBezTo>
                <a:cubicBezTo>
                  <a:pt x="374" y="356"/>
                  <a:pt x="374" y="357"/>
                  <a:pt x="373" y="357"/>
                </a:cubicBezTo>
                <a:cubicBezTo>
                  <a:pt x="372" y="360"/>
                  <a:pt x="369" y="363"/>
                  <a:pt x="366" y="366"/>
                </a:cubicBezTo>
                <a:cubicBezTo>
                  <a:pt x="362" y="370"/>
                  <a:pt x="357" y="374"/>
                  <a:pt x="352" y="378"/>
                </a:cubicBezTo>
                <a:cubicBezTo>
                  <a:pt x="351" y="379"/>
                  <a:pt x="351" y="380"/>
                  <a:pt x="350" y="380"/>
                </a:cubicBezTo>
                <a:cubicBezTo>
                  <a:pt x="351" y="380"/>
                  <a:pt x="352" y="379"/>
                  <a:pt x="353" y="379"/>
                </a:cubicBezTo>
                <a:cubicBezTo>
                  <a:pt x="350" y="380"/>
                  <a:pt x="348" y="382"/>
                  <a:pt x="346" y="384"/>
                </a:cubicBezTo>
                <a:cubicBezTo>
                  <a:pt x="345" y="385"/>
                  <a:pt x="344" y="385"/>
                  <a:pt x="343" y="386"/>
                </a:cubicBezTo>
                <a:cubicBezTo>
                  <a:pt x="343" y="386"/>
                  <a:pt x="344" y="386"/>
                  <a:pt x="344" y="386"/>
                </a:cubicBezTo>
                <a:cubicBezTo>
                  <a:pt x="344" y="385"/>
                  <a:pt x="344" y="385"/>
                  <a:pt x="345" y="384"/>
                </a:cubicBezTo>
                <a:cubicBezTo>
                  <a:pt x="347" y="382"/>
                  <a:pt x="347" y="381"/>
                  <a:pt x="351" y="379"/>
                </a:cubicBezTo>
                <a:cubicBezTo>
                  <a:pt x="350" y="379"/>
                  <a:pt x="349" y="380"/>
                  <a:pt x="349" y="380"/>
                </a:cubicBezTo>
                <a:cubicBezTo>
                  <a:pt x="351" y="378"/>
                  <a:pt x="353" y="377"/>
                  <a:pt x="355" y="375"/>
                </a:cubicBezTo>
                <a:cubicBezTo>
                  <a:pt x="357" y="373"/>
                  <a:pt x="358" y="371"/>
                  <a:pt x="360" y="368"/>
                </a:cubicBezTo>
                <a:cubicBezTo>
                  <a:pt x="364" y="364"/>
                  <a:pt x="368" y="360"/>
                  <a:pt x="372" y="355"/>
                </a:cubicBezTo>
                <a:cubicBezTo>
                  <a:pt x="373" y="353"/>
                  <a:pt x="375" y="351"/>
                  <a:pt x="377" y="349"/>
                </a:cubicBezTo>
                <a:cubicBezTo>
                  <a:pt x="374" y="353"/>
                  <a:pt x="371" y="357"/>
                  <a:pt x="368" y="361"/>
                </a:cubicBezTo>
                <a:close/>
                <a:moveTo>
                  <a:pt x="376" y="93"/>
                </a:moveTo>
                <a:cubicBezTo>
                  <a:pt x="376" y="94"/>
                  <a:pt x="377" y="96"/>
                  <a:pt x="378" y="97"/>
                </a:cubicBezTo>
                <a:cubicBezTo>
                  <a:pt x="378" y="97"/>
                  <a:pt x="378" y="97"/>
                  <a:pt x="378" y="97"/>
                </a:cubicBezTo>
                <a:cubicBezTo>
                  <a:pt x="375" y="95"/>
                  <a:pt x="373" y="93"/>
                  <a:pt x="371" y="91"/>
                </a:cubicBezTo>
                <a:cubicBezTo>
                  <a:pt x="371" y="91"/>
                  <a:pt x="372" y="92"/>
                  <a:pt x="372" y="92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69" y="89"/>
                  <a:pt x="366" y="87"/>
                  <a:pt x="364" y="85"/>
                </a:cubicBezTo>
                <a:cubicBezTo>
                  <a:pt x="362" y="82"/>
                  <a:pt x="358" y="80"/>
                  <a:pt x="355" y="78"/>
                </a:cubicBezTo>
                <a:cubicBezTo>
                  <a:pt x="354" y="77"/>
                  <a:pt x="353" y="76"/>
                  <a:pt x="353" y="77"/>
                </a:cubicBezTo>
                <a:cubicBezTo>
                  <a:pt x="353" y="76"/>
                  <a:pt x="352" y="76"/>
                  <a:pt x="352" y="76"/>
                </a:cubicBezTo>
                <a:cubicBezTo>
                  <a:pt x="347" y="73"/>
                  <a:pt x="343" y="70"/>
                  <a:pt x="340" y="67"/>
                </a:cubicBezTo>
                <a:cubicBezTo>
                  <a:pt x="341" y="67"/>
                  <a:pt x="345" y="70"/>
                  <a:pt x="347" y="71"/>
                </a:cubicBezTo>
                <a:cubicBezTo>
                  <a:pt x="349" y="73"/>
                  <a:pt x="352" y="74"/>
                  <a:pt x="354" y="76"/>
                </a:cubicBezTo>
                <a:cubicBezTo>
                  <a:pt x="355" y="77"/>
                  <a:pt x="356" y="78"/>
                  <a:pt x="356" y="78"/>
                </a:cubicBezTo>
                <a:cubicBezTo>
                  <a:pt x="356" y="77"/>
                  <a:pt x="357" y="78"/>
                  <a:pt x="358" y="79"/>
                </a:cubicBezTo>
                <a:cubicBezTo>
                  <a:pt x="359" y="79"/>
                  <a:pt x="360" y="81"/>
                  <a:pt x="362" y="82"/>
                </a:cubicBezTo>
                <a:cubicBezTo>
                  <a:pt x="364" y="83"/>
                  <a:pt x="366" y="85"/>
                  <a:pt x="369" y="87"/>
                </a:cubicBezTo>
                <a:cubicBezTo>
                  <a:pt x="371" y="89"/>
                  <a:pt x="373" y="91"/>
                  <a:pt x="375" y="93"/>
                </a:cubicBezTo>
                <a:cubicBezTo>
                  <a:pt x="374" y="90"/>
                  <a:pt x="376" y="93"/>
                  <a:pt x="380" y="96"/>
                </a:cubicBezTo>
                <a:cubicBezTo>
                  <a:pt x="372" y="88"/>
                  <a:pt x="364" y="81"/>
                  <a:pt x="356" y="75"/>
                </a:cubicBezTo>
                <a:cubicBezTo>
                  <a:pt x="356" y="75"/>
                  <a:pt x="356" y="75"/>
                  <a:pt x="356" y="75"/>
                </a:cubicBezTo>
                <a:cubicBezTo>
                  <a:pt x="359" y="77"/>
                  <a:pt x="362" y="79"/>
                  <a:pt x="365" y="81"/>
                </a:cubicBezTo>
                <a:cubicBezTo>
                  <a:pt x="368" y="83"/>
                  <a:pt x="370" y="86"/>
                  <a:pt x="373" y="89"/>
                </a:cubicBezTo>
                <a:cubicBezTo>
                  <a:pt x="375" y="91"/>
                  <a:pt x="378" y="93"/>
                  <a:pt x="380" y="95"/>
                </a:cubicBezTo>
                <a:cubicBezTo>
                  <a:pt x="380" y="96"/>
                  <a:pt x="380" y="96"/>
                  <a:pt x="380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79" y="96"/>
                  <a:pt x="377" y="95"/>
                  <a:pt x="376" y="93"/>
                </a:cubicBezTo>
                <a:close/>
                <a:moveTo>
                  <a:pt x="344" y="420"/>
                </a:moveTo>
                <a:cubicBezTo>
                  <a:pt x="341" y="421"/>
                  <a:pt x="345" y="419"/>
                  <a:pt x="348" y="417"/>
                </a:cubicBezTo>
                <a:cubicBezTo>
                  <a:pt x="347" y="418"/>
                  <a:pt x="345" y="419"/>
                  <a:pt x="344" y="420"/>
                </a:cubicBezTo>
                <a:close/>
                <a:moveTo>
                  <a:pt x="363" y="396"/>
                </a:moveTo>
                <a:cubicBezTo>
                  <a:pt x="368" y="390"/>
                  <a:pt x="369" y="391"/>
                  <a:pt x="371" y="390"/>
                </a:cubicBezTo>
                <a:cubicBezTo>
                  <a:pt x="370" y="391"/>
                  <a:pt x="369" y="392"/>
                  <a:pt x="368" y="392"/>
                </a:cubicBezTo>
                <a:cubicBezTo>
                  <a:pt x="364" y="395"/>
                  <a:pt x="364" y="395"/>
                  <a:pt x="364" y="395"/>
                </a:cubicBezTo>
                <a:cubicBezTo>
                  <a:pt x="361" y="397"/>
                  <a:pt x="361" y="397"/>
                  <a:pt x="361" y="397"/>
                </a:cubicBezTo>
                <a:cubicBezTo>
                  <a:pt x="362" y="397"/>
                  <a:pt x="362" y="396"/>
                  <a:pt x="363" y="396"/>
                </a:cubicBezTo>
                <a:close/>
                <a:moveTo>
                  <a:pt x="351" y="406"/>
                </a:moveTo>
                <a:cubicBezTo>
                  <a:pt x="353" y="404"/>
                  <a:pt x="356" y="402"/>
                  <a:pt x="358" y="400"/>
                </a:cubicBezTo>
                <a:cubicBezTo>
                  <a:pt x="360" y="399"/>
                  <a:pt x="362" y="397"/>
                  <a:pt x="365" y="395"/>
                </a:cubicBezTo>
                <a:cubicBezTo>
                  <a:pt x="366" y="394"/>
                  <a:pt x="367" y="394"/>
                  <a:pt x="368" y="393"/>
                </a:cubicBezTo>
                <a:cubicBezTo>
                  <a:pt x="369" y="392"/>
                  <a:pt x="370" y="391"/>
                  <a:pt x="371" y="390"/>
                </a:cubicBezTo>
                <a:cubicBezTo>
                  <a:pt x="371" y="390"/>
                  <a:pt x="371" y="390"/>
                  <a:pt x="371" y="390"/>
                </a:cubicBezTo>
                <a:cubicBezTo>
                  <a:pt x="372" y="390"/>
                  <a:pt x="372" y="390"/>
                  <a:pt x="372" y="390"/>
                </a:cubicBezTo>
                <a:cubicBezTo>
                  <a:pt x="369" y="393"/>
                  <a:pt x="366" y="395"/>
                  <a:pt x="363" y="398"/>
                </a:cubicBezTo>
                <a:cubicBezTo>
                  <a:pt x="361" y="399"/>
                  <a:pt x="359" y="401"/>
                  <a:pt x="359" y="401"/>
                </a:cubicBezTo>
                <a:cubicBezTo>
                  <a:pt x="359" y="401"/>
                  <a:pt x="360" y="401"/>
                  <a:pt x="361" y="400"/>
                </a:cubicBezTo>
                <a:cubicBezTo>
                  <a:pt x="362" y="399"/>
                  <a:pt x="365" y="397"/>
                  <a:pt x="367" y="395"/>
                </a:cubicBezTo>
                <a:cubicBezTo>
                  <a:pt x="368" y="394"/>
                  <a:pt x="370" y="392"/>
                  <a:pt x="372" y="390"/>
                </a:cubicBezTo>
                <a:cubicBezTo>
                  <a:pt x="372" y="390"/>
                  <a:pt x="372" y="391"/>
                  <a:pt x="372" y="391"/>
                </a:cubicBezTo>
                <a:cubicBezTo>
                  <a:pt x="372" y="391"/>
                  <a:pt x="371" y="392"/>
                  <a:pt x="371" y="393"/>
                </a:cubicBezTo>
                <a:cubicBezTo>
                  <a:pt x="370" y="393"/>
                  <a:pt x="370" y="394"/>
                  <a:pt x="369" y="394"/>
                </a:cubicBezTo>
                <a:cubicBezTo>
                  <a:pt x="368" y="395"/>
                  <a:pt x="368" y="395"/>
                  <a:pt x="367" y="396"/>
                </a:cubicBezTo>
                <a:cubicBezTo>
                  <a:pt x="366" y="397"/>
                  <a:pt x="366" y="397"/>
                  <a:pt x="365" y="398"/>
                </a:cubicBezTo>
                <a:cubicBezTo>
                  <a:pt x="364" y="399"/>
                  <a:pt x="362" y="400"/>
                  <a:pt x="361" y="401"/>
                </a:cubicBezTo>
                <a:cubicBezTo>
                  <a:pt x="356" y="404"/>
                  <a:pt x="354" y="404"/>
                  <a:pt x="351" y="406"/>
                </a:cubicBezTo>
                <a:close/>
                <a:moveTo>
                  <a:pt x="373" y="392"/>
                </a:moveTo>
                <a:cubicBezTo>
                  <a:pt x="372" y="393"/>
                  <a:pt x="372" y="394"/>
                  <a:pt x="371" y="395"/>
                </a:cubicBezTo>
                <a:cubicBezTo>
                  <a:pt x="371" y="395"/>
                  <a:pt x="370" y="396"/>
                  <a:pt x="370" y="396"/>
                </a:cubicBezTo>
                <a:cubicBezTo>
                  <a:pt x="371" y="395"/>
                  <a:pt x="372" y="394"/>
                  <a:pt x="373" y="392"/>
                </a:cubicBezTo>
                <a:close/>
                <a:moveTo>
                  <a:pt x="367" y="397"/>
                </a:moveTo>
                <a:cubicBezTo>
                  <a:pt x="367" y="398"/>
                  <a:pt x="366" y="398"/>
                  <a:pt x="365" y="399"/>
                </a:cubicBezTo>
                <a:cubicBezTo>
                  <a:pt x="364" y="400"/>
                  <a:pt x="362" y="401"/>
                  <a:pt x="361" y="403"/>
                </a:cubicBezTo>
                <a:cubicBezTo>
                  <a:pt x="362" y="401"/>
                  <a:pt x="363" y="400"/>
                  <a:pt x="365" y="399"/>
                </a:cubicBezTo>
                <a:cubicBezTo>
                  <a:pt x="365" y="399"/>
                  <a:pt x="366" y="398"/>
                  <a:pt x="367" y="397"/>
                </a:cubicBezTo>
                <a:close/>
                <a:moveTo>
                  <a:pt x="358" y="406"/>
                </a:moveTo>
                <a:cubicBezTo>
                  <a:pt x="358" y="406"/>
                  <a:pt x="358" y="406"/>
                  <a:pt x="358" y="406"/>
                </a:cubicBezTo>
                <a:cubicBezTo>
                  <a:pt x="363" y="402"/>
                  <a:pt x="367" y="399"/>
                  <a:pt x="371" y="395"/>
                </a:cubicBezTo>
                <a:cubicBezTo>
                  <a:pt x="371" y="396"/>
                  <a:pt x="370" y="397"/>
                  <a:pt x="369" y="397"/>
                </a:cubicBezTo>
                <a:cubicBezTo>
                  <a:pt x="369" y="397"/>
                  <a:pt x="369" y="398"/>
                  <a:pt x="368" y="398"/>
                </a:cubicBezTo>
                <a:cubicBezTo>
                  <a:pt x="367" y="400"/>
                  <a:pt x="365" y="401"/>
                  <a:pt x="363" y="402"/>
                </a:cubicBezTo>
                <a:cubicBezTo>
                  <a:pt x="362" y="403"/>
                  <a:pt x="360" y="405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ubicBezTo>
                  <a:pt x="358" y="406"/>
                  <a:pt x="358" y="406"/>
                  <a:pt x="358" y="406"/>
                </a:cubicBezTo>
                <a:close/>
                <a:moveTo>
                  <a:pt x="355" y="408"/>
                </a:moveTo>
                <a:cubicBezTo>
                  <a:pt x="356" y="408"/>
                  <a:pt x="357" y="407"/>
                  <a:pt x="358" y="406"/>
                </a:cubicBezTo>
                <a:cubicBezTo>
                  <a:pt x="360" y="405"/>
                  <a:pt x="362" y="404"/>
                  <a:pt x="364" y="402"/>
                </a:cubicBezTo>
                <a:cubicBezTo>
                  <a:pt x="368" y="399"/>
                  <a:pt x="368" y="399"/>
                  <a:pt x="368" y="399"/>
                </a:cubicBezTo>
                <a:cubicBezTo>
                  <a:pt x="367" y="400"/>
                  <a:pt x="367" y="400"/>
                  <a:pt x="366" y="401"/>
                </a:cubicBezTo>
                <a:cubicBezTo>
                  <a:pt x="362" y="404"/>
                  <a:pt x="357" y="408"/>
                  <a:pt x="352" y="411"/>
                </a:cubicBezTo>
                <a:cubicBezTo>
                  <a:pt x="353" y="410"/>
                  <a:pt x="354" y="409"/>
                  <a:pt x="355" y="408"/>
                </a:cubicBezTo>
                <a:close/>
                <a:moveTo>
                  <a:pt x="355" y="412"/>
                </a:moveTo>
                <a:cubicBezTo>
                  <a:pt x="354" y="413"/>
                  <a:pt x="351" y="414"/>
                  <a:pt x="352" y="414"/>
                </a:cubicBezTo>
                <a:cubicBezTo>
                  <a:pt x="354" y="413"/>
                  <a:pt x="355" y="412"/>
                  <a:pt x="357" y="410"/>
                </a:cubicBezTo>
                <a:lnTo>
                  <a:pt x="355" y="412"/>
                </a:lnTo>
                <a:close/>
                <a:moveTo>
                  <a:pt x="360" y="408"/>
                </a:moveTo>
                <a:cubicBezTo>
                  <a:pt x="360" y="408"/>
                  <a:pt x="359" y="408"/>
                  <a:pt x="359" y="408"/>
                </a:cubicBezTo>
                <a:cubicBezTo>
                  <a:pt x="359" y="408"/>
                  <a:pt x="360" y="407"/>
                  <a:pt x="362" y="406"/>
                </a:cubicBezTo>
                <a:cubicBezTo>
                  <a:pt x="362" y="406"/>
                  <a:pt x="363" y="405"/>
                  <a:pt x="363" y="405"/>
                </a:cubicBezTo>
                <a:lnTo>
                  <a:pt x="360" y="408"/>
                </a:lnTo>
                <a:close/>
                <a:moveTo>
                  <a:pt x="365" y="405"/>
                </a:moveTo>
                <a:cubicBezTo>
                  <a:pt x="365" y="406"/>
                  <a:pt x="364" y="406"/>
                  <a:pt x="363" y="407"/>
                </a:cubicBezTo>
                <a:cubicBezTo>
                  <a:pt x="364" y="406"/>
                  <a:pt x="365" y="405"/>
                  <a:pt x="366" y="404"/>
                </a:cubicBezTo>
                <a:cubicBezTo>
                  <a:pt x="366" y="404"/>
                  <a:pt x="366" y="405"/>
                  <a:pt x="365" y="405"/>
                </a:cubicBezTo>
                <a:close/>
                <a:moveTo>
                  <a:pt x="372" y="396"/>
                </a:moveTo>
                <a:cubicBezTo>
                  <a:pt x="371" y="397"/>
                  <a:pt x="369" y="399"/>
                  <a:pt x="368" y="400"/>
                </a:cubicBezTo>
                <a:cubicBezTo>
                  <a:pt x="370" y="398"/>
                  <a:pt x="372" y="395"/>
                  <a:pt x="375" y="393"/>
                </a:cubicBezTo>
                <a:cubicBezTo>
                  <a:pt x="374" y="394"/>
                  <a:pt x="373" y="395"/>
                  <a:pt x="372" y="396"/>
                </a:cubicBezTo>
                <a:close/>
                <a:moveTo>
                  <a:pt x="267" y="17"/>
                </a:moveTo>
                <a:cubicBezTo>
                  <a:pt x="259" y="17"/>
                  <a:pt x="255" y="16"/>
                  <a:pt x="247" y="15"/>
                </a:cubicBezTo>
                <a:cubicBezTo>
                  <a:pt x="244" y="17"/>
                  <a:pt x="247" y="17"/>
                  <a:pt x="267" y="17"/>
                </a:cubicBezTo>
                <a:close/>
                <a:moveTo>
                  <a:pt x="454" y="290"/>
                </a:moveTo>
                <a:cubicBezTo>
                  <a:pt x="453" y="294"/>
                  <a:pt x="451" y="299"/>
                  <a:pt x="450" y="298"/>
                </a:cubicBezTo>
                <a:cubicBezTo>
                  <a:pt x="450" y="301"/>
                  <a:pt x="450" y="302"/>
                  <a:pt x="450" y="303"/>
                </a:cubicBezTo>
                <a:cubicBezTo>
                  <a:pt x="451" y="304"/>
                  <a:pt x="451" y="304"/>
                  <a:pt x="450" y="306"/>
                </a:cubicBezTo>
                <a:cubicBezTo>
                  <a:pt x="450" y="307"/>
                  <a:pt x="450" y="308"/>
                  <a:pt x="449" y="309"/>
                </a:cubicBezTo>
                <a:cubicBezTo>
                  <a:pt x="450" y="307"/>
                  <a:pt x="451" y="306"/>
                  <a:pt x="451" y="304"/>
                </a:cubicBezTo>
                <a:cubicBezTo>
                  <a:pt x="452" y="302"/>
                  <a:pt x="453" y="299"/>
                  <a:pt x="454" y="297"/>
                </a:cubicBezTo>
                <a:cubicBezTo>
                  <a:pt x="455" y="292"/>
                  <a:pt x="456" y="288"/>
                  <a:pt x="457" y="282"/>
                </a:cubicBezTo>
                <a:cubicBezTo>
                  <a:pt x="458" y="277"/>
                  <a:pt x="459" y="272"/>
                  <a:pt x="460" y="267"/>
                </a:cubicBezTo>
                <a:cubicBezTo>
                  <a:pt x="458" y="273"/>
                  <a:pt x="458" y="279"/>
                  <a:pt x="456" y="283"/>
                </a:cubicBezTo>
                <a:cubicBezTo>
                  <a:pt x="456" y="286"/>
                  <a:pt x="454" y="296"/>
                  <a:pt x="454" y="290"/>
                </a:cubicBezTo>
                <a:close/>
                <a:moveTo>
                  <a:pt x="475" y="230"/>
                </a:moveTo>
                <a:cubicBezTo>
                  <a:pt x="475" y="233"/>
                  <a:pt x="475" y="237"/>
                  <a:pt x="475" y="241"/>
                </a:cubicBezTo>
                <a:cubicBezTo>
                  <a:pt x="475" y="244"/>
                  <a:pt x="475" y="248"/>
                  <a:pt x="474" y="251"/>
                </a:cubicBezTo>
                <a:cubicBezTo>
                  <a:pt x="475" y="253"/>
                  <a:pt x="474" y="262"/>
                  <a:pt x="475" y="262"/>
                </a:cubicBezTo>
                <a:cubicBezTo>
                  <a:pt x="475" y="259"/>
                  <a:pt x="475" y="252"/>
                  <a:pt x="476" y="246"/>
                </a:cubicBezTo>
                <a:cubicBezTo>
                  <a:pt x="476" y="239"/>
                  <a:pt x="475" y="233"/>
                  <a:pt x="475" y="230"/>
                </a:cubicBezTo>
                <a:close/>
                <a:moveTo>
                  <a:pt x="474" y="251"/>
                </a:move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74" y="251"/>
                  <a:pt x="474" y="251"/>
                </a:cubicBezTo>
                <a:close/>
                <a:moveTo>
                  <a:pt x="472" y="265"/>
                </a:moveTo>
                <a:cubicBezTo>
                  <a:pt x="471" y="270"/>
                  <a:pt x="470" y="275"/>
                  <a:pt x="469" y="281"/>
                </a:cubicBezTo>
                <a:cubicBezTo>
                  <a:pt x="470" y="277"/>
                  <a:pt x="471" y="274"/>
                  <a:pt x="472" y="271"/>
                </a:cubicBezTo>
                <a:cubicBezTo>
                  <a:pt x="473" y="269"/>
                  <a:pt x="473" y="266"/>
                  <a:pt x="473" y="263"/>
                </a:cubicBezTo>
                <a:cubicBezTo>
                  <a:pt x="474" y="259"/>
                  <a:pt x="474" y="255"/>
                  <a:pt x="474" y="251"/>
                </a:cubicBezTo>
                <a:cubicBezTo>
                  <a:pt x="473" y="254"/>
                  <a:pt x="473" y="259"/>
                  <a:pt x="473" y="261"/>
                </a:cubicBezTo>
                <a:cubicBezTo>
                  <a:pt x="472" y="263"/>
                  <a:pt x="472" y="263"/>
                  <a:pt x="472" y="265"/>
                </a:cubicBezTo>
                <a:close/>
                <a:moveTo>
                  <a:pt x="122" y="263"/>
                </a:move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ubicBezTo>
                  <a:pt x="122" y="263"/>
                  <a:pt x="122" y="263"/>
                  <a:pt x="122" y="263"/>
                </a:cubicBezTo>
                <a:close/>
                <a:moveTo>
                  <a:pt x="126" y="249"/>
                </a:moveTo>
                <a:cubicBezTo>
                  <a:pt x="126" y="251"/>
                  <a:pt x="126" y="253"/>
                  <a:pt x="126" y="255"/>
                </a:cubicBezTo>
                <a:cubicBezTo>
                  <a:pt x="126" y="256"/>
                  <a:pt x="125" y="258"/>
                  <a:pt x="125" y="260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26" y="267"/>
                  <a:pt x="125" y="269"/>
                  <a:pt x="126" y="271"/>
                </a:cubicBezTo>
                <a:cubicBezTo>
                  <a:pt x="126" y="269"/>
                  <a:pt x="126" y="268"/>
                  <a:pt x="126" y="267"/>
                </a:cubicBezTo>
                <a:cubicBezTo>
                  <a:pt x="126" y="267"/>
                  <a:pt x="126" y="269"/>
                  <a:pt x="126" y="269"/>
                </a:cubicBezTo>
                <a:cubicBezTo>
                  <a:pt x="126" y="266"/>
                  <a:pt x="126" y="262"/>
                  <a:pt x="126" y="259"/>
                </a:cubicBezTo>
                <a:cubicBezTo>
                  <a:pt x="127" y="255"/>
                  <a:pt x="127" y="252"/>
                  <a:pt x="126" y="249"/>
                </a:cubicBezTo>
                <a:close/>
                <a:moveTo>
                  <a:pt x="118" y="244"/>
                </a:moveTo>
                <a:cubicBezTo>
                  <a:pt x="119" y="244"/>
                  <a:pt x="118" y="244"/>
                  <a:pt x="118" y="245"/>
                </a:cubicBezTo>
                <a:cubicBezTo>
                  <a:pt x="118" y="246"/>
                  <a:pt x="118" y="247"/>
                  <a:pt x="118" y="248"/>
                </a:cubicBezTo>
                <a:cubicBezTo>
                  <a:pt x="118" y="251"/>
                  <a:pt x="118" y="252"/>
                  <a:pt x="119" y="252"/>
                </a:cubicBezTo>
                <a:cubicBezTo>
                  <a:pt x="119" y="252"/>
                  <a:pt x="119" y="250"/>
                  <a:pt x="119" y="248"/>
                </a:cubicBezTo>
                <a:cubicBezTo>
                  <a:pt x="119" y="248"/>
                  <a:pt x="119" y="247"/>
                  <a:pt x="120" y="246"/>
                </a:cubicBezTo>
                <a:cubicBezTo>
                  <a:pt x="121" y="243"/>
                  <a:pt x="121" y="242"/>
                  <a:pt x="121" y="240"/>
                </a:cubicBezTo>
                <a:cubicBezTo>
                  <a:pt x="121" y="239"/>
                  <a:pt x="120" y="239"/>
                  <a:pt x="121" y="237"/>
                </a:cubicBezTo>
                <a:cubicBezTo>
                  <a:pt x="121" y="236"/>
                  <a:pt x="122" y="233"/>
                  <a:pt x="123" y="234"/>
                </a:cubicBezTo>
                <a:cubicBezTo>
                  <a:pt x="123" y="235"/>
                  <a:pt x="123" y="236"/>
                  <a:pt x="123" y="238"/>
                </a:cubicBezTo>
                <a:cubicBezTo>
                  <a:pt x="122" y="239"/>
                  <a:pt x="122" y="240"/>
                  <a:pt x="122" y="242"/>
                </a:cubicBezTo>
                <a:cubicBezTo>
                  <a:pt x="123" y="240"/>
                  <a:pt x="123" y="237"/>
                  <a:pt x="124" y="234"/>
                </a:cubicBezTo>
                <a:cubicBezTo>
                  <a:pt x="125" y="230"/>
                  <a:pt x="123" y="233"/>
                  <a:pt x="123" y="233"/>
                </a:cubicBezTo>
                <a:cubicBezTo>
                  <a:pt x="123" y="231"/>
                  <a:pt x="125" y="228"/>
                  <a:pt x="125" y="227"/>
                </a:cubicBezTo>
                <a:cubicBezTo>
                  <a:pt x="124" y="228"/>
                  <a:pt x="124" y="229"/>
                  <a:pt x="123" y="230"/>
                </a:cubicBezTo>
                <a:cubicBezTo>
                  <a:pt x="123" y="230"/>
                  <a:pt x="123" y="230"/>
                  <a:pt x="123" y="230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6" y="221"/>
                  <a:pt x="126" y="221"/>
                  <a:pt x="126" y="221"/>
                </a:cubicBezTo>
                <a:cubicBezTo>
                  <a:pt x="127" y="219"/>
                  <a:pt x="128" y="217"/>
                  <a:pt x="129" y="214"/>
                </a:cubicBezTo>
                <a:cubicBezTo>
                  <a:pt x="130" y="212"/>
                  <a:pt x="131" y="210"/>
                  <a:pt x="132" y="207"/>
                </a:cubicBezTo>
                <a:cubicBezTo>
                  <a:pt x="132" y="207"/>
                  <a:pt x="133" y="205"/>
                  <a:pt x="132" y="205"/>
                </a:cubicBezTo>
                <a:cubicBezTo>
                  <a:pt x="132" y="205"/>
                  <a:pt x="132" y="206"/>
                  <a:pt x="131" y="207"/>
                </a:cubicBezTo>
                <a:cubicBezTo>
                  <a:pt x="130" y="208"/>
                  <a:pt x="129" y="210"/>
                  <a:pt x="128" y="211"/>
                </a:cubicBezTo>
                <a:cubicBezTo>
                  <a:pt x="128" y="212"/>
                  <a:pt x="127" y="213"/>
                  <a:pt x="127" y="213"/>
                </a:cubicBezTo>
                <a:cubicBezTo>
                  <a:pt x="126" y="214"/>
                  <a:pt x="126" y="215"/>
                  <a:pt x="126" y="216"/>
                </a:cubicBezTo>
                <a:cubicBezTo>
                  <a:pt x="125" y="218"/>
                  <a:pt x="124" y="219"/>
                  <a:pt x="123" y="221"/>
                </a:cubicBezTo>
                <a:cubicBezTo>
                  <a:pt x="123" y="223"/>
                  <a:pt x="122" y="224"/>
                  <a:pt x="121" y="226"/>
                </a:cubicBezTo>
                <a:cubicBezTo>
                  <a:pt x="121" y="228"/>
                  <a:pt x="121" y="229"/>
                  <a:pt x="122" y="229"/>
                </a:cubicBezTo>
                <a:cubicBezTo>
                  <a:pt x="123" y="226"/>
                  <a:pt x="122" y="228"/>
                  <a:pt x="122" y="229"/>
                </a:cubicBezTo>
                <a:cubicBezTo>
                  <a:pt x="121" y="231"/>
                  <a:pt x="121" y="232"/>
                  <a:pt x="121" y="234"/>
                </a:cubicBezTo>
                <a:cubicBezTo>
                  <a:pt x="120" y="235"/>
                  <a:pt x="120" y="237"/>
                  <a:pt x="120" y="238"/>
                </a:cubicBezTo>
                <a:cubicBezTo>
                  <a:pt x="120" y="238"/>
                  <a:pt x="120" y="239"/>
                  <a:pt x="120" y="240"/>
                </a:cubicBezTo>
                <a:cubicBezTo>
                  <a:pt x="119" y="240"/>
                  <a:pt x="119" y="240"/>
                  <a:pt x="119" y="239"/>
                </a:cubicBezTo>
                <a:cubicBezTo>
                  <a:pt x="119" y="239"/>
                  <a:pt x="119" y="238"/>
                  <a:pt x="119" y="238"/>
                </a:cubicBezTo>
                <a:cubicBezTo>
                  <a:pt x="118" y="238"/>
                  <a:pt x="118" y="238"/>
                  <a:pt x="119" y="236"/>
                </a:cubicBezTo>
                <a:cubicBezTo>
                  <a:pt x="120" y="235"/>
                  <a:pt x="120" y="233"/>
                  <a:pt x="120" y="231"/>
                </a:cubicBezTo>
                <a:cubicBezTo>
                  <a:pt x="120" y="230"/>
                  <a:pt x="120" y="230"/>
                  <a:pt x="120" y="230"/>
                </a:cubicBezTo>
                <a:cubicBezTo>
                  <a:pt x="119" y="231"/>
                  <a:pt x="119" y="231"/>
                  <a:pt x="119" y="232"/>
                </a:cubicBezTo>
                <a:cubicBezTo>
                  <a:pt x="118" y="233"/>
                  <a:pt x="118" y="234"/>
                  <a:pt x="118" y="236"/>
                </a:cubicBezTo>
                <a:cubicBezTo>
                  <a:pt x="118" y="237"/>
                  <a:pt x="118" y="238"/>
                  <a:pt x="118" y="239"/>
                </a:cubicBezTo>
                <a:cubicBezTo>
                  <a:pt x="118" y="242"/>
                  <a:pt x="118" y="243"/>
                  <a:pt x="118" y="244"/>
                </a:cubicBezTo>
                <a:close/>
                <a:moveTo>
                  <a:pt x="122" y="256"/>
                </a:moveTo>
                <a:cubicBezTo>
                  <a:pt x="122" y="259"/>
                  <a:pt x="122" y="262"/>
                  <a:pt x="122" y="266"/>
                </a:cubicBezTo>
                <a:cubicBezTo>
                  <a:pt x="123" y="264"/>
                  <a:pt x="122" y="261"/>
                  <a:pt x="123" y="259"/>
                </a:cubicBezTo>
                <a:cubicBezTo>
                  <a:pt x="123" y="261"/>
                  <a:pt x="123" y="262"/>
                  <a:pt x="123" y="264"/>
                </a:cubicBezTo>
                <a:cubicBezTo>
                  <a:pt x="123" y="263"/>
                  <a:pt x="124" y="261"/>
                  <a:pt x="124" y="259"/>
                </a:cubicBezTo>
                <a:cubicBezTo>
                  <a:pt x="124" y="256"/>
                  <a:pt x="125" y="253"/>
                  <a:pt x="125" y="248"/>
                </a:cubicBezTo>
                <a:cubicBezTo>
                  <a:pt x="124" y="250"/>
                  <a:pt x="124" y="251"/>
                  <a:pt x="124" y="253"/>
                </a:cubicBezTo>
                <a:cubicBezTo>
                  <a:pt x="123" y="254"/>
                  <a:pt x="123" y="256"/>
                  <a:pt x="123" y="254"/>
                </a:cubicBezTo>
                <a:cubicBezTo>
                  <a:pt x="122" y="254"/>
                  <a:pt x="122" y="253"/>
                  <a:pt x="121" y="256"/>
                </a:cubicBezTo>
                <a:cubicBezTo>
                  <a:pt x="121" y="258"/>
                  <a:pt x="120" y="261"/>
                  <a:pt x="122" y="263"/>
                </a:cubicBezTo>
                <a:cubicBezTo>
                  <a:pt x="122" y="259"/>
                  <a:pt x="122" y="259"/>
                  <a:pt x="122" y="259"/>
                </a:cubicBezTo>
                <a:cubicBezTo>
                  <a:pt x="122" y="258"/>
                  <a:pt x="122" y="257"/>
                  <a:pt x="122" y="256"/>
                </a:cubicBezTo>
                <a:close/>
                <a:moveTo>
                  <a:pt x="140" y="253"/>
                </a:moveTo>
                <a:cubicBezTo>
                  <a:pt x="141" y="252"/>
                  <a:pt x="141" y="250"/>
                  <a:pt x="141" y="249"/>
                </a:cubicBezTo>
                <a:cubicBezTo>
                  <a:pt x="141" y="248"/>
                  <a:pt x="142" y="247"/>
                  <a:pt x="142" y="246"/>
                </a:cubicBezTo>
                <a:cubicBezTo>
                  <a:pt x="142" y="246"/>
                  <a:pt x="143" y="245"/>
                  <a:pt x="142" y="245"/>
                </a:cubicBezTo>
                <a:cubicBezTo>
                  <a:pt x="141" y="245"/>
                  <a:pt x="143" y="243"/>
                  <a:pt x="142" y="242"/>
                </a:cubicBezTo>
                <a:cubicBezTo>
                  <a:pt x="142" y="242"/>
                  <a:pt x="141" y="243"/>
                  <a:pt x="141" y="244"/>
                </a:cubicBezTo>
                <a:cubicBezTo>
                  <a:pt x="140" y="247"/>
                  <a:pt x="140" y="246"/>
                  <a:pt x="140" y="246"/>
                </a:cubicBezTo>
                <a:cubicBezTo>
                  <a:pt x="139" y="244"/>
                  <a:pt x="139" y="245"/>
                  <a:pt x="138" y="246"/>
                </a:cubicBezTo>
                <a:cubicBezTo>
                  <a:pt x="138" y="247"/>
                  <a:pt x="137" y="248"/>
                  <a:pt x="137" y="249"/>
                </a:cubicBezTo>
                <a:cubicBezTo>
                  <a:pt x="137" y="250"/>
                  <a:pt x="137" y="251"/>
                  <a:pt x="137" y="251"/>
                </a:cubicBezTo>
                <a:cubicBezTo>
                  <a:pt x="139" y="253"/>
                  <a:pt x="138" y="256"/>
                  <a:pt x="138" y="258"/>
                </a:cubicBezTo>
                <a:cubicBezTo>
                  <a:pt x="138" y="255"/>
                  <a:pt x="139" y="252"/>
                  <a:pt x="139" y="250"/>
                </a:cubicBezTo>
                <a:cubicBezTo>
                  <a:pt x="140" y="251"/>
                  <a:pt x="140" y="253"/>
                  <a:pt x="139" y="255"/>
                </a:cubicBezTo>
                <a:cubicBezTo>
                  <a:pt x="139" y="257"/>
                  <a:pt x="139" y="258"/>
                  <a:pt x="140" y="259"/>
                </a:cubicBezTo>
                <a:cubicBezTo>
                  <a:pt x="140" y="258"/>
                  <a:pt x="140" y="257"/>
                  <a:pt x="140" y="256"/>
                </a:cubicBezTo>
                <a:cubicBezTo>
                  <a:pt x="140" y="255"/>
                  <a:pt x="140" y="254"/>
                  <a:pt x="140" y="253"/>
                </a:cubicBezTo>
                <a:close/>
                <a:moveTo>
                  <a:pt x="131" y="219"/>
                </a:moveTo>
                <a:cubicBezTo>
                  <a:pt x="131" y="219"/>
                  <a:pt x="130" y="219"/>
                  <a:pt x="130" y="219"/>
                </a:cubicBezTo>
                <a:cubicBezTo>
                  <a:pt x="130" y="218"/>
                  <a:pt x="129" y="219"/>
                  <a:pt x="128" y="220"/>
                </a:cubicBezTo>
                <a:cubicBezTo>
                  <a:pt x="127" y="222"/>
                  <a:pt x="126" y="224"/>
                  <a:pt x="126" y="227"/>
                </a:cubicBezTo>
                <a:cubicBezTo>
                  <a:pt x="126" y="227"/>
                  <a:pt x="126" y="227"/>
                  <a:pt x="126" y="226"/>
                </a:cubicBezTo>
                <a:cubicBezTo>
                  <a:pt x="127" y="225"/>
                  <a:pt x="127" y="224"/>
                  <a:pt x="127" y="224"/>
                </a:cubicBezTo>
                <a:cubicBezTo>
                  <a:pt x="128" y="222"/>
                  <a:pt x="129" y="220"/>
                  <a:pt x="129" y="220"/>
                </a:cubicBezTo>
                <a:cubicBezTo>
                  <a:pt x="128" y="222"/>
                  <a:pt x="128" y="224"/>
                  <a:pt x="127" y="226"/>
                </a:cubicBezTo>
                <a:cubicBezTo>
                  <a:pt x="127" y="228"/>
                  <a:pt x="126" y="230"/>
                  <a:pt x="125" y="232"/>
                </a:cubicBezTo>
                <a:cubicBezTo>
                  <a:pt x="125" y="234"/>
                  <a:pt x="124" y="236"/>
                  <a:pt x="124" y="238"/>
                </a:cubicBezTo>
                <a:cubicBezTo>
                  <a:pt x="124" y="240"/>
                  <a:pt x="123" y="242"/>
                  <a:pt x="123" y="244"/>
                </a:cubicBezTo>
                <a:cubicBezTo>
                  <a:pt x="124" y="244"/>
                  <a:pt x="124" y="241"/>
                  <a:pt x="124" y="242"/>
                </a:cubicBezTo>
                <a:cubicBezTo>
                  <a:pt x="125" y="243"/>
                  <a:pt x="125" y="243"/>
                  <a:pt x="125" y="240"/>
                </a:cubicBezTo>
                <a:cubicBezTo>
                  <a:pt x="126" y="238"/>
                  <a:pt x="126" y="236"/>
                  <a:pt x="126" y="236"/>
                </a:cubicBezTo>
                <a:cubicBezTo>
                  <a:pt x="126" y="231"/>
                  <a:pt x="127" y="228"/>
                  <a:pt x="129" y="226"/>
                </a:cubicBezTo>
                <a:cubicBezTo>
                  <a:pt x="130" y="224"/>
                  <a:pt x="130" y="223"/>
                  <a:pt x="131" y="222"/>
                </a:cubicBezTo>
                <a:cubicBezTo>
                  <a:pt x="129" y="224"/>
                  <a:pt x="130" y="221"/>
                  <a:pt x="131" y="219"/>
                </a:cubicBezTo>
                <a:close/>
                <a:moveTo>
                  <a:pt x="156" y="243"/>
                </a:moveTo>
                <a:cubicBezTo>
                  <a:pt x="155" y="244"/>
                  <a:pt x="154" y="244"/>
                  <a:pt x="154" y="246"/>
                </a:cubicBezTo>
                <a:cubicBezTo>
                  <a:pt x="153" y="249"/>
                  <a:pt x="153" y="249"/>
                  <a:pt x="153" y="249"/>
                </a:cubicBezTo>
                <a:cubicBezTo>
                  <a:pt x="152" y="253"/>
                  <a:pt x="152" y="253"/>
                  <a:pt x="152" y="253"/>
                </a:cubicBezTo>
                <a:cubicBezTo>
                  <a:pt x="152" y="254"/>
                  <a:pt x="151" y="254"/>
                  <a:pt x="152" y="255"/>
                </a:cubicBezTo>
                <a:cubicBezTo>
                  <a:pt x="152" y="255"/>
                  <a:pt x="152" y="254"/>
                  <a:pt x="152" y="253"/>
                </a:cubicBezTo>
                <a:cubicBezTo>
                  <a:pt x="153" y="252"/>
                  <a:pt x="152" y="251"/>
                  <a:pt x="153" y="251"/>
                </a:cubicBezTo>
                <a:cubicBezTo>
                  <a:pt x="154" y="251"/>
                  <a:pt x="154" y="249"/>
                  <a:pt x="154" y="248"/>
                </a:cubicBezTo>
                <a:cubicBezTo>
                  <a:pt x="155" y="248"/>
                  <a:pt x="156" y="246"/>
                  <a:pt x="156" y="243"/>
                </a:cubicBezTo>
                <a:cubicBezTo>
                  <a:pt x="156" y="242"/>
                  <a:pt x="156" y="243"/>
                  <a:pt x="156" y="243"/>
                </a:cubicBezTo>
                <a:close/>
                <a:moveTo>
                  <a:pt x="140" y="219"/>
                </a:moveTo>
                <a:cubicBezTo>
                  <a:pt x="140" y="219"/>
                  <a:pt x="140" y="219"/>
                  <a:pt x="141" y="218"/>
                </a:cubicBezTo>
                <a:cubicBezTo>
                  <a:pt x="141" y="218"/>
                  <a:pt x="141" y="217"/>
                  <a:pt x="141" y="217"/>
                </a:cubicBezTo>
                <a:cubicBezTo>
                  <a:pt x="143" y="216"/>
                  <a:pt x="143" y="216"/>
                  <a:pt x="143" y="213"/>
                </a:cubicBezTo>
                <a:cubicBezTo>
                  <a:pt x="145" y="212"/>
                  <a:pt x="146" y="211"/>
                  <a:pt x="147" y="211"/>
                </a:cubicBezTo>
                <a:cubicBezTo>
                  <a:pt x="147" y="211"/>
                  <a:pt x="147" y="211"/>
                  <a:pt x="148" y="209"/>
                </a:cubicBezTo>
                <a:cubicBezTo>
                  <a:pt x="149" y="209"/>
                  <a:pt x="149" y="208"/>
                  <a:pt x="149" y="208"/>
                </a:cubicBezTo>
                <a:cubicBezTo>
                  <a:pt x="149" y="208"/>
                  <a:pt x="148" y="208"/>
                  <a:pt x="147" y="209"/>
                </a:cubicBezTo>
                <a:cubicBezTo>
                  <a:pt x="147" y="208"/>
                  <a:pt x="145" y="211"/>
                  <a:pt x="146" y="208"/>
                </a:cubicBezTo>
                <a:cubicBezTo>
                  <a:pt x="147" y="206"/>
                  <a:pt x="147" y="206"/>
                  <a:pt x="148" y="204"/>
                </a:cubicBezTo>
                <a:cubicBezTo>
                  <a:pt x="147" y="205"/>
                  <a:pt x="146" y="206"/>
                  <a:pt x="145" y="207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44" y="210"/>
                  <a:pt x="144" y="210"/>
                  <a:pt x="144" y="21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3" y="212"/>
                  <a:pt x="143" y="212"/>
                  <a:pt x="143" y="211"/>
                </a:cubicBezTo>
                <a:cubicBezTo>
                  <a:pt x="143" y="210"/>
                  <a:pt x="144" y="209"/>
                  <a:pt x="144" y="209"/>
                </a:cubicBezTo>
                <a:cubicBezTo>
                  <a:pt x="143" y="209"/>
                  <a:pt x="142" y="210"/>
                  <a:pt x="142" y="211"/>
                </a:cubicBezTo>
                <a:cubicBezTo>
                  <a:pt x="141" y="214"/>
                  <a:pt x="141" y="213"/>
                  <a:pt x="140" y="213"/>
                </a:cubicBezTo>
                <a:cubicBezTo>
                  <a:pt x="140" y="213"/>
                  <a:pt x="139" y="212"/>
                  <a:pt x="138" y="214"/>
                </a:cubicBezTo>
                <a:cubicBezTo>
                  <a:pt x="137" y="215"/>
                  <a:pt x="136" y="216"/>
                  <a:pt x="136" y="217"/>
                </a:cubicBezTo>
                <a:cubicBezTo>
                  <a:pt x="135" y="218"/>
                  <a:pt x="135" y="220"/>
                  <a:pt x="135" y="221"/>
                </a:cubicBezTo>
                <a:cubicBezTo>
                  <a:pt x="136" y="220"/>
                  <a:pt x="136" y="219"/>
                  <a:pt x="136" y="218"/>
                </a:cubicBezTo>
                <a:cubicBezTo>
                  <a:pt x="136" y="219"/>
                  <a:pt x="137" y="220"/>
                  <a:pt x="135" y="223"/>
                </a:cubicBezTo>
                <a:cubicBezTo>
                  <a:pt x="135" y="223"/>
                  <a:pt x="133" y="226"/>
                  <a:pt x="133" y="227"/>
                </a:cubicBezTo>
                <a:cubicBezTo>
                  <a:pt x="133" y="228"/>
                  <a:pt x="133" y="230"/>
                  <a:pt x="133" y="230"/>
                </a:cubicBezTo>
                <a:cubicBezTo>
                  <a:pt x="132" y="228"/>
                  <a:pt x="132" y="229"/>
                  <a:pt x="132" y="231"/>
                </a:cubicBezTo>
                <a:cubicBezTo>
                  <a:pt x="131" y="233"/>
                  <a:pt x="131" y="234"/>
                  <a:pt x="132" y="231"/>
                </a:cubicBezTo>
                <a:cubicBezTo>
                  <a:pt x="132" y="233"/>
                  <a:pt x="134" y="232"/>
                  <a:pt x="133" y="235"/>
                </a:cubicBezTo>
                <a:cubicBezTo>
                  <a:pt x="132" y="238"/>
                  <a:pt x="133" y="240"/>
                  <a:pt x="132" y="243"/>
                </a:cubicBezTo>
                <a:cubicBezTo>
                  <a:pt x="133" y="241"/>
                  <a:pt x="133" y="239"/>
                  <a:pt x="134" y="238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36" y="231"/>
                  <a:pt x="136" y="229"/>
                  <a:pt x="137" y="228"/>
                </a:cubicBezTo>
                <a:cubicBezTo>
                  <a:pt x="138" y="226"/>
                  <a:pt x="139" y="225"/>
                  <a:pt x="139" y="223"/>
                </a:cubicBezTo>
                <a:cubicBezTo>
                  <a:pt x="140" y="222"/>
                  <a:pt x="141" y="219"/>
                  <a:pt x="140" y="219"/>
                </a:cubicBezTo>
                <a:close/>
                <a:moveTo>
                  <a:pt x="304" y="308"/>
                </a:moveTo>
                <a:cubicBezTo>
                  <a:pt x="303" y="309"/>
                  <a:pt x="302" y="308"/>
                  <a:pt x="301" y="307"/>
                </a:cubicBezTo>
                <a:cubicBezTo>
                  <a:pt x="301" y="309"/>
                  <a:pt x="301" y="309"/>
                  <a:pt x="297" y="311"/>
                </a:cubicBezTo>
                <a:cubicBezTo>
                  <a:pt x="298" y="310"/>
                  <a:pt x="299" y="309"/>
                  <a:pt x="300" y="308"/>
                </a:cubicBezTo>
                <a:cubicBezTo>
                  <a:pt x="299" y="308"/>
                  <a:pt x="298" y="309"/>
                  <a:pt x="298" y="310"/>
                </a:cubicBezTo>
                <a:cubicBezTo>
                  <a:pt x="297" y="309"/>
                  <a:pt x="299" y="306"/>
                  <a:pt x="297" y="308"/>
                </a:cubicBezTo>
                <a:cubicBezTo>
                  <a:pt x="296" y="309"/>
                  <a:pt x="295" y="309"/>
                  <a:pt x="294" y="310"/>
                </a:cubicBezTo>
                <a:cubicBezTo>
                  <a:pt x="294" y="311"/>
                  <a:pt x="293" y="311"/>
                  <a:pt x="293" y="312"/>
                </a:cubicBezTo>
                <a:cubicBezTo>
                  <a:pt x="292" y="312"/>
                  <a:pt x="292" y="313"/>
                  <a:pt x="291" y="313"/>
                </a:cubicBezTo>
                <a:cubicBezTo>
                  <a:pt x="291" y="314"/>
                  <a:pt x="290" y="314"/>
                  <a:pt x="290" y="314"/>
                </a:cubicBezTo>
                <a:cubicBezTo>
                  <a:pt x="291" y="313"/>
                  <a:pt x="292" y="312"/>
                  <a:pt x="293" y="312"/>
                </a:cubicBezTo>
                <a:cubicBezTo>
                  <a:pt x="293" y="311"/>
                  <a:pt x="294" y="310"/>
                  <a:pt x="295" y="309"/>
                </a:cubicBezTo>
                <a:cubicBezTo>
                  <a:pt x="297" y="307"/>
                  <a:pt x="299" y="305"/>
                  <a:pt x="301" y="303"/>
                </a:cubicBezTo>
                <a:cubicBezTo>
                  <a:pt x="299" y="305"/>
                  <a:pt x="297" y="305"/>
                  <a:pt x="298" y="304"/>
                </a:cubicBezTo>
                <a:cubicBezTo>
                  <a:pt x="298" y="303"/>
                  <a:pt x="298" y="303"/>
                  <a:pt x="297" y="304"/>
                </a:cubicBezTo>
                <a:cubicBezTo>
                  <a:pt x="296" y="305"/>
                  <a:pt x="296" y="305"/>
                  <a:pt x="297" y="304"/>
                </a:cubicBezTo>
                <a:cubicBezTo>
                  <a:pt x="297" y="303"/>
                  <a:pt x="297" y="302"/>
                  <a:pt x="297" y="303"/>
                </a:cubicBezTo>
                <a:cubicBezTo>
                  <a:pt x="296" y="303"/>
                  <a:pt x="296" y="304"/>
                  <a:pt x="295" y="304"/>
                </a:cubicBezTo>
                <a:cubicBezTo>
                  <a:pt x="294" y="306"/>
                  <a:pt x="293" y="308"/>
                  <a:pt x="291" y="310"/>
                </a:cubicBezTo>
                <a:cubicBezTo>
                  <a:pt x="290" y="312"/>
                  <a:pt x="288" y="313"/>
                  <a:pt x="287" y="314"/>
                </a:cubicBezTo>
                <a:cubicBezTo>
                  <a:pt x="285" y="316"/>
                  <a:pt x="285" y="316"/>
                  <a:pt x="285" y="316"/>
                </a:cubicBezTo>
                <a:cubicBezTo>
                  <a:pt x="282" y="318"/>
                  <a:pt x="282" y="318"/>
                  <a:pt x="282" y="318"/>
                </a:cubicBezTo>
                <a:cubicBezTo>
                  <a:pt x="281" y="319"/>
                  <a:pt x="279" y="320"/>
                  <a:pt x="278" y="321"/>
                </a:cubicBezTo>
                <a:cubicBezTo>
                  <a:pt x="276" y="322"/>
                  <a:pt x="275" y="323"/>
                  <a:pt x="273" y="324"/>
                </a:cubicBezTo>
                <a:cubicBezTo>
                  <a:pt x="273" y="325"/>
                  <a:pt x="272" y="325"/>
                  <a:pt x="272" y="325"/>
                </a:cubicBezTo>
                <a:cubicBezTo>
                  <a:pt x="276" y="323"/>
                  <a:pt x="276" y="325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9" y="324"/>
                  <a:pt x="279" y="324"/>
                  <a:pt x="279" y="324"/>
                </a:cubicBezTo>
                <a:cubicBezTo>
                  <a:pt x="278" y="325"/>
                  <a:pt x="276" y="326"/>
                  <a:pt x="274" y="327"/>
                </a:cubicBezTo>
                <a:cubicBezTo>
                  <a:pt x="273" y="327"/>
                  <a:pt x="272" y="328"/>
                  <a:pt x="272" y="328"/>
                </a:cubicBezTo>
                <a:cubicBezTo>
                  <a:pt x="271" y="329"/>
                  <a:pt x="270" y="329"/>
                  <a:pt x="269" y="330"/>
                </a:cubicBezTo>
                <a:cubicBezTo>
                  <a:pt x="268" y="331"/>
                  <a:pt x="266" y="331"/>
                  <a:pt x="266" y="332"/>
                </a:cubicBezTo>
                <a:cubicBezTo>
                  <a:pt x="265" y="332"/>
                  <a:pt x="264" y="332"/>
                  <a:pt x="264" y="332"/>
                </a:cubicBezTo>
                <a:cubicBezTo>
                  <a:pt x="264" y="332"/>
                  <a:pt x="263" y="333"/>
                  <a:pt x="263" y="333"/>
                </a:cubicBezTo>
                <a:cubicBezTo>
                  <a:pt x="262" y="333"/>
                  <a:pt x="261" y="334"/>
                  <a:pt x="260" y="335"/>
                </a:cubicBezTo>
                <a:cubicBezTo>
                  <a:pt x="260" y="335"/>
                  <a:pt x="261" y="334"/>
                  <a:pt x="262" y="334"/>
                </a:cubicBezTo>
                <a:cubicBezTo>
                  <a:pt x="263" y="334"/>
                  <a:pt x="263" y="333"/>
                  <a:pt x="264" y="333"/>
                </a:cubicBezTo>
                <a:cubicBezTo>
                  <a:pt x="265" y="333"/>
                  <a:pt x="266" y="332"/>
                  <a:pt x="266" y="332"/>
                </a:cubicBezTo>
                <a:cubicBezTo>
                  <a:pt x="269" y="331"/>
                  <a:pt x="271" y="330"/>
                  <a:pt x="272" y="329"/>
                </a:cubicBezTo>
                <a:cubicBezTo>
                  <a:pt x="272" y="329"/>
                  <a:pt x="272" y="329"/>
                  <a:pt x="273" y="329"/>
                </a:cubicBezTo>
                <a:cubicBezTo>
                  <a:pt x="273" y="329"/>
                  <a:pt x="272" y="329"/>
                  <a:pt x="272" y="329"/>
                </a:cubicBezTo>
                <a:cubicBezTo>
                  <a:pt x="268" y="332"/>
                  <a:pt x="264" y="334"/>
                  <a:pt x="260" y="336"/>
                </a:cubicBezTo>
                <a:cubicBezTo>
                  <a:pt x="259" y="336"/>
                  <a:pt x="258" y="337"/>
                  <a:pt x="256" y="338"/>
                </a:cubicBezTo>
                <a:cubicBezTo>
                  <a:pt x="255" y="339"/>
                  <a:pt x="254" y="339"/>
                  <a:pt x="252" y="339"/>
                </a:cubicBezTo>
                <a:cubicBezTo>
                  <a:pt x="252" y="339"/>
                  <a:pt x="250" y="340"/>
                  <a:pt x="251" y="340"/>
                </a:cubicBezTo>
                <a:cubicBezTo>
                  <a:pt x="251" y="340"/>
                  <a:pt x="249" y="341"/>
                  <a:pt x="249" y="341"/>
                </a:cubicBezTo>
                <a:cubicBezTo>
                  <a:pt x="251" y="341"/>
                  <a:pt x="253" y="341"/>
                  <a:pt x="255" y="341"/>
                </a:cubicBezTo>
                <a:cubicBezTo>
                  <a:pt x="256" y="341"/>
                  <a:pt x="256" y="341"/>
                  <a:pt x="257" y="341"/>
                </a:cubicBezTo>
                <a:cubicBezTo>
                  <a:pt x="258" y="340"/>
                  <a:pt x="259" y="340"/>
                  <a:pt x="260" y="340"/>
                </a:cubicBezTo>
                <a:cubicBezTo>
                  <a:pt x="256" y="341"/>
                  <a:pt x="256" y="342"/>
                  <a:pt x="256" y="344"/>
                </a:cubicBezTo>
                <a:cubicBezTo>
                  <a:pt x="255" y="343"/>
                  <a:pt x="253" y="344"/>
                  <a:pt x="251" y="344"/>
                </a:cubicBezTo>
                <a:cubicBezTo>
                  <a:pt x="249" y="345"/>
                  <a:pt x="250" y="344"/>
                  <a:pt x="250" y="343"/>
                </a:cubicBezTo>
                <a:cubicBezTo>
                  <a:pt x="251" y="343"/>
                  <a:pt x="251" y="342"/>
                  <a:pt x="250" y="343"/>
                </a:cubicBezTo>
                <a:cubicBezTo>
                  <a:pt x="248" y="343"/>
                  <a:pt x="246" y="343"/>
                  <a:pt x="245" y="344"/>
                </a:cubicBezTo>
                <a:cubicBezTo>
                  <a:pt x="243" y="344"/>
                  <a:pt x="241" y="345"/>
                  <a:pt x="239" y="345"/>
                </a:cubicBezTo>
                <a:cubicBezTo>
                  <a:pt x="239" y="345"/>
                  <a:pt x="236" y="345"/>
                  <a:pt x="237" y="346"/>
                </a:cubicBezTo>
                <a:cubicBezTo>
                  <a:pt x="237" y="346"/>
                  <a:pt x="235" y="347"/>
                  <a:pt x="234" y="347"/>
                </a:cubicBezTo>
                <a:cubicBezTo>
                  <a:pt x="236" y="347"/>
                  <a:pt x="238" y="347"/>
                  <a:pt x="240" y="347"/>
                </a:cubicBezTo>
                <a:cubicBezTo>
                  <a:pt x="240" y="347"/>
                  <a:pt x="241" y="347"/>
                  <a:pt x="241" y="347"/>
                </a:cubicBezTo>
                <a:cubicBezTo>
                  <a:pt x="241" y="346"/>
                  <a:pt x="243" y="345"/>
                  <a:pt x="243" y="346"/>
                </a:cubicBezTo>
                <a:cubicBezTo>
                  <a:pt x="246" y="346"/>
                  <a:pt x="249" y="345"/>
                  <a:pt x="252" y="345"/>
                </a:cubicBezTo>
                <a:cubicBezTo>
                  <a:pt x="252" y="345"/>
                  <a:pt x="251" y="345"/>
                  <a:pt x="250" y="346"/>
                </a:cubicBezTo>
                <a:cubicBezTo>
                  <a:pt x="249" y="346"/>
                  <a:pt x="249" y="346"/>
                  <a:pt x="250" y="346"/>
                </a:cubicBezTo>
                <a:cubicBezTo>
                  <a:pt x="250" y="347"/>
                  <a:pt x="250" y="347"/>
                  <a:pt x="251" y="346"/>
                </a:cubicBezTo>
                <a:cubicBezTo>
                  <a:pt x="254" y="345"/>
                  <a:pt x="256" y="344"/>
                  <a:pt x="259" y="343"/>
                </a:cubicBezTo>
                <a:cubicBezTo>
                  <a:pt x="258" y="343"/>
                  <a:pt x="256" y="343"/>
                  <a:pt x="257" y="342"/>
                </a:cubicBezTo>
                <a:cubicBezTo>
                  <a:pt x="257" y="342"/>
                  <a:pt x="259" y="341"/>
                  <a:pt x="259" y="341"/>
                </a:cubicBezTo>
                <a:cubicBezTo>
                  <a:pt x="262" y="340"/>
                  <a:pt x="264" y="340"/>
                  <a:pt x="266" y="339"/>
                </a:cubicBezTo>
                <a:cubicBezTo>
                  <a:pt x="268" y="338"/>
                  <a:pt x="271" y="337"/>
                  <a:pt x="273" y="336"/>
                </a:cubicBezTo>
                <a:cubicBezTo>
                  <a:pt x="272" y="337"/>
                  <a:pt x="270" y="337"/>
                  <a:pt x="269" y="338"/>
                </a:cubicBezTo>
                <a:cubicBezTo>
                  <a:pt x="272" y="337"/>
                  <a:pt x="272" y="338"/>
                  <a:pt x="272" y="339"/>
                </a:cubicBezTo>
                <a:cubicBezTo>
                  <a:pt x="274" y="339"/>
                  <a:pt x="275" y="338"/>
                  <a:pt x="276" y="337"/>
                </a:cubicBezTo>
                <a:cubicBezTo>
                  <a:pt x="278" y="336"/>
                  <a:pt x="279" y="335"/>
                  <a:pt x="280" y="334"/>
                </a:cubicBezTo>
                <a:cubicBezTo>
                  <a:pt x="280" y="334"/>
                  <a:pt x="278" y="335"/>
                  <a:pt x="278" y="334"/>
                </a:cubicBezTo>
                <a:cubicBezTo>
                  <a:pt x="280" y="334"/>
                  <a:pt x="281" y="333"/>
                  <a:pt x="283" y="332"/>
                </a:cubicBezTo>
                <a:cubicBezTo>
                  <a:pt x="282" y="332"/>
                  <a:pt x="283" y="331"/>
                  <a:pt x="283" y="331"/>
                </a:cubicBezTo>
                <a:cubicBezTo>
                  <a:pt x="284" y="330"/>
                  <a:pt x="285" y="330"/>
                  <a:pt x="284" y="330"/>
                </a:cubicBezTo>
                <a:cubicBezTo>
                  <a:pt x="283" y="330"/>
                  <a:pt x="282" y="331"/>
                  <a:pt x="281" y="332"/>
                </a:cubicBezTo>
                <a:cubicBezTo>
                  <a:pt x="282" y="331"/>
                  <a:pt x="282" y="330"/>
                  <a:pt x="283" y="330"/>
                </a:cubicBezTo>
                <a:cubicBezTo>
                  <a:pt x="284" y="329"/>
                  <a:pt x="285" y="329"/>
                  <a:pt x="285" y="328"/>
                </a:cubicBezTo>
                <a:cubicBezTo>
                  <a:pt x="287" y="328"/>
                  <a:pt x="288" y="326"/>
                  <a:pt x="289" y="325"/>
                </a:cubicBezTo>
                <a:cubicBezTo>
                  <a:pt x="289" y="325"/>
                  <a:pt x="289" y="325"/>
                  <a:pt x="289" y="325"/>
                </a:cubicBezTo>
                <a:cubicBezTo>
                  <a:pt x="288" y="325"/>
                  <a:pt x="287" y="326"/>
                  <a:pt x="287" y="327"/>
                </a:cubicBezTo>
                <a:cubicBezTo>
                  <a:pt x="287" y="327"/>
                  <a:pt x="287" y="327"/>
                  <a:pt x="287" y="327"/>
                </a:cubicBezTo>
                <a:cubicBezTo>
                  <a:pt x="285" y="327"/>
                  <a:pt x="284" y="328"/>
                  <a:pt x="283" y="329"/>
                </a:cubicBezTo>
                <a:cubicBezTo>
                  <a:pt x="282" y="330"/>
                  <a:pt x="280" y="331"/>
                  <a:pt x="279" y="331"/>
                </a:cubicBezTo>
                <a:cubicBezTo>
                  <a:pt x="283" y="329"/>
                  <a:pt x="279" y="330"/>
                  <a:pt x="279" y="329"/>
                </a:cubicBezTo>
                <a:cubicBezTo>
                  <a:pt x="280" y="328"/>
                  <a:pt x="279" y="328"/>
                  <a:pt x="280" y="328"/>
                </a:cubicBezTo>
                <a:cubicBezTo>
                  <a:pt x="281" y="328"/>
                  <a:pt x="282" y="327"/>
                  <a:pt x="284" y="326"/>
                </a:cubicBezTo>
                <a:cubicBezTo>
                  <a:pt x="285" y="325"/>
                  <a:pt x="286" y="324"/>
                  <a:pt x="288" y="323"/>
                </a:cubicBezTo>
                <a:cubicBezTo>
                  <a:pt x="288" y="323"/>
                  <a:pt x="290" y="321"/>
                  <a:pt x="290" y="322"/>
                </a:cubicBezTo>
                <a:cubicBezTo>
                  <a:pt x="290" y="323"/>
                  <a:pt x="288" y="323"/>
                  <a:pt x="288" y="324"/>
                </a:cubicBezTo>
                <a:cubicBezTo>
                  <a:pt x="286" y="325"/>
                  <a:pt x="284" y="326"/>
                  <a:pt x="282" y="328"/>
                </a:cubicBezTo>
                <a:cubicBezTo>
                  <a:pt x="283" y="328"/>
                  <a:pt x="285" y="326"/>
                  <a:pt x="285" y="327"/>
                </a:cubicBezTo>
                <a:cubicBezTo>
                  <a:pt x="287" y="325"/>
                  <a:pt x="290" y="324"/>
                  <a:pt x="292" y="321"/>
                </a:cubicBezTo>
                <a:cubicBezTo>
                  <a:pt x="294" y="319"/>
                  <a:pt x="295" y="318"/>
                  <a:pt x="295" y="317"/>
                </a:cubicBezTo>
                <a:cubicBezTo>
                  <a:pt x="295" y="315"/>
                  <a:pt x="293" y="319"/>
                  <a:pt x="293" y="318"/>
                </a:cubicBezTo>
                <a:cubicBezTo>
                  <a:pt x="294" y="317"/>
                  <a:pt x="295" y="316"/>
                  <a:pt x="296" y="315"/>
                </a:cubicBezTo>
                <a:cubicBezTo>
                  <a:pt x="297" y="314"/>
                  <a:pt x="299" y="313"/>
                  <a:pt x="300" y="312"/>
                </a:cubicBezTo>
                <a:cubicBezTo>
                  <a:pt x="302" y="308"/>
                  <a:pt x="302" y="310"/>
                  <a:pt x="303" y="310"/>
                </a:cubicBezTo>
                <a:cubicBezTo>
                  <a:pt x="304" y="309"/>
                  <a:pt x="305" y="308"/>
                  <a:pt x="304" y="308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88" y="333"/>
                </a:moveTo>
                <a:cubicBezTo>
                  <a:pt x="288" y="334"/>
                  <a:pt x="287" y="334"/>
                  <a:pt x="286" y="335"/>
                </a:cubicBezTo>
                <a:cubicBezTo>
                  <a:pt x="286" y="336"/>
                  <a:pt x="285" y="336"/>
                  <a:pt x="284" y="337"/>
                </a:cubicBezTo>
                <a:cubicBezTo>
                  <a:pt x="284" y="337"/>
                  <a:pt x="283" y="338"/>
                  <a:pt x="284" y="338"/>
                </a:cubicBezTo>
                <a:cubicBezTo>
                  <a:pt x="284" y="338"/>
                  <a:pt x="285" y="338"/>
                  <a:pt x="286" y="337"/>
                </a:cubicBezTo>
                <a:cubicBezTo>
                  <a:pt x="288" y="335"/>
                  <a:pt x="287" y="336"/>
                  <a:pt x="288" y="337"/>
                </a:cubicBezTo>
                <a:cubicBezTo>
                  <a:pt x="289" y="336"/>
                  <a:pt x="291" y="334"/>
                  <a:pt x="293" y="333"/>
                </a:cubicBezTo>
                <a:cubicBezTo>
                  <a:pt x="291" y="334"/>
                  <a:pt x="287" y="336"/>
                  <a:pt x="288" y="333"/>
                </a:cubicBezTo>
                <a:close/>
                <a:moveTo>
                  <a:pt x="293" y="260"/>
                </a:moveTo>
                <a:cubicBezTo>
                  <a:pt x="293" y="260"/>
                  <a:pt x="293" y="261"/>
                  <a:pt x="292" y="261"/>
                </a:cubicBezTo>
                <a:cubicBezTo>
                  <a:pt x="292" y="262"/>
                  <a:pt x="292" y="262"/>
                  <a:pt x="292" y="263"/>
                </a:cubicBezTo>
                <a:cubicBezTo>
                  <a:pt x="292" y="264"/>
                  <a:pt x="291" y="265"/>
                  <a:pt x="291" y="265"/>
                </a:cubicBezTo>
                <a:cubicBezTo>
                  <a:pt x="292" y="265"/>
                  <a:pt x="293" y="265"/>
                  <a:pt x="293" y="264"/>
                </a:cubicBezTo>
                <a:cubicBezTo>
                  <a:pt x="293" y="264"/>
                  <a:pt x="293" y="263"/>
                  <a:pt x="294" y="262"/>
                </a:cubicBezTo>
                <a:cubicBezTo>
                  <a:pt x="294" y="262"/>
                  <a:pt x="294" y="261"/>
                  <a:pt x="294" y="260"/>
                </a:cubicBezTo>
                <a:cubicBezTo>
                  <a:pt x="293" y="261"/>
                  <a:pt x="294" y="263"/>
                  <a:pt x="293" y="264"/>
                </a:cubicBezTo>
                <a:cubicBezTo>
                  <a:pt x="292" y="263"/>
                  <a:pt x="293" y="261"/>
                  <a:pt x="293" y="260"/>
                </a:cubicBezTo>
                <a:close/>
                <a:moveTo>
                  <a:pt x="283" y="332"/>
                </a:move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ubicBezTo>
                  <a:pt x="283" y="332"/>
                  <a:pt x="283" y="332"/>
                  <a:pt x="283" y="332"/>
                </a:cubicBezTo>
                <a:close/>
                <a:moveTo>
                  <a:pt x="294" y="283"/>
                </a:moveTo>
                <a:cubicBezTo>
                  <a:pt x="294" y="282"/>
                  <a:pt x="294" y="282"/>
                  <a:pt x="294" y="281"/>
                </a:cubicBezTo>
                <a:cubicBezTo>
                  <a:pt x="294" y="281"/>
                  <a:pt x="293" y="282"/>
                  <a:pt x="293" y="283"/>
                </a:cubicBezTo>
                <a:cubicBezTo>
                  <a:pt x="293" y="283"/>
                  <a:pt x="292" y="284"/>
                  <a:pt x="292" y="285"/>
                </a:cubicBezTo>
                <a:cubicBezTo>
                  <a:pt x="291" y="286"/>
                  <a:pt x="291" y="287"/>
                  <a:pt x="290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1" y="287"/>
                  <a:pt x="291" y="288"/>
                  <a:pt x="292" y="287"/>
                </a:cubicBezTo>
                <a:cubicBezTo>
                  <a:pt x="293" y="286"/>
                  <a:pt x="293" y="285"/>
                  <a:pt x="293" y="284"/>
                </a:cubicBezTo>
                <a:cubicBezTo>
                  <a:pt x="293" y="284"/>
                  <a:pt x="293" y="283"/>
                  <a:pt x="294" y="283"/>
                </a:cubicBezTo>
                <a:close/>
                <a:moveTo>
                  <a:pt x="309" y="254"/>
                </a:moveTo>
                <a:cubicBezTo>
                  <a:pt x="308" y="254"/>
                  <a:pt x="308" y="255"/>
                  <a:pt x="308" y="256"/>
                </a:cubicBezTo>
                <a:cubicBezTo>
                  <a:pt x="308" y="257"/>
                  <a:pt x="308" y="258"/>
                  <a:pt x="307" y="259"/>
                </a:cubicBezTo>
                <a:cubicBezTo>
                  <a:pt x="309" y="258"/>
                  <a:pt x="309" y="258"/>
                  <a:pt x="309" y="254"/>
                </a:cubicBezTo>
                <a:close/>
                <a:moveTo>
                  <a:pt x="288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close/>
                <a:moveTo>
                  <a:pt x="308" y="298"/>
                </a:moveTo>
                <a:cubicBezTo>
                  <a:pt x="308" y="299"/>
                  <a:pt x="307" y="300"/>
                  <a:pt x="306" y="301"/>
                </a:cubicBezTo>
                <a:cubicBezTo>
                  <a:pt x="306" y="302"/>
                  <a:pt x="307" y="302"/>
                  <a:pt x="307" y="301"/>
                </a:cubicBezTo>
                <a:cubicBezTo>
                  <a:pt x="308" y="301"/>
                  <a:pt x="308" y="301"/>
                  <a:pt x="309" y="300"/>
                </a:cubicBezTo>
                <a:cubicBezTo>
                  <a:pt x="309" y="299"/>
                  <a:pt x="310" y="298"/>
                  <a:pt x="311" y="296"/>
                </a:cubicBezTo>
                <a:cubicBezTo>
                  <a:pt x="310" y="297"/>
                  <a:pt x="309" y="297"/>
                  <a:pt x="308" y="298"/>
                </a:cubicBezTo>
                <a:close/>
                <a:moveTo>
                  <a:pt x="321" y="261"/>
                </a:moveTo>
                <a:cubicBezTo>
                  <a:pt x="321" y="261"/>
                  <a:pt x="321" y="261"/>
                  <a:pt x="321" y="261"/>
                </a:cubicBezTo>
                <a:cubicBezTo>
                  <a:pt x="321" y="261"/>
                  <a:pt x="321" y="261"/>
                  <a:pt x="321" y="261"/>
                </a:cubicBezTo>
                <a:close/>
                <a:moveTo>
                  <a:pt x="303" y="310"/>
                </a:move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ubicBezTo>
                  <a:pt x="303" y="310"/>
                  <a:pt x="303" y="310"/>
                  <a:pt x="303" y="310"/>
                </a:cubicBezTo>
                <a:close/>
                <a:moveTo>
                  <a:pt x="284" y="333"/>
                </a:moveTo>
                <a:cubicBezTo>
                  <a:pt x="286" y="332"/>
                  <a:pt x="287" y="331"/>
                  <a:pt x="288" y="329"/>
                </a:cubicBezTo>
                <a:cubicBezTo>
                  <a:pt x="288" y="329"/>
                  <a:pt x="288" y="329"/>
                  <a:pt x="288" y="329"/>
                </a:cubicBezTo>
                <a:cubicBezTo>
                  <a:pt x="287" y="329"/>
                  <a:pt x="285" y="330"/>
                  <a:pt x="284" y="331"/>
                </a:cubicBezTo>
                <a:cubicBezTo>
                  <a:pt x="283" y="331"/>
                  <a:pt x="283" y="331"/>
                  <a:pt x="283" y="332"/>
                </a:cubicBezTo>
                <a:cubicBezTo>
                  <a:pt x="283" y="332"/>
                  <a:pt x="279" y="335"/>
                  <a:pt x="284" y="333"/>
                </a:cubicBezTo>
                <a:close/>
                <a:moveTo>
                  <a:pt x="287" y="302"/>
                </a:moveTo>
                <a:cubicBezTo>
                  <a:pt x="287" y="302"/>
                  <a:pt x="286" y="303"/>
                  <a:pt x="285" y="303"/>
                </a:cubicBezTo>
                <a:cubicBezTo>
                  <a:pt x="285" y="303"/>
                  <a:pt x="285" y="303"/>
                  <a:pt x="285" y="304"/>
                </a:cubicBezTo>
                <a:cubicBezTo>
                  <a:pt x="285" y="304"/>
                  <a:pt x="285" y="305"/>
                  <a:pt x="284" y="305"/>
                </a:cubicBezTo>
                <a:cubicBezTo>
                  <a:pt x="285" y="304"/>
                  <a:pt x="286" y="303"/>
                  <a:pt x="287" y="302"/>
                </a:cubicBezTo>
                <a:cubicBezTo>
                  <a:pt x="288" y="302"/>
                  <a:pt x="288" y="301"/>
                  <a:pt x="288" y="302"/>
                </a:cubicBezTo>
                <a:cubicBezTo>
                  <a:pt x="288" y="302"/>
                  <a:pt x="288" y="302"/>
                  <a:pt x="288" y="303"/>
                </a:cubicBezTo>
                <a:cubicBezTo>
                  <a:pt x="287" y="303"/>
                  <a:pt x="286" y="304"/>
                  <a:pt x="286" y="305"/>
                </a:cubicBezTo>
                <a:cubicBezTo>
                  <a:pt x="285" y="306"/>
                  <a:pt x="284" y="307"/>
                  <a:pt x="283" y="307"/>
                </a:cubicBezTo>
                <a:cubicBezTo>
                  <a:pt x="283" y="308"/>
                  <a:pt x="282" y="308"/>
                  <a:pt x="282" y="309"/>
                </a:cubicBezTo>
                <a:cubicBezTo>
                  <a:pt x="282" y="309"/>
                  <a:pt x="284" y="310"/>
                  <a:pt x="281" y="312"/>
                </a:cubicBezTo>
                <a:cubicBezTo>
                  <a:pt x="281" y="312"/>
                  <a:pt x="280" y="312"/>
                  <a:pt x="280" y="312"/>
                </a:cubicBezTo>
                <a:cubicBezTo>
                  <a:pt x="281" y="312"/>
                  <a:pt x="281" y="312"/>
                  <a:pt x="281" y="312"/>
                </a:cubicBezTo>
                <a:cubicBezTo>
                  <a:pt x="283" y="311"/>
                  <a:pt x="284" y="309"/>
                  <a:pt x="286" y="308"/>
                </a:cubicBezTo>
                <a:cubicBezTo>
                  <a:pt x="286" y="308"/>
                  <a:pt x="286" y="308"/>
                  <a:pt x="286" y="308"/>
                </a:cubicBezTo>
                <a:cubicBezTo>
                  <a:pt x="285" y="307"/>
                  <a:pt x="286" y="307"/>
                  <a:pt x="287" y="306"/>
                </a:cubicBezTo>
                <a:cubicBezTo>
                  <a:pt x="288" y="306"/>
                  <a:pt x="288" y="306"/>
                  <a:pt x="288" y="307"/>
                </a:cubicBezTo>
                <a:cubicBezTo>
                  <a:pt x="287" y="307"/>
                  <a:pt x="287" y="307"/>
                  <a:pt x="287" y="307"/>
                </a:cubicBezTo>
                <a:cubicBezTo>
                  <a:pt x="288" y="307"/>
                  <a:pt x="289" y="306"/>
                  <a:pt x="289" y="305"/>
                </a:cubicBezTo>
                <a:cubicBezTo>
                  <a:pt x="289" y="305"/>
                  <a:pt x="290" y="304"/>
                  <a:pt x="288" y="304"/>
                </a:cubicBezTo>
                <a:cubicBezTo>
                  <a:pt x="288" y="304"/>
                  <a:pt x="287" y="304"/>
                  <a:pt x="288" y="303"/>
                </a:cubicBezTo>
                <a:cubicBezTo>
                  <a:pt x="290" y="301"/>
                  <a:pt x="291" y="300"/>
                  <a:pt x="292" y="298"/>
                </a:cubicBezTo>
                <a:cubicBezTo>
                  <a:pt x="291" y="299"/>
                  <a:pt x="290" y="299"/>
                  <a:pt x="289" y="300"/>
                </a:cubicBezTo>
                <a:cubicBezTo>
                  <a:pt x="289" y="300"/>
                  <a:pt x="288" y="301"/>
                  <a:pt x="287" y="302"/>
                </a:cubicBezTo>
                <a:close/>
                <a:moveTo>
                  <a:pt x="287" y="236"/>
                </a:moveTo>
                <a:cubicBezTo>
                  <a:pt x="287" y="236"/>
                  <a:pt x="286" y="236"/>
                  <a:pt x="285" y="236"/>
                </a:cubicBezTo>
                <a:cubicBezTo>
                  <a:pt x="285" y="237"/>
                  <a:pt x="285" y="238"/>
                  <a:pt x="285" y="238"/>
                </a:cubicBezTo>
                <a:cubicBezTo>
                  <a:pt x="286" y="239"/>
                  <a:pt x="287" y="240"/>
                  <a:pt x="287" y="241"/>
                </a:cubicBezTo>
                <a:cubicBezTo>
                  <a:pt x="287" y="242"/>
                  <a:pt x="287" y="243"/>
                  <a:pt x="288" y="243"/>
                </a:cubicBezTo>
                <a:cubicBezTo>
                  <a:pt x="289" y="243"/>
                  <a:pt x="289" y="242"/>
                  <a:pt x="289" y="241"/>
                </a:cubicBezTo>
                <a:cubicBezTo>
                  <a:pt x="289" y="241"/>
                  <a:pt x="288" y="240"/>
                  <a:pt x="288" y="240"/>
                </a:cubicBezTo>
                <a:cubicBezTo>
                  <a:pt x="288" y="238"/>
                  <a:pt x="288" y="237"/>
                  <a:pt x="287" y="236"/>
                </a:cubicBezTo>
                <a:close/>
                <a:moveTo>
                  <a:pt x="288" y="251"/>
                </a:moveTo>
                <a:cubicBezTo>
                  <a:pt x="288" y="251"/>
                  <a:pt x="288" y="251"/>
                  <a:pt x="288" y="251"/>
                </a:cubicBezTo>
                <a:cubicBezTo>
                  <a:pt x="287" y="251"/>
                  <a:pt x="286" y="252"/>
                  <a:pt x="286" y="253"/>
                </a:cubicBezTo>
                <a:cubicBezTo>
                  <a:pt x="286" y="254"/>
                  <a:pt x="286" y="254"/>
                  <a:pt x="287" y="254"/>
                </a:cubicBezTo>
                <a:cubicBezTo>
                  <a:pt x="287" y="254"/>
                  <a:pt x="288" y="254"/>
                  <a:pt x="288" y="252"/>
                </a:cubicBezTo>
                <a:cubicBezTo>
                  <a:pt x="288" y="252"/>
                  <a:pt x="288" y="252"/>
                  <a:pt x="288" y="251"/>
                </a:cubicBezTo>
                <a:close/>
                <a:moveTo>
                  <a:pt x="287" y="288"/>
                </a:moveTo>
                <a:cubicBezTo>
                  <a:pt x="287" y="288"/>
                  <a:pt x="287" y="288"/>
                  <a:pt x="288" y="287"/>
                </a:cubicBezTo>
                <a:cubicBezTo>
                  <a:pt x="288" y="287"/>
                  <a:pt x="288" y="287"/>
                  <a:pt x="289" y="286"/>
                </a:cubicBezTo>
                <a:cubicBezTo>
                  <a:pt x="289" y="285"/>
                  <a:pt x="290" y="285"/>
                  <a:pt x="290" y="283"/>
                </a:cubicBezTo>
                <a:cubicBezTo>
                  <a:pt x="290" y="284"/>
                  <a:pt x="289" y="285"/>
                  <a:pt x="288" y="285"/>
                </a:cubicBezTo>
                <a:cubicBezTo>
                  <a:pt x="288" y="286"/>
                  <a:pt x="287" y="287"/>
                  <a:pt x="286" y="288"/>
                </a:cubicBezTo>
                <a:cubicBezTo>
                  <a:pt x="286" y="288"/>
                  <a:pt x="285" y="288"/>
                  <a:pt x="286" y="289"/>
                </a:cubicBezTo>
                <a:cubicBezTo>
                  <a:pt x="286" y="289"/>
                  <a:pt x="286" y="289"/>
                  <a:pt x="286" y="289"/>
                </a:cubicBezTo>
                <a:cubicBezTo>
                  <a:pt x="286" y="289"/>
                  <a:pt x="287" y="288"/>
                  <a:pt x="287" y="288"/>
                </a:cubicBezTo>
                <a:cubicBezTo>
                  <a:pt x="287" y="287"/>
                  <a:pt x="288" y="286"/>
                  <a:pt x="288" y="286"/>
                </a:cubicBezTo>
                <a:cubicBezTo>
                  <a:pt x="288" y="286"/>
                  <a:pt x="288" y="287"/>
                  <a:pt x="288" y="287"/>
                </a:cubicBezTo>
                <a:cubicBezTo>
                  <a:pt x="287" y="288"/>
                  <a:pt x="287" y="288"/>
                  <a:pt x="287" y="288"/>
                </a:cubicBezTo>
                <a:close/>
                <a:moveTo>
                  <a:pt x="283" y="231"/>
                </a:moveTo>
                <a:cubicBezTo>
                  <a:pt x="283" y="232"/>
                  <a:pt x="283" y="232"/>
                  <a:pt x="284" y="233"/>
                </a:cubicBezTo>
                <a:cubicBezTo>
                  <a:pt x="284" y="234"/>
                  <a:pt x="284" y="235"/>
                  <a:pt x="285" y="236"/>
                </a:cubicBezTo>
                <a:cubicBezTo>
                  <a:pt x="285" y="235"/>
                  <a:pt x="285" y="234"/>
                  <a:pt x="286" y="234"/>
                </a:cubicBezTo>
                <a:cubicBezTo>
                  <a:pt x="288" y="235"/>
                  <a:pt x="286" y="233"/>
                  <a:pt x="286" y="232"/>
                </a:cubicBezTo>
                <a:cubicBezTo>
                  <a:pt x="286" y="232"/>
                  <a:pt x="286" y="231"/>
                  <a:pt x="286" y="231"/>
                </a:cubicBezTo>
                <a:cubicBezTo>
                  <a:pt x="286" y="231"/>
                  <a:pt x="286" y="230"/>
                  <a:pt x="286" y="230"/>
                </a:cubicBezTo>
                <a:cubicBezTo>
                  <a:pt x="285" y="229"/>
                  <a:pt x="285" y="229"/>
                  <a:pt x="285" y="228"/>
                </a:cubicBezTo>
                <a:cubicBezTo>
                  <a:pt x="285" y="227"/>
                  <a:pt x="285" y="227"/>
                  <a:pt x="285" y="227"/>
                </a:cubicBezTo>
                <a:cubicBezTo>
                  <a:pt x="284" y="228"/>
                  <a:pt x="283" y="228"/>
                  <a:pt x="283" y="228"/>
                </a:cubicBezTo>
                <a:cubicBezTo>
                  <a:pt x="282" y="229"/>
                  <a:pt x="282" y="229"/>
                  <a:pt x="282" y="228"/>
                </a:cubicBezTo>
                <a:cubicBezTo>
                  <a:pt x="281" y="227"/>
                  <a:pt x="281" y="226"/>
                  <a:pt x="280" y="226"/>
                </a:cubicBezTo>
                <a:cubicBezTo>
                  <a:pt x="281" y="227"/>
                  <a:pt x="281" y="228"/>
                  <a:pt x="282" y="230"/>
                </a:cubicBezTo>
                <a:cubicBezTo>
                  <a:pt x="282" y="230"/>
                  <a:pt x="282" y="231"/>
                  <a:pt x="283" y="231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3" y="306"/>
                </a:moveTo>
                <a:cubicBezTo>
                  <a:pt x="282" y="306"/>
                  <a:pt x="281" y="307"/>
                  <a:pt x="280" y="308"/>
                </a:cubicBezTo>
                <a:cubicBezTo>
                  <a:pt x="280" y="308"/>
                  <a:pt x="279" y="308"/>
                  <a:pt x="279" y="309"/>
                </a:cubicBezTo>
                <a:cubicBezTo>
                  <a:pt x="278" y="309"/>
                  <a:pt x="278" y="309"/>
                  <a:pt x="278" y="309"/>
                </a:cubicBezTo>
                <a:cubicBezTo>
                  <a:pt x="279" y="310"/>
                  <a:pt x="277" y="311"/>
                  <a:pt x="276" y="312"/>
                </a:cubicBezTo>
                <a:cubicBezTo>
                  <a:pt x="276" y="312"/>
                  <a:pt x="277" y="311"/>
                  <a:pt x="277" y="311"/>
                </a:cubicBezTo>
                <a:cubicBezTo>
                  <a:pt x="278" y="311"/>
                  <a:pt x="279" y="310"/>
                  <a:pt x="280" y="309"/>
                </a:cubicBezTo>
                <a:cubicBezTo>
                  <a:pt x="280" y="309"/>
                  <a:pt x="281" y="308"/>
                  <a:pt x="282" y="307"/>
                </a:cubicBezTo>
                <a:cubicBezTo>
                  <a:pt x="284" y="307"/>
                  <a:pt x="282" y="307"/>
                  <a:pt x="283" y="306"/>
                </a:cubicBezTo>
                <a:close/>
                <a:moveTo>
                  <a:pt x="306" y="287"/>
                </a:moveTo>
                <a:cubicBezTo>
                  <a:pt x="306" y="286"/>
                  <a:pt x="306" y="285"/>
                  <a:pt x="306" y="285"/>
                </a:cubicBezTo>
                <a:cubicBezTo>
                  <a:pt x="307" y="284"/>
                  <a:pt x="307" y="283"/>
                  <a:pt x="307" y="283"/>
                </a:cubicBezTo>
                <a:cubicBezTo>
                  <a:pt x="306" y="283"/>
                  <a:pt x="306" y="283"/>
                  <a:pt x="305" y="285"/>
                </a:cubicBezTo>
                <a:cubicBezTo>
                  <a:pt x="304" y="286"/>
                  <a:pt x="304" y="287"/>
                  <a:pt x="303" y="287"/>
                </a:cubicBezTo>
                <a:cubicBezTo>
                  <a:pt x="303" y="288"/>
                  <a:pt x="302" y="289"/>
                  <a:pt x="302" y="290"/>
                </a:cubicBezTo>
                <a:cubicBezTo>
                  <a:pt x="302" y="291"/>
                  <a:pt x="301" y="292"/>
                  <a:pt x="301" y="291"/>
                </a:cubicBezTo>
                <a:cubicBezTo>
                  <a:pt x="301" y="291"/>
                  <a:pt x="301" y="291"/>
                  <a:pt x="301" y="290"/>
                </a:cubicBezTo>
                <a:cubicBezTo>
                  <a:pt x="303" y="288"/>
                  <a:pt x="304" y="285"/>
                  <a:pt x="305" y="282"/>
                </a:cubicBezTo>
                <a:cubicBezTo>
                  <a:pt x="305" y="282"/>
                  <a:pt x="305" y="282"/>
                  <a:pt x="305" y="282"/>
                </a:cubicBezTo>
                <a:cubicBezTo>
                  <a:pt x="304" y="284"/>
                  <a:pt x="303" y="286"/>
                  <a:pt x="302" y="287"/>
                </a:cubicBezTo>
                <a:cubicBezTo>
                  <a:pt x="301" y="289"/>
                  <a:pt x="300" y="290"/>
                  <a:pt x="299" y="292"/>
                </a:cubicBezTo>
                <a:cubicBezTo>
                  <a:pt x="300" y="290"/>
                  <a:pt x="301" y="289"/>
                  <a:pt x="302" y="287"/>
                </a:cubicBezTo>
                <a:cubicBezTo>
                  <a:pt x="302" y="287"/>
                  <a:pt x="303" y="284"/>
                  <a:pt x="302" y="286"/>
                </a:cubicBezTo>
                <a:cubicBezTo>
                  <a:pt x="299" y="288"/>
                  <a:pt x="301" y="286"/>
                  <a:pt x="301" y="285"/>
                </a:cubicBezTo>
                <a:cubicBezTo>
                  <a:pt x="301" y="284"/>
                  <a:pt x="301" y="283"/>
                  <a:pt x="301" y="284"/>
                </a:cubicBezTo>
                <a:cubicBezTo>
                  <a:pt x="300" y="284"/>
                  <a:pt x="300" y="285"/>
                  <a:pt x="300" y="285"/>
                </a:cubicBezTo>
                <a:cubicBezTo>
                  <a:pt x="301" y="286"/>
                  <a:pt x="299" y="287"/>
                  <a:pt x="299" y="288"/>
                </a:cubicBezTo>
                <a:cubicBezTo>
                  <a:pt x="298" y="290"/>
                  <a:pt x="297" y="291"/>
                  <a:pt x="296" y="293"/>
                </a:cubicBezTo>
                <a:cubicBezTo>
                  <a:pt x="295" y="294"/>
                  <a:pt x="294" y="296"/>
                  <a:pt x="294" y="297"/>
                </a:cubicBezTo>
                <a:cubicBezTo>
                  <a:pt x="295" y="296"/>
                  <a:pt x="296" y="295"/>
                  <a:pt x="297" y="295"/>
                </a:cubicBezTo>
                <a:cubicBezTo>
                  <a:pt x="293" y="299"/>
                  <a:pt x="295" y="301"/>
                  <a:pt x="292" y="304"/>
                </a:cubicBezTo>
                <a:cubicBezTo>
                  <a:pt x="293" y="303"/>
                  <a:pt x="295" y="302"/>
                  <a:pt x="296" y="301"/>
                </a:cubicBezTo>
                <a:cubicBezTo>
                  <a:pt x="296" y="301"/>
                  <a:pt x="297" y="300"/>
                  <a:pt x="298" y="299"/>
                </a:cubicBezTo>
                <a:cubicBezTo>
                  <a:pt x="299" y="298"/>
                  <a:pt x="299" y="298"/>
                  <a:pt x="299" y="299"/>
                </a:cubicBezTo>
                <a:cubicBezTo>
                  <a:pt x="299" y="302"/>
                  <a:pt x="299" y="302"/>
                  <a:pt x="303" y="297"/>
                </a:cubicBezTo>
                <a:cubicBezTo>
                  <a:pt x="303" y="297"/>
                  <a:pt x="303" y="297"/>
                  <a:pt x="303" y="296"/>
                </a:cubicBezTo>
                <a:cubicBezTo>
                  <a:pt x="302" y="297"/>
                  <a:pt x="302" y="297"/>
                  <a:pt x="301" y="297"/>
                </a:cubicBezTo>
                <a:cubicBezTo>
                  <a:pt x="301" y="298"/>
                  <a:pt x="301" y="298"/>
                  <a:pt x="301" y="297"/>
                </a:cubicBezTo>
                <a:cubicBezTo>
                  <a:pt x="301" y="297"/>
                  <a:pt x="301" y="297"/>
                  <a:pt x="302" y="296"/>
                </a:cubicBezTo>
                <a:cubicBezTo>
                  <a:pt x="303" y="296"/>
                  <a:pt x="304" y="294"/>
                  <a:pt x="305" y="292"/>
                </a:cubicBezTo>
                <a:cubicBezTo>
                  <a:pt x="305" y="291"/>
                  <a:pt x="306" y="290"/>
                  <a:pt x="306" y="289"/>
                </a:cubicBezTo>
                <a:cubicBezTo>
                  <a:pt x="306" y="288"/>
                  <a:pt x="306" y="287"/>
                  <a:pt x="306" y="287"/>
                </a:cubicBezTo>
                <a:close/>
                <a:moveTo>
                  <a:pt x="281" y="288"/>
                </a:moveTo>
                <a:cubicBezTo>
                  <a:pt x="281" y="289"/>
                  <a:pt x="282" y="289"/>
                  <a:pt x="282" y="289"/>
                </a:cubicBezTo>
                <a:cubicBezTo>
                  <a:pt x="283" y="288"/>
                  <a:pt x="281" y="288"/>
                  <a:pt x="282" y="287"/>
                </a:cubicBezTo>
                <a:cubicBezTo>
                  <a:pt x="283" y="286"/>
                  <a:pt x="284" y="285"/>
                  <a:pt x="284" y="284"/>
                </a:cubicBezTo>
                <a:cubicBezTo>
                  <a:pt x="284" y="283"/>
                  <a:pt x="285" y="282"/>
                  <a:pt x="285" y="282"/>
                </a:cubicBezTo>
                <a:cubicBezTo>
                  <a:pt x="284" y="282"/>
                  <a:pt x="284" y="284"/>
                  <a:pt x="283" y="284"/>
                </a:cubicBezTo>
                <a:cubicBezTo>
                  <a:pt x="282" y="284"/>
                  <a:pt x="281" y="286"/>
                  <a:pt x="280" y="287"/>
                </a:cubicBezTo>
                <a:cubicBezTo>
                  <a:pt x="282" y="287"/>
                  <a:pt x="279" y="289"/>
                  <a:pt x="280" y="289"/>
                </a:cubicBezTo>
                <a:cubicBezTo>
                  <a:pt x="280" y="290"/>
                  <a:pt x="281" y="288"/>
                  <a:pt x="281" y="288"/>
                </a:cubicBezTo>
                <a:close/>
                <a:moveTo>
                  <a:pt x="242" y="194"/>
                </a:moveTo>
                <a:cubicBezTo>
                  <a:pt x="242" y="195"/>
                  <a:pt x="240" y="195"/>
                  <a:pt x="241" y="195"/>
                </a:cubicBezTo>
                <a:cubicBezTo>
                  <a:pt x="241" y="196"/>
                  <a:pt x="242" y="196"/>
                  <a:pt x="243" y="196"/>
                </a:cubicBezTo>
                <a:cubicBezTo>
                  <a:pt x="243" y="196"/>
                  <a:pt x="244" y="196"/>
                  <a:pt x="245" y="196"/>
                </a:cubicBezTo>
                <a:cubicBezTo>
                  <a:pt x="244" y="196"/>
                  <a:pt x="244" y="195"/>
                  <a:pt x="243" y="195"/>
                </a:cubicBezTo>
                <a:cubicBezTo>
                  <a:pt x="243" y="195"/>
                  <a:pt x="242" y="194"/>
                  <a:pt x="242" y="194"/>
                </a:cubicBezTo>
                <a:close/>
                <a:moveTo>
                  <a:pt x="288" y="230"/>
                </a:moveTo>
                <a:cubicBezTo>
                  <a:pt x="288" y="231"/>
                  <a:pt x="288" y="231"/>
                  <a:pt x="288" y="232"/>
                </a:cubicBezTo>
                <a:cubicBezTo>
                  <a:pt x="287" y="232"/>
                  <a:pt x="288" y="234"/>
                  <a:pt x="288" y="234"/>
                </a:cubicBezTo>
                <a:cubicBezTo>
                  <a:pt x="288" y="235"/>
                  <a:pt x="288" y="235"/>
                  <a:pt x="288" y="235"/>
                </a:cubicBezTo>
                <a:cubicBezTo>
                  <a:pt x="288" y="234"/>
                  <a:pt x="288" y="233"/>
                  <a:pt x="288" y="232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4"/>
                  <a:pt x="289" y="232"/>
                  <a:pt x="288" y="231"/>
                </a:cubicBezTo>
                <a:cubicBezTo>
                  <a:pt x="288" y="229"/>
                  <a:pt x="287" y="228"/>
                  <a:pt x="286" y="227"/>
                </a:cubicBezTo>
                <a:cubicBezTo>
                  <a:pt x="286" y="228"/>
                  <a:pt x="286" y="230"/>
                  <a:pt x="288" y="230"/>
                </a:cubicBezTo>
                <a:close/>
                <a:moveTo>
                  <a:pt x="283" y="303"/>
                </a:moveTo>
                <a:cubicBezTo>
                  <a:pt x="283" y="302"/>
                  <a:pt x="283" y="302"/>
                  <a:pt x="283" y="303"/>
                </a:cubicBezTo>
                <a:cubicBezTo>
                  <a:pt x="282" y="304"/>
                  <a:pt x="279" y="306"/>
                  <a:pt x="278" y="308"/>
                </a:cubicBezTo>
                <a:cubicBezTo>
                  <a:pt x="279" y="307"/>
                  <a:pt x="280" y="307"/>
                  <a:pt x="280" y="306"/>
                </a:cubicBezTo>
                <a:cubicBezTo>
                  <a:pt x="282" y="306"/>
                  <a:pt x="283" y="304"/>
                  <a:pt x="283" y="303"/>
                </a:cubicBezTo>
                <a:close/>
                <a:moveTo>
                  <a:pt x="289" y="235"/>
                </a:move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ubicBezTo>
                  <a:pt x="289" y="235"/>
                  <a:pt x="289" y="235"/>
                  <a:pt x="289" y="235"/>
                </a:cubicBezTo>
                <a:close/>
                <a:moveTo>
                  <a:pt x="287" y="337"/>
                </a:moveTo>
                <a:cubicBezTo>
                  <a:pt x="288" y="337"/>
                  <a:pt x="288" y="337"/>
                  <a:pt x="288" y="337"/>
                </a:cubicBezTo>
                <a:cubicBezTo>
                  <a:pt x="288" y="337"/>
                  <a:pt x="288" y="337"/>
                  <a:pt x="288" y="337"/>
                </a:cubicBezTo>
                <a:lnTo>
                  <a:pt x="287" y="337"/>
                </a:lnTo>
                <a:close/>
                <a:moveTo>
                  <a:pt x="293" y="269"/>
                </a:moveTo>
                <a:cubicBezTo>
                  <a:pt x="293" y="269"/>
                  <a:pt x="293" y="270"/>
                  <a:pt x="292" y="271"/>
                </a:cubicBezTo>
                <a:cubicBezTo>
                  <a:pt x="293" y="270"/>
                  <a:pt x="293" y="270"/>
                  <a:pt x="294" y="269"/>
                </a:cubicBezTo>
                <a:cubicBezTo>
                  <a:pt x="294" y="268"/>
                  <a:pt x="294" y="268"/>
                  <a:pt x="294" y="267"/>
                </a:cubicBezTo>
                <a:cubicBezTo>
                  <a:pt x="294" y="265"/>
                  <a:pt x="295" y="264"/>
                  <a:pt x="296" y="263"/>
                </a:cubicBezTo>
                <a:cubicBezTo>
                  <a:pt x="296" y="263"/>
                  <a:pt x="296" y="261"/>
                  <a:pt x="295" y="261"/>
                </a:cubicBezTo>
                <a:cubicBezTo>
                  <a:pt x="295" y="261"/>
                  <a:pt x="294" y="262"/>
                  <a:pt x="294" y="263"/>
                </a:cubicBezTo>
                <a:cubicBezTo>
                  <a:pt x="294" y="264"/>
                  <a:pt x="294" y="265"/>
                  <a:pt x="294" y="267"/>
                </a:cubicBezTo>
                <a:cubicBezTo>
                  <a:pt x="294" y="267"/>
                  <a:pt x="294" y="268"/>
                  <a:pt x="293" y="269"/>
                </a:cubicBezTo>
                <a:close/>
                <a:moveTo>
                  <a:pt x="262" y="318"/>
                </a:moveTo>
                <a:cubicBezTo>
                  <a:pt x="263" y="318"/>
                  <a:pt x="264" y="318"/>
                  <a:pt x="266" y="317"/>
                </a:cubicBezTo>
                <a:cubicBezTo>
                  <a:pt x="267" y="317"/>
                  <a:pt x="268" y="316"/>
                  <a:pt x="269" y="314"/>
                </a:cubicBezTo>
                <a:cubicBezTo>
                  <a:pt x="268" y="315"/>
                  <a:pt x="267" y="316"/>
                  <a:pt x="266" y="317"/>
                </a:cubicBezTo>
                <a:cubicBezTo>
                  <a:pt x="265" y="317"/>
                  <a:pt x="263" y="317"/>
                  <a:pt x="262" y="318"/>
                </a:cubicBezTo>
                <a:close/>
                <a:moveTo>
                  <a:pt x="282" y="233"/>
                </a:moveTo>
                <a:cubicBezTo>
                  <a:pt x="282" y="234"/>
                  <a:pt x="282" y="234"/>
                  <a:pt x="283" y="234"/>
                </a:cubicBezTo>
                <a:cubicBezTo>
                  <a:pt x="283" y="234"/>
                  <a:pt x="283" y="233"/>
                  <a:pt x="283" y="233"/>
                </a:cubicBezTo>
                <a:cubicBezTo>
                  <a:pt x="282" y="232"/>
                  <a:pt x="281" y="231"/>
                  <a:pt x="281" y="230"/>
                </a:cubicBezTo>
                <a:cubicBezTo>
                  <a:pt x="280" y="232"/>
                  <a:pt x="281" y="232"/>
                  <a:pt x="282" y="233"/>
                </a:cubicBezTo>
                <a:close/>
                <a:moveTo>
                  <a:pt x="290" y="241"/>
                </a:moveTo>
                <a:cubicBezTo>
                  <a:pt x="290" y="239"/>
                  <a:pt x="289" y="238"/>
                  <a:pt x="289" y="237"/>
                </a:cubicBezTo>
                <a:cubicBezTo>
                  <a:pt x="288" y="237"/>
                  <a:pt x="288" y="238"/>
                  <a:pt x="289" y="238"/>
                </a:cubicBezTo>
                <a:cubicBezTo>
                  <a:pt x="290" y="240"/>
                  <a:pt x="289" y="243"/>
                  <a:pt x="290" y="245"/>
                </a:cubicBezTo>
                <a:cubicBezTo>
                  <a:pt x="290" y="246"/>
                  <a:pt x="290" y="246"/>
                  <a:pt x="291" y="246"/>
                </a:cubicBezTo>
                <a:cubicBezTo>
                  <a:pt x="291" y="246"/>
                  <a:pt x="291" y="246"/>
                  <a:pt x="291" y="245"/>
                </a:cubicBezTo>
                <a:cubicBezTo>
                  <a:pt x="291" y="245"/>
                  <a:pt x="291" y="243"/>
                  <a:pt x="291" y="243"/>
                </a:cubicBezTo>
                <a:cubicBezTo>
                  <a:pt x="292" y="242"/>
                  <a:pt x="293" y="241"/>
                  <a:pt x="292" y="240"/>
                </a:cubicBezTo>
                <a:cubicBezTo>
                  <a:pt x="292" y="237"/>
                  <a:pt x="292" y="235"/>
                  <a:pt x="291" y="232"/>
                </a:cubicBezTo>
                <a:cubicBezTo>
                  <a:pt x="291" y="232"/>
                  <a:pt x="291" y="231"/>
                  <a:pt x="291" y="230"/>
                </a:cubicBezTo>
                <a:cubicBezTo>
                  <a:pt x="290" y="230"/>
                  <a:pt x="290" y="229"/>
                  <a:pt x="290" y="229"/>
                </a:cubicBezTo>
                <a:cubicBezTo>
                  <a:pt x="290" y="229"/>
                  <a:pt x="291" y="229"/>
                  <a:pt x="291" y="229"/>
                </a:cubicBezTo>
                <a:cubicBezTo>
                  <a:pt x="291" y="229"/>
                  <a:pt x="291" y="230"/>
                  <a:pt x="291" y="230"/>
                </a:cubicBezTo>
                <a:cubicBezTo>
                  <a:pt x="292" y="230"/>
                  <a:pt x="292" y="231"/>
                  <a:pt x="292" y="231"/>
                </a:cubicBezTo>
                <a:cubicBezTo>
                  <a:pt x="291" y="233"/>
                  <a:pt x="292" y="234"/>
                  <a:pt x="292" y="235"/>
                </a:cubicBezTo>
                <a:cubicBezTo>
                  <a:pt x="293" y="235"/>
                  <a:pt x="293" y="236"/>
                  <a:pt x="293" y="236"/>
                </a:cubicBezTo>
                <a:cubicBezTo>
                  <a:pt x="294" y="236"/>
                  <a:pt x="293" y="235"/>
                  <a:pt x="293" y="234"/>
                </a:cubicBezTo>
                <a:cubicBezTo>
                  <a:pt x="293" y="234"/>
                  <a:pt x="293" y="233"/>
                  <a:pt x="293" y="232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0"/>
                  <a:pt x="293" y="232"/>
                  <a:pt x="294" y="232"/>
                </a:cubicBezTo>
                <a:cubicBezTo>
                  <a:pt x="294" y="230"/>
                  <a:pt x="293" y="228"/>
                  <a:pt x="292" y="226"/>
                </a:cubicBezTo>
                <a:cubicBezTo>
                  <a:pt x="292" y="227"/>
                  <a:pt x="292" y="228"/>
                  <a:pt x="292" y="228"/>
                </a:cubicBezTo>
                <a:cubicBezTo>
                  <a:pt x="291" y="227"/>
                  <a:pt x="291" y="226"/>
                  <a:pt x="290" y="225"/>
                </a:cubicBezTo>
                <a:cubicBezTo>
                  <a:pt x="291" y="227"/>
                  <a:pt x="289" y="227"/>
                  <a:pt x="289" y="228"/>
                </a:cubicBezTo>
                <a:cubicBezTo>
                  <a:pt x="289" y="227"/>
                  <a:pt x="289" y="227"/>
                  <a:pt x="289" y="226"/>
                </a:cubicBezTo>
                <a:cubicBezTo>
                  <a:pt x="288" y="226"/>
                  <a:pt x="288" y="226"/>
                  <a:pt x="288" y="226"/>
                </a:cubicBezTo>
                <a:cubicBezTo>
                  <a:pt x="289" y="227"/>
                  <a:pt x="289" y="228"/>
                  <a:pt x="289" y="229"/>
                </a:cubicBezTo>
                <a:cubicBezTo>
                  <a:pt x="290" y="230"/>
                  <a:pt x="290" y="231"/>
                  <a:pt x="290" y="232"/>
                </a:cubicBezTo>
                <a:cubicBezTo>
                  <a:pt x="290" y="233"/>
                  <a:pt x="290" y="234"/>
                  <a:pt x="291" y="235"/>
                </a:cubicBezTo>
                <a:cubicBezTo>
                  <a:pt x="291" y="236"/>
                  <a:pt x="291" y="237"/>
                  <a:pt x="292" y="238"/>
                </a:cubicBezTo>
                <a:cubicBezTo>
                  <a:pt x="290" y="237"/>
                  <a:pt x="290" y="236"/>
                  <a:pt x="290" y="235"/>
                </a:cubicBezTo>
                <a:cubicBezTo>
                  <a:pt x="289" y="234"/>
                  <a:pt x="289" y="235"/>
                  <a:pt x="289" y="235"/>
                </a:cubicBezTo>
                <a:cubicBezTo>
                  <a:pt x="289" y="236"/>
                  <a:pt x="290" y="237"/>
                  <a:pt x="290" y="238"/>
                </a:cubicBezTo>
                <a:cubicBezTo>
                  <a:pt x="290" y="239"/>
                  <a:pt x="290" y="240"/>
                  <a:pt x="290" y="241"/>
                </a:cubicBezTo>
                <a:close/>
                <a:moveTo>
                  <a:pt x="70" y="56"/>
                </a:moveTo>
                <a:cubicBezTo>
                  <a:pt x="71" y="55"/>
                  <a:pt x="78" y="48"/>
                  <a:pt x="78" y="48"/>
                </a:cubicBezTo>
                <a:cubicBezTo>
                  <a:pt x="76" y="49"/>
                  <a:pt x="75" y="50"/>
                  <a:pt x="72" y="52"/>
                </a:cubicBezTo>
                <a:cubicBezTo>
                  <a:pt x="70" y="54"/>
                  <a:pt x="68" y="57"/>
                  <a:pt x="65" y="59"/>
                </a:cubicBezTo>
                <a:cubicBezTo>
                  <a:pt x="63" y="62"/>
                  <a:pt x="61" y="64"/>
                  <a:pt x="59" y="66"/>
                </a:cubicBezTo>
                <a:cubicBezTo>
                  <a:pt x="57" y="69"/>
                  <a:pt x="55" y="71"/>
                  <a:pt x="54" y="72"/>
                </a:cubicBezTo>
                <a:cubicBezTo>
                  <a:pt x="59" y="67"/>
                  <a:pt x="65" y="60"/>
                  <a:pt x="70" y="56"/>
                </a:cubicBezTo>
                <a:close/>
                <a:moveTo>
                  <a:pt x="16" y="164"/>
                </a:moveTo>
                <a:cubicBezTo>
                  <a:pt x="15" y="167"/>
                  <a:pt x="14" y="169"/>
                  <a:pt x="13" y="172"/>
                </a:cubicBezTo>
                <a:cubicBezTo>
                  <a:pt x="13" y="175"/>
                  <a:pt x="12" y="177"/>
                  <a:pt x="11" y="180"/>
                </a:cubicBezTo>
                <a:cubicBezTo>
                  <a:pt x="10" y="185"/>
                  <a:pt x="9" y="191"/>
                  <a:pt x="8" y="196"/>
                </a:cubicBezTo>
                <a:cubicBezTo>
                  <a:pt x="10" y="186"/>
                  <a:pt x="13" y="175"/>
                  <a:pt x="16" y="164"/>
                </a:cubicBezTo>
                <a:close/>
                <a:moveTo>
                  <a:pt x="126" y="27"/>
                </a:moveTo>
                <a:cubicBezTo>
                  <a:pt x="127" y="26"/>
                  <a:pt x="128" y="26"/>
                  <a:pt x="129" y="25"/>
                </a:cubicBezTo>
                <a:cubicBezTo>
                  <a:pt x="128" y="26"/>
                  <a:pt x="127" y="26"/>
                  <a:pt x="126" y="27"/>
                </a:cubicBezTo>
                <a:close/>
                <a:moveTo>
                  <a:pt x="96" y="37"/>
                </a:moveTo>
                <a:cubicBezTo>
                  <a:pt x="97" y="37"/>
                  <a:pt x="98" y="36"/>
                  <a:pt x="98" y="36"/>
                </a:cubicBezTo>
                <a:cubicBezTo>
                  <a:pt x="99" y="35"/>
                  <a:pt x="99" y="35"/>
                  <a:pt x="97" y="36"/>
                </a:cubicBezTo>
                <a:cubicBezTo>
                  <a:pt x="89" y="42"/>
                  <a:pt x="81" y="48"/>
                  <a:pt x="75" y="54"/>
                </a:cubicBezTo>
                <a:cubicBezTo>
                  <a:pt x="82" y="49"/>
                  <a:pt x="89" y="41"/>
                  <a:pt x="96" y="37"/>
                </a:cubicBezTo>
                <a:close/>
                <a:moveTo>
                  <a:pt x="96" y="46"/>
                </a:moveTo>
                <a:cubicBezTo>
                  <a:pt x="98" y="44"/>
                  <a:pt x="100" y="43"/>
                  <a:pt x="102" y="42"/>
                </a:cubicBezTo>
                <a:cubicBezTo>
                  <a:pt x="104" y="40"/>
                  <a:pt x="113" y="34"/>
                  <a:pt x="109" y="38"/>
                </a:cubicBezTo>
                <a:cubicBezTo>
                  <a:pt x="112" y="36"/>
                  <a:pt x="117" y="33"/>
                  <a:pt x="117" y="34"/>
                </a:cubicBezTo>
                <a:cubicBezTo>
                  <a:pt x="120" y="32"/>
                  <a:pt x="120" y="31"/>
                  <a:pt x="121" y="30"/>
                </a:cubicBezTo>
                <a:cubicBezTo>
                  <a:pt x="121" y="30"/>
                  <a:pt x="122" y="29"/>
                  <a:pt x="123" y="29"/>
                </a:cubicBezTo>
                <a:cubicBezTo>
                  <a:pt x="124" y="28"/>
                  <a:pt x="125" y="27"/>
                  <a:pt x="126" y="27"/>
                </a:cubicBezTo>
                <a:cubicBezTo>
                  <a:pt x="124" y="28"/>
                  <a:pt x="123" y="29"/>
                  <a:pt x="121" y="29"/>
                </a:cubicBezTo>
                <a:cubicBezTo>
                  <a:pt x="119" y="31"/>
                  <a:pt x="116" y="32"/>
                  <a:pt x="114" y="33"/>
                </a:cubicBezTo>
                <a:cubicBezTo>
                  <a:pt x="110" y="36"/>
                  <a:pt x="106" y="39"/>
                  <a:pt x="101" y="42"/>
                </a:cubicBezTo>
                <a:cubicBezTo>
                  <a:pt x="97" y="45"/>
                  <a:pt x="93" y="48"/>
                  <a:pt x="89" y="52"/>
                </a:cubicBezTo>
                <a:cubicBezTo>
                  <a:pt x="91" y="50"/>
                  <a:pt x="93" y="48"/>
                  <a:pt x="96" y="46"/>
                </a:cubicBezTo>
                <a:close/>
                <a:moveTo>
                  <a:pt x="81" y="47"/>
                </a:moveTo>
                <a:cubicBezTo>
                  <a:pt x="83" y="45"/>
                  <a:pt x="85" y="44"/>
                  <a:pt x="87" y="42"/>
                </a:cubicBezTo>
                <a:cubicBezTo>
                  <a:pt x="89" y="40"/>
                  <a:pt x="92" y="39"/>
                  <a:pt x="94" y="37"/>
                </a:cubicBezTo>
                <a:cubicBezTo>
                  <a:pt x="91" y="39"/>
                  <a:pt x="88" y="41"/>
                  <a:pt x="86" y="42"/>
                </a:cubicBezTo>
                <a:cubicBezTo>
                  <a:pt x="83" y="44"/>
                  <a:pt x="81" y="46"/>
                  <a:pt x="79" y="48"/>
                </a:cubicBezTo>
                <a:cubicBezTo>
                  <a:pt x="76" y="50"/>
                  <a:pt x="73" y="53"/>
                  <a:pt x="70" y="56"/>
                </a:cubicBezTo>
                <a:cubicBezTo>
                  <a:pt x="72" y="54"/>
                  <a:pt x="76" y="51"/>
                  <a:pt x="78" y="50"/>
                </a:cubicBezTo>
                <a:cubicBezTo>
                  <a:pt x="79" y="49"/>
                  <a:pt x="80" y="49"/>
                  <a:pt x="81" y="47"/>
                </a:cubicBezTo>
                <a:close/>
                <a:moveTo>
                  <a:pt x="70" y="56"/>
                </a:move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lose/>
                <a:moveTo>
                  <a:pt x="63" y="394"/>
                </a:moveTo>
                <a:cubicBezTo>
                  <a:pt x="64" y="395"/>
                  <a:pt x="64" y="395"/>
                  <a:pt x="64" y="394"/>
                </a:cubicBezTo>
                <a:cubicBezTo>
                  <a:pt x="64" y="393"/>
                  <a:pt x="63" y="392"/>
                  <a:pt x="62" y="391"/>
                </a:cubicBezTo>
                <a:cubicBezTo>
                  <a:pt x="61" y="390"/>
                  <a:pt x="60" y="389"/>
                  <a:pt x="58" y="387"/>
                </a:cubicBezTo>
                <a:cubicBezTo>
                  <a:pt x="57" y="385"/>
                  <a:pt x="55" y="383"/>
                  <a:pt x="54" y="381"/>
                </a:cubicBezTo>
                <a:cubicBezTo>
                  <a:pt x="56" y="384"/>
                  <a:pt x="58" y="387"/>
                  <a:pt x="60" y="390"/>
                </a:cubicBezTo>
                <a:cubicBezTo>
                  <a:pt x="60" y="391"/>
                  <a:pt x="62" y="393"/>
                  <a:pt x="63" y="394"/>
                </a:cubicBezTo>
                <a:close/>
                <a:moveTo>
                  <a:pt x="70" y="394"/>
                </a:moveTo>
                <a:cubicBezTo>
                  <a:pt x="67" y="391"/>
                  <a:pt x="66" y="389"/>
                  <a:pt x="66" y="389"/>
                </a:cubicBezTo>
                <a:cubicBezTo>
                  <a:pt x="67" y="390"/>
                  <a:pt x="67" y="388"/>
                  <a:pt x="65" y="387"/>
                </a:cubicBezTo>
                <a:cubicBezTo>
                  <a:pt x="64" y="386"/>
                  <a:pt x="64" y="385"/>
                  <a:pt x="63" y="384"/>
                </a:cubicBezTo>
                <a:cubicBezTo>
                  <a:pt x="62" y="382"/>
                  <a:pt x="61" y="381"/>
                  <a:pt x="60" y="380"/>
                </a:cubicBezTo>
                <a:cubicBezTo>
                  <a:pt x="58" y="378"/>
                  <a:pt x="57" y="376"/>
                  <a:pt x="56" y="375"/>
                </a:cubicBezTo>
                <a:cubicBezTo>
                  <a:pt x="54" y="373"/>
                  <a:pt x="53" y="371"/>
                  <a:pt x="53" y="370"/>
                </a:cubicBezTo>
                <a:cubicBezTo>
                  <a:pt x="53" y="370"/>
                  <a:pt x="52" y="368"/>
                  <a:pt x="51" y="367"/>
                </a:cubicBezTo>
                <a:cubicBezTo>
                  <a:pt x="50" y="366"/>
                  <a:pt x="50" y="365"/>
                  <a:pt x="50" y="365"/>
                </a:cubicBezTo>
                <a:cubicBezTo>
                  <a:pt x="49" y="364"/>
                  <a:pt x="49" y="364"/>
                  <a:pt x="49" y="364"/>
                </a:cubicBezTo>
                <a:cubicBezTo>
                  <a:pt x="47" y="361"/>
                  <a:pt x="46" y="359"/>
                  <a:pt x="45" y="356"/>
                </a:cubicBezTo>
                <a:cubicBezTo>
                  <a:pt x="44" y="355"/>
                  <a:pt x="42" y="352"/>
                  <a:pt x="42" y="354"/>
                </a:cubicBezTo>
                <a:cubicBezTo>
                  <a:pt x="44" y="356"/>
                  <a:pt x="43" y="356"/>
                  <a:pt x="41" y="353"/>
                </a:cubicBezTo>
                <a:cubicBezTo>
                  <a:pt x="40" y="352"/>
                  <a:pt x="43" y="356"/>
                  <a:pt x="43" y="356"/>
                </a:cubicBezTo>
                <a:cubicBezTo>
                  <a:pt x="41" y="354"/>
                  <a:pt x="40" y="352"/>
                  <a:pt x="39" y="350"/>
                </a:cubicBezTo>
                <a:cubicBezTo>
                  <a:pt x="39" y="351"/>
                  <a:pt x="41" y="354"/>
                  <a:pt x="41" y="354"/>
                </a:cubicBezTo>
                <a:cubicBezTo>
                  <a:pt x="40" y="352"/>
                  <a:pt x="38" y="350"/>
                  <a:pt x="37" y="348"/>
                </a:cubicBezTo>
                <a:cubicBezTo>
                  <a:pt x="36" y="346"/>
                  <a:pt x="35" y="344"/>
                  <a:pt x="34" y="342"/>
                </a:cubicBezTo>
                <a:cubicBezTo>
                  <a:pt x="35" y="344"/>
                  <a:pt x="37" y="347"/>
                  <a:pt x="37" y="349"/>
                </a:cubicBezTo>
                <a:cubicBezTo>
                  <a:pt x="36" y="347"/>
                  <a:pt x="34" y="343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3" y="342"/>
                  <a:pt x="33" y="342"/>
                  <a:pt x="33" y="342"/>
                </a:cubicBezTo>
                <a:cubicBezTo>
                  <a:pt x="31" y="339"/>
                  <a:pt x="30" y="336"/>
                  <a:pt x="29" y="333"/>
                </a:cubicBezTo>
                <a:cubicBezTo>
                  <a:pt x="27" y="328"/>
                  <a:pt x="25" y="325"/>
                  <a:pt x="24" y="322"/>
                </a:cubicBezTo>
                <a:cubicBezTo>
                  <a:pt x="23" y="319"/>
                  <a:pt x="22" y="318"/>
                  <a:pt x="21" y="317"/>
                </a:cubicBezTo>
                <a:cubicBezTo>
                  <a:pt x="20" y="316"/>
                  <a:pt x="21" y="317"/>
                  <a:pt x="21" y="319"/>
                </a:cubicBezTo>
                <a:cubicBezTo>
                  <a:pt x="25" y="331"/>
                  <a:pt x="29" y="341"/>
                  <a:pt x="35" y="352"/>
                </a:cubicBezTo>
                <a:cubicBezTo>
                  <a:pt x="39" y="359"/>
                  <a:pt x="39" y="359"/>
                  <a:pt x="39" y="359"/>
                </a:cubicBezTo>
                <a:cubicBezTo>
                  <a:pt x="44" y="366"/>
                  <a:pt x="44" y="366"/>
                  <a:pt x="44" y="366"/>
                </a:cubicBezTo>
                <a:cubicBezTo>
                  <a:pt x="45" y="368"/>
                  <a:pt x="46" y="370"/>
                  <a:pt x="48" y="372"/>
                </a:cubicBezTo>
                <a:cubicBezTo>
                  <a:pt x="49" y="374"/>
                  <a:pt x="51" y="376"/>
                  <a:pt x="52" y="378"/>
                </a:cubicBezTo>
                <a:cubicBezTo>
                  <a:pt x="55" y="382"/>
                  <a:pt x="58" y="386"/>
                  <a:pt x="60" y="389"/>
                </a:cubicBezTo>
                <a:cubicBezTo>
                  <a:pt x="63" y="391"/>
                  <a:pt x="65" y="393"/>
                  <a:pt x="65" y="392"/>
                </a:cubicBezTo>
                <a:cubicBezTo>
                  <a:pt x="65" y="392"/>
                  <a:pt x="67" y="394"/>
                  <a:pt x="66" y="393"/>
                </a:cubicBezTo>
                <a:cubicBezTo>
                  <a:pt x="58" y="384"/>
                  <a:pt x="52" y="375"/>
                  <a:pt x="45" y="366"/>
                </a:cubicBezTo>
                <a:cubicBezTo>
                  <a:pt x="39" y="358"/>
                  <a:pt x="37" y="352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3"/>
                  <a:pt x="38" y="353"/>
                  <a:pt x="38" y="353"/>
                </a:cubicBezTo>
                <a:cubicBezTo>
                  <a:pt x="38" y="354"/>
                  <a:pt x="38" y="354"/>
                  <a:pt x="39" y="354"/>
                </a:cubicBezTo>
                <a:cubicBezTo>
                  <a:pt x="38" y="354"/>
                  <a:pt x="38" y="354"/>
                  <a:pt x="38" y="353"/>
                </a:cubicBezTo>
                <a:cubicBezTo>
                  <a:pt x="39" y="355"/>
                  <a:pt x="42" y="360"/>
                  <a:pt x="41" y="358"/>
                </a:cubicBezTo>
                <a:cubicBezTo>
                  <a:pt x="43" y="361"/>
                  <a:pt x="45" y="364"/>
                  <a:pt x="47" y="367"/>
                </a:cubicBezTo>
                <a:cubicBezTo>
                  <a:pt x="49" y="370"/>
                  <a:pt x="51" y="373"/>
                  <a:pt x="53" y="376"/>
                </a:cubicBezTo>
                <a:cubicBezTo>
                  <a:pt x="55" y="379"/>
                  <a:pt x="60" y="386"/>
                  <a:pt x="63" y="387"/>
                </a:cubicBezTo>
                <a:cubicBezTo>
                  <a:pt x="63" y="388"/>
                  <a:pt x="66" y="391"/>
                  <a:pt x="67" y="392"/>
                </a:cubicBezTo>
                <a:cubicBezTo>
                  <a:pt x="69" y="395"/>
                  <a:pt x="65" y="390"/>
                  <a:pt x="65" y="390"/>
                </a:cubicBezTo>
                <a:cubicBezTo>
                  <a:pt x="65" y="390"/>
                  <a:pt x="66" y="392"/>
                  <a:pt x="66" y="392"/>
                </a:cubicBezTo>
                <a:cubicBezTo>
                  <a:pt x="71" y="397"/>
                  <a:pt x="76" y="402"/>
                  <a:pt x="81" y="407"/>
                </a:cubicBezTo>
                <a:cubicBezTo>
                  <a:pt x="79" y="405"/>
                  <a:pt x="77" y="403"/>
                  <a:pt x="75" y="401"/>
                </a:cubicBezTo>
                <a:cubicBezTo>
                  <a:pt x="74" y="398"/>
                  <a:pt x="72" y="396"/>
                  <a:pt x="70" y="394"/>
                </a:cubicBezTo>
                <a:close/>
                <a:moveTo>
                  <a:pt x="86" y="406"/>
                </a:moveTo>
                <a:cubicBezTo>
                  <a:pt x="86" y="406"/>
                  <a:pt x="85" y="406"/>
                  <a:pt x="85" y="405"/>
                </a:cubicBezTo>
                <a:cubicBezTo>
                  <a:pt x="86" y="406"/>
                  <a:pt x="86" y="406"/>
                  <a:pt x="86" y="406"/>
                </a:cubicBezTo>
                <a:close/>
                <a:moveTo>
                  <a:pt x="88" y="405"/>
                </a:moveTo>
                <a:cubicBezTo>
                  <a:pt x="88" y="405"/>
                  <a:pt x="85" y="402"/>
                  <a:pt x="84" y="401"/>
                </a:cubicBezTo>
                <a:cubicBezTo>
                  <a:pt x="83" y="400"/>
                  <a:pt x="79" y="396"/>
                  <a:pt x="79" y="396"/>
                </a:cubicBezTo>
                <a:cubicBezTo>
                  <a:pt x="79" y="397"/>
                  <a:pt x="83" y="400"/>
                  <a:pt x="84" y="402"/>
                </a:cubicBezTo>
                <a:cubicBezTo>
                  <a:pt x="85" y="403"/>
                  <a:pt x="87" y="404"/>
                  <a:pt x="88" y="405"/>
                </a:cubicBezTo>
                <a:cubicBezTo>
                  <a:pt x="89" y="406"/>
                  <a:pt x="90" y="407"/>
                  <a:pt x="91" y="408"/>
                </a:cubicBezTo>
                <a:cubicBezTo>
                  <a:pt x="93" y="409"/>
                  <a:pt x="95" y="411"/>
                  <a:pt x="96" y="413"/>
                </a:cubicBezTo>
                <a:cubicBezTo>
                  <a:pt x="97" y="414"/>
                  <a:pt x="93" y="411"/>
                  <a:pt x="97" y="415"/>
                </a:cubicBezTo>
                <a:cubicBezTo>
                  <a:pt x="102" y="418"/>
                  <a:pt x="98" y="415"/>
                  <a:pt x="99" y="415"/>
                </a:cubicBezTo>
                <a:cubicBezTo>
                  <a:pt x="99" y="415"/>
                  <a:pt x="99" y="415"/>
                  <a:pt x="100" y="415"/>
                </a:cubicBezTo>
                <a:cubicBezTo>
                  <a:pt x="103" y="419"/>
                  <a:pt x="105" y="421"/>
                  <a:pt x="115" y="427"/>
                </a:cubicBezTo>
                <a:cubicBezTo>
                  <a:pt x="106" y="421"/>
                  <a:pt x="114" y="426"/>
                  <a:pt x="110" y="422"/>
                </a:cubicBezTo>
                <a:cubicBezTo>
                  <a:pt x="113" y="425"/>
                  <a:pt x="117" y="427"/>
                  <a:pt x="120" y="429"/>
                </a:cubicBezTo>
                <a:cubicBezTo>
                  <a:pt x="118" y="428"/>
                  <a:pt x="115" y="426"/>
                  <a:pt x="116" y="427"/>
                </a:cubicBezTo>
                <a:cubicBezTo>
                  <a:pt x="116" y="428"/>
                  <a:pt x="118" y="429"/>
                  <a:pt x="120" y="430"/>
                </a:cubicBezTo>
                <a:cubicBezTo>
                  <a:pt x="122" y="431"/>
                  <a:pt x="125" y="433"/>
                  <a:pt x="126" y="433"/>
                </a:cubicBezTo>
                <a:cubicBezTo>
                  <a:pt x="131" y="437"/>
                  <a:pt x="131" y="436"/>
                  <a:pt x="132" y="436"/>
                </a:cubicBezTo>
                <a:cubicBezTo>
                  <a:pt x="134" y="437"/>
                  <a:pt x="129" y="434"/>
                  <a:pt x="128" y="433"/>
                </a:cubicBezTo>
                <a:cubicBezTo>
                  <a:pt x="126" y="432"/>
                  <a:pt x="125" y="431"/>
                  <a:pt x="123" y="430"/>
                </a:cubicBezTo>
                <a:cubicBezTo>
                  <a:pt x="122" y="429"/>
                  <a:pt x="120" y="428"/>
                  <a:pt x="119" y="427"/>
                </a:cubicBezTo>
                <a:cubicBezTo>
                  <a:pt x="117" y="426"/>
                  <a:pt x="116" y="425"/>
                  <a:pt x="115" y="424"/>
                </a:cubicBezTo>
                <a:cubicBezTo>
                  <a:pt x="113" y="423"/>
                  <a:pt x="112" y="422"/>
                  <a:pt x="112" y="421"/>
                </a:cubicBezTo>
                <a:cubicBezTo>
                  <a:pt x="111" y="421"/>
                  <a:pt x="108" y="419"/>
                  <a:pt x="107" y="418"/>
                </a:cubicBezTo>
                <a:cubicBezTo>
                  <a:pt x="105" y="416"/>
                  <a:pt x="103" y="414"/>
                  <a:pt x="100" y="413"/>
                </a:cubicBezTo>
                <a:cubicBezTo>
                  <a:pt x="98" y="411"/>
                  <a:pt x="96" y="409"/>
                  <a:pt x="93" y="407"/>
                </a:cubicBezTo>
                <a:cubicBezTo>
                  <a:pt x="95" y="408"/>
                  <a:pt x="96" y="409"/>
                  <a:pt x="98" y="410"/>
                </a:cubicBezTo>
                <a:cubicBezTo>
                  <a:pt x="99" y="411"/>
                  <a:pt x="100" y="412"/>
                  <a:pt x="102" y="413"/>
                </a:cubicBezTo>
                <a:cubicBezTo>
                  <a:pt x="103" y="414"/>
                  <a:pt x="104" y="415"/>
                  <a:pt x="104" y="415"/>
                </a:cubicBezTo>
                <a:cubicBezTo>
                  <a:pt x="104" y="414"/>
                  <a:pt x="104" y="414"/>
                  <a:pt x="103" y="413"/>
                </a:cubicBezTo>
                <a:cubicBezTo>
                  <a:pt x="94" y="407"/>
                  <a:pt x="89" y="401"/>
                  <a:pt x="83" y="395"/>
                </a:cubicBezTo>
                <a:cubicBezTo>
                  <a:pt x="82" y="394"/>
                  <a:pt x="81" y="392"/>
                  <a:pt x="80" y="391"/>
                </a:cubicBezTo>
                <a:cubicBezTo>
                  <a:pt x="78" y="389"/>
                  <a:pt x="79" y="390"/>
                  <a:pt x="79" y="391"/>
                </a:cubicBezTo>
                <a:cubicBezTo>
                  <a:pt x="80" y="394"/>
                  <a:pt x="79" y="394"/>
                  <a:pt x="74" y="390"/>
                </a:cubicBezTo>
                <a:cubicBezTo>
                  <a:pt x="77" y="394"/>
                  <a:pt x="81" y="397"/>
                  <a:pt x="84" y="401"/>
                </a:cubicBezTo>
                <a:cubicBezTo>
                  <a:pt x="86" y="402"/>
                  <a:pt x="89" y="405"/>
                  <a:pt x="88" y="405"/>
                </a:cubicBezTo>
                <a:close/>
                <a:moveTo>
                  <a:pt x="74" y="389"/>
                </a:moveTo>
                <a:cubicBezTo>
                  <a:pt x="74" y="389"/>
                  <a:pt x="74" y="389"/>
                  <a:pt x="74" y="389"/>
                </a:cubicBezTo>
                <a:cubicBezTo>
                  <a:pt x="74" y="389"/>
                  <a:pt x="74" y="390"/>
                  <a:pt x="74" y="390"/>
                </a:cubicBezTo>
                <a:cubicBezTo>
                  <a:pt x="74" y="390"/>
                  <a:pt x="74" y="389"/>
                  <a:pt x="74" y="389"/>
                </a:cubicBezTo>
                <a:close/>
                <a:moveTo>
                  <a:pt x="65" y="381"/>
                </a:moveTo>
                <a:cubicBezTo>
                  <a:pt x="69" y="386"/>
                  <a:pt x="72" y="390"/>
                  <a:pt x="76" y="394"/>
                </a:cubicBezTo>
                <a:cubicBezTo>
                  <a:pt x="76" y="393"/>
                  <a:pt x="73" y="390"/>
                  <a:pt x="72" y="388"/>
                </a:cubicBezTo>
                <a:cubicBezTo>
                  <a:pt x="70" y="385"/>
                  <a:pt x="73" y="390"/>
                  <a:pt x="74" y="389"/>
                </a:cubicBezTo>
                <a:cubicBezTo>
                  <a:pt x="71" y="386"/>
                  <a:pt x="68" y="383"/>
                  <a:pt x="66" y="382"/>
                </a:cubicBezTo>
                <a:cubicBezTo>
                  <a:pt x="66" y="381"/>
                  <a:pt x="66" y="381"/>
                  <a:pt x="66" y="382"/>
                </a:cubicBezTo>
                <a:cubicBezTo>
                  <a:pt x="67" y="383"/>
                  <a:pt x="69" y="385"/>
                  <a:pt x="70" y="387"/>
                </a:cubicBezTo>
                <a:cubicBezTo>
                  <a:pt x="69" y="386"/>
                  <a:pt x="67" y="383"/>
                  <a:pt x="65" y="381"/>
                </a:cubicBezTo>
                <a:close/>
                <a:moveTo>
                  <a:pt x="74" y="390"/>
                </a:moveTo>
                <a:cubicBezTo>
                  <a:pt x="74" y="390"/>
                  <a:pt x="74" y="390"/>
                  <a:pt x="74" y="389"/>
                </a:cubicBezTo>
                <a:cubicBezTo>
                  <a:pt x="74" y="390"/>
                  <a:pt x="74" y="390"/>
                  <a:pt x="74" y="390"/>
                </a:cubicBezTo>
                <a:cubicBezTo>
                  <a:pt x="74" y="390"/>
                  <a:pt x="74" y="390"/>
                  <a:pt x="74" y="390"/>
                </a:cubicBezTo>
                <a:close/>
                <a:moveTo>
                  <a:pt x="9" y="174"/>
                </a:moveTo>
                <a:cubicBezTo>
                  <a:pt x="9" y="173"/>
                  <a:pt x="8" y="174"/>
                  <a:pt x="7" y="176"/>
                </a:cubicBezTo>
                <a:cubicBezTo>
                  <a:pt x="6" y="179"/>
                  <a:pt x="5" y="184"/>
                  <a:pt x="4" y="190"/>
                </a:cubicBezTo>
                <a:cubicBezTo>
                  <a:pt x="4" y="191"/>
                  <a:pt x="3" y="194"/>
                  <a:pt x="4" y="194"/>
                </a:cubicBezTo>
                <a:cubicBezTo>
                  <a:pt x="4" y="194"/>
                  <a:pt x="4" y="190"/>
                  <a:pt x="5" y="189"/>
                </a:cubicBezTo>
                <a:cubicBezTo>
                  <a:pt x="4" y="195"/>
                  <a:pt x="2" y="202"/>
                  <a:pt x="2" y="207"/>
                </a:cubicBezTo>
                <a:cubicBezTo>
                  <a:pt x="3" y="202"/>
                  <a:pt x="4" y="193"/>
                  <a:pt x="5" y="192"/>
                </a:cubicBezTo>
                <a:cubicBezTo>
                  <a:pt x="5" y="192"/>
                  <a:pt x="7" y="183"/>
                  <a:pt x="8" y="178"/>
                </a:cubicBezTo>
                <a:cubicBezTo>
                  <a:pt x="10" y="174"/>
                  <a:pt x="9" y="175"/>
                  <a:pt x="9" y="174"/>
                </a:cubicBezTo>
                <a:close/>
                <a:moveTo>
                  <a:pt x="5" y="177"/>
                </a:moveTo>
                <a:cubicBezTo>
                  <a:pt x="7" y="170"/>
                  <a:pt x="4" y="179"/>
                  <a:pt x="5" y="175"/>
                </a:cubicBezTo>
                <a:cubicBezTo>
                  <a:pt x="6" y="173"/>
                  <a:pt x="5" y="174"/>
                  <a:pt x="5" y="175"/>
                </a:cubicBezTo>
                <a:cubicBezTo>
                  <a:pt x="3" y="182"/>
                  <a:pt x="1" y="189"/>
                  <a:pt x="0" y="197"/>
                </a:cubicBezTo>
                <a:cubicBezTo>
                  <a:pt x="1" y="195"/>
                  <a:pt x="1" y="191"/>
                  <a:pt x="2" y="188"/>
                </a:cubicBezTo>
                <a:cubicBezTo>
                  <a:pt x="3" y="184"/>
                  <a:pt x="4" y="180"/>
                  <a:pt x="5" y="177"/>
                </a:cubicBezTo>
                <a:close/>
                <a:moveTo>
                  <a:pt x="37" y="357"/>
                </a:moveTo>
                <a:cubicBezTo>
                  <a:pt x="35" y="355"/>
                  <a:pt x="35" y="355"/>
                  <a:pt x="35" y="355"/>
                </a:cubicBezTo>
                <a:cubicBezTo>
                  <a:pt x="35" y="356"/>
                  <a:pt x="36" y="358"/>
                  <a:pt x="37" y="359"/>
                </a:cubicBezTo>
                <a:cubicBezTo>
                  <a:pt x="39" y="361"/>
                  <a:pt x="40" y="363"/>
                  <a:pt x="41" y="365"/>
                </a:cubicBezTo>
                <a:cubicBezTo>
                  <a:pt x="43" y="368"/>
                  <a:pt x="44" y="370"/>
                  <a:pt x="45" y="372"/>
                </a:cubicBezTo>
                <a:cubicBezTo>
                  <a:pt x="48" y="373"/>
                  <a:pt x="40" y="363"/>
                  <a:pt x="36" y="354"/>
                </a:cubicBezTo>
                <a:cubicBezTo>
                  <a:pt x="38" y="358"/>
                  <a:pt x="38" y="359"/>
                  <a:pt x="37" y="357"/>
                </a:cubicBezTo>
                <a:close/>
                <a:moveTo>
                  <a:pt x="58" y="404"/>
                </a:moveTo>
                <a:cubicBezTo>
                  <a:pt x="56" y="402"/>
                  <a:pt x="53" y="399"/>
                  <a:pt x="50" y="395"/>
                </a:cubicBezTo>
                <a:cubicBezTo>
                  <a:pt x="53" y="398"/>
                  <a:pt x="55" y="401"/>
                  <a:pt x="57" y="403"/>
                </a:cubicBezTo>
                <a:cubicBezTo>
                  <a:pt x="59" y="406"/>
                  <a:pt x="61" y="408"/>
                  <a:pt x="63" y="411"/>
                </a:cubicBezTo>
                <a:cubicBezTo>
                  <a:pt x="65" y="412"/>
                  <a:pt x="65" y="412"/>
                  <a:pt x="63" y="409"/>
                </a:cubicBezTo>
                <a:cubicBezTo>
                  <a:pt x="62" y="408"/>
                  <a:pt x="60" y="406"/>
                  <a:pt x="58" y="404"/>
                </a:cubicBezTo>
                <a:close/>
                <a:moveTo>
                  <a:pt x="13" y="182"/>
                </a:moveTo>
                <a:cubicBezTo>
                  <a:pt x="14" y="175"/>
                  <a:pt x="17" y="168"/>
                  <a:pt x="19" y="161"/>
                </a:cubicBezTo>
                <a:cubicBezTo>
                  <a:pt x="19" y="160"/>
                  <a:pt x="20" y="159"/>
                  <a:pt x="20" y="159"/>
                </a:cubicBezTo>
                <a:cubicBezTo>
                  <a:pt x="19" y="161"/>
                  <a:pt x="18" y="163"/>
                  <a:pt x="17" y="165"/>
                </a:cubicBezTo>
                <a:cubicBezTo>
                  <a:pt x="16" y="167"/>
                  <a:pt x="16" y="169"/>
                  <a:pt x="15" y="171"/>
                </a:cubicBezTo>
                <a:cubicBezTo>
                  <a:pt x="14" y="173"/>
                  <a:pt x="13" y="175"/>
                  <a:pt x="13" y="178"/>
                </a:cubicBezTo>
                <a:cubicBezTo>
                  <a:pt x="12" y="180"/>
                  <a:pt x="11" y="183"/>
                  <a:pt x="11" y="186"/>
                </a:cubicBezTo>
                <a:cubicBezTo>
                  <a:pt x="10" y="190"/>
                  <a:pt x="9" y="193"/>
                  <a:pt x="9" y="197"/>
                </a:cubicBezTo>
                <a:cubicBezTo>
                  <a:pt x="9" y="195"/>
                  <a:pt x="10" y="191"/>
                  <a:pt x="11" y="187"/>
                </a:cubicBezTo>
                <a:cubicBezTo>
                  <a:pt x="11" y="186"/>
                  <a:pt x="11" y="186"/>
                  <a:pt x="12" y="183"/>
                </a:cubicBezTo>
                <a:cubicBezTo>
                  <a:pt x="11" y="187"/>
                  <a:pt x="10" y="191"/>
                  <a:pt x="10" y="195"/>
                </a:cubicBezTo>
                <a:cubicBezTo>
                  <a:pt x="9" y="198"/>
                  <a:pt x="8" y="201"/>
                  <a:pt x="8" y="205"/>
                </a:cubicBezTo>
                <a:cubicBezTo>
                  <a:pt x="8" y="206"/>
                  <a:pt x="7" y="208"/>
                  <a:pt x="7" y="211"/>
                </a:cubicBezTo>
                <a:cubicBezTo>
                  <a:pt x="7" y="211"/>
                  <a:pt x="7" y="212"/>
                  <a:pt x="7" y="212"/>
                </a:cubicBezTo>
                <a:cubicBezTo>
                  <a:pt x="8" y="210"/>
                  <a:pt x="8" y="208"/>
                  <a:pt x="8" y="205"/>
                </a:cubicBezTo>
                <a:cubicBezTo>
                  <a:pt x="9" y="197"/>
                  <a:pt x="11" y="190"/>
                  <a:pt x="13" y="182"/>
                </a:cubicBezTo>
                <a:close/>
                <a:moveTo>
                  <a:pt x="215" y="9"/>
                </a:moveTo>
                <a:cubicBezTo>
                  <a:pt x="215" y="9"/>
                  <a:pt x="217" y="10"/>
                  <a:pt x="221" y="9"/>
                </a:cubicBezTo>
                <a:cubicBezTo>
                  <a:pt x="228" y="9"/>
                  <a:pt x="235" y="8"/>
                  <a:pt x="242" y="8"/>
                </a:cubicBezTo>
                <a:cubicBezTo>
                  <a:pt x="233" y="8"/>
                  <a:pt x="228" y="7"/>
                  <a:pt x="220" y="8"/>
                </a:cubicBezTo>
                <a:cubicBezTo>
                  <a:pt x="218" y="8"/>
                  <a:pt x="218" y="7"/>
                  <a:pt x="216" y="8"/>
                </a:cubicBezTo>
                <a:cubicBezTo>
                  <a:pt x="217" y="8"/>
                  <a:pt x="216" y="8"/>
                  <a:pt x="214" y="8"/>
                </a:cubicBezTo>
                <a:cubicBezTo>
                  <a:pt x="220" y="8"/>
                  <a:pt x="215" y="9"/>
                  <a:pt x="215" y="9"/>
                </a:cubicBezTo>
                <a:close/>
                <a:moveTo>
                  <a:pt x="388" y="80"/>
                </a:moveTo>
                <a:cubicBezTo>
                  <a:pt x="385" y="77"/>
                  <a:pt x="382" y="75"/>
                  <a:pt x="379" y="72"/>
                </a:cubicBezTo>
                <a:cubicBezTo>
                  <a:pt x="376" y="70"/>
                  <a:pt x="372" y="67"/>
                  <a:pt x="369" y="65"/>
                </a:cubicBezTo>
                <a:cubicBezTo>
                  <a:pt x="361" y="59"/>
                  <a:pt x="353" y="53"/>
                  <a:pt x="344" y="49"/>
                </a:cubicBezTo>
                <a:cubicBezTo>
                  <a:pt x="342" y="48"/>
                  <a:pt x="343" y="48"/>
                  <a:pt x="340" y="47"/>
                </a:cubicBezTo>
                <a:cubicBezTo>
                  <a:pt x="340" y="47"/>
                  <a:pt x="340" y="47"/>
                  <a:pt x="341" y="47"/>
                </a:cubicBezTo>
                <a:cubicBezTo>
                  <a:pt x="343" y="49"/>
                  <a:pt x="351" y="53"/>
                  <a:pt x="351" y="54"/>
                </a:cubicBezTo>
                <a:cubicBezTo>
                  <a:pt x="353" y="55"/>
                  <a:pt x="356" y="57"/>
                  <a:pt x="355" y="56"/>
                </a:cubicBezTo>
                <a:cubicBezTo>
                  <a:pt x="354" y="55"/>
                  <a:pt x="357" y="57"/>
                  <a:pt x="359" y="58"/>
                </a:cubicBezTo>
                <a:cubicBezTo>
                  <a:pt x="361" y="60"/>
                  <a:pt x="364" y="61"/>
                  <a:pt x="366" y="63"/>
                </a:cubicBezTo>
                <a:cubicBezTo>
                  <a:pt x="367" y="63"/>
                  <a:pt x="368" y="64"/>
                  <a:pt x="369" y="65"/>
                </a:cubicBezTo>
                <a:cubicBezTo>
                  <a:pt x="369" y="66"/>
                  <a:pt x="370" y="66"/>
                  <a:pt x="371" y="67"/>
                </a:cubicBezTo>
                <a:cubicBezTo>
                  <a:pt x="371" y="67"/>
                  <a:pt x="372" y="68"/>
                  <a:pt x="374" y="70"/>
                </a:cubicBezTo>
                <a:cubicBezTo>
                  <a:pt x="375" y="70"/>
                  <a:pt x="375" y="71"/>
                  <a:pt x="376" y="72"/>
                </a:cubicBezTo>
                <a:cubicBezTo>
                  <a:pt x="377" y="73"/>
                  <a:pt x="379" y="74"/>
                  <a:pt x="380" y="75"/>
                </a:cubicBezTo>
                <a:cubicBezTo>
                  <a:pt x="384" y="78"/>
                  <a:pt x="388" y="82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86" y="79"/>
                  <a:pt x="392" y="85"/>
                  <a:pt x="393" y="85"/>
                </a:cubicBezTo>
                <a:cubicBezTo>
                  <a:pt x="391" y="83"/>
                  <a:pt x="389" y="81"/>
                  <a:pt x="388" y="80"/>
                </a:cubicBezTo>
                <a:close/>
                <a:moveTo>
                  <a:pt x="348" y="53"/>
                </a:moveTo>
                <a:cubicBezTo>
                  <a:pt x="347" y="52"/>
                  <a:pt x="345" y="52"/>
                  <a:pt x="345" y="52"/>
                </a:cubicBezTo>
                <a:cubicBezTo>
                  <a:pt x="345" y="52"/>
                  <a:pt x="345" y="53"/>
                  <a:pt x="347" y="53"/>
                </a:cubicBezTo>
                <a:cubicBezTo>
                  <a:pt x="348" y="54"/>
                  <a:pt x="349" y="55"/>
                  <a:pt x="351" y="55"/>
                </a:cubicBezTo>
                <a:cubicBezTo>
                  <a:pt x="352" y="56"/>
                  <a:pt x="353" y="57"/>
                  <a:pt x="354" y="58"/>
                </a:cubicBezTo>
                <a:cubicBezTo>
                  <a:pt x="357" y="59"/>
                  <a:pt x="359" y="61"/>
                  <a:pt x="362" y="63"/>
                </a:cubicBezTo>
                <a:cubicBezTo>
                  <a:pt x="360" y="61"/>
                  <a:pt x="357" y="59"/>
                  <a:pt x="355" y="58"/>
                </a:cubicBezTo>
                <a:cubicBezTo>
                  <a:pt x="352" y="56"/>
                  <a:pt x="350" y="54"/>
                  <a:pt x="348" y="53"/>
                </a:cubicBezTo>
                <a:close/>
                <a:moveTo>
                  <a:pt x="334" y="17"/>
                </a:moveTo>
                <a:cubicBezTo>
                  <a:pt x="330" y="16"/>
                  <a:pt x="326" y="15"/>
                  <a:pt x="321" y="12"/>
                </a:cubicBezTo>
                <a:cubicBezTo>
                  <a:pt x="321" y="12"/>
                  <a:pt x="317" y="11"/>
                  <a:pt x="316" y="10"/>
                </a:cubicBezTo>
                <a:cubicBezTo>
                  <a:pt x="314" y="10"/>
                  <a:pt x="312" y="9"/>
                  <a:pt x="311" y="9"/>
                </a:cubicBezTo>
                <a:cubicBezTo>
                  <a:pt x="309" y="8"/>
                  <a:pt x="308" y="8"/>
                  <a:pt x="306" y="7"/>
                </a:cubicBezTo>
                <a:cubicBezTo>
                  <a:pt x="303" y="6"/>
                  <a:pt x="300" y="5"/>
                  <a:pt x="296" y="5"/>
                </a:cubicBezTo>
                <a:cubicBezTo>
                  <a:pt x="306" y="8"/>
                  <a:pt x="320" y="13"/>
                  <a:pt x="332" y="18"/>
                </a:cubicBezTo>
                <a:cubicBezTo>
                  <a:pt x="334" y="19"/>
                  <a:pt x="335" y="19"/>
                  <a:pt x="336" y="19"/>
                </a:cubicBezTo>
                <a:cubicBezTo>
                  <a:pt x="336" y="20"/>
                  <a:pt x="337" y="20"/>
                  <a:pt x="335" y="19"/>
                </a:cubicBezTo>
                <a:cubicBezTo>
                  <a:pt x="333" y="18"/>
                  <a:pt x="331" y="17"/>
                  <a:pt x="328" y="16"/>
                </a:cubicBezTo>
                <a:cubicBezTo>
                  <a:pt x="330" y="16"/>
                  <a:pt x="334" y="18"/>
                  <a:pt x="334" y="17"/>
                </a:cubicBezTo>
                <a:close/>
                <a:moveTo>
                  <a:pt x="391" y="66"/>
                </a:moveTo>
                <a:cubicBezTo>
                  <a:pt x="392" y="67"/>
                  <a:pt x="394" y="69"/>
                  <a:pt x="396" y="71"/>
                </a:cubicBezTo>
                <a:cubicBezTo>
                  <a:pt x="398" y="73"/>
                  <a:pt x="400" y="75"/>
                  <a:pt x="403" y="77"/>
                </a:cubicBezTo>
                <a:cubicBezTo>
                  <a:pt x="396" y="69"/>
                  <a:pt x="388" y="62"/>
                  <a:pt x="380" y="57"/>
                </a:cubicBezTo>
                <a:cubicBezTo>
                  <a:pt x="382" y="58"/>
                  <a:pt x="384" y="59"/>
                  <a:pt x="385" y="61"/>
                </a:cubicBezTo>
                <a:cubicBezTo>
                  <a:pt x="387" y="63"/>
                  <a:pt x="389" y="64"/>
                  <a:pt x="391" y="66"/>
                </a:cubicBezTo>
                <a:close/>
                <a:moveTo>
                  <a:pt x="301" y="13"/>
                </a:moveTo>
                <a:cubicBezTo>
                  <a:pt x="303" y="13"/>
                  <a:pt x="303" y="14"/>
                  <a:pt x="307" y="15"/>
                </a:cubicBezTo>
                <a:cubicBezTo>
                  <a:pt x="313" y="17"/>
                  <a:pt x="321" y="19"/>
                  <a:pt x="326" y="22"/>
                </a:cubicBezTo>
                <a:cubicBezTo>
                  <a:pt x="327" y="23"/>
                  <a:pt x="331" y="25"/>
                  <a:pt x="333" y="26"/>
                </a:cubicBezTo>
                <a:cubicBezTo>
                  <a:pt x="337" y="28"/>
                  <a:pt x="337" y="27"/>
                  <a:pt x="341" y="30"/>
                </a:cubicBezTo>
                <a:cubicBezTo>
                  <a:pt x="346" y="32"/>
                  <a:pt x="347" y="32"/>
                  <a:pt x="351" y="34"/>
                </a:cubicBezTo>
                <a:cubicBezTo>
                  <a:pt x="348" y="33"/>
                  <a:pt x="346" y="31"/>
                  <a:pt x="345" y="31"/>
                </a:cubicBezTo>
                <a:cubicBezTo>
                  <a:pt x="344" y="30"/>
                  <a:pt x="342" y="29"/>
                  <a:pt x="340" y="28"/>
                </a:cubicBezTo>
                <a:cubicBezTo>
                  <a:pt x="339" y="27"/>
                  <a:pt x="337" y="26"/>
                  <a:pt x="335" y="25"/>
                </a:cubicBezTo>
                <a:cubicBezTo>
                  <a:pt x="332" y="24"/>
                  <a:pt x="330" y="23"/>
                  <a:pt x="336" y="24"/>
                </a:cubicBezTo>
                <a:cubicBezTo>
                  <a:pt x="331" y="22"/>
                  <a:pt x="326" y="21"/>
                  <a:pt x="324" y="19"/>
                </a:cubicBezTo>
                <a:cubicBezTo>
                  <a:pt x="324" y="19"/>
                  <a:pt x="323" y="19"/>
                  <a:pt x="323" y="19"/>
                </a:cubicBezTo>
                <a:cubicBezTo>
                  <a:pt x="322" y="18"/>
                  <a:pt x="322" y="18"/>
                  <a:pt x="321" y="18"/>
                </a:cubicBezTo>
                <a:cubicBezTo>
                  <a:pt x="319" y="17"/>
                  <a:pt x="317" y="17"/>
                  <a:pt x="314" y="16"/>
                </a:cubicBezTo>
                <a:cubicBezTo>
                  <a:pt x="312" y="15"/>
                  <a:pt x="309" y="14"/>
                  <a:pt x="306" y="13"/>
                </a:cubicBezTo>
                <a:cubicBezTo>
                  <a:pt x="303" y="13"/>
                  <a:pt x="299" y="11"/>
                  <a:pt x="301" y="13"/>
                </a:cubicBezTo>
                <a:close/>
                <a:moveTo>
                  <a:pt x="317" y="13"/>
                </a:moveTo>
                <a:cubicBezTo>
                  <a:pt x="317" y="13"/>
                  <a:pt x="317" y="13"/>
                  <a:pt x="317" y="13"/>
                </a:cubicBezTo>
                <a:cubicBezTo>
                  <a:pt x="310" y="11"/>
                  <a:pt x="306" y="9"/>
                  <a:pt x="297" y="7"/>
                </a:cubicBezTo>
                <a:cubicBezTo>
                  <a:pt x="302" y="8"/>
                  <a:pt x="305" y="10"/>
                  <a:pt x="309" y="11"/>
                </a:cubicBezTo>
                <a:cubicBezTo>
                  <a:pt x="312" y="12"/>
                  <a:pt x="314" y="13"/>
                  <a:pt x="317" y="13"/>
                </a:cubicBezTo>
                <a:close/>
                <a:moveTo>
                  <a:pt x="376" y="93"/>
                </a:moveTo>
                <a:cubicBezTo>
                  <a:pt x="375" y="93"/>
                  <a:pt x="375" y="93"/>
                  <a:pt x="375" y="93"/>
                </a:cubicBezTo>
                <a:cubicBezTo>
                  <a:pt x="375" y="93"/>
                  <a:pt x="375" y="93"/>
                  <a:pt x="375" y="93"/>
                </a:cubicBezTo>
                <a:lnTo>
                  <a:pt x="376" y="93"/>
                </a:lnTo>
                <a:close/>
                <a:moveTo>
                  <a:pt x="425" y="118"/>
                </a:moveTo>
                <a:cubicBezTo>
                  <a:pt x="426" y="120"/>
                  <a:pt x="427" y="122"/>
                  <a:pt x="428" y="123"/>
                </a:cubicBezTo>
                <a:cubicBezTo>
                  <a:pt x="429" y="125"/>
                  <a:pt x="431" y="127"/>
                  <a:pt x="432" y="129"/>
                </a:cubicBezTo>
                <a:cubicBezTo>
                  <a:pt x="431" y="127"/>
                  <a:pt x="430" y="125"/>
                  <a:pt x="429" y="124"/>
                </a:cubicBezTo>
                <a:cubicBezTo>
                  <a:pt x="428" y="122"/>
                  <a:pt x="426" y="120"/>
                  <a:pt x="425" y="118"/>
                </a:cubicBezTo>
                <a:cubicBezTo>
                  <a:pt x="423" y="114"/>
                  <a:pt x="420" y="111"/>
                  <a:pt x="418" y="107"/>
                </a:cubicBezTo>
                <a:cubicBezTo>
                  <a:pt x="420" y="111"/>
                  <a:pt x="422" y="114"/>
                  <a:pt x="425" y="118"/>
                </a:cubicBezTo>
                <a:close/>
                <a:moveTo>
                  <a:pt x="401" y="91"/>
                </a:moveTo>
                <a:cubicBezTo>
                  <a:pt x="404" y="94"/>
                  <a:pt x="406" y="97"/>
                  <a:pt x="409" y="100"/>
                </a:cubicBezTo>
                <a:cubicBezTo>
                  <a:pt x="411" y="103"/>
                  <a:pt x="414" y="106"/>
                  <a:pt x="416" y="109"/>
                </a:cubicBezTo>
                <a:cubicBezTo>
                  <a:pt x="414" y="106"/>
                  <a:pt x="411" y="102"/>
                  <a:pt x="409" y="99"/>
                </a:cubicBezTo>
                <a:cubicBezTo>
                  <a:pt x="406" y="96"/>
                  <a:pt x="403" y="93"/>
                  <a:pt x="401" y="91"/>
                </a:cubicBezTo>
                <a:close/>
                <a:moveTo>
                  <a:pt x="403" y="77"/>
                </a:moveTo>
                <a:cubicBezTo>
                  <a:pt x="410" y="86"/>
                  <a:pt x="417" y="93"/>
                  <a:pt x="423" y="101"/>
                </a:cubicBezTo>
                <a:cubicBezTo>
                  <a:pt x="417" y="93"/>
                  <a:pt x="411" y="85"/>
                  <a:pt x="403" y="77"/>
                </a:cubicBezTo>
                <a:close/>
                <a:moveTo>
                  <a:pt x="329" y="13"/>
                </a:moveTo>
                <a:cubicBezTo>
                  <a:pt x="338" y="17"/>
                  <a:pt x="346" y="22"/>
                  <a:pt x="356" y="26"/>
                </a:cubicBezTo>
                <a:cubicBezTo>
                  <a:pt x="347" y="21"/>
                  <a:pt x="338" y="17"/>
                  <a:pt x="329" y="13"/>
                </a:cubicBezTo>
                <a:close/>
                <a:moveTo>
                  <a:pt x="337" y="18"/>
                </a:moveTo>
                <a:cubicBezTo>
                  <a:pt x="329" y="14"/>
                  <a:pt x="322" y="11"/>
                  <a:pt x="312" y="8"/>
                </a:cubicBezTo>
                <a:cubicBezTo>
                  <a:pt x="316" y="9"/>
                  <a:pt x="320" y="11"/>
                  <a:pt x="324" y="13"/>
                </a:cubicBezTo>
                <a:cubicBezTo>
                  <a:pt x="328" y="14"/>
                  <a:pt x="333" y="16"/>
                  <a:pt x="337" y="18"/>
                </a:cubicBezTo>
                <a:close/>
                <a:moveTo>
                  <a:pt x="281" y="0"/>
                </a:moveTo>
                <a:cubicBezTo>
                  <a:pt x="288" y="2"/>
                  <a:pt x="296" y="4"/>
                  <a:pt x="294" y="2"/>
                </a:cubicBezTo>
                <a:cubicBezTo>
                  <a:pt x="298" y="3"/>
                  <a:pt x="302" y="4"/>
                  <a:pt x="302" y="4"/>
                </a:cubicBezTo>
                <a:cubicBezTo>
                  <a:pt x="300" y="5"/>
                  <a:pt x="307" y="6"/>
                  <a:pt x="312" y="8"/>
                </a:cubicBezTo>
                <a:cubicBezTo>
                  <a:pt x="313" y="7"/>
                  <a:pt x="325" y="12"/>
                  <a:pt x="328" y="12"/>
                </a:cubicBezTo>
                <a:cubicBezTo>
                  <a:pt x="313" y="7"/>
                  <a:pt x="301" y="3"/>
                  <a:pt x="287" y="0"/>
                </a:cubicBezTo>
                <a:cubicBezTo>
                  <a:pt x="287" y="0"/>
                  <a:pt x="290" y="1"/>
                  <a:pt x="290" y="1"/>
                </a:cubicBezTo>
                <a:cubicBezTo>
                  <a:pt x="291" y="2"/>
                  <a:pt x="289" y="2"/>
                  <a:pt x="281" y="0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223" y="4"/>
                </a:moveTo>
                <a:cubicBezTo>
                  <a:pt x="225" y="4"/>
                  <a:pt x="227" y="3"/>
                  <a:pt x="229" y="3"/>
                </a:cubicBezTo>
                <a:cubicBezTo>
                  <a:pt x="231" y="3"/>
                  <a:pt x="233" y="3"/>
                  <a:pt x="235" y="3"/>
                </a:cubicBezTo>
                <a:cubicBezTo>
                  <a:pt x="226" y="3"/>
                  <a:pt x="227" y="3"/>
                  <a:pt x="221" y="3"/>
                </a:cubicBezTo>
                <a:cubicBezTo>
                  <a:pt x="221" y="3"/>
                  <a:pt x="218" y="4"/>
                  <a:pt x="210" y="5"/>
                </a:cubicBezTo>
                <a:cubicBezTo>
                  <a:pt x="212" y="4"/>
                  <a:pt x="214" y="4"/>
                  <a:pt x="217" y="4"/>
                </a:cubicBezTo>
                <a:cubicBezTo>
                  <a:pt x="219" y="4"/>
                  <a:pt x="221" y="4"/>
                  <a:pt x="223" y="4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365" y="60"/>
                </a:moveTo>
                <a:cubicBezTo>
                  <a:pt x="367" y="61"/>
                  <a:pt x="368" y="62"/>
                  <a:pt x="368" y="61"/>
                </a:cubicBezTo>
                <a:cubicBezTo>
                  <a:pt x="369" y="61"/>
                  <a:pt x="366" y="59"/>
                  <a:pt x="364" y="57"/>
                </a:cubicBezTo>
                <a:cubicBezTo>
                  <a:pt x="363" y="57"/>
                  <a:pt x="362" y="55"/>
                  <a:pt x="361" y="56"/>
                </a:cubicBezTo>
                <a:cubicBezTo>
                  <a:pt x="360" y="56"/>
                  <a:pt x="355" y="52"/>
                  <a:pt x="352" y="50"/>
                </a:cubicBezTo>
                <a:cubicBezTo>
                  <a:pt x="350" y="49"/>
                  <a:pt x="348" y="48"/>
                  <a:pt x="347" y="48"/>
                </a:cubicBezTo>
                <a:cubicBezTo>
                  <a:pt x="347" y="48"/>
                  <a:pt x="348" y="48"/>
                  <a:pt x="350" y="50"/>
                </a:cubicBezTo>
                <a:cubicBezTo>
                  <a:pt x="351" y="50"/>
                  <a:pt x="353" y="52"/>
                  <a:pt x="353" y="52"/>
                </a:cubicBezTo>
                <a:cubicBezTo>
                  <a:pt x="352" y="51"/>
                  <a:pt x="350" y="50"/>
                  <a:pt x="348" y="49"/>
                </a:cubicBezTo>
                <a:cubicBezTo>
                  <a:pt x="345" y="48"/>
                  <a:pt x="343" y="47"/>
                  <a:pt x="340" y="45"/>
                </a:cubicBezTo>
                <a:cubicBezTo>
                  <a:pt x="347" y="49"/>
                  <a:pt x="355" y="54"/>
                  <a:pt x="355" y="54"/>
                </a:cubicBezTo>
                <a:cubicBezTo>
                  <a:pt x="357" y="54"/>
                  <a:pt x="361" y="57"/>
                  <a:pt x="365" y="60"/>
                </a:cubicBezTo>
                <a:close/>
                <a:moveTo>
                  <a:pt x="373" y="64"/>
                </a:moveTo>
                <a:cubicBezTo>
                  <a:pt x="374" y="65"/>
                  <a:pt x="375" y="66"/>
                  <a:pt x="377" y="68"/>
                </a:cubicBezTo>
                <a:cubicBezTo>
                  <a:pt x="378" y="69"/>
                  <a:pt x="380" y="70"/>
                  <a:pt x="381" y="71"/>
                </a:cubicBezTo>
                <a:cubicBezTo>
                  <a:pt x="381" y="71"/>
                  <a:pt x="381" y="71"/>
                  <a:pt x="381" y="71"/>
                </a:cubicBezTo>
                <a:cubicBezTo>
                  <a:pt x="379" y="70"/>
                  <a:pt x="378" y="69"/>
                  <a:pt x="377" y="68"/>
                </a:cubicBezTo>
                <a:cubicBezTo>
                  <a:pt x="374" y="66"/>
                  <a:pt x="371" y="64"/>
                  <a:pt x="369" y="62"/>
                </a:cubicBezTo>
                <a:cubicBezTo>
                  <a:pt x="367" y="61"/>
                  <a:pt x="365" y="60"/>
                  <a:pt x="363" y="59"/>
                </a:cubicBezTo>
                <a:cubicBezTo>
                  <a:pt x="365" y="61"/>
                  <a:pt x="368" y="62"/>
                  <a:pt x="370" y="64"/>
                </a:cubicBezTo>
                <a:cubicBezTo>
                  <a:pt x="372" y="65"/>
                  <a:pt x="374" y="67"/>
                  <a:pt x="376" y="68"/>
                </a:cubicBezTo>
                <a:cubicBezTo>
                  <a:pt x="383" y="74"/>
                  <a:pt x="383" y="73"/>
                  <a:pt x="383" y="73"/>
                </a:cubicBezTo>
                <a:cubicBezTo>
                  <a:pt x="383" y="72"/>
                  <a:pt x="378" y="68"/>
                  <a:pt x="376" y="67"/>
                </a:cubicBezTo>
                <a:cubicBezTo>
                  <a:pt x="374" y="64"/>
                  <a:pt x="371" y="62"/>
                  <a:pt x="368" y="60"/>
                </a:cubicBezTo>
                <a:cubicBezTo>
                  <a:pt x="370" y="62"/>
                  <a:pt x="371" y="63"/>
                  <a:pt x="373" y="64"/>
                </a:cubicBezTo>
                <a:close/>
                <a:moveTo>
                  <a:pt x="370" y="51"/>
                </a:moveTo>
                <a:cubicBezTo>
                  <a:pt x="373" y="53"/>
                  <a:pt x="374" y="54"/>
                  <a:pt x="376" y="55"/>
                </a:cubicBezTo>
                <a:cubicBezTo>
                  <a:pt x="373" y="52"/>
                  <a:pt x="375" y="53"/>
                  <a:pt x="373" y="51"/>
                </a:cubicBezTo>
                <a:cubicBezTo>
                  <a:pt x="371" y="50"/>
                  <a:pt x="369" y="49"/>
                  <a:pt x="368" y="48"/>
                </a:cubicBezTo>
                <a:cubicBezTo>
                  <a:pt x="366" y="47"/>
                  <a:pt x="365" y="46"/>
                  <a:pt x="363" y="44"/>
                </a:cubicBezTo>
                <a:cubicBezTo>
                  <a:pt x="359" y="42"/>
                  <a:pt x="356" y="40"/>
                  <a:pt x="352" y="39"/>
                </a:cubicBezTo>
                <a:cubicBezTo>
                  <a:pt x="358" y="42"/>
                  <a:pt x="364" y="46"/>
                  <a:pt x="370" y="51"/>
                </a:cubicBezTo>
                <a:close/>
                <a:moveTo>
                  <a:pt x="216" y="5"/>
                </a:moveTo>
                <a:cubicBezTo>
                  <a:pt x="218" y="5"/>
                  <a:pt x="222" y="5"/>
                  <a:pt x="223" y="5"/>
                </a:cubicBezTo>
                <a:cubicBezTo>
                  <a:pt x="224" y="5"/>
                  <a:pt x="226" y="4"/>
                  <a:pt x="228" y="4"/>
                </a:cubicBezTo>
                <a:cubicBezTo>
                  <a:pt x="230" y="4"/>
                  <a:pt x="233" y="4"/>
                  <a:pt x="236" y="4"/>
                </a:cubicBezTo>
                <a:cubicBezTo>
                  <a:pt x="236" y="4"/>
                  <a:pt x="234" y="4"/>
                  <a:pt x="232" y="4"/>
                </a:cubicBezTo>
                <a:cubicBezTo>
                  <a:pt x="229" y="4"/>
                  <a:pt x="225" y="4"/>
                  <a:pt x="222" y="4"/>
                </a:cubicBezTo>
                <a:cubicBezTo>
                  <a:pt x="220" y="5"/>
                  <a:pt x="218" y="5"/>
                  <a:pt x="217" y="5"/>
                </a:cubicBezTo>
                <a:cubicBezTo>
                  <a:pt x="215" y="5"/>
                  <a:pt x="213" y="5"/>
                  <a:pt x="212" y="5"/>
                </a:cubicBezTo>
                <a:cubicBezTo>
                  <a:pt x="209" y="6"/>
                  <a:pt x="208" y="6"/>
                  <a:pt x="208" y="6"/>
                </a:cubicBezTo>
                <a:cubicBezTo>
                  <a:pt x="212" y="6"/>
                  <a:pt x="216" y="5"/>
                  <a:pt x="220" y="5"/>
                </a:cubicBezTo>
                <a:cubicBezTo>
                  <a:pt x="219" y="5"/>
                  <a:pt x="217" y="5"/>
                  <a:pt x="216" y="5"/>
                </a:cubicBezTo>
                <a:close/>
                <a:moveTo>
                  <a:pt x="312" y="8"/>
                </a:moveTo>
                <a:cubicBezTo>
                  <a:pt x="312" y="8"/>
                  <a:pt x="312" y="8"/>
                  <a:pt x="312" y="8"/>
                </a:cubicBezTo>
                <a:cubicBezTo>
                  <a:pt x="312" y="8"/>
                  <a:pt x="312" y="8"/>
                  <a:pt x="312" y="8"/>
                </a:cubicBezTo>
                <a:close/>
                <a:moveTo>
                  <a:pt x="413" y="99"/>
                </a:moveTo>
                <a:cubicBezTo>
                  <a:pt x="415" y="102"/>
                  <a:pt x="415" y="103"/>
                  <a:pt x="419" y="107"/>
                </a:cubicBezTo>
                <a:cubicBezTo>
                  <a:pt x="421" y="110"/>
                  <a:pt x="423" y="111"/>
                  <a:pt x="423" y="111"/>
                </a:cubicBezTo>
                <a:cubicBezTo>
                  <a:pt x="421" y="108"/>
                  <a:pt x="419" y="105"/>
                  <a:pt x="417" y="103"/>
                </a:cubicBezTo>
                <a:cubicBezTo>
                  <a:pt x="415" y="101"/>
                  <a:pt x="413" y="99"/>
                  <a:pt x="413" y="99"/>
                </a:cubicBezTo>
                <a:close/>
                <a:moveTo>
                  <a:pt x="310" y="426"/>
                </a:moveTo>
                <a:cubicBezTo>
                  <a:pt x="308" y="427"/>
                  <a:pt x="306" y="428"/>
                  <a:pt x="303" y="429"/>
                </a:cubicBezTo>
                <a:cubicBezTo>
                  <a:pt x="305" y="429"/>
                  <a:pt x="307" y="428"/>
                  <a:pt x="309" y="427"/>
                </a:cubicBezTo>
                <a:cubicBezTo>
                  <a:pt x="310" y="427"/>
                  <a:pt x="312" y="426"/>
                  <a:pt x="314" y="426"/>
                </a:cubicBezTo>
                <a:cubicBezTo>
                  <a:pt x="315" y="425"/>
                  <a:pt x="317" y="425"/>
                  <a:pt x="319" y="424"/>
                </a:cubicBezTo>
                <a:cubicBezTo>
                  <a:pt x="321" y="423"/>
                  <a:pt x="322" y="422"/>
                  <a:pt x="324" y="421"/>
                </a:cubicBezTo>
                <a:cubicBezTo>
                  <a:pt x="322" y="422"/>
                  <a:pt x="320" y="423"/>
                  <a:pt x="316" y="424"/>
                </a:cubicBezTo>
                <a:cubicBezTo>
                  <a:pt x="314" y="425"/>
                  <a:pt x="313" y="425"/>
                  <a:pt x="310" y="426"/>
                </a:cubicBezTo>
                <a:close/>
                <a:moveTo>
                  <a:pt x="378" y="417"/>
                </a:moveTo>
                <a:cubicBezTo>
                  <a:pt x="377" y="418"/>
                  <a:pt x="375" y="419"/>
                  <a:pt x="374" y="420"/>
                </a:cubicBezTo>
                <a:cubicBezTo>
                  <a:pt x="370" y="423"/>
                  <a:pt x="367" y="425"/>
                  <a:pt x="364" y="427"/>
                </a:cubicBezTo>
                <a:cubicBezTo>
                  <a:pt x="360" y="430"/>
                  <a:pt x="357" y="432"/>
                  <a:pt x="353" y="434"/>
                </a:cubicBezTo>
                <a:cubicBezTo>
                  <a:pt x="351" y="435"/>
                  <a:pt x="349" y="436"/>
                  <a:pt x="348" y="437"/>
                </a:cubicBezTo>
                <a:cubicBezTo>
                  <a:pt x="346" y="438"/>
                  <a:pt x="344" y="439"/>
                  <a:pt x="342" y="440"/>
                </a:cubicBezTo>
                <a:cubicBezTo>
                  <a:pt x="344" y="439"/>
                  <a:pt x="347" y="438"/>
                  <a:pt x="349" y="437"/>
                </a:cubicBezTo>
                <a:cubicBezTo>
                  <a:pt x="352" y="435"/>
                  <a:pt x="355" y="434"/>
                  <a:pt x="357" y="432"/>
                </a:cubicBezTo>
                <a:cubicBezTo>
                  <a:pt x="361" y="430"/>
                  <a:pt x="364" y="429"/>
                  <a:pt x="365" y="427"/>
                </a:cubicBezTo>
                <a:cubicBezTo>
                  <a:pt x="366" y="426"/>
                  <a:pt x="371" y="422"/>
                  <a:pt x="374" y="421"/>
                </a:cubicBezTo>
                <a:cubicBezTo>
                  <a:pt x="375" y="420"/>
                  <a:pt x="374" y="421"/>
                  <a:pt x="377" y="419"/>
                </a:cubicBezTo>
                <a:cubicBezTo>
                  <a:pt x="377" y="418"/>
                  <a:pt x="379" y="417"/>
                  <a:pt x="378" y="41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1" y="370"/>
                </a:moveTo>
                <a:cubicBezTo>
                  <a:pt x="371" y="370"/>
                  <a:pt x="369" y="372"/>
                  <a:pt x="369" y="373"/>
                </a:cubicBezTo>
                <a:cubicBezTo>
                  <a:pt x="370" y="371"/>
                  <a:pt x="371" y="370"/>
                  <a:pt x="372" y="369"/>
                </a:cubicBezTo>
                <a:cubicBezTo>
                  <a:pt x="373" y="369"/>
                  <a:pt x="373" y="368"/>
                  <a:pt x="373" y="368"/>
                </a:cubicBezTo>
                <a:cubicBezTo>
                  <a:pt x="374" y="367"/>
                  <a:pt x="373" y="367"/>
                  <a:pt x="372" y="368"/>
                </a:cubicBezTo>
                <a:cubicBezTo>
                  <a:pt x="371" y="369"/>
                  <a:pt x="370" y="370"/>
                  <a:pt x="368" y="372"/>
                </a:cubicBezTo>
                <a:cubicBezTo>
                  <a:pt x="366" y="374"/>
                  <a:pt x="364" y="376"/>
                  <a:pt x="363" y="377"/>
                </a:cubicBezTo>
                <a:cubicBezTo>
                  <a:pt x="365" y="376"/>
                  <a:pt x="366" y="374"/>
                  <a:pt x="368" y="373"/>
                </a:cubicBezTo>
                <a:cubicBezTo>
                  <a:pt x="369" y="372"/>
                  <a:pt x="370" y="370"/>
                  <a:pt x="371" y="370"/>
                </a:cubicBezTo>
                <a:close/>
                <a:moveTo>
                  <a:pt x="324" y="421"/>
                </a:move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5" y="421"/>
                </a:cubicBezTo>
                <a:cubicBezTo>
                  <a:pt x="324" y="421"/>
                  <a:pt x="324" y="421"/>
                  <a:pt x="324" y="421"/>
                </a:cubicBezTo>
                <a:cubicBezTo>
                  <a:pt x="324" y="421"/>
                  <a:pt x="324" y="421"/>
                  <a:pt x="324" y="421"/>
                </a:cubicBezTo>
                <a:close/>
                <a:moveTo>
                  <a:pt x="120" y="276"/>
                </a:moveTo>
                <a:cubicBezTo>
                  <a:pt x="119" y="276"/>
                  <a:pt x="119" y="277"/>
                  <a:pt x="119" y="277"/>
                </a:cubicBezTo>
                <a:cubicBezTo>
                  <a:pt x="120" y="278"/>
                  <a:pt x="121" y="281"/>
                  <a:pt x="121" y="282"/>
                </a:cubicBezTo>
                <a:cubicBezTo>
                  <a:pt x="121" y="284"/>
                  <a:pt x="121" y="284"/>
                  <a:pt x="122" y="284"/>
                </a:cubicBezTo>
                <a:cubicBezTo>
                  <a:pt x="122" y="284"/>
                  <a:pt x="122" y="284"/>
                  <a:pt x="123" y="284"/>
                </a:cubicBezTo>
                <a:cubicBezTo>
                  <a:pt x="122" y="283"/>
                  <a:pt x="121" y="281"/>
                  <a:pt x="121" y="280"/>
                </a:cubicBezTo>
                <a:cubicBezTo>
                  <a:pt x="121" y="279"/>
                  <a:pt x="120" y="277"/>
                  <a:pt x="120" y="276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127" y="285"/>
                </a:moveTo>
                <a:cubicBezTo>
                  <a:pt x="125" y="281"/>
                  <a:pt x="126" y="286"/>
                  <a:pt x="125" y="284"/>
                </a:cubicBezTo>
                <a:cubicBezTo>
                  <a:pt x="125" y="283"/>
                  <a:pt x="125" y="283"/>
                  <a:pt x="125" y="283"/>
                </a:cubicBezTo>
                <a:cubicBezTo>
                  <a:pt x="125" y="282"/>
                  <a:pt x="124" y="281"/>
                  <a:pt x="124" y="280"/>
                </a:cubicBezTo>
                <a:cubicBezTo>
                  <a:pt x="123" y="278"/>
                  <a:pt x="123" y="277"/>
                  <a:pt x="122" y="276"/>
                </a:cubicBezTo>
                <a:cubicBezTo>
                  <a:pt x="122" y="274"/>
                  <a:pt x="122" y="273"/>
                  <a:pt x="121" y="271"/>
                </a:cubicBezTo>
                <a:cubicBezTo>
                  <a:pt x="121" y="268"/>
                  <a:pt x="122" y="266"/>
                  <a:pt x="122" y="263"/>
                </a:cubicBezTo>
                <a:cubicBezTo>
                  <a:pt x="121" y="266"/>
                  <a:pt x="120" y="267"/>
                  <a:pt x="120" y="271"/>
                </a:cubicBezTo>
                <a:cubicBezTo>
                  <a:pt x="120" y="273"/>
                  <a:pt x="121" y="273"/>
                  <a:pt x="121" y="273"/>
                </a:cubicBezTo>
                <a:cubicBezTo>
                  <a:pt x="121" y="274"/>
                  <a:pt x="121" y="274"/>
                  <a:pt x="121" y="274"/>
                </a:cubicBezTo>
                <a:cubicBezTo>
                  <a:pt x="121" y="275"/>
                  <a:pt x="122" y="276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2" y="277"/>
                  <a:pt x="122" y="277"/>
                  <a:pt x="122" y="277"/>
                </a:cubicBezTo>
                <a:cubicBezTo>
                  <a:pt x="121" y="275"/>
                  <a:pt x="121" y="274"/>
                  <a:pt x="120" y="274"/>
                </a:cubicBezTo>
                <a:cubicBezTo>
                  <a:pt x="119" y="273"/>
                  <a:pt x="119" y="273"/>
                  <a:pt x="119" y="270"/>
                </a:cubicBezTo>
                <a:cubicBezTo>
                  <a:pt x="118" y="266"/>
                  <a:pt x="117" y="263"/>
                  <a:pt x="116" y="259"/>
                </a:cubicBezTo>
                <a:cubicBezTo>
                  <a:pt x="117" y="263"/>
                  <a:pt x="117" y="266"/>
                  <a:pt x="118" y="269"/>
                </a:cubicBezTo>
                <a:cubicBezTo>
                  <a:pt x="119" y="272"/>
                  <a:pt x="120" y="275"/>
                  <a:pt x="121" y="278"/>
                </a:cubicBezTo>
                <a:cubicBezTo>
                  <a:pt x="122" y="281"/>
                  <a:pt x="123" y="284"/>
                  <a:pt x="124" y="287"/>
                </a:cubicBezTo>
                <a:cubicBezTo>
                  <a:pt x="125" y="289"/>
                  <a:pt x="126" y="292"/>
                  <a:pt x="127" y="295"/>
                </a:cubicBezTo>
                <a:cubicBezTo>
                  <a:pt x="128" y="295"/>
                  <a:pt x="128" y="294"/>
                  <a:pt x="127" y="293"/>
                </a:cubicBezTo>
                <a:cubicBezTo>
                  <a:pt x="127" y="293"/>
                  <a:pt x="127" y="291"/>
                  <a:pt x="126" y="290"/>
                </a:cubicBezTo>
                <a:cubicBezTo>
                  <a:pt x="127" y="291"/>
                  <a:pt x="130" y="296"/>
                  <a:pt x="128" y="291"/>
                </a:cubicBezTo>
                <a:cubicBezTo>
                  <a:pt x="127" y="289"/>
                  <a:pt x="129" y="293"/>
                  <a:pt x="128" y="290"/>
                </a:cubicBezTo>
                <a:cubicBezTo>
                  <a:pt x="127" y="288"/>
                  <a:pt x="127" y="287"/>
                  <a:pt x="127" y="285"/>
                </a:cubicBezTo>
                <a:close/>
                <a:moveTo>
                  <a:pt x="353" y="440"/>
                </a:moveTo>
                <a:cubicBezTo>
                  <a:pt x="352" y="440"/>
                  <a:pt x="352" y="440"/>
                  <a:pt x="351" y="441"/>
                </a:cubicBezTo>
                <a:cubicBezTo>
                  <a:pt x="351" y="441"/>
                  <a:pt x="352" y="439"/>
                  <a:pt x="358" y="435"/>
                </a:cubicBezTo>
                <a:cubicBezTo>
                  <a:pt x="354" y="438"/>
                  <a:pt x="348" y="441"/>
                  <a:pt x="348" y="443"/>
                </a:cubicBezTo>
                <a:cubicBezTo>
                  <a:pt x="347" y="443"/>
                  <a:pt x="347" y="443"/>
                  <a:pt x="347" y="443"/>
                </a:cubicBezTo>
                <a:cubicBezTo>
                  <a:pt x="344" y="444"/>
                  <a:pt x="342" y="445"/>
                  <a:pt x="340" y="446"/>
                </a:cubicBezTo>
                <a:cubicBezTo>
                  <a:pt x="339" y="447"/>
                  <a:pt x="335" y="450"/>
                  <a:pt x="332" y="451"/>
                </a:cubicBezTo>
                <a:cubicBezTo>
                  <a:pt x="331" y="453"/>
                  <a:pt x="320" y="458"/>
                  <a:pt x="318" y="461"/>
                </a:cubicBezTo>
                <a:cubicBezTo>
                  <a:pt x="322" y="459"/>
                  <a:pt x="325" y="457"/>
                  <a:pt x="328" y="455"/>
                </a:cubicBezTo>
                <a:cubicBezTo>
                  <a:pt x="330" y="454"/>
                  <a:pt x="331" y="454"/>
                  <a:pt x="333" y="453"/>
                </a:cubicBezTo>
                <a:cubicBezTo>
                  <a:pt x="334" y="452"/>
                  <a:pt x="336" y="451"/>
                  <a:pt x="337" y="450"/>
                </a:cubicBezTo>
                <a:cubicBezTo>
                  <a:pt x="343" y="447"/>
                  <a:pt x="349" y="444"/>
                  <a:pt x="355" y="440"/>
                </a:cubicBezTo>
                <a:cubicBezTo>
                  <a:pt x="355" y="440"/>
                  <a:pt x="354" y="440"/>
                  <a:pt x="353" y="441"/>
                </a:cubicBezTo>
                <a:cubicBezTo>
                  <a:pt x="355" y="439"/>
                  <a:pt x="357" y="438"/>
                  <a:pt x="360" y="436"/>
                </a:cubicBezTo>
                <a:cubicBezTo>
                  <a:pt x="362" y="436"/>
                  <a:pt x="362" y="435"/>
                  <a:pt x="364" y="434"/>
                </a:cubicBezTo>
                <a:cubicBezTo>
                  <a:pt x="364" y="434"/>
                  <a:pt x="365" y="433"/>
                  <a:pt x="364" y="433"/>
                </a:cubicBezTo>
                <a:cubicBezTo>
                  <a:pt x="360" y="436"/>
                  <a:pt x="355" y="438"/>
                  <a:pt x="353" y="440"/>
                </a:cubicBezTo>
                <a:close/>
                <a:moveTo>
                  <a:pt x="341" y="447"/>
                </a:moveTo>
                <a:cubicBezTo>
                  <a:pt x="341" y="447"/>
                  <a:pt x="341" y="447"/>
                  <a:pt x="341" y="446"/>
                </a:cubicBezTo>
                <a:cubicBezTo>
                  <a:pt x="344" y="445"/>
                  <a:pt x="348" y="443"/>
                  <a:pt x="346" y="445"/>
                </a:cubicBezTo>
                <a:cubicBezTo>
                  <a:pt x="347" y="444"/>
                  <a:pt x="347" y="444"/>
                  <a:pt x="347" y="444"/>
                </a:cubicBezTo>
                <a:cubicBezTo>
                  <a:pt x="344" y="446"/>
                  <a:pt x="341" y="447"/>
                  <a:pt x="341" y="447"/>
                </a:cubicBezTo>
                <a:close/>
                <a:moveTo>
                  <a:pt x="307" y="446"/>
                </a:moveTo>
                <a:cubicBezTo>
                  <a:pt x="305" y="447"/>
                  <a:pt x="303" y="447"/>
                  <a:pt x="301" y="448"/>
                </a:cubicBezTo>
                <a:cubicBezTo>
                  <a:pt x="298" y="449"/>
                  <a:pt x="296" y="449"/>
                  <a:pt x="293" y="450"/>
                </a:cubicBezTo>
                <a:cubicBezTo>
                  <a:pt x="292" y="450"/>
                  <a:pt x="290" y="451"/>
                  <a:pt x="290" y="450"/>
                </a:cubicBezTo>
                <a:cubicBezTo>
                  <a:pt x="290" y="450"/>
                  <a:pt x="292" y="450"/>
                  <a:pt x="292" y="450"/>
                </a:cubicBezTo>
                <a:cubicBezTo>
                  <a:pt x="296" y="449"/>
                  <a:pt x="299" y="448"/>
                  <a:pt x="302" y="447"/>
                </a:cubicBezTo>
                <a:cubicBezTo>
                  <a:pt x="305" y="446"/>
                  <a:pt x="307" y="445"/>
                  <a:pt x="310" y="444"/>
                </a:cubicBezTo>
                <a:cubicBezTo>
                  <a:pt x="311" y="444"/>
                  <a:pt x="317" y="442"/>
                  <a:pt x="316" y="442"/>
                </a:cubicBezTo>
                <a:cubicBezTo>
                  <a:pt x="315" y="442"/>
                  <a:pt x="311" y="443"/>
                  <a:pt x="307" y="444"/>
                </a:cubicBezTo>
                <a:cubicBezTo>
                  <a:pt x="304" y="445"/>
                  <a:pt x="304" y="445"/>
                  <a:pt x="304" y="445"/>
                </a:cubicBezTo>
                <a:cubicBezTo>
                  <a:pt x="301" y="446"/>
                  <a:pt x="301" y="446"/>
                  <a:pt x="301" y="446"/>
                </a:cubicBezTo>
                <a:cubicBezTo>
                  <a:pt x="299" y="446"/>
                  <a:pt x="297" y="447"/>
                  <a:pt x="295" y="448"/>
                </a:cubicBezTo>
                <a:cubicBezTo>
                  <a:pt x="291" y="449"/>
                  <a:pt x="287" y="450"/>
                  <a:pt x="283" y="451"/>
                </a:cubicBezTo>
                <a:cubicBezTo>
                  <a:pt x="276" y="452"/>
                  <a:pt x="271" y="453"/>
                  <a:pt x="272" y="454"/>
                </a:cubicBezTo>
                <a:cubicBezTo>
                  <a:pt x="272" y="454"/>
                  <a:pt x="271" y="454"/>
                  <a:pt x="269" y="454"/>
                </a:cubicBezTo>
                <a:cubicBezTo>
                  <a:pt x="263" y="455"/>
                  <a:pt x="262" y="455"/>
                  <a:pt x="262" y="455"/>
                </a:cubicBezTo>
                <a:cubicBezTo>
                  <a:pt x="262" y="455"/>
                  <a:pt x="263" y="456"/>
                  <a:pt x="261" y="456"/>
                </a:cubicBezTo>
                <a:cubicBezTo>
                  <a:pt x="269" y="455"/>
                  <a:pt x="272" y="454"/>
                  <a:pt x="275" y="453"/>
                </a:cubicBezTo>
                <a:cubicBezTo>
                  <a:pt x="276" y="452"/>
                  <a:pt x="279" y="452"/>
                  <a:pt x="283" y="452"/>
                </a:cubicBezTo>
                <a:cubicBezTo>
                  <a:pt x="289" y="451"/>
                  <a:pt x="284" y="453"/>
                  <a:pt x="288" y="452"/>
                </a:cubicBezTo>
                <a:cubicBezTo>
                  <a:pt x="293" y="450"/>
                  <a:pt x="301" y="449"/>
                  <a:pt x="307" y="446"/>
                </a:cubicBezTo>
                <a:close/>
                <a:moveTo>
                  <a:pt x="117" y="267"/>
                </a:moveTo>
                <a:cubicBezTo>
                  <a:pt x="117" y="268"/>
                  <a:pt x="117" y="269"/>
                  <a:pt x="117" y="269"/>
                </a:cubicBezTo>
                <a:cubicBezTo>
                  <a:pt x="117" y="270"/>
                  <a:pt x="117" y="271"/>
                  <a:pt x="118" y="272"/>
                </a:cubicBezTo>
                <a:cubicBezTo>
                  <a:pt x="118" y="273"/>
                  <a:pt x="118" y="274"/>
                  <a:pt x="119" y="275"/>
                </a:cubicBezTo>
                <a:cubicBezTo>
                  <a:pt x="119" y="275"/>
                  <a:pt x="119" y="275"/>
                  <a:pt x="120" y="276"/>
                </a:cubicBezTo>
                <a:cubicBezTo>
                  <a:pt x="119" y="274"/>
                  <a:pt x="119" y="272"/>
                  <a:pt x="118" y="271"/>
                </a:cubicBezTo>
                <a:cubicBezTo>
                  <a:pt x="118" y="269"/>
                  <a:pt x="117" y="268"/>
                  <a:pt x="117" y="267"/>
                </a:cubicBezTo>
                <a:close/>
                <a:moveTo>
                  <a:pt x="120" y="276"/>
                </a:moveTo>
                <a:cubicBezTo>
                  <a:pt x="120" y="276"/>
                  <a:pt x="120" y="276"/>
                  <a:pt x="120" y="276"/>
                </a:cubicBezTo>
                <a:cubicBezTo>
                  <a:pt x="120" y="276"/>
                  <a:pt x="120" y="276"/>
                  <a:pt x="120" y="276"/>
                </a:cubicBezTo>
                <a:close/>
                <a:moveTo>
                  <a:pt x="377" y="89"/>
                </a:move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ubicBezTo>
                  <a:pt x="377" y="89"/>
                  <a:pt x="377" y="89"/>
                  <a:pt x="377" y="89"/>
                </a:cubicBezTo>
                <a:close/>
                <a:moveTo>
                  <a:pt x="80" y="72"/>
                </a:moveTo>
                <a:cubicBezTo>
                  <a:pt x="80" y="72"/>
                  <a:pt x="81" y="71"/>
                  <a:pt x="78" y="74"/>
                </a:cubicBezTo>
                <a:cubicBezTo>
                  <a:pt x="76" y="76"/>
                  <a:pt x="71" y="81"/>
                  <a:pt x="71" y="82"/>
                </a:cubicBezTo>
                <a:cubicBezTo>
                  <a:pt x="71" y="83"/>
                  <a:pt x="75" y="78"/>
                  <a:pt x="77" y="76"/>
                </a:cubicBezTo>
                <a:cubicBezTo>
                  <a:pt x="78" y="75"/>
                  <a:pt x="78" y="75"/>
                  <a:pt x="79" y="75"/>
                </a:cubicBezTo>
                <a:cubicBezTo>
                  <a:pt x="81" y="72"/>
                  <a:pt x="89" y="64"/>
                  <a:pt x="80" y="72"/>
                </a:cubicBezTo>
                <a:close/>
                <a:moveTo>
                  <a:pt x="146" y="315"/>
                </a:moveTo>
                <a:cubicBezTo>
                  <a:pt x="146" y="316"/>
                  <a:pt x="147" y="317"/>
                  <a:pt x="147" y="318"/>
                </a:cubicBezTo>
                <a:cubicBezTo>
                  <a:pt x="147" y="317"/>
                  <a:pt x="150" y="320"/>
                  <a:pt x="149" y="319"/>
                </a:cubicBezTo>
                <a:cubicBezTo>
                  <a:pt x="149" y="318"/>
                  <a:pt x="148" y="317"/>
                  <a:pt x="147" y="315"/>
                </a:cubicBezTo>
                <a:cubicBezTo>
                  <a:pt x="146" y="314"/>
                  <a:pt x="145" y="313"/>
                  <a:pt x="144" y="312"/>
                </a:cubicBezTo>
                <a:cubicBezTo>
                  <a:pt x="145" y="313"/>
                  <a:pt x="145" y="314"/>
                  <a:pt x="146" y="315"/>
                </a:cubicBezTo>
                <a:close/>
                <a:moveTo>
                  <a:pt x="132" y="196"/>
                </a:moveTo>
                <a:cubicBezTo>
                  <a:pt x="133" y="194"/>
                  <a:pt x="133" y="193"/>
                  <a:pt x="134" y="192"/>
                </a:cubicBezTo>
                <a:cubicBezTo>
                  <a:pt x="135" y="190"/>
                  <a:pt x="134" y="191"/>
                  <a:pt x="134" y="190"/>
                </a:cubicBezTo>
                <a:cubicBezTo>
                  <a:pt x="134" y="190"/>
                  <a:pt x="133" y="191"/>
                  <a:pt x="133" y="192"/>
                </a:cubicBezTo>
                <a:cubicBezTo>
                  <a:pt x="132" y="193"/>
                  <a:pt x="132" y="194"/>
                  <a:pt x="132" y="196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98"/>
                  <a:pt x="131" y="199"/>
                  <a:pt x="130" y="200"/>
                </a:cubicBezTo>
                <a:cubicBezTo>
                  <a:pt x="131" y="199"/>
                  <a:pt x="131" y="198"/>
                  <a:pt x="131" y="198"/>
                </a:cubicBezTo>
                <a:cubicBezTo>
                  <a:pt x="132" y="197"/>
                  <a:pt x="132" y="196"/>
                  <a:pt x="132" y="196"/>
                </a:cubicBezTo>
                <a:close/>
                <a:moveTo>
                  <a:pt x="173" y="332"/>
                </a:moveTo>
                <a:cubicBezTo>
                  <a:pt x="174" y="333"/>
                  <a:pt x="175" y="334"/>
                  <a:pt x="176" y="334"/>
                </a:cubicBezTo>
                <a:cubicBezTo>
                  <a:pt x="177" y="334"/>
                  <a:pt x="176" y="334"/>
                  <a:pt x="175" y="333"/>
                </a:cubicBezTo>
                <a:cubicBezTo>
                  <a:pt x="175" y="333"/>
                  <a:pt x="174" y="332"/>
                  <a:pt x="175" y="333"/>
                </a:cubicBezTo>
                <a:cubicBezTo>
                  <a:pt x="175" y="333"/>
                  <a:pt x="176" y="333"/>
                  <a:pt x="176" y="334"/>
                </a:cubicBezTo>
                <a:cubicBezTo>
                  <a:pt x="177" y="334"/>
                  <a:pt x="178" y="335"/>
                  <a:pt x="180" y="336"/>
                </a:cubicBezTo>
                <a:cubicBezTo>
                  <a:pt x="181" y="336"/>
                  <a:pt x="182" y="337"/>
                  <a:pt x="183" y="338"/>
                </a:cubicBezTo>
                <a:cubicBezTo>
                  <a:pt x="182" y="337"/>
                  <a:pt x="182" y="337"/>
                  <a:pt x="181" y="336"/>
                </a:cubicBezTo>
                <a:cubicBezTo>
                  <a:pt x="178" y="334"/>
                  <a:pt x="176" y="333"/>
                  <a:pt x="173" y="332"/>
                </a:cubicBezTo>
                <a:cubicBezTo>
                  <a:pt x="173" y="331"/>
                  <a:pt x="172" y="331"/>
                  <a:pt x="173" y="332"/>
                </a:cubicBezTo>
                <a:close/>
                <a:moveTo>
                  <a:pt x="51" y="94"/>
                </a:moveTo>
                <a:cubicBezTo>
                  <a:pt x="52" y="92"/>
                  <a:pt x="53" y="91"/>
                  <a:pt x="53" y="91"/>
                </a:cubicBezTo>
                <a:cubicBezTo>
                  <a:pt x="52" y="91"/>
                  <a:pt x="51" y="93"/>
                  <a:pt x="50" y="94"/>
                </a:cubicBezTo>
                <a:cubicBezTo>
                  <a:pt x="48" y="97"/>
                  <a:pt x="46" y="100"/>
                  <a:pt x="44" y="102"/>
                </a:cubicBezTo>
                <a:cubicBezTo>
                  <a:pt x="46" y="101"/>
                  <a:pt x="48" y="98"/>
                  <a:pt x="49" y="97"/>
                </a:cubicBezTo>
                <a:cubicBezTo>
                  <a:pt x="49" y="97"/>
                  <a:pt x="50" y="96"/>
                  <a:pt x="52" y="93"/>
                </a:cubicBezTo>
                <a:cubicBezTo>
                  <a:pt x="51" y="94"/>
                  <a:pt x="48" y="97"/>
                  <a:pt x="51" y="94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52" y="93"/>
                </a:move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3"/>
                  <a:pt x="52" y="93"/>
                  <a:pt x="52" y="93"/>
                </a:cubicBezTo>
                <a:close/>
                <a:moveTo>
                  <a:pt x="65" y="87"/>
                </a:moveTo>
                <a:cubicBezTo>
                  <a:pt x="66" y="86"/>
                  <a:pt x="67" y="84"/>
                  <a:pt x="69" y="83"/>
                </a:cubicBezTo>
                <a:cubicBezTo>
                  <a:pt x="70" y="81"/>
                  <a:pt x="71" y="80"/>
                  <a:pt x="72" y="79"/>
                </a:cubicBezTo>
                <a:cubicBezTo>
                  <a:pt x="75" y="76"/>
                  <a:pt x="77" y="74"/>
                  <a:pt x="80" y="72"/>
                </a:cubicBezTo>
                <a:cubicBezTo>
                  <a:pt x="79" y="72"/>
                  <a:pt x="79" y="71"/>
                  <a:pt x="77" y="72"/>
                </a:cubicBezTo>
                <a:cubicBezTo>
                  <a:pt x="72" y="78"/>
                  <a:pt x="68" y="83"/>
                  <a:pt x="65" y="87"/>
                </a:cubicBezTo>
                <a:close/>
                <a:moveTo>
                  <a:pt x="80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1"/>
                  <a:pt x="80" y="71"/>
                  <a:pt x="80" y="71"/>
                </a:cubicBezTo>
                <a:lnTo>
                  <a:pt x="80" y="72"/>
                </a:lnTo>
                <a:close/>
                <a:moveTo>
                  <a:pt x="51" y="102"/>
                </a:moveTo>
                <a:cubicBezTo>
                  <a:pt x="54" y="97"/>
                  <a:pt x="57" y="94"/>
                  <a:pt x="57" y="93"/>
                </a:cubicBezTo>
                <a:cubicBezTo>
                  <a:pt x="57" y="92"/>
                  <a:pt x="58" y="91"/>
                  <a:pt x="59" y="89"/>
                </a:cubicBezTo>
                <a:cubicBezTo>
                  <a:pt x="60" y="89"/>
                  <a:pt x="61" y="88"/>
                  <a:pt x="61" y="87"/>
                </a:cubicBezTo>
                <a:cubicBezTo>
                  <a:pt x="65" y="83"/>
                  <a:pt x="65" y="83"/>
                  <a:pt x="64" y="83"/>
                </a:cubicBezTo>
                <a:cubicBezTo>
                  <a:pt x="63" y="83"/>
                  <a:pt x="63" y="83"/>
                  <a:pt x="64" y="82"/>
                </a:cubicBezTo>
                <a:cubicBezTo>
                  <a:pt x="65" y="81"/>
                  <a:pt x="66" y="79"/>
                  <a:pt x="68" y="77"/>
                </a:cubicBezTo>
                <a:cubicBezTo>
                  <a:pt x="71" y="75"/>
                  <a:pt x="73" y="72"/>
                  <a:pt x="75" y="70"/>
                </a:cubicBezTo>
                <a:cubicBezTo>
                  <a:pt x="77" y="68"/>
                  <a:pt x="79" y="66"/>
                  <a:pt x="81" y="64"/>
                </a:cubicBezTo>
                <a:cubicBezTo>
                  <a:pt x="78" y="67"/>
                  <a:pt x="75" y="69"/>
                  <a:pt x="73" y="71"/>
                </a:cubicBezTo>
                <a:cubicBezTo>
                  <a:pt x="70" y="74"/>
                  <a:pt x="68" y="76"/>
                  <a:pt x="66" y="78"/>
                </a:cubicBezTo>
                <a:cubicBezTo>
                  <a:pt x="61" y="82"/>
                  <a:pt x="57" y="86"/>
                  <a:pt x="52" y="93"/>
                </a:cubicBezTo>
                <a:cubicBezTo>
                  <a:pt x="52" y="94"/>
                  <a:pt x="45" y="103"/>
                  <a:pt x="42" y="108"/>
                </a:cubicBezTo>
                <a:cubicBezTo>
                  <a:pt x="44" y="106"/>
                  <a:pt x="45" y="103"/>
                  <a:pt x="47" y="101"/>
                </a:cubicBezTo>
                <a:cubicBezTo>
                  <a:pt x="49" y="99"/>
                  <a:pt x="50" y="97"/>
                  <a:pt x="51" y="96"/>
                </a:cubicBezTo>
                <a:cubicBezTo>
                  <a:pt x="52" y="96"/>
                  <a:pt x="53" y="95"/>
                  <a:pt x="53" y="95"/>
                </a:cubicBezTo>
                <a:cubicBezTo>
                  <a:pt x="51" y="97"/>
                  <a:pt x="49" y="100"/>
                  <a:pt x="49" y="100"/>
                </a:cubicBezTo>
                <a:cubicBezTo>
                  <a:pt x="49" y="100"/>
                  <a:pt x="49" y="98"/>
                  <a:pt x="48" y="101"/>
                </a:cubicBezTo>
                <a:cubicBezTo>
                  <a:pt x="47" y="103"/>
                  <a:pt x="45" y="105"/>
                  <a:pt x="44" y="107"/>
                </a:cubicBezTo>
                <a:cubicBezTo>
                  <a:pt x="43" y="109"/>
                  <a:pt x="41" y="111"/>
                  <a:pt x="40" y="113"/>
                </a:cubicBezTo>
                <a:cubicBezTo>
                  <a:pt x="39" y="115"/>
                  <a:pt x="38" y="117"/>
                  <a:pt x="37" y="119"/>
                </a:cubicBezTo>
                <a:cubicBezTo>
                  <a:pt x="35" y="122"/>
                  <a:pt x="34" y="125"/>
                  <a:pt x="32" y="127"/>
                </a:cubicBezTo>
                <a:cubicBezTo>
                  <a:pt x="34" y="123"/>
                  <a:pt x="36" y="120"/>
                  <a:pt x="38" y="117"/>
                </a:cubicBezTo>
                <a:cubicBezTo>
                  <a:pt x="35" y="121"/>
                  <a:pt x="33" y="125"/>
                  <a:pt x="31" y="129"/>
                </a:cubicBezTo>
                <a:cubicBezTo>
                  <a:pt x="30" y="131"/>
                  <a:pt x="29" y="134"/>
                  <a:pt x="28" y="136"/>
                </a:cubicBezTo>
                <a:cubicBezTo>
                  <a:pt x="27" y="138"/>
                  <a:pt x="26" y="140"/>
                  <a:pt x="25" y="143"/>
                </a:cubicBezTo>
                <a:cubicBezTo>
                  <a:pt x="28" y="137"/>
                  <a:pt x="32" y="128"/>
                  <a:pt x="36" y="123"/>
                </a:cubicBezTo>
                <a:cubicBezTo>
                  <a:pt x="37" y="121"/>
                  <a:pt x="40" y="116"/>
                  <a:pt x="38" y="121"/>
                </a:cubicBezTo>
                <a:cubicBezTo>
                  <a:pt x="37" y="124"/>
                  <a:pt x="38" y="123"/>
                  <a:pt x="39" y="122"/>
                </a:cubicBezTo>
                <a:cubicBezTo>
                  <a:pt x="39" y="122"/>
                  <a:pt x="42" y="118"/>
                  <a:pt x="42" y="117"/>
                </a:cubicBezTo>
                <a:cubicBezTo>
                  <a:pt x="41" y="117"/>
                  <a:pt x="42" y="116"/>
                  <a:pt x="42" y="116"/>
                </a:cubicBezTo>
                <a:cubicBezTo>
                  <a:pt x="43" y="115"/>
                  <a:pt x="45" y="113"/>
                  <a:pt x="46" y="111"/>
                </a:cubicBezTo>
                <a:cubicBezTo>
                  <a:pt x="46" y="111"/>
                  <a:pt x="46" y="109"/>
                  <a:pt x="47" y="108"/>
                </a:cubicBezTo>
                <a:cubicBezTo>
                  <a:pt x="48" y="106"/>
                  <a:pt x="50" y="104"/>
                  <a:pt x="51" y="102"/>
                </a:cubicBezTo>
                <a:close/>
                <a:moveTo>
                  <a:pt x="129" y="451"/>
                </a:move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ubicBezTo>
                  <a:pt x="129" y="451"/>
                  <a:pt x="129" y="451"/>
                  <a:pt x="129" y="451"/>
                </a:cubicBezTo>
                <a:close/>
                <a:moveTo>
                  <a:pt x="127" y="449"/>
                </a:moveTo>
                <a:cubicBezTo>
                  <a:pt x="124" y="447"/>
                  <a:pt x="121" y="445"/>
                  <a:pt x="118" y="444"/>
                </a:cubicBezTo>
                <a:cubicBezTo>
                  <a:pt x="120" y="445"/>
                  <a:pt x="122" y="447"/>
                  <a:pt x="124" y="448"/>
                </a:cubicBezTo>
                <a:cubicBezTo>
                  <a:pt x="127" y="449"/>
                  <a:pt x="129" y="450"/>
                  <a:pt x="129" y="451"/>
                </a:cubicBezTo>
                <a:cubicBezTo>
                  <a:pt x="131" y="452"/>
                  <a:pt x="132" y="452"/>
                  <a:pt x="136" y="453"/>
                </a:cubicBezTo>
                <a:cubicBezTo>
                  <a:pt x="133" y="452"/>
                  <a:pt x="130" y="450"/>
                  <a:pt x="127" y="449"/>
                </a:cubicBezTo>
                <a:close/>
                <a:moveTo>
                  <a:pt x="129" y="451"/>
                </a:move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22" y="447"/>
                  <a:pt x="122" y="447"/>
                </a:cubicBezTo>
                <a:cubicBezTo>
                  <a:pt x="115" y="443"/>
                  <a:pt x="115" y="443"/>
                  <a:pt x="115" y="443"/>
                </a:cubicBezTo>
                <a:cubicBezTo>
                  <a:pt x="108" y="439"/>
                  <a:pt x="108" y="439"/>
                  <a:pt x="108" y="439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2" y="435"/>
                  <a:pt x="102" y="435"/>
                  <a:pt x="102" y="435"/>
                </a:cubicBezTo>
                <a:cubicBezTo>
                  <a:pt x="106" y="438"/>
                  <a:pt x="110" y="440"/>
                  <a:pt x="114" y="443"/>
                </a:cubicBezTo>
                <a:cubicBezTo>
                  <a:pt x="117" y="444"/>
                  <a:pt x="119" y="446"/>
                  <a:pt x="121" y="447"/>
                </a:cubicBezTo>
                <a:cubicBezTo>
                  <a:pt x="123" y="448"/>
                  <a:pt x="125" y="449"/>
                  <a:pt x="128" y="451"/>
                </a:cubicBezTo>
                <a:cubicBezTo>
                  <a:pt x="128" y="451"/>
                  <a:pt x="128" y="451"/>
                  <a:pt x="129" y="451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32" y="465"/>
                </a:moveTo>
                <a:cubicBezTo>
                  <a:pt x="136" y="466"/>
                  <a:pt x="140" y="468"/>
                  <a:pt x="145" y="470"/>
                </a:cubicBezTo>
                <a:cubicBezTo>
                  <a:pt x="142" y="469"/>
                  <a:pt x="140" y="468"/>
                  <a:pt x="137" y="467"/>
                </a:cubicBezTo>
                <a:cubicBezTo>
                  <a:pt x="135" y="466"/>
                  <a:pt x="132" y="465"/>
                  <a:pt x="130" y="464"/>
                </a:cubicBezTo>
                <a:cubicBezTo>
                  <a:pt x="129" y="463"/>
                  <a:pt x="126" y="462"/>
                  <a:pt x="128" y="464"/>
                </a:cubicBezTo>
                <a:cubicBezTo>
                  <a:pt x="130" y="465"/>
                  <a:pt x="132" y="466"/>
                  <a:pt x="135" y="467"/>
                </a:cubicBezTo>
                <a:cubicBezTo>
                  <a:pt x="138" y="468"/>
                  <a:pt x="130" y="464"/>
                  <a:pt x="132" y="465"/>
                </a:cubicBezTo>
                <a:close/>
                <a:moveTo>
                  <a:pt x="190" y="438"/>
                </a:moveTo>
                <a:cubicBezTo>
                  <a:pt x="184" y="436"/>
                  <a:pt x="178" y="434"/>
                  <a:pt x="172" y="433"/>
                </a:cubicBezTo>
                <a:cubicBezTo>
                  <a:pt x="178" y="435"/>
                  <a:pt x="184" y="437"/>
                  <a:pt x="190" y="438"/>
                </a:cubicBezTo>
                <a:close/>
                <a:moveTo>
                  <a:pt x="150" y="449"/>
                </a:moveTo>
                <a:cubicBezTo>
                  <a:pt x="148" y="448"/>
                  <a:pt x="146" y="447"/>
                  <a:pt x="144" y="447"/>
                </a:cubicBezTo>
                <a:cubicBezTo>
                  <a:pt x="140" y="445"/>
                  <a:pt x="136" y="443"/>
                  <a:pt x="131" y="441"/>
                </a:cubicBezTo>
                <a:cubicBezTo>
                  <a:pt x="135" y="443"/>
                  <a:pt x="140" y="445"/>
                  <a:pt x="144" y="447"/>
                </a:cubicBezTo>
                <a:cubicBezTo>
                  <a:pt x="146" y="448"/>
                  <a:pt x="148" y="449"/>
                  <a:pt x="150" y="450"/>
                </a:cubicBezTo>
                <a:cubicBezTo>
                  <a:pt x="153" y="451"/>
                  <a:pt x="155" y="452"/>
                  <a:pt x="157" y="453"/>
                </a:cubicBezTo>
                <a:cubicBezTo>
                  <a:pt x="157" y="453"/>
                  <a:pt x="159" y="453"/>
                  <a:pt x="161" y="454"/>
                </a:cubicBezTo>
                <a:cubicBezTo>
                  <a:pt x="163" y="454"/>
                  <a:pt x="164" y="455"/>
                  <a:pt x="163" y="454"/>
                </a:cubicBezTo>
                <a:cubicBezTo>
                  <a:pt x="161" y="454"/>
                  <a:pt x="158" y="453"/>
                  <a:pt x="157" y="452"/>
                </a:cubicBezTo>
                <a:cubicBezTo>
                  <a:pt x="155" y="451"/>
                  <a:pt x="152" y="450"/>
                  <a:pt x="150" y="449"/>
                </a:cubicBezTo>
                <a:close/>
                <a:moveTo>
                  <a:pt x="88" y="407"/>
                </a:move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90" y="408"/>
                  <a:pt x="92" y="411"/>
                  <a:pt x="93" y="411"/>
                </a:cubicBezTo>
                <a:cubicBezTo>
                  <a:pt x="90" y="408"/>
                  <a:pt x="91" y="408"/>
                  <a:pt x="90" y="407"/>
                </a:cubicBezTo>
                <a:cubicBezTo>
                  <a:pt x="87" y="405"/>
                  <a:pt x="84" y="402"/>
                  <a:pt x="80" y="399"/>
                </a:cubicBezTo>
                <a:cubicBezTo>
                  <a:pt x="79" y="397"/>
                  <a:pt x="77" y="396"/>
                  <a:pt x="75" y="394"/>
                </a:cubicBezTo>
                <a:cubicBezTo>
                  <a:pt x="74" y="392"/>
                  <a:pt x="72" y="390"/>
                  <a:pt x="70" y="388"/>
                </a:cubicBezTo>
                <a:cubicBezTo>
                  <a:pt x="72" y="390"/>
                  <a:pt x="74" y="392"/>
                  <a:pt x="75" y="394"/>
                </a:cubicBezTo>
                <a:cubicBezTo>
                  <a:pt x="77" y="396"/>
                  <a:pt x="78" y="397"/>
                  <a:pt x="80" y="399"/>
                </a:cubicBezTo>
                <a:cubicBezTo>
                  <a:pt x="83" y="402"/>
                  <a:pt x="86" y="404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lose/>
                <a:moveTo>
                  <a:pt x="122" y="445"/>
                </a:moveTo>
                <a:cubicBezTo>
                  <a:pt x="119" y="443"/>
                  <a:pt x="116" y="442"/>
                  <a:pt x="113" y="440"/>
                </a:cubicBezTo>
                <a:cubicBezTo>
                  <a:pt x="111" y="438"/>
                  <a:pt x="116" y="441"/>
                  <a:pt x="112" y="438"/>
                </a:cubicBezTo>
                <a:cubicBezTo>
                  <a:pt x="110" y="437"/>
                  <a:pt x="108" y="436"/>
                  <a:pt x="107" y="436"/>
                </a:cubicBezTo>
                <a:cubicBezTo>
                  <a:pt x="105" y="435"/>
                  <a:pt x="104" y="434"/>
                  <a:pt x="103" y="433"/>
                </a:cubicBezTo>
                <a:cubicBezTo>
                  <a:pt x="102" y="433"/>
                  <a:pt x="101" y="433"/>
                  <a:pt x="99" y="431"/>
                </a:cubicBezTo>
                <a:cubicBezTo>
                  <a:pt x="105" y="436"/>
                  <a:pt x="111" y="441"/>
                  <a:pt x="118" y="444"/>
                </a:cubicBezTo>
                <a:cubicBezTo>
                  <a:pt x="115" y="442"/>
                  <a:pt x="115" y="442"/>
                  <a:pt x="122" y="445"/>
                </a:cubicBezTo>
                <a:close/>
                <a:moveTo>
                  <a:pt x="111" y="427"/>
                </a:moveTo>
                <a:cubicBezTo>
                  <a:pt x="110" y="426"/>
                  <a:pt x="108" y="425"/>
                  <a:pt x="107" y="424"/>
                </a:cubicBezTo>
                <a:cubicBezTo>
                  <a:pt x="106" y="423"/>
                  <a:pt x="108" y="425"/>
                  <a:pt x="109" y="425"/>
                </a:cubicBezTo>
                <a:cubicBezTo>
                  <a:pt x="113" y="428"/>
                  <a:pt x="113" y="428"/>
                  <a:pt x="113" y="427"/>
                </a:cubicBezTo>
                <a:cubicBezTo>
                  <a:pt x="112" y="426"/>
                  <a:pt x="109" y="424"/>
                  <a:pt x="106" y="422"/>
                </a:cubicBezTo>
                <a:cubicBezTo>
                  <a:pt x="103" y="420"/>
                  <a:pt x="100" y="417"/>
                  <a:pt x="96" y="415"/>
                </a:cubicBezTo>
                <a:cubicBezTo>
                  <a:pt x="93" y="412"/>
                  <a:pt x="90" y="409"/>
                  <a:pt x="88" y="407"/>
                </a:cubicBezTo>
                <a:cubicBezTo>
                  <a:pt x="88" y="407"/>
                  <a:pt x="88" y="407"/>
                  <a:pt x="88" y="407"/>
                </a:cubicBezTo>
                <a:cubicBezTo>
                  <a:pt x="86" y="405"/>
                  <a:pt x="87" y="407"/>
                  <a:pt x="86" y="406"/>
                </a:cubicBezTo>
                <a:cubicBezTo>
                  <a:pt x="89" y="409"/>
                  <a:pt x="90" y="411"/>
                  <a:pt x="95" y="415"/>
                </a:cubicBezTo>
                <a:cubicBezTo>
                  <a:pt x="97" y="417"/>
                  <a:pt x="100" y="419"/>
                  <a:pt x="103" y="421"/>
                </a:cubicBezTo>
                <a:cubicBezTo>
                  <a:pt x="105" y="423"/>
                  <a:pt x="108" y="425"/>
                  <a:pt x="111" y="427"/>
                </a:cubicBezTo>
                <a:close/>
                <a:moveTo>
                  <a:pt x="118" y="444"/>
                </a:moveTo>
                <a:cubicBezTo>
                  <a:pt x="118" y="444"/>
                  <a:pt x="118" y="444"/>
                  <a:pt x="118" y="444"/>
                </a:cubicBezTo>
                <a:cubicBezTo>
                  <a:pt x="118" y="444"/>
                  <a:pt x="118" y="444"/>
                  <a:pt x="118" y="444"/>
                </a:cubicBezTo>
                <a:close/>
                <a:moveTo>
                  <a:pt x="146" y="327"/>
                </a:moveTo>
                <a:cubicBezTo>
                  <a:pt x="146" y="328"/>
                  <a:pt x="144" y="325"/>
                  <a:pt x="143" y="326"/>
                </a:cubicBezTo>
                <a:cubicBezTo>
                  <a:pt x="145" y="327"/>
                  <a:pt x="146" y="329"/>
                  <a:pt x="148" y="330"/>
                </a:cubicBezTo>
                <a:cubicBezTo>
                  <a:pt x="150" y="332"/>
                  <a:pt x="149" y="331"/>
                  <a:pt x="149" y="330"/>
                </a:cubicBezTo>
                <a:cubicBezTo>
                  <a:pt x="148" y="330"/>
                  <a:pt x="146" y="327"/>
                  <a:pt x="146" y="327"/>
                </a:cubicBezTo>
                <a:close/>
                <a:moveTo>
                  <a:pt x="221" y="460"/>
                </a:moveTo>
                <a:cubicBezTo>
                  <a:pt x="229" y="461"/>
                  <a:pt x="229" y="461"/>
                  <a:pt x="241" y="461"/>
                </a:cubicBezTo>
                <a:cubicBezTo>
                  <a:pt x="238" y="461"/>
                  <a:pt x="236" y="460"/>
                  <a:pt x="234" y="460"/>
                </a:cubicBezTo>
                <a:cubicBezTo>
                  <a:pt x="235" y="460"/>
                  <a:pt x="240" y="460"/>
                  <a:pt x="239" y="460"/>
                </a:cubicBezTo>
                <a:cubicBezTo>
                  <a:pt x="234" y="459"/>
                  <a:pt x="230" y="460"/>
                  <a:pt x="224" y="460"/>
                </a:cubicBezTo>
                <a:cubicBezTo>
                  <a:pt x="226" y="460"/>
                  <a:pt x="230" y="460"/>
                  <a:pt x="230" y="461"/>
                </a:cubicBezTo>
                <a:cubicBezTo>
                  <a:pt x="227" y="461"/>
                  <a:pt x="223" y="460"/>
                  <a:pt x="221" y="460"/>
                </a:cubicBezTo>
                <a:close/>
                <a:moveTo>
                  <a:pt x="375" y="93"/>
                </a:move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6" y="93"/>
                  <a:pt x="376" y="93"/>
                </a:cubicBezTo>
                <a:cubicBezTo>
                  <a:pt x="376" y="93"/>
                  <a:pt x="375" y="93"/>
                  <a:pt x="375" y="93"/>
                </a:cubicBezTo>
                <a:close/>
                <a:moveTo>
                  <a:pt x="168" y="454"/>
                </a:moveTo>
                <a:cubicBezTo>
                  <a:pt x="169" y="455"/>
                  <a:pt x="172" y="456"/>
                  <a:pt x="173" y="456"/>
                </a:cubicBezTo>
                <a:cubicBezTo>
                  <a:pt x="168" y="454"/>
                  <a:pt x="161" y="452"/>
                  <a:pt x="158" y="451"/>
                </a:cubicBezTo>
                <a:cubicBezTo>
                  <a:pt x="150" y="447"/>
                  <a:pt x="147" y="446"/>
                  <a:pt x="144" y="445"/>
                </a:cubicBezTo>
                <a:cubicBezTo>
                  <a:pt x="149" y="448"/>
                  <a:pt x="159" y="451"/>
                  <a:pt x="162" y="453"/>
                </a:cubicBezTo>
                <a:cubicBezTo>
                  <a:pt x="159" y="452"/>
                  <a:pt x="157" y="451"/>
                  <a:pt x="154" y="450"/>
                </a:cubicBezTo>
                <a:cubicBezTo>
                  <a:pt x="151" y="449"/>
                  <a:pt x="149" y="448"/>
                  <a:pt x="147" y="447"/>
                </a:cubicBezTo>
                <a:cubicBezTo>
                  <a:pt x="148" y="448"/>
                  <a:pt x="149" y="449"/>
                  <a:pt x="151" y="449"/>
                </a:cubicBezTo>
                <a:cubicBezTo>
                  <a:pt x="152" y="450"/>
                  <a:pt x="154" y="450"/>
                  <a:pt x="155" y="451"/>
                </a:cubicBezTo>
                <a:cubicBezTo>
                  <a:pt x="158" y="452"/>
                  <a:pt x="161" y="453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3" y="454"/>
                  <a:pt x="163" y="454"/>
                  <a:pt x="163" y="454"/>
                </a:cubicBezTo>
                <a:cubicBezTo>
                  <a:pt x="168" y="456"/>
                  <a:pt x="172" y="457"/>
                  <a:pt x="177" y="459"/>
                </a:cubicBezTo>
                <a:cubicBezTo>
                  <a:pt x="179" y="459"/>
                  <a:pt x="181" y="460"/>
                  <a:pt x="184" y="460"/>
                </a:cubicBezTo>
                <a:cubicBezTo>
                  <a:pt x="186" y="461"/>
                  <a:pt x="189" y="461"/>
                  <a:pt x="191" y="462"/>
                </a:cubicBezTo>
                <a:cubicBezTo>
                  <a:pt x="187" y="461"/>
                  <a:pt x="182" y="460"/>
                  <a:pt x="178" y="458"/>
                </a:cubicBezTo>
                <a:cubicBezTo>
                  <a:pt x="174" y="457"/>
                  <a:pt x="171" y="456"/>
                  <a:pt x="168" y="454"/>
                </a:cubicBezTo>
                <a:close/>
                <a:moveTo>
                  <a:pt x="149" y="321"/>
                </a:moveTo>
                <a:cubicBezTo>
                  <a:pt x="148" y="320"/>
                  <a:pt x="147" y="319"/>
                  <a:pt x="146" y="318"/>
                </a:cubicBezTo>
                <a:cubicBezTo>
                  <a:pt x="145" y="316"/>
                  <a:pt x="144" y="315"/>
                  <a:pt x="143" y="313"/>
                </a:cubicBezTo>
                <a:cubicBezTo>
                  <a:pt x="143" y="313"/>
                  <a:pt x="142" y="312"/>
                  <a:pt x="142" y="311"/>
                </a:cubicBezTo>
                <a:cubicBezTo>
                  <a:pt x="141" y="310"/>
                  <a:pt x="141" y="310"/>
                  <a:pt x="140" y="309"/>
                </a:cubicBezTo>
                <a:cubicBezTo>
                  <a:pt x="140" y="309"/>
                  <a:pt x="140" y="310"/>
                  <a:pt x="140" y="310"/>
                </a:cubicBezTo>
                <a:cubicBezTo>
                  <a:pt x="140" y="310"/>
                  <a:pt x="140" y="311"/>
                  <a:pt x="140" y="312"/>
                </a:cubicBezTo>
                <a:cubicBezTo>
                  <a:pt x="141" y="313"/>
                  <a:pt x="142" y="314"/>
                  <a:pt x="144" y="316"/>
                </a:cubicBezTo>
                <a:cubicBezTo>
                  <a:pt x="145" y="317"/>
                  <a:pt x="146" y="318"/>
                  <a:pt x="146" y="319"/>
                </a:cubicBezTo>
                <a:cubicBezTo>
                  <a:pt x="147" y="320"/>
                  <a:pt x="147" y="321"/>
                  <a:pt x="148" y="321"/>
                </a:cubicBezTo>
                <a:cubicBezTo>
                  <a:pt x="149" y="322"/>
                  <a:pt x="149" y="323"/>
                  <a:pt x="150" y="324"/>
                </a:cubicBezTo>
                <a:cubicBezTo>
                  <a:pt x="151" y="324"/>
                  <a:pt x="151" y="325"/>
                  <a:pt x="151" y="325"/>
                </a:cubicBezTo>
                <a:cubicBezTo>
                  <a:pt x="152" y="325"/>
                  <a:pt x="152" y="325"/>
                  <a:pt x="152" y="325"/>
                </a:cubicBezTo>
                <a:cubicBezTo>
                  <a:pt x="151" y="323"/>
                  <a:pt x="150" y="322"/>
                  <a:pt x="149" y="321"/>
                </a:cubicBezTo>
                <a:close/>
                <a:moveTo>
                  <a:pt x="203" y="461"/>
                </a:moveTo>
                <a:cubicBezTo>
                  <a:pt x="207" y="462"/>
                  <a:pt x="210" y="462"/>
                  <a:pt x="213" y="463"/>
                </a:cubicBezTo>
                <a:cubicBezTo>
                  <a:pt x="214" y="462"/>
                  <a:pt x="208" y="461"/>
                  <a:pt x="205" y="460"/>
                </a:cubicBezTo>
                <a:cubicBezTo>
                  <a:pt x="201" y="459"/>
                  <a:pt x="198" y="458"/>
                  <a:pt x="194" y="458"/>
                </a:cubicBezTo>
                <a:cubicBezTo>
                  <a:pt x="190" y="457"/>
                  <a:pt x="186" y="456"/>
                  <a:pt x="182" y="455"/>
                </a:cubicBezTo>
                <a:cubicBezTo>
                  <a:pt x="186" y="457"/>
                  <a:pt x="190" y="458"/>
                  <a:pt x="194" y="458"/>
                </a:cubicBezTo>
                <a:cubicBezTo>
                  <a:pt x="198" y="459"/>
                  <a:pt x="201" y="460"/>
                  <a:pt x="205" y="460"/>
                </a:cubicBezTo>
                <a:cubicBezTo>
                  <a:pt x="206" y="461"/>
                  <a:pt x="200" y="460"/>
                  <a:pt x="203" y="461"/>
                </a:cubicBezTo>
                <a:close/>
                <a:moveTo>
                  <a:pt x="324" y="434"/>
                </a:moveTo>
                <a:cubicBezTo>
                  <a:pt x="332" y="431"/>
                  <a:pt x="341" y="427"/>
                  <a:pt x="351" y="421"/>
                </a:cubicBezTo>
                <a:cubicBezTo>
                  <a:pt x="343" y="424"/>
                  <a:pt x="333" y="431"/>
                  <a:pt x="324" y="434"/>
                </a:cubicBezTo>
                <a:close/>
                <a:moveTo>
                  <a:pt x="182" y="349"/>
                </a:moveTo>
                <a:cubicBezTo>
                  <a:pt x="182" y="348"/>
                  <a:pt x="181" y="348"/>
                  <a:pt x="180" y="348"/>
                </a:cubicBezTo>
                <a:cubicBezTo>
                  <a:pt x="180" y="347"/>
                  <a:pt x="179" y="347"/>
                  <a:pt x="178" y="346"/>
                </a:cubicBezTo>
                <a:cubicBezTo>
                  <a:pt x="175" y="345"/>
                  <a:pt x="172" y="343"/>
                  <a:pt x="170" y="341"/>
                </a:cubicBezTo>
                <a:cubicBezTo>
                  <a:pt x="166" y="339"/>
                  <a:pt x="166" y="339"/>
                  <a:pt x="166" y="339"/>
                </a:cubicBezTo>
                <a:cubicBezTo>
                  <a:pt x="164" y="338"/>
                  <a:pt x="163" y="337"/>
                  <a:pt x="162" y="336"/>
                </a:cubicBezTo>
                <a:cubicBezTo>
                  <a:pt x="161" y="336"/>
                  <a:pt x="160" y="335"/>
                  <a:pt x="160" y="335"/>
                </a:cubicBezTo>
                <a:cubicBezTo>
                  <a:pt x="161" y="336"/>
                  <a:pt x="160" y="336"/>
                  <a:pt x="160" y="335"/>
                </a:cubicBezTo>
                <a:cubicBezTo>
                  <a:pt x="159" y="334"/>
                  <a:pt x="158" y="333"/>
                  <a:pt x="158" y="333"/>
                </a:cubicBezTo>
                <a:cubicBezTo>
                  <a:pt x="157" y="333"/>
                  <a:pt x="156" y="331"/>
                  <a:pt x="155" y="331"/>
                </a:cubicBezTo>
                <a:cubicBezTo>
                  <a:pt x="158" y="334"/>
                  <a:pt x="160" y="336"/>
                  <a:pt x="162" y="338"/>
                </a:cubicBezTo>
                <a:cubicBezTo>
                  <a:pt x="166" y="340"/>
                  <a:pt x="170" y="343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6" y="347"/>
                  <a:pt x="178" y="348"/>
                  <a:pt x="180" y="349"/>
                </a:cubicBezTo>
                <a:cubicBezTo>
                  <a:pt x="182" y="350"/>
                  <a:pt x="184" y="351"/>
                  <a:pt x="186" y="352"/>
                </a:cubicBezTo>
                <a:cubicBezTo>
                  <a:pt x="187" y="352"/>
                  <a:pt x="188" y="353"/>
                  <a:pt x="189" y="353"/>
                </a:cubicBezTo>
                <a:cubicBezTo>
                  <a:pt x="188" y="352"/>
                  <a:pt x="188" y="352"/>
                  <a:pt x="186" y="351"/>
                </a:cubicBezTo>
                <a:cubicBezTo>
                  <a:pt x="184" y="350"/>
                  <a:pt x="182" y="349"/>
                  <a:pt x="182" y="349"/>
                </a:cubicBezTo>
                <a:close/>
                <a:moveTo>
                  <a:pt x="193" y="449"/>
                </a:moveTo>
                <a:cubicBezTo>
                  <a:pt x="196" y="450"/>
                  <a:pt x="198" y="450"/>
                  <a:pt x="200" y="451"/>
                </a:cubicBezTo>
                <a:cubicBezTo>
                  <a:pt x="202" y="451"/>
                  <a:pt x="204" y="452"/>
                  <a:pt x="206" y="452"/>
                </a:cubicBezTo>
                <a:cubicBezTo>
                  <a:pt x="205" y="452"/>
                  <a:pt x="201" y="451"/>
                  <a:pt x="200" y="451"/>
                </a:cubicBezTo>
                <a:cubicBezTo>
                  <a:pt x="202" y="452"/>
                  <a:pt x="205" y="452"/>
                  <a:pt x="207" y="453"/>
                </a:cubicBezTo>
                <a:cubicBezTo>
                  <a:pt x="209" y="453"/>
                  <a:pt x="211" y="453"/>
                  <a:pt x="213" y="454"/>
                </a:cubicBezTo>
                <a:cubicBezTo>
                  <a:pt x="217" y="455"/>
                  <a:pt x="222" y="455"/>
                  <a:pt x="226" y="455"/>
                </a:cubicBezTo>
                <a:cubicBezTo>
                  <a:pt x="226" y="456"/>
                  <a:pt x="225" y="456"/>
                  <a:pt x="219" y="455"/>
                </a:cubicBezTo>
                <a:cubicBezTo>
                  <a:pt x="216" y="455"/>
                  <a:pt x="212" y="454"/>
                  <a:pt x="209" y="454"/>
                </a:cubicBezTo>
                <a:cubicBezTo>
                  <a:pt x="205" y="453"/>
                  <a:pt x="202" y="453"/>
                  <a:pt x="198" y="452"/>
                </a:cubicBezTo>
                <a:cubicBezTo>
                  <a:pt x="201" y="453"/>
                  <a:pt x="205" y="453"/>
                  <a:pt x="208" y="454"/>
                </a:cubicBezTo>
                <a:cubicBezTo>
                  <a:pt x="212" y="454"/>
                  <a:pt x="216" y="455"/>
                  <a:pt x="220" y="455"/>
                </a:cubicBezTo>
                <a:cubicBezTo>
                  <a:pt x="216" y="456"/>
                  <a:pt x="212" y="454"/>
                  <a:pt x="208" y="454"/>
                </a:cubicBezTo>
                <a:cubicBezTo>
                  <a:pt x="211" y="455"/>
                  <a:pt x="215" y="456"/>
                  <a:pt x="218" y="456"/>
                </a:cubicBezTo>
                <a:cubicBezTo>
                  <a:pt x="224" y="456"/>
                  <a:pt x="228" y="457"/>
                  <a:pt x="231" y="457"/>
                </a:cubicBezTo>
                <a:cubicBezTo>
                  <a:pt x="238" y="458"/>
                  <a:pt x="238" y="458"/>
                  <a:pt x="243" y="457"/>
                </a:cubicBezTo>
                <a:cubicBezTo>
                  <a:pt x="239" y="457"/>
                  <a:pt x="236" y="457"/>
                  <a:pt x="233" y="457"/>
                </a:cubicBezTo>
                <a:cubicBezTo>
                  <a:pt x="235" y="457"/>
                  <a:pt x="238" y="457"/>
                  <a:pt x="240" y="457"/>
                </a:cubicBezTo>
                <a:cubicBezTo>
                  <a:pt x="242" y="457"/>
                  <a:pt x="244" y="457"/>
                  <a:pt x="243" y="456"/>
                </a:cubicBezTo>
                <a:cubicBezTo>
                  <a:pt x="242" y="456"/>
                  <a:pt x="241" y="455"/>
                  <a:pt x="234" y="455"/>
                </a:cubicBezTo>
                <a:cubicBezTo>
                  <a:pt x="231" y="455"/>
                  <a:pt x="239" y="455"/>
                  <a:pt x="233" y="455"/>
                </a:cubicBezTo>
                <a:cubicBezTo>
                  <a:pt x="232" y="455"/>
                  <a:pt x="234" y="454"/>
                  <a:pt x="234" y="454"/>
                </a:cubicBezTo>
                <a:cubicBezTo>
                  <a:pt x="236" y="455"/>
                  <a:pt x="238" y="454"/>
                  <a:pt x="240" y="454"/>
                </a:cubicBezTo>
                <a:cubicBezTo>
                  <a:pt x="242" y="454"/>
                  <a:pt x="245" y="454"/>
                  <a:pt x="247" y="454"/>
                </a:cubicBezTo>
                <a:cubicBezTo>
                  <a:pt x="247" y="454"/>
                  <a:pt x="250" y="454"/>
                  <a:pt x="250" y="454"/>
                </a:cubicBezTo>
                <a:cubicBezTo>
                  <a:pt x="251" y="454"/>
                  <a:pt x="255" y="454"/>
                  <a:pt x="259" y="453"/>
                </a:cubicBezTo>
                <a:cubicBezTo>
                  <a:pt x="261" y="453"/>
                  <a:pt x="262" y="453"/>
                  <a:pt x="264" y="453"/>
                </a:cubicBezTo>
                <a:cubicBezTo>
                  <a:pt x="260" y="453"/>
                  <a:pt x="257" y="453"/>
                  <a:pt x="254" y="453"/>
                </a:cubicBezTo>
                <a:cubicBezTo>
                  <a:pt x="251" y="453"/>
                  <a:pt x="249" y="453"/>
                  <a:pt x="247" y="453"/>
                </a:cubicBezTo>
                <a:cubicBezTo>
                  <a:pt x="250" y="453"/>
                  <a:pt x="255" y="452"/>
                  <a:pt x="260" y="452"/>
                </a:cubicBezTo>
                <a:cubicBezTo>
                  <a:pt x="264" y="452"/>
                  <a:pt x="268" y="451"/>
                  <a:pt x="269" y="452"/>
                </a:cubicBezTo>
                <a:cubicBezTo>
                  <a:pt x="280" y="450"/>
                  <a:pt x="294" y="448"/>
                  <a:pt x="307" y="443"/>
                </a:cubicBezTo>
                <a:cubicBezTo>
                  <a:pt x="302" y="444"/>
                  <a:pt x="298" y="446"/>
                  <a:pt x="294" y="447"/>
                </a:cubicBezTo>
                <a:cubicBezTo>
                  <a:pt x="293" y="447"/>
                  <a:pt x="290" y="448"/>
                  <a:pt x="291" y="447"/>
                </a:cubicBezTo>
                <a:cubicBezTo>
                  <a:pt x="292" y="446"/>
                  <a:pt x="292" y="446"/>
                  <a:pt x="294" y="446"/>
                </a:cubicBezTo>
                <a:cubicBezTo>
                  <a:pt x="297" y="445"/>
                  <a:pt x="300" y="444"/>
                  <a:pt x="303" y="444"/>
                </a:cubicBezTo>
                <a:cubicBezTo>
                  <a:pt x="306" y="443"/>
                  <a:pt x="309" y="442"/>
                  <a:pt x="312" y="441"/>
                </a:cubicBezTo>
                <a:cubicBezTo>
                  <a:pt x="314" y="440"/>
                  <a:pt x="316" y="439"/>
                  <a:pt x="318" y="439"/>
                </a:cubicBezTo>
                <a:cubicBezTo>
                  <a:pt x="320" y="438"/>
                  <a:pt x="322" y="437"/>
                  <a:pt x="324" y="436"/>
                </a:cubicBezTo>
                <a:cubicBezTo>
                  <a:pt x="328" y="434"/>
                  <a:pt x="332" y="432"/>
                  <a:pt x="335" y="430"/>
                </a:cubicBezTo>
                <a:cubicBezTo>
                  <a:pt x="335" y="430"/>
                  <a:pt x="333" y="431"/>
                  <a:pt x="330" y="432"/>
                </a:cubicBezTo>
                <a:cubicBezTo>
                  <a:pt x="328" y="434"/>
                  <a:pt x="325" y="435"/>
                  <a:pt x="325" y="435"/>
                </a:cubicBezTo>
                <a:cubicBezTo>
                  <a:pt x="326" y="434"/>
                  <a:pt x="330" y="432"/>
                  <a:pt x="329" y="433"/>
                </a:cubicBezTo>
                <a:cubicBezTo>
                  <a:pt x="328" y="433"/>
                  <a:pt x="326" y="434"/>
                  <a:pt x="323" y="435"/>
                </a:cubicBezTo>
                <a:cubicBezTo>
                  <a:pt x="314" y="439"/>
                  <a:pt x="305" y="442"/>
                  <a:pt x="295" y="444"/>
                </a:cubicBezTo>
                <a:cubicBezTo>
                  <a:pt x="292" y="445"/>
                  <a:pt x="291" y="445"/>
                  <a:pt x="288" y="446"/>
                </a:cubicBezTo>
                <a:cubicBezTo>
                  <a:pt x="290" y="445"/>
                  <a:pt x="290" y="444"/>
                  <a:pt x="293" y="444"/>
                </a:cubicBezTo>
                <a:cubicBezTo>
                  <a:pt x="298" y="442"/>
                  <a:pt x="296" y="443"/>
                  <a:pt x="299" y="442"/>
                </a:cubicBezTo>
                <a:cubicBezTo>
                  <a:pt x="298" y="443"/>
                  <a:pt x="295" y="444"/>
                  <a:pt x="295" y="444"/>
                </a:cubicBezTo>
                <a:cubicBezTo>
                  <a:pt x="310" y="440"/>
                  <a:pt x="323" y="434"/>
                  <a:pt x="338" y="427"/>
                </a:cubicBezTo>
                <a:cubicBezTo>
                  <a:pt x="331" y="430"/>
                  <a:pt x="322" y="434"/>
                  <a:pt x="313" y="437"/>
                </a:cubicBezTo>
                <a:cubicBezTo>
                  <a:pt x="314" y="436"/>
                  <a:pt x="317" y="435"/>
                  <a:pt x="319" y="434"/>
                </a:cubicBezTo>
                <a:cubicBezTo>
                  <a:pt x="320" y="434"/>
                  <a:pt x="321" y="433"/>
                  <a:pt x="322" y="433"/>
                </a:cubicBezTo>
                <a:cubicBezTo>
                  <a:pt x="323" y="432"/>
                  <a:pt x="324" y="432"/>
                  <a:pt x="325" y="431"/>
                </a:cubicBezTo>
                <a:cubicBezTo>
                  <a:pt x="313" y="436"/>
                  <a:pt x="300" y="440"/>
                  <a:pt x="300" y="438"/>
                </a:cubicBezTo>
                <a:cubicBezTo>
                  <a:pt x="302" y="438"/>
                  <a:pt x="304" y="437"/>
                  <a:pt x="306" y="436"/>
                </a:cubicBezTo>
                <a:cubicBezTo>
                  <a:pt x="309" y="435"/>
                  <a:pt x="311" y="434"/>
                  <a:pt x="313" y="433"/>
                </a:cubicBezTo>
                <a:cubicBezTo>
                  <a:pt x="309" y="435"/>
                  <a:pt x="307" y="435"/>
                  <a:pt x="305" y="436"/>
                </a:cubicBezTo>
                <a:cubicBezTo>
                  <a:pt x="301" y="437"/>
                  <a:pt x="291" y="439"/>
                  <a:pt x="285" y="441"/>
                </a:cubicBezTo>
                <a:cubicBezTo>
                  <a:pt x="289" y="440"/>
                  <a:pt x="279" y="443"/>
                  <a:pt x="286" y="441"/>
                </a:cubicBezTo>
                <a:cubicBezTo>
                  <a:pt x="288" y="441"/>
                  <a:pt x="291" y="441"/>
                  <a:pt x="285" y="442"/>
                </a:cubicBezTo>
                <a:cubicBezTo>
                  <a:pt x="282" y="443"/>
                  <a:pt x="280" y="443"/>
                  <a:pt x="277" y="444"/>
                </a:cubicBezTo>
                <a:cubicBezTo>
                  <a:pt x="275" y="444"/>
                  <a:pt x="274" y="444"/>
                  <a:pt x="272" y="445"/>
                </a:cubicBezTo>
                <a:cubicBezTo>
                  <a:pt x="270" y="445"/>
                  <a:pt x="268" y="445"/>
                  <a:pt x="266" y="445"/>
                </a:cubicBezTo>
                <a:cubicBezTo>
                  <a:pt x="262" y="446"/>
                  <a:pt x="260" y="446"/>
                  <a:pt x="258" y="446"/>
                </a:cubicBezTo>
                <a:cubicBezTo>
                  <a:pt x="259" y="446"/>
                  <a:pt x="261" y="446"/>
                  <a:pt x="263" y="446"/>
                </a:cubicBezTo>
                <a:cubicBezTo>
                  <a:pt x="263" y="446"/>
                  <a:pt x="265" y="446"/>
                  <a:pt x="265" y="445"/>
                </a:cubicBezTo>
                <a:cubicBezTo>
                  <a:pt x="265" y="445"/>
                  <a:pt x="265" y="445"/>
                  <a:pt x="265" y="445"/>
                </a:cubicBezTo>
                <a:cubicBezTo>
                  <a:pt x="269" y="445"/>
                  <a:pt x="272" y="444"/>
                  <a:pt x="275" y="444"/>
                </a:cubicBezTo>
                <a:cubicBezTo>
                  <a:pt x="278" y="443"/>
                  <a:pt x="275" y="443"/>
                  <a:pt x="278" y="443"/>
                </a:cubicBezTo>
                <a:cubicBezTo>
                  <a:pt x="279" y="443"/>
                  <a:pt x="278" y="442"/>
                  <a:pt x="277" y="443"/>
                </a:cubicBezTo>
                <a:cubicBezTo>
                  <a:pt x="274" y="443"/>
                  <a:pt x="271" y="444"/>
                  <a:pt x="267" y="444"/>
                </a:cubicBezTo>
                <a:cubicBezTo>
                  <a:pt x="269" y="443"/>
                  <a:pt x="272" y="443"/>
                  <a:pt x="275" y="442"/>
                </a:cubicBezTo>
                <a:cubicBezTo>
                  <a:pt x="277" y="442"/>
                  <a:pt x="279" y="441"/>
                  <a:pt x="279" y="441"/>
                </a:cubicBezTo>
                <a:cubicBezTo>
                  <a:pt x="279" y="441"/>
                  <a:pt x="279" y="441"/>
                  <a:pt x="279" y="441"/>
                </a:cubicBezTo>
                <a:cubicBezTo>
                  <a:pt x="280" y="440"/>
                  <a:pt x="281" y="440"/>
                  <a:pt x="281" y="440"/>
                </a:cubicBezTo>
                <a:cubicBezTo>
                  <a:pt x="284" y="439"/>
                  <a:pt x="287" y="439"/>
                  <a:pt x="290" y="438"/>
                </a:cubicBezTo>
                <a:cubicBezTo>
                  <a:pt x="294" y="438"/>
                  <a:pt x="296" y="437"/>
                  <a:pt x="301" y="435"/>
                </a:cubicBezTo>
                <a:cubicBezTo>
                  <a:pt x="296" y="436"/>
                  <a:pt x="292" y="438"/>
                  <a:pt x="291" y="438"/>
                </a:cubicBezTo>
                <a:cubicBezTo>
                  <a:pt x="288" y="438"/>
                  <a:pt x="283" y="439"/>
                  <a:pt x="280" y="440"/>
                </a:cubicBezTo>
                <a:cubicBezTo>
                  <a:pt x="278" y="440"/>
                  <a:pt x="276" y="440"/>
                  <a:pt x="276" y="441"/>
                </a:cubicBezTo>
                <a:cubicBezTo>
                  <a:pt x="276" y="441"/>
                  <a:pt x="276" y="441"/>
                  <a:pt x="276" y="441"/>
                </a:cubicBezTo>
                <a:cubicBezTo>
                  <a:pt x="275" y="441"/>
                  <a:pt x="273" y="442"/>
                  <a:pt x="272" y="441"/>
                </a:cubicBezTo>
                <a:cubicBezTo>
                  <a:pt x="274" y="441"/>
                  <a:pt x="276" y="440"/>
                  <a:pt x="278" y="439"/>
                </a:cubicBezTo>
                <a:cubicBezTo>
                  <a:pt x="280" y="439"/>
                  <a:pt x="282" y="438"/>
                  <a:pt x="285" y="436"/>
                </a:cubicBezTo>
                <a:cubicBezTo>
                  <a:pt x="282" y="438"/>
                  <a:pt x="278" y="439"/>
                  <a:pt x="275" y="440"/>
                </a:cubicBezTo>
                <a:cubicBezTo>
                  <a:pt x="272" y="440"/>
                  <a:pt x="270" y="441"/>
                  <a:pt x="270" y="441"/>
                </a:cubicBezTo>
                <a:cubicBezTo>
                  <a:pt x="269" y="443"/>
                  <a:pt x="264" y="444"/>
                  <a:pt x="260" y="445"/>
                </a:cubicBezTo>
                <a:cubicBezTo>
                  <a:pt x="259" y="445"/>
                  <a:pt x="259" y="445"/>
                  <a:pt x="258" y="445"/>
                </a:cubicBezTo>
                <a:cubicBezTo>
                  <a:pt x="258" y="445"/>
                  <a:pt x="257" y="445"/>
                  <a:pt x="257" y="445"/>
                </a:cubicBezTo>
                <a:cubicBezTo>
                  <a:pt x="259" y="445"/>
                  <a:pt x="261" y="444"/>
                  <a:pt x="262" y="443"/>
                </a:cubicBezTo>
                <a:cubicBezTo>
                  <a:pt x="258" y="444"/>
                  <a:pt x="255" y="445"/>
                  <a:pt x="251" y="446"/>
                </a:cubicBezTo>
                <a:cubicBezTo>
                  <a:pt x="250" y="446"/>
                  <a:pt x="250" y="446"/>
                  <a:pt x="249" y="446"/>
                </a:cubicBezTo>
                <a:cubicBezTo>
                  <a:pt x="245" y="446"/>
                  <a:pt x="242" y="446"/>
                  <a:pt x="239" y="446"/>
                </a:cubicBezTo>
                <a:cubicBezTo>
                  <a:pt x="241" y="445"/>
                  <a:pt x="242" y="445"/>
                  <a:pt x="243" y="445"/>
                </a:cubicBezTo>
                <a:cubicBezTo>
                  <a:pt x="247" y="445"/>
                  <a:pt x="251" y="444"/>
                  <a:pt x="254" y="443"/>
                </a:cubicBezTo>
                <a:cubicBezTo>
                  <a:pt x="263" y="441"/>
                  <a:pt x="272" y="440"/>
                  <a:pt x="280" y="436"/>
                </a:cubicBezTo>
                <a:cubicBezTo>
                  <a:pt x="282" y="435"/>
                  <a:pt x="281" y="437"/>
                  <a:pt x="284" y="435"/>
                </a:cubicBezTo>
                <a:cubicBezTo>
                  <a:pt x="284" y="435"/>
                  <a:pt x="284" y="435"/>
                  <a:pt x="283" y="435"/>
                </a:cubicBezTo>
                <a:cubicBezTo>
                  <a:pt x="281" y="435"/>
                  <a:pt x="273" y="438"/>
                  <a:pt x="272" y="437"/>
                </a:cubicBezTo>
                <a:cubicBezTo>
                  <a:pt x="271" y="438"/>
                  <a:pt x="267" y="438"/>
                  <a:pt x="268" y="439"/>
                </a:cubicBezTo>
                <a:cubicBezTo>
                  <a:pt x="270" y="439"/>
                  <a:pt x="267" y="440"/>
                  <a:pt x="265" y="440"/>
                </a:cubicBezTo>
                <a:cubicBezTo>
                  <a:pt x="260" y="442"/>
                  <a:pt x="255" y="443"/>
                  <a:pt x="252" y="442"/>
                </a:cubicBezTo>
                <a:cubicBezTo>
                  <a:pt x="251" y="442"/>
                  <a:pt x="250" y="442"/>
                  <a:pt x="248" y="443"/>
                </a:cubicBezTo>
                <a:cubicBezTo>
                  <a:pt x="247" y="443"/>
                  <a:pt x="246" y="443"/>
                  <a:pt x="245" y="443"/>
                </a:cubicBezTo>
                <a:cubicBezTo>
                  <a:pt x="244" y="443"/>
                  <a:pt x="243" y="444"/>
                  <a:pt x="241" y="444"/>
                </a:cubicBezTo>
                <a:cubicBezTo>
                  <a:pt x="236" y="444"/>
                  <a:pt x="231" y="445"/>
                  <a:pt x="230" y="446"/>
                </a:cubicBezTo>
                <a:cubicBezTo>
                  <a:pt x="229" y="446"/>
                  <a:pt x="229" y="446"/>
                  <a:pt x="230" y="446"/>
                </a:cubicBezTo>
                <a:cubicBezTo>
                  <a:pt x="235" y="446"/>
                  <a:pt x="227" y="447"/>
                  <a:pt x="226" y="447"/>
                </a:cubicBezTo>
                <a:cubicBezTo>
                  <a:pt x="229" y="447"/>
                  <a:pt x="231" y="447"/>
                  <a:pt x="233" y="447"/>
                </a:cubicBezTo>
                <a:cubicBezTo>
                  <a:pt x="234" y="446"/>
                  <a:pt x="235" y="446"/>
                  <a:pt x="236" y="446"/>
                </a:cubicBezTo>
                <a:cubicBezTo>
                  <a:pt x="240" y="446"/>
                  <a:pt x="244" y="446"/>
                  <a:pt x="249" y="446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49" y="446"/>
                  <a:pt x="248" y="447"/>
                  <a:pt x="247" y="447"/>
                </a:cubicBezTo>
                <a:cubicBezTo>
                  <a:pt x="239" y="448"/>
                  <a:pt x="240" y="448"/>
                  <a:pt x="240" y="449"/>
                </a:cubicBezTo>
                <a:cubicBezTo>
                  <a:pt x="241" y="450"/>
                  <a:pt x="246" y="449"/>
                  <a:pt x="248" y="449"/>
                </a:cubicBezTo>
                <a:cubicBezTo>
                  <a:pt x="251" y="449"/>
                  <a:pt x="254" y="448"/>
                  <a:pt x="257" y="447"/>
                </a:cubicBezTo>
                <a:cubicBezTo>
                  <a:pt x="256" y="447"/>
                  <a:pt x="256" y="447"/>
                  <a:pt x="256" y="447"/>
                </a:cubicBezTo>
                <a:cubicBezTo>
                  <a:pt x="256" y="448"/>
                  <a:pt x="256" y="448"/>
                  <a:pt x="264" y="447"/>
                </a:cubicBezTo>
                <a:cubicBezTo>
                  <a:pt x="264" y="447"/>
                  <a:pt x="264" y="448"/>
                  <a:pt x="264" y="448"/>
                </a:cubicBezTo>
                <a:cubicBezTo>
                  <a:pt x="264" y="448"/>
                  <a:pt x="259" y="448"/>
                  <a:pt x="263" y="448"/>
                </a:cubicBezTo>
                <a:cubicBezTo>
                  <a:pt x="267" y="447"/>
                  <a:pt x="273" y="447"/>
                  <a:pt x="273" y="447"/>
                </a:cubicBezTo>
                <a:cubicBezTo>
                  <a:pt x="273" y="446"/>
                  <a:pt x="278" y="445"/>
                  <a:pt x="280" y="445"/>
                </a:cubicBezTo>
                <a:cubicBezTo>
                  <a:pt x="285" y="444"/>
                  <a:pt x="287" y="444"/>
                  <a:pt x="289" y="444"/>
                </a:cubicBezTo>
                <a:cubicBezTo>
                  <a:pt x="292" y="444"/>
                  <a:pt x="285" y="445"/>
                  <a:pt x="283" y="446"/>
                </a:cubicBezTo>
                <a:cubicBezTo>
                  <a:pt x="278" y="448"/>
                  <a:pt x="279" y="446"/>
                  <a:pt x="277" y="447"/>
                </a:cubicBezTo>
                <a:cubicBezTo>
                  <a:pt x="276" y="447"/>
                  <a:pt x="274" y="446"/>
                  <a:pt x="273" y="447"/>
                </a:cubicBezTo>
                <a:cubicBezTo>
                  <a:pt x="272" y="447"/>
                  <a:pt x="268" y="449"/>
                  <a:pt x="266" y="448"/>
                </a:cubicBezTo>
                <a:cubicBezTo>
                  <a:pt x="265" y="448"/>
                  <a:pt x="264" y="448"/>
                  <a:pt x="262" y="448"/>
                </a:cubicBezTo>
                <a:cubicBezTo>
                  <a:pt x="260" y="448"/>
                  <a:pt x="258" y="449"/>
                  <a:pt x="257" y="449"/>
                </a:cubicBezTo>
                <a:cubicBezTo>
                  <a:pt x="254" y="449"/>
                  <a:pt x="256" y="449"/>
                  <a:pt x="256" y="449"/>
                </a:cubicBezTo>
                <a:cubicBezTo>
                  <a:pt x="255" y="449"/>
                  <a:pt x="256" y="449"/>
                  <a:pt x="257" y="449"/>
                </a:cubicBezTo>
                <a:cubicBezTo>
                  <a:pt x="262" y="449"/>
                  <a:pt x="263" y="449"/>
                  <a:pt x="264" y="449"/>
                </a:cubicBezTo>
                <a:cubicBezTo>
                  <a:pt x="265" y="449"/>
                  <a:pt x="266" y="449"/>
                  <a:pt x="269" y="449"/>
                </a:cubicBezTo>
                <a:cubicBezTo>
                  <a:pt x="263" y="450"/>
                  <a:pt x="272" y="449"/>
                  <a:pt x="274" y="449"/>
                </a:cubicBezTo>
                <a:cubicBezTo>
                  <a:pt x="271" y="449"/>
                  <a:pt x="269" y="450"/>
                  <a:pt x="266" y="450"/>
                </a:cubicBezTo>
                <a:cubicBezTo>
                  <a:pt x="264" y="451"/>
                  <a:pt x="261" y="451"/>
                  <a:pt x="259" y="451"/>
                </a:cubicBezTo>
                <a:cubicBezTo>
                  <a:pt x="256" y="451"/>
                  <a:pt x="254" y="452"/>
                  <a:pt x="251" y="452"/>
                </a:cubicBezTo>
                <a:cubicBezTo>
                  <a:pt x="249" y="452"/>
                  <a:pt x="246" y="452"/>
                  <a:pt x="244" y="453"/>
                </a:cubicBezTo>
                <a:cubicBezTo>
                  <a:pt x="243" y="452"/>
                  <a:pt x="239" y="452"/>
                  <a:pt x="236" y="452"/>
                </a:cubicBezTo>
                <a:cubicBezTo>
                  <a:pt x="234" y="452"/>
                  <a:pt x="232" y="452"/>
                  <a:pt x="230" y="452"/>
                </a:cubicBezTo>
                <a:cubicBezTo>
                  <a:pt x="227" y="452"/>
                  <a:pt x="225" y="452"/>
                  <a:pt x="224" y="451"/>
                </a:cubicBezTo>
                <a:cubicBezTo>
                  <a:pt x="226" y="452"/>
                  <a:pt x="228" y="452"/>
                  <a:pt x="228" y="452"/>
                </a:cubicBezTo>
                <a:cubicBezTo>
                  <a:pt x="229" y="452"/>
                  <a:pt x="228" y="451"/>
                  <a:pt x="226" y="451"/>
                </a:cubicBezTo>
                <a:cubicBezTo>
                  <a:pt x="224" y="451"/>
                  <a:pt x="221" y="451"/>
                  <a:pt x="219" y="451"/>
                </a:cubicBezTo>
                <a:cubicBezTo>
                  <a:pt x="218" y="450"/>
                  <a:pt x="216" y="450"/>
                  <a:pt x="215" y="450"/>
                </a:cubicBezTo>
                <a:cubicBezTo>
                  <a:pt x="216" y="450"/>
                  <a:pt x="216" y="450"/>
                  <a:pt x="217" y="450"/>
                </a:cubicBezTo>
                <a:cubicBezTo>
                  <a:pt x="215" y="450"/>
                  <a:pt x="213" y="450"/>
                  <a:pt x="212" y="450"/>
                </a:cubicBezTo>
                <a:cubicBezTo>
                  <a:pt x="211" y="449"/>
                  <a:pt x="210" y="449"/>
                  <a:pt x="209" y="449"/>
                </a:cubicBezTo>
                <a:cubicBezTo>
                  <a:pt x="210" y="449"/>
                  <a:pt x="214" y="450"/>
                  <a:pt x="215" y="449"/>
                </a:cubicBezTo>
                <a:cubicBezTo>
                  <a:pt x="209" y="449"/>
                  <a:pt x="199" y="447"/>
                  <a:pt x="197" y="447"/>
                </a:cubicBezTo>
                <a:cubicBezTo>
                  <a:pt x="196" y="448"/>
                  <a:pt x="196" y="448"/>
                  <a:pt x="202" y="449"/>
                </a:cubicBezTo>
                <a:cubicBezTo>
                  <a:pt x="202" y="449"/>
                  <a:pt x="202" y="449"/>
                  <a:pt x="202" y="449"/>
                </a:cubicBezTo>
                <a:cubicBezTo>
                  <a:pt x="200" y="449"/>
                  <a:pt x="198" y="448"/>
                  <a:pt x="196" y="448"/>
                </a:cubicBezTo>
                <a:cubicBezTo>
                  <a:pt x="199" y="449"/>
                  <a:pt x="203" y="450"/>
                  <a:pt x="207" y="450"/>
                </a:cubicBezTo>
                <a:cubicBezTo>
                  <a:pt x="208" y="450"/>
                  <a:pt x="210" y="450"/>
                  <a:pt x="211" y="450"/>
                </a:cubicBezTo>
                <a:cubicBezTo>
                  <a:pt x="213" y="451"/>
                  <a:pt x="214" y="451"/>
                  <a:pt x="215" y="451"/>
                </a:cubicBezTo>
                <a:cubicBezTo>
                  <a:pt x="216" y="452"/>
                  <a:pt x="213" y="451"/>
                  <a:pt x="211" y="451"/>
                </a:cubicBezTo>
                <a:cubicBezTo>
                  <a:pt x="209" y="451"/>
                  <a:pt x="207" y="451"/>
                  <a:pt x="204" y="450"/>
                </a:cubicBezTo>
                <a:cubicBezTo>
                  <a:pt x="206" y="451"/>
                  <a:pt x="209" y="451"/>
                  <a:pt x="211" y="452"/>
                </a:cubicBezTo>
                <a:cubicBezTo>
                  <a:pt x="214" y="452"/>
                  <a:pt x="216" y="452"/>
                  <a:pt x="218" y="453"/>
                </a:cubicBezTo>
                <a:cubicBezTo>
                  <a:pt x="214" y="452"/>
                  <a:pt x="210" y="452"/>
                  <a:pt x="206" y="451"/>
                </a:cubicBezTo>
                <a:cubicBezTo>
                  <a:pt x="202" y="451"/>
                  <a:pt x="197" y="450"/>
                  <a:pt x="193" y="449"/>
                </a:cubicBezTo>
                <a:close/>
                <a:moveTo>
                  <a:pt x="266" y="444"/>
                </a:moveTo>
                <a:cubicBezTo>
                  <a:pt x="267" y="444"/>
                  <a:pt x="267" y="444"/>
                  <a:pt x="268" y="444"/>
                </a:cubicBezTo>
                <a:cubicBezTo>
                  <a:pt x="267" y="445"/>
                  <a:pt x="266" y="445"/>
                  <a:pt x="266" y="445"/>
                </a:cubicBezTo>
                <a:cubicBezTo>
                  <a:pt x="266" y="445"/>
                  <a:pt x="266" y="445"/>
                  <a:pt x="266" y="444"/>
                </a:cubicBezTo>
                <a:close/>
                <a:moveTo>
                  <a:pt x="257" y="447"/>
                </a:moveTo>
                <a:cubicBezTo>
                  <a:pt x="253" y="448"/>
                  <a:pt x="252" y="447"/>
                  <a:pt x="247" y="448"/>
                </a:cubicBezTo>
                <a:cubicBezTo>
                  <a:pt x="246" y="448"/>
                  <a:pt x="244" y="449"/>
                  <a:pt x="243" y="449"/>
                </a:cubicBezTo>
                <a:cubicBezTo>
                  <a:pt x="242" y="448"/>
                  <a:pt x="242" y="448"/>
                  <a:pt x="243" y="448"/>
                </a:cubicBezTo>
                <a:cubicBezTo>
                  <a:pt x="244" y="448"/>
                  <a:pt x="245" y="448"/>
                  <a:pt x="247" y="448"/>
                </a:cubicBezTo>
                <a:cubicBezTo>
                  <a:pt x="250" y="447"/>
                  <a:pt x="253" y="447"/>
                  <a:pt x="255" y="446"/>
                </a:cubicBezTo>
                <a:cubicBezTo>
                  <a:pt x="255" y="446"/>
                  <a:pt x="256" y="446"/>
                  <a:pt x="256" y="446"/>
                </a:cubicBezTo>
                <a:cubicBezTo>
                  <a:pt x="256" y="446"/>
                  <a:pt x="256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7" y="446"/>
                </a:cubicBezTo>
                <a:cubicBezTo>
                  <a:pt x="257" y="446"/>
                  <a:pt x="257" y="446"/>
                  <a:pt x="256" y="446"/>
                </a:cubicBezTo>
                <a:cubicBezTo>
                  <a:pt x="258" y="446"/>
                  <a:pt x="258" y="447"/>
                  <a:pt x="257" y="447"/>
                </a:cubicBezTo>
                <a:close/>
                <a:moveTo>
                  <a:pt x="163" y="339"/>
                </a:moveTo>
                <a:cubicBezTo>
                  <a:pt x="162" y="338"/>
                  <a:pt x="163" y="339"/>
                  <a:pt x="164" y="340"/>
                </a:cubicBezTo>
                <a:cubicBezTo>
                  <a:pt x="165" y="341"/>
                  <a:pt x="167" y="342"/>
                  <a:pt x="166" y="342"/>
                </a:cubicBezTo>
                <a:cubicBezTo>
                  <a:pt x="166" y="342"/>
                  <a:pt x="167" y="343"/>
                  <a:pt x="168" y="344"/>
                </a:cubicBezTo>
                <a:cubicBezTo>
                  <a:pt x="169" y="344"/>
                  <a:pt x="170" y="345"/>
                  <a:pt x="171" y="345"/>
                </a:cubicBezTo>
                <a:cubicBezTo>
                  <a:pt x="171" y="346"/>
                  <a:pt x="171" y="346"/>
                  <a:pt x="172" y="346"/>
                </a:cubicBezTo>
                <a:cubicBezTo>
                  <a:pt x="173" y="346"/>
                  <a:pt x="176" y="348"/>
                  <a:pt x="179" y="350"/>
                </a:cubicBezTo>
                <a:cubicBezTo>
                  <a:pt x="178" y="348"/>
                  <a:pt x="176" y="347"/>
                  <a:pt x="174" y="346"/>
                </a:cubicBezTo>
                <a:cubicBezTo>
                  <a:pt x="173" y="346"/>
                  <a:pt x="172" y="345"/>
                  <a:pt x="173" y="345"/>
                </a:cubicBezTo>
                <a:cubicBezTo>
                  <a:pt x="173" y="345"/>
                  <a:pt x="173" y="345"/>
                  <a:pt x="173" y="346"/>
                </a:cubicBezTo>
                <a:cubicBezTo>
                  <a:pt x="171" y="344"/>
                  <a:pt x="170" y="344"/>
                  <a:pt x="168" y="342"/>
                </a:cubicBezTo>
                <a:cubicBezTo>
                  <a:pt x="166" y="341"/>
                  <a:pt x="164" y="339"/>
                  <a:pt x="163" y="339"/>
                </a:cubicBezTo>
                <a:close/>
                <a:moveTo>
                  <a:pt x="230" y="436"/>
                </a:moveTo>
                <a:cubicBezTo>
                  <a:pt x="229" y="435"/>
                  <a:pt x="226" y="435"/>
                  <a:pt x="223" y="435"/>
                </a:cubicBezTo>
                <a:cubicBezTo>
                  <a:pt x="220" y="435"/>
                  <a:pt x="218" y="435"/>
                  <a:pt x="215" y="434"/>
                </a:cubicBezTo>
                <a:cubicBezTo>
                  <a:pt x="212" y="434"/>
                  <a:pt x="209" y="434"/>
                  <a:pt x="206" y="433"/>
                </a:cubicBezTo>
                <a:cubicBezTo>
                  <a:pt x="205" y="433"/>
                  <a:pt x="203" y="432"/>
                  <a:pt x="203" y="432"/>
                </a:cubicBezTo>
                <a:cubicBezTo>
                  <a:pt x="203" y="433"/>
                  <a:pt x="203" y="433"/>
                  <a:pt x="206" y="433"/>
                </a:cubicBezTo>
                <a:cubicBezTo>
                  <a:pt x="209" y="434"/>
                  <a:pt x="212" y="434"/>
                  <a:pt x="216" y="435"/>
                </a:cubicBezTo>
                <a:cubicBezTo>
                  <a:pt x="217" y="435"/>
                  <a:pt x="219" y="435"/>
                  <a:pt x="220" y="435"/>
                </a:cubicBezTo>
                <a:cubicBezTo>
                  <a:pt x="221" y="435"/>
                  <a:pt x="223" y="436"/>
                  <a:pt x="224" y="436"/>
                </a:cubicBezTo>
                <a:cubicBezTo>
                  <a:pt x="226" y="436"/>
                  <a:pt x="230" y="436"/>
                  <a:pt x="230" y="436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  <a:alpha val="40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9934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缺角矩形 28">
            <a:extLst>
              <a:ext uri="{FF2B5EF4-FFF2-40B4-BE49-F238E27FC236}">
                <a16:creationId xmlns:a16="http://schemas.microsoft.com/office/drawing/2014/main" id="{F87CA1FF-D3B9-78F0-07C5-E518098D9BB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00000">
            <a:off x="4907165" y="-659768"/>
            <a:ext cx="2758668" cy="9753599"/>
          </a:xfrm>
          <a:prstGeom prst="plaque">
            <a:avLst>
              <a:gd name="adj" fmla="val 6309"/>
            </a:avLst>
          </a:prstGeom>
          <a:noFill/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/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E55B238-6EB0-276A-950D-E103AB72FDAE}"/>
              </a:ext>
            </a:extLst>
          </p:cNvPr>
          <p:cNvGrpSpPr/>
          <p:nvPr/>
        </p:nvGrpSpPr>
        <p:grpSpPr>
          <a:xfrm>
            <a:off x="4431002" y="1047328"/>
            <a:ext cx="3329998" cy="1148485"/>
            <a:chOff x="3976428" y="2124569"/>
            <a:chExt cx="5180012" cy="213267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ACFD514-3A17-91A3-877E-1794B19AA129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04566" y="2280467"/>
              <a:ext cx="4523738" cy="1809912"/>
            </a:xfrm>
            <a:prstGeom prst="roundRect">
              <a:avLst>
                <a:gd name="adj" fmla="val 10852"/>
              </a:avLst>
            </a:prstGeom>
            <a:noFill/>
            <a:ln w="37147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074D968-7F02-1AF4-F4F0-E48BE68D794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76428" y="2616858"/>
              <a:ext cx="5180012" cy="1137128"/>
            </a:xfrm>
            <a:prstGeom prst="roundRect">
              <a:avLst>
                <a:gd name="adj" fmla="val 10852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37147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  <p:sp>
          <p:nvSpPr>
            <p:cNvPr id="20" name="PA-任意多边形 15">
              <a:extLst>
                <a:ext uri="{FF2B5EF4-FFF2-40B4-BE49-F238E27FC236}">
                  <a16:creationId xmlns:a16="http://schemas.microsoft.com/office/drawing/2014/main" id="{8AED4863-2A87-59B2-8A61-8F88E010603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6200000">
              <a:off x="6480595" y="1496270"/>
              <a:ext cx="162003" cy="1418601"/>
            </a:xfrm>
            <a:custGeom>
              <a:avLst/>
              <a:gdLst>
                <a:gd name="connsiteX0" fmla="*/ 0 w 3048000"/>
                <a:gd name="connsiteY0" fmla="*/ 0 h 6858000"/>
                <a:gd name="connsiteX1" fmla="*/ 3048000 w 3048000"/>
                <a:gd name="connsiteY1" fmla="*/ 3429000 h 6858000"/>
                <a:gd name="connsiteX2" fmla="*/ 0 w 3048000"/>
                <a:gd name="connsiteY2" fmla="*/ 6858000 h 6858000"/>
                <a:gd name="connsiteX3" fmla="*/ 0 w 3048000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0" h="6858000">
                  <a:moveTo>
                    <a:pt x="0" y="0"/>
                  </a:moveTo>
                  <a:cubicBezTo>
                    <a:pt x="0" y="1714500"/>
                    <a:pt x="3048000" y="1714500"/>
                    <a:pt x="3048000" y="3429000"/>
                  </a:cubicBezTo>
                  <a:cubicBezTo>
                    <a:pt x="3048000" y="5143500"/>
                    <a:pt x="0" y="5143500"/>
                    <a:pt x="0" y="685800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37147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  <p:sp>
          <p:nvSpPr>
            <p:cNvPr id="21" name="PA-任意多边形 15">
              <a:extLst>
                <a:ext uri="{FF2B5EF4-FFF2-40B4-BE49-F238E27FC236}">
                  <a16:creationId xmlns:a16="http://schemas.microsoft.com/office/drawing/2014/main" id="{A0882FE6-0E5D-F575-66DC-6269D343EA2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5400000" flipV="1">
              <a:off x="6491505" y="3466943"/>
              <a:ext cx="162003" cy="1418601"/>
            </a:xfrm>
            <a:custGeom>
              <a:avLst/>
              <a:gdLst>
                <a:gd name="connsiteX0" fmla="*/ 0 w 3048000"/>
                <a:gd name="connsiteY0" fmla="*/ 0 h 6858000"/>
                <a:gd name="connsiteX1" fmla="*/ 3048000 w 3048000"/>
                <a:gd name="connsiteY1" fmla="*/ 3429000 h 6858000"/>
                <a:gd name="connsiteX2" fmla="*/ 0 w 3048000"/>
                <a:gd name="connsiteY2" fmla="*/ 6858000 h 6858000"/>
                <a:gd name="connsiteX3" fmla="*/ 0 w 3048000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00" h="6858000">
                  <a:moveTo>
                    <a:pt x="0" y="0"/>
                  </a:moveTo>
                  <a:cubicBezTo>
                    <a:pt x="0" y="1714500"/>
                    <a:pt x="3048000" y="1714500"/>
                    <a:pt x="3048000" y="3429000"/>
                  </a:cubicBezTo>
                  <a:cubicBezTo>
                    <a:pt x="3048000" y="5143500"/>
                    <a:pt x="0" y="5143500"/>
                    <a:pt x="0" y="685800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37147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8872" tIns="59436" rIns="118872" bIns="59436" rtlCol="0" anchor="ctr"/>
            <a:lstStyle/>
            <a:p>
              <a:pPr algn="ctr"/>
              <a:endParaRPr lang="zh-CN" altLang="en-US" sz="2340">
                <a:solidFill>
                  <a:schemeClr val="lt1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D21C7A6-C629-7783-B1C3-4CB96E4986A1}"/>
              </a:ext>
            </a:extLst>
          </p:cNvPr>
          <p:cNvSpPr txBox="1"/>
          <p:nvPr/>
        </p:nvSpPr>
        <p:spPr>
          <a:xfrm>
            <a:off x="4651103" y="1366221"/>
            <a:ext cx="2973228" cy="52322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时间节点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FB159D2B-AD02-5F96-19F4-2C6038EFA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22429"/>
              </p:ext>
            </p:extLst>
          </p:nvPr>
        </p:nvGraphicFramePr>
        <p:xfrm>
          <a:off x="1577852" y="2919845"/>
          <a:ext cx="9036297" cy="2526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04033">
                  <a:extLst>
                    <a:ext uri="{9D8B030D-6E8A-4147-A177-3AD203B41FA5}">
                      <a16:colId xmlns:a16="http://schemas.microsoft.com/office/drawing/2014/main" val="2408273627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2684609744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152950394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1754310206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4157517393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2029039197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420083769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1681858771"/>
                    </a:ext>
                  </a:extLst>
                </a:gridCol>
                <a:gridCol w="1004033">
                  <a:extLst>
                    <a:ext uri="{9D8B030D-6E8A-4147-A177-3AD203B41FA5}">
                      <a16:colId xmlns:a16="http://schemas.microsoft.com/office/drawing/2014/main" val="325693116"/>
                    </a:ext>
                  </a:extLst>
                </a:gridCol>
              </a:tblGrid>
              <a:tr h="5056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kern="1200" spc="1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环节</a:t>
                      </a:r>
                    </a:p>
                  </a:txBody>
                  <a:tcPr marL="88873" marR="88873" marT="44437" marB="44437" anchor="ctr">
                    <a:lnL w="12700" cmpd="sng">
                      <a:noFill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08:00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10:00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12:00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14:00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16:00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18:00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20:00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spc="1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22:00</a:t>
                      </a:r>
                      <a:endParaRPr kumimoji="0" lang="zh-CN" altLang="en-US" sz="2000" b="0" i="0" u="none" strike="noStrike" kern="1200" cap="none" spc="10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036804"/>
                  </a:ext>
                </a:extLst>
              </a:tr>
              <a:tr h="4041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开始</a:t>
                      </a:r>
                    </a:p>
                  </a:txBody>
                  <a:tcPr marL="88873" marR="88873" marT="44437" marB="44437" anchor="ctr">
                    <a:lnL w="12700" cmpd="sng">
                      <a:noFill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8178534"/>
                  </a:ext>
                </a:extLst>
              </a:tr>
              <a:tr h="404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互动</a:t>
                      </a:r>
                    </a:p>
                  </a:txBody>
                  <a:tcPr marL="88873" marR="88873" marT="44437" marB="44437" anchor="ctr">
                    <a:lnL w="12700" cmpd="sng">
                      <a:noFill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9552817"/>
                  </a:ext>
                </a:extLst>
              </a:tr>
              <a:tr h="404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演艺</a:t>
                      </a:r>
                    </a:p>
                  </a:txBody>
                  <a:tcPr marL="88873" marR="88873" marT="44437" marB="44437" anchor="ctr">
                    <a:lnL w="12700" cmpd="sng">
                      <a:noFill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980816"/>
                  </a:ext>
                </a:extLst>
              </a:tr>
              <a:tr h="404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抽奖</a:t>
                      </a:r>
                    </a:p>
                  </a:txBody>
                  <a:tcPr marL="88873" marR="88873" marT="44437" marB="44437" anchor="ctr">
                    <a:lnL w="12700" cmpd="sng">
                      <a:noFill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871136"/>
                  </a:ext>
                </a:extLst>
              </a:tr>
              <a:tr h="404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总结</a:t>
                      </a:r>
                    </a:p>
                  </a:txBody>
                  <a:tcPr marL="88873" marR="88873" marT="44437" marB="44437" anchor="ctr">
                    <a:lnL w="12700" cmpd="sng">
                      <a:noFill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88873" marR="88873" marT="44437" marB="44437"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4370525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C92B49F6-1FCD-EFFD-4167-73F1B25CA8E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436598" y="2242442"/>
            <a:ext cx="5318805" cy="417743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l"/>
            <a:r>
              <a:rPr lang="zh-CN" altLang="en-US" sz="1600" dirty="0"/>
              <a:t>此图表时间安排为预计时间，请以活动当天发布通知为准</a:t>
            </a:r>
          </a:p>
        </p:txBody>
      </p:sp>
      <p:pic>
        <p:nvPicPr>
          <p:cNvPr id="15" name="图片 14" descr="徽标&#10;&#10;描述已自动生成">
            <a:extLst>
              <a:ext uri="{FF2B5EF4-FFF2-40B4-BE49-F238E27FC236}">
                <a16:creationId xmlns:a16="http://schemas.microsoft.com/office/drawing/2014/main" id="{6DCCD11C-9D61-C624-43DB-598F923141B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673" y="3488595"/>
            <a:ext cx="2016552" cy="31394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D817CD5-D5D5-2078-FF2D-0CB184F0574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00"/>
          <a:stretch/>
        </p:blipFill>
        <p:spPr>
          <a:xfrm>
            <a:off x="3596949" y="3889949"/>
            <a:ext cx="7031213" cy="2634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642B419-702D-47DF-5090-6EBD7DE76D8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8838" y="4274656"/>
            <a:ext cx="974324" cy="31092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103FCE0-3A13-FC4A-C4D4-18F8C4E2249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4331" y="4305413"/>
            <a:ext cx="974324" cy="3109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1C1D56B-997D-8F23-8F4E-06C14B97B08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989" y="4686630"/>
            <a:ext cx="974324" cy="31092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42C6B7E-8828-AF1D-222D-573848E289D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40694" y="5096765"/>
            <a:ext cx="1987468" cy="31092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FAD9AF4-F53D-C4BD-7BBA-141103249D09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时间安排</a:t>
            </a:r>
          </a:p>
        </p:txBody>
      </p:sp>
    </p:spTree>
    <p:extLst>
      <p:ext uri="{BB962C8B-B14F-4D97-AF65-F5344CB8AC3E}">
        <p14:creationId xmlns:p14="http://schemas.microsoft.com/office/powerpoint/2010/main" val="2920532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1EB64DD5-9D60-27C9-8566-BFCBF336264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35669" y="1785257"/>
            <a:ext cx="10783231" cy="3543807"/>
          </a:xfrm>
          <a:custGeom>
            <a:avLst/>
            <a:gdLst/>
            <a:ahLst/>
            <a:cxnLst/>
            <a:rect l="l" t="t" r="r" b="b"/>
            <a:pathLst>
              <a:path w="3851275" h="882651">
                <a:moveTo>
                  <a:pt x="311257" y="439155"/>
                </a:moveTo>
                <a:lnTo>
                  <a:pt x="310723" y="439209"/>
                </a:lnTo>
                <a:lnTo>
                  <a:pt x="311150" y="441325"/>
                </a:lnTo>
                <a:lnTo>
                  <a:pt x="310722" y="443443"/>
                </a:lnTo>
                <a:lnTo>
                  <a:pt x="311257" y="443497"/>
                </a:lnTo>
                <a:lnTo>
                  <a:pt x="311150" y="441326"/>
                </a:lnTo>
                <a:close/>
                <a:moveTo>
                  <a:pt x="3533635" y="438511"/>
                </a:moveTo>
                <a:lnTo>
                  <a:pt x="3533774" y="441326"/>
                </a:lnTo>
                <a:lnTo>
                  <a:pt x="3533635" y="444140"/>
                </a:lnTo>
                <a:lnTo>
                  <a:pt x="3540552" y="443443"/>
                </a:lnTo>
                <a:lnTo>
                  <a:pt x="3540125" y="441326"/>
                </a:lnTo>
                <a:lnTo>
                  <a:pt x="3540552" y="439209"/>
                </a:lnTo>
                <a:close/>
                <a:moveTo>
                  <a:pt x="3409950" y="0"/>
                </a:moveTo>
                <a:lnTo>
                  <a:pt x="3411257" y="470"/>
                </a:lnTo>
                <a:lnTo>
                  <a:pt x="3416244" y="7"/>
                </a:lnTo>
                <a:lnTo>
                  <a:pt x="3416244" y="2262"/>
                </a:lnTo>
                <a:lnTo>
                  <a:pt x="3434905" y="8967"/>
                </a:lnTo>
                <a:cubicBezTo>
                  <a:pt x="3449011" y="19255"/>
                  <a:pt x="3462243" y="38092"/>
                  <a:pt x="3474157" y="63893"/>
                </a:cubicBezTo>
                <a:lnTo>
                  <a:pt x="3478781" y="75909"/>
                </a:lnTo>
                <a:lnTo>
                  <a:pt x="3486479" y="70720"/>
                </a:lnTo>
                <a:cubicBezTo>
                  <a:pt x="3509555" y="60960"/>
                  <a:pt x="3534926" y="55562"/>
                  <a:pt x="3561557" y="55562"/>
                </a:cubicBezTo>
                <a:cubicBezTo>
                  <a:pt x="3668083" y="55562"/>
                  <a:pt x="3754439" y="141918"/>
                  <a:pt x="3754439" y="248444"/>
                </a:cubicBezTo>
                <a:lnTo>
                  <a:pt x="3746061" y="295920"/>
                </a:lnTo>
                <a:lnTo>
                  <a:pt x="3756257" y="297978"/>
                </a:lnTo>
                <a:cubicBezTo>
                  <a:pt x="3812095" y="321596"/>
                  <a:pt x="3851275" y="376886"/>
                  <a:pt x="3851275" y="441326"/>
                </a:cubicBezTo>
                <a:cubicBezTo>
                  <a:pt x="3851275" y="505767"/>
                  <a:pt x="3812095" y="561057"/>
                  <a:pt x="3756257" y="584674"/>
                </a:cubicBezTo>
                <a:lnTo>
                  <a:pt x="3746061" y="586733"/>
                </a:lnTo>
                <a:lnTo>
                  <a:pt x="3754439" y="634207"/>
                </a:lnTo>
                <a:cubicBezTo>
                  <a:pt x="3754439" y="740733"/>
                  <a:pt x="3668083" y="827089"/>
                  <a:pt x="3561557" y="827089"/>
                </a:cubicBezTo>
                <a:cubicBezTo>
                  <a:pt x="3534926" y="827089"/>
                  <a:pt x="3509555" y="821692"/>
                  <a:pt x="3486479" y="811932"/>
                </a:cubicBezTo>
                <a:lnTo>
                  <a:pt x="3478781" y="806742"/>
                </a:lnTo>
                <a:lnTo>
                  <a:pt x="3474157" y="818759"/>
                </a:lnTo>
                <a:cubicBezTo>
                  <a:pt x="3462243" y="844560"/>
                  <a:pt x="3449011" y="863397"/>
                  <a:pt x="3434905" y="873685"/>
                </a:cubicBezTo>
                <a:lnTo>
                  <a:pt x="3416244" y="880389"/>
                </a:lnTo>
                <a:lnTo>
                  <a:pt x="3416244" y="882645"/>
                </a:lnTo>
                <a:lnTo>
                  <a:pt x="3411255" y="882182"/>
                </a:lnTo>
                <a:lnTo>
                  <a:pt x="3409950" y="882651"/>
                </a:lnTo>
                <a:lnTo>
                  <a:pt x="3409950" y="882061"/>
                </a:lnTo>
                <a:lnTo>
                  <a:pt x="3044303" y="848101"/>
                </a:lnTo>
                <a:cubicBezTo>
                  <a:pt x="2283840" y="787647"/>
                  <a:pt x="1517401" y="788908"/>
                  <a:pt x="757187" y="851884"/>
                </a:cubicBezTo>
                <a:lnTo>
                  <a:pt x="434975" y="882351"/>
                </a:lnTo>
                <a:lnTo>
                  <a:pt x="434975" y="882650"/>
                </a:lnTo>
                <a:lnTo>
                  <a:pt x="434316" y="882413"/>
                </a:lnTo>
                <a:lnTo>
                  <a:pt x="431797" y="882651"/>
                </a:lnTo>
                <a:lnTo>
                  <a:pt x="431797" y="881509"/>
                </a:lnTo>
                <a:lnTo>
                  <a:pt x="410020" y="873684"/>
                </a:lnTo>
                <a:cubicBezTo>
                  <a:pt x="395914" y="863396"/>
                  <a:pt x="382681" y="844559"/>
                  <a:pt x="370767" y="818758"/>
                </a:cubicBezTo>
                <a:lnTo>
                  <a:pt x="367451" y="810142"/>
                </a:lnTo>
                <a:lnTo>
                  <a:pt x="364796" y="811932"/>
                </a:lnTo>
                <a:cubicBezTo>
                  <a:pt x="341720" y="821692"/>
                  <a:pt x="316349" y="827089"/>
                  <a:pt x="289718" y="827089"/>
                </a:cubicBezTo>
                <a:cubicBezTo>
                  <a:pt x="183192" y="827089"/>
                  <a:pt x="96836" y="740733"/>
                  <a:pt x="96836" y="634207"/>
                </a:cubicBezTo>
                <a:lnTo>
                  <a:pt x="105214" y="586732"/>
                </a:lnTo>
                <a:lnTo>
                  <a:pt x="95018" y="584673"/>
                </a:lnTo>
                <a:cubicBezTo>
                  <a:pt x="39180" y="561056"/>
                  <a:pt x="0" y="505766"/>
                  <a:pt x="0" y="441325"/>
                </a:cubicBezTo>
                <a:cubicBezTo>
                  <a:pt x="0" y="376885"/>
                  <a:pt x="39180" y="321595"/>
                  <a:pt x="95018" y="297977"/>
                </a:cubicBezTo>
                <a:lnTo>
                  <a:pt x="105214" y="295919"/>
                </a:lnTo>
                <a:lnTo>
                  <a:pt x="96836" y="248444"/>
                </a:lnTo>
                <a:cubicBezTo>
                  <a:pt x="96836" y="141918"/>
                  <a:pt x="183192" y="55562"/>
                  <a:pt x="289718" y="55562"/>
                </a:cubicBezTo>
                <a:cubicBezTo>
                  <a:pt x="316349" y="55562"/>
                  <a:pt x="341720" y="60960"/>
                  <a:pt x="364796" y="70720"/>
                </a:cubicBezTo>
                <a:lnTo>
                  <a:pt x="367451" y="72510"/>
                </a:lnTo>
                <a:lnTo>
                  <a:pt x="370767" y="63893"/>
                </a:lnTo>
                <a:cubicBezTo>
                  <a:pt x="382681" y="38092"/>
                  <a:pt x="395914" y="19255"/>
                  <a:pt x="410020" y="8967"/>
                </a:cubicBezTo>
                <a:lnTo>
                  <a:pt x="431797" y="1143"/>
                </a:lnTo>
                <a:lnTo>
                  <a:pt x="431797" y="1"/>
                </a:lnTo>
                <a:lnTo>
                  <a:pt x="434313" y="239"/>
                </a:lnTo>
                <a:lnTo>
                  <a:pt x="434975" y="1"/>
                </a:lnTo>
                <a:lnTo>
                  <a:pt x="434975" y="302"/>
                </a:lnTo>
                <a:lnTo>
                  <a:pt x="757187" y="30769"/>
                </a:lnTo>
                <a:cubicBezTo>
                  <a:pt x="1517401" y="93744"/>
                  <a:pt x="2283840" y="95005"/>
                  <a:pt x="3044303" y="34552"/>
                </a:cubicBezTo>
                <a:lnTo>
                  <a:pt x="3409950" y="592"/>
                </a:lnTo>
                <a:close/>
              </a:path>
            </a:pathLst>
          </a:custGeom>
          <a:solidFill>
            <a:schemeClr val="accent1"/>
          </a:solidFill>
          <a:ln w="25400" cap="rnd"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35000">
                  <a:schemeClr val="accent3"/>
                </a:gs>
                <a:gs pos="15000">
                  <a:schemeClr val="accent3"/>
                </a:gs>
                <a:gs pos="50000">
                  <a:schemeClr val="accent3">
                    <a:lumMod val="40000"/>
                    <a:lumOff val="60000"/>
                  </a:schemeClr>
                </a:gs>
                <a:gs pos="100000">
                  <a:schemeClr val="accent3"/>
                </a:gs>
                <a:gs pos="85000">
                  <a:schemeClr val="accent3">
                    <a:lumMod val="60000"/>
                    <a:lumOff val="40000"/>
                  </a:schemeClr>
                </a:gs>
                <a:gs pos="65000">
                  <a:schemeClr val="accent3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0C1C1F-B60D-F674-4561-7EB1D21DFC81}"/>
              </a:ext>
            </a:extLst>
          </p:cNvPr>
          <p:cNvGrpSpPr/>
          <p:nvPr/>
        </p:nvGrpSpPr>
        <p:grpSpPr>
          <a:xfrm>
            <a:off x="3995519" y="1037241"/>
            <a:ext cx="4200963" cy="4684361"/>
            <a:chOff x="3995519" y="1037241"/>
            <a:chExt cx="4200963" cy="4684361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1354CD3F-18FB-FF75-0B25-7BB58CA9D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5519" y="1037241"/>
              <a:ext cx="4200963" cy="4684361"/>
            </a:xfrm>
            <a:prstGeom prst="rect">
              <a:avLst/>
            </a:prstGeom>
          </p:spPr>
        </p:pic>
        <p:pic>
          <p:nvPicPr>
            <p:cNvPr id="30" name="图片 29" descr="图片包含 灯光&#10;&#10;描述已自动生成">
              <a:extLst>
                <a:ext uri="{FF2B5EF4-FFF2-40B4-BE49-F238E27FC236}">
                  <a16:creationId xmlns:a16="http://schemas.microsoft.com/office/drawing/2014/main" id="{C30BCF25-2EA8-E189-634F-7CEAD01CD3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8505"/>
            <a:stretch/>
          </p:blipFill>
          <p:spPr>
            <a:xfrm>
              <a:off x="5365069" y="1179940"/>
              <a:ext cx="1769405" cy="3676424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4D9816DE-4653-FD0E-D024-6C2A4EF591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2320" y="1395204"/>
              <a:ext cx="914902" cy="923728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43C8225-D690-C801-6164-EE6A4A76FB39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奖项设置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C0B7674-1441-28BE-DA5E-7BE1BF4D46F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flipV="1">
            <a:off x="4365133" y="4632377"/>
            <a:ext cx="3461735" cy="696687"/>
          </a:xfrm>
          <a:custGeom>
            <a:avLst/>
            <a:gdLst/>
            <a:ahLst/>
            <a:cxnLst/>
            <a:rect l="l" t="t" r="r" b="b"/>
            <a:pathLst>
              <a:path w="3851275" h="882651">
                <a:moveTo>
                  <a:pt x="311257" y="439155"/>
                </a:moveTo>
                <a:lnTo>
                  <a:pt x="310723" y="439209"/>
                </a:lnTo>
                <a:lnTo>
                  <a:pt x="311150" y="441325"/>
                </a:lnTo>
                <a:lnTo>
                  <a:pt x="310722" y="443443"/>
                </a:lnTo>
                <a:lnTo>
                  <a:pt x="311257" y="443497"/>
                </a:lnTo>
                <a:lnTo>
                  <a:pt x="311150" y="441326"/>
                </a:lnTo>
                <a:close/>
                <a:moveTo>
                  <a:pt x="3533635" y="438511"/>
                </a:moveTo>
                <a:lnTo>
                  <a:pt x="3533774" y="441326"/>
                </a:lnTo>
                <a:lnTo>
                  <a:pt x="3533635" y="444140"/>
                </a:lnTo>
                <a:lnTo>
                  <a:pt x="3540552" y="443443"/>
                </a:lnTo>
                <a:lnTo>
                  <a:pt x="3540125" y="441326"/>
                </a:lnTo>
                <a:lnTo>
                  <a:pt x="3540552" y="439209"/>
                </a:lnTo>
                <a:close/>
                <a:moveTo>
                  <a:pt x="3409950" y="0"/>
                </a:moveTo>
                <a:lnTo>
                  <a:pt x="3411257" y="470"/>
                </a:lnTo>
                <a:lnTo>
                  <a:pt x="3416244" y="7"/>
                </a:lnTo>
                <a:lnTo>
                  <a:pt x="3416244" y="2262"/>
                </a:lnTo>
                <a:lnTo>
                  <a:pt x="3434905" y="8967"/>
                </a:lnTo>
                <a:cubicBezTo>
                  <a:pt x="3449011" y="19255"/>
                  <a:pt x="3462243" y="38092"/>
                  <a:pt x="3474157" y="63893"/>
                </a:cubicBezTo>
                <a:lnTo>
                  <a:pt x="3478781" y="75909"/>
                </a:lnTo>
                <a:lnTo>
                  <a:pt x="3486479" y="70720"/>
                </a:lnTo>
                <a:cubicBezTo>
                  <a:pt x="3509555" y="60960"/>
                  <a:pt x="3534926" y="55562"/>
                  <a:pt x="3561557" y="55562"/>
                </a:cubicBezTo>
                <a:cubicBezTo>
                  <a:pt x="3668083" y="55562"/>
                  <a:pt x="3754439" y="141918"/>
                  <a:pt x="3754439" y="248444"/>
                </a:cubicBezTo>
                <a:lnTo>
                  <a:pt x="3746061" y="295920"/>
                </a:lnTo>
                <a:lnTo>
                  <a:pt x="3756257" y="297978"/>
                </a:lnTo>
                <a:cubicBezTo>
                  <a:pt x="3812095" y="321596"/>
                  <a:pt x="3851275" y="376886"/>
                  <a:pt x="3851275" y="441326"/>
                </a:cubicBezTo>
                <a:cubicBezTo>
                  <a:pt x="3851275" y="505767"/>
                  <a:pt x="3812095" y="561057"/>
                  <a:pt x="3756257" y="584674"/>
                </a:cubicBezTo>
                <a:lnTo>
                  <a:pt x="3746061" y="586733"/>
                </a:lnTo>
                <a:lnTo>
                  <a:pt x="3754439" y="634207"/>
                </a:lnTo>
                <a:cubicBezTo>
                  <a:pt x="3754439" y="740733"/>
                  <a:pt x="3668083" y="827089"/>
                  <a:pt x="3561557" y="827089"/>
                </a:cubicBezTo>
                <a:cubicBezTo>
                  <a:pt x="3534926" y="827089"/>
                  <a:pt x="3509555" y="821692"/>
                  <a:pt x="3486479" y="811932"/>
                </a:cubicBezTo>
                <a:lnTo>
                  <a:pt x="3478781" y="806742"/>
                </a:lnTo>
                <a:lnTo>
                  <a:pt x="3474157" y="818759"/>
                </a:lnTo>
                <a:cubicBezTo>
                  <a:pt x="3462243" y="844560"/>
                  <a:pt x="3449011" y="863397"/>
                  <a:pt x="3434905" y="873685"/>
                </a:cubicBezTo>
                <a:lnTo>
                  <a:pt x="3416244" y="880389"/>
                </a:lnTo>
                <a:lnTo>
                  <a:pt x="3416244" y="882645"/>
                </a:lnTo>
                <a:lnTo>
                  <a:pt x="3411255" y="882182"/>
                </a:lnTo>
                <a:lnTo>
                  <a:pt x="3409950" y="882651"/>
                </a:lnTo>
                <a:lnTo>
                  <a:pt x="3409950" y="882061"/>
                </a:lnTo>
                <a:lnTo>
                  <a:pt x="3044303" y="848101"/>
                </a:lnTo>
                <a:cubicBezTo>
                  <a:pt x="2283840" y="787647"/>
                  <a:pt x="1517401" y="788908"/>
                  <a:pt x="757187" y="851884"/>
                </a:cubicBezTo>
                <a:lnTo>
                  <a:pt x="434975" y="882351"/>
                </a:lnTo>
                <a:lnTo>
                  <a:pt x="434975" y="882650"/>
                </a:lnTo>
                <a:lnTo>
                  <a:pt x="434316" y="882413"/>
                </a:lnTo>
                <a:lnTo>
                  <a:pt x="431797" y="882651"/>
                </a:lnTo>
                <a:lnTo>
                  <a:pt x="431797" y="881509"/>
                </a:lnTo>
                <a:lnTo>
                  <a:pt x="410020" y="873684"/>
                </a:lnTo>
                <a:cubicBezTo>
                  <a:pt x="395914" y="863396"/>
                  <a:pt x="382681" y="844559"/>
                  <a:pt x="370767" y="818758"/>
                </a:cubicBezTo>
                <a:lnTo>
                  <a:pt x="367451" y="810142"/>
                </a:lnTo>
                <a:lnTo>
                  <a:pt x="364796" y="811932"/>
                </a:lnTo>
                <a:cubicBezTo>
                  <a:pt x="341720" y="821692"/>
                  <a:pt x="316349" y="827089"/>
                  <a:pt x="289718" y="827089"/>
                </a:cubicBezTo>
                <a:cubicBezTo>
                  <a:pt x="183192" y="827089"/>
                  <a:pt x="96836" y="740733"/>
                  <a:pt x="96836" y="634207"/>
                </a:cubicBezTo>
                <a:lnTo>
                  <a:pt x="105214" y="586732"/>
                </a:lnTo>
                <a:lnTo>
                  <a:pt x="95018" y="584673"/>
                </a:lnTo>
                <a:cubicBezTo>
                  <a:pt x="39180" y="561056"/>
                  <a:pt x="0" y="505766"/>
                  <a:pt x="0" y="441325"/>
                </a:cubicBezTo>
                <a:cubicBezTo>
                  <a:pt x="0" y="376885"/>
                  <a:pt x="39180" y="321595"/>
                  <a:pt x="95018" y="297977"/>
                </a:cubicBezTo>
                <a:lnTo>
                  <a:pt x="105214" y="295919"/>
                </a:lnTo>
                <a:lnTo>
                  <a:pt x="96836" y="248444"/>
                </a:lnTo>
                <a:cubicBezTo>
                  <a:pt x="96836" y="141918"/>
                  <a:pt x="183192" y="55562"/>
                  <a:pt x="289718" y="55562"/>
                </a:cubicBezTo>
                <a:cubicBezTo>
                  <a:pt x="316349" y="55562"/>
                  <a:pt x="341720" y="60960"/>
                  <a:pt x="364796" y="70720"/>
                </a:cubicBezTo>
                <a:lnTo>
                  <a:pt x="367451" y="72510"/>
                </a:lnTo>
                <a:lnTo>
                  <a:pt x="370767" y="63893"/>
                </a:lnTo>
                <a:cubicBezTo>
                  <a:pt x="382681" y="38092"/>
                  <a:pt x="395914" y="19255"/>
                  <a:pt x="410020" y="8967"/>
                </a:cubicBezTo>
                <a:lnTo>
                  <a:pt x="431797" y="1143"/>
                </a:lnTo>
                <a:lnTo>
                  <a:pt x="431797" y="1"/>
                </a:lnTo>
                <a:lnTo>
                  <a:pt x="434313" y="239"/>
                </a:lnTo>
                <a:lnTo>
                  <a:pt x="434975" y="1"/>
                </a:lnTo>
                <a:lnTo>
                  <a:pt x="434975" y="302"/>
                </a:lnTo>
                <a:lnTo>
                  <a:pt x="757187" y="30769"/>
                </a:lnTo>
                <a:cubicBezTo>
                  <a:pt x="1517401" y="93744"/>
                  <a:pt x="2283840" y="95005"/>
                  <a:pt x="3044303" y="34552"/>
                </a:cubicBezTo>
                <a:lnTo>
                  <a:pt x="3409950" y="59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5400000" scaled="1"/>
          </a:gra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3BDE742-93D1-1D1C-F22D-2AFFCB9794C5}"/>
              </a:ext>
            </a:extLst>
          </p:cNvPr>
          <p:cNvSpPr txBox="1"/>
          <p:nvPr/>
        </p:nvSpPr>
        <p:spPr>
          <a:xfrm>
            <a:off x="4503683" y="4703721"/>
            <a:ext cx="3184635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优秀员工表彰</a:t>
            </a:r>
          </a:p>
        </p:txBody>
      </p:sp>
      <p:pic>
        <p:nvPicPr>
          <p:cNvPr id="7" name="Picture 53">
            <a:extLst>
              <a:ext uri="{FF2B5EF4-FFF2-40B4-BE49-F238E27FC236}">
                <a16:creationId xmlns:a16="http://schemas.microsoft.com/office/drawing/2014/main" id="{379FC40C-E9AE-DDBF-497C-E2C80A40D4B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43916">
            <a:off x="10090004" y="3822849"/>
            <a:ext cx="384850" cy="365452"/>
          </a:xfrm>
          <a:prstGeom prst="rect">
            <a:avLst/>
          </a:prstGeom>
        </p:spPr>
      </p:pic>
      <p:pic>
        <p:nvPicPr>
          <p:cNvPr id="55" name="Picture 53">
            <a:extLst>
              <a:ext uri="{FF2B5EF4-FFF2-40B4-BE49-F238E27FC236}">
                <a16:creationId xmlns:a16="http://schemas.microsoft.com/office/drawing/2014/main" id="{D0BB67CE-C8A8-EF16-6755-2726CC166D5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43916">
            <a:off x="10090004" y="2633574"/>
            <a:ext cx="384850" cy="365452"/>
          </a:xfrm>
          <a:prstGeom prst="rect">
            <a:avLst/>
          </a:prstGeom>
        </p:spPr>
      </p:pic>
      <p:pic>
        <p:nvPicPr>
          <p:cNvPr id="56" name="Picture 53">
            <a:extLst>
              <a:ext uri="{FF2B5EF4-FFF2-40B4-BE49-F238E27FC236}">
                <a16:creationId xmlns:a16="http://schemas.microsoft.com/office/drawing/2014/main" id="{027F3CB1-4426-9838-DA45-F24355019F8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6084" flipH="1">
            <a:off x="1735730" y="2633574"/>
            <a:ext cx="384850" cy="365452"/>
          </a:xfrm>
          <a:prstGeom prst="rect">
            <a:avLst/>
          </a:prstGeom>
        </p:spPr>
      </p:pic>
      <p:pic>
        <p:nvPicPr>
          <p:cNvPr id="57" name="Picture 53">
            <a:extLst>
              <a:ext uri="{FF2B5EF4-FFF2-40B4-BE49-F238E27FC236}">
                <a16:creationId xmlns:a16="http://schemas.microsoft.com/office/drawing/2014/main" id="{7BDEA4AD-9A3D-FA2C-8DE0-2643D9E24EB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6084" flipH="1">
            <a:off x="1735730" y="3822849"/>
            <a:ext cx="384850" cy="365452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0411C0C3-D25A-3720-3BFF-0003369F71FC}"/>
              </a:ext>
            </a:extLst>
          </p:cNvPr>
          <p:cNvSpPr txBox="1">
            <a:spLocks/>
          </p:cNvSpPr>
          <p:nvPr/>
        </p:nvSpPr>
        <p:spPr>
          <a:xfrm>
            <a:off x="1884613" y="3990567"/>
            <a:ext cx="1648527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最具潜力奖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84E10A5-42A2-2F96-759A-AEE9C1C6072C}"/>
              </a:ext>
            </a:extLst>
          </p:cNvPr>
          <p:cNvSpPr txBox="1">
            <a:spLocks/>
          </p:cNvSpPr>
          <p:nvPr/>
        </p:nvSpPr>
        <p:spPr>
          <a:xfrm>
            <a:off x="8842844" y="2717790"/>
            <a:ext cx="1648527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最佳销售奖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CA948F2-8F19-A1E0-7865-2D5CE9A29658}"/>
              </a:ext>
            </a:extLst>
          </p:cNvPr>
          <p:cNvSpPr txBox="1">
            <a:spLocks/>
          </p:cNvSpPr>
          <p:nvPr/>
        </p:nvSpPr>
        <p:spPr>
          <a:xfrm>
            <a:off x="8842844" y="3990567"/>
            <a:ext cx="1648527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最佳团队奖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DEA6FB4-260F-8942-88B8-450D65CAA745}"/>
              </a:ext>
            </a:extLst>
          </p:cNvPr>
          <p:cNvSpPr txBox="1">
            <a:spLocks/>
          </p:cNvSpPr>
          <p:nvPr/>
        </p:nvSpPr>
        <p:spPr>
          <a:xfrm>
            <a:off x="1837044" y="2747848"/>
            <a:ext cx="1648527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最佳新人奖</a:t>
            </a:r>
          </a:p>
        </p:txBody>
      </p:sp>
      <p:pic>
        <p:nvPicPr>
          <p:cNvPr id="60" name="图片 59" descr="红色的鹦鹉&#10;&#10;中度可信度描述已自动生成">
            <a:extLst>
              <a:ext uri="{FF2B5EF4-FFF2-40B4-BE49-F238E27FC236}">
                <a16:creationId xmlns:a16="http://schemas.microsoft.com/office/drawing/2014/main" id="{210EFE17-D110-D47E-8A8B-34AE334502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08564" y="4419345"/>
            <a:ext cx="1769406" cy="1674276"/>
          </a:xfrm>
          <a:prstGeom prst="rect">
            <a:avLst/>
          </a:prstGeom>
        </p:spPr>
      </p:pic>
      <p:pic>
        <p:nvPicPr>
          <p:cNvPr id="61" name="图片 60" descr="红色的鹦鹉&#10;&#10;中度可信度描述已自动生成">
            <a:extLst>
              <a:ext uri="{FF2B5EF4-FFF2-40B4-BE49-F238E27FC236}">
                <a16:creationId xmlns:a16="http://schemas.microsoft.com/office/drawing/2014/main" id="{1E2643AC-E1F9-AA39-8878-EBC42B38CF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701" y="4424281"/>
            <a:ext cx="1769406" cy="167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71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>
            <a:extLst>
              <a:ext uri="{FF2B5EF4-FFF2-40B4-BE49-F238E27FC236}">
                <a16:creationId xmlns:a16="http://schemas.microsoft.com/office/drawing/2014/main" id="{AEAA19D1-2662-6EB8-3920-9B30B81D5FD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765373" y="3136097"/>
            <a:ext cx="2298391" cy="1896020"/>
          </a:xfrm>
          <a:prstGeom prst="rect">
            <a:avLst/>
          </a:prstGeom>
        </p:spPr>
      </p:pic>
      <p:pic>
        <p:nvPicPr>
          <p:cNvPr id="117" name="图片 116">
            <a:extLst>
              <a:ext uri="{FF2B5EF4-FFF2-40B4-BE49-F238E27FC236}">
                <a16:creationId xmlns:a16="http://schemas.microsoft.com/office/drawing/2014/main" id="{6EB067B9-77F5-3546-782B-C70F178CCFA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42226" y="2684190"/>
            <a:ext cx="2298391" cy="1896020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id="{0D815688-807C-E72C-D34E-29D450269F0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88006" y="3176148"/>
            <a:ext cx="2298391" cy="189602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F3F45A4-A02D-6A20-C1B0-602FB4ACADB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flipV="1">
            <a:off x="4738696" y="1373756"/>
            <a:ext cx="2714608" cy="696687"/>
          </a:xfrm>
          <a:custGeom>
            <a:avLst/>
            <a:gdLst/>
            <a:ahLst/>
            <a:cxnLst/>
            <a:rect l="l" t="t" r="r" b="b"/>
            <a:pathLst>
              <a:path w="3851275" h="882651">
                <a:moveTo>
                  <a:pt x="311257" y="439155"/>
                </a:moveTo>
                <a:lnTo>
                  <a:pt x="310723" y="439209"/>
                </a:lnTo>
                <a:lnTo>
                  <a:pt x="311150" y="441325"/>
                </a:lnTo>
                <a:lnTo>
                  <a:pt x="310722" y="443443"/>
                </a:lnTo>
                <a:lnTo>
                  <a:pt x="311257" y="443497"/>
                </a:lnTo>
                <a:lnTo>
                  <a:pt x="311150" y="441326"/>
                </a:lnTo>
                <a:close/>
                <a:moveTo>
                  <a:pt x="3533635" y="438511"/>
                </a:moveTo>
                <a:lnTo>
                  <a:pt x="3533774" y="441326"/>
                </a:lnTo>
                <a:lnTo>
                  <a:pt x="3533635" y="444140"/>
                </a:lnTo>
                <a:lnTo>
                  <a:pt x="3540552" y="443443"/>
                </a:lnTo>
                <a:lnTo>
                  <a:pt x="3540125" y="441326"/>
                </a:lnTo>
                <a:lnTo>
                  <a:pt x="3540552" y="439209"/>
                </a:lnTo>
                <a:close/>
                <a:moveTo>
                  <a:pt x="3409950" y="0"/>
                </a:moveTo>
                <a:lnTo>
                  <a:pt x="3411257" y="470"/>
                </a:lnTo>
                <a:lnTo>
                  <a:pt x="3416244" y="7"/>
                </a:lnTo>
                <a:lnTo>
                  <a:pt x="3416244" y="2262"/>
                </a:lnTo>
                <a:lnTo>
                  <a:pt x="3434905" y="8967"/>
                </a:lnTo>
                <a:cubicBezTo>
                  <a:pt x="3449011" y="19255"/>
                  <a:pt x="3462243" y="38092"/>
                  <a:pt x="3474157" y="63893"/>
                </a:cubicBezTo>
                <a:lnTo>
                  <a:pt x="3478781" y="75909"/>
                </a:lnTo>
                <a:lnTo>
                  <a:pt x="3486479" y="70720"/>
                </a:lnTo>
                <a:cubicBezTo>
                  <a:pt x="3509555" y="60960"/>
                  <a:pt x="3534926" y="55562"/>
                  <a:pt x="3561557" y="55562"/>
                </a:cubicBezTo>
                <a:cubicBezTo>
                  <a:pt x="3668083" y="55562"/>
                  <a:pt x="3754439" y="141918"/>
                  <a:pt x="3754439" y="248444"/>
                </a:cubicBezTo>
                <a:lnTo>
                  <a:pt x="3746061" y="295920"/>
                </a:lnTo>
                <a:lnTo>
                  <a:pt x="3756257" y="297978"/>
                </a:lnTo>
                <a:cubicBezTo>
                  <a:pt x="3812095" y="321596"/>
                  <a:pt x="3851275" y="376886"/>
                  <a:pt x="3851275" y="441326"/>
                </a:cubicBezTo>
                <a:cubicBezTo>
                  <a:pt x="3851275" y="505767"/>
                  <a:pt x="3812095" y="561057"/>
                  <a:pt x="3756257" y="584674"/>
                </a:cubicBezTo>
                <a:lnTo>
                  <a:pt x="3746061" y="586733"/>
                </a:lnTo>
                <a:lnTo>
                  <a:pt x="3754439" y="634207"/>
                </a:lnTo>
                <a:cubicBezTo>
                  <a:pt x="3754439" y="740733"/>
                  <a:pt x="3668083" y="827089"/>
                  <a:pt x="3561557" y="827089"/>
                </a:cubicBezTo>
                <a:cubicBezTo>
                  <a:pt x="3534926" y="827089"/>
                  <a:pt x="3509555" y="821692"/>
                  <a:pt x="3486479" y="811932"/>
                </a:cubicBezTo>
                <a:lnTo>
                  <a:pt x="3478781" y="806742"/>
                </a:lnTo>
                <a:lnTo>
                  <a:pt x="3474157" y="818759"/>
                </a:lnTo>
                <a:cubicBezTo>
                  <a:pt x="3462243" y="844560"/>
                  <a:pt x="3449011" y="863397"/>
                  <a:pt x="3434905" y="873685"/>
                </a:cubicBezTo>
                <a:lnTo>
                  <a:pt x="3416244" y="880389"/>
                </a:lnTo>
                <a:lnTo>
                  <a:pt x="3416244" y="882645"/>
                </a:lnTo>
                <a:lnTo>
                  <a:pt x="3411255" y="882182"/>
                </a:lnTo>
                <a:lnTo>
                  <a:pt x="3409950" y="882651"/>
                </a:lnTo>
                <a:lnTo>
                  <a:pt x="3409950" y="882061"/>
                </a:lnTo>
                <a:lnTo>
                  <a:pt x="3044303" y="848101"/>
                </a:lnTo>
                <a:cubicBezTo>
                  <a:pt x="2283840" y="787647"/>
                  <a:pt x="1517401" y="788908"/>
                  <a:pt x="757187" y="851884"/>
                </a:cubicBezTo>
                <a:lnTo>
                  <a:pt x="434975" y="882351"/>
                </a:lnTo>
                <a:lnTo>
                  <a:pt x="434975" y="882650"/>
                </a:lnTo>
                <a:lnTo>
                  <a:pt x="434316" y="882413"/>
                </a:lnTo>
                <a:lnTo>
                  <a:pt x="431797" y="882651"/>
                </a:lnTo>
                <a:lnTo>
                  <a:pt x="431797" y="881509"/>
                </a:lnTo>
                <a:lnTo>
                  <a:pt x="410020" y="873684"/>
                </a:lnTo>
                <a:cubicBezTo>
                  <a:pt x="395914" y="863396"/>
                  <a:pt x="382681" y="844559"/>
                  <a:pt x="370767" y="818758"/>
                </a:cubicBezTo>
                <a:lnTo>
                  <a:pt x="367451" y="810142"/>
                </a:lnTo>
                <a:lnTo>
                  <a:pt x="364796" y="811932"/>
                </a:lnTo>
                <a:cubicBezTo>
                  <a:pt x="341720" y="821692"/>
                  <a:pt x="316349" y="827089"/>
                  <a:pt x="289718" y="827089"/>
                </a:cubicBezTo>
                <a:cubicBezTo>
                  <a:pt x="183192" y="827089"/>
                  <a:pt x="96836" y="740733"/>
                  <a:pt x="96836" y="634207"/>
                </a:cubicBezTo>
                <a:lnTo>
                  <a:pt x="105214" y="586732"/>
                </a:lnTo>
                <a:lnTo>
                  <a:pt x="95018" y="584673"/>
                </a:lnTo>
                <a:cubicBezTo>
                  <a:pt x="39180" y="561056"/>
                  <a:pt x="0" y="505766"/>
                  <a:pt x="0" y="441325"/>
                </a:cubicBezTo>
                <a:cubicBezTo>
                  <a:pt x="0" y="376885"/>
                  <a:pt x="39180" y="321595"/>
                  <a:pt x="95018" y="297977"/>
                </a:cubicBezTo>
                <a:lnTo>
                  <a:pt x="105214" y="295919"/>
                </a:lnTo>
                <a:lnTo>
                  <a:pt x="96836" y="248444"/>
                </a:lnTo>
                <a:cubicBezTo>
                  <a:pt x="96836" y="141918"/>
                  <a:pt x="183192" y="55562"/>
                  <a:pt x="289718" y="55562"/>
                </a:cubicBezTo>
                <a:cubicBezTo>
                  <a:pt x="316349" y="55562"/>
                  <a:pt x="341720" y="60960"/>
                  <a:pt x="364796" y="70720"/>
                </a:cubicBezTo>
                <a:lnTo>
                  <a:pt x="367451" y="72510"/>
                </a:lnTo>
                <a:lnTo>
                  <a:pt x="370767" y="63893"/>
                </a:lnTo>
                <a:cubicBezTo>
                  <a:pt x="382681" y="38092"/>
                  <a:pt x="395914" y="19255"/>
                  <a:pt x="410020" y="8967"/>
                </a:cubicBezTo>
                <a:lnTo>
                  <a:pt x="431797" y="1143"/>
                </a:lnTo>
                <a:lnTo>
                  <a:pt x="431797" y="1"/>
                </a:lnTo>
                <a:lnTo>
                  <a:pt x="434313" y="239"/>
                </a:lnTo>
                <a:lnTo>
                  <a:pt x="434975" y="1"/>
                </a:lnTo>
                <a:lnTo>
                  <a:pt x="434975" y="302"/>
                </a:lnTo>
                <a:lnTo>
                  <a:pt x="757187" y="30769"/>
                </a:lnTo>
                <a:cubicBezTo>
                  <a:pt x="1517401" y="93744"/>
                  <a:pt x="2283840" y="95005"/>
                  <a:pt x="3044303" y="34552"/>
                </a:cubicBezTo>
                <a:lnTo>
                  <a:pt x="3409950" y="59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5400000" scaled="1"/>
          </a:gra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836DDFD1-096E-22C7-55CF-0FBC495ED1DD}"/>
              </a:ext>
            </a:extLst>
          </p:cNvPr>
          <p:cNvSpPr txBox="1"/>
          <p:nvPr/>
        </p:nvSpPr>
        <p:spPr>
          <a:xfrm>
            <a:off x="5031528" y="1445102"/>
            <a:ext cx="2128945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奖品介绍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ADBE92E-EEF0-B306-E985-F54B67A2FD32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奖项设置</a:t>
            </a:r>
          </a:p>
        </p:txBody>
      </p:sp>
      <p:pic>
        <p:nvPicPr>
          <p:cNvPr id="98" name="图片 97" descr="飞机的机翼&#10;&#10;描述已自动生成">
            <a:extLst>
              <a:ext uri="{FF2B5EF4-FFF2-40B4-BE49-F238E27FC236}">
                <a16:creationId xmlns:a16="http://schemas.microsoft.com/office/drawing/2014/main" id="{CCE52B8B-7EE1-5E90-C3B6-5787AB2BCD2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61399" y="3078508"/>
            <a:ext cx="2091301" cy="2091301"/>
          </a:xfrm>
          <a:custGeom>
            <a:avLst/>
            <a:gdLst>
              <a:gd name="connsiteX0" fmla="*/ 1406347 w 2812694"/>
              <a:gd name="connsiteY0" fmla="*/ 0 h 2812694"/>
              <a:gd name="connsiteX1" fmla="*/ 2812694 w 2812694"/>
              <a:gd name="connsiteY1" fmla="*/ 1406347 h 2812694"/>
              <a:gd name="connsiteX2" fmla="*/ 1406347 w 2812694"/>
              <a:gd name="connsiteY2" fmla="*/ 2812694 h 2812694"/>
              <a:gd name="connsiteX3" fmla="*/ 0 w 2812694"/>
              <a:gd name="connsiteY3" fmla="*/ 1406347 h 2812694"/>
              <a:gd name="connsiteX4" fmla="*/ 1406347 w 2812694"/>
              <a:gd name="connsiteY4" fmla="*/ 0 h 281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2694" h="2812694">
                <a:moveTo>
                  <a:pt x="1406347" y="0"/>
                </a:moveTo>
                <a:cubicBezTo>
                  <a:pt x="2183051" y="0"/>
                  <a:pt x="2812694" y="629643"/>
                  <a:pt x="2812694" y="1406347"/>
                </a:cubicBezTo>
                <a:cubicBezTo>
                  <a:pt x="2812694" y="2183051"/>
                  <a:pt x="2183051" y="2812694"/>
                  <a:pt x="1406347" y="2812694"/>
                </a:cubicBezTo>
                <a:cubicBezTo>
                  <a:pt x="629643" y="2812694"/>
                  <a:pt x="0" y="2183051"/>
                  <a:pt x="0" y="1406347"/>
                </a:cubicBezTo>
                <a:cubicBezTo>
                  <a:pt x="0" y="629643"/>
                  <a:pt x="629643" y="0"/>
                  <a:pt x="1406347" y="0"/>
                </a:cubicBezTo>
                <a:close/>
              </a:path>
            </a:pathLst>
          </a:custGeom>
          <a:effectLst>
            <a:outerShdw blurRad="304800" algn="ctr" rotWithShape="0">
              <a:srgbClr val="17358D">
                <a:alpha val="40000"/>
              </a:srgbClr>
            </a:outerShdw>
          </a:effectLst>
        </p:spPr>
      </p:pic>
      <p:pic>
        <p:nvPicPr>
          <p:cNvPr id="17" name="图片 16" descr="图片包含 游戏机, 星星, 夜空, 灯光&#10;&#10;描述已自动生成">
            <a:extLst>
              <a:ext uri="{FF2B5EF4-FFF2-40B4-BE49-F238E27FC236}">
                <a16:creationId xmlns:a16="http://schemas.microsoft.com/office/drawing/2014/main" id="{756493A8-AB19-EC7C-BC08-6A950188E52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422" y="2830531"/>
            <a:ext cx="2587256" cy="2587256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C132BD60-E5CF-4572-8063-3FC5C474F28C}"/>
              </a:ext>
            </a:extLst>
          </p:cNvPr>
          <p:cNvGrpSpPr/>
          <p:nvPr/>
        </p:nvGrpSpPr>
        <p:grpSpPr>
          <a:xfrm>
            <a:off x="3237565" y="3226583"/>
            <a:ext cx="2587256" cy="2587256"/>
            <a:chOff x="2030747" y="3558855"/>
            <a:chExt cx="3479728" cy="3479728"/>
          </a:xfrm>
        </p:grpSpPr>
        <p:pic>
          <p:nvPicPr>
            <p:cNvPr id="97" name="图片 96" descr="手里拿着照相机&#10;&#10;描述已自动生成">
              <a:extLst>
                <a:ext uri="{FF2B5EF4-FFF2-40B4-BE49-F238E27FC236}">
                  <a16:creationId xmlns:a16="http://schemas.microsoft.com/office/drawing/2014/main" id="{6921A2E4-4D9A-2739-07AE-683EBE866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54217" y="3935231"/>
              <a:ext cx="2812694" cy="2812694"/>
            </a:xfrm>
            <a:custGeom>
              <a:avLst/>
              <a:gdLst>
                <a:gd name="connsiteX0" fmla="*/ 1406347 w 2812694"/>
                <a:gd name="connsiteY0" fmla="*/ 0 h 2812694"/>
                <a:gd name="connsiteX1" fmla="*/ 2812694 w 2812694"/>
                <a:gd name="connsiteY1" fmla="*/ 1406347 h 2812694"/>
                <a:gd name="connsiteX2" fmla="*/ 1406347 w 2812694"/>
                <a:gd name="connsiteY2" fmla="*/ 2812694 h 2812694"/>
                <a:gd name="connsiteX3" fmla="*/ 0 w 2812694"/>
                <a:gd name="connsiteY3" fmla="*/ 1406347 h 2812694"/>
                <a:gd name="connsiteX4" fmla="*/ 1406347 w 2812694"/>
                <a:gd name="connsiteY4" fmla="*/ 0 h 281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694" h="2812694">
                  <a:moveTo>
                    <a:pt x="1406347" y="0"/>
                  </a:moveTo>
                  <a:cubicBezTo>
                    <a:pt x="2183051" y="0"/>
                    <a:pt x="2812694" y="629643"/>
                    <a:pt x="2812694" y="1406347"/>
                  </a:cubicBezTo>
                  <a:cubicBezTo>
                    <a:pt x="2812694" y="2183051"/>
                    <a:pt x="2183051" y="2812694"/>
                    <a:pt x="1406347" y="2812694"/>
                  </a:cubicBezTo>
                  <a:cubicBezTo>
                    <a:pt x="629643" y="2812694"/>
                    <a:pt x="0" y="2183051"/>
                    <a:pt x="0" y="1406347"/>
                  </a:cubicBezTo>
                  <a:cubicBezTo>
                    <a:pt x="0" y="629643"/>
                    <a:pt x="629643" y="0"/>
                    <a:pt x="1406347" y="0"/>
                  </a:cubicBezTo>
                  <a:close/>
                </a:path>
              </a:pathLst>
            </a:custGeom>
            <a:effectLst>
              <a:outerShdw blurRad="304800" algn="ctr" rotWithShape="0">
                <a:srgbClr val="17358D">
                  <a:alpha val="40000"/>
                </a:srgbClr>
              </a:outerShdw>
            </a:effectLst>
          </p:spPr>
        </p:pic>
        <p:pic>
          <p:nvPicPr>
            <p:cNvPr id="99" name="图片 98" descr="图片包含 游戏机, 星星, 夜空, 灯光&#10;&#10;描述已自动生成">
              <a:extLst>
                <a:ext uri="{FF2B5EF4-FFF2-40B4-BE49-F238E27FC236}">
                  <a16:creationId xmlns:a16="http://schemas.microsoft.com/office/drawing/2014/main" id="{8C7E6DE6-D0D3-5B0B-560E-A9AEA549D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0747" y="3558855"/>
              <a:ext cx="3479728" cy="3479728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A5A2EDF-2EAA-BAE8-5AE8-EFD6A9EBC0EE}"/>
              </a:ext>
            </a:extLst>
          </p:cNvPr>
          <p:cNvGrpSpPr/>
          <p:nvPr/>
        </p:nvGrpSpPr>
        <p:grpSpPr>
          <a:xfrm>
            <a:off x="553749" y="1800750"/>
            <a:ext cx="2587256" cy="2587256"/>
            <a:chOff x="2308210" y="-1027055"/>
            <a:chExt cx="3479728" cy="3479728"/>
          </a:xfrm>
        </p:grpSpPr>
        <p:pic>
          <p:nvPicPr>
            <p:cNvPr id="85" name="图片 84" descr="图片包含 室内, 桌子, 橙子, 对&#10;&#10;描述已自动生成">
              <a:extLst>
                <a:ext uri="{FF2B5EF4-FFF2-40B4-BE49-F238E27FC236}">
                  <a16:creationId xmlns:a16="http://schemas.microsoft.com/office/drawing/2014/main" id="{F8A8B1DC-53EA-9BCA-3C15-D1CAC11BD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641727" y="-693538"/>
              <a:ext cx="2812694" cy="2812694"/>
            </a:xfrm>
            <a:custGeom>
              <a:avLst/>
              <a:gdLst>
                <a:gd name="connsiteX0" fmla="*/ 1406347 w 2812694"/>
                <a:gd name="connsiteY0" fmla="*/ 0 h 2812694"/>
                <a:gd name="connsiteX1" fmla="*/ 2812694 w 2812694"/>
                <a:gd name="connsiteY1" fmla="*/ 1406347 h 2812694"/>
                <a:gd name="connsiteX2" fmla="*/ 1406347 w 2812694"/>
                <a:gd name="connsiteY2" fmla="*/ 2812694 h 2812694"/>
                <a:gd name="connsiteX3" fmla="*/ 0 w 2812694"/>
                <a:gd name="connsiteY3" fmla="*/ 1406347 h 2812694"/>
                <a:gd name="connsiteX4" fmla="*/ 1406347 w 2812694"/>
                <a:gd name="connsiteY4" fmla="*/ 0 h 281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694" h="2812694">
                  <a:moveTo>
                    <a:pt x="1406347" y="0"/>
                  </a:moveTo>
                  <a:cubicBezTo>
                    <a:pt x="2183051" y="0"/>
                    <a:pt x="2812694" y="629643"/>
                    <a:pt x="2812694" y="1406347"/>
                  </a:cubicBezTo>
                  <a:cubicBezTo>
                    <a:pt x="2812694" y="2183051"/>
                    <a:pt x="2183051" y="2812694"/>
                    <a:pt x="1406347" y="2812694"/>
                  </a:cubicBezTo>
                  <a:cubicBezTo>
                    <a:pt x="629643" y="2812694"/>
                    <a:pt x="0" y="2183051"/>
                    <a:pt x="0" y="1406347"/>
                  </a:cubicBezTo>
                  <a:cubicBezTo>
                    <a:pt x="0" y="629643"/>
                    <a:pt x="629643" y="0"/>
                    <a:pt x="1406347" y="0"/>
                  </a:cubicBezTo>
                  <a:close/>
                </a:path>
              </a:pathLst>
            </a:custGeom>
            <a:effectLst>
              <a:outerShdw blurRad="304800" algn="ctr" rotWithShape="0">
                <a:srgbClr val="17358D">
                  <a:alpha val="40000"/>
                </a:srgbClr>
              </a:outerShdw>
            </a:effectLst>
          </p:spPr>
        </p:pic>
        <p:pic>
          <p:nvPicPr>
            <p:cNvPr id="100" name="图片 99" descr="图片包含 游戏机, 星星, 夜空, 灯光&#10;&#10;描述已自动生成">
              <a:extLst>
                <a:ext uri="{FF2B5EF4-FFF2-40B4-BE49-F238E27FC236}">
                  <a16:creationId xmlns:a16="http://schemas.microsoft.com/office/drawing/2014/main" id="{198E5E45-FA63-4F10-362F-61C069DB4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08210" y="-1027055"/>
              <a:ext cx="3479728" cy="3479728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AEB8C3D-4E53-AD00-97F2-C6BAC63D533A}"/>
              </a:ext>
            </a:extLst>
          </p:cNvPr>
          <p:cNvGrpSpPr/>
          <p:nvPr/>
        </p:nvGrpSpPr>
        <p:grpSpPr>
          <a:xfrm>
            <a:off x="6174409" y="2425797"/>
            <a:ext cx="2587256" cy="2587256"/>
            <a:chOff x="4381804" y="450084"/>
            <a:chExt cx="3479728" cy="3479728"/>
          </a:xfrm>
        </p:grpSpPr>
        <p:pic>
          <p:nvPicPr>
            <p:cNvPr id="86" name="图片 85" descr="黑暗中亮着的电脑&#10;&#10;中度可信度描述已自动生成">
              <a:extLst>
                <a:ext uri="{FF2B5EF4-FFF2-40B4-BE49-F238E27FC236}">
                  <a16:creationId xmlns:a16="http://schemas.microsoft.com/office/drawing/2014/main" id="{01DD9400-75DD-2EDC-F57A-2D34FE37C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15321" y="783601"/>
              <a:ext cx="2812694" cy="2812694"/>
            </a:xfrm>
            <a:custGeom>
              <a:avLst/>
              <a:gdLst>
                <a:gd name="connsiteX0" fmla="*/ 1406347 w 2812694"/>
                <a:gd name="connsiteY0" fmla="*/ 0 h 2812694"/>
                <a:gd name="connsiteX1" fmla="*/ 2812694 w 2812694"/>
                <a:gd name="connsiteY1" fmla="*/ 1406347 h 2812694"/>
                <a:gd name="connsiteX2" fmla="*/ 1406347 w 2812694"/>
                <a:gd name="connsiteY2" fmla="*/ 2812694 h 2812694"/>
                <a:gd name="connsiteX3" fmla="*/ 0 w 2812694"/>
                <a:gd name="connsiteY3" fmla="*/ 1406347 h 2812694"/>
                <a:gd name="connsiteX4" fmla="*/ 1406347 w 2812694"/>
                <a:gd name="connsiteY4" fmla="*/ 0 h 281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694" h="2812694">
                  <a:moveTo>
                    <a:pt x="1406347" y="0"/>
                  </a:moveTo>
                  <a:cubicBezTo>
                    <a:pt x="2183051" y="0"/>
                    <a:pt x="2812694" y="629643"/>
                    <a:pt x="2812694" y="1406347"/>
                  </a:cubicBezTo>
                  <a:cubicBezTo>
                    <a:pt x="2812694" y="2183051"/>
                    <a:pt x="2183051" y="2812694"/>
                    <a:pt x="1406347" y="2812694"/>
                  </a:cubicBezTo>
                  <a:cubicBezTo>
                    <a:pt x="629643" y="2812694"/>
                    <a:pt x="0" y="2183051"/>
                    <a:pt x="0" y="1406347"/>
                  </a:cubicBezTo>
                  <a:cubicBezTo>
                    <a:pt x="0" y="629643"/>
                    <a:pt x="629643" y="0"/>
                    <a:pt x="1406347" y="0"/>
                  </a:cubicBezTo>
                  <a:close/>
                </a:path>
              </a:pathLst>
            </a:custGeom>
            <a:effectLst>
              <a:outerShdw blurRad="304800" algn="ctr" rotWithShape="0">
                <a:srgbClr val="17358D">
                  <a:alpha val="40000"/>
                </a:srgbClr>
              </a:outerShdw>
            </a:effectLst>
          </p:spPr>
        </p:pic>
        <p:pic>
          <p:nvPicPr>
            <p:cNvPr id="101" name="图片 100" descr="图片包含 游戏机, 星星, 夜空, 灯光&#10;&#10;描述已自动生成">
              <a:extLst>
                <a:ext uri="{FF2B5EF4-FFF2-40B4-BE49-F238E27FC236}">
                  <a16:creationId xmlns:a16="http://schemas.microsoft.com/office/drawing/2014/main" id="{32A8943A-9139-9E5A-2B06-B34CDED09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1804" y="450084"/>
              <a:ext cx="3479728" cy="3479728"/>
            </a:xfrm>
            <a:prstGeom prst="rect">
              <a:avLst/>
            </a:prstGeom>
          </p:spPr>
        </p:pic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5DD3FD5D-6A4A-469A-57E0-9EDC179B20B4}"/>
              </a:ext>
            </a:extLst>
          </p:cNvPr>
          <p:cNvSpPr txBox="1"/>
          <p:nvPr/>
        </p:nvSpPr>
        <p:spPr>
          <a:xfrm>
            <a:off x="1234643" y="1650052"/>
            <a:ext cx="133882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/>
              <a:t>最佳新人奖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A80EEDE-CF24-E5AF-8674-E3C80B6D07C8}"/>
              </a:ext>
            </a:extLst>
          </p:cNvPr>
          <p:cNvSpPr txBox="1"/>
          <p:nvPr/>
        </p:nvSpPr>
        <p:spPr>
          <a:xfrm>
            <a:off x="6840617" y="2312530"/>
            <a:ext cx="151003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/>
              <a:t>最佳销售奖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9E2E0A0-4458-3ADB-F219-92AFFB9ABD49}"/>
              </a:ext>
            </a:extLst>
          </p:cNvPr>
          <p:cNvSpPr txBox="1"/>
          <p:nvPr/>
        </p:nvSpPr>
        <p:spPr>
          <a:xfrm>
            <a:off x="3833280" y="3113316"/>
            <a:ext cx="1395827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/>
              <a:t>最具潜力奖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2B502EA-AFC3-1287-5D3A-6119937452A3}"/>
              </a:ext>
            </a:extLst>
          </p:cNvPr>
          <p:cNvSpPr txBox="1"/>
          <p:nvPr/>
        </p:nvSpPr>
        <p:spPr>
          <a:xfrm>
            <a:off x="9703449" y="2717264"/>
            <a:ext cx="1407202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最佳</a:t>
            </a:r>
            <a:r>
              <a:rPr lang="zh-CN" altLang="en-US" sz="2000" dirty="0"/>
              <a:t>团队</a:t>
            </a:r>
            <a:r>
              <a:rPr lang="zh-CN" altLang="en-US" dirty="0"/>
              <a:t>奖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0F25EB0-6729-ECDD-3F9A-9A63701BB19B}"/>
              </a:ext>
            </a:extLst>
          </p:cNvPr>
          <p:cNvGrpSpPr/>
          <p:nvPr/>
        </p:nvGrpSpPr>
        <p:grpSpPr>
          <a:xfrm>
            <a:off x="797706" y="4013450"/>
            <a:ext cx="2099342" cy="393620"/>
            <a:chOff x="2902934" y="7957255"/>
            <a:chExt cx="2099342" cy="39362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C0C9EC6-2263-FDD9-E93E-12862BA9CD30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高端头戴耳机</a:t>
              </a:r>
            </a:p>
          </p:txBody>
        </p:sp>
        <p:sp>
          <p:nvSpPr>
            <p:cNvPr id="43" name="PA-文本框 6">
              <a:extLst>
                <a:ext uri="{FF2B5EF4-FFF2-40B4-BE49-F238E27FC236}">
                  <a16:creationId xmlns:a16="http://schemas.microsoft.com/office/drawing/2014/main" id="{83E3CEBB-2938-7A06-10A0-E92B0B5FB22C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44" name="PA-文本框 6">
              <a:extLst>
                <a:ext uri="{FF2B5EF4-FFF2-40B4-BE49-F238E27FC236}">
                  <a16:creationId xmlns:a16="http://schemas.microsoft.com/office/drawing/2014/main" id="{9984B066-3C95-3829-ACF4-B7C5341BFB53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5684A69-5178-CE3F-9F46-4C26F0B791E1}"/>
              </a:ext>
            </a:extLst>
          </p:cNvPr>
          <p:cNvGrpSpPr/>
          <p:nvPr/>
        </p:nvGrpSpPr>
        <p:grpSpPr>
          <a:xfrm>
            <a:off x="9357379" y="5043231"/>
            <a:ext cx="2099342" cy="393620"/>
            <a:chOff x="2902934" y="7957255"/>
            <a:chExt cx="2099342" cy="393620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95E0802A-9101-2500-0099-36A9DF47831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团体豪华游</a:t>
              </a:r>
            </a:p>
          </p:txBody>
        </p:sp>
        <p:sp>
          <p:nvSpPr>
            <p:cNvPr id="59" name="PA-文本框 6">
              <a:extLst>
                <a:ext uri="{FF2B5EF4-FFF2-40B4-BE49-F238E27FC236}">
                  <a16:creationId xmlns:a16="http://schemas.microsoft.com/office/drawing/2014/main" id="{19F28118-5120-2E72-A328-2EB1A41D8195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60" name="PA-文本框 6">
              <a:extLst>
                <a:ext uri="{FF2B5EF4-FFF2-40B4-BE49-F238E27FC236}">
                  <a16:creationId xmlns:a16="http://schemas.microsoft.com/office/drawing/2014/main" id="{081EAA49-DCAC-2978-981A-949993E3C35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7A5688A-3409-9A5B-0185-6EB3608B1D47}"/>
              </a:ext>
            </a:extLst>
          </p:cNvPr>
          <p:cNvGrpSpPr/>
          <p:nvPr/>
        </p:nvGrpSpPr>
        <p:grpSpPr>
          <a:xfrm>
            <a:off x="3481522" y="5439283"/>
            <a:ext cx="2099342" cy="393620"/>
            <a:chOff x="2902934" y="7957255"/>
            <a:chExt cx="2099342" cy="39362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17D976C7-D6E8-622E-BE1E-DA82A5047AE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智能手机</a:t>
              </a:r>
            </a:p>
          </p:txBody>
        </p:sp>
        <p:sp>
          <p:nvSpPr>
            <p:cNvPr id="47" name="PA-文本框 6">
              <a:extLst>
                <a:ext uri="{FF2B5EF4-FFF2-40B4-BE49-F238E27FC236}">
                  <a16:creationId xmlns:a16="http://schemas.microsoft.com/office/drawing/2014/main" id="{507E92C0-9336-6D15-6899-049F2B65CD5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48" name="PA-文本框 6">
              <a:extLst>
                <a:ext uri="{FF2B5EF4-FFF2-40B4-BE49-F238E27FC236}">
                  <a16:creationId xmlns:a16="http://schemas.microsoft.com/office/drawing/2014/main" id="{1CEDECA7-4318-2249-EFB9-A84D5D9E456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00E2840-176C-EF61-2923-D68A16F80C3A}"/>
              </a:ext>
            </a:extLst>
          </p:cNvPr>
          <p:cNvGrpSpPr/>
          <p:nvPr/>
        </p:nvGrpSpPr>
        <p:grpSpPr>
          <a:xfrm>
            <a:off x="6418366" y="4638497"/>
            <a:ext cx="2099342" cy="393620"/>
            <a:chOff x="2902934" y="7957255"/>
            <a:chExt cx="2099342" cy="393620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297C15EC-B7D3-D6EE-07EF-8BF237B9F07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笔记本电脑</a:t>
              </a:r>
            </a:p>
          </p:txBody>
        </p:sp>
        <p:sp>
          <p:nvSpPr>
            <p:cNvPr id="51" name="PA-文本框 6">
              <a:extLst>
                <a:ext uri="{FF2B5EF4-FFF2-40B4-BE49-F238E27FC236}">
                  <a16:creationId xmlns:a16="http://schemas.microsoft.com/office/drawing/2014/main" id="{60674A67-6732-4A67-807F-2FCCF04AD0B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54" name="PA-文本框 6">
              <a:extLst>
                <a:ext uri="{FF2B5EF4-FFF2-40B4-BE49-F238E27FC236}">
                  <a16:creationId xmlns:a16="http://schemas.microsoft.com/office/drawing/2014/main" id="{9AF16920-5AB7-2C99-E3CD-4559EA57CB1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id="{2CD06752-1AC6-D4D3-7040-2BFBB676A46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893609" y="-161117"/>
            <a:ext cx="2298391" cy="1896020"/>
          </a:xfrm>
          <a:prstGeom prst="rect">
            <a:avLst/>
          </a:prstGeom>
        </p:spPr>
      </p:pic>
      <p:pic>
        <p:nvPicPr>
          <p:cNvPr id="96" name="图片 95">
            <a:extLst>
              <a:ext uri="{FF2B5EF4-FFF2-40B4-BE49-F238E27FC236}">
                <a16:creationId xmlns:a16="http://schemas.microsoft.com/office/drawing/2014/main" id="{0F6B3EEB-0E36-A8C5-3524-C0F65ACCBE4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273846" y="4733750"/>
            <a:ext cx="2298391" cy="18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422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DE2B28AC-509D-B486-FC0F-991D9E0F25BF}"/>
              </a:ext>
            </a:extLst>
          </p:cNvPr>
          <p:cNvGrpSpPr/>
          <p:nvPr/>
        </p:nvGrpSpPr>
        <p:grpSpPr>
          <a:xfrm>
            <a:off x="3239617" y="840787"/>
            <a:ext cx="5712766" cy="5452967"/>
            <a:chOff x="3239617" y="840787"/>
            <a:chExt cx="5712766" cy="5452967"/>
          </a:xfrm>
        </p:grpSpPr>
        <p:pic>
          <p:nvPicPr>
            <p:cNvPr id="90" name="图片 89" descr="图片包含 游戏机, 装饰品, 伞&#10;&#10;描述已自动生成">
              <a:extLst>
                <a:ext uri="{FF2B5EF4-FFF2-40B4-BE49-F238E27FC236}">
                  <a16:creationId xmlns:a16="http://schemas.microsoft.com/office/drawing/2014/main" id="{0E15CBE3-4307-92D4-4266-B91B33A99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239617" y="1124967"/>
              <a:ext cx="5712766" cy="5168787"/>
            </a:xfrm>
            <a:custGeom>
              <a:avLst/>
              <a:gdLst>
                <a:gd name="connsiteX0" fmla="*/ 3437656 w 6856127"/>
                <a:gd name="connsiteY0" fmla="*/ 0 h 6203274"/>
                <a:gd name="connsiteX1" fmla="*/ 6839414 w 6856127"/>
                <a:gd name="connsiteY1" fmla="*/ 2772513 h 6203274"/>
                <a:gd name="connsiteX2" fmla="*/ 6856127 w 6856127"/>
                <a:gd name="connsiteY2" fmla="*/ 2866100 h 6203274"/>
                <a:gd name="connsiteX3" fmla="*/ 6856127 w 6856127"/>
                <a:gd name="connsiteY3" fmla="*/ 4078506 h 6203274"/>
                <a:gd name="connsiteX4" fmla="*/ 6839414 w 6856127"/>
                <a:gd name="connsiteY4" fmla="*/ 4172093 h 6203274"/>
                <a:gd name="connsiteX5" fmla="*/ 5646363 w 6856127"/>
                <a:gd name="connsiteY5" fmla="*/ 6151701 h 6203274"/>
                <a:gd name="connsiteX6" fmla="*/ 5577395 w 6856127"/>
                <a:gd name="connsiteY6" fmla="*/ 6203274 h 6203274"/>
                <a:gd name="connsiteX7" fmla="*/ 1297917 w 6856127"/>
                <a:gd name="connsiteY7" fmla="*/ 6203274 h 6203274"/>
                <a:gd name="connsiteX8" fmla="*/ 1228949 w 6856127"/>
                <a:gd name="connsiteY8" fmla="*/ 6151701 h 6203274"/>
                <a:gd name="connsiteX9" fmla="*/ 5362 w 6856127"/>
                <a:gd name="connsiteY9" fmla="*/ 4001101 h 6203274"/>
                <a:gd name="connsiteX10" fmla="*/ 0 w 6856127"/>
                <a:gd name="connsiteY10" fmla="*/ 3958905 h 6203274"/>
                <a:gd name="connsiteX11" fmla="*/ 0 w 6856127"/>
                <a:gd name="connsiteY11" fmla="*/ 2985701 h 6203274"/>
                <a:gd name="connsiteX12" fmla="*/ 5362 w 6856127"/>
                <a:gd name="connsiteY12" fmla="*/ 2943506 h 6203274"/>
                <a:gd name="connsiteX13" fmla="*/ 3437656 w 6856127"/>
                <a:gd name="connsiteY13" fmla="*/ 0 h 620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56127" h="6203274">
                  <a:moveTo>
                    <a:pt x="3437656" y="0"/>
                  </a:moveTo>
                  <a:cubicBezTo>
                    <a:pt x="5115644" y="0"/>
                    <a:pt x="6515635" y="1190243"/>
                    <a:pt x="6839414" y="2772513"/>
                  </a:cubicBezTo>
                  <a:lnTo>
                    <a:pt x="6856127" y="2866100"/>
                  </a:lnTo>
                  <a:lnTo>
                    <a:pt x="6856127" y="4078506"/>
                  </a:lnTo>
                  <a:lnTo>
                    <a:pt x="6839414" y="4172093"/>
                  </a:lnTo>
                  <a:cubicBezTo>
                    <a:pt x="6677525" y="4963228"/>
                    <a:pt x="6246582" y="5656357"/>
                    <a:pt x="5646363" y="6151701"/>
                  </a:cubicBezTo>
                  <a:lnTo>
                    <a:pt x="5577395" y="6203274"/>
                  </a:lnTo>
                  <a:lnTo>
                    <a:pt x="1297917" y="6203274"/>
                  </a:lnTo>
                  <a:lnTo>
                    <a:pt x="1228949" y="6151701"/>
                  </a:lnTo>
                  <a:cubicBezTo>
                    <a:pt x="585858" y="5620975"/>
                    <a:pt x="137088" y="4863201"/>
                    <a:pt x="5362" y="4001101"/>
                  </a:cubicBezTo>
                  <a:lnTo>
                    <a:pt x="0" y="3958905"/>
                  </a:lnTo>
                  <a:lnTo>
                    <a:pt x="0" y="2985701"/>
                  </a:lnTo>
                  <a:lnTo>
                    <a:pt x="5362" y="2943506"/>
                  </a:lnTo>
                  <a:cubicBezTo>
                    <a:pt x="260033" y="1276779"/>
                    <a:pt x="1699741" y="0"/>
                    <a:pt x="3437656" y="0"/>
                  </a:cubicBezTo>
                  <a:close/>
                </a:path>
              </a:pathLst>
            </a:custGeom>
          </p:spPr>
        </p:pic>
        <p:pic>
          <p:nvPicPr>
            <p:cNvPr id="87" name="图片 86" descr="形状, 正方形&#10;&#10;描述已自动生成">
              <a:extLst>
                <a:ext uri="{FF2B5EF4-FFF2-40B4-BE49-F238E27FC236}">
                  <a16:creationId xmlns:a16="http://schemas.microsoft.com/office/drawing/2014/main" id="{34690C1D-66FF-A8A5-5B6B-59DC489BC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3159" y="840787"/>
              <a:ext cx="3385682" cy="3385682"/>
            </a:xfrm>
            <a:prstGeom prst="rect">
              <a:avLst/>
            </a:prstGeom>
          </p:spPr>
        </p:pic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ABC9F50-CEA3-D667-A78F-1D8D52954FB6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参与方式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8253880-DC3A-44C5-3232-4CC51CCC5AEB}"/>
              </a:ext>
            </a:extLst>
          </p:cNvPr>
          <p:cNvSpPr/>
          <p:nvPr/>
        </p:nvSpPr>
        <p:spPr>
          <a:xfrm>
            <a:off x="4833708" y="4377692"/>
            <a:ext cx="2433722" cy="433324"/>
          </a:xfrm>
          <a:prstGeom prst="rect">
            <a:avLst/>
          </a:prstGeom>
          <a:effectLst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一键扫码</a:t>
            </a:r>
            <a:endParaRPr lang="en-US" altLang="zh-CN" sz="2400" b="1" spc="3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39" name="图形 38">
            <a:extLst>
              <a:ext uri="{FF2B5EF4-FFF2-40B4-BE49-F238E27FC236}">
                <a16:creationId xmlns:a16="http://schemas.microsoft.com/office/drawing/2014/main" id="{35B3E613-0CFF-6DCD-03F0-A3C9D3CC6B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51094" y="1617751"/>
            <a:ext cx="1889812" cy="1889812"/>
          </a:xfrm>
          <a:prstGeom prst="rect">
            <a:avLst/>
          </a:prstGeom>
          <a:effectLst/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E7AB723F-03E4-9F96-DA82-375A6CE20F63}"/>
              </a:ext>
            </a:extLst>
          </p:cNvPr>
          <p:cNvGrpSpPr/>
          <p:nvPr/>
        </p:nvGrpSpPr>
        <p:grpSpPr>
          <a:xfrm>
            <a:off x="10467845" y="6151021"/>
            <a:ext cx="1724155" cy="709488"/>
            <a:chOff x="10467845" y="6151021"/>
            <a:chExt cx="1724155" cy="709488"/>
          </a:xfrm>
        </p:grpSpPr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BCD76746-F425-50FA-175A-BF453FCA3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68662" y="6151021"/>
              <a:ext cx="923338" cy="704098"/>
            </a:xfrm>
            <a:prstGeom prst="rect">
              <a:avLst/>
            </a:prstGeom>
          </p:spPr>
        </p:pic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78F4464D-84C0-0F8D-FA5B-4379D62BE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67845" y="6156010"/>
              <a:ext cx="923338" cy="701990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FB5A5256-3D77-4486-5EA1-4074EF9F9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06993" y="6280788"/>
              <a:ext cx="1127821" cy="579721"/>
            </a:xfrm>
            <a:prstGeom prst="rect">
              <a:avLst/>
            </a:prstGeom>
          </p:spPr>
        </p:pic>
      </p:grpSp>
      <p:pic>
        <p:nvPicPr>
          <p:cNvPr id="82" name="图片 81" descr="图片包含 游戏机, 装饰品, 伞&#10;&#10;描述已自动生成">
            <a:extLst>
              <a:ext uri="{FF2B5EF4-FFF2-40B4-BE49-F238E27FC236}">
                <a16:creationId xmlns:a16="http://schemas.microsoft.com/office/drawing/2014/main" id="{291F773D-587A-8885-8D6D-1119C5B2CA0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244" y="2873089"/>
            <a:ext cx="2550672" cy="2307793"/>
          </a:xfrm>
          <a:custGeom>
            <a:avLst/>
            <a:gdLst>
              <a:gd name="connsiteX0" fmla="*/ 3437656 w 6856127"/>
              <a:gd name="connsiteY0" fmla="*/ 0 h 6203274"/>
              <a:gd name="connsiteX1" fmla="*/ 6839414 w 6856127"/>
              <a:gd name="connsiteY1" fmla="*/ 2772513 h 6203274"/>
              <a:gd name="connsiteX2" fmla="*/ 6856127 w 6856127"/>
              <a:gd name="connsiteY2" fmla="*/ 2866100 h 6203274"/>
              <a:gd name="connsiteX3" fmla="*/ 6856127 w 6856127"/>
              <a:gd name="connsiteY3" fmla="*/ 4078506 h 6203274"/>
              <a:gd name="connsiteX4" fmla="*/ 6839414 w 6856127"/>
              <a:gd name="connsiteY4" fmla="*/ 4172093 h 6203274"/>
              <a:gd name="connsiteX5" fmla="*/ 5646363 w 6856127"/>
              <a:gd name="connsiteY5" fmla="*/ 6151701 h 6203274"/>
              <a:gd name="connsiteX6" fmla="*/ 5577395 w 6856127"/>
              <a:gd name="connsiteY6" fmla="*/ 6203274 h 6203274"/>
              <a:gd name="connsiteX7" fmla="*/ 1297917 w 6856127"/>
              <a:gd name="connsiteY7" fmla="*/ 6203274 h 6203274"/>
              <a:gd name="connsiteX8" fmla="*/ 1228949 w 6856127"/>
              <a:gd name="connsiteY8" fmla="*/ 6151701 h 6203274"/>
              <a:gd name="connsiteX9" fmla="*/ 5362 w 6856127"/>
              <a:gd name="connsiteY9" fmla="*/ 4001101 h 6203274"/>
              <a:gd name="connsiteX10" fmla="*/ 0 w 6856127"/>
              <a:gd name="connsiteY10" fmla="*/ 3958905 h 6203274"/>
              <a:gd name="connsiteX11" fmla="*/ 0 w 6856127"/>
              <a:gd name="connsiteY11" fmla="*/ 2985701 h 6203274"/>
              <a:gd name="connsiteX12" fmla="*/ 5362 w 6856127"/>
              <a:gd name="connsiteY12" fmla="*/ 2943506 h 6203274"/>
              <a:gd name="connsiteX13" fmla="*/ 3437656 w 6856127"/>
              <a:gd name="connsiteY13" fmla="*/ 0 h 620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856127" h="6203274">
                <a:moveTo>
                  <a:pt x="3437656" y="0"/>
                </a:moveTo>
                <a:cubicBezTo>
                  <a:pt x="5115644" y="0"/>
                  <a:pt x="6515635" y="1190243"/>
                  <a:pt x="6839414" y="2772513"/>
                </a:cubicBezTo>
                <a:lnTo>
                  <a:pt x="6856127" y="2866100"/>
                </a:lnTo>
                <a:lnTo>
                  <a:pt x="6856127" y="4078506"/>
                </a:lnTo>
                <a:lnTo>
                  <a:pt x="6839414" y="4172093"/>
                </a:lnTo>
                <a:cubicBezTo>
                  <a:pt x="6677525" y="4963228"/>
                  <a:pt x="6246582" y="5656357"/>
                  <a:pt x="5646363" y="6151701"/>
                </a:cubicBezTo>
                <a:lnTo>
                  <a:pt x="5577395" y="6203274"/>
                </a:lnTo>
                <a:lnTo>
                  <a:pt x="1297917" y="6203274"/>
                </a:lnTo>
                <a:lnTo>
                  <a:pt x="1228949" y="6151701"/>
                </a:lnTo>
                <a:cubicBezTo>
                  <a:pt x="585858" y="5620975"/>
                  <a:pt x="137088" y="4863201"/>
                  <a:pt x="5362" y="4001101"/>
                </a:cubicBezTo>
                <a:lnTo>
                  <a:pt x="0" y="3958905"/>
                </a:lnTo>
                <a:lnTo>
                  <a:pt x="0" y="2985701"/>
                </a:lnTo>
                <a:lnTo>
                  <a:pt x="5362" y="2943506"/>
                </a:lnTo>
                <a:cubicBezTo>
                  <a:pt x="260033" y="1276779"/>
                  <a:pt x="1699741" y="0"/>
                  <a:pt x="3437656" y="0"/>
                </a:cubicBezTo>
                <a:close/>
              </a:path>
            </a:pathLst>
          </a:custGeom>
        </p:spPr>
      </p:pic>
      <p:pic>
        <p:nvPicPr>
          <p:cNvPr id="84" name="图片 83" descr="形状, 正方形&#10;&#10;描述已自动生成">
            <a:extLst>
              <a:ext uri="{FF2B5EF4-FFF2-40B4-BE49-F238E27FC236}">
                <a16:creationId xmlns:a16="http://schemas.microsoft.com/office/drawing/2014/main" id="{2A8DA5C4-1261-5C70-A501-2115938BEA0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358" y="2728966"/>
            <a:ext cx="1542444" cy="1542444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B292C9F9-E27C-3BF6-4705-05F70705F5A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506583" y="3069622"/>
            <a:ext cx="861995" cy="861995"/>
          </a:xfrm>
          <a:prstGeom prst="rect">
            <a:avLst/>
          </a:prstGeom>
          <a:effectLst/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08E46945-1231-B781-E0B9-1B4D1C9DB772}"/>
              </a:ext>
            </a:extLst>
          </p:cNvPr>
          <p:cNvSpPr/>
          <p:nvPr/>
        </p:nvSpPr>
        <p:spPr>
          <a:xfrm>
            <a:off x="2234511" y="4158033"/>
            <a:ext cx="1822512" cy="433324"/>
          </a:xfrm>
          <a:prstGeom prst="rect">
            <a:avLst/>
          </a:prstGeom>
          <a:effectLst/>
        </p:spPr>
        <p:txBody>
          <a:bodyPr wrap="squar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电话拨打</a:t>
            </a:r>
            <a:endParaRPr lang="en-US" altLang="zh-CN" sz="1600" spc="3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5BFFE4C5-A803-BC80-6730-630167AF5FA6}"/>
              </a:ext>
            </a:extLst>
          </p:cNvPr>
          <p:cNvSpPr/>
          <p:nvPr/>
        </p:nvSpPr>
        <p:spPr>
          <a:xfrm>
            <a:off x="2234511" y="4377692"/>
            <a:ext cx="2184335" cy="463280"/>
          </a:xfrm>
          <a:prstGeom prst="rect">
            <a:avLst/>
          </a:prstGeom>
          <a:effectLst/>
        </p:spPr>
        <p:txBody>
          <a:bodyPr wrap="squar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6666-8888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5CA44A0-991E-FD73-3BFB-29A3BD4F3EDA}"/>
              </a:ext>
            </a:extLst>
          </p:cNvPr>
          <p:cNvGrpSpPr/>
          <p:nvPr/>
        </p:nvGrpSpPr>
        <p:grpSpPr>
          <a:xfrm>
            <a:off x="8977362" y="2728966"/>
            <a:ext cx="2550672" cy="2451916"/>
            <a:chOff x="8672566" y="2728966"/>
            <a:chExt cx="2550672" cy="2451916"/>
          </a:xfrm>
        </p:grpSpPr>
        <p:pic>
          <p:nvPicPr>
            <p:cNvPr id="88" name="图片 87" descr="图片包含 游戏机, 装饰品, 伞&#10;&#10;描述已自动生成">
              <a:extLst>
                <a:ext uri="{FF2B5EF4-FFF2-40B4-BE49-F238E27FC236}">
                  <a16:creationId xmlns:a16="http://schemas.microsoft.com/office/drawing/2014/main" id="{41D57C5E-3705-3717-1BED-D0D5DC047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672566" y="2873089"/>
              <a:ext cx="2550672" cy="2307793"/>
            </a:xfrm>
            <a:custGeom>
              <a:avLst/>
              <a:gdLst>
                <a:gd name="connsiteX0" fmla="*/ 3437656 w 6856127"/>
                <a:gd name="connsiteY0" fmla="*/ 0 h 6203274"/>
                <a:gd name="connsiteX1" fmla="*/ 6839414 w 6856127"/>
                <a:gd name="connsiteY1" fmla="*/ 2772513 h 6203274"/>
                <a:gd name="connsiteX2" fmla="*/ 6856127 w 6856127"/>
                <a:gd name="connsiteY2" fmla="*/ 2866100 h 6203274"/>
                <a:gd name="connsiteX3" fmla="*/ 6856127 w 6856127"/>
                <a:gd name="connsiteY3" fmla="*/ 4078506 h 6203274"/>
                <a:gd name="connsiteX4" fmla="*/ 6839414 w 6856127"/>
                <a:gd name="connsiteY4" fmla="*/ 4172093 h 6203274"/>
                <a:gd name="connsiteX5" fmla="*/ 5646363 w 6856127"/>
                <a:gd name="connsiteY5" fmla="*/ 6151701 h 6203274"/>
                <a:gd name="connsiteX6" fmla="*/ 5577395 w 6856127"/>
                <a:gd name="connsiteY6" fmla="*/ 6203274 h 6203274"/>
                <a:gd name="connsiteX7" fmla="*/ 1297917 w 6856127"/>
                <a:gd name="connsiteY7" fmla="*/ 6203274 h 6203274"/>
                <a:gd name="connsiteX8" fmla="*/ 1228949 w 6856127"/>
                <a:gd name="connsiteY8" fmla="*/ 6151701 h 6203274"/>
                <a:gd name="connsiteX9" fmla="*/ 5362 w 6856127"/>
                <a:gd name="connsiteY9" fmla="*/ 4001101 h 6203274"/>
                <a:gd name="connsiteX10" fmla="*/ 0 w 6856127"/>
                <a:gd name="connsiteY10" fmla="*/ 3958905 h 6203274"/>
                <a:gd name="connsiteX11" fmla="*/ 0 w 6856127"/>
                <a:gd name="connsiteY11" fmla="*/ 2985701 h 6203274"/>
                <a:gd name="connsiteX12" fmla="*/ 5362 w 6856127"/>
                <a:gd name="connsiteY12" fmla="*/ 2943506 h 6203274"/>
                <a:gd name="connsiteX13" fmla="*/ 3437656 w 6856127"/>
                <a:gd name="connsiteY13" fmla="*/ 0 h 620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56127" h="6203274">
                  <a:moveTo>
                    <a:pt x="3437656" y="0"/>
                  </a:moveTo>
                  <a:cubicBezTo>
                    <a:pt x="5115644" y="0"/>
                    <a:pt x="6515635" y="1190243"/>
                    <a:pt x="6839414" y="2772513"/>
                  </a:cubicBezTo>
                  <a:lnTo>
                    <a:pt x="6856127" y="2866100"/>
                  </a:lnTo>
                  <a:lnTo>
                    <a:pt x="6856127" y="4078506"/>
                  </a:lnTo>
                  <a:lnTo>
                    <a:pt x="6839414" y="4172093"/>
                  </a:lnTo>
                  <a:cubicBezTo>
                    <a:pt x="6677525" y="4963228"/>
                    <a:pt x="6246582" y="5656357"/>
                    <a:pt x="5646363" y="6151701"/>
                  </a:cubicBezTo>
                  <a:lnTo>
                    <a:pt x="5577395" y="6203274"/>
                  </a:lnTo>
                  <a:lnTo>
                    <a:pt x="1297917" y="6203274"/>
                  </a:lnTo>
                  <a:lnTo>
                    <a:pt x="1228949" y="6151701"/>
                  </a:lnTo>
                  <a:cubicBezTo>
                    <a:pt x="585858" y="5620975"/>
                    <a:pt x="137088" y="4863201"/>
                    <a:pt x="5362" y="4001101"/>
                  </a:cubicBezTo>
                  <a:lnTo>
                    <a:pt x="0" y="3958905"/>
                  </a:lnTo>
                  <a:lnTo>
                    <a:pt x="0" y="2985701"/>
                  </a:lnTo>
                  <a:lnTo>
                    <a:pt x="5362" y="2943506"/>
                  </a:lnTo>
                  <a:cubicBezTo>
                    <a:pt x="260033" y="1276779"/>
                    <a:pt x="1699741" y="0"/>
                    <a:pt x="3437656" y="0"/>
                  </a:cubicBezTo>
                  <a:close/>
                </a:path>
              </a:pathLst>
            </a:custGeom>
          </p:spPr>
        </p:pic>
        <p:pic>
          <p:nvPicPr>
            <p:cNvPr id="86" name="图片 85" descr="形状, 正方形&#10;&#10;描述已自动生成">
              <a:extLst>
                <a:ext uri="{FF2B5EF4-FFF2-40B4-BE49-F238E27FC236}">
                  <a16:creationId xmlns:a16="http://schemas.microsoft.com/office/drawing/2014/main" id="{C7339017-B1F6-B371-A278-A2E09A945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75702" y="2728966"/>
              <a:ext cx="1544400" cy="1544400"/>
            </a:xfrm>
            <a:prstGeom prst="rect">
              <a:avLst/>
            </a:prstGeom>
          </p:spPr>
        </p:pic>
      </p:grpSp>
      <p:pic>
        <p:nvPicPr>
          <p:cNvPr id="43" name="图形 42">
            <a:extLst>
              <a:ext uri="{FF2B5EF4-FFF2-40B4-BE49-F238E27FC236}">
                <a16:creationId xmlns:a16="http://schemas.microsoft.com/office/drawing/2014/main" id="{A8F92EB2-2346-DB85-1066-3E42F45917B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821154" y="3069622"/>
            <a:ext cx="863088" cy="863088"/>
          </a:xfrm>
          <a:prstGeom prst="rect">
            <a:avLst/>
          </a:prstGeom>
          <a:effectLst/>
        </p:spPr>
      </p:pic>
      <p:sp>
        <p:nvSpPr>
          <p:cNvPr id="77" name="矩形 76">
            <a:extLst>
              <a:ext uri="{FF2B5EF4-FFF2-40B4-BE49-F238E27FC236}">
                <a16:creationId xmlns:a16="http://schemas.microsoft.com/office/drawing/2014/main" id="{F3A5EA74-9F64-FA7D-7CFB-CDE825539A1A}"/>
              </a:ext>
            </a:extLst>
          </p:cNvPr>
          <p:cNvSpPr/>
          <p:nvPr/>
        </p:nvSpPr>
        <p:spPr>
          <a:xfrm>
            <a:off x="7560476" y="4158033"/>
            <a:ext cx="2433722" cy="433324"/>
          </a:xfrm>
          <a:prstGeom prst="rect">
            <a:avLst/>
          </a:prstGeom>
          <a:effectLst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官方微博</a:t>
            </a:r>
            <a:endParaRPr lang="en-US" altLang="zh-CN" sz="1600" spc="30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866B7812-243D-1EB9-6BB2-64745EE48E53}"/>
              </a:ext>
            </a:extLst>
          </p:cNvPr>
          <p:cNvSpPr/>
          <p:nvPr/>
        </p:nvSpPr>
        <p:spPr>
          <a:xfrm>
            <a:off x="6846591" y="4377692"/>
            <a:ext cx="3147608" cy="463280"/>
          </a:xfrm>
          <a:prstGeom prst="rect">
            <a:avLst/>
          </a:prstGeom>
          <a:effectLst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XXXXXXX</a:t>
            </a:r>
          </a:p>
        </p:txBody>
      </p:sp>
    </p:spTree>
    <p:extLst>
      <p:ext uri="{BB962C8B-B14F-4D97-AF65-F5344CB8AC3E}">
        <p14:creationId xmlns:p14="http://schemas.microsoft.com/office/powerpoint/2010/main" val="28895289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6227D89-0B13-BCB3-19A7-99E7DDE2172E}"/>
              </a:ext>
            </a:extLst>
          </p:cNvPr>
          <p:cNvGrpSpPr/>
          <p:nvPr/>
        </p:nvGrpSpPr>
        <p:grpSpPr>
          <a:xfrm>
            <a:off x="4984124" y="5254354"/>
            <a:ext cx="2223751" cy="609098"/>
            <a:chOff x="4984124" y="5254354"/>
            <a:chExt cx="2223751" cy="609098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1B437D3-FA9A-A5BC-2623-B6ED28EDEF38}"/>
                </a:ext>
              </a:extLst>
            </p:cNvPr>
            <p:cNvSpPr/>
            <p:nvPr userDrawn="1"/>
          </p:nvSpPr>
          <p:spPr>
            <a:xfrm rot="16200000">
              <a:off x="5847974" y="4447366"/>
              <a:ext cx="496052" cy="2223751"/>
            </a:xfrm>
            <a:custGeom>
              <a:avLst/>
              <a:gdLst>
                <a:gd name="connsiteX0" fmla="*/ 3185899 w 3750335"/>
                <a:gd name="connsiteY0" fmla="*/ 5757854 h 5923743"/>
                <a:gd name="connsiteX1" fmla="*/ 3098601 w 3750335"/>
                <a:gd name="connsiteY1" fmla="*/ 5757854 h 5923743"/>
                <a:gd name="connsiteX2" fmla="*/ 3041595 w 3750335"/>
                <a:gd name="connsiteY2" fmla="*/ 5793155 h 5923743"/>
                <a:gd name="connsiteX3" fmla="*/ 2858173 w 3750335"/>
                <a:gd name="connsiteY3" fmla="*/ 5918854 h 5923743"/>
                <a:gd name="connsiteX4" fmla="*/ 2773022 w 3750335"/>
                <a:gd name="connsiteY4" fmla="*/ 5923624 h 5923743"/>
                <a:gd name="connsiteX5" fmla="*/ 938812 w 3750335"/>
                <a:gd name="connsiteY5" fmla="*/ 5923147 h 5923743"/>
                <a:gd name="connsiteX6" fmla="*/ 771610 w 3750335"/>
                <a:gd name="connsiteY6" fmla="*/ 5875204 h 5923743"/>
                <a:gd name="connsiteX7" fmla="*/ 713173 w 3750335"/>
                <a:gd name="connsiteY7" fmla="*/ 5802933 h 5923743"/>
                <a:gd name="connsiteX8" fmla="*/ 635416 w 3750335"/>
                <a:gd name="connsiteY8" fmla="*/ 5756899 h 5923743"/>
                <a:gd name="connsiteX9" fmla="*/ 422180 w 3750335"/>
                <a:gd name="connsiteY9" fmla="*/ 5746404 h 5923743"/>
                <a:gd name="connsiteX10" fmla="*/ 256886 w 3750335"/>
                <a:gd name="connsiteY10" fmla="*/ 5540563 h 5923743"/>
                <a:gd name="connsiteX11" fmla="*/ 251639 w 3750335"/>
                <a:gd name="connsiteY11" fmla="*/ 5403892 h 5923743"/>
                <a:gd name="connsiteX12" fmla="*/ 197257 w 3750335"/>
                <a:gd name="connsiteY12" fmla="*/ 5346170 h 5923743"/>
                <a:gd name="connsiteX13" fmla="*/ 131426 w 3750335"/>
                <a:gd name="connsiteY13" fmla="*/ 5328520 h 5923743"/>
                <a:gd name="connsiteX14" fmla="*/ 5488 w 3750335"/>
                <a:gd name="connsiteY14" fmla="*/ 5155593 h 5923743"/>
                <a:gd name="connsiteX15" fmla="*/ 1 w 3750335"/>
                <a:gd name="connsiteY15" fmla="*/ 5058993 h 5923743"/>
                <a:gd name="connsiteX16" fmla="*/ 1 w 3750335"/>
                <a:gd name="connsiteY16" fmla="*/ 829815 h 5923743"/>
                <a:gd name="connsiteX17" fmla="*/ 21468 w 3750335"/>
                <a:gd name="connsiteY17" fmla="*/ 707216 h 5923743"/>
                <a:gd name="connsiteX18" fmla="*/ 189385 w 3750335"/>
                <a:gd name="connsiteY18" fmla="*/ 578416 h 5923743"/>
                <a:gd name="connsiteX19" fmla="*/ 251639 w 3750335"/>
                <a:gd name="connsiteY19" fmla="*/ 504713 h 5923743"/>
                <a:gd name="connsiteX20" fmla="*/ 269766 w 3750335"/>
                <a:gd name="connsiteY20" fmla="*/ 327017 h 5923743"/>
                <a:gd name="connsiteX21" fmla="*/ 467021 w 3750335"/>
                <a:gd name="connsiteY21" fmla="*/ 177227 h 5923743"/>
                <a:gd name="connsiteX22" fmla="*/ 646626 w 3750335"/>
                <a:gd name="connsiteY22" fmla="*/ 171979 h 5923743"/>
                <a:gd name="connsiteX23" fmla="*/ 705063 w 3750335"/>
                <a:gd name="connsiteY23" fmla="*/ 135963 h 5923743"/>
                <a:gd name="connsiteX24" fmla="*/ 930225 w 3750335"/>
                <a:gd name="connsiteY24" fmla="*/ 1200 h 5923743"/>
                <a:gd name="connsiteX25" fmla="*/ 2818818 w 3750335"/>
                <a:gd name="connsiteY25" fmla="*/ 961 h 5923743"/>
                <a:gd name="connsiteX26" fmla="*/ 2968369 w 3750335"/>
                <a:gd name="connsiteY26" fmla="*/ 41748 h 5923743"/>
                <a:gd name="connsiteX27" fmla="*/ 3044934 w 3750335"/>
                <a:gd name="connsiteY27" fmla="*/ 138825 h 5923743"/>
                <a:gd name="connsiteX28" fmla="*/ 3099077 w 3750335"/>
                <a:gd name="connsiteY28" fmla="*/ 172218 h 5923743"/>
                <a:gd name="connsiteX29" fmla="*/ 3295855 w 3750335"/>
                <a:gd name="connsiteY29" fmla="*/ 177704 h 5923743"/>
                <a:gd name="connsiteX30" fmla="*/ 3497404 w 3750335"/>
                <a:gd name="connsiteY30" fmla="*/ 368519 h 5923743"/>
                <a:gd name="connsiteX31" fmla="*/ 3503367 w 3750335"/>
                <a:gd name="connsiteY31" fmla="*/ 488017 h 5923743"/>
                <a:gd name="connsiteX32" fmla="*/ 3577308 w 3750335"/>
                <a:gd name="connsiteY32" fmla="*/ 583663 h 5923743"/>
                <a:gd name="connsiteX33" fmla="*/ 3743794 w 3750335"/>
                <a:gd name="connsiteY33" fmla="*/ 790697 h 5923743"/>
                <a:gd name="connsiteX34" fmla="*/ 3748803 w 3750335"/>
                <a:gd name="connsiteY34" fmla="*/ 1170658 h 5923743"/>
                <a:gd name="connsiteX35" fmla="*/ 3749041 w 3750335"/>
                <a:gd name="connsiteY35" fmla="*/ 5070681 h 5923743"/>
                <a:gd name="connsiteX36" fmla="*/ 3729006 w 3750335"/>
                <a:gd name="connsiteY36" fmla="*/ 5208067 h 5923743"/>
                <a:gd name="connsiteX37" fmla="*/ 3583271 w 3750335"/>
                <a:gd name="connsiteY37" fmla="*/ 5339253 h 5923743"/>
                <a:gd name="connsiteX38" fmla="*/ 3574684 w 3750335"/>
                <a:gd name="connsiteY38" fmla="*/ 5340446 h 5923743"/>
                <a:gd name="connsiteX39" fmla="*/ 3503606 w 3750335"/>
                <a:gd name="connsiteY39" fmla="*/ 5432991 h 5923743"/>
                <a:gd name="connsiteX40" fmla="*/ 3493349 w 3750335"/>
                <a:gd name="connsiteY40" fmla="*/ 5580395 h 5923743"/>
                <a:gd name="connsiteX41" fmla="*/ 3304204 w 3750335"/>
                <a:gd name="connsiteY41" fmla="*/ 5752845 h 5923743"/>
                <a:gd name="connsiteX42" fmla="*/ 3185899 w 3750335"/>
                <a:gd name="connsiteY42" fmla="*/ 5757854 h 592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50335" h="5923743">
                  <a:moveTo>
                    <a:pt x="3185899" y="5757854"/>
                  </a:moveTo>
                  <a:cubicBezTo>
                    <a:pt x="3153937" y="5757854"/>
                    <a:pt x="3126269" y="5757615"/>
                    <a:pt x="3098601" y="5757854"/>
                  </a:cubicBezTo>
                  <a:cubicBezTo>
                    <a:pt x="3072841" y="5758330"/>
                    <a:pt x="3052805" y="5768349"/>
                    <a:pt x="3041595" y="5793155"/>
                  </a:cubicBezTo>
                  <a:cubicBezTo>
                    <a:pt x="3006055" y="5872342"/>
                    <a:pt x="2941417" y="5907882"/>
                    <a:pt x="2858173" y="5918854"/>
                  </a:cubicBezTo>
                  <a:cubicBezTo>
                    <a:pt x="2829551" y="5922670"/>
                    <a:pt x="2801406" y="5923624"/>
                    <a:pt x="2773022" y="5923624"/>
                  </a:cubicBezTo>
                  <a:cubicBezTo>
                    <a:pt x="2161698" y="5923624"/>
                    <a:pt x="1550374" y="5924101"/>
                    <a:pt x="938812" y="5923147"/>
                  </a:cubicBezTo>
                  <a:cubicBezTo>
                    <a:pt x="879421" y="5923147"/>
                    <a:pt x="822415" y="5909551"/>
                    <a:pt x="771610" y="5875204"/>
                  </a:cubicBezTo>
                  <a:cubicBezTo>
                    <a:pt x="743942" y="5856600"/>
                    <a:pt x="727961" y="5830125"/>
                    <a:pt x="713173" y="5802933"/>
                  </a:cubicBezTo>
                  <a:cubicBezTo>
                    <a:pt x="696000" y="5770972"/>
                    <a:pt x="672625" y="5756899"/>
                    <a:pt x="635416" y="5756899"/>
                  </a:cubicBezTo>
                  <a:cubicBezTo>
                    <a:pt x="564337" y="5756899"/>
                    <a:pt x="493020" y="5763340"/>
                    <a:pt x="422180" y="5746404"/>
                  </a:cubicBezTo>
                  <a:cubicBezTo>
                    <a:pt x="314370" y="5720406"/>
                    <a:pt x="267858" y="5644080"/>
                    <a:pt x="256886" y="5540563"/>
                  </a:cubicBezTo>
                  <a:cubicBezTo>
                    <a:pt x="252116" y="5495006"/>
                    <a:pt x="252832" y="5449448"/>
                    <a:pt x="251639" y="5403892"/>
                  </a:cubicBezTo>
                  <a:cubicBezTo>
                    <a:pt x="250685" y="5368591"/>
                    <a:pt x="236135" y="5352848"/>
                    <a:pt x="197257" y="5346170"/>
                  </a:cubicBezTo>
                  <a:cubicBezTo>
                    <a:pt x="174597" y="5342354"/>
                    <a:pt x="152892" y="5336629"/>
                    <a:pt x="131426" y="5328520"/>
                  </a:cubicBezTo>
                  <a:cubicBezTo>
                    <a:pt x="51999" y="5297989"/>
                    <a:pt x="19321" y="5234066"/>
                    <a:pt x="5488" y="5155593"/>
                  </a:cubicBezTo>
                  <a:cubicBezTo>
                    <a:pt x="-237" y="5123393"/>
                    <a:pt x="1" y="5091193"/>
                    <a:pt x="1" y="5058993"/>
                  </a:cubicBezTo>
                  <a:cubicBezTo>
                    <a:pt x="1" y="3649346"/>
                    <a:pt x="1" y="2239700"/>
                    <a:pt x="1" y="829815"/>
                  </a:cubicBezTo>
                  <a:cubicBezTo>
                    <a:pt x="1" y="787835"/>
                    <a:pt x="7395" y="746810"/>
                    <a:pt x="21468" y="707216"/>
                  </a:cubicBezTo>
                  <a:cubicBezTo>
                    <a:pt x="49613" y="628505"/>
                    <a:pt x="112106" y="593204"/>
                    <a:pt x="189385" y="578416"/>
                  </a:cubicBezTo>
                  <a:cubicBezTo>
                    <a:pt x="241621" y="568398"/>
                    <a:pt x="252354" y="557187"/>
                    <a:pt x="251639" y="504713"/>
                  </a:cubicBezTo>
                  <a:cubicBezTo>
                    <a:pt x="250685" y="444607"/>
                    <a:pt x="252593" y="384977"/>
                    <a:pt x="269766" y="327017"/>
                  </a:cubicBezTo>
                  <a:cubicBezTo>
                    <a:pt x="299104" y="228031"/>
                    <a:pt x="367082" y="191061"/>
                    <a:pt x="467021" y="177227"/>
                  </a:cubicBezTo>
                  <a:cubicBezTo>
                    <a:pt x="526890" y="168879"/>
                    <a:pt x="586758" y="172934"/>
                    <a:pt x="646626" y="171979"/>
                  </a:cubicBezTo>
                  <a:cubicBezTo>
                    <a:pt x="673579" y="171502"/>
                    <a:pt x="693614" y="163154"/>
                    <a:pt x="705063" y="135963"/>
                  </a:cubicBezTo>
                  <a:cubicBezTo>
                    <a:pt x="746804" y="36262"/>
                    <a:pt x="831955" y="1438"/>
                    <a:pt x="930225" y="1200"/>
                  </a:cubicBezTo>
                  <a:cubicBezTo>
                    <a:pt x="1559676" y="-708"/>
                    <a:pt x="2189128" y="7"/>
                    <a:pt x="2818818" y="961"/>
                  </a:cubicBezTo>
                  <a:cubicBezTo>
                    <a:pt x="2871054" y="961"/>
                    <a:pt x="2921858" y="14795"/>
                    <a:pt x="2968369" y="41748"/>
                  </a:cubicBezTo>
                  <a:cubicBezTo>
                    <a:pt x="3007248" y="64407"/>
                    <a:pt x="3025614" y="102093"/>
                    <a:pt x="3044934" y="138825"/>
                  </a:cubicBezTo>
                  <a:cubicBezTo>
                    <a:pt x="3057098" y="161723"/>
                    <a:pt x="3072841" y="172456"/>
                    <a:pt x="3099077" y="172218"/>
                  </a:cubicBezTo>
                  <a:cubicBezTo>
                    <a:pt x="3164670" y="171741"/>
                    <a:pt x="3230501" y="169117"/>
                    <a:pt x="3295855" y="177704"/>
                  </a:cubicBezTo>
                  <a:cubicBezTo>
                    <a:pt x="3409629" y="192731"/>
                    <a:pt x="3476176" y="247590"/>
                    <a:pt x="3497404" y="368519"/>
                  </a:cubicBezTo>
                  <a:cubicBezTo>
                    <a:pt x="3504321" y="408352"/>
                    <a:pt x="3501221" y="448184"/>
                    <a:pt x="3503367" y="488017"/>
                  </a:cubicBezTo>
                  <a:cubicBezTo>
                    <a:pt x="3507422" y="568636"/>
                    <a:pt x="3513385" y="569352"/>
                    <a:pt x="3577308" y="583663"/>
                  </a:cubicBezTo>
                  <a:cubicBezTo>
                    <a:pt x="3685596" y="607992"/>
                    <a:pt x="3734731" y="685988"/>
                    <a:pt x="3743794" y="790697"/>
                  </a:cubicBezTo>
                  <a:cubicBezTo>
                    <a:pt x="3754766" y="917351"/>
                    <a:pt x="3748564" y="1044004"/>
                    <a:pt x="3748803" y="1170658"/>
                  </a:cubicBezTo>
                  <a:cubicBezTo>
                    <a:pt x="3749519" y="2470586"/>
                    <a:pt x="3749280" y="3770753"/>
                    <a:pt x="3749041" y="5070681"/>
                  </a:cubicBezTo>
                  <a:cubicBezTo>
                    <a:pt x="3749041" y="5117192"/>
                    <a:pt x="3743556" y="5163703"/>
                    <a:pt x="3729006" y="5208067"/>
                  </a:cubicBezTo>
                  <a:cubicBezTo>
                    <a:pt x="3705631" y="5279385"/>
                    <a:pt x="3654588" y="5320887"/>
                    <a:pt x="3583271" y="5339253"/>
                  </a:cubicBezTo>
                  <a:cubicBezTo>
                    <a:pt x="3580409" y="5339968"/>
                    <a:pt x="3577546" y="5339730"/>
                    <a:pt x="3574684" y="5340446"/>
                  </a:cubicBezTo>
                  <a:cubicBezTo>
                    <a:pt x="3512908" y="5356665"/>
                    <a:pt x="3508138" y="5355711"/>
                    <a:pt x="3503606" y="5432991"/>
                  </a:cubicBezTo>
                  <a:cubicBezTo>
                    <a:pt x="3500744" y="5482126"/>
                    <a:pt x="3504321" y="5531261"/>
                    <a:pt x="3493349" y="5580395"/>
                  </a:cubicBezTo>
                  <a:cubicBezTo>
                    <a:pt x="3470213" y="5683197"/>
                    <a:pt x="3409391" y="5738534"/>
                    <a:pt x="3304204" y="5752845"/>
                  </a:cubicBezTo>
                  <a:cubicBezTo>
                    <a:pt x="3263178" y="5758092"/>
                    <a:pt x="3222392" y="5756423"/>
                    <a:pt x="3185899" y="5757854"/>
                  </a:cubicBezTo>
                  <a:close/>
                </a:path>
              </a:pathLst>
            </a:custGeom>
            <a:solidFill>
              <a:schemeClr val="accent4"/>
            </a:solidFill>
            <a:ln w="15875" cap="flat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8000">
                    <a:schemeClr val="accent3">
                      <a:lumMod val="60000"/>
                      <a:lumOff val="40000"/>
                    </a:schemeClr>
                  </a:gs>
                  <a:gs pos="77876">
                    <a:schemeClr val="accent3">
                      <a:lumMod val="20000"/>
                      <a:lumOff val="80000"/>
                    </a:schemeClr>
                  </a:gs>
                  <a:gs pos="61062">
                    <a:schemeClr val="accent3">
                      <a:lumMod val="60000"/>
                      <a:lumOff val="40000"/>
                    </a:schemeClr>
                  </a:gs>
                  <a:gs pos="41593">
                    <a:schemeClr val="accent3">
                      <a:lumMod val="20000"/>
                      <a:lumOff val="80000"/>
                    </a:schemeClr>
                  </a:gs>
                  <a:gs pos="23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>
                <a:latin typeface="思源黑体 CN Regular" panose="020B0500000000000000" pitchFamily="34" charset="-122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3974CB9-D2D5-9B11-D8BE-B8AFFC6FD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4270" y="5254354"/>
              <a:ext cx="883179" cy="12652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8002D100-0D45-8215-4EC3-57F6E059F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6997" y="5736923"/>
              <a:ext cx="883179" cy="126529"/>
            </a:xfrm>
            <a:prstGeom prst="rect">
              <a:avLst/>
            </a:prstGeom>
          </p:spPr>
        </p:pic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1AD5F222-924C-2D40-F1ED-3869B5054D29}"/>
              </a:ext>
            </a:extLst>
          </p:cNvPr>
          <p:cNvSpPr txBox="1"/>
          <p:nvPr/>
        </p:nvSpPr>
        <p:spPr>
          <a:xfrm>
            <a:off x="5347838" y="4825817"/>
            <a:ext cx="149632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企划部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AAD220C-3B69-B5C5-F23E-9C1BF060BE1C}"/>
              </a:ext>
            </a:extLst>
          </p:cNvPr>
          <p:cNvSpPr txBox="1"/>
          <p:nvPr/>
        </p:nvSpPr>
        <p:spPr>
          <a:xfrm>
            <a:off x="3034745" y="1946347"/>
            <a:ext cx="6136196" cy="9126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400" b="1" dirty="0">
                <a:gradFill flip="none" rotWithShape="1">
                  <a:gsLst>
                    <a:gs pos="0">
                      <a:schemeClr val="accent6">
                        <a:lumMod val="60000"/>
                        <a:lumOff val="40000"/>
                      </a:schemeClr>
                    </a:gs>
                    <a:gs pos="20000">
                      <a:schemeClr val="accent3">
                        <a:lumMod val="70000"/>
                        <a:lumOff val="30000"/>
                      </a:schemeClr>
                    </a:gs>
                    <a:gs pos="40000">
                      <a:schemeClr val="accent6">
                        <a:lumMod val="60000"/>
                        <a:lumOff val="40000"/>
                      </a:schemeClr>
                    </a:gs>
                    <a:gs pos="95575">
                      <a:schemeClr val="accent3">
                        <a:lumMod val="70000"/>
                        <a:lumOff val="30000"/>
                      </a:schemeClr>
                    </a:gs>
                    <a:gs pos="80000">
                      <a:schemeClr val="accent6">
                        <a:lumMod val="60000"/>
                        <a:lumOff val="40000"/>
                      </a:schemeClr>
                    </a:gs>
                    <a:gs pos="60000">
                      <a:schemeClr val="accent3">
                        <a:lumMod val="70000"/>
                        <a:lumOff val="30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中国风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102B5749-7A92-D67C-E852-A80E5FB471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692" y="5791907"/>
            <a:ext cx="777660" cy="41173"/>
          </a:xfrm>
          <a:prstGeom prst="rect">
            <a:avLst/>
          </a:prstGeom>
        </p:spPr>
      </p:pic>
      <p:pic>
        <p:nvPicPr>
          <p:cNvPr id="43" name="Picture 57">
            <a:extLst>
              <a:ext uri="{FF2B5EF4-FFF2-40B4-BE49-F238E27FC236}">
                <a16:creationId xmlns:a16="http://schemas.microsoft.com/office/drawing/2014/main" id="{E533764C-2F42-2D1E-E45B-95EAF649EA4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8822" y="5295694"/>
            <a:ext cx="777566" cy="41173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AD9C15A8-349A-11B3-CFAF-DB0107DAFECD}"/>
              </a:ext>
            </a:extLst>
          </p:cNvPr>
          <p:cNvSpPr txBox="1"/>
          <p:nvPr/>
        </p:nvSpPr>
        <p:spPr>
          <a:xfrm>
            <a:off x="4894026" y="5405015"/>
            <a:ext cx="240394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日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F328E3F-7325-88FD-9055-8359A136B004}"/>
              </a:ext>
            </a:extLst>
          </p:cNvPr>
          <p:cNvSpPr txBox="1"/>
          <p:nvPr/>
        </p:nvSpPr>
        <p:spPr>
          <a:xfrm>
            <a:off x="1270986" y="2645977"/>
            <a:ext cx="9663714" cy="1487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8800">
                <a:gradFill flip="none" rotWithShape="1"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20000">
                      <a:schemeClr val="accent3">
                        <a:lumMod val="60000"/>
                        <a:lumOff val="40000"/>
                      </a:schemeClr>
                    </a:gs>
                    <a:gs pos="40000">
                      <a:schemeClr val="accent3">
                        <a:lumMod val="20000"/>
                        <a:lumOff val="80000"/>
                      </a:schemeClr>
                    </a:gs>
                    <a:gs pos="95575">
                      <a:schemeClr val="accent3">
                        <a:lumMod val="60000"/>
                        <a:lumOff val="40000"/>
                      </a:schemeClr>
                    </a:gs>
                    <a:gs pos="80000">
                      <a:schemeClr val="accent3">
                        <a:lumMod val="20000"/>
                        <a:lumOff val="80000"/>
                      </a:schemeClr>
                    </a:gs>
                    <a:gs pos="60000">
                      <a:schemeClr val="accent3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88900" dir="2700000" algn="tl" rotWithShape="0">
                    <a:schemeClr val="accent3">
                      <a:alpha val="30000"/>
                    </a:scheme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</a:lstStyle>
          <a:p>
            <a:r>
              <a:rPr lang="zh-CN" altLang="en-US" b="1" dirty="0">
                <a:gradFill flip="none" rotWithShape="1"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20000">
                      <a:schemeClr val="accent3"/>
                    </a:gs>
                    <a:gs pos="40000">
                      <a:schemeClr val="accent3">
                        <a:lumMod val="20000"/>
                        <a:lumOff val="80000"/>
                      </a:schemeClr>
                    </a:gs>
                    <a:gs pos="95575">
                      <a:schemeClr val="accent3"/>
                    </a:gs>
                    <a:gs pos="80000">
                      <a:schemeClr val="accent3">
                        <a:lumMod val="20000"/>
                        <a:lumOff val="80000"/>
                      </a:schemeClr>
                    </a:gs>
                    <a:gs pos="6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谢谢您的观看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9133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77B8ACD0-2A29-D6B1-55BD-039E329115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9535" y="691740"/>
            <a:ext cx="1823868" cy="18216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加菲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JIA FEI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067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与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偶然结缘的野生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PPTerin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817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努力精进中的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81352" y="2670287"/>
            <a:ext cx="23621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wahahajinger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911BF8D-0A2E-83C9-5276-C473DFDEAC2E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加菲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EF91D0-BAF6-0B7E-2E5F-70D6451CE9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50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物体, 灯, 灯光&#10;&#10;描述已自动生成">
            <a:extLst>
              <a:ext uri="{FF2B5EF4-FFF2-40B4-BE49-F238E27FC236}">
                <a16:creationId xmlns:a16="http://schemas.microsoft.com/office/drawing/2014/main" id="{196FC222-B7F6-D293-B49A-52E32FA7947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7379" y="4750027"/>
            <a:ext cx="500611" cy="1199551"/>
          </a:xfrm>
          <a:prstGeom prst="rect">
            <a:avLst/>
          </a:prstGeom>
          <a:effectLst/>
        </p:spPr>
      </p:pic>
      <p:sp>
        <p:nvSpPr>
          <p:cNvPr id="3" name="缺角矩形 2">
            <a:extLst>
              <a:ext uri="{FF2B5EF4-FFF2-40B4-BE49-F238E27FC236}">
                <a16:creationId xmlns:a16="http://schemas.microsoft.com/office/drawing/2014/main" id="{BE8CAD7F-6020-9279-68DE-C2A1EB4758B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93967" y="1449388"/>
            <a:ext cx="687437" cy="3327989"/>
          </a:xfrm>
          <a:prstGeom prst="plaque">
            <a:avLst/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CA668A-3531-01A1-3CDD-525C9D19A2E7}"/>
              </a:ext>
            </a:extLst>
          </p:cNvPr>
          <p:cNvSpPr txBox="1"/>
          <p:nvPr/>
        </p:nvSpPr>
        <p:spPr>
          <a:xfrm>
            <a:off x="4675178" y="2163744"/>
            <a:ext cx="325012" cy="2437591"/>
          </a:xfrm>
          <a:prstGeom prst="rect">
            <a:avLst/>
          </a:prstGeom>
          <a:noFill/>
          <a:ln w="34925" cap="flat">
            <a:noFill/>
            <a:prstDash val="solid"/>
            <a:miter/>
          </a:ln>
          <a:effectLst/>
        </p:spPr>
        <p:txBody>
          <a:bodyPr lIns="0" tIns="0" rIns="0" bIns="0" rtlCol="0" anchor="ctr" anchorCtr="1">
            <a:noAutofit/>
          </a:bodyPr>
          <a:lstStyle>
            <a:defPPr>
              <a:defRPr lang="zh-CN"/>
            </a:defPPr>
            <a:lvl1pPr>
              <a:defRPr>
                <a:latin typeface="Century" panose="02040604050505020304" pitchFamily="18" charset="0"/>
              </a:defRPr>
            </a:lvl1pPr>
          </a:lstStyle>
          <a:p>
            <a:r>
              <a:rPr lang="zh-CN" altLang="en-US" sz="2464" dirty="0">
                <a:solidFill>
                  <a:schemeClr val="bg1"/>
                </a:solidFill>
                <a:latin typeface="思源黑体 CN Regular" panose="020B0500000000000000" pitchFamily="34" charset="-122"/>
              </a:rPr>
              <a:t>筹备工作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E411965-3086-9C7E-80A6-FA2F365D0732}"/>
              </a:ext>
            </a:extLst>
          </p:cNvPr>
          <p:cNvSpPr/>
          <p:nvPr/>
        </p:nvSpPr>
        <p:spPr>
          <a:xfrm>
            <a:off x="4587379" y="1695936"/>
            <a:ext cx="500614" cy="500614"/>
          </a:xfrm>
          <a:prstGeom prst="ellipse">
            <a:avLst/>
          </a:prstGeom>
          <a:solidFill>
            <a:schemeClr val="accent4"/>
          </a:solidFill>
          <a:ln w="34925" cap="flat">
            <a:noFill/>
            <a:prstDash val="solid"/>
            <a:miter/>
          </a:ln>
          <a:effectLst/>
        </p:spPr>
        <p:txBody>
          <a:bodyPr lIns="80467" tIns="40234" rIns="80467" bIns="40234" rtlCol="0" anchor="ctr">
            <a:noAutofit/>
          </a:bodyPr>
          <a:lstStyle/>
          <a:p>
            <a:endParaRPr lang="zh-CN" altLang="en-US" sz="1408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285BDB-0274-ED10-34A1-9CBB20C42A6E}"/>
              </a:ext>
            </a:extLst>
          </p:cNvPr>
          <p:cNvSpPr txBox="1"/>
          <p:nvPr/>
        </p:nvSpPr>
        <p:spPr>
          <a:xfrm>
            <a:off x="4460895" y="1783736"/>
            <a:ext cx="753582" cy="325012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noAutofit/>
          </a:bodyPr>
          <a:lstStyle/>
          <a:p>
            <a:pPr algn="ctr"/>
            <a:r>
              <a:rPr lang="en-US" altLang="zh-CN" sz="1584" dirty="0">
                <a:solidFill>
                  <a:schemeClr val="bg1"/>
                </a:solidFill>
                <a:latin typeface="Arial" panose="020B0604020202020204" pitchFamily="34" charset="0"/>
              </a:rPr>
              <a:t>02</a:t>
            </a:r>
            <a:endParaRPr lang="zh-CN" altLang="en-US" sz="1584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 descr="图片包含 游戏机, 物体, 灯, 灯光&#10;&#10;描述已自动生成">
            <a:extLst>
              <a:ext uri="{FF2B5EF4-FFF2-40B4-BE49-F238E27FC236}">
                <a16:creationId xmlns:a16="http://schemas.microsoft.com/office/drawing/2014/main" id="{7FFD7A55-89CC-D782-12DA-16FF508FD19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9867" y="4750027"/>
            <a:ext cx="500611" cy="1199551"/>
          </a:xfrm>
          <a:prstGeom prst="rect">
            <a:avLst/>
          </a:prstGeom>
          <a:effectLst/>
        </p:spPr>
      </p:pic>
      <p:sp>
        <p:nvSpPr>
          <p:cNvPr id="8" name="缺角矩形 7">
            <a:extLst>
              <a:ext uri="{FF2B5EF4-FFF2-40B4-BE49-F238E27FC236}">
                <a16:creationId xmlns:a16="http://schemas.microsoft.com/office/drawing/2014/main" id="{B376B7D1-51EC-0017-0A8D-906409AA657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76456" y="1449388"/>
            <a:ext cx="687437" cy="3327989"/>
          </a:xfrm>
          <a:prstGeom prst="plaque">
            <a:avLst/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FFD9E3-F9C6-B49F-66EA-D79E33208B8F}"/>
              </a:ext>
            </a:extLst>
          </p:cNvPr>
          <p:cNvSpPr txBox="1"/>
          <p:nvPr/>
        </p:nvSpPr>
        <p:spPr>
          <a:xfrm>
            <a:off x="6257666" y="2163744"/>
            <a:ext cx="325012" cy="2437591"/>
          </a:xfrm>
          <a:prstGeom prst="rect">
            <a:avLst/>
          </a:prstGeom>
          <a:noFill/>
          <a:ln w="34925" cap="flat">
            <a:noFill/>
            <a:prstDash val="solid"/>
            <a:miter/>
          </a:ln>
          <a:effectLst/>
        </p:spPr>
        <p:txBody>
          <a:bodyPr lIns="0" tIns="0" rIns="0" bIns="0" rtlCol="0" anchor="ctr" anchorCtr="1">
            <a:noAutofit/>
          </a:bodyPr>
          <a:lstStyle>
            <a:defPPr>
              <a:defRPr lang="zh-CN"/>
            </a:defPPr>
            <a:lvl1pPr>
              <a:defRPr>
                <a:latin typeface="Century" panose="02040604050505020304" pitchFamily="18" charset="0"/>
              </a:defRPr>
            </a:lvl1pPr>
          </a:lstStyle>
          <a:p>
            <a:r>
              <a:rPr lang="zh-CN" altLang="en-US" sz="2464" dirty="0">
                <a:solidFill>
                  <a:schemeClr val="bg1"/>
                </a:solidFill>
                <a:latin typeface="思源黑体 CN Regular" panose="020B0500000000000000" pitchFamily="34" charset="-122"/>
              </a:rPr>
              <a:t>时间安排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789F92-884A-E114-D029-C239F16F55DB}"/>
              </a:ext>
            </a:extLst>
          </p:cNvPr>
          <p:cNvGrpSpPr/>
          <p:nvPr/>
        </p:nvGrpSpPr>
        <p:grpSpPr>
          <a:xfrm>
            <a:off x="6043384" y="1695936"/>
            <a:ext cx="753582" cy="500614"/>
            <a:chOff x="4488205" y="2149532"/>
            <a:chExt cx="753582" cy="50061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42CA20F-3137-5C85-445F-5D0F7892E5EE}"/>
                </a:ext>
              </a:extLst>
            </p:cNvPr>
            <p:cNvSpPr/>
            <p:nvPr/>
          </p:nvSpPr>
          <p:spPr>
            <a:xfrm>
              <a:off x="4614688" y="2149532"/>
              <a:ext cx="500614" cy="500614"/>
            </a:xfrm>
            <a:prstGeom prst="ellipse">
              <a:avLst/>
            </a:prstGeom>
            <a:solidFill>
              <a:schemeClr val="accent4"/>
            </a:solidFill>
            <a:ln w="34925" cap="flat">
              <a:noFill/>
              <a:prstDash val="solid"/>
              <a:miter/>
            </a:ln>
            <a:effectLst/>
          </p:spPr>
          <p:txBody>
            <a:bodyPr lIns="80467" tIns="40234" rIns="80467" bIns="40234" rtlCol="0" anchor="ctr">
              <a:noAutofit/>
            </a:bodyPr>
            <a:lstStyle/>
            <a:p>
              <a:endParaRPr lang="zh-CN" altLang="en-US" sz="1408" dirty="0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A62F92-2725-1A70-3615-F8EC243D885A}"/>
                </a:ext>
              </a:extLst>
            </p:cNvPr>
            <p:cNvSpPr txBox="1"/>
            <p:nvPr/>
          </p:nvSpPr>
          <p:spPr>
            <a:xfrm>
              <a:off x="4488205" y="2237332"/>
              <a:ext cx="753582" cy="325012"/>
            </a:xfrm>
            <a:prstGeom prst="rect">
              <a:avLst/>
            </a:prstGeom>
            <a:noFill/>
            <a:effectLst/>
          </p:spPr>
          <p:txBody>
            <a:bodyPr wrap="square" lIns="80467" tIns="40234" rIns="80467" bIns="40234" rtlCol="0">
              <a:noAutofit/>
            </a:bodyPr>
            <a:lstStyle/>
            <a:p>
              <a:pPr algn="ctr"/>
              <a:r>
                <a:rPr lang="en-US" altLang="zh-CN" sz="1584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1584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图片 12" descr="图片包含 游戏机, 物体, 灯, 灯光&#10;&#10;描述已自动生成">
            <a:extLst>
              <a:ext uri="{FF2B5EF4-FFF2-40B4-BE49-F238E27FC236}">
                <a16:creationId xmlns:a16="http://schemas.microsoft.com/office/drawing/2014/main" id="{520510B7-5FCF-6758-2237-ACEBFE91F3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2356" y="4750027"/>
            <a:ext cx="500611" cy="1199551"/>
          </a:xfrm>
          <a:prstGeom prst="rect">
            <a:avLst/>
          </a:prstGeom>
          <a:effectLst/>
        </p:spPr>
      </p:pic>
      <p:sp>
        <p:nvSpPr>
          <p:cNvPr id="14" name="缺角矩形 13">
            <a:extLst>
              <a:ext uri="{FF2B5EF4-FFF2-40B4-BE49-F238E27FC236}">
                <a16:creationId xmlns:a16="http://schemas.microsoft.com/office/drawing/2014/main" id="{C24844C9-D73A-82C7-5763-8171CA0F107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58944" y="1449388"/>
            <a:ext cx="687437" cy="3327989"/>
          </a:xfrm>
          <a:prstGeom prst="plaque">
            <a:avLst/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1976EC6-85F1-9755-D676-ECA4D9E817F9}"/>
              </a:ext>
            </a:extLst>
          </p:cNvPr>
          <p:cNvSpPr txBox="1"/>
          <p:nvPr/>
        </p:nvSpPr>
        <p:spPr>
          <a:xfrm>
            <a:off x="7840156" y="2163744"/>
            <a:ext cx="325012" cy="2437591"/>
          </a:xfrm>
          <a:prstGeom prst="rect">
            <a:avLst/>
          </a:prstGeom>
          <a:noFill/>
          <a:ln w="34925" cap="flat">
            <a:noFill/>
            <a:prstDash val="solid"/>
            <a:miter/>
          </a:ln>
          <a:effectLst/>
        </p:spPr>
        <p:txBody>
          <a:bodyPr lIns="0" tIns="0" rIns="0" bIns="0" rtlCol="0" anchor="ctr" anchorCtr="1">
            <a:noAutofit/>
          </a:bodyPr>
          <a:lstStyle>
            <a:defPPr>
              <a:defRPr lang="zh-CN"/>
            </a:defPPr>
            <a:lvl1pPr>
              <a:defRPr>
                <a:latin typeface="Century" panose="02040604050505020304" pitchFamily="18" charset="0"/>
              </a:defRPr>
            </a:lvl1pPr>
          </a:lstStyle>
          <a:p>
            <a:r>
              <a:rPr lang="zh-CN" altLang="en-US" sz="2464" dirty="0">
                <a:solidFill>
                  <a:schemeClr val="bg1"/>
                </a:solidFill>
                <a:latin typeface="思源黑体 CN Regular" panose="020B0500000000000000" pitchFamily="34" charset="-122"/>
              </a:rPr>
              <a:t>营销策略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BF9EB5A-8BE3-CCC9-DDED-AC70B5F9BCE0}"/>
              </a:ext>
            </a:extLst>
          </p:cNvPr>
          <p:cNvGrpSpPr/>
          <p:nvPr/>
        </p:nvGrpSpPr>
        <p:grpSpPr>
          <a:xfrm>
            <a:off x="7625873" y="1695936"/>
            <a:ext cx="753582" cy="500614"/>
            <a:chOff x="4295971" y="2149532"/>
            <a:chExt cx="753582" cy="50061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7918C7D-5C79-89DD-29D8-50CAF19DAD65}"/>
                </a:ext>
              </a:extLst>
            </p:cNvPr>
            <p:cNvSpPr/>
            <p:nvPr/>
          </p:nvSpPr>
          <p:spPr>
            <a:xfrm>
              <a:off x="4422454" y="2149532"/>
              <a:ext cx="500614" cy="500614"/>
            </a:xfrm>
            <a:prstGeom prst="ellipse">
              <a:avLst/>
            </a:prstGeom>
            <a:solidFill>
              <a:schemeClr val="accent4"/>
            </a:solidFill>
            <a:ln w="34925" cap="flat">
              <a:noFill/>
              <a:prstDash val="solid"/>
              <a:miter/>
            </a:ln>
            <a:effectLst/>
          </p:spPr>
          <p:txBody>
            <a:bodyPr lIns="80467" tIns="40234" rIns="80467" bIns="40234" rtlCol="0" anchor="ctr">
              <a:noAutofit/>
            </a:bodyPr>
            <a:lstStyle/>
            <a:p>
              <a:endParaRPr lang="zh-CN" altLang="en-US" sz="1408" dirty="0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9F1E448-A8E6-F8B1-7252-66E483FF0523}"/>
                </a:ext>
              </a:extLst>
            </p:cNvPr>
            <p:cNvSpPr txBox="1"/>
            <p:nvPr/>
          </p:nvSpPr>
          <p:spPr>
            <a:xfrm>
              <a:off x="4295971" y="2237332"/>
              <a:ext cx="753582" cy="325012"/>
            </a:xfrm>
            <a:prstGeom prst="rect">
              <a:avLst/>
            </a:prstGeom>
            <a:noFill/>
            <a:effectLst/>
          </p:spPr>
          <p:txBody>
            <a:bodyPr wrap="square" lIns="80467" tIns="40234" rIns="80467" bIns="40234" rtlCol="0">
              <a:noAutofit/>
            </a:bodyPr>
            <a:lstStyle/>
            <a:p>
              <a:pPr algn="ctr"/>
              <a:r>
                <a:rPr lang="en-US" altLang="zh-CN" sz="1584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1584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9" name="图片 18" descr="图片包含 游戏机, 物体, 灯, 灯光&#10;&#10;描述已自动生成">
            <a:extLst>
              <a:ext uri="{FF2B5EF4-FFF2-40B4-BE49-F238E27FC236}">
                <a16:creationId xmlns:a16="http://schemas.microsoft.com/office/drawing/2014/main" id="{53C94B5A-1340-3B87-DED5-99F83FA2592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845" y="4750027"/>
            <a:ext cx="500611" cy="1199551"/>
          </a:xfrm>
          <a:prstGeom prst="rect">
            <a:avLst/>
          </a:prstGeom>
          <a:effectLst/>
        </p:spPr>
      </p:pic>
      <p:sp>
        <p:nvSpPr>
          <p:cNvPr id="20" name="缺角矩形 19">
            <a:extLst>
              <a:ext uri="{FF2B5EF4-FFF2-40B4-BE49-F238E27FC236}">
                <a16:creationId xmlns:a16="http://schemas.microsoft.com/office/drawing/2014/main" id="{DDFE0FF6-EB01-5DB1-94E6-A294E45912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41435" y="1449388"/>
            <a:ext cx="687437" cy="3327989"/>
          </a:xfrm>
          <a:prstGeom prst="plaque">
            <a:avLst/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5725892-8B7C-4F27-387F-49314EA1C0E3}"/>
              </a:ext>
            </a:extLst>
          </p:cNvPr>
          <p:cNvSpPr txBox="1"/>
          <p:nvPr/>
        </p:nvSpPr>
        <p:spPr>
          <a:xfrm>
            <a:off x="9422645" y="2163744"/>
            <a:ext cx="325012" cy="2437591"/>
          </a:xfrm>
          <a:prstGeom prst="rect">
            <a:avLst/>
          </a:prstGeom>
          <a:noFill/>
          <a:ln w="34925" cap="flat">
            <a:noFill/>
            <a:prstDash val="solid"/>
            <a:miter/>
          </a:ln>
          <a:effectLst/>
        </p:spPr>
        <p:txBody>
          <a:bodyPr lIns="0" tIns="0" rIns="0" bIns="0" rtlCol="0" anchor="ctr" anchorCtr="1">
            <a:noAutofit/>
          </a:bodyPr>
          <a:lstStyle>
            <a:defPPr>
              <a:defRPr lang="zh-CN"/>
            </a:defPPr>
            <a:lvl1pPr>
              <a:defRPr>
                <a:latin typeface="Century" panose="02040604050505020304" pitchFamily="18" charset="0"/>
              </a:defRPr>
            </a:lvl1pPr>
          </a:lstStyle>
          <a:p>
            <a:r>
              <a:rPr lang="zh-CN" altLang="en-US" sz="2464" dirty="0">
                <a:solidFill>
                  <a:schemeClr val="bg1"/>
                </a:solidFill>
                <a:latin typeface="思源黑体 CN Regular" panose="020B0500000000000000" pitchFamily="34" charset="-122"/>
              </a:rPr>
              <a:t>奖项设置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6D1C39C-E992-5586-84D6-63329F981845}"/>
              </a:ext>
            </a:extLst>
          </p:cNvPr>
          <p:cNvGrpSpPr/>
          <p:nvPr/>
        </p:nvGrpSpPr>
        <p:grpSpPr>
          <a:xfrm>
            <a:off x="9208362" y="1695936"/>
            <a:ext cx="753582" cy="500614"/>
            <a:chOff x="4103736" y="2149532"/>
            <a:chExt cx="753582" cy="50061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0F960E1-C4FC-E147-94BC-8EBCCF50790D}"/>
                </a:ext>
              </a:extLst>
            </p:cNvPr>
            <p:cNvSpPr/>
            <p:nvPr/>
          </p:nvSpPr>
          <p:spPr>
            <a:xfrm>
              <a:off x="4230219" y="2149532"/>
              <a:ext cx="500614" cy="500614"/>
            </a:xfrm>
            <a:prstGeom prst="ellipse">
              <a:avLst/>
            </a:prstGeom>
            <a:solidFill>
              <a:schemeClr val="accent4"/>
            </a:solidFill>
            <a:ln w="34925" cap="flat">
              <a:noFill/>
              <a:prstDash val="solid"/>
              <a:miter/>
            </a:ln>
            <a:effectLst/>
          </p:spPr>
          <p:txBody>
            <a:bodyPr lIns="80467" tIns="40234" rIns="80467" bIns="40234" rtlCol="0" anchor="ctr">
              <a:noAutofit/>
            </a:bodyPr>
            <a:lstStyle/>
            <a:p>
              <a:endParaRPr lang="zh-CN" altLang="en-US" sz="1408" dirty="0">
                <a:solidFill>
                  <a:schemeClr val="bg1"/>
                </a:solidFill>
                <a:latin typeface="思源黑体 CN Regular" panose="020B05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1CA48B5-2855-DD6B-55F8-85F5033C9B25}"/>
                </a:ext>
              </a:extLst>
            </p:cNvPr>
            <p:cNvSpPr txBox="1"/>
            <p:nvPr/>
          </p:nvSpPr>
          <p:spPr>
            <a:xfrm>
              <a:off x="4103736" y="2237332"/>
              <a:ext cx="753582" cy="325012"/>
            </a:xfrm>
            <a:prstGeom prst="rect">
              <a:avLst/>
            </a:prstGeom>
            <a:noFill/>
            <a:effectLst/>
          </p:spPr>
          <p:txBody>
            <a:bodyPr wrap="square" lIns="80467" tIns="40234" rIns="80467" bIns="40234" rtlCol="0">
              <a:noAutofit/>
            </a:bodyPr>
            <a:lstStyle/>
            <a:p>
              <a:pPr algn="ctr"/>
              <a:r>
                <a:rPr lang="en-US" altLang="zh-CN" sz="1584" dirty="0">
                  <a:solidFill>
                    <a:schemeClr val="bg1"/>
                  </a:solidFill>
                  <a:latin typeface="Arial" panose="020B0604020202020204" pitchFamily="34" charset="0"/>
                </a:rPr>
                <a:t>05</a:t>
              </a:r>
              <a:endParaRPr lang="zh-CN" altLang="en-US" sz="1584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5" name="图片 24" descr="图片包含 游戏机, 物体, 灯, 灯光&#10;&#10;描述已自动生成">
            <a:extLst>
              <a:ext uri="{FF2B5EF4-FFF2-40B4-BE49-F238E27FC236}">
                <a16:creationId xmlns:a16="http://schemas.microsoft.com/office/drawing/2014/main" id="{AFF36A49-A5C4-55D4-C6FB-2E479FADCEF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17333" y="4750027"/>
            <a:ext cx="500611" cy="1199551"/>
          </a:xfrm>
          <a:prstGeom prst="rect">
            <a:avLst/>
          </a:prstGeom>
          <a:effectLst/>
        </p:spPr>
      </p:pic>
      <p:sp>
        <p:nvSpPr>
          <p:cNvPr id="26" name="缺角矩形 25">
            <a:extLst>
              <a:ext uri="{FF2B5EF4-FFF2-40B4-BE49-F238E27FC236}">
                <a16:creationId xmlns:a16="http://schemas.microsoft.com/office/drawing/2014/main" id="{19F9A94A-B881-8D43-627A-4D4B6C8621A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823921" y="1449388"/>
            <a:ext cx="687437" cy="3327989"/>
          </a:xfrm>
          <a:prstGeom prst="plaque">
            <a:avLst/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3C7661E-1ED4-3C8D-B236-AAC922479625}"/>
              </a:ext>
            </a:extLst>
          </p:cNvPr>
          <p:cNvSpPr txBox="1"/>
          <p:nvPr/>
        </p:nvSpPr>
        <p:spPr>
          <a:xfrm>
            <a:off x="11005133" y="2163744"/>
            <a:ext cx="325012" cy="2437591"/>
          </a:xfrm>
          <a:prstGeom prst="rect">
            <a:avLst/>
          </a:prstGeom>
          <a:noFill/>
          <a:ln w="34925" cap="flat">
            <a:noFill/>
            <a:prstDash val="solid"/>
            <a:miter/>
          </a:ln>
          <a:effectLst/>
        </p:spPr>
        <p:txBody>
          <a:bodyPr lIns="0" tIns="0" rIns="0" bIns="0" rtlCol="0" anchor="ctr" anchorCtr="1">
            <a:noAutofit/>
          </a:bodyPr>
          <a:lstStyle>
            <a:defPPr>
              <a:defRPr lang="zh-CN"/>
            </a:defPPr>
            <a:lvl1pPr>
              <a:defRPr>
                <a:latin typeface="Century" panose="02040604050505020304" pitchFamily="18" charset="0"/>
              </a:defRPr>
            </a:lvl1pPr>
          </a:lstStyle>
          <a:p>
            <a:r>
              <a:rPr lang="zh-CN" altLang="en-US" sz="2464" dirty="0">
                <a:solidFill>
                  <a:schemeClr val="bg1"/>
                </a:solidFill>
                <a:latin typeface="思源黑体 CN Regular" panose="020B0500000000000000" pitchFamily="34" charset="-122"/>
              </a:rPr>
              <a:t>参与方式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AA3C0FC-6597-C7E3-236E-37BE084B3A3B}"/>
              </a:ext>
            </a:extLst>
          </p:cNvPr>
          <p:cNvSpPr/>
          <p:nvPr/>
        </p:nvSpPr>
        <p:spPr>
          <a:xfrm>
            <a:off x="10917333" y="1695936"/>
            <a:ext cx="500614" cy="500614"/>
          </a:xfrm>
          <a:prstGeom prst="ellipse">
            <a:avLst/>
          </a:prstGeom>
          <a:solidFill>
            <a:schemeClr val="accent4"/>
          </a:solidFill>
          <a:ln w="34925" cap="flat">
            <a:noFill/>
            <a:prstDash val="solid"/>
            <a:miter/>
          </a:ln>
          <a:effectLst/>
        </p:spPr>
        <p:txBody>
          <a:bodyPr lIns="80467" tIns="40234" rIns="80467" bIns="40234" rtlCol="0" anchor="ctr">
            <a:noAutofit/>
          </a:bodyPr>
          <a:lstStyle/>
          <a:p>
            <a:endParaRPr lang="zh-CN" altLang="en-US" sz="1408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07AAD6-E414-EA8F-30DA-10FBE3E5DFEE}"/>
              </a:ext>
            </a:extLst>
          </p:cNvPr>
          <p:cNvSpPr txBox="1"/>
          <p:nvPr/>
        </p:nvSpPr>
        <p:spPr>
          <a:xfrm>
            <a:off x="10790849" y="1783736"/>
            <a:ext cx="753582" cy="325012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noAutofit/>
          </a:bodyPr>
          <a:lstStyle/>
          <a:p>
            <a:pPr algn="ctr"/>
            <a:r>
              <a:rPr lang="en-US" altLang="zh-CN" sz="1584" dirty="0">
                <a:solidFill>
                  <a:schemeClr val="bg1"/>
                </a:solidFill>
                <a:latin typeface="Arial" panose="020B0604020202020204" pitchFamily="34" charset="0"/>
              </a:rPr>
              <a:t>06</a:t>
            </a:r>
            <a:endParaRPr lang="zh-CN" altLang="en-US" sz="1584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8" name="图片 37" descr="图片包含 游戏机, 物体, 灯, 灯光&#10;&#10;描述已自动生成">
            <a:extLst>
              <a:ext uri="{FF2B5EF4-FFF2-40B4-BE49-F238E27FC236}">
                <a16:creationId xmlns:a16="http://schemas.microsoft.com/office/drawing/2014/main" id="{F672A78A-CADB-235B-1A85-F5864A37AF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4890" y="4750027"/>
            <a:ext cx="500611" cy="1199551"/>
          </a:xfrm>
          <a:prstGeom prst="rect">
            <a:avLst/>
          </a:prstGeom>
          <a:effectLst/>
        </p:spPr>
      </p:pic>
      <p:sp>
        <p:nvSpPr>
          <p:cNvPr id="39" name="缺角矩形 38">
            <a:extLst>
              <a:ext uri="{FF2B5EF4-FFF2-40B4-BE49-F238E27FC236}">
                <a16:creationId xmlns:a16="http://schemas.microsoft.com/office/drawing/2014/main" id="{2C54EEB7-3454-D590-0875-CCFDBBD0A3E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911478" y="1449388"/>
            <a:ext cx="687437" cy="3327989"/>
          </a:xfrm>
          <a:prstGeom prst="plaque">
            <a:avLst/>
          </a:prstGeom>
          <a:solidFill>
            <a:schemeClr val="accent1"/>
          </a:soli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  <a:effectLst>
            <a:outerShdw blurRad="63500" sx="102000" sy="102000" algn="ctr" rotWithShape="0">
              <a:schemeClr val="bg1">
                <a:alpha val="20000"/>
              </a:scheme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dirty="0">
              <a:latin typeface="思源黑体 CN Regular" panose="020B05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BC6F166-C5F0-0534-6343-B3B16AE76B1B}"/>
              </a:ext>
            </a:extLst>
          </p:cNvPr>
          <p:cNvSpPr txBox="1"/>
          <p:nvPr/>
        </p:nvSpPr>
        <p:spPr>
          <a:xfrm>
            <a:off x="3092690" y="2163744"/>
            <a:ext cx="325012" cy="2437591"/>
          </a:xfrm>
          <a:prstGeom prst="rect">
            <a:avLst/>
          </a:prstGeom>
          <a:noFill/>
          <a:ln w="34925" cap="flat">
            <a:noFill/>
            <a:prstDash val="solid"/>
            <a:miter/>
          </a:ln>
          <a:effectLst/>
        </p:spPr>
        <p:txBody>
          <a:bodyPr lIns="0" tIns="0" rIns="0" bIns="0" rtlCol="0" anchor="ctr" anchorCtr="1">
            <a:noAutofit/>
          </a:bodyPr>
          <a:lstStyle>
            <a:defPPr>
              <a:defRPr lang="zh-CN"/>
            </a:defPPr>
            <a:lvl1pPr>
              <a:defRPr>
                <a:latin typeface="Century" panose="02040604050505020304" pitchFamily="18" charset="0"/>
              </a:defRPr>
            </a:lvl1pPr>
          </a:lstStyle>
          <a:p>
            <a:r>
              <a:rPr lang="zh-CN" altLang="en-US" sz="2464" dirty="0">
                <a:solidFill>
                  <a:schemeClr val="bg1"/>
                </a:solidFill>
                <a:latin typeface="思源黑体 CN Regular" panose="020B0500000000000000" pitchFamily="34" charset="-122"/>
              </a:rPr>
              <a:t>活动介绍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8ABB5F4-07B1-FC82-F609-CEA78097C958}"/>
              </a:ext>
            </a:extLst>
          </p:cNvPr>
          <p:cNvSpPr/>
          <p:nvPr/>
        </p:nvSpPr>
        <p:spPr>
          <a:xfrm>
            <a:off x="3004890" y="1695936"/>
            <a:ext cx="500614" cy="500614"/>
          </a:xfrm>
          <a:prstGeom prst="ellipse">
            <a:avLst/>
          </a:prstGeom>
          <a:solidFill>
            <a:schemeClr val="accent4"/>
          </a:solidFill>
          <a:ln w="34925" cap="flat">
            <a:noFill/>
            <a:prstDash val="solid"/>
            <a:miter/>
          </a:ln>
          <a:effectLst/>
        </p:spPr>
        <p:txBody>
          <a:bodyPr lIns="80467" tIns="40234" rIns="80467" bIns="40234" rtlCol="0" anchor="ctr">
            <a:noAutofit/>
          </a:bodyPr>
          <a:lstStyle/>
          <a:p>
            <a:endParaRPr lang="zh-CN" altLang="en-US" sz="1408" dirty="0">
              <a:solidFill>
                <a:schemeClr val="bg1"/>
              </a:solidFill>
              <a:latin typeface="思源黑体 CN Regular" panose="020B05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B5DAEFA-952A-1A09-751E-2BD62EE51A40}"/>
              </a:ext>
            </a:extLst>
          </p:cNvPr>
          <p:cNvSpPr txBox="1"/>
          <p:nvPr/>
        </p:nvSpPr>
        <p:spPr>
          <a:xfrm>
            <a:off x="2878406" y="1783736"/>
            <a:ext cx="753582" cy="325012"/>
          </a:xfrm>
          <a:prstGeom prst="rect">
            <a:avLst/>
          </a:prstGeom>
          <a:noFill/>
          <a:effectLst/>
        </p:spPr>
        <p:txBody>
          <a:bodyPr wrap="square" lIns="80467" tIns="40234" rIns="80467" bIns="40234" rtlCol="0">
            <a:noAutofit/>
          </a:bodyPr>
          <a:lstStyle/>
          <a:p>
            <a:pPr algn="ctr"/>
            <a:r>
              <a:rPr lang="en-US" altLang="zh-CN" sz="1584" dirty="0">
                <a:solidFill>
                  <a:schemeClr val="bg1"/>
                </a:solidFill>
                <a:latin typeface="Arial" panose="020B0604020202020204" pitchFamily="34" charset="0"/>
              </a:rPr>
              <a:t>01</a:t>
            </a:r>
            <a:endParaRPr lang="zh-CN" altLang="en-US" sz="1584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287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id="{C864A08F-8020-BECB-691C-FCE1CE5F8159}"/>
              </a:ext>
            </a:extLst>
          </p:cNvPr>
          <p:cNvSpPr txBox="1"/>
          <p:nvPr/>
        </p:nvSpPr>
        <p:spPr>
          <a:xfrm>
            <a:off x="3781424" y="3707037"/>
            <a:ext cx="4629151" cy="30623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19900" dirty="0">
                <a:ln>
                  <a:gradFill>
                    <a:gsLst>
                      <a:gs pos="0">
                        <a:schemeClr val="accent4"/>
                      </a:gs>
                      <a:gs pos="72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Arial" panose="020B0604020202020204" pitchFamily="34" charset="0"/>
              </a:rPr>
              <a:t>01</a:t>
            </a:r>
            <a:endParaRPr lang="zh-CN" altLang="en-US" sz="19900" dirty="0">
              <a:ln>
                <a:gradFill>
                  <a:gsLst>
                    <a:gs pos="0">
                      <a:schemeClr val="accent4"/>
                    </a:gs>
                    <a:gs pos="72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883C64B-7AA1-E7B0-A8C0-6AF8C2B6CDC0}"/>
              </a:ext>
            </a:extLst>
          </p:cNvPr>
          <p:cNvSpPr txBox="1"/>
          <p:nvPr/>
        </p:nvSpPr>
        <p:spPr>
          <a:xfrm>
            <a:off x="2945330" y="2937018"/>
            <a:ext cx="6301339" cy="1579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8800" b="1">
                <a:gradFill flip="none" rotWithShape="1"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20000">
                      <a:schemeClr val="accent3"/>
                    </a:gs>
                    <a:gs pos="40000">
                      <a:schemeClr val="accent3">
                        <a:lumMod val="20000"/>
                        <a:lumOff val="80000"/>
                      </a:schemeClr>
                    </a:gs>
                    <a:gs pos="95575">
                      <a:schemeClr val="accent3"/>
                    </a:gs>
                    <a:gs pos="80000">
                      <a:schemeClr val="accent3">
                        <a:lumMod val="20000"/>
                        <a:lumOff val="80000"/>
                      </a:schemeClr>
                    </a:gs>
                    <a:gs pos="60000">
                      <a:schemeClr val="accent3"/>
                    </a:gs>
                  </a:gsLst>
                  <a:lin ang="2700000" scaled="1"/>
                  <a:tileRect/>
                </a:gradFill>
                <a:effectLst>
                  <a:outerShdw blurRad="50800" dist="88900" dir="2700000" algn="tl" rotWithShape="0">
                    <a:schemeClr val="accent3">
                      <a:alpha val="3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活动介绍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E48C78B-5787-22A3-01A8-5C081784B9A5}"/>
              </a:ext>
            </a:extLst>
          </p:cNvPr>
          <p:cNvGrpSpPr/>
          <p:nvPr/>
        </p:nvGrpSpPr>
        <p:grpSpPr>
          <a:xfrm>
            <a:off x="5288642" y="1787525"/>
            <a:ext cx="1614714" cy="1614714"/>
            <a:chOff x="5288643" y="1814286"/>
            <a:chExt cx="1614714" cy="1614714"/>
          </a:xfrm>
        </p:grpSpPr>
        <p:pic>
          <p:nvPicPr>
            <p:cNvPr id="35" name="图片 34" descr="形状, 正方形&#10;&#10;描述已自动生成">
              <a:extLst>
                <a:ext uri="{FF2B5EF4-FFF2-40B4-BE49-F238E27FC236}">
                  <a16:creationId xmlns:a16="http://schemas.microsoft.com/office/drawing/2014/main" id="{FC7A83FD-F9A7-248F-EB8B-2E3F538A6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8643" y="1814286"/>
              <a:ext cx="1614714" cy="1614714"/>
            </a:xfrm>
            <a:prstGeom prst="rect">
              <a:avLst/>
            </a:prstGeom>
          </p:spPr>
        </p:pic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E451582-2D6A-CEBC-B139-6062701DC5DC}"/>
                </a:ext>
              </a:extLst>
            </p:cNvPr>
            <p:cNvSpPr txBox="1"/>
            <p:nvPr/>
          </p:nvSpPr>
          <p:spPr>
            <a:xfrm>
              <a:off x="5483626" y="2068415"/>
              <a:ext cx="1224749" cy="11064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algn="dist">
                <a:lnSpc>
                  <a:spcPct val="120000"/>
                </a:lnSpc>
                <a:defRPr sz="8800">
                  <a:gradFill flip="none" rotWithShape="1">
                    <a:gsLst>
                      <a:gs pos="0">
                        <a:schemeClr val="accent3">
                          <a:lumMod val="20000"/>
                          <a:lumOff val="80000"/>
                        </a:schemeClr>
                      </a:gs>
                      <a:gs pos="20000">
                        <a:schemeClr val="accent3"/>
                      </a:gs>
                      <a:gs pos="40000">
                        <a:schemeClr val="accent3">
                          <a:lumMod val="20000"/>
                          <a:lumOff val="80000"/>
                        </a:schemeClr>
                      </a:gs>
                      <a:gs pos="95575">
                        <a:schemeClr val="accent3"/>
                      </a:gs>
                      <a:gs pos="80000">
                        <a:schemeClr val="accent3">
                          <a:lumMod val="20000"/>
                          <a:lumOff val="80000"/>
                        </a:schemeClr>
                      </a:gs>
                      <a:gs pos="60000">
                        <a:schemeClr val="accent3"/>
                      </a:gs>
                    </a:gsLst>
                    <a:lin ang="2700000" scaled="1"/>
                    <a:tileRect/>
                  </a:gradFill>
                  <a:effectLst>
                    <a:outerShdw blurRad="50800" dist="88900" dir="2700000" algn="tl" rotWithShape="0">
                      <a:schemeClr val="accent3">
                        <a:alpha val="30000"/>
                      </a:schemeClr>
                    </a:outerShdw>
                  </a:effectLst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effectLst/>
                  <a:latin typeface="+mj-ea"/>
                  <a:ea typeface="+mj-ea"/>
                  <a:sym typeface="+mn-lt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668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BAFB6B6-67AC-84CD-07A3-3B6C1551D433}"/>
              </a:ext>
            </a:extLst>
          </p:cNvPr>
          <p:cNvGrpSpPr/>
          <p:nvPr/>
        </p:nvGrpSpPr>
        <p:grpSpPr>
          <a:xfrm>
            <a:off x="7087144" y="4000781"/>
            <a:ext cx="3274500" cy="1080522"/>
            <a:chOff x="7087144" y="4000781"/>
            <a:chExt cx="3274500" cy="1080522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A2E855C-8B30-E944-5815-B669B5432CDD}"/>
                </a:ext>
              </a:extLst>
            </p:cNvPr>
            <p:cNvGrpSpPr/>
            <p:nvPr/>
          </p:nvGrpSpPr>
          <p:grpSpPr>
            <a:xfrm>
              <a:off x="7087144" y="4000781"/>
              <a:ext cx="3274500" cy="1080522"/>
              <a:chOff x="6919914" y="4300538"/>
              <a:chExt cx="4327526" cy="1641474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A4401EB-7DBA-AFF2-C2E7-1C24F16F4FEA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F2F7997-99A9-5B67-5210-0FC6FF7856E9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1FFDEA5A-1673-F7C8-470A-AD0DBA888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48477" y="4231440"/>
              <a:ext cx="1321678" cy="705792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E9F2670-ECCA-C19C-81FF-EA7DB91A5811}"/>
              </a:ext>
            </a:extLst>
          </p:cNvPr>
          <p:cNvGrpSpPr/>
          <p:nvPr/>
        </p:nvGrpSpPr>
        <p:grpSpPr>
          <a:xfrm>
            <a:off x="7087144" y="2115508"/>
            <a:ext cx="3274500" cy="1080522"/>
            <a:chOff x="7087144" y="2115508"/>
            <a:chExt cx="3274500" cy="108052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D2A65F5-A1EE-5FCA-76EF-7A0AB5AB60BA}"/>
                </a:ext>
              </a:extLst>
            </p:cNvPr>
            <p:cNvGrpSpPr/>
            <p:nvPr/>
          </p:nvGrpSpPr>
          <p:grpSpPr>
            <a:xfrm>
              <a:off x="7087144" y="2115508"/>
              <a:ext cx="3274500" cy="1080522"/>
              <a:chOff x="6919914" y="4300538"/>
              <a:chExt cx="4327526" cy="1641474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B9B3EF8-D31F-C100-4610-A8FF37082AC3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FE41866-E7F2-EFE4-ED7C-E46DB4741400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1EADCB6-1B4E-C40F-50D5-70823F63D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59965" y="2236470"/>
              <a:ext cx="1321678" cy="705792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083F0F2-500C-6FC4-3BE9-7AE931A2E724}"/>
              </a:ext>
            </a:extLst>
          </p:cNvPr>
          <p:cNvGrpSpPr/>
          <p:nvPr/>
        </p:nvGrpSpPr>
        <p:grpSpPr>
          <a:xfrm>
            <a:off x="1864697" y="3994359"/>
            <a:ext cx="3274500" cy="1080522"/>
            <a:chOff x="1864697" y="3994359"/>
            <a:chExt cx="3274500" cy="108052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02E9648-63E9-7389-F6B9-0E46A607C4F3}"/>
                </a:ext>
              </a:extLst>
            </p:cNvPr>
            <p:cNvGrpSpPr/>
            <p:nvPr/>
          </p:nvGrpSpPr>
          <p:grpSpPr>
            <a:xfrm>
              <a:off x="1864697" y="3994359"/>
              <a:ext cx="3274500" cy="1080522"/>
              <a:chOff x="6919914" y="4300538"/>
              <a:chExt cx="4327526" cy="1641474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DBFE7FB3-4F80-DE19-53B4-F39A9BA234C3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BCA5DE3-3890-A8EB-0D7D-5DE3D11C85FB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4B6D69C6-C1D3-915F-C9D0-B4390B4BC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8789" y="4197513"/>
              <a:ext cx="1321678" cy="705792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CD4E62-52D0-6F7B-3D01-CFE884CE4D9E}"/>
              </a:ext>
            </a:extLst>
          </p:cNvPr>
          <p:cNvGrpSpPr/>
          <p:nvPr/>
        </p:nvGrpSpPr>
        <p:grpSpPr>
          <a:xfrm>
            <a:off x="1846564" y="2121931"/>
            <a:ext cx="3274500" cy="1080522"/>
            <a:chOff x="1846564" y="2121931"/>
            <a:chExt cx="3274500" cy="108052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326D31A-04FE-3BC7-B497-86D118FBC885}"/>
                </a:ext>
              </a:extLst>
            </p:cNvPr>
            <p:cNvGrpSpPr/>
            <p:nvPr/>
          </p:nvGrpSpPr>
          <p:grpSpPr>
            <a:xfrm>
              <a:off x="1846564" y="2121931"/>
              <a:ext cx="3274500" cy="1080522"/>
              <a:chOff x="6919914" y="4300538"/>
              <a:chExt cx="4327526" cy="1641474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D39E489-2F73-0A80-E5A1-BAD73DE1B9AF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F8410F3-D7DA-97AE-EE4D-7BE853E467E7}"/>
                  </a:ext>
                </a:extLst>
              </p:cNvPr>
              <p:cNvSpPr/>
              <p:nvPr/>
            </p:nvSpPr>
            <p:spPr>
              <a:xfrm>
                <a:off x="6919914" y="4300538"/>
                <a:ext cx="4327526" cy="1641474"/>
              </a:xfrm>
              <a:custGeom>
                <a:avLst/>
                <a:gdLst>
                  <a:gd name="connsiteX0" fmla="*/ 2163763 w 4327526"/>
                  <a:gd name="connsiteY0" fmla="*/ 0 h 1641474"/>
                  <a:gd name="connsiteX1" fmla="*/ 2709379 w 4327526"/>
                  <a:gd name="connsiteY1" fmla="*/ 124618 h 1641474"/>
                  <a:gd name="connsiteX2" fmla="*/ 3752577 w 4327526"/>
                  <a:gd name="connsiteY2" fmla="*/ 124618 h 1641474"/>
                  <a:gd name="connsiteX3" fmla="*/ 3903663 w 4327526"/>
                  <a:gd name="connsiteY3" fmla="*/ 275704 h 1641474"/>
                  <a:gd name="connsiteX4" fmla="*/ 3903663 w 4327526"/>
                  <a:gd name="connsiteY4" fmla="*/ 383381 h 1641474"/>
                  <a:gd name="connsiteX5" fmla="*/ 4061152 w 4327526"/>
                  <a:gd name="connsiteY5" fmla="*/ 383381 h 1641474"/>
                  <a:gd name="connsiteX6" fmla="*/ 4156076 w 4327526"/>
                  <a:gd name="connsiteY6" fmla="*/ 478305 h 1641474"/>
                  <a:gd name="connsiteX7" fmla="*/ 4156076 w 4327526"/>
                  <a:gd name="connsiteY7" fmla="*/ 649287 h 1641474"/>
                  <a:gd name="connsiteX8" fmla="*/ 4327526 w 4327526"/>
                  <a:gd name="connsiteY8" fmla="*/ 820737 h 1641474"/>
                  <a:gd name="connsiteX9" fmla="*/ 4156076 w 4327526"/>
                  <a:gd name="connsiteY9" fmla="*/ 992187 h 1641474"/>
                  <a:gd name="connsiteX10" fmla="*/ 4156076 w 4327526"/>
                  <a:gd name="connsiteY10" fmla="*/ 1163169 h 1641474"/>
                  <a:gd name="connsiteX11" fmla="*/ 4061152 w 4327526"/>
                  <a:gd name="connsiteY11" fmla="*/ 1258093 h 1641474"/>
                  <a:gd name="connsiteX12" fmla="*/ 3903663 w 4327526"/>
                  <a:gd name="connsiteY12" fmla="*/ 1258093 h 1641474"/>
                  <a:gd name="connsiteX13" fmla="*/ 3903663 w 4327526"/>
                  <a:gd name="connsiteY13" fmla="*/ 1365770 h 1641474"/>
                  <a:gd name="connsiteX14" fmla="*/ 3752577 w 4327526"/>
                  <a:gd name="connsiteY14" fmla="*/ 1516856 h 1641474"/>
                  <a:gd name="connsiteX15" fmla="*/ 2709379 w 4327526"/>
                  <a:gd name="connsiteY15" fmla="*/ 1516856 h 1641474"/>
                  <a:gd name="connsiteX16" fmla="*/ 2163763 w 4327526"/>
                  <a:gd name="connsiteY16" fmla="*/ 1641474 h 1641474"/>
                  <a:gd name="connsiteX17" fmla="*/ 1618147 w 4327526"/>
                  <a:gd name="connsiteY17" fmla="*/ 1516856 h 1641474"/>
                  <a:gd name="connsiteX18" fmla="*/ 574949 w 4327526"/>
                  <a:gd name="connsiteY18" fmla="*/ 1516856 h 1641474"/>
                  <a:gd name="connsiteX19" fmla="*/ 423863 w 4327526"/>
                  <a:gd name="connsiteY19" fmla="*/ 1365770 h 1641474"/>
                  <a:gd name="connsiteX20" fmla="*/ 423863 w 4327526"/>
                  <a:gd name="connsiteY20" fmla="*/ 1258093 h 1641474"/>
                  <a:gd name="connsiteX21" fmla="*/ 266374 w 4327526"/>
                  <a:gd name="connsiteY21" fmla="*/ 1258093 h 1641474"/>
                  <a:gd name="connsiteX22" fmla="*/ 171450 w 4327526"/>
                  <a:gd name="connsiteY22" fmla="*/ 1163169 h 1641474"/>
                  <a:gd name="connsiteX23" fmla="*/ 171450 w 4327526"/>
                  <a:gd name="connsiteY23" fmla="*/ 992187 h 1641474"/>
                  <a:gd name="connsiteX24" fmla="*/ 0 w 4327526"/>
                  <a:gd name="connsiteY24" fmla="*/ 820737 h 1641474"/>
                  <a:gd name="connsiteX25" fmla="*/ 171450 w 4327526"/>
                  <a:gd name="connsiteY25" fmla="*/ 649287 h 1641474"/>
                  <a:gd name="connsiteX26" fmla="*/ 171450 w 4327526"/>
                  <a:gd name="connsiteY26" fmla="*/ 478305 h 1641474"/>
                  <a:gd name="connsiteX27" fmla="*/ 266374 w 4327526"/>
                  <a:gd name="connsiteY27" fmla="*/ 383381 h 1641474"/>
                  <a:gd name="connsiteX28" fmla="*/ 423863 w 4327526"/>
                  <a:gd name="connsiteY28" fmla="*/ 383381 h 1641474"/>
                  <a:gd name="connsiteX29" fmla="*/ 423863 w 4327526"/>
                  <a:gd name="connsiteY29" fmla="*/ 275704 h 1641474"/>
                  <a:gd name="connsiteX30" fmla="*/ 574949 w 4327526"/>
                  <a:gd name="connsiteY30" fmla="*/ 124618 h 1641474"/>
                  <a:gd name="connsiteX31" fmla="*/ 1618147 w 4327526"/>
                  <a:gd name="connsiteY31" fmla="*/ 124618 h 1641474"/>
                  <a:gd name="connsiteX32" fmla="*/ 2163763 w 4327526"/>
                  <a:gd name="connsiteY32" fmla="*/ 0 h 1641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327526" h="1641474">
                    <a:moveTo>
                      <a:pt x="2163763" y="0"/>
                    </a:moveTo>
                    <a:cubicBezTo>
                      <a:pt x="2436571" y="0"/>
                      <a:pt x="2436571" y="124618"/>
                      <a:pt x="2709379" y="124618"/>
                    </a:cubicBezTo>
                    <a:lnTo>
                      <a:pt x="3752577" y="124618"/>
                    </a:lnTo>
                    <a:cubicBezTo>
                      <a:pt x="3836019" y="124618"/>
                      <a:pt x="3903663" y="192262"/>
                      <a:pt x="3903663" y="275704"/>
                    </a:cubicBezTo>
                    <a:lnTo>
                      <a:pt x="3903663" y="383381"/>
                    </a:lnTo>
                    <a:lnTo>
                      <a:pt x="4061152" y="383381"/>
                    </a:lnTo>
                    <a:cubicBezTo>
                      <a:pt x="4113577" y="383381"/>
                      <a:pt x="4156076" y="425880"/>
                      <a:pt x="4156076" y="478305"/>
                    </a:cubicBezTo>
                    <a:lnTo>
                      <a:pt x="4156076" y="649287"/>
                    </a:lnTo>
                    <a:cubicBezTo>
                      <a:pt x="4156076" y="743976"/>
                      <a:pt x="4232837" y="820737"/>
                      <a:pt x="4327526" y="820737"/>
                    </a:cubicBezTo>
                    <a:cubicBezTo>
                      <a:pt x="4232837" y="820737"/>
                      <a:pt x="4156076" y="897498"/>
                      <a:pt x="4156076" y="992187"/>
                    </a:cubicBezTo>
                    <a:lnTo>
                      <a:pt x="4156076" y="1163169"/>
                    </a:lnTo>
                    <a:cubicBezTo>
                      <a:pt x="4156076" y="1215594"/>
                      <a:pt x="4113577" y="1258093"/>
                      <a:pt x="4061152" y="1258093"/>
                    </a:cubicBezTo>
                    <a:lnTo>
                      <a:pt x="3903663" y="1258093"/>
                    </a:lnTo>
                    <a:lnTo>
                      <a:pt x="3903663" y="1365770"/>
                    </a:lnTo>
                    <a:cubicBezTo>
                      <a:pt x="3903663" y="1449212"/>
                      <a:pt x="3836019" y="1516856"/>
                      <a:pt x="3752577" y="1516856"/>
                    </a:cubicBezTo>
                    <a:lnTo>
                      <a:pt x="2709379" y="1516856"/>
                    </a:lnTo>
                    <a:cubicBezTo>
                      <a:pt x="2436571" y="1516856"/>
                      <a:pt x="2436571" y="1641474"/>
                      <a:pt x="2163763" y="1641474"/>
                    </a:cubicBezTo>
                    <a:cubicBezTo>
                      <a:pt x="1890955" y="1641474"/>
                      <a:pt x="1890955" y="1516856"/>
                      <a:pt x="1618147" y="1516856"/>
                    </a:cubicBezTo>
                    <a:lnTo>
                      <a:pt x="574949" y="1516856"/>
                    </a:lnTo>
                    <a:cubicBezTo>
                      <a:pt x="491507" y="1516856"/>
                      <a:pt x="423863" y="1449212"/>
                      <a:pt x="423863" y="1365770"/>
                    </a:cubicBezTo>
                    <a:lnTo>
                      <a:pt x="423863" y="1258093"/>
                    </a:lnTo>
                    <a:lnTo>
                      <a:pt x="266374" y="1258093"/>
                    </a:lnTo>
                    <a:cubicBezTo>
                      <a:pt x="213949" y="1258093"/>
                      <a:pt x="171450" y="1215594"/>
                      <a:pt x="171450" y="1163169"/>
                    </a:cubicBezTo>
                    <a:lnTo>
                      <a:pt x="171450" y="992187"/>
                    </a:lnTo>
                    <a:cubicBezTo>
                      <a:pt x="171450" y="897498"/>
                      <a:pt x="94689" y="820737"/>
                      <a:pt x="0" y="820737"/>
                    </a:cubicBezTo>
                    <a:cubicBezTo>
                      <a:pt x="94689" y="820737"/>
                      <a:pt x="171450" y="743976"/>
                      <a:pt x="171450" y="649287"/>
                    </a:cubicBezTo>
                    <a:lnTo>
                      <a:pt x="171450" y="478305"/>
                    </a:lnTo>
                    <a:cubicBezTo>
                      <a:pt x="171450" y="425880"/>
                      <a:pt x="213949" y="383381"/>
                      <a:pt x="266374" y="383381"/>
                    </a:cubicBezTo>
                    <a:lnTo>
                      <a:pt x="423863" y="383381"/>
                    </a:lnTo>
                    <a:lnTo>
                      <a:pt x="423863" y="275704"/>
                    </a:lnTo>
                    <a:cubicBezTo>
                      <a:pt x="423863" y="192262"/>
                      <a:pt x="491507" y="124618"/>
                      <a:pt x="574949" y="124618"/>
                    </a:cubicBezTo>
                    <a:lnTo>
                      <a:pt x="1618147" y="124618"/>
                    </a:lnTo>
                    <a:cubicBezTo>
                      <a:pt x="1890955" y="124618"/>
                      <a:pt x="1890955" y="0"/>
                      <a:pt x="2163763" y="0"/>
                    </a:cubicBezTo>
                    <a:close/>
                  </a:path>
                </a:pathLst>
              </a:cu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43E82AB5-75E2-032B-2F28-18D4B211F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4075" y="2279263"/>
              <a:ext cx="1321678" cy="705792"/>
            </a:xfrm>
            <a:prstGeom prst="rect">
              <a:avLst/>
            </a:prstGeom>
          </p:spPr>
        </p:pic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FD9B4DC1-3C4E-8E4B-EB04-AE0C7ED4E4DB}"/>
              </a:ext>
            </a:extLst>
          </p:cNvPr>
          <p:cNvSpPr txBox="1"/>
          <p:nvPr/>
        </p:nvSpPr>
        <p:spPr>
          <a:xfrm>
            <a:off x="2465809" y="2742382"/>
            <a:ext cx="2787024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海上升明月，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贺中秋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2C8BF7A-27B6-15DA-BD5A-07858C59DF68}"/>
              </a:ext>
            </a:extLst>
          </p:cNvPr>
          <p:cNvSpPr txBox="1"/>
          <p:nvPr/>
        </p:nvSpPr>
        <p:spPr>
          <a:xfrm>
            <a:off x="2465809" y="2326112"/>
            <a:ext cx="1226553" cy="3385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活动主题</a:t>
            </a:r>
            <a:endParaRPr lang="zh-CN" altLang="en-US" sz="2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BD6FF121-8D8C-8801-3AD7-4510A5295BB6}"/>
              </a:ext>
            </a:extLst>
          </p:cNvPr>
          <p:cNvSpPr txBox="1"/>
          <p:nvPr/>
        </p:nvSpPr>
        <p:spPr>
          <a:xfrm>
            <a:off x="2483941" y="4614811"/>
            <a:ext cx="2787024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全体员工</a:t>
            </a: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5C01FAFE-C342-C43F-705E-434E17D47B1D}"/>
              </a:ext>
            </a:extLst>
          </p:cNvPr>
          <p:cNvSpPr txBox="1"/>
          <p:nvPr/>
        </p:nvSpPr>
        <p:spPr>
          <a:xfrm>
            <a:off x="2483941" y="4198541"/>
            <a:ext cx="1226553" cy="3385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参加人员</a:t>
            </a:r>
            <a:endParaRPr lang="zh-CN" altLang="en-US" sz="2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837792FF-FC77-258E-C803-605989133237}"/>
              </a:ext>
            </a:extLst>
          </p:cNvPr>
          <p:cNvSpPr txBox="1"/>
          <p:nvPr/>
        </p:nvSpPr>
        <p:spPr>
          <a:xfrm>
            <a:off x="7768137" y="2798527"/>
            <a:ext cx="2787024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dirty="0"/>
              <a:t>XXXXXXXXXXXX</a:t>
            </a:r>
            <a:endParaRPr lang="zh-CN" altLang="en-US" dirty="0"/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B65D7D40-5767-285F-055D-50206E0BC40D}"/>
              </a:ext>
            </a:extLst>
          </p:cNvPr>
          <p:cNvSpPr txBox="1"/>
          <p:nvPr/>
        </p:nvSpPr>
        <p:spPr>
          <a:xfrm>
            <a:off x="7768137" y="2382257"/>
            <a:ext cx="1226553" cy="3385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举办地点</a:t>
            </a:r>
            <a:endParaRPr lang="zh-CN" altLang="en-US" sz="2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5116EB4B-1868-A0B9-D8FC-F29338F91A9F}"/>
              </a:ext>
            </a:extLst>
          </p:cNvPr>
          <p:cNvSpPr txBox="1"/>
          <p:nvPr/>
        </p:nvSpPr>
        <p:spPr>
          <a:xfrm>
            <a:off x="7768137" y="4619717"/>
            <a:ext cx="2787024" cy="2462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统一着装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A7BB437B-DB3A-BCD3-B9F8-B36B30FA3C75}"/>
              </a:ext>
            </a:extLst>
          </p:cNvPr>
          <p:cNvSpPr txBox="1"/>
          <p:nvPr/>
        </p:nvSpPr>
        <p:spPr>
          <a:xfrm>
            <a:off x="7768137" y="4203447"/>
            <a:ext cx="1226553" cy="3385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注意事项</a:t>
            </a:r>
            <a:endParaRPr lang="zh-CN" altLang="en-US" sz="2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49" name="图片 248" descr="图片包含 游戏机, 灯光, 食物&#10;&#10;描述已自动生成">
            <a:extLst>
              <a:ext uri="{FF2B5EF4-FFF2-40B4-BE49-F238E27FC236}">
                <a16:creationId xmlns:a16="http://schemas.microsoft.com/office/drawing/2014/main" id="{9DD0B4F9-830D-B16B-A2C5-76A5D90C01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866" y="1922330"/>
            <a:ext cx="3187022" cy="335215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C11D324E-F562-AC0F-A9E8-2CE49F44A5E3}"/>
              </a:ext>
            </a:extLst>
          </p:cNvPr>
          <p:cNvGrpSpPr/>
          <p:nvPr/>
        </p:nvGrpSpPr>
        <p:grpSpPr>
          <a:xfrm>
            <a:off x="4371976" y="3167659"/>
            <a:ext cx="3358803" cy="861494"/>
            <a:chOff x="4159975" y="1322925"/>
            <a:chExt cx="3358803" cy="861494"/>
          </a:xfrm>
        </p:grpSpPr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54221317-7B9C-977A-063A-F13E38EC8627}"/>
                </a:ext>
              </a:extLst>
            </p:cNvPr>
            <p:cNvGrpSpPr/>
            <p:nvPr/>
          </p:nvGrpSpPr>
          <p:grpSpPr>
            <a:xfrm>
              <a:off x="4159975" y="1322925"/>
              <a:ext cx="3358803" cy="861494"/>
              <a:chOff x="4376027" y="1457417"/>
              <a:chExt cx="3358803" cy="861494"/>
            </a:xfrm>
          </p:grpSpPr>
          <p:pic>
            <p:nvPicPr>
              <p:cNvPr id="201" name="图片 200">
                <a:extLst>
                  <a:ext uri="{FF2B5EF4-FFF2-40B4-BE49-F238E27FC236}">
                    <a16:creationId xmlns:a16="http://schemas.microsoft.com/office/drawing/2014/main" id="{F0863171-BBB2-8973-1701-6FE7E17348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4376027" y="1697065"/>
                <a:ext cx="932769" cy="621846"/>
              </a:xfrm>
              <a:prstGeom prst="rect">
                <a:avLst/>
              </a:prstGeom>
            </p:spPr>
          </p:pic>
          <p:sp>
            <p:nvSpPr>
              <p:cNvPr id="202" name="矩形: 圆角 201">
                <a:extLst>
                  <a:ext uri="{FF2B5EF4-FFF2-40B4-BE49-F238E27FC236}">
                    <a16:creationId xmlns:a16="http://schemas.microsoft.com/office/drawing/2014/main" id="{17DC3FEC-4A39-CEFC-6F49-993672D2BBA0}"/>
                  </a:ext>
                </a:extLst>
              </p:cNvPr>
              <p:cNvSpPr/>
              <p:nvPr/>
            </p:nvSpPr>
            <p:spPr>
              <a:xfrm>
                <a:off x="4970311" y="1457417"/>
                <a:ext cx="2251379" cy="696687"/>
              </a:xfrm>
              <a:prstGeom prst="roundRect">
                <a:avLst>
                  <a:gd name="adj" fmla="val 43765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3" name="图片 202">
                <a:extLst>
                  <a:ext uri="{FF2B5EF4-FFF2-40B4-BE49-F238E27FC236}">
                    <a16:creationId xmlns:a16="http://schemas.microsoft.com/office/drawing/2014/main" id="{8A935BFB-175E-D517-9593-58BE92F899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02061" y="1697065"/>
                <a:ext cx="932769" cy="621846"/>
              </a:xfrm>
              <a:prstGeom prst="rect">
                <a:avLst/>
              </a:prstGeom>
            </p:spPr>
          </p:pic>
        </p:grp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AE7CF154-BE10-9C9D-B032-67ECAB4A6D5E}"/>
                </a:ext>
              </a:extLst>
            </p:cNvPr>
            <p:cNvSpPr txBox="1"/>
            <p:nvPr/>
          </p:nvSpPr>
          <p:spPr>
            <a:xfrm>
              <a:off x="4352762" y="1366680"/>
              <a:ext cx="2973228" cy="523220"/>
            </a:xfrm>
            <a:prstGeom prst="rect">
              <a:avLst/>
            </a:prstGeom>
            <a:noFill/>
          </p:spPr>
          <p:txBody>
            <a:bodyPr wrap="square" rtlCol="0" anchor="ctr" anchorCtr="1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活动概要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4B8A71FE-DDC7-60F1-42EE-67287D0F14B2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活动介绍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2B1D841-DD1C-F9C6-3171-6625B4DF9F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0" y="2068076"/>
            <a:ext cx="1932599" cy="2895851"/>
          </a:xfrm>
          <a:prstGeom prst="rect">
            <a:avLst/>
          </a:prstGeom>
        </p:spPr>
      </p:pic>
      <p:pic>
        <p:nvPicPr>
          <p:cNvPr id="50" name="image 1062">
            <a:extLst>
              <a:ext uri="{FF2B5EF4-FFF2-40B4-BE49-F238E27FC236}">
                <a16:creationId xmlns:a16="http://schemas.microsoft.com/office/drawing/2014/main" id="{47647051-84A5-7BD6-C6B7-3D70E4B41B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44082">
            <a:off x="4513499" y="2209533"/>
            <a:ext cx="684000" cy="684000"/>
          </a:xfrm>
          <a:prstGeom prst="rect">
            <a:avLst/>
          </a:prstGeom>
        </p:spPr>
      </p:pic>
      <p:pic>
        <p:nvPicPr>
          <p:cNvPr id="55" name="image 1062">
            <a:extLst>
              <a:ext uri="{FF2B5EF4-FFF2-40B4-BE49-F238E27FC236}">
                <a16:creationId xmlns:a16="http://schemas.microsoft.com/office/drawing/2014/main" id="{46E1885F-2343-FEC4-95B6-0BB230A6FED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44082">
            <a:off x="4468026" y="4290269"/>
            <a:ext cx="684000" cy="684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3338DF8-9A4B-FF5D-6C13-67C8CA2A86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52119" y="-300782"/>
            <a:ext cx="2139881" cy="2901948"/>
          </a:xfrm>
          <a:prstGeom prst="rect">
            <a:avLst/>
          </a:prstGeom>
        </p:spPr>
      </p:pic>
      <p:pic>
        <p:nvPicPr>
          <p:cNvPr id="62" name="image 1062">
            <a:extLst>
              <a:ext uri="{FF2B5EF4-FFF2-40B4-BE49-F238E27FC236}">
                <a16:creationId xmlns:a16="http://schemas.microsoft.com/office/drawing/2014/main" id="{3587AC7D-187F-059B-2FC6-A66E8F13C6C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55918" flipH="1">
            <a:off x="6806337" y="4290270"/>
            <a:ext cx="684000" cy="684000"/>
          </a:xfrm>
          <a:prstGeom prst="rect">
            <a:avLst/>
          </a:prstGeom>
        </p:spPr>
      </p:pic>
      <p:pic>
        <p:nvPicPr>
          <p:cNvPr id="63" name="image 1062">
            <a:extLst>
              <a:ext uri="{FF2B5EF4-FFF2-40B4-BE49-F238E27FC236}">
                <a16:creationId xmlns:a16="http://schemas.microsoft.com/office/drawing/2014/main" id="{948FF579-DAC4-D371-CEE7-838FD6BD60C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55918" flipH="1">
            <a:off x="6851810" y="2209534"/>
            <a:ext cx="684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85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>
            <a:extLst>
              <a:ext uri="{FF2B5EF4-FFF2-40B4-BE49-F238E27FC236}">
                <a16:creationId xmlns:a16="http://schemas.microsoft.com/office/drawing/2014/main" id="{8F31DC1C-8CBF-6241-6093-639C8071F1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38" y="2885947"/>
            <a:ext cx="1932599" cy="2895851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75A15FAE-149C-4962-E250-0E398A422F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771488" y="1543264"/>
            <a:ext cx="2139881" cy="290194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A71B9B-8682-2287-9C4E-72EB0AAF0EE2}"/>
              </a:ext>
            </a:extLst>
          </p:cNvPr>
          <p:cNvGrpSpPr/>
          <p:nvPr/>
        </p:nvGrpSpPr>
        <p:grpSpPr>
          <a:xfrm>
            <a:off x="1633556" y="2632656"/>
            <a:ext cx="2602359" cy="3339067"/>
            <a:chOff x="1633556" y="2289756"/>
            <a:chExt cx="2602359" cy="333906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E1B6572-B34B-43C3-BBB5-E2C5D6412183}"/>
                </a:ext>
              </a:extLst>
            </p:cNvPr>
            <p:cNvGrpSpPr/>
            <p:nvPr/>
          </p:nvGrpSpPr>
          <p:grpSpPr>
            <a:xfrm>
              <a:off x="1633558" y="2289756"/>
              <a:ext cx="2602357" cy="3339067"/>
              <a:chOff x="1824058" y="2289756"/>
              <a:chExt cx="2602357" cy="3339067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2E0DE259-F0BD-B22F-CE13-1E6307764D29}"/>
                  </a:ext>
                </a:extLst>
              </p:cNvPr>
              <p:cNvGrpSpPr/>
              <p:nvPr/>
            </p:nvGrpSpPr>
            <p:grpSpPr>
              <a:xfrm>
                <a:off x="1824058" y="2289756"/>
                <a:ext cx="2602357" cy="3339067"/>
                <a:chOff x="6640907" y="3588000"/>
                <a:chExt cx="2602357" cy="3339067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7F39A3E5-F99A-3BFC-D94C-CF482C3D45B9}"/>
                    </a:ext>
                  </a:extLst>
                </p:cNvPr>
                <p:cNvGrpSpPr/>
                <p:nvPr/>
              </p:nvGrpSpPr>
              <p:grpSpPr>
                <a:xfrm>
                  <a:off x="6640907" y="3588000"/>
                  <a:ext cx="2602357" cy="3339067"/>
                  <a:chOff x="7782498" y="1828919"/>
                  <a:chExt cx="2602357" cy="3339067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D679387F-2DDE-76F4-BDDD-FE6ECDF4CE41}"/>
                      </a:ext>
                    </a:extLst>
                  </p:cNvPr>
                  <p:cNvSpPr/>
                  <p:nvPr/>
                </p:nvSpPr>
                <p:spPr>
                  <a:xfrm>
                    <a:off x="7782498" y="1828919"/>
                    <a:ext cx="2602357" cy="3339067"/>
                  </a:xfrm>
                  <a:custGeom>
                    <a:avLst/>
                    <a:gdLst>
                      <a:gd name="connsiteX0" fmla="*/ 2098675 w 4197350"/>
                      <a:gd name="connsiteY0" fmla="*/ 0 h 5385592"/>
                      <a:gd name="connsiteX1" fmla="*/ 2553710 w 4197350"/>
                      <a:gd name="connsiteY1" fmla="*/ 119263 h 5385592"/>
                      <a:gd name="connsiteX2" fmla="*/ 2604015 w 4197350"/>
                      <a:gd name="connsiteY2" fmla="*/ 122237 h 5385592"/>
                      <a:gd name="connsiteX3" fmla="*/ 3172619 w 4197350"/>
                      <a:gd name="connsiteY3" fmla="*/ 122237 h 5385592"/>
                      <a:gd name="connsiteX4" fmla="*/ 3359150 w 4197350"/>
                      <a:gd name="connsiteY4" fmla="*/ 308768 h 5385592"/>
                      <a:gd name="connsiteX5" fmla="*/ 3965111 w 4197350"/>
                      <a:gd name="connsiteY5" fmla="*/ 308768 h 5385592"/>
                      <a:gd name="connsiteX6" fmla="*/ 4197350 w 4197350"/>
                      <a:gd name="connsiteY6" fmla="*/ 541007 h 5385592"/>
                      <a:gd name="connsiteX7" fmla="*/ 4197350 w 4197350"/>
                      <a:gd name="connsiteY7" fmla="*/ 5153353 h 5385592"/>
                      <a:gd name="connsiteX8" fmla="*/ 3965111 w 4197350"/>
                      <a:gd name="connsiteY8" fmla="*/ 5385592 h 5385592"/>
                      <a:gd name="connsiteX9" fmla="*/ 232239 w 4197350"/>
                      <a:gd name="connsiteY9" fmla="*/ 5385592 h 5385592"/>
                      <a:gd name="connsiteX10" fmla="*/ 0 w 4197350"/>
                      <a:gd name="connsiteY10" fmla="*/ 5153353 h 5385592"/>
                      <a:gd name="connsiteX11" fmla="*/ 0 w 4197350"/>
                      <a:gd name="connsiteY11" fmla="*/ 541007 h 5385592"/>
                      <a:gd name="connsiteX12" fmla="*/ 232239 w 4197350"/>
                      <a:gd name="connsiteY12" fmla="*/ 308768 h 5385592"/>
                      <a:gd name="connsiteX13" fmla="*/ 838200 w 4197350"/>
                      <a:gd name="connsiteY13" fmla="*/ 308768 h 5385592"/>
                      <a:gd name="connsiteX14" fmla="*/ 1024731 w 4197350"/>
                      <a:gd name="connsiteY14" fmla="*/ 122237 h 5385592"/>
                      <a:gd name="connsiteX15" fmla="*/ 1593335 w 4197350"/>
                      <a:gd name="connsiteY15" fmla="*/ 122237 h 5385592"/>
                      <a:gd name="connsiteX16" fmla="*/ 1643640 w 4197350"/>
                      <a:gd name="connsiteY16" fmla="*/ 119263 h 5385592"/>
                      <a:gd name="connsiteX17" fmla="*/ 2098675 w 4197350"/>
                      <a:gd name="connsiteY17" fmla="*/ 0 h 538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97350" h="5385592">
                        <a:moveTo>
                          <a:pt x="2098675" y="0"/>
                        </a:moveTo>
                        <a:cubicBezTo>
                          <a:pt x="2337382" y="0"/>
                          <a:pt x="2367220" y="95411"/>
                          <a:pt x="2553710" y="119263"/>
                        </a:cubicBezTo>
                        <a:lnTo>
                          <a:pt x="2604015" y="122237"/>
                        </a:lnTo>
                        <a:lnTo>
                          <a:pt x="3172619" y="122237"/>
                        </a:lnTo>
                        <a:cubicBezTo>
                          <a:pt x="3275637" y="122237"/>
                          <a:pt x="3359150" y="205750"/>
                          <a:pt x="3359150" y="308768"/>
                        </a:cubicBezTo>
                        <a:lnTo>
                          <a:pt x="3965111" y="308768"/>
                        </a:lnTo>
                        <a:cubicBezTo>
                          <a:pt x="4093373" y="308768"/>
                          <a:pt x="4197350" y="412745"/>
                          <a:pt x="4197350" y="541007"/>
                        </a:cubicBezTo>
                        <a:lnTo>
                          <a:pt x="4197350" y="5153353"/>
                        </a:lnTo>
                        <a:cubicBezTo>
                          <a:pt x="4197350" y="5281615"/>
                          <a:pt x="4093373" y="5385592"/>
                          <a:pt x="3965111" y="5385592"/>
                        </a:cubicBezTo>
                        <a:lnTo>
                          <a:pt x="232239" y="5385592"/>
                        </a:lnTo>
                        <a:cubicBezTo>
                          <a:pt x="103977" y="5385592"/>
                          <a:pt x="0" y="5281615"/>
                          <a:pt x="0" y="5153353"/>
                        </a:cubicBezTo>
                        <a:lnTo>
                          <a:pt x="0" y="541007"/>
                        </a:lnTo>
                        <a:cubicBezTo>
                          <a:pt x="0" y="412745"/>
                          <a:pt x="103977" y="308768"/>
                          <a:pt x="232239" y="308768"/>
                        </a:cubicBezTo>
                        <a:lnTo>
                          <a:pt x="838200" y="308768"/>
                        </a:lnTo>
                        <a:cubicBezTo>
                          <a:pt x="838200" y="205750"/>
                          <a:pt x="921713" y="122237"/>
                          <a:pt x="1024731" y="122237"/>
                        </a:cubicBezTo>
                        <a:lnTo>
                          <a:pt x="1593335" y="122237"/>
                        </a:lnTo>
                        <a:lnTo>
                          <a:pt x="1643640" y="119263"/>
                        </a:lnTo>
                        <a:cubicBezTo>
                          <a:pt x="1830130" y="95411"/>
                          <a:pt x="1859968" y="0"/>
                          <a:pt x="20986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pPr algn="ctr"/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D8EAF7C7-221F-786F-566D-18589B521CFC}"/>
                      </a:ext>
                    </a:extLst>
                  </p:cNvPr>
                  <p:cNvSpPr/>
                  <p:nvPr/>
                </p:nvSpPr>
                <p:spPr>
                  <a:xfrm>
                    <a:off x="7782498" y="1828919"/>
                    <a:ext cx="2602357" cy="3339067"/>
                  </a:xfrm>
                  <a:custGeom>
                    <a:avLst/>
                    <a:gdLst>
                      <a:gd name="connsiteX0" fmla="*/ 2098675 w 4197350"/>
                      <a:gd name="connsiteY0" fmla="*/ 0 h 5385592"/>
                      <a:gd name="connsiteX1" fmla="*/ 2553710 w 4197350"/>
                      <a:gd name="connsiteY1" fmla="*/ 119263 h 5385592"/>
                      <a:gd name="connsiteX2" fmla="*/ 2604015 w 4197350"/>
                      <a:gd name="connsiteY2" fmla="*/ 122237 h 5385592"/>
                      <a:gd name="connsiteX3" fmla="*/ 3172619 w 4197350"/>
                      <a:gd name="connsiteY3" fmla="*/ 122237 h 5385592"/>
                      <a:gd name="connsiteX4" fmla="*/ 3359150 w 4197350"/>
                      <a:gd name="connsiteY4" fmla="*/ 308768 h 5385592"/>
                      <a:gd name="connsiteX5" fmla="*/ 3965111 w 4197350"/>
                      <a:gd name="connsiteY5" fmla="*/ 308768 h 5385592"/>
                      <a:gd name="connsiteX6" fmla="*/ 4197350 w 4197350"/>
                      <a:gd name="connsiteY6" fmla="*/ 541007 h 5385592"/>
                      <a:gd name="connsiteX7" fmla="*/ 4197350 w 4197350"/>
                      <a:gd name="connsiteY7" fmla="*/ 5153353 h 5385592"/>
                      <a:gd name="connsiteX8" fmla="*/ 3965111 w 4197350"/>
                      <a:gd name="connsiteY8" fmla="*/ 5385592 h 5385592"/>
                      <a:gd name="connsiteX9" fmla="*/ 232239 w 4197350"/>
                      <a:gd name="connsiteY9" fmla="*/ 5385592 h 5385592"/>
                      <a:gd name="connsiteX10" fmla="*/ 0 w 4197350"/>
                      <a:gd name="connsiteY10" fmla="*/ 5153353 h 5385592"/>
                      <a:gd name="connsiteX11" fmla="*/ 0 w 4197350"/>
                      <a:gd name="connsiteY11" fmla="*/ 541007 h 5385592"/>
                      <a:gd name="connsiteX12" fmla="*/ 232239 w 4197350"/>
                      <a:gd name="connsiteY12" fmla="*/ 308768 h 5385592"/>
                      <a:gd name="connsiteX13" fmla="*/ 838200 w 4197350"/>
                      <a:gd name="connsiteY13" fmla="*/ 308768 h 5385592"/>
                      <a:gd name="connsiteX14" fmla="*/ 1024731 w 4197350"/>
                      <a:gd name="connsiteY14" fmla="*/ 122237 h 5385592"/>
                      <a:gd name="connsiteX15" fmla="*/ 1593335 w 4197350"/>
                      <a:gd name="connsiteY15" fmla="*/ 122237 h 5385592"/>
                      <a:gd name="connsiteX16" fmla="*/ 1643640 w 4197350"/>
                      <a:gd name="connsiteY16" fmla="*/ 119263 h 5385592"/>
                      <a:gd name="connsiteX17" fmla="*/ 2098675 w 4197350"/>
                      <a:gd name="connsiteY17" fmla="*/ 0 h 538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97350" h="5385592">
                        <a:moveTo>
                          <a:pt x="2098675" y="0"/>
                        </a:moveTo>
                        <a:cubicBezTo>
                          <a:pt x="2337382" y="0"/>
                          <a:pt x="2367220" y="95411"/>
                          <a:pt x="2553710" y="119263"/>
                        </a:cubicBezTo>
                        <a:lnTo>
                          <a:pt x="2604015" y="122237"/>
                        </a:lnTo>
                        <a:lnTo>
                          <a:pt x="3172619" y="122237"/>
                        </a:lnTo>
                        <a:cubicBezTo>
                          <a:pt x="3275637" y="122237"/>
                          <a:pt x="3359150" y="205750"/>
                          <a:pt x="3359150" y="308768"/>
                        </a:cubicBezTo>
                        <a:lnTo>
                          <a:pt x="3965111" y="308768"/>
                        </a:lnTo>
                        <a:cubicBezTo>
                          <a:pt x="4093373" y="308768"/>
                          <a:pt x="4197350" y="412745"/>
                          <a:pt x="4197350" y="541007"/>
                        </a:cubicBezTo>
                        <a:lnTo>
                          <a:pt x="4197350" y="5153353"/>
                        </a:lnTo>
                        <a:cubicBezTo>
                          <a:pt x="4197350" y="5281615"/>
                          <a:pt x="4093373" y="5385592"/>
                          <a:pt x="3965111" y="5385592"/>
                        </a:cubicBezTo>
                        <a:lnTo>
                          <a:pt x="232239" y="5385592"/>
                        </a:lnTo>
                        <a:cubicBezTo>
                          <a:pt x="103977" y="5385592"/>
                          <a:pt x="0" y="5281615"/>
                          <a:pt x="0" y="5153353"/>
                        </a:cubicBezTo>
                        <a:lnTo>
                          <a:pt x="0" y="541007"/>
                        </a:lnTo>
                        <a:cubicBezTo>
                          <a:pt x="0" y="412745"/>
                          <a:pt x="103977" y="308768"/>
                          <a:pt x="232239" y="308768"/>
                        </a:cubicBezTo>
                        <a:lnTo>
                          <a:pt x="838200" y="308768"/>
                        </a:lnTo>
                        <a:cubicBezTo>
                          <a:pt x="838200" y="205750"/>
                          <a:pt x="921713" y="122237"/>
                          <a:pt x="1024731" y="122237"/>
                        </a:cubicBezTo>
                        <a:lnTo>
                          <a:pt x="1593335" y="122237"/>
                        </a:lnTo>
                        <a:lnTo>
                          <a:pt x="1643640" y="119263"/>
                        </a:lnTo>
                        <a:cubicBezTo>
                          <a:pt x="1830130" y="95411"/>
                          <a:pt x="1859968" y="0"/>
                          <a:pt x="20986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pPr algn="ctr"/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5826E9F3-2C81-1680-8FCD-A2E17D6C95BA}"/>
                      </a:ext>
                    </a:extLst>
                  </p:cNvPr>
                  <p:cNvSpPr/>
                  <p:nvPr/>
                </p:nvSpPr>
                <p:spPr>
                  <a:xfrm>
                    <a:off x="8302181" y="1828919"/>
                    <a:ext cx="1562989" cy="307085"/>
                  </a:xfrm>
                  <a:custGeom>
                    <a:avLst/>
                    <a:gdLst>
                      <a:gd name="connsiteX0" fmla="*/ 1260475 w 2520950"/>
                      <a:gd name="connsiteY0" fmla="*/ 0 h 495299"/>
                      <a:gd name="connsiteX1" fmla="*/ 1715510 w 2520950"/>
                      <a:gd name="connsiteY1" fmla="*/ 119263 h 495299"/>
                      <a:gd name="connsiteX2" fmla="*/ 1765813 w 2520950"/>
                      <a:gd name="connsiteY2" fmla="*/ 122237 h 495299"/>
                      <a:gd name="connsiteX3" fmla="*/ 2334419 w 2520950"/>
                      <a:gd name="connsiteY3" fmla="*/ 122237 h 495299"/>
                      <a:gd name="connsiteX4" fmla="*/ 2520950 w 2520950"/>
                      <a:gd name="connsiteY4" fmla="*/ 308768 h 495299"/>
                      <a:gd name="connsiteX5" fmla="*/ 2334419 w 2520950"/>
                      <a:gd name="connsiteY5" fmla="*/ 495299 h 495299"/>
                      <a:gd name="connsiteX6" fmla="*/ 186531 w 2520950"/>
                      <a:gd name="connsiteY6" fmla="*/ 495299 h 495299"/>
                      <a:gd name="connsiteX7" fmla="*/ 0 w 2520950"/>
                      <a:gd name="connsiteY7" fmla="*/ 308768 h 495299"/>
                      <a:gd name="connsiteX8" fmla="*/ 186531 w 2520950"/>
                      <a:gd name="connsiteY8" fmla="*/ 122237 h 495299"/>
                      <a:gd name="connsiteX9" fmla="*/ 755137 w 2520950"/>
                      <a:gd name="connsiteY9" fmla="*/ 122237 h 495299"/>
                      <a:gd name="connsiteX10" fmla="*/ 805440 w 2520950"/>
                      <a:gd name="connsiteY10" fmla="*/ 119263 h 495299"/>
                      <a:gd name="connsiteX11" fmla="*/ 1260475 w 2520950"/>
                      <a:gd name="connsiteY11" fmla="*/ 0 h 49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20950" h="495299">
                        <a:moveTo>
                          <a:pt x="1260475" y="0"/>
                        </a:moveTo>
                        <a:cubicBezTo>
                          <a:pt x="1499182" y="0"/>
                          <a:pt x="1529020" y="95411"/>
                          <a:pt x="1715510" y="119263"/>
                        </a:cubicBezTo>
                        <a:lnTo>
                          <a:pt x="1765813" y="122237"/>
                        </a:lnTo>
                        <a:lnTo>
                          <a:pt x="2334419" y="122237"/>
                        </a:lnTo>
                        <a:cubicBezTo>
                          <a:pt x="2437437" y="122237"/>
                          <a:pt x="2520950" y="205750"/>
                          <a:pt x="2520950" y="308768"/>
                        </a:cubicBezTo>
                        <a:cubicBezTo>
                          <a:pt x="2520950" y="411786"/>
                          <a:pt x="2437437" y="495299"/>
                          <a:pt x="2334419" y="495299"/>
                        </a:cubicBezTo>
                        <a:lnTo>
                          <a:pt x="186531" y="495299"/>
                        </a:lnTo>
                        <a:cubicBezTo>
                          <a:pt x="83513" y="495299"/>
                          <a:pt x="0" y="411786"/>
                          <a:pt x="0" y="308768"/>
                        </a:cubicBezTo>
                        <a:cubicBezTo>
                          <a:pt x="0" y="205750"/>
                          <a:pt x="83513" y="122237"/>
                          <a:pt x="186531" y="122237"/>
                        </a:cubicBezTo>
                        <a:lnTo>
                          <a:pt x="755137" y="122237"/>
                        </a:lnTo>
                        <a:lnTo>
                          <a:pt x="805440" y="119263"/>
                        </a:lnTo>
                        <a:cubicBezTo>
                          <a:pt x="991930" y="95411"/>
                          <a:pt x="1021768" y="0"/>
                          <a:pt x="12604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pPr algn="ctr"/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A6ED23C2-EEC9-785F-62A2-73684BD4500C}"/>
                      </a:ext>
                    </a:extLst>
                  </p:cNvPr>
                  <p:cNvSpPr/>
                  <p:nvPr/>
                </p:nvSpPr>
                <p:spPr>
                  <a:xfrm>
                    <a:off x="8302181" y="1828919"/>
                    <a:ext cx="1562989" cy="621846"/>
                  </a:xfrm>
                  <a:custGeom>
                    <a:avLst/>
                    <a:gdLst>
                      <a:gd name="connsiteX0" fmla="*/ 1260475 w 2520950"/>
                      <a:gd name="connsiteY0" fmla="*/ 0 h 495299"/>
                      <a:gd name="connsiteX1" fmla="*/ 1715510 w 2520950"/>
                      <a:gd name="connsiteY1" fmla="*/ 119263 h 495299"/>
                      <a:gd name="connsiteX2" fmla="*/ 1765813 w 2520950"/>
                      <a:gd name="connsiteY2" fmla="*/ 122237 h 495299"/>
                      <a:gd name="connsiteX3" fmla="*/ 2334419 w 2520950"/>
                      <a:gd name="connsiteY3" fmla="*/ 122237 h 495299"/>
                      <a:gd name="connsiteX4" fmla="*/ 2520950 w 2520950"/>
                      <a:gd name="connsiteY4" fmla="*/ 308768 h 495299"/>
                      <a:gd name="connsiteX5" fmla="*/ 2334419 w 2520950"/>
                      <a:gd name="connsiteY5" fmla="*/ 495299 h 495299"/>
                      <a:gd name="connsiteX6" fmla="*/ 186531 w 2520950"/>
                      <a:gd name="connsiteY6" fmla="*/ 495299 h 495299"/>
                      <a:gd name="connsiteX7" fmla="*/ 0 w 2520950"/>
                      <a:gd name="connsiteY7" fmla="*/ 308768 h 495299"/>
                      <a:gd name="connsiteX8" fmla="*/ 186531 w 2520950"/>
                      <a:gd name="connsiteY8" fmla="*/ 122237 h 495299"/>
                      <a:gd name="connsiteX9" fmla="*/ 755137 w 2520950"/>
                      <a:gd name="connsiteY9" fmla="*/ 122237 h 495299"/>
                      <a:gd name="connsiteX10" fmla="*/ 805440 w 2520950"/>
                      <a:gd name="connsiteY10" fmla="*/ 119263 h 495299"/>
                      <a:gd name="connsiteX11" fmla="*/ 1260475 w 2520950"/>
                      <a:gd name="connsiteY11" fmla="*/ 0 h 49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20950" h="495299">
                        <a:moveTo>
                          <a:pt x="1260475" y="0"/>
                        </a:moveTo>
                        <a:cubicBezTo>
                          <a:pt x="1499182" y="0"/>
                          <a:pt x="1529020" y="95411"/>
                          <a:pt x="1715510" y="119263"/>
                        </a:cubicBezTo>
                        <a:lnTo>
                          <a:pt x="1765813" y="122237"/>
                        </a:lnTo>
                        <a:lnTo>
                          <a:pt x="2334419" y="122237"/>
                        </a:lnTo>
                        <a:cubicBezTo>
                          <a:pt x="2437437" y="122237"/>
                          <a:pt x="2520950" y="205750"/>
                          <a:pt x="2520950" y="308768"/>
                        </a:cubicBezTo>
                        <a:cubicBezTo>
                          <a:pt x="2520950" y="411786"/>
                          <a:pt x="2437437" y="495299"/>
                          <a:pt x="2334419" y="495299"/>
                        </a:cubicBezTo>
                        <a:lnTo>
                          <a:pt x="186531" y="495299"/>
                        </a:lnTo>
                        <a:cubicBezTo>
                          <a:pt x="83513" y="495299"/>
                          <a:pt x="0" y="411786"/>
                          <a:pt x="0" y="308768"/>
                        </a:cubicBezTo>
                        <a:cubicBezTo>
                          <a:pt x="0" y="205750"/>
                          <a:pt x="83513" y="122237"/>
                          <a:pt x="186531" y="122237"/>
                        </a:cubicBezTo>
                        <a:lnTo>
                          <a:pt x="755137" y="122237"/>
                        </a:lnTo>
                        <a:lnTo>
                          <a:pt x="805440" y="119263"/>
                        </a:lnTo>
                        <a:cubicBezTo>
                          <a:pt x="991930" y="95411"/>
                          <a:pt x="1021768" y="0"/>
                          <a:pt x="12604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pPr algn="ctr"/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</p:grpSp>
            <p:pic>
              <p:nvPicPr>
                <p:cNvPr id="48" name="图片 47">
                  <a:extLst>
                    <a:ext uri="{FF2B5EF4-FFF2-40B4-BE49-F238E27FC236}">
                      <a16:creationId xmlns:a16="http://schemas.microsoft.com/office/drawing/2014/main" id="{EBE02F28-C479-24D2-E333-1194E9FA14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3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40907" y="3799813"/>
                  <a:ext cx="2602355" cy="3127254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A9FB4CC6-70F5-CACD-8DC5-28041F5675B8}"/>
                  </a:ext>
                </a:extLst>
              </p:cNvPr>
              <p:cNvSpPr txBox="1"/>
              <p:nvPr/>
            </p:nvSpPr>
            <p:spPr>
              <a:xfrm>
                <a:off x="2335528" y="2568906"/>
                <a:ext cx="15794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宣传组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339F7B8-3CD0-0C22-DCB2-E7F3A9199A35}"/>
                </a:ext>
              </a:extLst>
            </p:cNvPr>
            <p:cNvGrpSpPr/>
            <p:nvPr/>
          </p:nvGrpSpPr>
          <p:grpSpPr>
            <a:xfrm>
              <a:off x="1633556" y="5285640"/>
              <a:ext cx="2602358" cy="311810"/>
              <a:chOff x="1633556" y="5285640"/>
              <a:chExt cx="2602358" cy="311810"/>
            </a:xfrm>
          </p:grpSpPr>
          <p:sp>
            <p:nvSpPr>
              <p:cNvPr id="72" name="图形 14">
                <a:extLst>
                  <a:ext uri="{FF2B5EF4-FFF2-40B4-BE49-F238E27FC236}">
                    <a16:creationId xmlns:a16="http://schemas.microsoft.com/office/drawing/2014/main" id="{7CFEABAE-D361-E0A8-3E08-C315999F21BD}"/>
                  </a:ext>
                </a:extLst>
              </p:cNvPr>
              <p:cNvSpPr/>
              <p:nvPr/>
            </p:nvSpPr>
            <p:spPr>
              <a:xfrm flipH="1">
                <a:off x="1633556" y="5285640"/>
                <a:ext cx="788562" cy="311810"/>
              </a:xfrm>
              <a:custGeom>
                <a:avLst/>
                <a:gdLst>
                  <a:gd name="connsiteX0" fmla="*/ 4474440 w 4489963"/>
                  <a:gd name="connsiteY0" fmla="*/ 895590 h 1775414"/>
                  <a:gd name="connsiteX1" fmla="*/ 4427101 w 4489963"/>
                  <a:gd name="connsiteY1" fmla="*/ 894257 h 1775414"/>
                  <a:gd name="connsiteX2" fmla="*/ 4014668 w 4489963"/>
                  <a:gd name="connsiteY2" fmla="*/ 973505 h 1775414"/>
                  <a:gd name="connsiteX3" fmla="*/ 3722346 w 4489963"/>
                  <a:gd name="connsiteY3" fmla="*/ 754430 h 1775414"/>
                  <a:gd name="connsiteX4" fmla="*/ 3660243 w 4489963"/>
                  <a:gd name="connsiteY4" fmla="*/ 610221 h 1775414"/>
                  <a:gd name="connsiteX5" fmla="*/ 3563850 w 4489963"/>
                  <a:gd name="connsiteY5" fmla="*/ 442867 h 1775414"/>
                  <a:gd name="connsiteX6" fmla="*/ 3263145 w 4489963"/>
                  <a:gd name="connsiteY6" fmla="*/ 361333 h 1775414"/>
                  <a:gd name="connsiteX7" fmla="*/ 3099220 w 4489963"/>
                  <a:gd name="connsiteY7" fmla="*/ 477443 h 1775414"/>
                  <a:gd name="connsiteX8" fmla="*/ 3033879 w 4489963"/>
                  <a:gd name="connsiteY8" fmla="*/ 407910 h 1775414"/>
                  <a:gd name="connsiteX9" fmla="*/ 2949963 w 4489963"/>
                  <a:gd name="connsiteY9" fmla="*/ 378478 h 1775414"/>
                  <a:gd name="connsiteX10" fmla="*/ 2803374 w 4489963"/>
                  <a:gd name="connsiteY10" fmla="*/ 75964 h 1775414"/>
                  <a:gd name="connsiteX11" fmla="*/ 2375034 w 4489963"/>
                  <a:gd name="connsiteY11" fmla="*/ 51675 h 1775414"/>
                  <a:gd name="connsiteX12" fmla="*/ 2191678 w 4489963"/>
                  <a:gd name="connsiteY12" fmla="*/ 276561 h 1775414"/>
                  <a:gd name="connsiteX13" fmla="*/ 1934122 w 4489963"/>
                  <a:gd name="connsiteY13" fmla="*/ 297706 h 1775414"/>
                  <a:gd name="connsiteX14" fmla="*/ 1852874 w 4489963"/>
                  <a:gd name="connsiteY14" fmla="*/ 470966 h 1775414"/>
                  <a:gd name="connsiteX15" fmla="*/ 1525881 w 4489963"/>
                  <a:gd name="connsiteY15" fmla="*/ 510495 h 1775414"/>
                  <a:gd name="connsiteX16" fmla="*/ 1502259 w 4489963"/>
                  <a:gd name="connsiteY16" fmla="*/ 527830 h 1775414"/>
                  <a:gd name="connsiteX17" fmla="*/ 1341096 w 4489963"/>
                  <a:gd name="connsiteY17" fmla="*/ 407244 h 1775414"/>
                  <a:gd name="connsiteX18" fmla="*/ 1340524 w 4489963"/>
                  <a:gd name="connsiteY18" fmla="*/ 407148 h 1775414"/>
                  <a:gd name="connsiteX19" fmla="*/ 1313092 w 4489963"/>
                  <a:gd name="connsiteY19" fmla="*/ 263321 h 1775414"/>
                  <a:gd name="connsiteX20" fmla="*/ 837890 w 4489963"/>
                  <a:gd name="connsiteY20" fmla="*/ 43008 h 1775414"/>
                  <a:gd name="connsiteX21" fmla="*/ 582620 w 4489963"/>
                  <a:gd name="connsiteY21" fmla="*/ 296277 h 1775414"/>
                  <a:gd name="connsiteX22" fmla="*/ 353829 w 4489963"/>
                  <a:gd name="connsiteY22" fmla="*/ 225983 h 1775414"/>
                  <a:gd name="connsiteX23" fmla="*/ 1119 w 4489963"/>
                  <a:gd name="connsiteY23" fmla="*/ 741381 h 1775414"/>
                  <a:gd name="connsiteX24" fmla="*/ 175426 w 4489963"/>
                  <a:gd name="connsiteY24" fmla="*/ 1087329 h 1775414"/>
                  <a:gd name="connsiteX25" fmla="*/ 138850 w 4489963"/>
                  <a:gd name="connsiteY25" fmla="*/ 1373364 h 1775414"/>
                  <a:gd name="connsiteX26" fmla="*/ 332779 w 4489963"/>
                  <a:gd name="connsiteY26" fmla="*/ 1490331 h 1775414"/>
                  <a:gd name="connsiteX27" fmla="*/ 530328 w 4489963"/>
                  <a:gd name="connsiteY27" fmla="*/ 1440135 h 1775414"/>
                  <a:gd name="connsiteX28" fmla="*/ 632626 w 4489963"/>
                  <a:gd name="connsiteY28" fmla="*/ 1596726 h 1775414"/>
                  <a:gd name="connsiteX29" fmla="*/ 774263 w 4489963"/>
                  <a:gd name="connsiteY29" fmla="*/ 1640731 h 1775414"/>
                  <a:gd name="connsiteX30" fmla="*/ 865512 w 4489963"/>
                  <a:gd name="connsiteY30" fmla="*/ 1623396 h 1775414"/>
                  <a:gd name="connsiteX31" fmla="*/ 903517 w 4489963"/>
                  <a:gd name="connsiteY31" fmla="*/ 1658829 h 1775414"/>
                  <a:gd name="connsiteX32" fmla="*/ 1263467 w 4489963"/>
                  <a:gd name="connsiteY32" fmla="*/ 1775415 h 1775414"/>
                  <a:gd name="connsiteX33" fmla="*/ 1391578 w 4489963"/>
                  <a:gd name="connsiteY33" fmla="*/ 1763508 h 1775414"/>
                  <a:gd name="connsiteX34" fmla="*/ 1701236 w 4489963"/>
                  <a:gd name="connsiteY34" fmla="*/ 1566912 h 1775414"/>
                  <a:gd name="connsiteX35" fmla="*/ 1812202 w 4489963"/>
                  <a:gd name="connsiteY35" fmla="*/ 1650066 h 1775414"/>
                  <a:gd name="connsiteX36" fmla="*/ 2159769 w 4489963"/>
                  <a:gd name="connsiteY36" fmla="*/ 1583867 h 1775414"/>
                  <a:gd name="connsiteX37" fmla="*/ 2191583 w 4489963"/>
                  <a:gd name="connsiteY37" fmla="*/ 1614823 h 1775414"/>
                  <a:gd name="connsiteX38" fmla="*/ 2331791 w 4489963"/>
                  <a:gd name="connsiteY38" fmla="*/ 1663210 h 1775414"/>
                  <a:gd name="connsiteX39" fmla="*/ 2482667 w 4489963"/>
                  <a:gd name="connsiteY39" fmla="*/ 1607298 h 1775414"/>
                  <a:gd name="connsiteX40" fmla="*/ 2853951 w 4489963"/>
                  <a:gd name="connsiteY40" fmla="*/ 1754745 h 1775414"/>
                  <a:gd name="connsiteX41" fmla="*/ 3061025 w 4489963"/>
                  <a:gd name="connsiteY41" fmla="*/ 1718169 h 1775414"/>
                  <a:gd name="connsiteX42" fmla="*/ 3466123 w 4489963"/>
                  <a:gd name="connsiteY42" fmla="*/ 1224774 h 1775414"/>
                  <a:gd name="connsiteX43" fmla="*/ 3655671 w 4489963"/>
                  <a:gd name="connsiteY43" fmla="*/ 1289830 h 1775414"/>
                  <a:gd name="connsiteX44" fmla="*/ 3868269 w 4489963"/>
                  <a:gd name="connsiteY44" fmla="*/ 1316595 h 1775414"/>
                  <a:gd name="connsiteX45" fmla="*/ 4239363 w 4489963"/>
                  <a:gd name="connsiteY45" fmla="*/ 1213059 h 1775414"/>
                  <a:gd name="connsiteX46" fmla="*/ 4453294 w 4489963"/>
                  <a:gd name="connsiteY46" fmla="*/ 1002747 h 1775414"/>
                  <a:gd name="connsiteX47" fmla="*/ 4474440 w 4489963"/>
                  <a:gd name="connsiteY47" fmla="*/ 895590 h 1775414"/>
                  <a:gd name="connsiteX48" fmla="*/ 1843825 w 4489963"/>
                  <a:gd name="connsiteY48" fmla="*/ 1574913 h 1775414"/>
                  <a:gd name="connsiteX49" fmla="*/ 1737717 w 4489963"/>
                  <a:gd name="connsiteY49" fmla="*/ 1477473 h 1775414"/>
                  <a:gd name="connsiteX50" fmla="*/ 1703998 w 4489963"/>
                  <a:gd name="connsiteY50" fmla="*/ 1457280 h 1775414"/>
                  <a:gd name="connsiteX51" fmla="*/ 1668851 w 4489963"/>
                  <a:gd name="connsiteY51" fmla="*/ 1474996 h 1775414"/>
                  <a:gd name="connsiteX52" fmla="*/ 1372052 w 4489963"/>
                  <a:gd name="connsiteY52" fmla="*/ 1684356 h 1775414"/>
                  <a:gd name="connsiteX53" fmla="*/ 954857 w 4489963"/>
                  <a:gd name="connsiteY53" fmla="*/ 1595583 h 1775414"/>
                  <a:gd name="connsiteX54" fmla="*/ 800647 w 4489963"/>
                  <a:gd name="connsiteY54" fmla="*/ 1197057 h 1775414"/>
                  <a:gd name="connsiteX55" fmla="*/ 951333 w 4489963"/>
                  <a:gd name="connsiteY55" fmla="*/ 960646 h 1775414"/>
                  <a:gd name="connsiteX56" fmla="*/ 1249084 w 4489963"/>
                  <a:gd name="connsiteY56" fmla="*/ 1023416 h 1775414"/>
                  <a:gd name="connsiteX57" fmla="*/ 1300424 w 4489963"/>
                  <a:gd name="connsiteY57" fmla="*/ 1175054 h 1775414"/>
                  <a:gd name="connsiteX58" fmla="*/ 1165740 w 4489963"/>
                  <a:gd name="connsiteY58" fmla="*/ 1291164 h 1775414"/>
                  <a:gd name="connsiteX59" fmla="*/ 1140404 w 4489963"/>
                  <a:gd name="connsiteY59" fmla="*/ 1342884 h 1775414"/>
                  <a:gd name="connsiteX60" fmla="*/ 1192125 w 4489963"/>
                  <a:gd name="connsiteY60" fmla="*/ 1368221 h 1775414"/>
                  <a:gd name="connsiteX61" fmla="*/ 1378053 w 4489963"/>
                  <a:gd name="connsiteY61" fmla="*/ 1199914 h 1775414"/>
                  <a:gd name="connsiteX62" fmla="*/ 1309949 w 4489963"/>
                  <a:gd name="connsiteY62" fmla="*/ 969123 h 1775414"/>
                  <a:gd name="connsiteX63" fmla="*/ 913995 w 4489963"/>
                  <a:gd name="connsiteY63" fmla="*/ 888161 h 1775414"/>
                  <a:gd name="connsiteX64" fmla="*/ 719589 w 4489963"/>
                  <a:gd name="connsiteY64" fmla="*/ 1188675 h 1775414"/>
                  <a:gd name="connsiteX65" fmla="*/ 811315 w 4489963"/>
                  <a:gd name="connsiteY65" fmla="*/ 1554911 h 1775414"/>
                  <a:gd name="connsiteX66" fmla="*/ 679013 w 4489963"/>
                  <a:gd name="connsiteY66" fmla="*/ 1529670 h 1775414"/>
                  <a:gd name="connsiteX67" fmla="*/ 609385 w 4489963"/>
                  <a:gd name="connsiteY67" fmla="*/ 1360696 h 1775414"/>
                  <a:gd name="connsiteX68" fmla="*/ 586620 w 4489963"/>
                  <a:gd name="connsiteY68" fmla="*/ 1316881 h 1775414"/>
                  <a:gd name="connsiteX69" fmla="*/ 538329 w 4489963"/>
                  <a:gd name="connsiteY69" fmla="*/ 1327073 h 1775414"/>
                  <a:gd name="connsiteX70" fmla="*/ 342590 w 4489963"/>
                  <a:gd name="connsiteY70" fmla="*/ 1409274 h 1775414"/>
                  <a:gd name="connsiteX71" fmla="*/ 209811 w 4489963"/>
                  <a:gd name="connsiteY71" fmla="*/ 1333264 h 1775414"/>
                  <a:gd name="connsiteX72" fmla="*/ 261627 w 4489963"/>
                  <a:gd name="connsiteY72" fmla="*/ 1112856 h 1775414"/>
                  <a:gd name="connsiteX73" fmla="*/ 273915 w 4489963"/>
                  <a:gd name="connsiteY73" fmla="*/ 1081804 h 1775414"/>
                  <a:gd name="connsiteX74" fmla="*/ 258865 w 4489963"/>
                  <a:gd name="connsiteY74" fmla="*/ 1051991 h 1775414"/>
                  <a:gd name="connsiteX75" fmla="*/ 82367 w 4489963"/>
                  <a:gd name="connsiteY75" fmla="*/ 735666 h 1775414"/>
                  <a:gd name="connsiteX76" fmla="*/ 360973 w 4489963"/>
                  <a:gd name="connsiteY76" fmla="*/ 307041 h 1775414"/>
                  <a:gd name="connsiteX77" fmla="*/ 578143 w 4489963"/>
                  <a:gd name="connsiteY77" fmla="*/ 396957 h 1775414"/>
                  <a:gd name="connsiteX78" fmla="*/ 618529 w 4489963"/>
                  <a:gd name="connsiteY78" fmla="*/ 405529 h 1775414"/>
                  <a:gd name="connsiteX79" fmla="*/ 645675 w 4489963"/>
                  <a:gd name="connsiteY79" fmla="*/ 374382 h 1775414"/>
                  <a:gd name="connsiteX80" fmla="*/ 863036 w 4489963"/>
                  <a:gd name="connsiteY80" fmla="*/ 120255 h 1775414"/>
                  <a:gd name="connsiteX81" fmla="*/ 1236511 w 4489963"/>
                  <a:gd name="connsiteY81" fmla="*/ 291610 h 1775414"/>
                  <a:gd name="connsiteX82" fmla="*/ 1258419 w 4489963"/>
                  <a:gd name="connsiteY82" fmla="*/ 410482 h 1775414"/>
                  <a:gd name="connsiteX83" fmla="*/ 1119830 w 4489963"/>
                  <a:gd name="connsiteY83" fmla="*/ 497731 h 1775414"/>
                  <a:gd name="connsiteX84" fmla="*/ 1128021 w 4489963"/>
                  <a:gd name="connsiteY84" fmla="*/ 554786 h 1775414"/>
                  <a:gd name="connsiteX85" fmla="*/ 1185076 w 4489963"/>
                  <a:gd name="connsiteY85" fmla="*/ 546594 h 1775414"/>
                  <a:gd name="connsiteX86" fmla="*/ 1330142 w 4489963"/>
                  <a:gd name="connsiteY86" fmla="*/ 487730 h 1775414"/>
                  <a:gd name="connsiteX87" fmla="*/ 1428916 w 4489963"/>
                  <a:gd name="connsiteY87" fmla="*/ 562882 h 1775414"/>
                  <a:gd name="connsiteX88" fmla="*/ 1446252 w 4489963"/>
                  <a:gd name="connsiteY88" fmla="*/ 582694 h 1775414"/>
                  <a:gd name="connsiteX89" fmla="*/ 1359384 w 4489963"/>
                  <a:gd name="connsiteY89" fmla="*/ 875493 h 1775414"/>
                  <a:gd name="connsiteX90" fmla="*/ 1599033 w 4489963"/>
                  <a:gd name="connsiteY90" fmla="*/ 1175911 h 1775414"/>
                  <a:gd name="connsiteX91" fmla="*/ 1819727 w 4489963"/>
                  <a:gd name="connsiteY91" fmla="*/ 1226108 h 1775414"/>
                  <a:gd name="connsiteX92" fmla="*/ 1943933 w 4489963"/>
                  <a:gd name="connsiteY92" fmla="*/ 1211630 h 1775414"/>
                  <a:gd name="connsiteX93" fmla="*/ 1942885 w 4489963"/>
                  <a:gd name="connsiteY93" fmla="*/ 1255540 h 1775414"/>
                  <a:gd name="connsiteX94" fmla="*/ 2000892 w 4489963"/>
                  <a:gd name="connsiteY94" fmla="*/ 1364125 h 1775414"/>
                  <a:gd name="connsiteX95" fmla="*/ 2109477 w 4489963"/>
                  <a:gd name="connsiteY95" fmla="*/ 1397463 h 1775414"/>
                  <a:gd name="connsiteX96" fmla="*/ 2118907 w 4489963"/>
                  <a:gd name="connsiteY96" fmla="*/ 1511382 h 1775414"/>
                  <a:gd name="connsiteX97" fmla="*/ 1843825 w 4489963"/>
                  <a:gd name="connsiteY97" fmla="*/ 1574913 h 1775414"/>
                  <a:gd name="connsiteX98" fmla="*/ 4194310 w 4489963"/>
                  <a:gd name="connsiteY98" fmla="*/ 1140764 h 1775414"/>
                  <a:gd name="connsiteX99" fmla="*/ 3941802 w 4489963"/>
                  <a:gd name="connsiteY99" fmla="*/ 1226394 h 1775414"/>
                  <a:gd name="connsiteX100" fmla="*/ 3581280 w 4489963"/>
                  <a:gd name="connsiteY100" fmla="*/ 1183626 h 1775414"/>
                  <a:gd name="connsiteX101" fmla="*/ 3474124 w 4489963"/>
                  <a:gd name="connsiteY101" fmla="*/ 1138002 h 1775414"/>
                  <a:gd name="connsiteX102" fmla="*/ 3473076 w 4489963"/>
                  <a:gd name="connsiteY102" fmla="*/ 1084566 h 1775414"/>
                  <a:gd name="connsiteX103" fmla="*/ 3429833 w 4489963"/>
                  <a:gd name="connsiteY103" fmla="*/ 1046466 h 1775414"/>
                  <a:gd name="connsiteX104" fmla="*/ 3391733 w 4489963"/>
                  <a:gd name="connsiteY104" fmla="*/ 1089710 h 1775414"/>
                  <a:gd name="connsiteX105" fmla="*/ 3033593 w 4489963"/>
                  <a:gd name="connsiteY105" fmla="*/ 1641398 h 1775414"/>
                  <a:gd name="connsiteX106" fmla="*/ 2492192 w 4489963"/>
                  <a:gd name="connsiteY106" fmla="*/ 1493189 h 1775414"/>
                  <a:gd name="connsiteX107" fmla="*/ 2444376 w 4489963"/>
                  <a:gd name="connsiteY107" fmla="*/ 1085995 h 1775414"/>
                  <a:gd name="connsiteX108" fmla="*/ 2568487 w 4489963"/>
                  <a:gd name="connsiteY108" fmla="*/ 927975 h 1775414"/>
                  <a:gd name="connsiteX109" fmla="*/ 2802421 w 4489963"/>
                  <a:gd name="connsiteY109" fmla="*/ 961789 h 1775414"/>
                  <a:gd name="connsiteX110" fmla="*/ 2908625 w 4489963"/>
                  <a:gd name="connsiteY110" fmla="*/ 1140002 h 1775414"/>
                  <a:gd name="connsiteX111" fmla="*/ 2771941 w 4489963"/>
                  <a:gd name="connsiteY111" fmla="*/ 1269542 h 1775414"/>
                  <a:gd name="connsiteX112" fmla="*/ 2751462 w 4489963"/>
                  <a:gd name="connsiteY112" fmla="*/ 1323453 h 1775414"/>
                  <a:gd name="connsiteX113" fmla="*/ 2805374 w 4489963"/>
                  <a:gd name="connsiteY113" fmla="*/ 1343932 h 1775414"/>
                  <a:gd name="connsiteX114" fmla="*/ 2988254 w 4489963"/>
                  <a:gd name="connsiteY114" fmla="*/ 1157528 h 1775414"/>
                  <a:gd name="connsiteX115" fmla="*/ 2847475 w 4489963"/>
                  <a:gd name="connsiteY115" fmla="*/ 893876 h 1775414"/>
                  <a:gd name="connsiteX116" fmla="*/ 2533626 w 4489963"/>
                  <a:gd name="connsiteY116" fmla="*/ 854252 h 1775414"/>
                  <a:gd name="connsiteX117" fmla="*/ 2367891 w 4489963"/>
                  <a:gd name="connsiteY117" fmla="*/ 1057801 h 1775414"/>
                  <a:gd name="connsiteX118" fmla="*/ 2425612 w 4489963"/>
                  <a:gd name="connsiteY118" fmla="*/ 1540147 h 1775414"/>
                  <a:gd name="connsiteX119" fmla="*/ 2429708 w 4489963"/>
                  <a:gd name="connsiteY119" fmla="*/ 1545481 h 1775414"/>
                  <a:gd name="connsiteX120" fmla="*/ 2242256 w 4489963"/>
                  <a:gd name="connsiteY120" fmla="*/ 1550910 h 1775414"/>
                  <a:gd name="connsiteX121" fmla="*/ 2205108 w 4489963"/>
                  <a:gd name="connsiteY121" fmla="*/ 1506048 h 1775414"/>
                  <a:gd name="connsiteX122" fmla="*/ 2204727 w 4489963"/>
                  <a:gd name="connsiteY122" fmla="*/ 1505286 h 1775414"/>
                  <a:gd name="connsiteX123" fmla="*/ 2212824 w 4489963"/>
                  <a:gd name="connsiteY123" fmla="*/ 1353457 h 1775414"/>
                  <a:gd name="connsiteX124" fmla="*/ 2207204 w 4489963"/>
                  <a:gd name="connsiteY124" fmla="*/ 1301451 h 1775414"/>
                  <a:gd name="connsiteX125" fmla="*/ 2155007 w 4489963"/>
                  <a:gd name="connsiteY125" fmla="*/ 1297831 h 1775414"/>
                  <a:gd name="connsiteX126" fmla="*/ 2051661 w 4489963"/>
                  <a:gd name="connsiteY126" fmla="*/ 1300498 h 1775414"/>
                  <a:gd name="connsiteX127" fmla="*/ 2023943 w 4489963"/>
                  <a:gd name="connsiteY127" fmla="*/ 1246968 h 1775414"/>
                  <a:gd name="connsiteX128" fmla="*/ 2043469 w 4489963"/>
                  <a:gd name="connsiteY128" fmla="*/ 1179054 h 1775414"/>
                  <a:gd name="connsiteX129" fmla="*/ 2089284 w 4489963"/>
                  <a:gd name="connsiteY129" fmla="*/ 1157337 h 1775414"/>
                  <a:gd name="connsiteX130" fmla="*/ 2106048 w 4489963"/>
                  <a:gd name="connsiteY130" fmla="*/ 1102188 h 1775414"/>
                  <a:gd name="connsiteX131" fmla="*/ 2050899 w 4489963"/>
                  <a:gd name="connsiteY131" fmla="*/ 1085424 h 1775414"/>
                  <a:gd name="connsiteX132" fmla="*/ 1635037 w 4489963"/>
                  <a:gd name="connsiteY132" fmla="*/ 1102854 h 1775414"/>
                  <a:gd name="connsiteX133" fmla="*/ 1440156 w 4489963"/>
                  <a:gd name="connsiteY133" fmla="*/ 864729 h 1775414"/>
                  <a:gd name="connsiteX134" fmla="*/ 1570743 w 4489963"/>
                  <a:gd name="connsiteY134" fmla="*/ 578313 h 1775414"/>
                  <a:gd name="connsiteX135" fmla="*/ 1781151 w 4489963"/>
                  <a:gd name="connsiteY135" fmla="*/ 536022 h 1775414"/>
                  <a:gd name="connsiteX136" fmla="*/ 1934789 w 4489963"/>
                  <a:gd name="connsiteY136" fmla="*/ 680706 h 1775414"/>
                  <a:gd name="connsiteX137" fmla="*/ 1836681 w 4489963"/>
                  <a:gd name="connsiteY137" fmla="*/ 824629 h 1775414"/>
                  <a:gd name="connsiteX138" fmla="*/ 1820775 w 4489963"/>
                  <a:gd name="connsiteY138" fmla="*/ 879969 h 1775414"/>
                  <a:gd name="connsiteX139" fmla="*/ 1876115 w 4489963"/>
                  <a:gd name="connsiteY139" fmla="*/ 895876 h 1775414"/>
                  <a:gd name="connsiteX140" fmla="*/ 2015847 w 4489963"/>
                  <a:gd name="connsiteY140" fmla="*/ 688803 h 1775414"/>
                  <a:gd name="connsiteX141" fmla="*/ 1950886 w 4489963"/>
                  <a:gd name="connsiteY141" fmla="*/ 525735 h 1775414"/>
                  <a:gd name="connsiteX142" fmla="*/ 1940218 w 4489963"/>
                  <a:gd name="connsiteY142" fmla="*/ 517543 h 1775414"/>
                  <a:gd name="connsiteX143" fmla="*/ 1985843 w 4489963"/>
                  <a:gd name="connsiteY143" fmla="*/ 360476 h 1775414"/>
                  <a:gd name="connsiteX144" fmla="*/ 2187106 w 4489963"/>
                  <a:gd name="connsiteY144" fmla="*/ 373239 h 1775414"/>
                  <a:gd name="connsiteX145" fmla="*/ 2227873 w 4489963"/>
                  <a:gd name="connsiteY145" fmla="*/ 382764 h 1775414"/>
                  <a:gd name="connsiteX146" fmla="*/ 2255496 w 4489963"/>
                  <a:gd name="connsiteY146" fmla="*/ 351332 h 1775414"/>
                  <a:gd name="connsiteX147" fmla="*/ 2414754 w 4489963"/>
                  <a:gd name="connsiteY147" fmla="*/ 122637 h 1775414"/>
                  <a:gd name="connsiteX148" fmla="*/ 2753367 w 4489963"/>
                  <a:gd name="connsiteY148" fmla="*/ 140353 h 1775414"/>
                  <a:gd name="connsiteX149" fmla="*/ 2868525 w 4489963"/>
                  <a:gd name="connsiteY149" fmla="*/ 384765 h 1775414"/>
                  <a:gd name="connsiteX150" fmla="*/ 2797087 w 4489963"/>
                  <a:gd name="connsiteY150" fmla="*/ 413530 h 1775414"/>
                  <a:gd name="connsiteX151" fmla="*/ 2729650 w 4489963"/>
                  <a:gd name="connsiteY151" fmla="*/ 474871 h 1775414"/>
                  <a:gd name="connsiteX152" fmla="*/ 2737842 w 4489963"/>
                  <a:gd name="connsiteY152" fmla="*/ 531926 h 1775414"/>
                  <a:gd name="connsiteX153" fmla="*/ 2794896 w 4489963"/>
                  <a:gd name="connsiteY153" fmla="*/ 523734 h 1775414"/>
                  <a:gd name="connsiteX154" fmla="*/ 2839092 w 4489963"/>
                  <a:gd name="connsiteY154" fmla="*/ 483444 h 1775414"/>
                  <a:gd name="connsiteX155" fmla="*/ 2989683 w 4489963"/>
                  <a:gd name="connsiteY155" fmla="*/ 476395 h 1775414"/>
                  <a:gd name="connsiteX156" fmla="*/ 3048261 w 4489963"/>
                  <a:gd name="connsiteY156" fmla="*/ 582408 h 1775414"/>
                  <a:gd name="connsiteX157" fmla="*/ 3083218 w 4489963"/>
                  <a:gd name="connsiteY157" fmla="*/ 619937 h 1775414"/>
                  <a:gd name="connsiteX158" fmla="*/ 3127224 w 4489963"/>
                  <a:gd name="connsiteY158" fmla="*/ 593648 h 1775414"/>
                  <a:gd name="connsiteX159" fmla="*/ 3284577 w 4489963"/>
                  <a:gd name="connsiteY159" fmla="*/ 439914 h 1775414"/>
                  <a:gd name="connsiteX160" fmla="*/ 3510319 w 4489963"/>
                  <a:gd name="connsiteY160" fmla="*/ 504303 h 1775414"/>
                  <a:gd name="connsiteX161" fmla="*/ 3582042 w 4489963"/>
                  <a:gd name="connsiteY161" fmla="*/ 632986 h 1775414"/>
                  <a:gd name="connsiteX162" fmla="*/ 3654147 w 4489963"/>
                  <a:gd name="connsiteY162" fmla="*/ 798912 h 1775414"/>
                  <a:gd name="connsiteX163" fmla="*/ 3993903 w 4489963"/>
                  <a:gd name="connsiteY163" fmla="*/ 1052277 h 1775414"/>
                  <a:gd name="connsiteX164" fmla="*/ 4318230 w 4489963"/>
                  <a:gd name="connsiteY164" fmla="*/ 1037227 h 1775414"/>
                  <a:gd name="connsiteX165" fmla="*/ 4194310 w 4489963"/>
                  <a:gd name="connsiteY165" fmla="*/ 1140764 h 177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489963" h="1775414">
                    <a:moveTo>
                      <a:pt x="4474440" y="895590"/>
                    </a:moveTo>
                    <a:cubicBezTo>
                      <a:pt x="4460533" y="885113"/>
                      <a:pt x="4441483" y="884541"/>
                      <a:pt x="4427101" y="894257"/>
                    </a:cubicBezTo>
                    <a:cubicBezTo>
                      <a:pt x="4380047" y="925975"/>
                      <a:pt x="4211264" y="1025416"/>
                      <a:pt x="4014668" y="973505"/>
                    </a:cubicBezTo>
                    <a:cubicBezTo>
                      <a:pt x="3846837" y="929214"/>
                      <a:pt x="3748539" y="794625"/>
                      <a:pt x="3722346" y="754430"/>
                    </a:cubicBezTo>
                    <a:cubicBezTo>
                      <a:pt x="3685865" y="698423"/>
                      <a:pt x="3672816" y="653560"/>
                      <a:pt x="3660243" y="610221"/>
                    </a:cubicBezTo>
                    <a:cubicBezTo>
                      <a:pt x="3643479" y="552690"/>
                      <a:pt x="3627667" y="498398"/>
                      <a:pt x="3563850" y="442867"/>
                    </a:cubicBezTo>
                    <a:cubicBezTo>
                      <a:pt x="3530322" y="413625"/>
                      <a:pt x="3409354" y="321328"/>
                      <a:pt x="3263145" y="361333"/>
                    </a:cubicBezTo>
                    <a:cubicBezTo>
                      <a:pt x="3185326" y="382574"/>
                      <a:pt x="3132748" y="432009"/>
                      <a:pt x="3099220" y="477443"/>
                    </a:cubicBezTo>
                    <a:cubicBezTo>
                      <a:pt x="3085028" y="452487"/>
                      <a:pt x="3064263" y="427437"/>
                      <a:pt x="3033879" y="407910"/>
                    </a:cubicBezTo>
                    <a:cubicBezTo>
                      <a:pt x="3005875" y="389908"/>
                      <a:pt x="2977205" y="381431"/>
                      <a:pt x="2949963" y="378478"/>
                    </a:cubicBezTo>
                    <a:cubicBezTo>
                      <a:pt x="2947677" y="318566"/>
                      <a:pt x="2928723" y="172833"/>
                      <a:pt x="2803374" y="75964"/>
                    </a:cubicBezTo>
                    <a:cubicBezTo>
                      <a:pt x="2666404" y="-29954"/>
                      <a:pt x="2489525" y="-12523"/>
                      <a:pt x="2375034" y="51675"/>
                    </a:cubicBezTo>
                    <a:cubicBezTo>
                      <a:pt x="2265687" y="113016"/>
                      <a:pt x="2214729" y="209981"/>
                      <a:pt x="2191678" y="276561"/>
                    </a:cubicBezTo>
                    <a:cubicBezTo>
                      <a:pt x="2109668" y="232269"/>
                      <a:pt x="2006131" y="238365"/>
                      <a:pt x="1934122" y="297706"/>
                    </a:cubicBezTo>
                    <a:cubicBezTo>
                      <a:pt x="1882306" y="340378"/>
                      <a:pt x="1853826" y="404481"/>
                      <a:pt x="1852874" y="470966"/>
                    </a:cubicBezTo>
                    <a:cubicBezTo>
                      <a:pt x="1748575" y="434961"/>
                      <a:pt x="1621226" y="447439"/>
                      <a:pt x="1525881" y="510495"/>
                    </a:cubicBezTo>
                    <a:cubicBezTo>
                      <a:pt x="1517689" y="515924"/>
                      <a:pt x="1509879" y="521734"/>
                      <a:pt x="1502259" y="527830"/>
                    </a:cubicBezTo>
                    <a:cubicBezTo>
                      <a:pt x="1473684" y="461155"/>
                      <a:pt x="1415391" y="417150"/>
                      <a:pt x="1341096" y="407244"/>
                    </a:cubicBezTo>
                    <a:cubicBezTo>
                      <a:pt x="1340905" y="407244"/>
                      <a:pt x="1340715" y="407244"/>
                      <a:pt x="1340524" y="407148"/>
                    </a:cubicBezTo>
                    <a:cubicBezTo>
                      <a:pt x="1339857" y="359333"/>
                      <a:pt x="1330523" y="310089"/>
                      <a:pt x="1313092" y="263321"/>
                    </a:cubicBezTo>
                    <a:cubicBezTo>
                      <a:pt x="1242988" y="75964"/>
                      <a:pt x="1034391" y="-20810"/>
                      <a:pt x="837890" y="43008"/>
                    </a:cubicBezTo>
                    <a:cubicBezTo>
                      <a:pt x="718446" y="81870"/>
                      <a:pt x="624911" y="176167"/>
                      <a:pt x="582620" y="296277"/>
                    </a:cubicBezTo>
                    <a:cubicBezTo>
                      <a:pt x="526422" y="256749"/>
                      <a:pt x="446031" y="217791"/>
                      <a:pt x="353829" y="225983"/>
                    </a:cubicBezTo>
                    <a:cubicBezTo>
                      <a:pt x="133135" y="245700"/>
                      <a:pt x="-14407" y="514305"/>
                      <a:pt x="1119" y="741381"/>
                    </a:cubicBezTo>
                    <a:cubicBezTo>
                      <a:pt x="12549" y="907878"/>
                      <a:pt x="110466" y="1026273"/>
                      <a:pt x="175426" y="1087329"/>
                    </a:cubicBezTo>
                    <a:cubicBezTo>
                      <a:pt x="106465" y="1175054"/>
                      <a:pt x="90654" y="1287639"/>
                      <a:pt x="138850" y="1373364"/>
                    </a:cubicBezTo>
                    <a:cubicBezTo>
                      <a:pt x="189809" y="1463852"/>
                      <a:pt x="291441" y="1485378"/>
                      <a:pt x="332779" y="1490331"/>
                    </a:cubicBezTo>
                    <a:cubicBezTo>
                      <a:pt x="414980" y="1500237"/>
                      <a:pt x="483179" y="1471091"/>
                      <a:pt x="530328" y="1440135"/>
                    </a:cubicBezTo>
                    <a:cubicBezTo>
                      <a:pt x="542901" y="1502809"/>
                      <a:pt x="578905" y="1559578"/>
                      <a:pt x="632626" y="1596726"/>
                    </a:cubicBezTo>
                    <a:cubicBezTo>
                      <a:pt x="674727" y="1625872"/>
                      <a:pt x="724257" y="1640731"/>
                      <a:pt x="774263" y="1640731"/>
                    </a:cubicBezTo>
                    <a:cubicBezTo>
                      <a:pt x="805029" y="1640731"/>
                      <a:pt x="835985" y="1634826"/>
                      <a:pt x="865512" y="1623396"/>
                    </a:cubicBezTo>
                    <a:cubicBezTo>
                      <a:pt x="877609" y="1636064"/>
                      <a:pt x="890182" y="1648065"/>
                      <a:pt x="903517" y="1658829"/>
                    </a:cubicBezTo>
                    <a:cubicBezTo>
                      <a:pt x="1021627" y="1754745"/>
                      <a:pt x="1163264" y="1775415"/>
                      <a:pt x="1263467" y="1775415"/>
                    </a:cubicBezTo>
                    <a:cubicBezTo>
                      <a:pt x="1338524" y="1775415"/>
                      <a:pt x="1390435" y="1763794"/>
                      <a:pt x="1391578" y="1763508"/>
                    </a:cubicBezTo>
                    <a:cubicBezTo>
                      <a:pt x="1544264" y="1725885"/>
                      <a:pt x="1645896" y="1632635"/>
                      <a:pt x="1701236" y="1566912"/>
                    </a:cubicBezTo>
                    <a:cubicBezTo>
                      <a:pt x="1727430" y="1598154"/>
                      <a:pt x="1763625" y="1629587"/>
                      <a:pt x="1812202" y="1650066"/>
                    </a:cubicBezTo>
                    <a:cubicBezTo>
                      <a:pt x="1922502" y="1696452"/>
                      <a:pt x="2054423" y="1670163"/>
                      <a:pt x="2159769" y="1583867"/>
                    </a:cubicBezTo>
                    <a:cubicBezTo>
                      <a:pt x="2169199" y="1595011"/>
                      <a:pt x="2179772" y="1605489"/>
                      <a:pt x="2191583" y="1614823"/>
                    </a:cubicBezTo>
                    <a:cubicBezTo>
                      <a:pt x="2232636" y="1647399"/>
                      <a:pt x="2282261" y="1663210"/>
                      <a:pt x="2331791" y="1663210"/>
                    </a:cubicBezTo>
                    <a:cubicBezTo>
                      <a:pt x="2386083" y="1663210"/>
                      <a:pt x="2439995" y="1643970"/>
                      <a:pt x="2482667" y="1607298"/>
                    </a:cubicBezTo>
                    <a:cubicBezTo>
                      <a:pt x="2579727" y="1703025"/>
                      <a:pt x="2712410" y="1754745"/>
                      <a:pt x="2853951" y="1754745"/>
                    </a:cubicBezTo>
                    <a:cubicBezTo>
                      <a:pt x="2921960" y="1754745"/>
                      <a:pt x="2991969" y="1742839"/>
                      <a:pt x="3061025" y="1718169"/>
                    </a:cubicBezTo>
                    <a:cubicBezTo>
                      <a:pt x="3277052" y="1641017"/>
                      <a:pt x="3430309" y="1448326"/>
                      <a:pt x="3466123" y="1224774"/>
                    </a:cubicBezTo>
                    <a:cubicBezTo>
                      <a:pt x="3463647" y="1239919"/>
                      <a:pt x="3636621" y="1285449"/>
                      <a:pt x="3655671" y="1289830"/>
                    </a:cubicBezTo>
                    <a:cubicBezTo>
                      <a:pt x="3724822" y="1305927"/>
                      <a:pt x="3797117" y="1316119"/>
                      <a:pt x="3868269" y="1316595"/>
                    </a:cubicBezTo>
                    <a:cubicBezTo>
                      <a:pt x="3998285" y="1317357"/>
                      <a:pt x="4128968" y="1281829"/>
                      <a:pt x="4239363" y="1213059"/>
                    </a:cubicBezTo>
                    <a:cubicBezTo>
                      <a:pt x="4324993" y="1159719"/>
                      <a:pt x="4396811" y="1085995"/>
                      <a:pt x="4453294" y="1002747"/>
                    </a:cubicBezTo>
                    <a:cubicBezTo>
                      <a:pt x="4471582" y="975791"/>
                      <a:pt x="4512159" y="923880"/>
                      <a:pt x="4474440" y="895590"/>
                    </a:cubicBezTo>
                    <a:close/>
                    <a:moveTo>
                      <a:pt x="1843825" y="1574913"/>
                    </a:moveTo>
                    <a:cubicBezTo>
                      <a:pt x="1789818" y="1552149"/>
                      <a:pt x="1756290" y="1509381"/>
                      <a:pt x="1737717" y="1477473"/>
                    </a:cubicBezTo>
                    <a:cubicBezTo>
                      <a:pt x="1730668" y="1465376"/>
                      <a:pt x="1717905" y="1457756"/>
                      <a:pt x="1703998" y="1457280"/>
                    </a:cubicBezTo>
                    <a:cubicBezTo>
                      <a:pt x="1690377" y="1456899"/>
                      <a:pt x="1676757" y="1463471"/>
                      <a:pt x="1668851" y="1474996"/>
                    </a:cubicBezTo>
                    <a:cubicBezTo>
                      <a:pt x="1635228" y="1524240"/>
                      <a:pt x="1538930" y="1643208"/>
                      <a:pt x="1372052" y="1684356"/>
                    </a:cubicBezTo>
                    <a:cubicBezTo>
                      <a:pt x="1369671" y="1684927"/>
                      <a:pt x="1128117" y="1736172"/>
                      <a:pt x="954857" y="1595583"/>
                    </a:cubicBezTo>
                    <a:cubicBezTo>
                      <a:pt x="850368" y="1510715"/>
                      <a:pt x="785502" y="1343170"/>
                      <a:pt x="800647" y="1197057"/>
                    </a:cubicBezTo>
                    <a:cubicBezTo>
                      <a:pt x="808553" y="1120476"/>
                      <a:pt x="841128" y="1017320"/>
                      <a:pt x="951333" y="960646"/>
                    </a:cubicBezTo>
                    <a:cubicBezTo>
                      <a:pt x="1047345" y="911211"/>
                      <a:pt x="1172598" y="937596"/>
                      <a:pt x="1249084" y="1023416"/>
                    </a:cubicBezTo>
                    <a:cubicBezTo>
                      <a:pt x="1266324" y="1042752"/>
                      <a:pt x="1320998" y="1110855"/>
                      <a:pt x="1300424" y="1175054"/>
                    </a:cubicBezTo>
                    <a:cubicBezTo>
                      <a:pt x="1281850" y="1232966"/>
                      <a:pt x="1218604" y="1273066"/>
                      <a:pt x="1165740" y="1291164"/>
                    </a:cubicBezTo>
                    <a:cubicBezTo>
                      <a:pt x="1144404" y="1298498"/>
                      <a:pt x="1133070" y="1321644"/>
                      <a:pt x="1140404" y="1342884"/>
                    </a:cubicBezTo>
                    <a:cubicBezTo>
                      <a:pt x="1147738" y="1364220"/>
                      <a:pt x="1170884" y="1375460"/>
                      <a:pt x="1192125" y="1368221"/>
                    </a:cubicBezTo>
                    <a:cubicBezTo>
                      <a:pt x="1284898" y="1336407"/>
                      <a:pt x="1354431" y="1273447"/>
                      <a:pt x="1378053" y="1199914"/>
                    </a:cubicBezTo>
                    <a:cubicBezTo>
                      <a:pt x="1400913" y="1128762"/>
                      <a:pt x="1375386" y="1042466"/>
                      <a:pt x="1309949" y="969123"/>
                    </a:cubicBezTo>
                    <a:cubicBezTo>
                      <a:pt x="1209079" y="856062"/>
                      <a:pt x="1042487" y="821962"/>
                      <a:pt x="913995" y="888161"/>
                    </a:cubicBezTo>
                    <a:cubicBezTo>
                      <a:pt x="802743" y="945406"/>
                      <a:pt x="733686" y="1052181"/>
                      <a:pt x="719589" y="1188675"/>
                    </a:cubicBezTo>
                    <a:cubicBezTo>
                      <a:pt x="706540" y="1314690"/>
                      <a:pt x="742640" y="1450517"/>
                      <a:pt x="811315" y="1554911"/>
                    </a:cubicBezTo>
                    <a:cubicBezTo>
                      <a:pt x="765690" y="1565007"/>
                      <a:pt x="717684" y="1556435"/>
                      <a:pt x="679013" y="1529670"/>
                    </a:cubicBezTo>
                    <a:cubicBezTo>
                      <a:pt x="625387" y="1492617"/>
                      <a:pt x="598050" y="1426228"/>
                      <a:pt x="609385" y="1360696"/>
                    </a:cubicBezTo>
                    <a:cubicBezTo>
                      <a:pt x="612528" y="1342599"/>
                      <a:pt x="603194" y="1324787"/>
                      <a:pt x="586620" y="1316881"/>
                    </a:cubicBezTo>
                    <a:cubicBezTo>
                      <a:pt x="570047" y="1309071"/>
                      <a:pt x="550330" y="1313262"/>
                      <a:pt x="538329" y="1327073"/>
                    </a:cubicBezTo>
                    <a:cubicBezTo>
                      <a:pt x="529851" y="1336884"/>
                      <a:pt x="452413" y="1422609"/>
                      <a:pt x="342590" y="1409274"/>
                    </a:cubicBezTo>
                    <a:cubicBezTo>
                      <a:pt x="313539" y="1405749"/>
                      <a:pt x="242482" y="1391271"/>
                      <a:pt x="209811" y="1333264"/>
                    </a:cubicBezTo>
                    <a:cubicBezTo>
                      <a:pt x="173997" y="1269637"/>
                      <a:pt x="195810" y="1176959"/>
                      <a:pt x="261627" y="1112856"/>
                    </a:cubicBezTo>
                    <a:cubicBezTo>
                      <a:pt x="270009" y="1104759"/>
                      <a:pt x="274486" y="1093425"/>
                      <a:pt x="273915" y="1081804"/>
                    </a:cubicBezTo>
                    <a:cubicBezTo>
                      <a:pt x="273343" y="1070184"/>
                      <a:pt x="267914" y="1059325"/>
                      <a:pt x="258865" y="1051991"/>
                    </a:cubicBezTo>
                    <a:cubicBezTo>
                      <a:pt x="209621" y="1012081"/>
                      <a:pt x="93702" y="901401"/>
                      <a:pt x="82367" y="735666"/>
                    </a:cubicBezTo>
                    <a:cubicBezTo>
                      <a:pt x="69984" y="553833"/>
                      <a:pt x="191428" y="322090"/>
                      <a:pt x="360973" y="307041"/>
                    </a:cubicBezTo>
                    <a:cubicBezTo>
                      <a:pt x="455271" y="298754"/>
                      <a:pt x="537471" y="359809"/>
                      <a:pt x="578143" y="396957"/>
                    </a:cubicBezTo>
                    <a:cubicBezTo>
                      <a:pt x="589002" y="406958"/>
                      <a:pt x="604527" y="410292"/>
                      <a:pt x="618529" y="405529"/>
                    </a:cubicBezTo>
                    <a:cubicBezTo>
                      <a:pt x="632531" y="400862"/>
                      <a:pt x="642913" y="388956"/>
                      <a:pt x="645675" y="374382"/>
                    </a:cubicBezTo>
                    <a:cubicBezTo>
                      <a:pt x="668059" y="255606"/>
                      <a:pt x="753403" y="155879"/>
                      <a:pt x="863036" y="120255"/>
                    </a:cubicBezTo>
                    <a:cubicBezTo>
                      <a:pt x="1017817" y="69868"/>
                      <a:pt x="1181933" y="145211"/>
                      <a:pt x="1236511" y="291610"/>
                    </a:cubicBezTo>
                    <a:cubicBezTo>
                      <a:pt x="1250989" y="330472"/>
                      <a:pt x="1258228" y="371239"/>
                      <a:pt x="1258419" y="410482"/>
                    </a:cubicBezTo>
                    <a:cubicBezTo>
                      <a:pt x="1203459" y="422388"/>
                      <a:pt x="1153263" y="453059"/>
                      <a:pt x="1119830" y="497731"/>
                    </a:cubicBezTo>
                    <a:cubicBezTo>
                      <a:pt x="1106304" y="515733"/>
                      <a:pt x="1109924" y="541260"/>
                      <a:pt x="1128021" y="554786"/>
                    </a:cubicBezTo>
                    <a:cubicBezTo>
                      <a:pt x="1146024" y="568311"/>
                      <a:pt x="1171551" y="564692"/>
                      <a:pt x="1185076" y="546594"/>
                    </a:cubicBezTo>
                    <a:cubicBezTo>
                      <a:pt x="1216985" y="504018"/>
                      <a:pt x="1275278" y="480491"/>
                      <a:pt x="1330142" y="487730"/>
                    </a:cubicBezTo>
                    <a:cubicBezTo>
                      <a:pt x="1357288" y="491349"/>
                      <a:pt x="1406247" y="505923"/>
                      <a:pt x="1428916" y="562882"/>
                    </a:cubicBezTo>
                    <a:cubicBezTo>
                      <a:pt x="1432440" y="571645"/>
                      <a:pt x="1438727" y="578313"/>
                      <a:pt x="1446252" y="582694"/>
                    </a:cubicBezTo>
                    <a:cubicBezTo>
                      <a:pt x="1379958" y="663752"/>
                      <a:pt x="1345572" y="773004"/>
                      <a:pt x="1359384" y="875493"/>
                    </a:cubicBezTo>
                    <a:cubicBezTo>
                      <a:pt x="1375862" y="997794"/>
                      <a:pt x="1465397" y="1110093"/>
                      <a:pt x="1599033" y="1175911"/>
                    </a:cubicBezTo>
                    <a:cubicBezTo>
                      <a:pt x="1667136" y="1209439"/>
                      <a:pt x="1742670" y="1226108"/>
                      <a:pt x="1819727" y="1226108"/>
                    </a:cubicBezTo>
                    <a:cubicBezTo>
                      <a:pt x="1860970" y="1226108"/>
                      <a:pt x="1902690" y="1221060"/>
                      <a:pt x="1943933" y="1211630"/>
                    </a:cubicBezTo>
                    <a:cubicBezTo>
                      <a:pt x="1941837" y="1226013"/>
                      <a:pt x="1941361" y="1240681"/>
                      <a:pt x="1942885" y="1255540"/>
                    </a:cubicBezTo>
                    <a:cubicBezTo>
                      <a:pt x="1947552" y="1298974"/>
                      <a:pt x="1968698" y="1338503"/>
                      <a:pt x="2000892" y="1364125"/>
                    </a:cubicBezTo>
                    <a:cubicBezTo>
                      <a:pt x="2031753" y="1388700"/>
                      <a:pt x="2070425" y="1399749"/>
                      <a:pt x="2109477" y="1397463"/>
                    </a:cubicBezTo>
                    <a:cubicBezTo>
                      <a:pt x="2103000" y="1435753"/>
                      <a:pt x="2106429" y="1475091"/>
                      <a:pt x="2118907" y="1511382"/>
                    </a:cubicBezTo>
                    <a:cubicBezTo>
                      <a:pt x="2035944" y="1584819"/>
                      <a:pt x="1928217" y="1610442"/>
                      <a:pt x="1843825" y="1574913"/>
                    </a:cubicBezTo>
                    <a:close/>
                    <a:moveTo>
                      <a:pt x="4194310" y="1140764"/>
                    </a:moveTo>
                    <a:cubicBezTo>
                      <a:pt x="4118014" y="1188294"/>
                      <a:pt x="4030956" y="1216583"/>
                      <a:pt x="3941802" y="1226394"/>
                    </a:cubicBezTo>
                    <a:cubicBezTo>
                      <a:pt x="3824644" y="1239252"/>
                      <a:pt x="3692247" y="1223441"/>
                      <a:pt x="3581280" y="1183626"/>
                    </a:cubicBezTo>
                    <a:cubicBezTo>
                      <a:pt x="3569374" y="1179340"/>
                      <a:pt x="3474124" y="1148574"/>
                      <a:pt x="3474124" y="1138002"/>
                    </a:cubicBezTo>
                    <a:cubicBezTo>
                      <a:pt x="3474505" y="1120285"/>
                      <a:pt x="3474124" y="1102473"/>
                      <a:pt x="3473076" y="1084566"/>
                    </a:cubicBezTo>
                    <a:cubicBezTo>
                      <a:pt x="3471648" y="1062087"/>
                      <a:pt x="3452121" y="1045133"/>
                      <a:pt x="3429833" y="1046466"/>
                    </a:cubicBezTo>
                    <a:cubicBezTo>
                      <a:pt x="3407354" y="1047895"/>
                      <a:pt x="3390304" y="1067231"/>
                      <a:pt x="3391733" y="1089710"/>
                    </a:cubicBezTo>
                    <a:cubicBezTo>
                      <a:pt x="3407068" y="1333740"/>
                      <a:pt x="3259812" y="1560626"/>
                      <a:pt x="3033593" y="1641398"/>
                    </a:cubicBezTo>
                    <a:cubicBezTo>
                      <a:pt x="2824995" y="1715883"/>
                      <a:pt x="2607444" y="1656352"/>
                      <a:pt x="2492192" y="1493189"/>
                    </a:cubicBezTo>
                    <a:cubicBezTo>
                      <a:pt x="2409610" y="1376317"/>
                      <a:pt x="2392179" y="1227822"/>
                      <a:pt x="2444376" y="1085995"/>
                    </a:cubicBezTo>
                    <a:cubicBezTo>
                      <a:pt x="2473713" y="1006176"/>
                      <a:pt x="2515433" y="953026"/>
                      <a:pt x="2568487" y="927975"/>
                    </a:cubicBezTo>
                    <a:cubicBezTo>
                      <a:pt x="2647164" y="890733"/>
                      <a:pt x="2740985" y="921022"/>
                      <a:pt x="2802421" y="961789"/>
                    </a:cubicBezTo>
                    <a:cubicBezTo>
                      <a:pt x="2861000" y="1000556"/>
                      <a:pt x="2923960" y="1070565"/>
                      <a:pt x="2908625" y="1140002"/>
                    </a:cubicBezTo>
                    <a:cubicBezTo>
                      <a:pt x="2894147" y="1205820"/>
                      <a:pt x="2816804" y="1249444"/>
                      <a:pt x="2771941" y="1269542"/>
                    </a:cubicBezTo>
                    <a:cubicBezTo>
                      <a:pt x="2751367" y="1278781"/>
                      <a:pt x="2742223" y="1302879"/>
                      <a:pt x="2751462" y="1323453"/>
                    </a:cubicBezTo>
                    <a:cubicBezTo>
                      <a:pt x="2760702" y="1343932"/>
                      <a:pt x="2784800" y="1353076"/>
                      <a:pt x="2805374" y="1343932"/>
                    </a:cubicBezTo>
                    <a:cubicBezTo>
                      <a:pt x="2906910" y="1298307"/>
                      <a:pt x="2971871" y="1232109"/>
                      <a:pt x="2988254" y="1157528"/>
                    </a:cubicBezTo>
                    <a:cubicBezTo>
                      <a:pt x="3012352" y="1047895"/>
                      <a:pt x="2931294" y="949407"/>
                      <a:pt x="2847475" y="893876"/>
                    </a:cubicBezTo>
                    <a:cubicBezTo>
                      <a:pt x="2743842" y="825201"/>
                      <a:pt x="2626590" y="810342"/>
                      <a:pt x="2533626" y="854252"/>
                    </a:cubicBezTo>
                    <a:cubicBezTo>
                      <a:pt x="2460664" y="888732"/>
                      <a:pt x="2404848" y="957217"/>
                      <a:pt x="2367891" y="1057801"/>
                    </a:cubicBezTo>
                    <a:cubicBezTo>
                      <a:pt x="2306359" y="1225251"/>
                      <a:pt x="2327409" y="1400987"/>
                      <a:pt x="2425612" y="1540147"/>
                    </a:cubicBezTo>
                    <a:cubicBezTo>
                      <a:pt x="2426946" y="1541957"/>
                      <a:pt x="2428374" y="1543671"/>
                      <a:pt x="2429708" y="1545481"/>
                    </a:cubicBezTo>
                    <a:cubicBezTo>
                      <a:pt x="2377035" y="1591011"/>
                      <a:pt x="2297406" y="1594725"/>
                      <a:pt x="2242256" y="1550910"/>
                    </a:cubicBezTo>
                    <a:cubicBezTo>
                      <a:pt x="2226540" y="1538433"/>
                      <a:pt x="2214157" y="1523002"/>
                      <a:pt x="2205108" y="1506048"/>
                    </a:cubicBezTo>
                    <a:cubicBezTo>
                      <a:pt x="2205013" y="1505762"/>
                      <a:pt x="2204823" y="1505571"/>
                      <a:pt x="2204727" y="1505286"/>
                    </a:cubicBezTo>
                    <a:cubicBezTo>
                      <a:pt x="2180248" y="1458613"/>
                      <a:pt x="2181677" y="1399939"/>
                      <a:pt x="2212824" y="1353457"/>
                    </a:cubicBezTo>
                    <a:cubicBezTo>
                      <a:pt x="2223777" y="1337074"/>
                      <a:pt x="2221491" y="1315071"/>
                      <a:pt x="2207204" y="1301451"/>
                    </a:cubicBezTo>
                    <a:cubicBezTo>
                      <a:pt x="2192916" y="1287735"/>
                      <a:pt x="2171009" y="1286211"/>
                      <a:pt x="2155007" y="1297831"/>
                    </a:cubicBezTo>
                    <a:cubicBezTo>
                      <a:pt x="2122717" y="1321358"/>
                      <a:pt x="2079283" y="1322406"/>
                      <a:pt x="2051661" y="1300498"/>
                    </a:cubicBezTo>
                    <a:cubicBezTo>
                      <a:pt x="2036325" y="1288306"/>
                      <a:pt x="2026229" y="1268875"/>
                      <a:pt x="2023943" y="1246968"/>
                    </a:cubicBezTo>
                    <a:cubicBezTo>
                      <a:pt x="2021371" y="1222679"/>
                      <a:pt x="2028324" y="1198771"/>
                      <a:pt x="2043469" y="1179054"/>
                    </a:cubicBezTo>
                    <a:cubicBezTo>
                      <a:pt x="2058900" y="1172387"/>
                      <a:pt x="2074235" y="1165338"/>
                      <a:pt x="2089284" y="1157337"/>
                    </a:cubicBezTo>
                    <a:cubicBezTo>
                      <a:pt x="2109096" y="1146765"/>
                      <a:pt x="2116621" y="1122095"/>
                      <a:pt x="2106048" y="1102188"/>
                    </a:cubicBezTo>
                    <a:cubicBezTo>
                      <a:pt x="2095476" y="1082376"/>
                      <a:pt x="2070806" y="1074851"/>
                      <a:pt x="2050899" y="1085424"/>
                    </a:cubicBezTo>
                    <a:cubicBezTo>
                      <a:pt x="1915358" y="1157814"/>
                      <a:pt x="1759910" y="1164386"/>
                      <a:pt x="1635037" y="1102854"/>
                    </a:cubicBezTo>
                    <a:cubicBezTo>
                      <a:pt x="1525881" y="1049133"/>
                      <a:pt x="1453014" y="960075"/>
                      <a:pt x="1440156" y="864729"/>
                    </a:cubicBezTo>
                    <a:cubicBezTo>
                      <a:pt x="1425868" y="758335"/>
                      <a:pt x="1480732" y="637844"/>
                      <a:pt x="1570743" y="578313"/>
                    </a:cubicBezTo>
                    <a:cubicBezTo>
                      <a:pt x="1630846" y="538498"/>
                      <a:pt x="1709427" y="523068"/>
                      <a:pt x="1781151" y="536022"/>
                    </a:cubicBezTo>
                    <a:cubicBezTo>
                      <a:pt x="1849826" y="548404"/>
                      <a:pt x="1943171" y="596982"/>
                      <a:pt x="1934789" y="680706"/>
                    </a:cubicBezTo>
                    <a:cubicBezTo>
                      <a:pt x="1929264" y="735761"/>
                      <a:pt x="1888021" y="796340"/>
                      <a:pt x="1836681" y="824629"/>
                    </a:cubicBezTo>
                    <a:cubicBezTo>
                      <a:pt x="1816965" y="835488"/>
                      <a:pt x="1809821" y="860348"/>
                      <a:pt x="1820775" y="879969"/>
                    </a:cubicBezTo>
                    <a:cubicBezTo>
                      <a:pt x="1831728" y="899686"/>
                      <a:pt x="1856493" y="906830"/>
                      <a:pt x="1876115" y="895876"/>
                    </a:cubicBezTo>
                    <a:cubicBezTo>
                      <a:pt x="1951458" y="854252"/>
                      <a:pt x="2007560" y="771003"/>
                      <a:pt x="2015847" y="688803"/>
                    </a:cubicBezTo>
                    <a:cubicBezTo>
                      <a:pt x="2022324" y="624795"/>
                      <a:pt x="1999273" y="566883"/>
                      <a:pt x="1950886" y="525735"/>
                    </a:cubicBezTo>
                    <a:cubicBezTo>
                      <a:pt x="1947457" y="522877"/>
                      <a:pt x="1943838" y="520305"/>
                      <a:pt x="1940218" y="517543"/>
                    </a:cubicBezTo>
                    <a:cubicBezTo>
                      <a:pt x="1923740" y="459726"/>
                      <a:pt x="1941075" y="397338"/>
                      <a:pt x="1985843" y="360476"/>
                    </a:cubicBezTo>
                    <a:cubicBezTo>
                      <a:pt x="2042802" y="313518"/>
                      <a:pt x="2131290" y="319137"/>
                      <a:pt x="2187106" y="373239"/>
                    </a:cubicBezTo>
                    <a:cubicBezTo>
                      <a:pt x="2197869" y="383717"/>
                      <a:pt x="2213490" y="387336"/>
                      <a:pt x="2227873" y="382764"/>
                    </a:cubicBezTo>
                    <a:cubicBezTo>
                      <a:pt x="2242161" y="378192"/>
                      <a:pt x="2252829" y="366096"/>
                      <a:pt x="2255496" y="351332"/>
                    </a:cubicBezTo>
                    <a:cubicBezTo>
                      <a:pt x="2260258" y="325424"/>
                      <a:pt x="2290452" y="192360"/>
                      <a:pt x="2414754" y="122637"/>
                    </a:cubicBezTo>
                    <a:cubicBezTo>
                      <a:pt x="2505813" y="71583"/>
                      <a:pt x="2645830" y="57200"/>
                      <a:pt x="2753367" y="140353"/>
                    </a:cubicBezTo>
                    <a:cubicBezTo>
                      <a:pt x="2855666" y="219411"/>
                      <a:pt x="2867667" y="341045"/>
                      <a:pt x="2868525" y="384765"/>
                    </a:cubicBezTo>
                    <a:cubicBezTo>
                      <a:pt x="2830425" y="394385"/>
                      <a:pt x="2802993" y="410006"/>
                      <a:pt x="2797087" y="413530"/>
                    </a:cubicBezTo>
                    <a:cubicBezTo>
                      <a:pt x="2771084" y="429151"/>
                      <a:pt x="2748414" y="449725"/>
                      <a:pt x="2729650" y="474871"/>
                    </a:cubicBezTo>
                    <a:cubicBezTo>
                      <a:pt x="2716125" y="492873"/>
                      <a:pt x="2719839" y="518400"/>
                      <a:pt x="2737842" y="531926"/>
                    </a:cubicBezTo>
                    <a:cubicBezTo>
                      <a:pt x="2755844" y="545451"/>
                      <a:pt x="2781371" y="541737"/>
                      <a:pt x="2794896" y="523734"/>
                    </a:cubicBezTo>
                    <a:cubicBezTo>
                      <a:pt x="2807279" y="507161"/>
                      <a:pt x="2822138" y="493635"/>
                      <a:pt x="2839092" y="483444"/>
                    </a:cubicBezTo>
                    <a:cubicBezTo>
                      <a:pt x="2842521" y="481348"/>
                      <a:pt x="2923198" y="433723"/>
                      <a:pt x="2989683" y="476395"/>
                    </a:cubicBezTo>
                    <a:cubicBezTo>
                      <a:pt x="3041784" y="509828"/>
                      <a:pt x="3047690" y="575074"/>
                      <a:pt x="3048261" y="582408"/>
                    </a:cubicBezTo>
                    <a:cubicBezTo>
                      <a:pt x="3049595" y="601554"/>
                      <a:pt x="3064168" y="617175"/>
                      <a:pt x="3083218" y="619937"/>
                    </a:cubicBezTo>
                    <a:cubicBezTo>
                      <a:pt x="3102173" y="622699"/>
                      <a:pt x="3120556" y="611745"/>
                      <a:pt x="3127224" y="593648"/>
                    </a:cubicBezTo>
                    <a:cubicBezTo>
                      <a:pt x="3131891" y="581075"/>
                      <a:pt x="3175706" y="469632"/>
                      <a:pt x="3284577" y="439914"/>
                    </a:cubicBezTo>
                    <a:cubicBezTo>
                      <a:pt x="3391733" y="410673"/>
                      <a:pt x="3484411" y="481729"/>
                      <a:pt x="3510319" y="504303"/>
                    </a:cubicBezTo>
                    <a:cubicBezTo>
                      <a:pt x="3556134" y="544213"/>
                      <a:pt x="3566993" y="581456"/>
                      <a:pt x="3582042" y="632986"/>
                    </a:cubicBezTo>
                    <a:cubicBezTo>
                      <a:pt x="3594996" y="677468"/>
                      <a:pt x="3611094" y="732808"/>
                      <a:pt x="3654147" y="798912"/>
                    </a:cubicBezTo>
                    <a:cubicBezTo>
                      <a:pt x="3684341" y="845298"/>
                      <a:pt x="3797974" y="1000556"/>
                      <a:pt x="3993903" y="1052277"/>
                    </a:cubicBezTo>
                    <a:cubicBezTo>
                      <a:pt x="4117728" y="1084947"/>
                      <a:pt x="4231267" y="1066755"/>
                      <a:pt x="4318230" y="1037227"/>
                    </a:cubicBezTo>
                    <a:cubicBezTo>
                      <a:pt x="4281273" y="1077518"/>
                      <a:pt x="4239744" y="1112570"/>
                      <a:pt x="4194310" y="11407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30000">
                    <a:schemeClr val="accent3">
                      <a:lumMod val="60000"/>
                      <a:lumOff val="40000"/>
                    </a:schemeClr>
                  </a:gs>
                  <a:gs pos="70000">
                    <a:schemeClr val="accent3"/>
                  </a:gs>
                  <a:gs pos="51000">
                    <a:schemeClr val="accent3"/>
                  </a:gs>
                  <a:gs pos="92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6350" cap="flat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图形 14">
                <a:extLst>
                  <a:ext uri="{FF2B5EF4-FFF2-40B4-BE49-F238E27FC236}">
                    <a16:creationId xmlns:a16="http://schemas.microsoft.com/office/drawing/2014/main" id="{C6B46E5D-3C84-DCA9-97DD-29996CD485C8}"/>
                  </a:ext>
                </a:extLst>
              </p:cNvPr>
              <p:cNvSpPr/>
              <p:nvPr/>
            </p:nvSpPr>
            <p:spPr>
              <a:xfrm>
                <a:off x="3447352" y="5285640"/>
                <a:ext cx="788562" cy="311810"/>
              </a:xfrm>
              <a:custGeom>
                <a:avLst/>
                <a:gdLst>
                  <a:gd name="connsiteX0" fmla="*/ 4474440 w 4489963"/>
                  <a:gd name="connsiteY0" fmla="*/ 895590 h 1775414"/>
                  <a:gd name="connsiteX1" fmla="*/ 4427101 w 4489963"/>
                  <a:gd name="connsiteY1" fmla="*/ 894257 h 1775414"/>
                  <a:gd name="connsiteX2" fmla="*/ 4014668 w 4489963"/>
                  <a:gd name="connsiteY2" fmla="*/ 973505 h 1775414"/>
                  <a:gd name="connsiteX3" fmla="*/ 3722346 w 4489963"/>
                  <a:gd name="connsiteY3" fmla="*/ 754430 h 1775414"/>
                  <a:gd name="connsiteX4" fmla="*/ 3660243 w 4489963"/>
                  <a:gd name="connsiteY4" fmla="*/ 610221 h 1775414"/>
                  <a:gd name="connsiteX5" fmla="*/ 3563850 w 4489963"/>
                  <a:gd name="connsiteY5" fmla="*/ 442867 h 1775414"/>
                  <a:gd name="connsiteX6" fmla="*/ 3263145 w 4489963"/>
                  <a:gd name="connsiteY6" fmla="*/ 361333 h 1775414"/>
                  <a:gd name="connsiteX7" fmla="*/ 3099220 w 4489963"/>
                  <a:gd name="connsiteY7" fmla="*/ 477443 h 1775414"/>
                  <a:gd name="connsiteX8" fmla="*/ 3033879 w 4489963"/>
                  <a:gd name="connsiteY8" fmla="*/ 407910 h 1775414"/>
                  <a:gd name="connsiteX9" fmla="*/ 2949963 w 4489963"/>
                  <a:gd name="connsiteY9" fmla="*/ 378478 h 1775414"/>
                  <a:gd name="connsiteX10" fmla="*/ 2803374 w 4489963"/>
                  <a:gd name="connsiteY10" fmla="*/ 75964 h 1775414"/>
                  <a:gd name="connsiteX11" fmla="*/ 2375034 w 4489963"/>
                  <a:gd name="connsiteY11" fmla="*/ 51675 h 1775414"/>
                  <a:gd name="connsiteX12" fmla="*/ 2191678 w 4489963"/>
                  <a:gd name="connsiteY12" fmla="*/ 276561 h 1775414"/>
                  <a:gd name="connsiteX13" fmla="*/ 1934122 w 4489963"/>
                  <a:gd name="connsiteY13" fmla="*/ 297706 h 1775414"/>
                  <a:gd name="connsiteX14" fmla="*/ 1852874 w 4489963"/>
                  <a:gd name="connsiteY14" fmla="*/ 470966 h 1775414"/>
                  <a:gd name="connsiteX15" fmla="*/ 1525881 w 4489963"/>
                  <a:gd name="connsiteY15" fmla="*/ 510495 h 1775414"/>
                  <a:gd name="connsiteX16" fmla="*/ 1502259 w 4489963"/>
                  <a:gd name="connsiteY16" fmla="*/ 527830 h 1775414"/>
                  <a:gd name="connsiteX17" fmla="*/ 1341096 w 4489963"/>
                  <a:gd name="connsiteY17" fmla="*/ 407244 h 1775414"/>
                  <a:gd name="connsiteX18" fmla="*/ 1340524 w 4489963"/>
                  <a:gd name="connsiteY18" fmla="*/ 407148 h 1775414"/>
                  <a:gd name="connsiteX19" fmla="*/ 1313092 w 4489963"/>
                  <a:gd name="connsiteY19" fmla="*/ 263321 h 1775414"/>
                  <a:gd name="connsiteX20" fmla="*/ 837890 w 4489963"/>
                  <a:gd name="connsiteY20" fmla="*/ 43008 h 1775414"/>
                  <a:gd name="connsiteX21" fmla="*/ 582620 w 4489963"/>
                  <a:gd name="connsiteY21" fmla="*/ 296277 h 1775414"/>
                  <a:gd name="connsiteX22" fmla="*/ 353829 w 4489963"/>
                  <a:gd name="connsiteY22" fmla="*/ 225983 h 1775414"/>
                  <a:gd name="connsiteX23" fmla="*/ 1119 w 4489963"/>
                  <a:gd name="connsiteY23" fmla="*/ 741381 h 1775414"/>
                  <a:gd name="connsiteX24" fmla="*/ 175426 w 4489963"/>
                  <a:gd name="connsiteY24" fmla="*/ 1087329 h 1775414"/>
                  <a:gd name="connsiteX25" fmla="*/ 138850 w 4489963"/>
                  <a:gd name="connsiteY25" fmla="*/ 1373364 h 1775414"/>
                  <a:gd name="connsiteX26" fmla="*/ 332779 w 4489963"/>
                  <a:gd name="connsiteY26" fmla="*/ 1490331 h 1775414"/>
                  <a:gd name="connsiteX27" fmla="*/ 530328 w 4489963"/>
                  <a:gd name="connsiteY27" fmla="*/ 1440135 h 1775414"/>
                  <a:gd name="connsiteX28" fmla="*/ 632626 w 4489963"/>
                  <a:gd name="connsiteY28" fmla="*/ 1596726 h 1775414"/>
                  <a:gd name="connsiteX29" fmla="*/ 774263 w 4489963"/>
                  <a:gd name="connsiteY29" fmla="*/ 1640731 h 1775414"/>
                  <a:gd name="connsiteX30" fmla="*/ 865512 w 4489963"/>
                  <a:gd name="connsiteY30" fmla="*/ 1623396 h 1775414"/>
                  <a:gd name="connsiteX31" fmla="*/ 903517 w 4489963"/>
                  <a:gd name="connsiteY31" fmla="*/ 1658829 h 1775414"/>
                  <a:gd name="connsiteX32" fmla="*/ 1263467 w 4489963"/>
                  <a:gd name="connsiteY32" fmla="*/ 1775415 h 1775414"/>
                  <a:gd name="connsiteX33" fmla="*/ 1391578 w 4489963"/>
                  <a:gd name="connsiteY33" fmla="*/ 1763508 h 1775414"/>
                  <a:gd name="connsiteX34" fmla="*/ 1701236 w 4489963"/>
                  <a:gd name="connsiteY34" fmla="*/ 1566912 h 1775414"/>
                  <a:gd name="connsiteX35" fmla="*/ 1812202 w 4489963"/>
                  <a:gd name="connsiteY35" fmla="*/ 1650066 h 1775414"/>
                  <a:gd name="connsiteX36" fmla="*/ 2159769 w 4489963"/>
                  <a:gd name="connsiteY36" fmla="*/ 1583867 h 1775414"/>
                  <a:gd name="connsiteX37" fmla="*/ 2191583 w 4489963"/>
                  <a:gd name="connsiteY37" fmla="*/ 1614823 h 1775414"/>
                  <a:gd name="connsiteX38" fmla="*/ 2331791 w 4489963"/>
                  <a:gd name="connsiteY38" fmla="*/ 1663210 h 1775414"/>
                  <a:gd name="connsiteX39" fmla="*/ 2482667 w 4489963"/>
                  <a:gd name="connsiteY39" fmla="*/ 1607298 h 1775414"/>
                  <a:gd name="connsiteX40" fmla="*/ 2853951 w 4489963"/>
                  <a:gd name="connsiteY40" fmla="*/ 1754745 h 1775414"/>
                  <a:gd name="connsiteX41" fmla="*/ 3061025 w 4489963"/>
                  <a:gd name="connsiteY41" fmla="*/ 1718169 h 1775414"/>
                  <a:gd name="connsiteX42" fmla="*/ 3466123 w 4489963"/>
                  <a:gd name="connsiteY42" fmla="*/ 1224774 h 1775414"/>
                  <a:gd name="connsiteX43" fmla="*/ 3655671 w 4489963"/>
                  <a:gd name="connsiteY43" fmla="*/ 1289830 h 1775414"/>
                  <a:gd name="connsiteX44" fmla="*/ 3868269 w 4489963"/>
                  <a:gd name="connsiteY44" fmla="*/ 1316595 h 1775414"/>
                  <a:gd name="connsiteX45" fmla="*/ 4239363 w 4489963"/>
                  <a:gd name="connsiteY45" fmla="*/ 1213059 h 1775414"/>
                  <a:gd name="connsiteX46" fmla="*/ 4453294 w 4489963"/>
                  <a:gd name="connsiteY46" fmla="*/ 1002747 h 1775414"/>
                  <a:gd name="connsiteX47" fmla="*/ 4474440 w 4489963"/>
                  <a:gd name="connsiteY47" fmla="*/ 895590 h 1775414"/>
                  <a:gd name="connsiteX48" fmla="*/ 1843825 w 4489963"/>
                  <a:gd name="connsiteY48" fmla="*/ 1574913 h 1775414"/>
                  <a:gd name="connsiteX49" fmla="*/ 1737717 w 4489963"/>
                  <a:gd name="connsiteY49" fmla="*/ 1477473 h 1775414"/>
                  <a:gd name="connsiteX50" fmla="*/ 1703998 w 4489963"/>
                  <a:gd name="connsiteY50" fmla="*/ 1457280 h 1775414"/>
                  <a:gd name="connsiteX51" fmla="*/ 1668851 w 4489963"/>
                  <a:gd name="connsiteY51" fmla="*/ 1474996 h 1775414"/>
                  <a:gd name="connsiteX52" fmla="*/ 1372052 w 4489963"/>
                  <a:gd name="connsiteY52" fmla="*/ 1684356 h 1775414"/>
                  <a:gd name="connsiteX53" fmla="*/ 954857 w 4489963"/>
                  <a:gd name="connsiteY53" fmla="*/ 1595583 h 1775414"/>
                  <a:gd name="connsiteX54" fmla="*/ 800647 w 4489963"/>
                  <a:gd name="connsiteY54" fmla="*/ 1197057 h 1775414"/>
                  <a:gd name="connsiteX55" fmla="*/ 951333 w 4489963"/>
                  <a:gd name="connsiteY55" fmla="*/ 960646 h 1775414"/>
                  <a:gd name="connsiteX56" fmla="*/ 1249084 w 4489963"/>
                  <a:gd name="connsiteY56" fmla="*/ 1023416 h 1775414"/>
                  <a:gd name="connsiteX57" fmla="*/ 1300424 w 4489963"/>
                  <a:gd name="connsiteY57" fmla="*/ 1175054 h 1775414"/>
                  <a:gd name="connsiteX58" fmla="*/ 1165740 w 4489963"/>
                  <a:gd name="connsiteY58" fmla="*/ 1291164 h 1775414"/>
                  <a:gd name="connsiteX59" fmla="*/ 1140404 w 4489963"/>
                  <a:gd name="connsiteY59" fmla="*/ 1342884 h 1775414"/>
                  <a:gd name="connsiteX60" fmla="*/ 1192125 w 4489963"/>
                  <a:gd name="connsiteY60" fmla="*/ 1368221 h 1775414"/>
                  <a:gd name="connsiteX61" fmla="*/ 1378053 w 4489963"/>
                  <a:gd name="connsiteY61" fmla="*/ 1199914 h 1775414"/>
                  <a:gd name="connsiteX62" fmla="*/ 1309949 w 4489963"/>
                  <a:gd name="connsiteY62" fmla="*/ 969123 h 1775414"/>
                  <a:gd name="connsiteX63" fmla="*/ 913995 w 4489963"/>
                  <a:gd name="connsiteY63" fmla="*/ 888161 h 1775414"/>
                  <a:gd name="connsiteX64" fmla="*/ 719589 w 4489963"/>
                  <a:gd name="connsiteY64" fmla="*/ 1188675 h 1775414"/>
                  <a:gd name="connsiteX65" fmla="*/ 811315 w 4489963"/>
                  <a:gd name="connsiteY65" fmla="*/ 1554911 h 1775414"/>
                  <a:gd name="connsiteX66" fmla="*/ 679013 w 4489963"/>
                  <a:gd name="connsiteY66" fmla="*/ 1529670 h 1775414"/>
                  <a:gd name="connsiteX67" fmla="*/ 609385 w 4489963"/>
                  <a:gd name="connsiteY67" fmla="*/ 1360696 h 1775414"/>
                  <a:gd name="connsiteX68" fmla="*/ 586620 w 4489963"/>
                  <a:gd name="connsiteY68" fmla="*/ 1316881 h 1775414"/>
                  <a:gd name="connsiteX69" fmla="*/ 538329 w 4489963"/>
                  <a:gd name="connsiteY69" fmla="*/ 1327073 h 1775414"/>
                  <a:gd name="connsiteX70" fmla="*/ 342590 w 4489963"/>
                  <a:gd name="connsiteY70" fmla="*/ 1409274 h 1775414"/>
                  <a:gd name="connsiteX71" fmla="*/ 209811 w 4489963"/>
                  <a:gd name="connsiteY71" fmla="*/ 1333264 h 1775414"/>
                  <a:gd name="connsiteX72" fmla="*/ 261627 w 4489963"/>
                  <a:gd name="connsiteY72" fmla="*/ 1112856 h 1775414"/>
                  <a:gd name="connsiteX73" fmla="*/ 273915 w 4489963"/>
                  <a:gd name="connsiteY73" fmla="*/ 1081804 h 1775414"/>
                  <a:gd name="connsiteX74" fmla="*/ 258865 w 4489963"/>
                  <a:gd name="connsiteY74" fmla="*/ 1051991 h 1775414"/>
                  <a:gd name="connsiteX75" fmla="*/ 82367 w 4489963"/>
                  <a:gd name="connsiteY75" fmla="*/ 735666 h 1775414"/>
                  <a:gd name="connsiteX76" fmla="*/ 360973 w 4489963"/>
                  <a:gd name="connsiteY76" fmla="*/ 307041 h 1775414"/>
                  <a:gd name="connsiteX77" fmla="*/ 578143 w 4489963"/>
                  <a:gd name="connsiteY77" fmla="*/ 396957 h 1775414"/>
                  <a:gd name="connsiteX78" fmla="*/ 618529 w 4489963"/>
                  <a:gd name="connsiteY78" fmla="*/ 405529 h 1775414"/>
                  <a:gd name="connsiteX79" fmla="*/ 645675 w 4489963"/>
                  <a:gd name="connsiteY79" fmla="*/ 374382 h 1775414"/>
                  <a:gd name="connsiteX80" fmla="*/ 863036 w 4489963"/>
                  <a:gd name="connsiteY80" fmla="*/ 120255 h 1775414"/>
                  <a:gd name="connsiteX81" fmla="*/ 1236511 w 4489963"/>
                  <a:gd name="connsiteY81" fmla="*/ 291610 h 1775414"/>
                  <a:gd name="connsiteX82" fmla="*/ 1258419 w 4489963"/>
                  <a:gd name="connsiteY82" fmla="*/ 410482 h 1775414"/>
                  <a:gd name="connsiteX83" fmla="*/ 1119830 w 4489963"/>
                  <a:gd name="connsiteY83" fmla="*/ 497731 h 1775414"/>
                  <a:gd name="connsiteX84" fmla="*/ 1128021 w 4489963"/>
                  <a:gd name="connsiteY84" fmla="*/ 554786 h 1775414"/>
                  <a:gd name="connsiteX85" fmla="*/ 1185076 w 4489963"/>
                  <a:gd name="connsiteY85" fmla="*/ 546594 h 1775414"/>
                  <a:gd name="connsiteX86" fmla="*/ 1330142 w 4489963"/>
                  <a:gd name="connsiteY86" fmla="*/ 487730 h 1775414"/>
                  <a:gd name="connsiteX87" fmla="*/ 1428916 w 4489963"/>
                  <a:gd name="connsiteY87" fmla="*/ 562882 h 1775414"/>
                  <a:gd name="connsiteX88" fmla="*/ 1446252 w 4489963"/>
                  <a:gd name="connsiteY88" fmla="*/ 582694 h 1775414"/>
                  <a:gd name="connsiteX89" fmla="*/ 1359384 w 4489963"/>
                  <a:gd name="connsiteY89" fmla="*/ 875493 h 1775414"/>
                  <a:gd name="connsiteX90" fmla="*/ 1599033 w 4489963"/>
                  <a:gd name="connsiteY90" fmla="*/ 1175911 h 1775414"/>
                  <a:gd name="connsiteX91" fmla="*/ 1819727 w 4489963"/>
                  <a:gd name="connsiteY91" fmla="*/ 1226108 h 1775414"/>
                  <a:gd name="connsiteX92" fmla="*/ 1943933 w 4489963"/>
                  <a:gd name="connsiteY92" fmla="*/ 1211630 h 1775414"/>
                  <a:gd name="connsiteX93" fmla="*/ 1942885 w 4489963"/>
                  <a:gd name="connsiteY93" fmla="*/ 1255540 h 1775414"/>
                  <a:gd name="connsiteX94" fmla="*/ 2000892 w 4489963"/>
                  <a:gd name="connsiteY94" fmla="*/ 1364125 h 1775414"/>
                  <a:gd name="connsiteX95" fmla="*/ 2109477 w 4489963"/>
                  <a:gd name="connsiteY95" fmla="*/ 1397463 h 1775414"/>
                  <a:gd name="connsiteX96" fmla="*/ 2118907 w 4489963"/>
                  <a:gd name="connsiteY96" fmla="*/ 1511382 h 1775414"/>
                  <a:gd name="connsiteX97" fmla="*/ 1843825 w 4489963"/>
                  <a:gd name="connsiteY97" fmla="*/ 1574913 h 1775414"/>
                  <a:gd name="connsiteX98" fmla="*/ 4194310 w 4489963"/>
                  <a:gd name="connsiteY98" fmla="*/ 1140764 h 1775414"/>
                  <a:gd name="connsiteX99" fmla="*/ 3941802 w 4489963"/>
                  <a:gd name="connsiteY99" fmla="*/ 1226394 h 1775414"/>
                  <a:gd name="connsiteX100" fmla="*/ 3581280 w 4489963"/>
                  <a:gd name="connsiteY100" fmla="*/ 1183626 h 1775414"/>
                  <a:gd name="connsiteX101" fmla="*/ 3474124 w 4489963"/>
                  <a:gd name="connsiteY101" fmla="*/ 1138002 h 1775414"/>
                  <a:gd name="connsiteX102" fmla="*/ 3473076 w 4489963"/>
                  <a:gd name="connsiteY102" fmla="*/ 1084566 h 1775414"/>
                  <a:gd name="connsiteX103" fmla="*/ 3429833 w 4489963"/>
                  <a:gd name="connsiteY103" fmla="*/ 1046466 h 1775414"/>
                  <a:gd name="connsiteX104" fmla="*/ 3391733 w 4489963"/>
                  <a:gd name="connsiteY104" fmla="*/ 1089710 h 1775414"/>
                  <a:gd name="connsiteX105" fmla="*/ 3033593 w 4489963"/>
                  <a:gd name="connsiteY105" fmla="*/ 1641398 h 1775414"/>
                  <a:gd name="connsiteX106" fmla="*/ 2492192 w 4489963"/>
                  <a:gd name="connsiteY106" fmla="*/ 1493189 h 1775414"/>
                  <a:gd name="connsiteX107" fmla="*/ 2444376 w 4489963"/>
                  <a:gd name="connsiteY107" fmla="*/ 1085995 h 1775414"/>
                  <a:gd name="connsiteX108" fmla="*/ 2568487 w 4489963"/>
                  <a:gd name="connsiteY108" fmla="*/ 927975 h 1775414"/>
                  <a:gd name="connsiteX109" fmla="*/ 2802421 w 4489963"/>
                  <a:gd name="connsiteY109" fmla="*/ 961789 h 1775414"/>
                  <a:gd name="connsiteX110" fmla="*/ 2908625 w 4489963"/>
                  <a:gd name="connsiteY110" fmla="*/ 1140002 h 1775414"/>
                  <a:gd name="connsiteX111" fmla="*/ 2771941 w 4489963"/>
                  <a:gd name="connsiteY111" fmla="*/ 1269542 h 1775414"/>
                  <a:gd name="connsiteX112" fmla="*/ 2751462 w 4489963"/>
                  <a:gd name="connsiteY112" fmla="*/ 1323453 h 1775414"/>
                  <a:gd name="connsiteX113" fmla="*/ 2805374 w 4489963"/>
                  <a:gd name="connsiteY113" fmla="*/ 1343932 h 1775414"/>
                  <a:gd name="connsiteX114" fmla="*/ 2988254 w 4489963"/>
                  <a:gd name="connsiteY114" fmla="*/ 1157528 h 1775414"/>
                  <a:gd name="connsiteX115" fmla="*/ 2847475 w 4489963"/>
                  <a:gd name="connsiteY115" fmla="*/ 893876 h 1775414"/>
                  <a:gd name="connsiteX116" fmla="*/ 2533626 w 4489963"/>
                  <a:gd name="connsiteY116" fmla="*/ 854252 h 1775414"/>
                  <a:gd name="connsiteX117" fmla="*/ 2367891 w 4489963"/>
                  <a:gd name="connsiteY117" fmla="*/ 1057801 h 1775414"/>
                  <a:gd name="connsiteX118" fmla="*/ 2425612 w 4489963"/>
                  <a:gd name="connsiteY118" fmla="*/ 1540147 h 1775414"/>
                  <a:gd name="connsiteX119" fmla="*/ 2429708 w 4489963"/>
                  <a:gd name="connsiteY119" fmla="*/ 1545481 h 1775414"/>
                  <a:gd name="connsiteX120" fmla="*/ 2242256 w 4489963"/>
                  <a:gd name="connsiteY120" fmla="*/ 1550910 h 1775414"/>
                  <a:gd name="connsiteX121" fmla="*/ 2205108 w 4489963"/>
                  <a:gd name="connsiteY121" fmla="*/ 1506048 h 1775414"/>
                  <a:gd name="connsiteX122" fmla="*/ 2204727 w 4489963"/>
                  <a:gd name="connsiteY122" fmla="*/ 1505286 h 1775414"/>
                  <a:gd name="connsiteX123" fmla="*/ 2212824 w 4489963"/>
                  <a:gd name="connsiteY123" fmla="*/ 1353457 h 1775414"/>
                  <a:gd name="connsiteX124" fmla="*/ 2207204 w 4489963"/>
                  <a:gd name="connsiteY124" fmla="*/ 1301451 h 1775414"/>
                  <a:gd name="connsiteX125" fmla="*/ 2155007 w 4489963"/>
                  <a:gd name="connsiteY125" fmla="*/ 1297831 h 1775414"/>
                  <a:gd name="connsiteX126" fmla="*/ 2051661 w 4489963"/>
                  <a:gd name="connsiteY126" fmla="*/ 1300498 h 1775414"/>
                  <a:gd name="connsiteX127" fmla="*/ 2023943 w 4489963"/>
                  <a:gd name="connsiteY127" fmla="*/ 1246968 h 1775414"/>
                  <a:gd name="connsiteX128" fmla="*/ 2043469 w 4489963"/>
                  <a:gd name="connsiteY128" fmla="*/ 1179054 h 1775414"/>
                  <a:gd name="connsiteX129" fmla="*/ 2089284 w 4489963"/>
                  <a:gd name="connsiteY129" fmla="*/ 1157337 h 1775414"/>
                  <a:gd name="connsiteX130" fmla="*/ 2106048 w 4489963"/>
                  <a:gd name="connsiteY130" fmla="*/ 1102188 h 1775414"/>
                  <a:gd name="connsiteX131" fmla="*/ 2050899 w 4489963"/>
                  <a:gd name="connsiteY131" fmla="*/ 1085424 h 1775414"/>
                  <a:gd name="connsiteX132" fmla="*/ 1635037 w 4489963"/>
                  <a:gd name="connsiteY132" fmla="*/ 1102854 h 1775414"/>
                  <a:gd name="connsiteX133" fmla="*/ 1440156 w 4489963"/>
                  <a:gd name="connsiteY133" fmla="*/ 864729 h 1775414"/>
                  <a:gd name="connsiteX134" fmla="*/ 1570743 w 4489963"/>
                  <a:gd name="connsiteY134" fmla="*/ 578313 h 1775414"/>
                  <a:gd name="connsiteX135" fmla="*/ 1781151 w 4489963"/>
                  <a:gd name="connsiteY135" fmla="*/ 536022 h 1775414"/>
                  <a:gd name="connsiteX136" fmla="*/ 1934789 w 4489963"/>
                  <a:gd name="connsiteY136" fmla="*/ 680706 h 1775414"/>
                  <a:gd name="connsiteX137" fmla="*/ 1836681 w 4489963"/>
                  <a:gd name="connsiteY137" fmla="*/ 824629 h 1775414"/>
                  <a:gd name="connsiteX138" fmla="*/ 1820775 w 4489963"/>
                  <a:gd name="connsiteY138" fmla="*/ 879969 h 1775414"/>
                  <a:gd name="connsiteX139" fmla="*/ 1876115 w 4489963"/>
                  <a:gd name="connsiteY139" fmla="*/ 895876 h 1775414"/>
                  <a:gd name="connsiteX140" fmla="*/ 2015847 w 4489963"/>
                  <a:gd name="connsiteY140" fmla="*/ 688803 h 1775414"/>
                  <a:gd name="connsiteX141" fmla="*/ 1950886 w 4489963"/>
                  <a:gd name="connsiteY141" fmla="*/ 525735 h 1775414"/>
                  <a:gd name="connsiteX142" fmla="*/ 1940218 w 4489963"/>
                  <a:gd name="connsiteY142" fmla="*/ 517543 h 1775414"/>
                  <a:gd name="connsiteX143" fmla="*/ 1985843 w 4489963"/>
                  <a:gd name="connsiteY143" fmla="*/ 360476 h 1775414"/>
                  <a:gd name="connsiteX144" fmla="*/ 2187106 w 4489963"/>
                  <a:gd name="connsiteY144" fmla="*/ 373239 h 1775414"/>
                  <a:gd name="connsiteX145" fmla="*/ 2227873 w 4489963"/>
                  <a:gd name="connsiteY145" fmla="*/ 382764 h 1775414"/>
                  <a:gd name="connsiteX146" fmla="*/ 2255496 w 4489963"/>
                  <a:gd name="connsiteY146" fmla="*/ 351332 h 1775414"/>
                  <a:gd name="connsiteX147" fmla="*/ 2414754 w 4489963"/>
                  <a:gd name="connsiteY147" fmla="*/ 122637 h 1775414"/>
                  <a:gd name="connsiteX148" fmla="*/ 2753367 w 4489963"/>
                  <a:gd name="connsiteY148" fmla="*/ 140353 h 1775414"/>
                  <a:gd name="connsiteX149" fmla="*/ 2868525 w 4489963"/>
                  <a:gd name="connsiteY149" fmla="*/ 384765 h 1775414"/>
                  <a:gd name="connsiteX150" fmla="*/ 2797087 w 4489963"/>
                  <a:gd name="connsiteY150" fmla="*/ 413530 h 1775414"/>
                  <a:gd name="connsiteX151" fmla="*/ 2729650 w 4489963"/>
                  <a:gd name="connsiteY151" fmla="*/ 474871 h 1775414"/>
                  <a:gd name="connsiteX152" fmla="*/ 2737842 w 4489963"/>
                  <a:gd name="connsiteY152" fmla="*/ 531926 h 1775414"/>
                  <a:gd name="connsiteX153" fmla="*/ 2794896 w 4489963"/>
                  <a:gd name="connsiteY153" fmla="*/ 523734 h 1775414"/>
                  <a:gd name="connsiteX154" fmla="*/ 2839092 w 4489963"/>
                  <a:gd name="connsiteY154" fmla="*/ 483444 h 1775414"/>
                  <a:gd name="connsiteX155" fmla="*/ 2989683 w 4489963"/>
                  <a:gd name="connsiteY155" fmla="*/ 476395 h 1775414"/>
                  <a:gd name="connsiteX156" fmla="*/ 3048261 w 4489963"/>
                  <a:gd name="connsiteY156" fmla="*/ 582408 h 1775414"/>
                  <a:gd name="connsiteX157" fmla="*/ 3083218 w 4489963"/>
                  <a:gd name="connsiteY157" fmla="*/ 619937 h 1775414"/>
                  <a:gd name="connsiteX158" fmla="*/ 3127224 w 4489963"/>
                  <a:gd name="connsiteY158" fmla="*/ 593648 h 1775414"/>
                  <a:gd name="connsiteX159" fmla="*/ 3284577 w 4489963"/>
                  <a:gd name="connsiteY159" fmla="*/ 439914 h 1775414"/>
                  <a:gd name="connsiteX160" fmla="*/ 3510319 w 4489963"/>
                  <a:gd name="connsiteY160" fmla="*/ 504303 h 1775414"/>
                  <a:gd name="connsiteX161" fmla="*/ 3582042 w 4489963"/>
                  <a:gd name="connsiteY161" fmla="*/ 632986 h 1775414"/>
                  <a:gd name="connsiteX162" fmla="*/ 3654147 w 4489963"/>
                  <a:gd name="connsiteY162" fmla="*/ 798912 h 1775414"/>
                  <a:gd name="connsiteX163" fmla="*/ 3993903 w 4489963"/>
                  <a:gd name="connsiteY163" fmla="*/ 1052277 h 1775414"/>
                  <a:gd name="connsiteX164" fmla="*/ 4318230 w 4489963"/>
                  <a:gd name="connsiteY164" fmla="*/ 1037227 h 1775414"/>
                  <a:gd name="connsiteX165" fmla="*/ 4194310 w 4489963"/>
                  <a:gd name="connsiteY165" fmla="*/ 1140764 h 177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489963" h="1775414">
                    <a:moveTo>
                      <a:pt x="4474440" y="895590"/>
                    </a:moveTo>
                    <a:cubicBezTo>
                      <a:pt x="4460533" y="885113"/>
                      <a:pt x="4441483" y="884541"/>
                      <a:pt x="4427101" y="894257"/>
                    </a:cubicBezTo>
                    <a:cubicBezTo>
                      <a:pt x="4380047" y="925975"/>
                      <a:pt x="4211264" y="1025416"/>
                      <a:pt x="4014668" y="973505"/>
                    </a:cubicBezTo>
                    <a:cubicBezTo>
                      <a:pt x="3846837" y="929214"/>
                      <a:pt x="3748539" y="794625"/>
                      <a:pt x="3722346" y="754430"/>
                    </a:cubicBezTo>
                    <a:cubicBezTo>
                      <a:pt x="3685865" y="698423"/>
                      <a:pt x="3672816" y="653560"/>
                      <a:pt x="3660243" y="610221"/>
                    </a:cubicBezTo>
                    <a:cubicBezTo>
                      <a:pt x="3643479" y="552690"/>
                      <a:pt x="3627667" y="498398"/>
                      <a:pt x="3563850" y="442867"/>
                    </a:cubicBezTo>
                    <a:cubicBezTo>
                      <a:pt x="3530322" y="413625"/>
                      <a:pt x="3409354" y="321328"/>
                      <a:pt x="3263145" y="361333"/>
                    </a:cubicBezTo>
                    <a:cubicBezTo>
                      <a:pt x="3185326" y="382574"/>
                      <a:pt x="3132748" y="432009"/>
                      <a:pt x="3099220" y="477443"/>
                    </a:cubicBezTo>
                    <a:cubicBezTo>
                      <a:pt x="3085028" y="452487"/>
                      <a:pt x="3064263" y="427437"/>
                      <a:pt x="3033879" y="407910"/>
                    </a:cubicBezTo>
                    <a:cubicBezTo>
                      <a:pt x="3005875" y="389908"/>
                      <a:pt x="2977205" y="381431"/>
                      <a:pt x="2949963" y="378478"/>
                    </a:cubicBezTo>
                    <a:cubicBezTo>
                      <a:pt x="2947677" y="318566"/>
                      <a:pt x="2928723" y="172833"/>
                      <a:pt x="2803374" y="75964"/>
                    </a:cubicBezTo>
                    <a:cubicBezTo>
                      <a:pt x="2666404" y="-29954"/>
                      <a:pt x="2489525" y="-12523"/>
                      <a:pt x="2375034" y="51675"/>
                    </a:cubicBezTo>
                    <a:cubicBezTo>
                      <a:pt x="2265687" y="113016"/>
                      <a:pt x="2214729" y="209981"/>
                      <a:pt x="2191678" y="276561"/>
                    </a:cubicBezTo>
                    <a:cubicBezTo>
                      <a:pt x="2109668" y="232269"/>
                      <a:pt x="2006131" y="238365"/>
                      <a:pt x="1934122" y="297706"/>
                    </a:cubicBezTo>
                    <a:cubicBezTo>
                      <a:pt x="1882306" y="340378"/>
                      <a:pt x="1853826" y="404481"/>
                      <a:pt x="1852874" y="470966"/>
                    </a:cubicBezTo>
                    <a:cubicBezTo>
                      <a:pt x="1748575" y="434961"/>
                      <a:pt x="1621226" y="447439"/>
                      <a:pt x="1525881" y="510495"/>
                    </a:cubicBezTo>
                    <a:cubicBezTo>
                      <a:pt x="1517689" y="515924"/>
                      <a:pt x="1509879" y="521734"/>
                      <a:pt x="1502259" y="527830"/>
                    </a:cubicBezTo>
                    <a:cubicBezTo>
                      <a:pt x="1473684" y="461155"/>
                      <a:pt x="1415391" y="417150"/>
                      <a:pt x="1341096" y="407244"/>
                    </a:cubicBezTo>
                    <a:cubicBezTo>
                      <a:pt x="1340905" y="407244"/>
                      <a:pt x="1340715" y="407244"/>
                      <a:pt x="1340524" y="407148"/>
                    </a:cubicBezTo>
                    <a:cubicBezTo>
                      <a:pt x="1339857" y="359333"/>
                      <a:pt x="1330523" y="310089"/>
                      <a:pt x="1313092" y="263321"/>
                    </a:cubicBezTo>
                    <a:cubicBezTo>
                      <a:pt x="1242988" y="75964"/>
                      <a:pt x="1034391" y="-20810"/>
                      <a:pt x="837890" y="43008"/>
                    </a:cubicBezTo>
                    <a:cubicBezTo>
                      <a:pt x="718446" y="81870"/>
                      <a:pt x="624911" y="176167"/>
                      <a:pt x="582620" y="296277"/>
                    </a:cubicBezTo>
                    <a:cubicBezTo>
                      <a:pt x="526422" y="256749"/>
                      <a:pt x="446031" y="217791"/>
                      <a:pt x="353829" y="225983"/>
                    </a:cubicBezTo>
                    <a:cubicBezTo>
                      <a:pt x="133135" y="245700"/>
                      <a:pt x="-14407" y="514305"/>
                      <a:pt x="1119" y="741381"/>
                    </a:cubicBezTo>
                    <a:cubicBezTo>
                      <a:pt x="12549" y="907878"/>
                      <a:pt x="110466" y="1026273"/>
                      <a:pt x="175426" y="1087329"/>
                    </a:cubicBezTo>
                    <a:cubicBezTo>
                      <a:pt x="106465" y="1175054"/>
                      <a:pt x="90654" y="1287639"/>
                      <a:pt x="138850" y="1373364"/>
                    </a:cubicBezTo>
                    <a:cubicBezTo>
                      <a:pt x="189809" y="1463852"/>
                      <a:pt x="291441" y="1485378"/>
                      <a:pt x="332779" y="1490331"/>
                    </a:cubicBezTo>
                    <a:cubicBezTo>
                      <a:pt x="414980" y="1500237"/>
                      <a:pt x="483179" y="1471091"/>
                      <a:pt x="530328" y="1440135"/>
                    </a:cubicBezTo>
                    <a:cubicBezTo>
                      <a:pt x="542901" y="1502809"/>
                      <a:pt x="578905" y="1559578"/>
                      <a:pt x="632626" y="1596726"/>
                    </a:cubicBezTo>
                    <a:cubicBezTo>
                      <a:pt x="674727" y="1625872"/>
                      <a:pt x="724257" y="1640731"/>
                      <a:pt x="774263" y="1640731"/>
                    </a:cubicBezTo>
                    <a:cubicBezTo>
                      <a:pt x="805029" y="1640731"/>
                      <a:pt x="835985" y="1634826"/>
                      <a:pt x="865512" y="1623396"/>
                    </a:cubicBezTo>
                    <a:cubicBezTo>
                      <a:pt x="877609" y="1636064"/>
                      <a:pt x="890182" y="1648065"/>
                      <a:pt x="903517" y="1658829"/>
                    </a:cubicBezTo>
                    <a:cubicBezTo>
                      <a:pt x="1021627" y="1754745"/>
                      <a:pt x="1163264" y="1775415"/>
                      <a:pt x="1263467" y="1775415"/>
                    </a:cubicBezTo>
                    <a:cubicBezTo>
                      <a:pt x="1338524" y="1775415"/>
                      <a:pt x="1390435" y="1763794"/>
                      <a:pt x="1391578" y="1763508"/>
                    </a:cubicBezTo>
                    <a:cubicBezTo>
                      <a:pt x="1544264" y="1725885"/>
                      <a:pt x="1645896" y="1632635"/>
                      <a:pt x="1701236" y="1566912"/>
                    </a:cubicBezTo>
                    <a:cubicBezTo>
                      <a:pt x="1727430" y="1598154"/>
                      <a:pt x="1763625" y="1629587"/>
                      <a:pt x="1812202" y="1650066"/>
                    </a:cubicBezTo>
                    <a:cubicBezTo>
                      <a:pt x="1922502" y="1696452"/>
                      <a:pt x="2054423" y="1670163"/>
                      <a:pt x="2159769" y="1583867"/>
                    </a:cubicBezTo>
                    <a:cubicBezTo>
                      <a:pt x="2169199" y="1595011"/>
                      <a:pt x="2179772" y="1605489"/>
                      <a:pt x="2191583" y="1614823"/>
                    </a:cubicBezTo>
                    <a:cubicBezTo>
                      <a:pt x="2232636" y="1647399"/>
                      <a:pt x="2282261" y="1663210"/>
                      <a:pt x="2331791" y="1663210"/>
                    </a:cubicBezTo>
                    <a:cubicBezTo>
                      <a:pt x="2386083" y="1663210"/>
                      <a:pt x="2439995" y="1643970"/>
                      <a:pt x="2482667" y="1607298"/>
                    </a:cubicBezTo>
                    <a:cubicBezTo>
                      <a:pt x="2579727" y="1703025"/>
                      <a:pt x="2712410" y="1754745"/>
                      <a:pt x="2853951" y="1754745"/>
                    </a:cubicBezTo>
                    <a:cubicBezTo>
                      <a:pt x="2921960" y="1754745"/>
                      <a:pt x="2991969" y="1742839"/>
                      <a:pt x="3061025" y="1718169"/>
                    </a:cubicBezTo>
                    <a:cubicBezTo>
                      <a:pt x="3277052" y="1641017"/>
                      <a:pt x="3430309" y="1448326"/>
                      <a:pt x="3466123" y="1224774"/>
                    </a:cubicBezTo>
                    <a:cubicBezTo>
                      <a:pt x="3463647" y="1239919"/>
                      <a:pt x="3636621" y="1285449"/>
                      <a:pt x="3655671" y="1289830"/>
                    </a:cubicBezTo>
                    <a:cubicBezTo>
                      <a:pt x="3724822" y="1305927"/>
                      <a:pt x="3797117" y="1316119"/>
                      <a:pt x="3868269" y="1316595"/>
                    </a:cubicBezTo>
                    <a:cubicBezTo>
                      <a:pt x="3998285" y="1317357"/>
                      <a:pt x="4128968" y="1281829"/>
                      <a:pt x="4239363" y="1213059"/>
                    </a:cubicBezTo>
                    <a:cubicBezTo>
                      <a:pt x="4324993" y="1159719"/>
                      <a:pt x="4396811" y="1085995"/>
                      <a:pt x="4453294" y="1002747"/>
                    </a:cubicBezTo>
                    <a:cubicBezTo>
                      <a:pt x="4471582" y="975791"/>
                      <a:pt x="4512159" y="923880"/>
                      <a:pt x="4474440" y="895590"/>
                    </a:cubicBezTo>
                    <a:close/>
                    <a:moveTo>
                      <a:pt x="1843825" y="1574913"/>
                    </a:moveTo>
                    <a:cubicBezTo>
                      <a:pt x="1789818" y="1552149"/>
                      <a:pt x="1756290" y="1509381"/>
                      <a:pt x="1737717" y="1477473"/>
                    </a:cubicBezTo>
                    <a:cubicBezTo>
                      <a:pt x="1730668" y="1465376"/>
                      <a:pt x="1717905" y="1457756"/>
                      <a:pt x="1703998" y="1457280"/>
                    </a:cubicBezTo>
                    <a:cubicBezTo>
                      <a:pt x="1690377" y="1456899"/>
                      <a:pt x="1676757" y="1463471"/>
                      <a:pt x="1668851" y="1474996"/>
                    </a:cubicBezTo>
                    <a:cubicBezTo>
                      <a:pt x="1635228" y="1524240"/>
                      <a:pt x="1538930" y="1643208"/>
                      <a:pt x="1372052" y="1684356"/>
                    </a:cubicBezTo>
                    <a:cubicBezTo>
                      <a:pt x="1369671" y="1684927"/>
                      <a:pt x="1128117" y="1736172"/>
                      <a:pt x="954857" y="1595583"/>
                    </a:cubicBezTo>
                    <a:cubicBezTo>
                      <a:pt x="850368" y="1510715"/>
                      <a:pt x="785502" y="1343170"/>
                      <a:pt x="800647" y="1197057"/>
                    </a:cubicBezTo>
                    <a:cubicBezTo>
                      <a:pt x="808553" y="1120476"/>
                      <a:pt x="841128" y="1017320"/>
                      <a:pt x="951333" y="960646"/>
                    </a:cubicBezTo>
                    <a:cubicBezTo>
                      <a:pt x="1047345" y="911211"/>
                      <a:pt x="1172598" y="937596"/>
                      <a:pt x="1249084" y="1023416"/>
                    </a:cubicBezTo>
                    <a:cubicBezTo>
                      <a:pt x="1266324" y="1042752"/>
                      <a:pt x="1320998" y="1110855"/>
                      <a:pt x="1300424" y="1175054"/>
                    </a:cubicBezTo>
                    <a:cubicBezTo>
                      <a:pt x="1281850" y="1232966"/>
                      <a:pt x="1218604" y="1273066"/>
                      <a:pt x="1165740" y="1291164"/>
                    </a:cubicBezTo>
                    <a:cubicBezTo>
                      <a:pt x="1144404" y="1298498"/>
                      <a:pt x="1133070" y="1321644"/>
                      <a:pt x="1140404" y="1342884"/>
                    </a:cubicBezTo>
                    <a:cubicBezTo>
                      <a:pt x="1147738" y="1364220"/>
                      <a:pt x="1170884" y="1375460"/>
                      <a:pt x="1192125" y="1368221"/>
                    </a:cubicBezTo>
                    <a:cubicBezTo>
                      <a:pt x="1284898" y="1336407"/>
                      <a:pt x="1354431" y="1273447"/>
                      <a:pt x="1378053" y="1199914"/>
                    </a:cubicBezTo>
                    <a:cubicBezTo>
                      <a:pt x="1400913" y="1128762"/>
                      <a:pt x="1375386" y="1042466"/>
                      <a:pt x="1309949" y="969123"/>
                    </a:cubicBezTo>
                    <a:cubicBezTo>
                      <a:pt x="1209079" y="856062"/>
                      <a:pt x="1042487" y="821962"/>
                      <a:pt x="913995" y="888161"/>
                    </a:cubicBezTo>
                    <a:cubicBezTo>
                      <a:pt x="802743" y="945406"/>
                      <a:pt x="733686" y="1052181"/>
                      <a:pt x="719589" y="1188675"/>
                    </a:cubicBezTo>
                    <a:cubicBezTo>
                      <a:pt x="706540" y="1314690"/>
                      <a:pt x="742640" y="1450517"/>
                      <a:pt x="811315" y="1554911"/>
                    </a:cubicBezTo>
                    <a:cubicBezTo>
                      <a:pt x="765690" y="1565007"/>
                      <a:pt x="717684" y="1556435"/>
                      <a:pt x="679013" y="1529670"/>
                    </a:cubicBezTo>
                    <a:cubicBezTo>
                      <a:pt x="625387" y="1492617"/>
                      <a:pt x="598050" y="1426228"/>
                      <a:pt x="609385" y="1360696"/>
                    </a:cubicBezTo>
                    <a:cubicBezTo>
                      <a:pt x="612528" y="1342599"/>
                      <a:pt x="603194" y="1324787"/>
                      <a:pt x="586620" y="1316881"/>
                    </a:cubicBezTo>
                    <a:cubicBezTo>
                      <a:pt x="570047" y="1309071"/>
                      <a:pt x="550330" y="1313262"/>
                      <a:pt x="538329" y="1327073"/>
                    </a:cubicBezTo>
                    <a:cubicBezTo>
                      <a:pt x="529851" y="1336884"/>
                      <a:pt x="452413" y="1422609"/>
                      <a:pt x="342590" y="1409274"/>
                    </a:cubicBezTo>
                    <a:cubicBezTo>
                      <a:pt x="313539" y="1405749"/>
                      <a:pt x="242482" y="1391271"/>
                      <a:pt x="209811" y="1333264"/>
                    </a:cubicBezTo>
                    <a:cubicBezTo>
                      <a:pt x="173997" y="1269637"/>
                      <a:pt x="195810" y="1176959"/>
                      <a:pt x="261627" y="1112856"/>
                    </a:cubicBezTo>
                    <a:cubicBezTo>
                      <a:pt x="270009" y="1104759"/>
                      <a:pt x="274486" y="1093425"/>
                      <a:pt x="273915" y="1081804"/>
                    </a:cubicBezTo>
                    <a:cubicBezTo>
                      <a:pt x="273343" y="1070184"/>
                      <a:pt x="267914" y="1059325"/>
                      <a:pt x="258865" y="1051991"/>
                    </a:cubicBezTo>
                    <a:cubicBezTo>
                      <a:pt x="209621" y="1012081"/>
                      <a:pt x="93702" y="901401"/>
                      <a:pt x="82367" y="735666"/>
                    </a:cubicBezTo>
                    <a:cubicBezTo>
                      <a:pt x="69984" y="553833"/>
                      <a:pt x="191428" y="322090"/>
                      <a:pt x="360973" y="307041"/>
                    </a:cubicBezTo>
                    <a:cubicBezTo>
                      <a:pt x="455271" y="298754"/>
                      <a:pt x="537471" y="359809"/>
                      <a:pt x="578143" y="396957"/>
                    </a:cubicBezTo>
                    <a:cubicBezTo>
                      <a:pt x="589002" y="406958"/>
                      <a:pt x="604527" y="410292"/>
                      <a:pt x="618529" y="405529"/>
                    </a:cubicBezTo>
                    <a:cubicBezTo>
                      <a:pt x="632531" y="400862"/>
                      <a:pt x="642913" y="388956"/>
                      <a:pt x="645675" y="374382"/>
                    </a:cubicBezTo>
                    <a:cubicBezTo>
                      <a:pt x="668059" y="255606"/>
                      <a:pt x="753403" y="155879"/>
                      <a:pt x="863036" y="120255"/>
                    </a:cubicBezTo>
                    <a:cubicBezTo>
                      <a:pt x="1017817" y="69868"/>
                      <a:pt x="1181933" y="145211"/>
                      <a:pt x="1236511" y="291610"/>
                    </a:cubicBezTo>
                    <a:cubicBezTo>
                      <a:pt x="1250989" y="330472"/>
                      <a:pt x="1258228" y="371239"/>
                      <a:pt x="1258419" y="410482"/>
                    </a:cubicBezTo>
                    <a:cubicBezTo>
                      <a:pt x="1203459" y="422388"/>
                      <a:pt x="1153263" y="453059"/>
                      <a:pt x="1119830" y="497731"/>
                    </a:cubicBezTo>
                    <a:cubicBezTo>
                      <a:pt x="1106304" y="515733"/>
                      <a:pt x="1109924" y="541260"/>
                      <a:pt x="1128021" y="554786"/>
                    </a:cubicBezTo>
                    <a:cubicBezTo>
                      <a:pt x="1146024" y="568311"/>
                      <a:pt x="1171551" y="564692"/>
                      <a:pt x="1185076" y="546594"/>
                    </a:cubicBezTo>
                    <a:cubicBezTo>
                      <a:pt x="1216985" y="504018"/>
                      <a:pt x="1275278" y="480491"/>
                      <a:pt x="1330142" y="487730"/>
                    </a:cubicBezTo>
                    <a:cubicBezTo>
                      <a:pt x="1357288" y="491349"/>
                      <a:pt x="1406247" y="505923"/>
                      <a:pt x="1428916" y="562882"/>
                    </a:cubicBezTo>
                    <a:cubicBezTo>
                      <a:pt x="1432440" y="571645"/>
                      <a:pt x="1438727" y="578313"/>
                      <a:pt x="1446252" y="582694"/>
                    </a:cubicBezTo>
                    <a:cubicBezTo>
                      <a:pt x="1379958" y="663752"/>
                      <a:pt x="1345572" y="773004"/>
                      <a:pt x="1359384" y="875493"/>
                    </a:cubicBezTo>
                    <a:cubicBezTo>
                      <a:pt x="1375862" y="997794"/>
                      <a:pt x="1465397" y="1110093"/>
                      <a:pt x="1599033" y="1175911"/>
                    </a:cubicBezTo>
                    <a:cubicBezTo>
                      <a:pt x="1667136" y="1209439"/>
                      <a:pt x="1742670" y="1226108"/>
                      <a:pt x="1819727" y="1226108"/>
                    </a:cubicBezTo>
                    <a:cubicBezTo>
                      <a:pt x="1860970" y="1226108"/>
                      <a:pt x="1902690" y="1221060"/>
                      <a:pt x="1943933" y="1211630"/>
                    </a:cubicBezTo>
                    <a:cubicBezTo>
                      <a:pt x="1941837" y="1226013"/>
                      <a:pt x="1941361" y="1240681"/>
                      <a:pt x="1942885" y="1255540"/>
                    </a:cubicBezTo>
                    <a:cubicBezTo>
                      <a:pt x="1947552" y="1298974"/>
                      <a:pt x="1968698" y="1338503"/>
                      <a:pt x="2000892" y="1364125"/>
                    </a:cubicBezTo>
                    <a:cubicBezTo>
                      <a:pt x="2031753" y="1388700"/>
                      <a:pt x="2070425" y="1399749"/>
                      <a:pt x="2109477" y="1397463"/>
                    </a:cubicBezTo>
                    <a:cubicBezTo>
                      <a:pt x="2103000" y="1435753"/>
                      <a:pt x="2106429" y="1475091"/>
                      <a:pt x="2118907" y="1511382"/>
                    </a:cubicBezTo>
                    <a:cubicBezTo>
                      <a:pt x="2035944" y="1584819"/>
                      <a:pt x="1928217" y="1610442"/>
                      <a:pt x="1843825" y="1574913"/>
                    </a:cubicBezTo>
                    <a:close/>
                    <a:moveTo>
                      <a:pt x="4194310" y="1140764"/>
                    </a:moveTo>
                    <a:cubicBezTo>
                      <a:pt x="4118014" y="1188294"/>
                      <a:pt x="4030956" y="1216583"/>
                      <a:pt x="3941802" y="1226394"/>
                    </a:cubicBezTo>
                    <a:cubicBezTo>
                      <a:pt x="3824644" y="1239252"/>
                      <a:pt x="3692247" y="1223441"/>
                      <a:pt x="3581280" y="1183626"/>
                    </a:cubicBezTo>
                    <a:cubicBezTo>
                      <a:pt x="3569374" y="1179340"/>
                      <a:pt x="3474124" y="1148574"/>
                      <a:pt x="3474124" y="1138002"/>
                    </a:cubicBezTo>
                    <a:cubicBezTo>
                      <a:pt x="3474505" y="1120285"/>
                      <a:pt x="3474124" y="1102473"/>
                      <a:pt x="3473076" y="1084566"/>
                    </a:cubicBezTo>
                    <a:cubicBezTo>
                      <a:pt x="3471648" y="1062087"/>
                      <a:pt x="3452121" y="1045133"/>
                      <a:pt x="3429833" y="1046466"/>
                    </a:cubicBezTo>
                    <a:cubicBezTo>
                      <a:pt x="3407354" y="1047895"/>
                      <a:pt x="3390304" y="1067231"/>
                      <a:pt x="3391733" y="1089710"/>
                    </a:cubicBezTo>
                    <a:cubicBezTo>
                      <a:pt x="3407068" y="1333740"/>
                      <a:pt x="3259812" y="1560626"/>
                      <a:pt x="3033593" y="1641398"/>
                    </a:cubicBezTo>
                    <a:cubicBezTo>
                      <a:pt x="2824995" y="1715883"/>
                      <a:pt x="2607444" y="1656352"/>
                      <a:pt x="2492192" y="1493189"/>
                    </a:cubicBezTo>
                    <a:cubicBezTo>
                      <a:pt x="2409610" y="1376317"/>
                      <a:pt x="2392179" y="1227822"/>
                      <a:pt x="2444376" y="1085995"/>
                    </a:cubicBezTo>
                    <a:cubicBezTo>
                      <a:pt x="2473713" y="1006176"/>
                      <a:pt x="2515433" y="953026"/>
                      <a:pt x="2568487" y="927975"/>
                    </a:cubicBezTo>
                    <a:cubicBezTo>
                      <a:pt x="2647164" y="890733"/>
                      <a:pt x="2740985" y="921022"/>
                      <a:pt x="2802421" y="961789"/>
                    </a:cubicBezTo>
                    <a:cubicBezTo>
                      <a:pt x="2861000" y="1000556"/>
                      <a:pt x="2923960" y="1070565"/>
                      <a:pt x="2908625" y="1140002"/>
                    </a:cubicBezTo>
                    <a:cubicBezTo>
                      <a:pt x="2894147" y="1205820"/>
                      <a:pt x="2816804" y="1249444"/>
                      <a:pt x="2771941" y="1269542"/>
                    </a:cubicBezTo>
                    <a:cubicBezTo>
                      <a:pt x="2751367" y="1278781"/>
                      <a:pt x="2742223" y="1302879"/>
                      <a:pt x="2751462" y="1323453"/>
                    </a:cubicBezTo>
                    <a:cubicBezTo>
                      <a:pt x="2760702" y="1343932"/>
                      <a:pt x="2784800" y="1353076"/>
                      <a:pt x="2805374" y="1343932"/>
                    </a:cubicBezTo>
                    <a:cubicBezTo>
                      <a:pt x="2906910" y="1298307"/>
                      <a:pt x="2971871" y="1232109"/>
                      <a:pt x="2988254" y="1157528"/>
                    </a:cubicBezTo>
                    <a:cubicBezTo>
                      <a:pt x="3012352" y="1047895"/>
                      <a:pt x="2931294" y="949407"/>
                      <a:pt x="2847475" y="893876"/>
                    </a:cubicBezTo>
                    <a:cubicBezTo>
                      <a:pt x="2743842" y="825201"/>
                      <a:pt x="2626590" y="810342"/>
                      <a:pt x="2533626" y="854252"/>
                    </a:cubicBezTo>
                    <a:cubicBezTo>
                      <a:pt x="2460664" y="888732"/>
                      <a:pt x="2404848" y="957217"/>
                      <a:pt x="2367891" y="1057801"/>
                    </a:cubicBezTo>
                    <a:cubicBezTo>
                      <a:pt x="2306359" y="1225251"/>
                      <a:pt x="2327409" y="1400987"/>
                      <a:pt x="2425612" y="1540147"/>
                    </a:cubicBezTo>
                    <a:cubicBezTo>
                      <a:pt x="2426946" y="1541957"/>
                      <a:pt x="2428374" y="1543671"/>
                      <a:pt x="2429708" y="1545481"/>
                    </a:cubicBezTo>
                    <a:cubicBezTo>
                      <a:pt x="2377035" y="1591011"/>
                      <a:pt x="2297406" y="1594725"/>
                      <a:pt x="2242256" y="1550910"/>
                    </a:cubicBezTo>
                    <a:cubicBezTo>
                      <a:pt x="2226540" y="1538433"/>
                      <a:pt x="2214157" y="1523002"/>
                      <a:pt x="2205108" y="1506048"/>
                    </a:cubicBezTo>
                    <a:cubicBezTo>
                      <a:pt x="2205013" y="1505762"/>
                      <a:pt x="2204823" y="1505571"/>
                      <a:pt x="2204727" y="1505286"/>
                    </a:cubicBezTo>
                    <a:cubicBezTo>
                      <a:pt x="2180248" y="1458613"/>
                      <a:pt x="2181677" y="1399939"/>
                      <a:pt x="2212824" y="1353457"/>
                    </a:cubicBezTo>
                    <a:cubicBezTo>
                      <a:pt x="2223777" y="1337074"/>
                      <a:pt x="2221491" y="1315071"/>
                      <a:pt x="2207204" y="1301451"/>
                    </a:cubicBezTo>
                    <a:cubicBezTo>
                      <a:pt x="2192916" y="1287735"/>
                      <a:pt x="2171009" y="1286211"/>
                      <a:pt x="2155007" y="1297831"/>
                    </a:cubicBezTo>
                    <a:cubicBezTo>
                      <a:pt x="2122717" y="1321358"/>
                      <a:pt x="2079283" y="1322406"/>
                      <a:pt x="2051661" y="1300498"/>
                    </a:cubicBezTo>
                    <a:cubicBezTo>
                      <a:pt x="2036325" y="1288306"/>
                      <a:pt x="2026229" y="1268875"/>
                      <a:pt x="2023943" y="1246968"/>
                    </a:cubicBezTo>
                    <a:cubicBezTo>
                      <a:pt x="2021371" y="1222679"/>
                      <a:pt x="2028324" y="1198771"/>
                      <a:pt x="2043469" y="1179054"/>
                    </a:cubicBezTo>
                    <a:cubicBezTo>
                      <a:pt x="2058900" y="1172387"/>
                      <a:pt x="2074235" y="1165338"/>
                      <a:pt x="2089284" y="1157337"/>
                    </a:cubicBezTo>
                    <a:cubicBezTo>
                      <a:pt x="2109096" y="1146765"/>
                      <a:pt x="2116621" y="1122095"/>
                      <a:pt x="2106048" y="1102188"/>
                    </a:cubicBezTo>
                    <a:cubicBezTo>
                      <a:pt x="2095476" y="1082376"/>
                      <a:pt x="2070806" y="1074851"/>
                      <a:pt x="2050899" y="1085424"/>
                    </a:cubicBezTo>
                    <a:cubicBezTo>
                      <a:pt x="1915358" y="1157814"/>
                      <a:pt x="1759910" y="1164386"/>
                      <a:pt x="1635037" y="1102854"/>
                    </a:cubicBezTo>
                    <a:cubicBezTo>
                      <a:pt x="1525881" y="1049133"/>
                      <a:pt x="1453014" y="960075"/>
                      <a:pt x="1440156" y="864729"/>
                    </a:cubicBezTo>
                    <a:cubicBezTo>
                      <a:pt x="1425868" y="758335"/>
                      <a:pt x="1480732" y="637844"/>
                      <a:pt x="1570743" y="578313"/>
                    </a:cubicBezTo>
                    <a:cubicBezTo>
                      <a:pt x="1630846" y="538498"/>
                      <a:pt x="1709427" y="523068"/>
                      <a:pt x="1781151" y="536022"/>
                    </a:cubicBezTo>
                    <a:cubicBezTo>
                      <a:pt x="1849826" y="548404"/>
                      <a:pt x="1943171" y="596982"/>
                      <a:pt x="1934789" y="680706"/>
                    </a:cubicBezTo>
                    <a:cubicBezTo>
                      <a:pt x="1929264" y="735761"/>
                      <a:pt x="1888021" y="796340"/>
                      <a:pt x="1836681" y="824629"/>
                    </a:cubicBezTo>
                    <a:cubicBezTo>
                      <a:pt x="1816965" y="835488"/>
                      <a:pt x="1809821" y="860348"/>
                      <a:pt x="1820775" y="879969"/>
                    </a:cubicBezTo>
                    <a:cubicBezTo>
                      <a:pt x="1831728" y="899686"/>
                      <a:pt x="1856493" y="906830"/>
                      <a:pt x="1876115" y="895876"/>
                    </a:cubicBezTo>
                    <a:cubicBezTo>
                      <a:pt x="1951458" y="854252"/>
                      <a:pt x="2007560" y="771003"/>
                      <a:pt x="2015847" y="688803"/>
                    </a:cubicBezTo>
                    <a:cubicBezTo>
                      <a:pt x="2022324" y="624795"/>
                      <a:pt x="1999273" y="566883"/>
                      <a:pt x="1950886" y="525735"/>
                    </a:cubicBezTo>
                    <a:cubicBezTo>
                      <a:pt x="1947457" y="522877"/>
                      <a:pt x="1943838" y="520305"/>
                      <a:pt x="1940218" y="517543"/>
                    </a:cubicBezTo>
                    <a:cubicBezTo>
                      <a:pt x="1923740" y="459726"/>
                      <a:pt x="1941075" y="397338"/>
                      <a:pt x="1985843" y="360476"/>
                    </a:cubicBezTo>
                    <a:cubicBezTo>
                      <a:pt x="2042802" y="313518"/>
                      <a:pt x="2131290" y="319137"/>
                      <a:pt x="2187106" y="373239"/>
                    </a:cubicBezTo>
                    <a:cubicBezTo>
                      <a:pt x="2197869" y="383717"/>
                      <a:pt x="2213490" y="387336"/>
                      <a:pt x="2227873" y="382764"/>
                    </a:cubicBezTo>
                    <a:cubicBezTo>
                      <a:pt x="2242161" y="378192"/>
                      <a:pt x="2252829" y="366096"/>
                      <a:pt x="2255496" y="351332"/>
                    </a:cubicBezTo>
                    <a:cubicBezTo>
                      <a:pt x="2260258" y="325424"/>
                      <a:pt x="2290452" y="192360"/>
                      <a:pt x="2414754" y="122637"/>
                    </a:cubicBezTo>
                    <a:cubicBezTo>
                      <a:pt x="2505813" y="71583"/>
                      <a:pt x="2645830" y="57200"/>
                      <a:pt x="2753367" y="140353"/>
                    </a:cubicBezTo>
                    <a:cubicBezTo>
                      <a:pt x="2855666" y="219411"/>
                      <a:pt x="2867667" y="341045"/>
                      <a:pt x="2868525" y="384765"/>
                    </a:cubicBezTo>
                    <a:cubicBezTo>
                      <a:pt x="2830425" y="394385"/>
                      <a:pt x="2802993" y="410006"/>
                      <a:pt x="2797087" y="413530"/>
                    </a:cubicBezTo>
                    <a:cubicBezTo>
                      <a:pt x="2771084" y="429151"/>
                      <a:pt x="2748414" y="449725"/>
                      <a:pt x="2729650" y="474871"/>
                    </a:cubicBezTo>
                    <a:cubicBezTo>
                      <a:pt x="2716125" y="492873"/>
                      <a:pt x="2719839" y="518400"/>
                      <a:pt x="2737842" y="531926"/>
                    </a:cubicBezTo>
                    <a:cubicBezTo>
                      <a:pt x="2755844" y="545451"/>
                      <a:pt x="2781371" y="541737"/>
                      <a:pt x="2794896" y="523734"/>
                    </a:cubicBezTo>
                    <a:cubicBezTo>
                      <a:pt x="2807279" y="507161"/>
                      <a:pt x="2822138" y="493635"/>
                      <a:pt x="2839092" y="483444"/>
                    </a:cubicBezTo>
                    <a:cubicBezTo>
                      <a:pt x="2842521" y="481348"/>
                      <a:pt x="2923198" y="433723"/>
                      <a:pt x="2989683" y="476395"/>
                    </a:cubicBezTo>
                    <a:cubicBezTo>
                      <a:pt x="3041784" y="509828"/>
                      <a:pt x="3047690" y="575074"/>
                      <a:pt x="3048261" y="582408"/>
                    </a:cubicBezTo>
                    <a:cubicBezTo>
                      <a:pt x="3049595" y="601554"/>
                      <a:pt x="3064168" y="617175"/>
                      <a:pt x="3083218" y="619937"/>
                    </a:cubicBezTo>
                    <a:cubicBezTo>
                      <a:pt x="3102173" y="622699"/>
                      <a:pt x="3120556" y="611745"/>
                      <a:pt x="3127224" y="593648"/>
                    </a:cubicBezTo>
                    <a:cubicBezTo>
                      <a:pt x="3131891" y="581075"/>
                      <a:pt x="3175706" y="469632"/>
                      <a:pt x="3284577" y="439914"/>
                    </a:cubicBezTo>
                    <a:cubicBezTo>
                      <a:pt x="3391733" y="410673"/>
                      <a:pt x="3484411" y="481729"/>
                      <a:pt x="3510319" y="504303"/>
                    </a:cubicBezTo>
                    <a:cubicBezTo>
                      <a:pt x="3556134" y="544213"/>
                      <a:pt x="3566993" y="581456"/>
                      <a:pt x="3582042" y="632986"/>
                    </a:cubicBezTo>
                    <a:cubicBezTo>
                      <a:pt x="3594996" y="677468"/>
                      <a:pt x="3611094" y="732808"/>
                      <a:pt x="3654147" y="798912"/>
                    </a:cubicBezTo>
                    <a:cubicBezTo>
                      <a:pt x="3684341" y="845298"/>
                      <a:pt x="3797974" y="1000556"/>
                      <a:pt x="3993903" y="1052277"/>
                    </a:cubicBezTo>
                    <a:cubicBezTo>
                      <a:pt x="4117728" y="1084947"/>
                      <a:pt x="4231267" y="1066755"/>
                      <a:pt x="4318230" y="1037227"/>
                    </a:cubicBezTo>
                    <a:cubicBezTo>
                      <a:pt x="4281273" y="1077518"/>
                      <a:pt x="4239744" y="1112570"/>
                      <a:pt x="4194310" y="11407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30000">
                    <a:schemeClr val="accent3">
                      <a:lumMod val="60000"/>
                      <a:lumOff val="40000"/>
                    </a:schemeClr>
                  </a:gs>
                  <a:gs pos="70000">
                    <a:schemeClr val="accent3"/>
                  </a:gs>
                  <a:gs pos="51000">
                    <a:schemeClr val="accent3"/>
                  </a:gs>
                  <a:gs pos="92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6350" cap="flat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5286EEE-F0E2-1BEE-5106-D2276B8C889E}"/>
              </a:ext>
            </a:extLst>
          </p:cNvPr>
          <p:cNvGrpSpPr/>
          <p:nvPr/>
        </p:nvGrpSpPr>
        <p:grpSpPr>
          <a:xfrm>
            <a:off x="4792677" y="2632656"/>
            <a:ext cx="2605701" cy="3339067"/>
            <a:chOff x="4792677" y="2289756"/>
            <a:chExt cx="2605701" cy="333906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79133BA-5795-8D74-FDD8-9C2BC54ECF34}"/>
                </a:ext>
              </a:extLst>
            </p:cNvPr>
            <p:cNvGrpSpPr/>
            <p:nvPr/>
          </p:nvGrpSpPr>
          <p:grpSpPr>
            <a:xfrm>
              <a:off x="4792677" y="2289756"/>
              <a:ext cx="2602357" cy="3339067"/>
              <a:chOff x="4794822" y="2289756"/>
              <a:chExt cx="2602357" cy="3339067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15D7BD3D-3E11-4517-F7DB-701A34AC41AC}"/>
                  </a:ext>
                </a:extLst>
              </p:cNvPr>
              <p:cNvGrpSpPr/>
              <p:nvPr/>
            </p:nvGrpSpPr>
            <p:grpSpPr>
              <a:xfrm>
                <a:off x="4794822" y="2289756"/>
                <a:ext cx="2602357" cy="3339067"/>
                <a:chOff x="6640907" y="3588000"/>
                <a:chExt cx="2602357" cy="3339067"/>
              </a:xfrm>
            </p:grpSpPr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FE86F483-AEA9-93AE-50EC-E49B1864020D}"/>
                    </a:ext>
                  </a:extLst>
                </p:cNvPr>
                <p:cNvGrpSpPr/>
                <p:nvPr/>
              </p:nvGrpSpPr>
              <p:grpSpPr>
                <a:xfrm>
                  <a:off x="6640907" y="3588000"/>
                  <a:ext cx="2602357" cy="3339067"/>
                  <a:chOff x="7782498" y="1828919"/>
                  <a:chExt cx="2602357" cy="3339067"/>
                </a:xfrm>
              </p:grpSpPr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E6AB8B7A-9072-5CE1-639C-2488B4A973EB}"/>
                      </a:ext>
                    </a:extLst>
                  </p:cNvPr>
                  <p:cNvSpPr/>
                  <p:nvPr/>
                </p:nvSpPr>
                <p:spPr>
                  <a:xfrm>
                    <a:off x="7782498" y="1828919"/>
                    <a:ext cx="2602357" cy="3339067"/>
                  </a:xfrm>
                  <a:custGeom>
                    <a:avLst/>
                    <a:gdLst>
                      <a:gd name="connsiteX0" fmla="*/ 2098675 w 4197350"/>
                      <a:gd name="connsiteY0" fmla="*/ 0 h 5385592"/>
                      <a:gd name="connsiteX1" fmla="*/ 2553710 w 4197350"/>
                      <a:gd name="connsiteY1" fmla="*/ 119263 h 5385592"/>
                      <a:gd name="connsiteX2" fmla="*/ 2604015 w 4197350"/>
                      <a:gd name="connsiteY2" fmla="*/ 122237 h 5385592"/>
                      <a:gd name="connsiteX3" fmla="*/ 3172619 w 4197350"/>
                      <a:gd name="connsiteY3" fmla="*/ 122237 h 5385592"/>
                      <a:gd name="connsiteX4" fmla="*/ 3359150 w 4197350"/>
                      <a:gd name="connsiteY4" fmla="*/ 308768 h 5385592"/>
                      <a:gd name="connsiteX5" fmla="*/ 3965111 w 4197350"/>
                      <a:gd name="connsiteY5" fmla="*/ 308768 h 5385592"/>
                      <a:gd name="connsiteX6" fmla="*/ 4197350 w 4197350"/>
                      <a:gd name="connsiteY6" fmla="*/ 541007 h 5385592"/>
                      <a:gd name="connsiteX7" fmla="*/ 4197350 w 4197350"/>
                      <a:gd name="connsiteY7" fmla="*/ 5153353 h 5385592"/>
                      <a:gd name="connsiteX8" fmla="*/ 3965111 w 4197350"/>
                      <a:gd name="connsiteY8" fmla="*/ 5385592 h 5385592"/>
                      <a:gd name="connsiteX9" fmla="*/ 232239 w 4197350"/>
                      <a:gd name="connsiteY9" fmla="*/ 5385592 h 5385592"/>
                      <a:gd name="connsiteX10" fmla="*/ 0 w 4197350"/>
                      <a:gd name="connsiteY10" fmla="*/ 5153353 h 5385592"/>
                      <a:gd name="connsiteX11" fmla="*/ 0 w 4197350"/>
                      <a:gd name="connsiteY11" fmla="*/ 541007 h 5385592"/>
                      <a:gd name="connsiteX12" fmla="*/ 232239 w 4197350"/>
                      <a:gd name="connsiteY12" fmla="*/ 308768 h 5385592"/>
                      <a:gd name="connsiteX13" fmla="*/ 838200 w 4197350"/>
                      <a:gd name="connsiteY13" fmla="*/ 308768 h 5385592"/>
                      <a:gd name="connsiteX14" fmla="*/ 1024731 w 4197350"/>
                      <a:gd name="connsiteY14" fmla="*/ 122237 h 5385592"/>
                      <a:gd name="connsiteX15" fmla="*/ 1593335 w 4197350"/>
                      <a:gd name="connsiteY15" fmla="*/ 122237 h 5385592"/>
                      <a:gd name="connsiteX16" fmla="*/ 1643640 w 4197350"/>
                      <a:gd name="connsiteY16" fmla="*/ 119263 h 5385592"/>
                      <a:gd name="connsiteX17" fmla="*/ 2098675 w 4197350"/>
                      <a:gd name="connsiteY17" fmla="*/ 0 h 538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97350" h="5385592">
                        <a:moveTo>
                          <a:pt x="2098675" y="0"/>
                        </a:moveTo>
                        <a:cubicBezTo>
                          <a:pt x="2337382" y="0"/>
                          <a:pt x="2367220" y="95411"/>
                          <a:pt x="2553710" y="119263"/>
                        </a:cubicBezTo>
                        <a:lnTo>
                          <a:pt x="2604015" y="122237"/>
                        </a:lnTo>
                        <a:lnTo>
                          <a:pt x="3172619" y="122237"/>
                        </a:lnTo>
                        <a:cubicBezTo>
                          <a:pt x="3275637" y="122237"/>
                          <a:pt x="3359150" y="205750"/>
                          <a:pt x="3359150" y="308768"/>
                        </a:cubicBezTo>
                        <a:lnTo>
                          <a:pt x="3965111" y="308768"/>
                        </a:lnTo>
                        <a:cubicBezTo>
                          <a:pt x="4093373" y="308768"/>
                          <a:pt x="4197350" y="412745"/>
                          <a:pt x="4197350" y="541007"/>
                        </a:cubicBezTo>
                        <a:lnTo>
                          <a:pt x="4197350" y="5153353"/>
                        </a:lnTo>
                        <a:cubicBezTo>
                          <a:pt x="4197350" y="5281615"/>
                          <a:pt x="4093373" y="5385592"/>
                          <a:pt x="3965111" y="5385592"/>
                        </a:cubicBezTo>
                        <a:lnTo>
                          <a:pt x="232239" y="5385592"/>
                        </a:lnTo>
                        <a:cubicBezTo>
                          <a:pt x="103977" y="5385592"/>
                          <a:pt x="0" y="5281615"/>
                          <a:pt x="0" y="5153353"/>
                        </a:cubicBezTo>
                        <a:lnTo>
                          <a:pt x="0" y="541007"/>
                        </a:lnTo>
                        <a:cubicBezTo>
                          <a:pt x="0" y="412745"/>
                          <a:pt x="103977" y="308768"/>
                          <a:pt x="232239" y="308768"/>
                        </a:cubicBezTo>
                        <a:lnTo>
                          <a:pt x="838200" y="308768"/>
                        </a:lnTo>
                        <a:cubicBezTo>
                          <a:pt x="838200" y="205750"/>
                          <a:pt x="921713" y="122237"/>
                          <a:pt x="1024731" y="122237"/>
                        </a:cubicBezTo>
                        <a:lnTo>
                          <a:pt x="1593335" y="122237"/>
                        </a:lnTo>
                        <a:lnTo>
                          <a:pt x="1643640" y="119263"/>
                        </a:lnTo>
                        <a:cubicBezTo>
                          <a:pt x="1830130" y="95411"/>
                          <a:pt x="1859968" y="0"/>
                          <a:pt x="20986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55BBBD2F-20E6-7ACE-F106-F9657B532DAA}"/>
                      </a:ext>
                    </a:extLst>
                  </p:cNvPr>
                  <p:cNvSpPr/>
                  <p:nvPr/>
                </p:nvSpPr>
                <p:spPr>
                  <a:xfrm>
                    <a:off x="7782498" y="1828919"/>
                    <a:ext cx="2602357" cy="3339067"/>
                  </a:xfrm>
                  <a:custGeom>
                    <a:avLst/>
                    <a:gdLst>
                      <a:gd name="connsiteX0" fmla="*/ 2098675 w 4197350"/>
                      <a:gd name="connsiteY0" fmla="*/ 0 h 5385592"/>
                      <a:gd name="connsiteX1" fmla="*/ 2553710 w 4197350"/>
                      <a:gd name="connsiteY1" fmla="*/ 119263 h 5385592"/>
                      <a:gd name="connsiteX2" fmla="*/ 2604015 w 4197350"/>
                      <a:gd name="connsiteY2" fmla="*/ 122237 h 5385592"/>
                      <a:gd name="connsiteX3" fmla="*/ 3172619 w 4197350"/>
                      <a:gd name="connsiteY3" fmla="*/ 122237 h 5385592"/>
                      <a:gd name="connsiteX4" fmla="*/ 3359150 w 4197350"/>
                      <a:gd name="connsiteY4" fmla="*/ 308768 h 5385592"/>
                      <a:gd name="connsiteX5" fmla="*/ 3965111 w 4197350"/>
                      <a:gd name="connsiteY5" fmla="*/ 308768 h 5385592"/>
                      <a:gd name="connsiteX6" fmla="*/ 4197350 w 4197350"/>
                      <a:gd name="connsiteY6" fmla="*/ 541007 h 5385592"/>
                      <a:gd name="connsiteX7" fmla="*/ 4197350 w 4197350"/>
                      <a:gd name="connsiteY7" fmla="*/ 5153353 h 5385592"/>
                      <a:gd name="connsiteX8" fmla="*/ 3965111 w 4197350"/>
                      <a:gd name="connsiteY8" fmla="*/ 5385592 h 5385592"/>
                      <a:gd name="connsiteX9" fmla="*/ 232239 w 4197350"/>
                      <a:gd name="connsiteY9" fmla="*/ 5385592 h 5385592"/>
                      <a:gd name="connsiteX10" fmla="*/ 0 w 4197350"/>
                      <a:gd name="connsiteY10" fmla="*/ 5153353 h 5385592"/>
                      <a:gd name="connsiteX11" fmla="*/ 0 w 4197350"/>
                      <a:gd name="connsiteY11" fmla="*/ 541007 h 5385592"/>
                      <a:gd name="connsiteX12" fmla="*/ 232239 w 4197350"/>
                      <a:gd name="connsiteY12" fmla="*/ 308768 h 5385592"/>
                      <a:gd name="connsiteX13" fmla="*/ 838200 w 4197350"/>
                      <a:gd name="connsiteY13" fmla="*/ 308768 h 5385592"/>
                      <a:gd name="connsiteX14" fmla="*/ 1024731 w 4197350"/>
                      <a:gd name="connsiteY14" fmla="*/ 122237 h 5385592"/>
                      <a:gd name="connsiteX15" fmla="*/ 1593335 w 4197350"/>
                      <a:gd name="connsiteY15" fmla="*/ 122237 h 5385592"/>
                      <a:gd name="connsiteX16" fmla="*/ 1643640 w 4197350"/>
                      <a:gd name="connsiteY16" fmla="*/ 119263 h 5385592"/>
                      <a:gd name="connsiteX17" fmla="*/ 2098675 w 4197350"/>
                      <a:gd name="connsiteY17" fmla="*/ 0 h 538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97350" h="5385592">
                        <a:moveTo>
                          <a:pt x="2098675" y="0"/>
                        </a:moveTo>
                        <a:cubicBezTo>
                          <a:pt x="2337382" y="0"/>
                          <a:pt x="2367220" y="95411"/>
                          <a:pt x="2553710" y="119263"/>
                        </a:cubicBezTo>
                        <a:lnTo>
                          <a:pt x="2604015" y="122237"/>
                        </a:lnTo>
                        <a:lnTo>
                          <a:pt x="3172619" y="122237"/>
                        </a:lnTo>
                        <a:cubicBezTo>
                          <a:pt x="3275637" y="122237"/>
                          <a:pt x="3359150" y="205750"/>
                          <a:pt x="3359150" y="308768"/>
                        </a:cubicBezTo>
                        <a:lnTo>
                          <a:pt x="3965111" y="308768"/>
                        </a:lnTo>
                        <a:cubicBezTo>
                          <a:pt x="4093373" y="308768"/>
                          <a:pt x="4197350" y="412745"/>
                          <a:pt x="4197350" y="541007"/>
                        </a:cubicBezTo>
                        <a:lnTo>
                          <a:pt x="4197350" y="5153353"/>
                        </a:lnTo>
                        <a:cubicBezTo>
                          <a:pt x="4197350" y="5281615"/>
                          <a:pt x="4093373" y="5385592"/>
                          <a:pt x="3965111" y="5385592"/>
                        </a:cubicBezTo>
                        <a:lnTo>
                          <a:pt x="232239" y="5385592"/>
                        </a:lnTo>
                        <a:cubicBezTo>
                          <a:pt x="103977" y="5385592"/>
                          <a:pt x="0" y="5281615"/>
                          <a:pt x="0" y="5153353"/>
                        </a:cubicBezTo>
                        <a:lnTo>
                          <a:pt x="0" y="541007"/>
                        </a:lnTo>
                        <a:cubicBezTo>
                          <a:pt x="0" y="412745"/>
                          <a:pt x="103977" y="308768"/>
                          <a:pt x="232239" y="308768"/>
                        </a:cubicBezTo>
                        <a:lnTo>
                          <a:pt x="838200" y="308768"/>
                        </a:lnTo>
                        <a:cubicBezTo>
                          <a:pt x="838200" y="205750"/>
                          <a:pt x="921713" y="122237"/>
                          <a:pt x="1024731" y="122237"/>
                        </a:cubicBezTo>
                        <a:lnTo>
                          <a:pt x="1593335" y="122237"/>
                        </a:lnTo>
                        <a:lnTo>
                          <a:pt x="1643640" y="119263"/>
                        </a:lnTo>
                        <a:cubicBezTo>
                          <a:pt x="1830130" y="95411"/>
                          <a:pt x="1859968" y="0"/>
                          <a:pt x="20986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38BD5164-8037-501D-312C-D7772161E955}"/>
                      </a:ext>
                    </a:extLst>
                  </p:cNvPr>
                  <p:cNvSpPr/>
                  <p:nvPr/>
                </p:nvSpPr>
                <p:spPr>
                  <a:xfrm>
                    <a:off x="8302181" y="1828919"/>
                    <a:ext cx="1562989" cy="307085"/>
                  </a:xfrm>
                  <a:custGeom>
                    <a:avLst/>
                    <a:gdLst>
                      <a:gd name="connsiteX0" fmla="*/ 1260475 w 2520950"/>
                      <a:gd name="connsiteY0" fmla="*/ 0 h 495299"/>
                      <a:gd name="connsiteX1" fmla="*/ 1715510 w 2520950"/>
                      <a:gd name="connsiteY1" fmla="*/ 119263 h 495299"/>
                      <a:gd name="connsiteX2" fmla="*/ 1765813 w 2520950"/>
                      <a:gd name="connsiteY2" fmla="*/ 122237 h 495299"/>
                      <a:gd name="connsiteX3" fmla="*/ 2334419 w 2520950"/>
                      <a:gd name="connsiteY3" fmla="*/ 122237 h 495299"/>
                      <a:gd name="connsiteX4" fmla="*/ 2520950 w 2520950"/>
                      <a:gd name="connsiteY4" fmla="*/ 308768 h 495299"/>
                      <a:gd name="connsiteX5" fmla="*/ 2334419 w 2520950"/>
                      <a:gd name="connsiteY5" fmla="*/ 495299 h 495299"/>
                      <a:gd name="connsiteX6" fmla="*/ 186531 w 2520950"/>
                      <a:gd name="connsiteY6" fmla="*/ 495299 h 495299"/>
                      <a:gd name="connsiteX7" fmla="*/ 0 w 2520950"/>
                      <a:gd name="connsiteY7" fmla="*/ 308768 h 495299"/>
                      <a:gd name="connsiteX8" fmla="*/ 186531 w 2520950"/>
                      <a:gd name="connsiteY8" fmla="*/ 122237 h 495299"/>
                      <a:gd name="connsiteX9" fmla="*/ 755137 w 2520950"/>
                      <a:gd name="connsiteY9" fmla="*/ 122237 h 495299"/>
                      <a:gd name="connsiteX10" fmla="*/ 805440 w 2520950"/>
                      <a:gd name="connsiteY10" fmla="*/ 119263 h 495299"/>
                      <a:gd name="connsiteX11" fmla="*/ 1260475 w 2520950"/>
                      <a:gd name="connsiteY11" fmla="*/ 0 h 49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20950" h="495299">
                        <a:moveTo>
                          <a:pt x="1260475" y="0"/>
                        </a:moveTo>
                        <a:cubicBezTo>
                          <a:pt x="1499182" y="0"/>
                          <a:pt x="1529020" y="95411"/>
                          <a:pt x="1715510" y="119263"/>
                        </a:cubicBezTo>
                        <a:lnTo>
                          <a:pt x="1765813" y="122237"/>
                        </a:lnTo>
                        <a:lnTo>
                          <a:pt x="2334419" y="122237"/>
                        </a:lnTo>
                        <a:cubicBezTo>
                          <a:pt x="2437437" y="122237"/>
                          <a:pt x="2520950" y="205750"/>
                          <a:pt x="2520950" y="308768"/>
                        </a:cubicBezTo>
                        <a:cubicBezTo>
                          <a:pt x="2520950" y="411786"/>
                          <a:pt x="2437437" y="495299"/>
                          <a:pt x="2334419" y="495299"/>
                        </a:cubicBezTo>
                        <a:lnTo>
                          <a:pt x="186531" y="495299"/>
                        </a:lnTo>
                        <a:cubicBezTo>
                          <a:pt x="83513" y="495299"/>
                          <a:pt x="0" y="411786"/>
                          <a:pt x="0" y="308768"/>
                        </a:cubicBezTo>
                        <a:cubicBezTo>
                          <a:pt x="0" y="205750"/>
                          <a:pt x="83513" y="122237"/>
                          <a:pt x="186531" y="122237"/>
                        </a:cubicBezTo>
                        <a:lnTo>
                          <a:pt x="755137" y="122237"/>
                        </a:lnTo>
                        <a:lnTo>
                          <a:pt x="805440" y="119263"/>
                        </a:lnTo>
                        <a:cubicBezTo>
                          <a:pt x="991930" y="95411"/>
                          <a:pt x="1021768" y="0"/>
                          <a:pt x="12604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5F1AB990-31A2-B05A-788F-8E690D409EFF}"/>
                      </a:ext>
                    </a:extLst>
                  </p:cNvPr>
                  <p:cNvSpPr/>
                  <p:nvPr/>
                </p:nvSpPr>
                <p:spPr>
                  <a:xfrm>
                    <a:off x="8302181" y="1828919"/>
                    <a:ext cx="1562989" cy="621846"/>
                  </a:xfrm>
                  <a:custGeom>
                    <a:avLst/>
                    <a:gdLst>
                      <a:gd name="connsiteX0" fmla="*/ 1260475 w 2520950"/>
                      <a:gd name="connsiteY0" fmla="*/ 0 h 495299"/>
                      <a:gd name="connsiteX1" fmla="*/ 1715510 w 2520950"/>
                      <a:gd name="connsiteY1" fmla="*/ 119263 h 495299"/>
                      <a:gd name="connsiteX2" fmla="*/ 1765813 w 2520950"/>
                      <a:gd name="connsiteY2" fmla="*/ 122237 h 495299"/>
                      <a:gd name="connsiteX3" fmla="*/ 2334419 w 2520950"/>
                      <a:gd name="connsiteY3" fmla="*/ 122237 h 495299"/>
                      <a:gd name="connsiteX4" fmla="*/ 2520950 w 2520950"/>
                      <a:gd name="connsiteY4" fmla="*/ 308768 h 495299"/>
                      <a:gd name="connsiteX5" fmla="*/ 2334419 w 2520950"/>
                      <a:gd name="connsiteY5" fmla="*/ 495299 h 495299"/>
                      <a:gd name="connsiteX6" fmla="*/ 186531 w 2520950"/>
                      <a:gd name="connsiteY6" fmla="*/ 495299 h 495299"/>
                      <a:gd name="connsiteX7" fmla="*/ 0 w 2520950"/>
                      <a:gd name="connsiteY7" fmla="*/ 308768 h 495299"/>
                      <a:gd name="connsiteX8" fmla="*/ 186531 w 2520950"/>
                      <a:gd name="connsiteY8" fmla="*/ 122237 h 495299"/>
                      <a:gd name="connsiteX9" fmla="*/ 755137 w 2520950"/>
                      <a:gd name="connsiteY9" fmla="*/ 122237 h 495299"/>
                      <a:gd name="connsiteX10" fmla="*/ 805440 w 2520950"/>
                      <a:gd name="connsiteY10" fmla="*/ 119263 h 495299"/>
                      <a:gd name="connsiteX11" fmla="*/ 1260475 w 2520950"/>
                      <a:gd name="connsiteY11" fmla="*/ 0 h 49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20950" h="495299">
                        <a:moveTo>
                          <a:pt x="1260475" y="0"/>
                        </a:moveTo>
                        <a:cubicBezTo>
                          <a:pt x="1499182" y="0"/>
                          <a:pt x="1529020" y="95411"/>
                          <a:pt x="1715510" y="119263"/>
                        </a:cubicBezTo>
                        <a:lnTo>
                          <a:pt x="1765813" y="122237"/>
                        </a:lnTo>
                        <a:lnTo>
                          <a:pt x="2334419" y="122237"/>
                        </a:lnTo>
                        <a:cubicBezTo>
                          <a:pt x="2437437" y="122237"/>
                          <a:pt x="2520950" y="205750"/>
                          <a:pt x="2520950" y="308768"/>
                        </a:cubicBezTo>
                        <a:cubicBezTo>
                          <a:pt x="2520950" y="411786"/>
                          <a:pt x="2437437" y="495299"/>
                          <a:pt x="2334419" y="495299"/>
                        </a:cubicBezTo>
                        <a:lnTo>
                          <a:pt x="186531" y="495299"/>
                        </a:lnTo>
                        <a:cubicBezTo>
                          <a:pt x="83513" y="495299"/>
                          <a:pt x="0" y="411786"/>
                          <a:pt x="0" y="308768"/>
                        </a:cubicBezTo>
                        <a:cubicBezTo>
                          <a:pt x="0" y="205750"/>
                          <a:pt x="83513" y="122237"/>
                          <a:pt x="186531" y="122237"/>
                        </a:cubicBezTo>
                        <a:lnTo>
                          <a:pt x="755137" y="122237"/>
                        </a:lnTo>
                        <a:lnTo>
                          <a:pt x="805440" y="119263"/>
                        </a:lnTo>
                        <a:cubicBezTo>
                          <a:pt x="991930" y="95411"/>
                          <a:pt x="1021768" y="0"/>
                          <a:pt x="12604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</p:grpSp>
            <p:pic>
              <p:nvPicPr>
                <p:cNvPr id="50" name="图片 49">
                  <a:extLst>
                    <a:ext uri="{FF2B5EF4-FFF2-40B4-BE49-F238E27FC236}">
                      <a16:creationId xmlns:a16="http://schemas.microsoft.com/office/drawing/2014/main" id="{0EA871D8-62D9-ECA1-EF78-2DA9BFFB75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3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40907" y="3799813"/>
                  <a:ext cx="2602355" cy="3127254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2CF0EF28-F6A4-A591-15E3-ED3CF6609447}"/>
                  </a:ext>
                </a:extLst>
              </p:cNvPr>
              <p:cNvSpPr txBox="1"/>
              <p:nvPr/>
            </p:nvSpPr>
            <p:spPr>
              <a:xfrm>
                <a:off x="5306292" y="2568906"/>
                <a:ext cx="15794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采购组</a:t>
                </a: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DCF1E10E-F375-979B-9C64-CDEECE77A095}"/>
                </a:ext>
              </a:extLst>
            </p:cNvPr>
            <p:cNvGrpSpPr/>
            <p:nvPr/>
          </p:nvGrpSpPr>
          <p:grpSpPr>
            <a:xfrm>
              <a:off x="4796020" y="5285640"/>
              <a:ext cx="2602358" cy="311810"/>
              <a:chOff x="1633556" y="5285640"/>
              <a:chExt cx="2602358" cy="311810"/>
            </a:xfrm>
          </p:grpSpPr>
          <p:sp>
            <p:nvSpPr>
              <p:cNvPr id="77" name="图形 14">
                <a:extLst>
                  <a:ext uri="{FF2B5EF4-FFF2-40B4-BE49-F238E27FC236}">
                    <a16:creationId xmlns:a16="http://schemas.microsoft.com/office/drawing/2014/main" id="{DEC93A90-C8A0-ECFD-03CB-BE1B3979A631}"/>
                  </a:ext>
                </a:extLst>
              </p:cNvPr>
              <p:cNvSpPr/>
              <p:nvPr/>
            </p:nvSpPr>
            <p:spPr>
              <a:xfrm flipH="1">
                <a:off x="1633556" y="5285640"/>
                <a:ext cx="788562" cy="311810"/>
              </a:xfrm>
              <a:custGeom>
                <a:avLst/>
                <a:gdLst>
                  <a:gd name="connsiteX0" fmla="*/ 4474440 w 4489963"/>
                  <a:gd name="connsiteY0" fmla="*/ 895590 h 1775414"/>
                  <a:gd name="connsiteX1" fmla="*/ 4427101 w 4489963"/>
                  <a:gd name="connsiteY1" fmla="*/ 894257 h 1775414"/>
                  <a:gd name="connsiteX2" fmla="*/ 4014668 w 4489963"/>
                  <a:gd name="connsiteY2" fmla="*/ 973505 h 1775414"/>
                  <a:gd name="connsiteX3" fmla="*/ 3722346 w 4489963"/>
                  <a:gd name="connsiteY3" fmla="*/ 754430 h 1775414"/>
                  <a:gd name="connsiteX4" fmla="*/ 3660243 w 4489963"/>
                  <a:gd name="connsiteY4" fmla="*/ 610221 h 1775414"/>
                  <a:gd name="connsiteX5" fmla="*/ 3563850 w 4489963"/>
                  <a:gd name="connsiteY5" fmla="*/ 442867 h 1775414"/>
                  <a:gd name="connsiteX6" fmla="*/ 3263145 w 4489963"/>
                  <a:gd name="connsiteY6" fmla="*/ 361333 h 1775414"/>
                  <a:gd name="connsiteX7" fmla="*/ 3099220 w 4489963"/>
                  <a:gd name="connsiteY7" fmla="*/ 477443 h 1775414"/>
                  <a:gd name="connsiteX8" fmla="*/ 3033879 w 4489963"/>
                  <a:gd name="connsiteY8" fmla="*/ 407910 h 1775414"/>
                  <a:gd name="connsiteX9" fmla="*/ 2949963 w 4489963"/>
                  <a:gd name="connsiteY9" fmla="*/ 378478 h 1775414"/>
                  <a:gd name="connsiteX10" fmla="*/ 2803374 w 4489963"/>
                  <a:gd name="connsiteY10" fmla="*/ 75964 h 1775414"/>
                  <a:gd name="connsiteX11" fmla="*/ 2375034 w 4489963"/>
                  <a:gd name="connsiteY11" fmla="*/ 51675 h 1775414"/>
                  <a:gd name="connsiteX12" fmla="*/ 2191678 w 4489963"/>
                  <a:gd name="connsiteY12" fmla="*/ 276561 h 1775414"/>
                  <a:gd name="connsiteX13" fmla="*/ 1934122 w 4489963"/>
                  <a:gd name="connsiteY13" fmla="*/ 297706 h 1775414"/>
                  <a:gd name="connsiteX14" fmla="*/ 1852874 w 4489963"/>
                  <a:gd name="connsiteY14" fmla="*/ 470966 h 1775414"/>
                  <a:gd name="connsiteX15" fmla="*/ 1525881 w 4489963"/>
                  <a:gd name="connsiteY15" fmla="*/ 510495 h 1775414"/>
                  <a:gd name="connsiteX16" fmla="*/ 1502259 w 4489963"/>
                  <a:gd name="connsiteY16" fmla="*/ 527830 h 1775414"/>
                  <a:gd name="connsiteX17" fmla="*/ 1341096 w 4489963"/>
                  <a:gd name="connsiteY17" fmla="*/ 407244 h 1775414"/>
                  <a:gd name="connsiteX18" fmla="*/ 1340524 w 4489963"/>
                  <a:gd name="connsiteY18" fmla="*/ 407148 h 1775414"/>
                  <a:gd name="connsiteX19" fmla="*/ 1313092 w 4489963"/>
                  <a:gd name="connsiteY19" fmla="*/ 263321 h 1775414"/>
                  <a:gd name="connsiteX20" fmla="*/ 837890 w 4489963"/>
                  <a:gd name="connsiteY20" fmla="*/ 43008 h 1775414"/>
                  <a:gd name="connsiteX21" fmla="*/ 582620 w 4489963"/>
                  <a:gd name="connsiteY21" fmla="*/ 296277 h 1775414"/>
                  <a:gd name="connsiteX22" fmla="*/ 353829 w 4489963"/>
                  <a:gd name="connsiteY22" fmla="*/ 225983 h 1775414"/>
                  <a:gd name="connsiteX23" fmla="*/ 1119 w 4489963"/>
                  <a:gd name="connsiteY23" fmla="*/ 741381 h 1775414"/>
                  <a:gd name="connsiteX24" fmla="*/ 175426 w 4489963"/>
                  <a:gd name="connsiteY24" fmla="*/ 1087329 h 1775414"/>
                  <a:gd name="connsiteX25" fmla="*/ 138850 w 4489963"/>
                  <a:gd name="connsiteY25" fmla="*/ 1373364 h 1775414"/>
                  <a:gd name="connsiteX26" fmla="*/ 332779 w 4489963"/>
                  <a:gd name="connsiteY26" fmla="*/ 1490331 h 1775414"/>
                  <a:gd name="connsiteX27" fmla="*/ 530328 w 4489963"/>
                  <a:gd name="connsiteY27" fmla="*/ 1440135 h 1775414"/>
                  <a:gd name="connsiteX28" fmla="*/ 632626 w 4489963"/>
                  <a:gd name="connsiteY28" fmla="*/ 1596726 h 1775414"/>
                  <a:gd name="connsiteX29" fmla="*/ 774263 w 4489963"/>
                  <a:gd name="connsiteY29" fmla="*/ 1640731 h 1775414"/>
                  <a:gd name="connsiteX30" fmla="*/ 865512 w 4489963"/>
                  <a:gd name="connsiteY30" fmla="*/ 1623396 h 1775414"/>
                  <a:gd name="connsiteX31" fmla="*/ 903517 w 4489963"/>
                  <a:gd name="connsiteY31" fmla="*/ 1658829 h 1775414"/>
                  <a:gd name="connsiteX32" fmla="*/ 1263467 w 4489963"/>
                  <a:gd name="connsiteY32" fmla="*/ 1775415 h 1775414"/>
                  <a:gd name="connsiteX33" fmla="*/ 1391578 w 4489963"/>
                  <a:gd name="connsiteY33" fmla="*/ 1763508 h 1775414"/>
                  <a:gd name="connsiteX34" fmla="*/ 1701236 w 4489963"/>
                  <a:gd name="connsiteY34" fmla="*/ 1566912 h 1775414"/>
                  <a:gd name="connsiteX35" fmla="*/ 1812202 w 4489963"/>
                  <a:gd name="connsiteY35" fmla="*/ 1650066 h 1775414"/>
                  <a:gd name="connsiteX36" fmla="*/ 2159769 w 4489963"/>
                  <a:gd name="connsiteY36" fmla="*/ 1583867 h 1775414"/>
                  <a:gd name="connsiteX37" fmla="*/ 2191583 w 4489963"/>
                  <a:gd name="connsiteY37" fmla="*/ 1614823 h 1775414"/>
                  <a:gd name="connsiteX38" fmla="*/ 2331791 w 4489963"/>
                  <a:gd name="connsiteY38" fmla="*/ 1663210 h 1775414"/>
                  <a:gd name="connsiteX39" fmla="*/ 2482667 w 4489963"/>
                  <a:gd name="connsiteY39" fmla="*/ 1607298 h 1775414"/>
                  <a:gd name="connsiteX40" fmla="*/ 2853951 w 4489963"/>
                  <a:gd name="connsiteY40" fmla="*/ 1754745 h 1775414"/>
                  <a:gd name="connsiteX41" fmla="*/ 3061025 w 4489963"/>
                  <a:gd name="connsiteY41" fmla="*/ 1718169 h 1775414"/>
                  <a:gd name="connsiteX42" fmla="*/ 3466123 w 4489963"/>
                  <a:gd name="connsiteY42" fmla="*/ 1224774 h 1775414"/>
                  <a:gd name="connsiteX43" fmla="*/ 3655671 w 4489963"/>
                  <a:gd name="connsiteY43" fmla="*/ 1289830 h 1775414"/>
                  <a:gd name="connsiteX44" fmla="*/ 3868269 w 4489963"/>
                  <a:gd name="connsiteY44" fmla="*/ 1316595 h 1775414"/>
                  <a:gd name="connsiteX45" fmla="*/ 4239363 w 4489963"/>
                  <a:gd name="connsiteY45" fmla="*/ 1213059 h 1775414"/>
                  <a:gd name="connsiteX46" fmla="*/ 4453294 w 4489963"/>
                  <a:gd name="connsiteY46" fmla="*/ 1002747 h 1775414"/>
                  <a:gd name="connsiteX47" fmla="*/ 4474440 w 4489963"/>
                  <a:gd name="connsiteY47" fmla="*/ 895590 h 1775414"/>
                  <a:gd name="connsiteX48" fmla="*/ 1843825 w 4489963"/>
                  <a:gd name="connsiteY48" fmla="*/ 1574913 h 1775414"/>
                  <a:gd name="connsiteX49" fmla="*/ 1737717 w 4489963"/>
                  <a:gd name="connsiteY49" fmla="*/ 1477473 h 1775414"/>
                  <a:gd name="connsiteX50" fmla="*/ 1703998 w 4489963"/>
                  <a:gd name="connsiteY50" fmla="*/ 1457280 h 1775414"/>
                  <a:gd name="connsiteX51" fmla="*/ 1668851 w 4489963"/>
                  <a:gd name="connsiteY51" fmla="*/ 1474996 h 1775414"/>
                  <a:gd name="connsiteX52" fmla="*/ 1372052 w 4489963"/>
                  <a:gd name="connsiteY52" fmla="*/ 1684356 h 1775414"/>
                  <a:gd name="connsiteX53" fmla="*/ 954857 w 4489963"/>
                  <a:gd name="connsiteY53" fmla="*/ 1595583 h 1775414"/>
                  <a:gd name="connsiteX54" fmla="*/ 800647 w 4489963"/>
                  <a:gd name="connsiteY54" fmla="*/ 1197057 h 1775414"/>
                  <a:gd name="connsiteX55" fmla="*/ 951333 w 4489963"/>
                  <a:gd name="connsiteY55" fmla="*/ 960646 h 1775414"/>
                  <a:gd name="connsiteX56" fmla="*/ 1249084 w 4489963"/>
                  <a:gd name="connsiteY56" fmla="*/ 1023416 h 1775414"/>
                  <a:gd name="connsiteX57" fmla="*/ 1300424 w 4489963"/>
                  <a:gd name="connsiteY57" fmla="*/ 1175054 h 1775414"/>
                  <a:gd name="connsiteX58" fmla="*/ 1165740 w 4489963"/>
                  <a:gd name="connsiteY58" fmla="*/ 1291164 h 1775414"/>
                  <a:gd name="connsiteX59" fmla="*/ 1140404 w 4489963"/>
                  <a:gd name="connsiteY59" fmla="*/ 1342884 h 1775414"/>
                  <a:gd name="connsiteX60" fmla="*/ 1192125 w 4489963"/>
                  <a:gd name="connsiteY60" fmla="*/ 1368221 h 1775414"/>
                  <a:gd name="connsiteX61" fmla="*/ 1378053 w 4489963"/>
                  <a:gd name="connsiteY61" fmla="*/ 1199914 h 1775414"/>
                  <a:gd name="connsiteX62" fmla="*/ 1309949 w 4489963"/>
                  <a:gd name="connsiteY62" fmla="*/ 969123 h 1775414"/>
                  <a:gd name="connsiteX63" fmla="*/ 913995 w 4489963"/>
                  <a:gd name="connsiteY63" fmla="*/ 888161 h 1775414"/>
                  <a:gd name="connsiteX64" fmla="*/ 719589 w 4489963"/>
                  <a:gd name="connsiteY64" fmla="*/ 1188675 h 1775414"/>
                  <a:gd name="connsiteX65" fmla="*/ 811315 w 4489963"/>
                  <a:gd name="connsiteY65" fmla="*/ 1554911 h 1775414"/>
                  <a:gd name="connsiteX66" fmla="*/ 679013 w 4489963"/>
                  <a:gd name="connsiteY66" fmla="*/ 1529670 h 1775414"/>
                  <a:gd name="connsiteX67" fmla="*/ 609385 w 4489963"/>
                  <a:gd name="connsiteY67" fmla="*/ 1360696 h 1775414"/>
                  <a:gd name="connsiteX68" fmla="*/ 586620 w 4489963"/>
                  <a:gd name="connsiteY68" fmla="*/ 1316881 h 1775414"/>
                  <a:gd name="connsiteX69" fmla="*/ 538329 w 4489963"/>
                  <a:gd name="connsiteY69" fmla="*/ 1327073 h 1775414"/>
                  <a:gd name="connsiteX70" fmla="*/ 342590 w 4489963"/>
                  <a:gd name="connsiteY70" fmla="*/ 1409274 h 1775414"/>
                  <a:gd name="connsiteX71" fmla="*/ 209811 w 4489963"/>
                  <a:gd name="connsiteY71" fmla="*/ 1333264 h 1775414"/>
                  <a:gd name="connsiteX72" fmla="*/ 261627 w 4489963"/>
                  <a:gd name="connsiteY72" fmla="*/ 1112856 h 1775414"/>
                  <a:gd name="connsiteX73" fmla="*/ 273915 w 4489963"/>
                  <a:gd name="connsiteY73" fmla="*/ 1081804 h 1775414"/>
                  <a:gd name="connsiteX74" fmla="*/ 258865 w 4489963"/>
                  <a:gd name="connsiteY74" fmla="*/ 1051991 h 1775414"/>
                  <a:gd name="connsiteX75" fmla="*/ 82367 w 4489963"/>
                  <a:gd name="connsiteY75" fmla="*/ 735666 h 1775414"/>
                  <a:gd name="connsiteX76" fmla="*/ 360973 w 4489963"/>
                  <a:gd name="connsiteY76" fmla="*/ 307041 h 1775414"/>
                  <a:gd name="connsiteX77" fmla="*/ 578143 w 4489963"/>
                  <a:gd name="connsiteY77" fmla="*/ 396957 h 1775414"/>
                  <a:gd name="connsiteX78" fmla="*/ 618529 w 4489963"/>
                  <a:gd name="connsiteY78" fmla="*/ 405529 h 1775414"/>
                  <a:gd name="connsiteX79" fmla="*/ 645675 w 4489963"/>
                  <a:gd name="connsiteY79" fmla="*/ 374382 h 1775414"/>
                  <a:gd name="connsiteX80" fmla="*/ 863036 w 4489963"/>
                  <a:gd name="connsiteY80" fmla="*/ 120255 h 1775414"/>
                  <a:gd name="connsiteX81" fmla="*/ 1236511 w 4489963"/>
                  <a:gd name="connsiteY81" fmla="*/ 291610 h 1775414"/>
                  <a:gd name="connsiteX82" fmla="*/ 1258419 w 4489963"/>
                  <a:gd name="connsiteY82" fmla="*/ 410482 h 1775414"/>
                  <a:gd name="connsiteX83" fmla="*/ 1119830 w 4489963"/>
                  <a:gd name="connsiteY83" fmla="*/ 497731 h 1775414"/>
                  <a:gd name="connsiteX84" fmla="*/ 1128021 w 4489963"/>
                  <a:gd name="connsiteY84" fmla="*/ 554786 h 1775414"/>
                  <a:gd name="connsiteX85" fmla="*/ 1185076 w 4489963"/>
                  <a:gd name="connsiteY85" fmla="*/ 546594 h 1775414"/>
                  <a:gd name="connsiteX86" fmla="*/ 1330142 w 4489963"/>
                  <a:gd name="connsiteY86" fmla="*/ 487730 h 1775414"/>
                  <a:gd name="connsiteX87" fmla="*/ 1428916 w 4489963"/>
                  <a:gd name="connsiteY87" fmla="*/ 562882 h 1775414"/>
                  <a:gd name="connsiteX88" fmla="*/ 1446252 w 4489963"/>
                  <a:gd name="connsiteY88" fmla="*/ 582694 h 1775414"/>
                  <a:gd name="connsiteX89" fmla="*/ 1359384 w 4489963"/>
                  <a:gd name="connsiteY89" fmla="*/ 875493 h 1775414"/>
                  <a:gd name="connsiteX90" fmla="*/ 1599033 w 4489963"/>
                  <a:gd name="connsiteY90" fmla="*/ 1175911 h 1775414"/>
                  <a:gd name="connsiteX91" fmla="*/ 1819727 w 4489963"/>
                  <a:gd name="connsiteY91" fmla="*/ 1226108 h 1775414"/>
                  <a:gd name="connsiteX92" fmla="*/ 1943933 w 4489963"/>
                  <a:gd name="connsiteY92" fmla="*/ 1211630 h 1775414"/>
                  <a:gd name="connsiteX93" fmla="*/ 1942885 w 4489963"/>
                  <a:gd name="connsiteY93" fmla="*/ 1255540 h 1775414"/>
                  <a:gd name="connsiteX94" fmla="*/ 2000892 w 4489963"/>
                  <a:gd name="connsiteY94" fmla="*/ 1364125 h 1775414"/>
                  <a:gd name="connsiteX95" fmla="*/ 2109477 w 4489963"/>
                  <a:gd name="connsiteY95" fmla="*/ 1397463 h 1775414"/>
                  <a:gd name="connsiteX96" fmla="*/ 2118907 w 4489963"/>
                  <a:gd name="connsiteY96" fmla="*/ 1511382 h 1775414"/>
                  <a:gd name="connsiteX97" fmla="*/ 1843825 w 4489963"/>
                  <a:gd name="connsiteY97" fmla="*/ 1574913 h 1775414"/>
                  <a:gd name="connsiteX98" fmla="*/ 4194310 w 4489963"/>
                  <a:gd name="connsiteY98" fmla="*/ 1140764 h 1775414"/>
                  <a:gd name="connsiteX99" fmla="*/ 3941802 w 4489963"/>
                  <a:gd name="connsiteY99" fmla="*/ 1226394 h 1775414"/>
                  <a:gd name="connsiteX100" fmla="*/ 3581280 w 4489963"/>
                  <a:gd name="connsiteY100" fmla="*/ 1183626 h 1775414"/>
                  <a:gd name="connsiteX101" fmla="*/ 3474124 w 4489963"/>
                  <a:gd name="connsiteY101" fmla="*/ 1138002 h 1775414"/>
                  <a:gd name="connsiteX102" fmla="*/ 3473076 w 4489963"/>
                  <a:gd name="connsiteY102" fmla="*/ 1084566 h 1775414"/>
                  <a:gd name="connsiteX103" fmla="*/ 3429833 w 4489963"/>
                  <a:gd name="connsiteY103" fmla="*/ 1046466 h 1775414"/>
                  <a:gd name="connsiteX104" fmla="*/ 3391733 w 4489963"/>
                  <a:gd name="connsiteY104" fmla="*/ 1089710 h 1775414"/>
                  <a:gd name="connsiteX105" fmla="*/ 3033593 w 4489963"/>
                  <a:gd name="connsiteY105" fmla="*/ 1641398 h 1775414"/>
                  <a:gd name="connsiteX106" fmla="*/ 2492192 w 4489963"/>
                  <a:gd name="connsiteY106" fmla="*/ 1493189 h 1775414"/>
                  <a:gd name="connsiteX107" fmla="*/ 2444376 w 4489963"/>
                  <a:gd name="connsiteY107" fmla="*/ 1085995 h 1775414"/>
                  <a:gd name="connsiteX108" fmla="*/ 2568487 w 4489963"/>
                  <a:gd name="connsiteY108" fmla="*/ 927975 h 1775414"/>
                  <a:gd name="connsiteX109" fmla="*/ 2802421 w 4489963"/>
                  <a:gd name="connsiteY109" fmla="*/ 961789 h 1775414"/>
                  <a:gd name="connsiteX110" fmla="*/ 2908625 w 4489963"/>
                  <a:gd name="connsiteY110" fmla="*/ 1140002 h 1775414"/>
                  <a:gd name="connsiteX111" fmla="*/ 2771941 w 4489963"/>
                  <a:gd name="connsiteY111" fmla="*/ 1269542 h 1775414"/>
                  <a:gd name="connsiteX112" fmla="*/ 2751462 w 4489963"/>
                  <a:gd name="connsiteY112" fmla="*/ 1323453 h 1775414"/>
                  <a:gd name="connsiteX113" fmla="*/ 2805374 w 4489963"/>
                  <a:gd name="connsiteY113" fmla="*/ 1343932 h 1775414"/>
                  <a:gd name="connsiteX114" fmla="*/ 2988254 w 4489963"/>
                  <a:gd name="connsiteY114" fmla="*/ 1157528 h 1775414"/>
                  <a:gd name="connsiteX115" fmla="*/ 2847475 w 4489963"/>
                  <a:gd name="connsiteY115" fmla="*/ 893876 h 1775414"/>
                  <a:gd name="connsiteX116" fmla="*/ 2533626 w 4489963"/>
                  <a:gd name="connsiteY116" fmla="*/ 854252 h 1775414"/>
                  <a:gd name="connsiteX117" fmla="*/ 2367891 w 4489963"/>
                  <a:gd name="connsiteY117" fmla="*/ 1057801 h 1775414"/>
                  <a:gd name="connsiteX118" fmla="*/ 2425612 w 4489963"/>
                  <a:gd name="connsiteY118" fmla="*/ 1540147 h 1775414"/>
                  <a:gd name="connsiteX119" fmla="*/ 2429708 w 4489963"/>
                  <a:gd name="connsiteY119" fmla="*/ 1545481 h 1775414"/>
                  <a:gd name="connsiteX120" fmla="*/ 2242256 w 4489963"/>
                  <a:gd name="connsiteY120" fmla="*/ 1550910 h 1775414"/>
                  <a:gd name="connsiteX121" fmla="*/ 2205108 w 4489963"/>
                  <a:gd name="connsiteY121" fmla="*/ 1506048 h 1775414"/>
                  <a:gd name="connsiteX122" fmla="*/ 2204727 w 4489963"/>
                  <a:gd name="connsiteY122" fmla="*/ 1505286 h 1775414"/>
                  <a:gd name="connsiteX123" fmla="*/ 2212824 w 4489963"/>
                  <a:gd name="connsiteY123" fmla="*/ 1353457 h 1775414"/>
                  <a:gd name="connsiteX124" fmla="*/ 2207204 w 4489963"/>
                  <a:gd name="connsiteY124" fmla="*/ 1301451 h 1775414"/>
                  <a:gd name="connsiteX125" fmla="*/ 2155007 w 4489963"/>
                  <a:gd name="connsiteY125" fmla="*/ 1297831 h 1775414"/>
                  <a:gd name="connsiteX126" fmla="*/ 2051661 w 4489963"/>
                  <a:gd name="connsiteY126" fmla="*/ 1300498 h 1775414"/>
                  <a:gd name="connsiteX127" fmla="*/ 2023943 w 4489963"/>
                  <a:gd name="connsiteY127" fmla="*/ 1246968 h 1775414"/>
                  <a:gd name="connsiteX128" fmla="*/ 2043469 w 4489963"/>
                  <a:gd name="connsiteY128" fmla="*/ 1179054 h 1775414"/>
                  <a:gd name="connsiteX129" fmla="*/ 2089284 w 4489963"/>
                  <a:gd name="connsiteY129" fmla="*/ 1157337 h 1775414"/>
                  <a:gd name="connsiteX130" fmla="*/ 2106048 w 4489963"/>
                  <a:gd name="connsiteY130" fmla="*/ 1102188 h 1775414"/>
                  <a:gd name="connsiteX131" fmla="*/ 2050899 w 4489963"/>
                  <a:gd name="connsiteY131" fmla="*/ 1085424 h 1775414"/>
                  <a:gd name="connsiteX132" fmla="*/ 1635037 w 4489963"/>
                  <a:gd name="connsiteY132" fmla="*/ 1102854 h 1775414"/>
                  <a:gd name="connsiteX133" fmla="*/ 1440156 w 4489963"/>
                  <a:gd name="connsiteY133" fmla="*/ 864729 h 1775414"/>
                  <a:gd name="connsiteX134" fmla="*/ 1570743 w 4489963"/>
                  <a:gd name="connsiteY134" fmla="*/ 578313 h 1775414"/>
                  <a:gd name="connsiteX135" fmla="*/ 1781151 w 4489963"/>
                  <a:gd name="connsiteY135" fmla="*/ 536022 h 1775414"/>
                  <a:gd name="connsiteX136" fmla="*/ 1934789 w 4489963"/>
                  <a:gd name="connsiteY136" fmla="*/ 680706 h 1775414"/>
                  <a:gd name="connsiteX137" fmla="*/ 1836681 w 4489963"/>
                  <a:gd name="connsiteY137" fmla="*/ 824629 h 1775414"/>
                  <a:gd name="connsiteX138" fmla="*/ 1820775 w 4489963"/>
                  <a:gd name="connsiteY138" fmla="*/ 879969 h 1775414"/>
                  <a:gd name="connsiteX139" fmla="*/ 1876115 w 4489963"/>
                  <a:gd name="connsiteY139" fmla="*/ 895876 h 1775414"/>
                  <a:gd name="connsiteX140" fmla="*/ 2015847 w 4489963"/>
                  <a:gd name="connsiteY140" fmla="*/ 688803 h 1775414"/>
                  <a:gd name="connsiteX141" fmla="*/ 1950886 w 4489963"/>
                  <a:gd name="connsiteY141" fmla="*/ 525735 h 1775414"/>
                  <a:gd name="connsiteX142" fmla="*/ 1940218 w 4489963"/>
                  <a:gd name="connsiteY142" fmla="*/ 517543 h 1775414"/>
                  <a:gd name="connsiteX143" fmla="*/ 1985843 w 4489963"/>
                  <a:gd name="connsiteY143" fmla="*/ 360476 h 1775414"/>
                  <a:gd name="connsiteX144" fmla="*/ 2187106 w 4489963"/>
                  <a:gd name="connsiteY144" fmla="*/ 373239 h 1775414"/>
                  <a:gd name="connsiteX145" fmla="*/ 2227873 w 4489963"/>
                  <a:gd name="connsiteY145" fmla="*/ 382764 h 1775414"/>
                  <a:gd name="connsiteX146" fmla="*/ 2255496 w 4489963"/>
                  <a:gd name="connsiteY146" fmla="*/ 351332 h 1775414"/>
                  <a:gd name="connsiteX147" fmla="*/ 2414754 w 4489963"/>
                  <a:gd name="connsiteY147" fmla="*/ 122637 h 1775414"/>
                  <a:gd name="connsiteX148" fmla="*/ 2753367 w 4489963"/>
                  <a:gd name="connsiteY148" fmla="*/ 140353 h 1775414"/>
                  <a:gd name="connsiteX149" fmla="*/ 2868525 w 4489963"/>
                  <a:gd name="connsiteY149" fmla="*/ 384765 h 1775414"/>
                  <a:gd name="connsiteX150" fmla="*/ 2797087 w 4489963"/>
                  <a:gd name="connsiteY150" fmla="*/ 413530 h 1775414"/>
                  <a:gd name="connsiteX151" fmla="*/ 2729650 w 4489963"/>
                  <a:gd name="connsiteY151" fmla="*/ 474871 h 1775414"/>
                  <a:gd name="connsiteX152" fmla="*/ 2737842 w 4489963"/>
                  <a:gd name="connsiteY152" fmla="*/ 531926 h 1775414"/>
                  <a:gd name="connsiteX153" fmla="*/ 2794896 w 4489963"/>
                  <a:gd name="connsiteY153" fmla="*/ 523734 h 1775414"/>
                  <a:gd name="connsiteX154" fmla="*/ 2839092 w 4489963"/>
                  <a:gd name="connsiteY154" fmla="*/ 483444 h 1775414"/>
                  <a:gd name="connsiteX155" fmla="*/ 2989683 w 4489963"/>
                  <a:gd name="connsiteY155" fmla="*/ 476395 h 1775414"/>
                  <a:gd name="connsiteX156" fmla="*/ 3048261 w 4489963"/>
                  <a:gd name="connsiteY156" fmla="*/ 582408 h 1775414"/>
                  <a:gd name="connsiteX157" fmla="*/ 3083218 w 4489963"/>
                  <a:gd name="connsiteY157" fmla="*/ 619937 h 1775414"/>
                  <a:gd name="connsiteX158" fmla="*/ 3127224 w 4489963"/>
                  <a:gd name="connsiteY158" fmla="*/ 593648 h 1775414"/>
                  <a:gd name="connsiteX159" fmla="*/ 3284577 w 4489963"/>
                  <a:gd name="connsiteY159" fmla="*/ 439914 h 1775414"/>
                  <a:gd name="connsiteX160" fmla="*/ 3510319 w 4489963"/>
                  <a:gd name="connsiteY160" fmla="*/ 504303 h 1775414"/>
                  <a:gd name="connsiteX161" fmla="*/ 3582042 w 4489963"/>
                  <a:gd name="connsiteY161" fmla="*/ 632986 h 1775414"/>
                  <a:gd name="connsiteX162" fmla="*/ 3654147 w 4489963"/>
                  <a:gd name="connsiteY162" fmla="*/ 798912 h 1775414"/>
                  <a:gd name="connsiteX163" fmla="*/ 3993903 w 4489963"/>
                  <a:gd name="connsiteY163" fmla="*/ 1052277 h 1775414"/>
                  <a:gd name="connsiteX164" fmla="*/ 4318230 w 4489963"/>
                  <a:gd name="connsiteY164" fmla="*/ 1037227 h 1775414"/>
                  <a:gd name="connsiteX165" fmla="*/ 4194310 w 4489963"/>
                  <a:gd name="connsiteY165" fmla="*/ 1140764 h 177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489963" h="1775414">
                    <a:moveTo>
                      <a:pt x="4474440" y="895590"/>
                    </a:moveTo>
                    <a:cubicBezTo>
                      <a:pt x="4460533" y="885113"/>
                      <a:pt x="4441483" y="884541"/>
                      <a:pt x="4427101" y="894257"/>
                    </a:cubicBezTo>
                    <a:cubicBezTo>
                      <a:pt x="4380047" y="925975"/>
                      <a:pt x="4211264" y="1025416"/>
                      <a:pt x="4014668" y="973505"/>
                    </a:cubicBezTo>
                    <a:cubicBezTo>
                      <a:pt x="3846837" y="929214"/>
                      <a:pt x="3748539" y="794625"/>
                      <a:pt x="3722346" y="754430"/>
                    </a:cubicBezTo>
                    <a:cubicBezTo>
                      <a:pt x="3685865" y="698423"/>
                      <a:pt x="3672816" y="653560"/>
                      <a:pt x="3660243" y="610221"/>
                    </a:cubicBezTo>
                    <a:cubicBezTo>
                      <a:pt x="3643479" y="552690"/>
                      <a:pt x="3627667" y="498398"/>
                      <a:pt x="3563850" y="442867"/>
                    </a:cubicBezTo>
                    <a:cubicBezTo>
                      <a:pt x="3530322" y="413625"/>
                      <a:pt x="3409354" y="321328"/>
                      <a:pt x="3263145" y="361333"/>
                    </a:cubicBezTo>
                    <a:cubicBezTo>
                      <a:pt x="3185326" y="382574"/>
                      <a:pt x="3132748" y="432009"/>
                      <a:pt x="3099220" y="477443"/>
                    </a:cubicBezTo>
                    <a:cubicBezTo>
                      <a:pt x="3085028" y="452487"/>
                      <a:pt x="3064263" y="427437"/>
                      <a:pt x="3033879" y="407910"/>
                    </a:cubicBezTo>
                    <a:cubicBezTo>
                      <a:pt x="3005875" y="389908"/>
                      <a:pt x="2977205" y="381431"/>
                      <a:pt x="2949963" y="378478"/>
                    </a:cubicBezTo>
                    <a:cubicBezTo>
                      <a:pt x="2947677" y="318566"/>
                      <a:pt x="2928723" y="172833"/>
                      <a:pt x="2803374" y="75964"/>
                    </a:cubicBezTo>
                    <a:cubicBezTo>
                      <a:pt x="2666404" y="-29954"/>
                      <a:pt x="2489525" y="-12523"/>
                      <a:pt x="2375034" y="51675"/>
                    </a:cubicBezTo>
                    <a:cubicBezTo>
                      <a:pt x="2265687" y="113016"/>
                      <a:pt x="2214729" y="209981"/>
                      <a:pt x="2191678" y="276561"/>
                    </a:cubicBezTo>
                    <a:cubicBezTo>
                      <a:pt x="2109668" y="232269"/>
                      <a:pt x="2006131" y="238365"/>
                      <a:pt x="1934122" y="297706"/>
                    </a:cubicBezTo>
                    <a:cubicBezTo>
                      <a:pt x="1882306" y="340378"/>
                      <a:pt x="1853826" y="404481"/>
                      <a:pt x="1852874" y="470966"/>
                    </a:cubicBezTo>
                    <a:cubicBezTo>
                      <a:pt x="1748575" y="434961"/>
                      <a:pt x="1621226" y="447439"/>
                      <a:pt x="1525881" y="510495"/>
                    </a:cubicBezTo>
                    <a:cubicBezTo>
                      <a:pt x="1517689" y="515924"/>
                      <a:pt x="1509879" y="521734"/>
                      <a:pt x="1502259" y="527830"/>
                    </a:cubicBezTo>
                    <a:cubicBezTo>
                      <a:pt x="1473684" y="461155"/>
                      <a:pt x="1415391" y="417150"/>
                      <a:pt x="1341096" y="407244"/>
                    </a:cubicBezTo>
                    <a:cubicBezTo>
                      <a:pt x="1340905" y="407244"/>
                      <a:pt x="1340715" y="407244"/>
                      <a:pt x="1340524" y="407148"/>
                    </a:cubicBezTo>
                    <a:cubicBezTo>
                      <a:pt x="1339857" y="359333"/>
                      <a:pt x="1330523" y="310089"/>
                      <a:pt x="1313092" y="263321"/>
                    </a:cubicBezTo>
                    <a:cubicBezTo>
                      <a:pt x="1242988" y="75964"/>
                      <a:pt x="1034391" y="-20810"/>
                      <a:pt x="837890" y="43008"/>
                    </a:cubicBezTo>
                    <a:cubicBezTo>
                      <a:pt x="718446" y="81870"/>
                      <a:pt x="624911" y="176167"/>
                      <a:pt x="582620" y="296277"/>
                    </a:cubicBezTo>
                    <a:cubicBezTo>
                      <a:pt x="526422" y="256749"/>
                      <a:pt x="446031" y="217791"/>
                      <a:pt x="353829" y="225983"/>
                    </a:cubicBezTo>
                    <a:cubicBezTo>
                      <a:pt x="133135" y="245700"/>
                      <a:pt x="-14407" y="514305"/>
                      <a:pt x="1119" y="741381"/>
                    </a:cubicBezTo>
                    <a:cubicBezTo>
                      <a:pt x="12549" y="907878"/>
                      <a:pt x="110466" y="1026273"/>
                      <a:pt x="175426" y="1087329"/>
                    </a:cubicBezTo>
                    <a:cubicBezTo>
                      <a:pt x="106465" y="1175054"/>
                      <a:pt x="90654" y="1287639"/>
                      <a:pt x="138850" y="1373364"/>
                    </a:cubicBezTo>
                    <a:cubicBezTo>
                      <a:pt x="189809" y="1463852"/>
                      <a:pt x="291441" y="1485378"/>
                      <a:pt x="332779" y="1490331"/>
                    </a:cubicBezTo>
                    <a:cubicBezTo>
                      <a:pt x="414980" y="1500237"/>
                      <a:pt x="483179" y="1471091"/>
                      <a:pt x="530328" y="1440135"/>
                    </a:cubicBezTo>
                    <a:cubicBezTo>
                      <a:pt x="542901" y="1502809"/>
                      <a:pt x="578905" y="1559578"/>
                      <a:pt x="632626" y="1596726"/>
                    </a:cubicBezTo>
                    <a:cubicBezTo>
                      <a:pt x="674727" y="1625872"/>
                      <a:pt x="724257" y="1640731"/>
                      <a:pt x="774263" y="1640731"/>
                    </a:cubicBezTo>
                    <a:cubicBezTo>
                      <a:pt x="805029" y="1640731"/>
                      <a:pt x="835985" y="1634826"/>
                      <a:pt x="865512" y="1623396"/>
                    </a:cubicBezTo>
                    <a:cubicBezTo>
                      <a:pt x="877609" y="1636064"/>
                      <a:pt x="890182" y="1648065"/>
                      <a:pt x="903517" y="1658829"/>
                    </a:cubicBezTo>
                    <a:cubicBezTo>
                      <a:pt x="1021627" y="1754745"/>
                      <a:pt x="1163264" y="1775415"/>
                      <a:pt x="1263467" y="1775415"/>
                    </a:cubicBezTo>
                    <a:cubicBezTo>
                      <a:pt x="1338524" y="1775415"/>
                      <a:pt x="1390435" y="1763794"/>
                      <a:pt x="1391578" y="1763508"/>
                    </a:cubicBezTo>
                    <a:cubicBezTo>
                      <a:pt x="1544264" y="1725885"/>
                      <a:pt x="1645896" y="1632635"/>
                      <a:pt x="1701236" y="1566912"/>
                    </a:cubicBezTo>
                    <a:cubicBezTo>
                      <a:pt x="1727430" y="1598154"/>
                      <a:pt x="1763625" y="1629587"/>
                      <a:pt x="1812202" y="1650066"/>
                    </a:cubicBezTo>
                    <a:cubicBezTo>
                      <a:pt x="1922502" y="1696452"/>
                      <a:pt x="2054423" y="1670163"/>
                      <a:pt x="2159769" y="1583867"/>
                    </a:cubicBezTo>
                    <a:cubicBezTo>
                      <a:pt x="2169199" y="1595011"/>
                      <a:pt x="2179772" y="1605489"/>
                      <a:pt x="2191583" y="1614823"/>
                    </a:cubicBezTo>
                    <a:cubicBezTo>
                      <a:pt x="2232636" y="1647399"/>
                      <a:pt x="2282261" y="1663210"/>
                      <a:pt x="2331791" y="1663210"/>
                    </a:cubicBezTo>
                    <a:cubicBezTo>
                      <a:pt x="2386083" y="1663210"/>
                      <a:pt x="2439995" y="1643970"/>
                      <a:pt x="2482667" y="1607298"/>
                    </a:cubicBezTo>
                    <a:cubicBezTo>
                      <a:pt x="2579727" y="1703025"/>
                      <a:pt x="2712410" y="1754745"/>
                      <a:pt x="2853951" y="1754745"/>
                    </a:cubicBezTo>
                    <a:cubicBezTo>
                      <a:pt x="2921960" y="1754745"/>
                      <a:pt x="2991969" y="1742839"/>
                      <a:pt x="3061025" y="1718169"/>
                    </a:cubicBezTo>
                    <a:cubicBezTo>
                      <a:pt x="3277052" y="1641017"/>
                      <a:pt x="3430309" y="1448326"/>
                      <a:pt x="3466123" y="1224774"/>
                    </a:cubicBezTo>
                    <a:cubicBezTo>
                      <a:pt x="3463647" y="1239919"/>
                      <a:pt x="3636621" y="1285449"/>
                      <a:pt x="3655671" y="1289830"/>
                    </a:cubicBezTo>
                    <a:cubicBezTo>
                      <a:pt x="3724822" y="1305927"/>
                      <a:pt x="3797117" y="1316119"/>
                      <a:pt x="3868269" y="1316595"/>
                    </a:cubicBezTo>
                    <a:cubicBezTo>
                      <a:pt x="3998285" y="1317357"/>
                      <a:pt x="4128968" y="1281829"/>
                      <a:pt x="4239363" y="1213059"/>
                    </a:cubicBezTo>
                    <a:cubicBezTo>
                      <a:pt x="4324993" y="1159719"/>
                      <a:pt x="4396811" y="1085995"/>
                      <a:pt x="4453294" y="1002747"/>
                    </a:cubicBezTo>
                    <a:cubicBezTo>
                      <a:pt x="4471582" y="975791"/>
                      <a:pt x="4512159" y="923880"/>
                      <a:pt x="4474440" y="895590"/>
                    </a:cubicBezTo>
                    <a:close/>
                    <a:moveTo>
                      <a:pt x="1843825" y="1574913"/>
                    </a:moveTo>
                    <a:cubicBezTo>
                      <a:pt x="1789818" y="1552149"/>
                      <a:pt x="1756290" y="1509381"/>
                      <a:pt x="1737717" y="1477473"/>
                    </a:cubicBezTo>
                    <a:cubicBezTo>
                      <a:pt x="1730668" y="1465376"/>
                      <a:pt x="1717905" y="1457756"/>
                      <a:pt x="1703998" y="1457280"/>
                    </a:cubicBezTo>
                    <a:cubicBezTo>
                      <a:pt x="1690377" y="1456899"/>
                      <a:pt x="1676757" y="1463471"/>
                      <a:pt x="1668851" y="1474996"/>
                    </a:cubicBezTo>
                    <a:cubicBezTo>
                      <a:pt x="1635228" y="1524240"/>
                      <a:pt x="1538930" y="1643208"/>
                      <a:pt x="1372052" y="1684356"/>
                    </a:cubicBezTo>
                    <a:cubicBezTo>
                      <a:pt x="1369671" y="1684927"/>
                      <a:pt x="1128117" y="1736172"/>
                      <a:pt x="954857" y="1595583"/>
                    </a:cubicBezTo>
                    <a:cubicBezTo>
                      <a:pt x="850368" y="1510715"/>
                      <a:pt x="785502" y="1343170"/>
                      <a:pt x="800647" y="1197057"/>
                    </a:cubicBezTo>
                    <a:cubicBezTo>
                      <a:pt x="808553" y="1120476"/>
                      <a:pt x="841128" y="1017320"/>
                      <a:pt x="951333" y="960646"/>
                    </a:cubicBezTo>
                    <a:cubicBezTo>
                      <a:pt x="1047345" y="911211"/>
                      <a:pt x="1172598" y="937596"/>
                      <a:pt x="1249084" y="1023416"/>
                    </a:cubicBezTo>
                    <a:cubicBezTo>
                      <a:pt x="1266324" y="1042752"/>
                      <a:pt x="1320998" y="1110855"/>
                      <a:pt x="1300424" y="1175054"/>
                    </a:cubicBezTo>
                    <a:cubicBezTo>
                      <a:pt x="1281850" y="1232966"/>
                      <a:pt x="1218604" y="1273066"/>
                      <a:pt x="1165740" y="1291164"/>
                    </a:cubicBezTo>
                    <a:cubicBezTo>
                      <a:pt x="1144404" y="1298498"/>
                      <a:pt x="1133070" y="1321644"/>
                      <a:pt x="1140404" y="1342884"/>
                    </a:cubicBezTo>
                    <a:cubicBezTo>
                      <a:pt x="1147738" y="1364220"/>
                      <a:pt x="1170884" y="1375460"/>
                      <a:pt x="1192125" y="1368221"/>
                    </a:cubicBezTo>
                    <a:cubicBezTo>
                      <a:pt x="1284898" y="1336407"/>
                      <a:pt x="1354431" y="1273447"/>
                      <a:pt x="1378053" y="1199914"/>
                    </a:cubicBezTo>
                    <a:cubicBezTo>
                      <a:pt x="1400913" y="1128762"/>
                      <a:pt x="1375386" y="1042466"/>
                      <a:pt x="1309949" y="969123"/>
                    </a:cubicBezTo>
                    <a:cubicBezTo>
                      <a:pt x="1209079" y="856062"/>
                      <a:pt x="1042487" y="821962"/>
                      <a:pt x="913995" y="888161"/>
                    </a:cubicBezTo>
                    <a:cubicBezTo>
                      <a:pt x="802743" y="945406"/>
                      <a:pt x="733686" y="1052181"/>
                      <a:pt x="719589" y="1188675"/>
                    </a:cubicBezTo>
                    <a:cubicBezTo>
                      <a:pt x="706540" y="1314690"/>
                      <a:pt x="742640" y="1450517"/>
                      <a:pt x="811315" y="1554911"/>
                    </a:cubicBezTo>
                    <a:cubicBezTo>
                      <a:pt x="765690" y="1565007"/>
                      <a:pt x="717684" y="1556435"/>
                      <a:pt x="679013" y="1529670"/>
                    </a:cubicBezTo>
                    <a:cubicBezTo>
                      <a:pt x="625387" y="1492617"/>
                      <a:pt x="598050" y="1426228"/>
                      <a:pt x="609385" y="1360696"/>
                    </a:cubicBezTo>
                    <a:cubicBezTo>
                      <a:pt x="612528" y="1342599"/>
                      <a:pt x="603194" y="1324787"/>
                      <a:pt x="586620" y="1316881"/>
                    </a:cubicBezTo>
                    <a:cubicBezTo>
                      <a:pt x="570047" y="1309071"/>
                      <a:pt x="550330" y="1313262"/>
                      <a:pt x="538329" y="1327073"/>
                    </a:cubicBezTo>
                    <a:cubicBezTo>
                      <a:pt x="529851" y="1336884"/>
                      <a:pt x="452413" y="1422609"/>
                      <a:pt x="342590" y="1409274"/>
                    </a:cubicBezTo>
                    <a:cubicBezTo>
                      <a:pt x="313539" y="1405749"/>
                      <a:pt x="242482" y="1391271"/>
                      <a:pt x="209811" y="1333264"/>
                    </a:cubicBezTo>
                    <a:cubicBezTo>
                      <a:pt x="173997" y="1269637"/>
                      <a:pt x="195810" y="1176959"/>
                      <a:pt x="261627" y="1112856"/>
                    </a:cubicBezTo>
                    <a:cubicBezTo>
                      <a:pt x="270009" y="1104759"/>
                      <a:pt x="274486" y="1093425"/>
                      <a:pt x="273915" y="1081804"/>
                    </a:cubicBezTo>
                    <a:cubicBezTo>
                      <a:pt x="273343" y="1070184"/>
                      <a:pt x="267914" y="1059325"/>
                      <a:pt x="258865" y="1051991"/>
                    </a:cubicBezTo>
                    <a:cubicBezTo>
                      <a:pt x="209621" y="1012081"/>
                      <a:pt x="93702" y="901401"/>
                      <a:pt x="82367" y="735666"/>
                    </a:cubicBezTo>
                    <a:cubicBezTo>
                      <a:pt x="69984" y="553833"/>
                      <a:pt x="191428" y="322090"/>
                      <a:pt x="360973" y="307041"/>
                    </a:cubicBezTo>
                    <a:cubicBezTo>
                      <a:pt x="455271" y="298754"/>
                      <a:pt x="537471" y="359809"/>
                      <a:pt x="578143" y="396957"/>
                    </a:cubicBezTo>
                    <a:cubicBezTo>
                      <a:pt x="589002" y="406958"/>
                      <a:pt x="604527" y="410292"/>
                      <a:pt x="618529" y="405529"/>
                    </a:cubicBezTo>
                    <a:cubicBezTo>
                      <a:pt x="632531" y="400862"/>
                      <a:pt x="642913" y="388956"/>
                      <a:pt x="645675" y="374382"/>
                    </a:cubicBezTo>
                    <a:cubicBezTo>
                      <a:pt x="668059" y="255606"/>
                      <a:pt x="753403" y="155879"/>
                      <a:pt x="863036" y="120255"/>
                    </a:cubicBezTo>
                    <a:cubicBezTo>
                      <a:pt x="1017817" y="69868"/>
                      <a:pt x="1181933" y="145211"/>
                      <a:pt x="1236511" y="291610"/>
                    </a:cubicBezTo>
                    <a:cubicBezTo>
                      <a:pt x="1250989" y="330472"/>
                      <a:pt x="1258228" y="371239"/>
                      <a:pt x="1258419" y="410482"/>
                    </a:cubicBezTo>
                    <a:cubicBezTo>
                      <a:pt x="1203459" y="422388"/>
                      <a:pt x="1153263" y="453059"/>
                      <a:pt x="1119830" y="497731"/>
                    </a:cubicBezTo>
                    <a:cubicBezTo>
                      <a:pt x="1106304" y="515733"/>
                      <a:pt x="1109924" y="541260"/>
                      <a:pt x="1128021" y="554786"/>
                    </a:cubicBezTo>
                    <a:cubicBezTo>
                      <a:pt x="1146024" y="568311"/>
                      <a:pt x="1171551" y="564692"/>
                      <a:pt x="1185076" y="546594"/>
                    </a:cubicBezTo>
                    <a:cubicBezTo>
                      <a:pt x="1216985" y="504018"/>
                      <a:pt x="1275278" y="480491"/>
                      <a:pt x="1330142" y="487730"/>
                    </a:cubicBezTo>
                    <a:cubicBezTo>
                      <a:pt x="1357288" y="491349"/>
                      <a:pt x="1406247" y="505923"/>
                      <a:pt x="1428916" y="562882"/>
                    </a:cubicBezTo>
                    <a:cubicBezTo>
                      <a:pt x="1432440" y="571645"/>
                      <a:pt x="1438727" y="578313"/>
                      <a:pt x="1446252" y="582694"/>
                    </a:cubicBezTo>
                    <a:cubicBezTo>
                      <a:pt x="1379958" y="663752"/>
                      <a:pt x="1345572" y="773004"/>
                      <a:pt x="1359384" y="875493"/>
                    </a:cubicBezTo>
                    <a:cubicBezTo>
                      <a:pt x="1375862" y="997794"/>
                      <a:pt x="1465397" y="1110093"/>
                      <a:pt x="1599033" y="1175911"/>
                    </a:cubicBezTo>
                    <a:cubicBezTo>
                      <a:pt x="1667136" y="1209439"/>
                      <a:pt x="1742670" y="1226108"/>
                      <a:pt x="1819727" y="1226108"/>
                    </a:cubicBezTo>
                    <a:cubicBezTo>
                      <a:pt x="1860970" y="1226108"/>
                      <a:pt x="1902690" y="1221060"/>
                      <a:pt x="1943933" y="1211630"/>
                    </a:cubicBezTo>
                    <a:cubicBezTo>
                      <a:pt x="1941837" y="1226013"/>
                      <a:pt x="1941361" y="1240681"/>
                      <a:pt x="1942885" y="1255540"/>
                    </a:cubicBezTo>
                    <a:cubicBezTo>
                      <a:pt x="1947552" y="1298974"/>
                      <a:pt x="1968698" y="1338503"/>
                      <a:pt x="2000892" y="1364125"/>
                    </a:cubicBezTo>
                    <a:cubicBezTo>
                      <a:pt x="2031753" y="1388700"/>
                      <a:pt x="2070425" y="1399749"/>
                      <a:pt x="2109477" y="1397463"/>
                    </a:cubicBezTo>
                    <a:cubicBezTo>
                      <a:pt x="2103000" y="1435753"/>
                      <a:pt x="2106429" y="1475091"/>
                      <a:pt x="2118907" y="1511382"/>
                    </a:cubicBezTo>
                    <a:cubicBezTo>
                      <a:pt x="2035944" y="1584819"/>
                      <a:pt x="1928217" y="1610442"/>
                      <a:pt x="1843825" y="1574913"/>
                    </a:cubicBezTo>
                    <a:close/>
                    <a:moveTo>
                      <a:pt x="4194310" y="1140764"/>
                    </a:moveTo>
                    <a:cubicBezTo>
                      <a:pt x="4118014" y="1188294"/>
                      <a:pt x="4030956" y="1216583"/>
                      <a:pt x="3941802" y="1226394"/>
                    </a:cubicBezTo>
                    <a:cubicBezTo>
                      <a:pt x="3824644" y="1239252"/>
                      <a:pt x="3692247" y="1223441"/>
                      <a:pt x="3581280" y="1183626"/>
                    </a:cubicBezTo>
                    <a:cubicBezTo>
                      <a:pt x="3569374" y="1179340"/>
                      <a:pt x="3474124" y="1148574"/>
                      <a:pt x="3474124" y="1138002"/>
                    </a:cubicBezTo>
                    <a:cubicBezTo>
                      <a:pt x="3474505" y="1120285"/>
                      <a:pt x="3474124" y="1102473"/>
                      <a:pt x="3473076" y="1084566"/>
                    </a:cubicBezTo>
                    <a:cubicBezTo>
                      <a:pt x="3471648" y="1062087"/>
                      <a:pt x="3452121" y="1045133"/>
                      <a:pt x="3429833" y="1046466"/>
                    </a:cubicBezTo>
                    <a:cubicBezTo>
                      <a:pt x="3407354" y="1047895"/>
                      <a:pt x="3390304" y="1067231"/>
                      <a:pt x="3391733" y="1089710"/>
                    </a:cubicBezTo>
                    <a:cubicBezTo>
                      <a:pt x="3407068" y="1333740"/>
                      <a:pt x="3259812" y="1560626"/>
                      <a:pt x="3033593" y="1641398"/>
                    </a:cubicBezTo>
                    <a:cubicBezTo>
                      <a:pt x="2824995" y="1715883"/>
                      <a:pt x="2607444" y="1656352"/>
                      <a:pt x="2492192" y="1493189"/>
                    </a:cubicBezTo>
                    <a:cubicBezTo>
                      <a:pt x="2409610" y="1376317"/>
                      <a:pt x="2392179" y="1227822"/>
                      <a:pt x="2444376" y="1085995"/>
                    </a:cubicBezTo>
                    <a:cubicBezTo>
                      <a:pt x="2473713" y="1006176"/>
                      <a:pt x="2515433" y="953026"/>
                      <a:pt x="2568487" y="927975"/>
                    </a:cubicBezTo>
                    <a:cubicBezTo>
                      <a:pt x="2647164" y="890733"/>
                      <a:pt x="2740985" y="921022"/>
                      <a:pt x="2802421" y="961789"/>
                    </a:cubicBezTo>
                    <a:cubicBezTo>
                      <a:pt x="2861000" y="1000556"/>
                      <a:pt x="2923960" y="1070565"/>
                      <a:pt x="2908625" y="1140002"/>
                    </a:cubicBezTo>
                    <a:cubicBezTo>
                      <a:pt x="2894147" y="1205820"/>
                      <a:pt x="2816804" y="1249444"/>
                      <a:pt x="2771941" y="1269542"/>
                    </a:cubicBezTo>
                    <a:cubicBezTo>
                      <a:pt x="2751367" y="1278781"/>
                      <a:pt x="2742223" y="1302879"/>
                      <a:pt x="2751462" y="1323453"/>
                    </a:cubicBezTo>
                    <a:cubicBezTo>
                      <a:pt x="2760702" y="1343932"/>
                      <a:pt x="2784800" y="1353076"/>
                      <a:pt x="2805374" y="1343932"/>
                    </a:cubicBezTo>
                    <a:cubicBezTo>
                      <a:pt x="2906910" y="1298307"/>
                      <a:pt x="2971871" y="1232109"/>
                      <a:pt x="2988254" y="1157528"/>
                    </a:cubicBezTo>
                    <a:cubicBezTo>
                      <a:pt x="3012352" y="1047895"/>
                      <a:pt x="2931294" y="949407"/>
                      <a:pt x="2847475" y="893876"/>
                    </a:cubicBezTo>
                    <a:cubicBezTo>
                      <a:pt x="2743842" y="825201"/>
                      <a:pt x="2626590" y="810342"/>
                      <a:pt x="2533626" y="854252"/>
                    </a:cubicBezTo>
                    <a:cubicBezTo>
                      <a:pt x="2460664" y="888732"/>
                      <a:pt x="2404848" y="957217"/>
                      <a:pt x="2367891" y="1057801"/>
                    </a:cubicBezTo>
                    <a:cubicBezTo>
                      <a:pt x="2306359" y="1225251"/>
                      <a:pt x="2327409" y="1400987"/>
                      <a:pt x="2425612" y="1540147"/>
                    </a:cubicBezTo>
                    <a:cubicBezTo>
                      <a:pt x="2426946" y="1541957"/>
                      <a:pt x="2428374" y="1543671"/>
                      <a:pt x="2429708" y="1545481"/>
                    </a:cubicBezTo>
                    <a:cubicBezTo>
                      <a:pt x="2377035" y="1591011"/>
                      <a:pt x="2297406" y="1594725"/>
                      <a:pt x="2242256" y="1550910"/>
                    </a:cubicBezTo>
                    <a:cubicBezTo>
                      <a:pt x="2226540" y="1538433"/>
                      <a:pt x="2214157" y="1523002"/>
                      <a:pt x="2205108" y="1506048"/>
                    </a:cubicBezTo>
                    <a:cubicBezTo>
                      <a:pt x="2205013" y="1505762"/>
                      <a:pt x="2204823" y="1505571"/>
                      <a:pt x="2204727" y="1505286"/>
                    </a:cubicBezTo>
                    <a:cubicBezTo>
                      <a:pt x="2180248" y="1458613"/>
                      <a:pt x="2181677" y="1399939"/>
                      <a:pt x="2212824" y="1353457"/>
                    </a:cubicBezTo>
                    <a:cubicBezTo>
                      <a:pt x="2223777" y="1337074"/>
                      <a:pt x="2221491" y="1315071"/>
                      <a:pt x="2207204" y="1301451"/>
                    </a:cubicBezTo>
                    <a:cubicBezTo>
                      <a:pt x="2192916" y="1287735"/>
                      <a:pt x="2171009" y="1286211"/>
                      <a:pt x="2155007" y="1297831"/>
                    </a:cubicBezTo>
                    <a:cubicBezTo>
                      <a:pt x="2122717" y="1321358"/>
                      <a:pt x="2079283" y="1322406"/>
                      <a:pt x="2051661" y="1300498"/>
                    </a:cubicBezTo>
                    <a:cubicBezTo>
                      <a:pt x="2036325" y="1288306"/>
                      <a:pt x="2026229" y="1268875"/>
                      <a:pt x="2023943" y="1246968"/>
                    </a:cubicBezTo>
                    <a:cubicBezTo>
                      <a:pt x="2021371" y="1222679"/>
                      <a:pt x="2028324" y="1198771"/>
                      <a:pt x="2043469" y="1179054"/>
                    </a:cubicBezTo>
                    <a:cubicBezTo>
                      <a:pt x="2058900" y="1172387"/>
                      <a:pt x="2074235" y="1165338"/>
                      <a:pt x="2089284" y="1157337"/>
                    </a:cubicBezTo>
                    <a:cubicBezTo>
                      <a:pt x="2109096" y="1146765"/>
                      <a:pt x="2116621" y="1122095"/>
                      <a:pt x="2106048" y="1102188"/>
                    </a:cubicBezTo>
                    <a:cubicBezTo>
                      <a:pt x="2095476" y="1082376"/>
                      <a:pt x="2070806" y="1074851"/>
                      <a:pt x="2050899" y="1085424"/>
                    </a:cubicBezTo>
                    <a:cubicBezTo>
                      <a:pt x="1915358" y="1157814"/>
                      <a:pt x="1759910" y="1164386"/>
                      <a:pt x="1635037" y="1102854"/>
                    </a:cubicBezTo>
                    <a:cubicBezTo>
                      <a:pt x="1525881" y="1049133"/>
                      <a:pt x="1453014" y="960075"/>
                      <a:pt x="1440156" y="864729"/>
                    </a:cubicBezTo>
                    <a:cubicBezTo>
                      <a:pt x="1425868" y="758335"/>
                      <a:pt x="1480732" y="637844"/>
                      <a:pt x="1570743" y="578313"/>
                    </a:cubicBezTo>
                    <a:cubicBezTo>
                      <a:pt x="1630846" y="538498"/>
                      <a:pt x="1709427" y="523068"/>
                      <a:pt x="1781151" y="536022"/>
                    </a:cubicBezTo>
                    <a:cubicBezTo>
                      <a:pt x="1849826" y="548404"/>
                      <a:pt x="1943171" y="596982"/>
                      <a:pt x="1934789" y="680706"/>
                    </a:cubicBezTo>
                    <a:cubicBezTo>
                      <a:pt x="1929264" y="735761"/>
                      <a:pt x="1888021" y="796340"/>
                      <a:pt x="1836681" y="824629"/>
                    </a:cubicBezTo>
                    <a:cubicBezTo>
                      <a:pt x="1816965" y="835488"/>
                      <a:pt x="1809821" y="860348"/>
                      <a:pt x="1820775" y="879969"/>
                    </a:cubicBezTo>
                    <a:cubicBezTo>
                      <a:pt x="1831728" y="899686"/>
                      <a:pt x="1856493" y="906830"/>
                      <a:pt x="1876115" y="895876"/>
                    </a:cubicBezTo>
                    <a:cubicBezTo>
                      <a:pt x="1951458" y="854252"/>
                      <a:pt x="2007560" y="771003"/>
                      <a:pt x="2015847" y="688803"/>
                    </a:cubicBezTo>
                    <a:cubicBezTo>
                      <a:pt x="2022324" y="624795"/>
                      <a:pt x="1999273" y="566883"/>
                      <a:pt x="1950886" y="525735"/>
                    </a:cubicBezTo>
                    <a:cubicBezTo>
                      <a:pt x="1947457" y="522877"/>
                      <a:pt x="1943838" y="520305"/>
                      <a:pt x="1940218" y="517543"/>
                    </a:cubicBezTo>
                    <a:cubicBezTo>
                      <a:pt x="1923740" y="459726"/>
                      <a:pt x="1941075" y="397338"/>
                      <a:pt x="1985843" y="360476"/>
                    </a:cubicBezTo>
                    <a:cubicBezTo>
                      <a:pt x="2042802" y="313518"/>
                      <a:pt x="2131290" y="319137"/>
                      <a:pt x="2187106" y="373239"/>
                    </a:cubicBezTo>
                    <a:cubicBezTo>
                      <a:pt x="2197869" y="383717"/>
                      <a:pt x="2213490" y="387336"/>
                      <a:pt x="2227873" y="382764"/>
                    </a:cubicBezTo>
                    <a:cubicBezTo>
                      <a:pt x="2242161" y="378192"/>
                      <a:pt x="2252829" y="366096"/>
                      <a:pt x="2255496" y="351332"/>
                    </a:cubicBezTo>
                    <a:cubicBezTo>
                      <a:pt x="2260258" y="325424"/>
                      <a:pt x="2290452" y="192360"/>
                      <a:pt x="2414754" y="122637"/>
                    </a:cubicBezTo>
                    <a:cubicBezTo>
                      <a:pt x="2505813" y="71583"/>
                      <a:pt x="2645830" y="57200"/>
                      <a:pt x="2753367" y="140353"/>
                    </a:cubicBezTo>
                    <a:cubicBezTo>
                      <a:pt x="2855666" y="219411"/>
                      <a:pt x="2867667" y="341045"/>
                      <a:pt x="2868525" y="384765"/>
                    </a:cubicBezTo>
                    <a:cubicBezTo>
                      <a:pt x="2830425" y="394385"/>
                      <a:pt x="2802993" y="410006"/>
                      <a:pt x="2797087" y="413530"/>
                    </a:cubicBezTo>
                    <a:cubicBezTo>
                      <a:pt x="2771084" y="429151"/>
                      <a:pt x="2748414" y="449725"/>
                      <a:pt x="2729650" y="474871"/>
                    </a:cubicBezTo>
                    <a:cubicBezTo>
                      <a:pt x="2716125" y="492873"/>
                      <a:pt x="2719839" y="518400"/>
                      <a:pt x="2737842" y="531926"/>
                    </a:cubicBezTo>
                    <a:cubicBezTo>
                      <a:pt x="2755844" y="545451"/>
                      <a:pt x="2781371" y="541737"/>
                      <a:pt x="2794896" y="523734"/>
                    </a:cubicBezTo>
                    <a:cubicBezTo>
                      <a:pt x="2807279" y="507161"/>
                      <a:pt x="2822138" y="493635"/>
                      <a:pt x="2839092" y="483444"/>
                    </a:cubicBezTo>
                    <a:cubicBezTo>
                      <a:pt x="2842521" y="481348"/>
                      <a:pt x="2923198" y="433723"/>
                      <a:pt x="2989683" y="476395"/>
                    </a:cubicBezTo>
                    <a:cubicBezTo>
                      <a:pt x="3041784" y="509828"/>
                      <a:pt x="3047690" y="575074"/>
                      <a:pt x="3048261" y="582408"/>
                    </a:cubicBezTo>
                    <a:cubicBezTo>
                      <a:pt x="3049595" y="601554"/>
                      <a:pt x="3064168" y="617175"/>
                      <a:pt x="3083218" y="619937"/>
                    </a:cubicBezTo>
                    <a:cubicBezTo>
                      <a:pt x="3102173" y="622699"/>
                      <a:pt x="3120556" y="611745"/>
                      <a:pt x="3127224" y="593648"/>
                    </a:cubicBezTo>
                    <a:cubicBezTo>
                      <a:pt x="3131891" y="581075"/>
                      <a:pt x="3175706" y="469632"/>
                      <a:pt x="3284577" y="439914"/>
                    </a:cubicBezTo>
                    <a:cubicBezTo>
                      <a:pt x="3391733" y="410673"/>
                      <a:pt x="3484411" y="481729"/>
                      <a:pt x="3510319" y="504303"/>
                    </a:cubicBezTo>
                    <a:cubicBezTo>
                      <a:pt x="3556134" y="544213"/>
                      <a:pt x="3566993" y="581456"/>
                      <a:pt x="3582042" y="632986"/>
                    </a:cubicBezTo>
                    <a:cubicBezTo>
                      <a:pt x="3594996" y="677468"/>
                      <a:pt x="3611094" y="732808"/>
                      <a:pt x="3654147" y="798912"/>
                    </a:cubicBezTo>
                    <a:cubicBezTo>
                      <a:pt x="3684341" y="845298"/>
                      <a:pt x="3797974" y="1000556"/>
                      <a:pt x="3993903" y="1052277"/>
                    </a:cubicBezTo>
                    <a:cubicBezTo>
                      <a:pt x="4117728" y="1084947"/>
                      <a:pt x="4231267" y="1066755"/>
                      <a:pt x="4318230" y="1037227"/>
                    </a:cubicBezTo>
                    <a:cubicBezTo>
                      <a:pt x="4281273" y="1077518"/>
                      <a:pt x="4239744" y="1112570"/>
                      <a:pt x="4194310" y="11407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30000">
                    <a:schemeClr val="accent3">
                      <a:lumMod val="60000"/>
                      <a:lumOff val="40000"/>
                    </a:schemeClr>
                  </a:gs>
                  <a:gs pos="70000">
                    <a:schemeClr val="accent3"/>
                  </a:gs>
                  <a:gs pos="51000">
                    <a:schemeClr val="accent3"/>
                  </a:gs>
                  <a:gs pos="92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6350" cap="flat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图形 14">
                <a:extLst>
                  <a:ext uri="{FF2B5EF4-FFF2-40B4-BE49-F238E27FC236}">
                    <a16:creationId xmlns:a16="http://schemas.microsoft.com/office/drawing/2014/main" id="{54123938-8165-D8C9-9216-B8A06B3341DC}"/>
                  </a:ext>
                </a:extLst>
              </p:cNvPr>
              <p:cNvSpPr/>
              <p:nvPr/>
            </p:nvSpPr>
            <p:spPr>
              <a:xfrm>
                <a:off x="3447352" y="5285640"/>
                <a:ext cx="788562" cy="311810"/>
              </a:xfrm>
              <a:custGeom>
                <a:avLst/>
                <a:gdLst>
                  <a:gd name="connsiteX0" fmla="*/ 4474440 w 4489963"/>
                  <a:gd name="connsiteY0" fmla="*/ 895590 h 1775414"/>
                  <a:gd name="connsiteX1" fmla="*/ 4427101 w 4489963"/>
                  <a:gd name="connsiteY1" fmla="*/ 894257 h 1775414"/>
                  <a:gd name="connsiteX2" fmla="*/ 4014668 w 4489963"/>
                  <a:gd name="connsiteY2" fmla="*/ 973505 h 1775414"/>
                  <a:gd name="connsiteX3" fmla="*/ 3722346 w 4489963"/>
                  <a:gd name="connsiteY3" fmla="*/ 754430 h 1775414"/>
                  <a:gd name="connsiteX4" fmla="*/ 3660243 w 4489963"/>
                  <a:gd name="connsiteY4" fmla="*/ 610221 h 1775414"/>
                  <a:gd name="connsiteX5" fmla="*/ 3563850 w 4489963"/>
                  <a:gd name="connsiteY5" fmla="*/ 442867 h 1775414"/>
                  <a:gd name="connsiteX6" fmla="*/ 3263145 w 4489963"/>
                  <a:gd name="connsiteY6" fmla="*/ 361333 h 1775414"/>
                  <a:gd name="connsiteX7" fmla="*/ 3099220 w 4489963"/>
                  <a:gd name="connsiteY7" fmla="*/ 477443 h 1775414"/>
                  <a:gd name="connsiteX8" fmla="*/ 3033879 w 4489963"/>
                  <a:gd name="connsiteY8" fmla="*/ 407910 h 1775414"/>
                  <a:gd name="connsiteX9" fmla="*/ 2949963 w 4489963"/>
                  <a:gd name="connsiteY9" fmla="*/ 378478 h 1775414"/>
                  <a:gd name="connsiteX10" fmla="*/ 2803374 w 4489963"/>
                  <a:gd name="connsiteY10" fmla="*/ 75964 h 1775414"/>
                  <a:gd name="connsiteX11" fmla="*/ 2375034 w 4489963"/>
                  <a:gd name="connsiteY11" fmla="*/ 51675 h 1775414"/>
                  <a:gd name="connsiteX12" fmla="*/ 2191678 w 4489963"/>
                  <a:gd name="connsiteY12" fmla="*/ 276561 h 1775414"/>
                  <a:gd name="connsiteX13" fmla="*/ 1934122 w 4489963"/>
                  <a:gd name="connsiteY13" fmla="*/ 297706 h 1775414"/>
                  <a:gd name="connsiteX14" fmla="*/ 1852874 w 4489963"/>
                  <a:gd name="connsiteY14" fmla="*/ 470966 h 1775414"/>
                  <a:gd name="connsiteX15" fmla="*/ 1525881 w 4489963"/>
                  <a:gd name="connsiteY15" fmla="*/ 510495 h 1775414"/>
                  <a:gd name="connsiteX16" fmla="*/ 1502259 w 4489963"/>
                  <a:gd name="connsiteY16" fmla="*/ 527830 h 1775414"/>
                  <a:gd name="connsiteX17" fmla="*/ 1341096 w 4489963"/>
                  <a:gd name="connsiteY17" fmla="*/ 407244 h 1775414"/>
                  <a:gd name="connsiteX18" fmla="*/ 1340524 w 4489963"/>
                  <a:gd name="connsiteY18" fmla="*/ 407148 h 1775414"/>
                  <a:gd name="connsiteX19" fmla="*/ 1313092 w 4489963"/>
                  <a:gd name="connsiteY19" fmla="*/ 263321 h 1775414"/>
                  <a:gd name="connsiteX20" fmla="*/ 837890 w 4489963"/>
                  <a:gd name="connsiteY20" fmla="*/ 43008 h 1775414"/>
                  <a:gd name="connsiteX21" fmla="*/ 582620 w 4489963"/>
                  <a:gd name="connsiteY21" fmla="*/ 296277 h 1775414"/>
                  <a:gd name="connsiteX22" fmla="*/ 353829 w 4489963"/>
                  <a:gd name="connsiteY22" fmla="*/ 225983 h 1775414"/>
                  <a:gd name="connsiteX23" fmla="*/ 1119 w 4489963"/>
                  <a:gd name="connsiteY23" fmla="*/ 741381 h 1775414"/>
                  <a:gd name="connsiteX24" fmla="*/ 175426 w 4489963"/>
                  <a:gd name="connsiteY24" fmla="*/ 1087329 h 1775414"/>
                  <a:gd name="connsiteX25" fmla="*/ 138850 w 4489963"/>
                  <a:gd name="connsiteY25" fmla="*/ 1373364 h 1775414"/>
                  <a:gd name="connsiteX26" fmla="*/ 332779 w 4489963"/>
                  <a:gd name="connsiteY26" fmla="*/ 1490331 h 1775414"/>
                  <a:gd name="connsiteX27" fmla="*/ 530328 w 4489963"/>
                  <a:gd name="connsiteY27" fmla="*/ 1440135 h 1775414"/>
                  <a:gd name="connsiteX28" fmla="*/ 632626 w 4489963"/>
                  <a:gd name="connsiteY28" fmla="*/ 1596726 h 1775414"/>
                  <a:gd name="connsiteX29" fmla="*/ 774263 w 4489963"/>
                  <a:gd name="connsiteY29" fmla="*/ 1640731 h 1775414"/>
                  <a:gd name="connsiteX30" fmla="*/ 865512 w 4489963"/>
                  <a:gd name="connsiteY30" fmla="*/ 1623396 h 1775414"/>
                  <a:gd name="connsiteX31" fmla="*/ 903517 w 4489963"/>
                  <a:gd name="connsiteY31" fmla="*/ 1658829 h 1775414"/>
                  <a:gd name="connsiteX32" fmla="*/ 1263467 w 4489963"/>
                  <a:gd name="connsiteY32" fmla="*/ 1775415 h 1775414"/>
                  <a:gd name="connsiteX33" fmla="*/ 1391578 w 4489963"/>
                  <a:gd name="connsiteY33" fmla="*/ 1763508 h 1775414"/>
                  <a:gd name="connsiteX34" fmla="*/ 1701236 w 4489963"/>
                  <a:gd name="connsiteY34" fmla="*/ 1566912 h 1775414"/>
                  <a:gd name="connsiteX35" fmla="*/ 1812202 w 4489963"/>
                  <a:gd name="connsiteY35" fmla="*/ 1650066 h 1775414"/>
                  <a:gd name="connsiteX36" fmla="*/ 2159769 w 4489963"/>
                  <a:gd name="connsiteY36" fmla="*/ 1583867 h 1775414"/>
                  <a:gd name="connsiteX37" fmla="*/ 2191583 w 4489963"/>
                  <a:gd name="connsiteY37" fmla="*/ 1614823 h 1775414"/>
                  <a:gd name="connsiteX38" fmla="*/ 2331791 w 4489963"/>
                  <a:gd name="connsiteY38" fmla="*/ 1663210 h 1775414"/>
                  <a:gd name="connsiteX39" fmla="*/ 2482667 w 4489963"/>
                  <a:gd name="connsiteY39" fmla="*/ 1607298 h 1775414"/>
                  <a:gd name="connsiteX40" fmla="*/ 2853951 w 4489963"/>
                  <a:gd name="connsiteY40" fmla="*/ 1754745 h 1775414"/>
                  <a:gd name="connsiteX41" fmla="*/ 3061025 w 4489963"/>
                  <a:gd name="connsiteY41" fmla="*/ 1718169 h 1775414"/>
                  <a:gd name="connsiteX42" fmla="*/ 3466123 w 4489963"/>
                  <a:gd name="connsiteY42" fmla="*/ 1224774 h 1775414"/>
                  <a:gd name="connsiteX43" fmla="*/ 3655671 w 4489963"/>
                  <a:gd name="connsiteY43" fmla="*/ 1289830 h 1775414"/>
                  <a:gd name="connsiteX44" fmla="*/ 3868269 w 4489963"/>
                  <a:gd name="connsiteY44" fmla="*/ 1316595 h 1775414"/>
                  <a:gd name="connsiteX45" fmla="*/ 4239363 w 4489963"/>
                  <a:gd name="connsiteY45" fmla="*/ 1213059 h 1775414"/>
                  <a:gd name="connsiteX46" fmla="*/ 4453294 w 4489963"/>
                  <a:gd name="connsiteY46" fmla="*/ 1002747 h 1775414"/>
                  <a:gd name="connsiteX47" fmla="*/ 4474440 w 4489963"/>
                  <a:gd name="connsiteY47" fmla="*/ 895590 h 1775414"/>
                  <a:gd name="connsiteX48" fmla="*/ 1843825 w 4489963"/>
                  <a:gd name="connsiteY48" fmla="*/ 1574913 h 1775414"/>
                  <a:gd name="connsiteX49" fmla="*/ 1737717 w 4489963"/>
                  <a:gd name="connsiteY49" fmla="*/ 1477473 h 1775414"/>
                  <a:gd name="connsiteX50" fmla="*/ 1703998 w 4489963"/>
                  <a:gd name="connsiteY50" fmla="*/ 1457280 h 1775414"/>
                  <a:gd name="connsiteX51" fmla="*/ 1668851 w 4489963"/>
                  <a:gd name="connsiteY51" fmla="*/ 1474996 h 1775414"/>
                  <a:gd name="connsiteX52" fmla="*/ 1372052 w 4489963"/>
                  <a:gd name="connsiteY52" fmla="*/ 1684356 h 1775414"/>
                  <a:gd name="connsiteX53" fmla="*/ 954857 w 4489963"/>
                  <a:gd name="connsiteY53" fmla="*/ 1595583 h 1775414"/>
                  <a:gd name="connsiteX54" fmla="*/ 800647 w 4489963"/>
                  <a:gd name="connsiteY54" fmla="*/ 1197057 h 1775414"/>
                  <a:gd name="connsiteX55" fmla="*/ 951333 w 4489963"/>
                  <a:gd name="connsiteY55" fmla="*/ 960646 h 1775414"/>
                  <a:gd name="connsiteX56" fmla="*/ 1249084 w 4489963"/>
                  <a:gd name="connsiteY56" fmla="*/ 1023416 h 1775414"/>
                  <a:gd name="connsiteX57" fmla="*/ 1300424 w 4489963"/>
                  <a:gd name="connsiteY57" fmla="*/ 1175054 h 1775414"/>
                  <a:gd name="connsiteX58" fmla="*/ 1165740 w 4489963"/>
                  <a:gd name="connsiteY58" fmla="*/ 1291164 h 1775414"/>
                  <a:gd name="connsiteX59" fmla="*/ 1140404 w 4489963"/>
                  <a:gd name="connsiteY59" fmla="*/ 1342884 h 1775414"/>
                  <a:gd name="connsiteX60" fmla="*/ 1192125 w 4489963"/>
                  <a:gd name="connsiteY60" fmla="*/ 1368221 h 1775414"/>
                  <a:gd name="connsiteX61" fmla="*/ 1378053 w 4489963"/>
                  <a:gd name="connsiteY61" fmla="*/ 1199914 h 1775414"/>
                  <a:gd name="connsiteX62" fmla="*/ 1309949 w 4489963"/>
                  <a:gd name="connsiteY62" fmla="*/ 969123 h 1775414"/>
                  <a:gd name="connsiteX63" fmla="*/ 913995 w 4489963"/>
                  <a:gd name="connsiteY63" fmla="*/ 888161 h 1775414"/>
                  <a:gd name="connsiteX64" fmla="*/ 719589 w 4489963"/>
                  <a:gd name="connsiteY64" fmla="*/ 1188675 h 1775414"/>
                  <a:gd name="connsiteX65" fmla="*/ 811315 w 4489963"/>
                  <a:gd name="connsiteY65" fmla="*/ 1554911 h 1775414"/>
                  <a:gd name="connsiteX66" fmla="*/ 679013 w 4489963"/>
                  <a:gd name="connsiteY66" fmla="*/ 1529670 h 1775414"/>
                  <a:gd name="connsiteX67" fmla="*/ 609385 w 4489963"/>
                  <a:gd name="connsiteY67" fmla="*/ 1360696 h 1775414"/>
                  <a:gd name="connsiteX68" fmla="*/ 586620 w 4489963"/>
                  <a:gd name="connsiteY68" fmla="*/ 1316881 h 1775414"/>
                  <a:gd name="connsiteX69" fmla="*/ 538329 w 4489963"/>
                  <a:gd name="connsiteY69" fmla="*/ 1327073 h 1775414"/>
                  <a:gd name="connsiteX70" fmla="*/ 342590 w 4489963"/>
                  <a:gd name="connsiteY70" fmla="*/ 1409274 h 1775414"/>
                  <a:gd name="connsiteX71" fmla="*/ 209811 w 4489963"/>
                  <a:gd name="connsiteY71" fmla="*/ 1333264 h 1775414"/>
                  <a:gd name="connsiteX72" fmla="*/ 261627 w 4489963"/>
                  <a:gd name="connsiteY72" fmla="*/ 1112856 h 1775414"/>
                  <a:gd name="connsiteX73" fmla="*/ 273915 w 4489963"/>
                  <a:gd name="connsiteY73" fmla="*/ 1081804 h 1775414"/>
                  <a:gd name="connsiteX74" fmla="*/ 258865 w 4489963"/>
                  <a:gd name="connsiteY74" fmla="*/ 1051991 h 1775414"/>
                  <a:gd name="connsiteX75" fmla="*/ 82367 w 4489963"/>
                  <a:gd name="connsiteY75" fmla="*/ 735666 h 1775414"/>
                  <a:gd name="connsiteX76" fmla="*/ 360973 w 4489963"/>
                  <a:gd name="connsiteY76" fmla="*/ 307041 h 1775414"/>
                  <a:gd name="connsiteX77" fmla="*/ 578143 w 4489963"/>
                  <a:gd name="connsiteY77" fmla="*/ 396957 h 1775414"/>
                  <a:gd name="connsiteX78" fmla="*/ 618529 w 4489963"/>
                  <a:gd name="connsiteY78" fmla="*/ 405529 h 1775414"/>
                  <a:gd name="connsiteX79" fmla="*/ 645675 w 4489963"/>
                  <a:gd name="connsiteY79" fmla="*/ 374382 h 1775414"/>
                  <a:gd name="connsiteX80" fmla="*/ 863036 w 4489963"/>
                  <a:gd name="connsiteY80" fmla="*/ 120255 h 1775414"/>
                  <a:gd name="connsiteX81" fmla="*/ 1236511 w 4489963"/>
                  <a:gd name="connsiteY81" fmla="*/ 291610 h 1775414"/>
                  <a:gd name="connsiteX82" fmla="*/ 1258419 w 4489963"/>
                  <a:gd name="connsiteY82" fmla="*/ 410482 h 1775414"/>
                  <a:gd name="connsiteX83" fmla="*/ 1119830 w 4489963"/>
                  <a:gd name="connsiteY83" fmla="*/ 497731 h 1775414"/>
                  <a:gd name="connsiteX84" fmla="*/ 1128021 w 4489963"/>
                  <a:gd name="connsiteY84" fmla="*/ 554786 h 1775414"/>
                  <a:gd name="connsiteX85" fmla="*/ 1185076 w 4489963"/>
                  <a:gd name="connsiteY85" fmla="*/ 546594 h 1775414"/>
                  <a:gd name="connsiteX86" fmla="*/ 1330142 w 4489963"/>
                  <a:gd name="connsiteY86" fmla="*/ 487730 h 1775414"/>
                  <a:gd name="connsiteX87" fmla="*/ 1428916 w 4489963"/>
                  <a:gd name="connsiteY87" fmla="*/ 562882 h 1775414"/>
                  <a:gd name="connsiteX88" fmla="*/ 1446252 w 4489963"/>
                  <a:gd name="connsiteY88" fmla="*/ 582694 h 1775414"/>
                  <a:gd name="connsiteX89" fmla="*/ 1359384 w 4489963"/>
                  <a:gd name="connsiteY89" fmla="*/ 875493 h 1775414"/>
                  <a:gd name="connsiteX90" fmla="*/ 1599033 w 4489963"/>
                  <a:gd name="connsiteY90" fmla="*/ 1175911 h 1775414"/>
                  <a:gd name="connsiteX91" fmla="*/ 1819727 w 4489963"/>
                  <a:gd name="connsiteY91" fmla="*/ 1226108 h 1775414"/>
                  <a:gd name="connsiteX92" fmla="*/ 1943933 w 4489963"/>
                  <a:gd name="connsiteY92" fmla="*/ 1211630 h 1775414"/>
                  <a:gd name="connsiteX93" fmla="*/ 1942885 w 4489963"/>
                  <a:gd name="connsiteY93" fmla="*/ 1255540 h 1775414"/>
                  <a:gd name="connsiteX94" fmla="*/ 2000892 w 4489963"/>
                  <a:gd name="connsiteY94" fmla="*/ 1364125 h 1775414"/>
                  <a:gd name="connsiteX95" fmla="*/ 2109477 w 4489963"/>
                  <a:gd name="connsiteY95" fmla="*/ 1397463 h 1775414"/>
                  <a:gd name="connsiteX96" fmla="*/ 2118907 w 4489963"/>
                  <a:gd name="connsiteY96" fmla="*/ 1511382 h 1775414"/>
                  <a:gd name="connsiteX97" fmla="*/ 1843825 w 4489963"/>
                  <a:gd name="connsiteY97" fmla="*/ 1574913 h 1775414"/>
                  <a:gd name="connsiteX98" fmla="*/ 4194310 w 4489963"/>
                  <a:gd name="connsiteY98" fmla="*/ 1140764 h 1775414"/>
                  <a:gd name="connsiteX99" fmla="*/ 3941802 w 4489963"/>
                  <a:gd name="connsiteY99" fmla="*/ 1226394 h 1775414"/>
                  <a:gd name="connsiteX100" fmla="*/ 3581280 w 4489963"/>
                  <a:gd name="connsiteY100" fmla="*/ 1183626 h 1775414"/>
                  <a:gd name="connsiteX101" fmla="*/ 3474124 w 4489963"/>
                  <a:gd name="connsiteY101" fmla="*/ 1138002 h 1775414"/>
                  <a:gd name="connsiteX102" fmla="*/ 3473076 w 4489963"/>
                  <a:gd name="connsiteY102" fmla="*/ 1084566 h 1775414"/>
                  <a:gd name="connsiteX103" fmla="*/ 3429833 w 4489963"/>
                  <a:gd name="connsiteY103" fmla="*/ 1046466 h 1775414"/>
                  <a:gd name="connsiteX104" fmla="*/ 3391733 w 4489963"/>
                  <a:gd name="connsiteY104" fmla="*/ 1089710 h 1775414"/>
                  <a:gd name="connsiteX105" fmla="*/ 3033593 w 4489963"/>
                  <a:gd name="connsiteY105" fmla="*/ 1641398 h 1775414"/>
                  <a:gd name="connsiteX106" fmla="*/ 2492192 w 4489963"/>
                  <a:gd name="connsiteY106" fmla="*/ 1493189 h 1775414"/>
                  <a:gd name="connsiteX107" fmla="*/ 2444376 w 4489963"/>
                  <a:gd name="connsiteY107" fmla="*/ 1085995 h 1775414"/>
                  <a:gd name="connsiteX108" fmla="*/ 2568487 w 4489963"/>
                  <a:gd name="connsiteY108" fmla="*/ 927975 h 1775414"/>
                  <a:gd name="connsiteX109" fmla="*/ 2802421 w 4489963"/>
                  <a:gd name="connsiteY109" fmla="*/ 961789 h 1775414"/>
                  <a:gd name="connsiteX110" fmla="*/ 2908625 w 4489963"/>
                  <a:gd name="connsiteY110" fmla="*/ 1140002 h 1775414"/>
                  <a:gd name="connsiteX111" fmla="*/ 2771941 w 4489963"/>
                  <a:gd name="connsiteY111" fmla="*/ 1269542 h 1775414"/>
                  <a:gd name="connsiteX112" fmla="*/ 2751462 w 4489963"/>
                  <a:gd name="connsiteY112" fmla="*/ 1323453 h 1775414"/>
                  <a:gd name="connsiteX113" fmla="*/ 2805374 w 4489963"/>
                  <a:gd name="connsiteY113" fmla="*/ 1343932 h 1775414"/>
                  <a:gd name="connsiteX114" fmla="*/ 2988254 w 4489963"/>
                  <a:gd name="connsiteY114" fmla="*/ 1157528 h 1775414"/>
                  <a:gd name="connsiteX115" fmla="*/ 2847475 w 4489963"/>
                  <a:gd name="connsiteY115" fmla="*/ 893876 h 1775414"/>
                  <a:gd name="connsiteX116" fmla="*/ 2533626 w 4489963"/>
                  <a:gd name="connsiteY116" fmla="*/ 854252 h 1775414"/>
                  <a:gd name="connsiteX117" fmla="*/ 2367891 w 4489963"/>
                  <a:gd name="connsiteY117" fmla="*/ 1057801 h 1775414"/>
                  <a:gd name="connsiteX118" fmla="*/ 2425612 w 4489963"/>
                  <a:gd name="connsiteY118" fmla="*/ 1540147 h 1775414"/>
                  <a:gd name="connsiteX119" fmla="*/ 2429708 w 4489963"/>
                  <a:gd name="connsiteY119" fmla="*/ 1545481 h 1775414"/>
                  <a:gd name="connsiteX120" fmla="*/ 2242256 w 4489963"/>
                  <a:gd name="connsiteY120" fmla="*/ 1550910 h 1775414"/>
                  <a:gd name="connsiteX121" fmla="*/ 2205108 w 4489963"/>
                  <a:gd name="connsiteY121" fmla="*/ 1506048 h 1775414"/>
                  <a:gd name="connsiteX122" fmla="*/ 2204727 w 4489963"/>
                  <a:gd name="connsiteY122" fmla="*/ 1505286 h 1775414"/>
                  <a:gd name="connsiteX123" fmla="*/ 2212824 w 4489963"/>
                  <a:gd name="connsiteY123" fmla="*/ 1353457 h 1775414"/>
                  <a:gd name="connsiteX124" fmla="*/ 2207204 w 4489963"/>
                  <a:gd name="connsiteY124" fmla="*/ 1301451 h 1775414"/>
                  <a:gd name="connsiteX125" fmla="*/ 2155007 w 4489963"/>
                  <a:gd name="connsiteY125" fmla="*/ 1297831 h 1775414"/>
                  <a:gd name="connsiteX126" fmla="*/ 2051661 w 4489963"/>
                  <a:gd name="connsiteY126" fmla="*/ 1300498 h 1775414"/>
                  <a:gd name="connsiteX127" fmla="*/ 2023943 w 4489963"/>
                  <a:gd name="connsiteY127" fmla="*/ 1246968 h 1775414"/>
                  <a:gd name="connsiteX128" fmla="*/ 2043469 w 4489963"/>
                  <a:gd name="connsiteY128" fmla="*/ 1179054 h 1775414"/>
                  <a:gd name="connsiteX129" fmla="*/ 2089284 w 4489963"/>
                  <a:gd name="connsiteY129" fmla="*/ 1157337 h 1775414"/>
                  <a:gd name="connsiteX130" fmla="*/ 2106048 w 4489963"/>
                  <a:gd name="connsiteY130" fmla="*/ 1102188 h 1775414"/>
                  <a:gd name="connsiteX131" fmla="*/ 2050899 w 4489963"/>
                  <a:gd name="connsiteY131" fmla="*/ 1085424 h 1775414"/>
                  <a:gd name="connsiteX132" fmla="*/ 1635037 w 4489963"/>
                  <a:gd name="connsiteY132" fmla="*/ 1102854 h 1775414"/>
                  <a:gd name="connsiteX133" fmla="*/ 1440156 w 4489963"/>
                  <a:gd name="connsiteY133" fmla="*/ 864729 h 1775414"/>
                  <a:gd name="connsiteX134" fmla="*/ 1570743 w 4489963"/>
                  <a:gd name="connsiteY134" fmla="*/ 578313 h 1775414"/>
                  <a:gd name="connsiteX135" fmla="*/ 1781151 w 4489963"/>
                  <a:gd name="connsiteY135" fmla="*/ 536022 h 1775414"/>
                  <a:gd name="connsiteX136" fmla="*/ 1934789 w 4489963"/>
                  <a:gd name="connsiteY136" fmla="*/ 680706 h 1775414"/>
                  <a:gd name="connsiteX137" fmla="*/ 1836681 w 4489963"/>
                  <a:gd name="connsiteY137" fmla="*/ 824629 h 1775414"/>
                  <a:gd name="connsiteX138" fmla="*/ 1820775 w 4489963"/>
                  <a:gd name="connsiteY138" fmla="*/ 879969 h 1775414"/>
                  <a:gd name="connsiteX139" fmla="*/ 1876115 w 4489963"/>
                  <a:gd name="connsiteY139" fmla="*/ 895876 h 1775414"/>
                  <a:gd name="connsiteX140" fmla="*/ 2015847 w 4489963"/>
                  <a:gd name="connsiteY140" fmla="*/ 688803 h 1775414"/>
                  <a:gd name="connsiteX141" fmla="*/ 1950886 w 4489963"/>
                  <a:gd name="connsiteY141" fmla="*/ 525735 h 1775414"/>
                  <a:gd name="connsiteX142" fmla="*/ 1940218 w 4489963"/>
                  <a:gd name="connsiteY142" fmla="*/ 517543 h 1775414"/>
                  <a:gd name="connsiteX143" fmla="*/ 1985843 w 4489963"/>
                  <a:gd name="connsiteY143" fmla="*/ 360476 h 1775414"/>
                  <a:gd name="connsiteX144" fmla="*/ 2187106 w 4489963"/>
                  <a:gd name="connsiteY144" fmla="*/ 373239 h 1775414"/>
                  <a:gd name="connsiteX145" fmla="*/ 2227873 w 4489963"/>
                  <a:gd name="connsiteY145" fmla="*/ 382764 h 1775414"/>
                  <a:gd name="connsiteX146" fmla="*/ 2255496 w 4489963"/>
                  <a:gd name="connsiteY146" fmla="*/ 351332 h 1775414"/>
                  <a:gd name="connsiteX147" fmla="*/ 2414754 w 4489963"/>
                  <a:gd name="connsiteY147" fmla="*/ 122637 h 1775414"/>
                  <a:gd name="connsiteX148" fmla="*/ 2753367 w 4489963"/>
                  <a:gd name="connsiteY148" fmla="*/ 140353 h 1775414"/>
                  <a:gd name="connsiteX149" fmla="*/ 2868525 w 4489963"/>
                  <a:gd name="connsiteY149" fmla="*/ 384765 h 1775414"/>
                  <a:gd name="connsiteX150" fmla="*/ 2797087 w 4489963"/>
                  <a:gd name="connsiteY150" fmla="*/ 413530 h 1775414"/>
                  <a:gd name="connsiteX151" fmla="*/ 2729650 w 4489963"/>
                  <a:gd name="connsiteY151" fmla="*/ 474871 h 1775414"/>
                  <a:gd name="connsiteX152" fmla="*/ 2737842 w 4489963"/>
                  <a:gd name="connsiteY152" fmla="*/ 531926 h 1775414"/>
                  <a:gd name="connsiteX153" fmla="*/ 2794896 w 4489963"/>
                  <a:gd name="connsiteY153" fmla="*/ 523734 h 1775414"/>
                  <a:gd name="connsiteX154" fmla="*/ 2839092 w 4489963"/>
                  <a:gd name="connsiteY154" fmla="*/ 483444 h 1775414"/>
                  <a:gd name="connsiteX155" fmla="*/ 2989683 w 4489963"/>
                  <a:gd name="connsiteY155" fmla="*/ 476395 h 1775414"/>
                  <a:gd name="connsiteX156" fmla="*/ 3048261 w 4489963"/>
                  <a:gd name="connsiteY156" fmla="*/ 582408 h 1775414"/>
                  <a:gd name="connsiteX157" fmla="*/ 3083218 w 4489963"/>
                  <a:gd name="connsiteY157" fmla="*/ 619937 h 1775414"/>
                  <a:gd name="connsiteX158" fmla="*/ 3127224 w 4489963"/>
                  <a:gd name="connsiteY158" fmla="*/ 593648 h 1775414"/>
                  <a:gd name="connsiteX159" fmla="*/ 3284577 w 4489963"/>
                  <a:gd name="connsiteY159" fmla="*/ 439914 h 1775414"/>
                  <a:gd name="connsiteX160" fmla="*/ 3510319 w 4489963"/>
                  <a:gd name="connsiteY160" fmla="*/ 504303 h 1775414"/>
                  <a:gd name="connsiteX161" fmla="*/ 3582042 w 4489963"/>
                  <a:gd name="connsiteY161" fmla="*/ 632986 h 1775414"/>
                  <a:gd name="connsiteX162" fmla="*/ 3654147 w 4489963"/>
                  <a:gd name="connsiteY162" fmla="*/ 798912 h 1775414"/>
                  <a:gd name="connsiteX163" fmla="*/ 3993903 w 4489963"/>
                  <a:gd name="connsiteY163" fmla="*/ 1052277 h 1775414"/>
                  <a:gd name="connsiteX164" fmla="*/ 4318230 w 4489963"/>
                  <a:gd name="connsiteY164" fmla="*/ 1037227 h 1775414"/>
                  <a:gd name="connsiteX165" fmla="*/ 4194310 w 4489963"/>
                  <a:gd name="connsiteY165" fmla="*/ 1140764 h 177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489963" h="1775414">
                    <a:moveTo>
                      <a:pt x="4474440" y="895590"/>
                    </a:moveTo>
                    <a:cubicBezTo>
                      <a:pt x="4460533" y="885113"/>
                      <a:pt x="4441483" y="884541"/>
                      <a:pt x="4427101" y="894257"/>
                    </a:cubicBezTo>
                    <a:cubicBezTo>
                      <a:pt x="4380047" y="925975"/>
                      <a:pt x="4211264" y="1025416"/>
                      <a:pt x="4014668" y="973505"/>
                    </a:cubicBezTo>
                    <a:cubicBezTo>
                      <a:pt x="3846837" y="929214"/>
                      <a:pt x="3748539" y="794625"/>
                      <a:pt x="3722346" y="754430"/>
                    </a:cubicBezTo>
                    <a:cubicBezTo>
                      <a:pt x="3685865" y="698423"/>
                      <a:pt x="3672816" y="653560"/>
                      <a:pt x="3660243" y="610221"/>
                    </a:cubicBezTo>
                    <a:cubicBezTo>
                      <a:pt x="3643479" y="552690"/>
                      <a:pt x="3627667" y="498398"/>
                      <a:pt x="3563850" y="442867"/>
                    </a:cubicBezTo>
                    <a:cubicBezTo>
                      <a:pt x="3530322" y="413625"/>
                      <a:pt x="3409354" y="321328"/>
                      <a:pt x="3263145" y="361333"/>
                    </a:cubicBezTo>
                    <a:cubicBezTo>
                      <a:pt x="3185326" y="382574"/>
                      <a:pt x="3132748" y="432009"/>
                      <a:pt x="3099220" y="477443"/>
                    </a:cubicBezTo>
                    <a:cubicBezTo>
                      <a:pt x="3085028" y="452487"/>
                      <a:pt x="3064263" y="427437"/>
                      <a:pt x="3033879" y="407910"/>
                    </a:cubicBezTo>
                    <a:cubicBezTo>
                      <a:pt x="3005875" y="389908"/>
                      <a:pt x="2977205" y="381431"/>
                      <a:pt x="2949963" y="378478"/>
                    </a:cubicBezTo>
                    <a:cubicBezTo>
                      <a:pt x="2947677" y="318566"/>
                      <a:pt x="2928723" y="172833"/>
                      <a:pt x="2803374" y="75964"/>
                    </a:cubicBezTo>
                    <a:cubicBezTo>
                      <a:pt x="2666404" y="-29954"/>
                      <a:pt x="2489525" y="-12523"/>
                      <a:pt x="2375034" y="51675"/>
                    </a:cubicBezTo>
                    <a:cubicBezTo>
                      <a:pt x="2265687" y="113016"/>
                      <a:pt x="2214729" y="209981"/>
                      <a:pt x="2191678" y="276561"/>
                    </a:cubicBezTo>
                    <a:cubicBezTo>
                      <a:pt x="2109668" y="232269"/>
                      <a:pt x="2006131" y="238365"/>
                      <a:pt x="1934122" y="297706"/>
                    </a:cubicBezTo>
                    <a:cubicBezTo>
                      <a:pt x="1882306" y="340378"/>
                      <a:pt x="1853826" y="404481"/>
                      <a:pt x="1852874" y="470966"/>
                    </a:cubicBezTo>
                    <a:cubicBezTo>
                      <a:pt x="1748575" y="434961"/>
                      <a:pt x="1621226" y="447439"/>
                      <a:pt x="1525881" y="510495"/>
                    </a:cubicBezTo>
                    <a:cubicBezTo>
                      <a:pt x="1517689" y="515924"/>
                      <a:pt x="1509879" y="521734"/>
                      <a:pt x="1502259" y="527830"/>
                    </a:cubicBezTo>
                    <a:cubicBezTo>
                      <a:pt x="1473684" y="461155"/>
                      <a:pt x="1415391" y="417150"/>
                      <a:pt x="1341096" y="407244"/>
                    </a:cubicBezTo>
                    <a:cubicBezTo>
                      <a:pt x="1340905" y="407244"/>
                      <a:pt x="1340715" y="407244"/>
                      <a:pt x="1340524" y="407148"/>
                    </a:cubicBezTo>
                    <a:cubicBezTo>
                      <a:pt x="1339857" y="359333"/>
                      <a:pt x="1330523" y="310089"/>
                      <a:pt x="1313092" y="263321"/>
                    </a:cubicBezTo>
                    <a:cubicBezTo>
                      <a:pt x="1242988" y="75964"/>
                      <a:pt x="1034391" y="-20810"/>
                      <a:pt x="837890" y="43008"/>
                    </a:cubicBezTo>
                    <a:cubicBezTo>
                      <a:pt x="718446" y="81870"/>
                      <a:pt x="624911" y="176167"/>
                      <a:pt x="582620" y="296277"/>
                    </a:cubicBezTo>
                    <a:cubicBezTo>
                      <a:pt x="526422" y="256749"/>
                      <a:pt x="446031" y="217791"/>
                      <a:pt x="353829" y="225983"/>
                    </a:cubicBezTo>
                    <a:cubicBezTo>
                      <a:pt x="133135" y="245700"/>
                      <a:pt x="-14407" y="514305"/>
                      <a:pt x="1119" y="741381"/>
                    </a:cubicBezTo>
                    <a:cubicBezTo>
                      <a:pt x="12549" y="907878"/>
                      <a:pt x="110466" y="1026273"/>
                      <a:pt x="175426" y="1087329"/>
                    </a:cubicBezTo>
                    <a:cubicBezTo>
                      <a:pt x="106465" y="1175054"/>
                      <a:pt x="90654" y="1287639"/>
                      <a:pt x="138850" y="1373364"/>
                    </a:cubicBezTo>
                    <a:cubicBezTo>
                      <a:pt x="189809" y="1463852"/>
                      <a:pt x="291441" y="1485378"/>
                      <a:pt x="332779" y="1490331"/>
                    </a:cubicBezTo>
                    <a:cubicBezTo>
                      <a:pt x="414980" y="1500237"/>
                      <a:pt x="483179" y="1471091"/>
                      <a:pt x="530328" y="1440135"/>
                    </a:cubicBezTo>
                    <a:cubicBezTo>
                      <a:pt x="542901" y="1502809"/>
                      <a:pt x="578905" y="1559578"/>
                      <a:pt x="632626" y="1596726"/>
                    </a:cubicBezTo>
                    <a:cubicBezTo>
                      <a:pt x="674727" y="1625872"/>
                      <a:pt x="724257" y="1640731"/>
                      <a:pt x="774263" y="1640731"/>
                    </a:cubicBezTo>
                    <a:cubicBezTo>
                      <a:pt x="805029" y="1640731"/>
                      <a:pt x="835985" y="1634826"/>
                      <a:pt x="865512" y="1623396"/>
                    </a:cubicBezTo>
                    <a:cubicBezTo>
                      <a:pt x="877609" y="1636064"/>
                      <a:pt x="890182" y="1648065"/>
                      <a:pt x="903517" y="1658829"/>
                    </a:cubicBezTo>
                    <a:cubicBezTo>
                      <a:pt x="1021627" y="1754745"/>
                      <a:pt x="1163264" y="1775415"/>
                      <a:pt x="1263467" y="1775415"/>
                    </a:cubicBezTo>
                    <a:cubicBezTo>
                      <a:pt x="1338524" y="1775415"/>
                      <a:pt x="1390435" y="1763794"/>
                      <a:pt x="1391578" y="1763508"/>
                    </a:cubicBezTo>
                    <a:cubicBezTo>
                      <a:pt x="1544264" y="1725885"/>
                      <a:pt x="1645896" y="1632635"/>
                      <a:pt x="1701236" y="1566912"/>
                    </a:cubicBezTo>
                    <a:cubicBezTo>
                      <a:pt x="1727430" y="1598154"/>
                      <a:pt x="1763625" y="1629587"/>
                      <a:pt x="1812202" y="1650066"/>
                    </a:cubicBezTo>
                    <a:cubicBezTo>
                      <a:pt x="1922502" y="1696452"/>
                      <a:pt x="2054423" y="1670163"/>
                      <a:pt x="2159769" y="1583867"/>
                    </a:cubicBezTo>
                    <a:cubicBezTo>
                      <a:pt x="2169199" y="1595011"/>
                      <a:pt x="2179772" y="1605489"/>
                      <a:pt x="2191583" y="1614823"/>
                    </a:cubicBezTo>
                    <a:cubicBezTo>
                      <a:pt x="2232636" y="1647399"/>
                      <a:pt x="2282261" y="1663210"/>
                      <a:pt x="2331791" y="1663210"/>
                    </a:cubicBezTo>
                    <a:cubicBezTo>
                      <a:pt x="2386083" y="1663210"/>
                      <a:pt x="2439995" y="1643970"/>
                      <a:pt x="2482667" y="1607298"/>
                    </a:cubicBezTo>
                    <a:cubicBezTo>
                      <a:pt x="2579727" y="1703025"/>
                      <a:pt x="2712410" y="1754745"/>
                      <a:pt x="2853951" y="1754745"/>
                    </a:cubicBezTo>
                    <a:cubicBezTo>
                      <a:pt x="2921960" y="1754745"/>
                      <a:pt x="2991969" y="1742839"/>
                      <a:pt x="3061025" y="1718169"/>
                    </a:cubicBezTo>
                    <a:cubicBezTo>
                      <a:pt x="3277052" y="1641017"/>
                      <a:pt x="3430309" y="1448326"/>
                      <a:pt x="3466123" y="1224774"/>
                    </a:cubicBezTo>
                    <a:cubicBezTo>
                      <a:pt x="3463647" y="1239919"/>
                      <a:pt x="3636621" y="1285449"/>
                      <a:pt x="3655671" y="1289830"/>
                    </a:cubicBezTo>
                    <a:cubicBezTo>
                      <a:pt x="3724822" y="1305927"/>
                      <a:pt x="3797117" y="1316119"/>
                      <a:pt x="3868269" y="1316595"/>
                    </a:cubicBezTo>
                    <a:cubicBezTo>
                      <a:pt x="3998285" y="1317357"/>
                      <a:pt x="4128968" y="1281829"/>
                      <a:pt x="4239363" y="1213059"/>
                    </a:cubicBezTo>
                    <a:cubicBezTo>
                      <a:pt x="4324993" y="1159719"/>
                      <a:pt x="4396811" y="1085995"/>
                      <a:pt x="4453294" y="1002747"/>
                    </a:cubicBezTo>
                    <a:cubicBezTo>
                      <a:pt x="4471582" y="975791"/>
                      <a:pt x="4512159" y="923880"/>
                      <a:pt x="4474440" y="895590"/>
                    </a:cubicBezTo>
                    <a:close/>
                    <a:moveTo>
                      <a:pt x="1843825" y="1574913"/>
                    </a:moveTo>
                    <a:cubicBezTo>
                      <a:pt x="1789818" y="1552149"/>
                      <a:pt x="1756290" y="1509381"/>
                      <a:pt x="1737717" y="1477473"/>
                    </a:cubicBezTo>
                    <a:cubicBezTo>
                      <a:pt x="1730668" y="1465376"/>
                      <a:pt x="1717905" y="1457756"/>
                      <a:pt x="1703998" y="1457280"/>
                    </a:cubicBezTo>
                    <a:cubicBezTo>
                      <a:pt x="1690377" y="1456899"/>
                      <a:pt x="1676757" y="1463471"/>
                      <a:pt x="1668851" y="1474996"/>
                    </a:cubicBezTo>
                    <a:cubicBezTo>
                      <a:pt x="1635228" y="1524240"/>
                      <a:pt x="1538930" y="1643208"/>
                      <a:pt x="1372052" y="1684356"/>
                    </a:cubicBezTo>
                    <a:cubicBezTo>
                      <a:pt x="1369671" y="1684927"/>
                      <a:pt x="1128117" y="1736172"/>
                      <a:pt x="954857" y="1595583"/>
                    </a:cubicBezTo>
                    <a:cubicBezTo>
                      <a:pt x="850368" y="1510715"/>
                      <a:pt x="785502" y="1343170"/>
                      <a:pt x="800647" y="1197057"/>
                    </a:cubicBezTo>
                    <a:cubicBezTo>
                      <a:pt x="808553" y="1120476"/>
                      <a:pt x="841128" y="1017320"/>
                      <a:pt x="951333" y="960646"/>
                    </a:cubicBezTo>
                    <a:cubicBezTo>
                      <a:pt x="1047345" y="911211"/>
                      <a:pt x="1172598" y="937596"/>
                      <a:pt x="1249084" y="1023416"/>
                    </a:cubicBezTo>
                    <a:cubicBezTo>
                      <a:pt x="1266324" y="1042752"/>
                      <a:pt x="1320998" y="1110855"/>
                      <a:pt x="1300424" y="1175054"/>
                    </a:cubicBezTo>
                    <a:cubicBezTo>
                      <a:pt x="1281850" y="1232966"/>
                      <a:pt x="1218604" y="1273066"/>
                      <a:pt x="1165740" y="1291164"/>
                    </a:cubicBezTo>
                    <a:cubicBezTo>
                      <a:pt x="1144404" y="1298498"/>
                      <a:pt x="1133070" y="1321644"/>
                      <a:pt x="1140404" y="1342884"/>
                    </a:cubicBezTo>
                    <a:cubicBezTo>
                      <a:pt x="1147738" y="1364220"/>
                      <a:pt x="1170884" y="1375460"/>
                      <a:pt x="1192125" y="1368221"/>
                    </a:cubicBezTo>
                    <a:cubicBezTo>
                      <a:pt x="1284898" y="1336407"/>
                      <a:pt x="1354431" y="1273447"/>
                      <a:pt x="1378053" y="1199914"/>
                    </a:cubicBezTo>
                    <a:cubicBezTo>
                      <a:pt x="1400913" y="1128762"/>
                      <a:pt x="1375386" y="1042466"/>
                      <a:pt x="1309949" y="969123"/>
                    </a:cubicBezTo>
                    <a:cubicBezTo>
                      <a:pt x="1209079" y="856062"/>
                      <a:pt x="1042487" y="821962"/>
                      <a:pt x="913995" y="888161"/>
                    </a:cubicBezTo>
                    <a:cubicBezTo>
                      <a:pt x="802743" y="945406"/>
                      <a:pt x="733686" y="1052181"/>
                      <a:pt x="719589" y="1188675"/>
                    </a:cubicBezTo>
                    <a:cubicBezTo>
                      <a:pt x="706540" y="1314690"/>
                      <a:pt x="742640" y="1450517"/>
                      <a:pt x="811315" y="1554911"/>
                    </a:cubicBezTo>
                    <a:cubicBezTo>
                      <a:pt x="765690" y="1565007"/>
                      <a:pt x="717684" y="1556435"/>
                      <a:pt x="679013" y="1529670"/>
                    </a:cubicBezTo>
                    <a:cubicBezTo>
                      <a:pt x="625387" y="1492617"/>
                      <a:pt x="598050" y="1426228"/>
                      <a:pt x="609385" y="1360696"/>
                    </a:cubicBezTo>
                    <a:cubicBezTo>
                      <a:pt x="612528" y="1342599"/>
                      <a:pt x="603194" y="1324787"/>
                      <a:pt x="586620" y="1316881"/>
                    </a:cubicBezTo>
                    <a:cubicBezTo>
                      <a:pt x="570047" y="1309071"/>
                      <a:pt x="550330" y="1313262"/>
                      <a:pt x="538329" y="1327073"/>
                    </a:cubicBezTo>
                    <a:cubicBezTo>
                      <a:pt x="529851" y="1336884"/>
                      <a:pt x="452413" y="1422609"/>
                      <a:pt x="342590" y="1409274"/>
                    </a:cubicBezTo>
                    <a:cubicBezTo>
                      <a:pt x="313539" y="1405749"/>
                      <a:pt x="242482" y="1391271"/>
                      <a:pt x="209811" y="1333264"/>
                    </a:cubicBezTo>
                    <a:cubicBezTo>
                      <a:pt x="173997" y="1269637"/>
                      <a:pt x="195810" y="1176959"/>
                      <a:pt x="261627" y="1112856"/>
                    </a:cubicBezTo>
                    <a:cubicBezTo>
                      <a:pt x="270009" y="1104759"/>
                      <a:pt x="274486" y="1093425"/>
                      <a:pt x="273915" y="1081804"/>
                    </a:cubicBezTo>
                    <a:cubicBezTo>
                      <a:pt x="273343" y="1070184"/>
                      <a:pt x="267914" y="1059325"/>
                      <a:pt x="258865" y="1051991"/>
                    </a:cubicBezTo>
                    <a:cubicBezTo>
                      <a:pt x="209621" y="1012081"/>
                      <a:pt x="93702" y="901401"/>
                      <a:pt x="82367" y="735666"/>
                    </a:cubicBezTo>
                    <a:cubicBezTo>
                      <a:pt x="69984" y="553833"/>
                      <a:pt x="191428" y="322090"/>
                      <a:pt x="360973" y="307041"/>
                    </a:cubicBezTo>
                    <a:cubicBezTo>
                      <a:pt x="455271" y="298754"/>
                      <a:pt x="537471" y="359809"/>
                      <a:pt x="578143" y="396957"/>
                    </a:cubicBezTo>
                    <a:cubicBezTo>
                      <a:pt x="589002" y="406958"/>
                      <a:pt x="604527" y="410292"/>
                      <a:pt x="618529" y="405529"/>
                    </a:cubicBezTo>
                    <a:cubicBezTo>
                      <a:pt x="632531" y="400862"/>
                      <a:pt x="642913" y="388956"/>
                      <a:pt x="645675" y="374382"/>
                    </a:cubicBezTo>
                    <a:cubicBezTo>
                      <a:pt x="668059" y="255606"/>
                      <a:pt x="753403" y="155879"/>
                      <a:pt x="863036" y="120255"/>
                    </a:cubicBezTo>
                    <a:cubicBezTo>
                      <a:pt x="1017817" y="69868"/>
                      <a:pt x="1181933" y="145211"/>
                      <a:pt x="1236511" y="291610"/>
                    </a:cubicBezTo>
                    <a:cubicBezTo>
                      <a:pt x="1250989" y="330472"/>
                      <a:pt x="1258228" y="371239"/>
                      <a:pt x="1258419" y="410482"/>
                    </a:cubicBezTo>
                    <a:cubicBezTo>
                      <a:pt x="1203459" y="422388"/>
                      <a:pt x="1153263" y="453059"/>
                      <a:pt x="1119830" y="497731"/>
                    </a:cubicBezTo>
                    <a:cubicBezTo>
                      <a:pt x="1106304" y="515733"/>
                      <a:pt x="1109924" y="541260"/>
                      <a:pt x="1128021" y="554786"/>
                    </a:cubicBezTo>
                    <a:cubicBezTo>
                      <a:pt x="1146024" y="568311"/>
                      <a:pt x="1171551" y="564692"/>
                      <a:pt x="1185076" y="546594"/>
                    </a:cubicBezTo>
                    <a:cubicBezTo>
                      <a:pt x="1216985" y="504018"/>
                      <a:pt x="1275278" y="480491"/>
                      <a:pt x="1330142" y="487730"/>
                    </a:cubicBezTo>
                    <a:cubicBezTo>
                      <a:pt x="1357288" y="491349"/>
                      <a:pt x="1406247" y="505923"/>
                      <a:pt x="1428916" y="562882"/>
                    </a:cubicBezTo>
                    <a:cubicBezTo>
                      <a:pt x="1432440" y="571645"/>
                      <a:pt x="1438727" y="578313"/>
                      <a:pt x="1446252" y="582694"/>
                    </a:cubicBezTo>
                    <a:cubicBezTo>
                      <a:pt x="1379958" y="663752"/>
                      <a:pt x="1345572" y="773004"/>
                      <a:pt x="1359384" y="875493"/>
                    </a:cubicBezTo>
                    <a:cubicBezTo>
                      <a:pt x="1375862" y="997794"/>
                      <a:pt x="1465397" y="1110093"/>
                      <a:pt x="1599033" y="1175911"/>
                    </a:cubicBezTo>
                    <a:cubicBezTo>
                      <a:pt x="1667136" y="1209439"/>
                      <a:pt x="1742670" y="1226108"/>
                      <a:pt x="1819727" y="1226108"/>
                    </a:cubicBezTo>
                    <a:cubicBezTo>
                      <a:pt x="1860970" y="1226108"/>
                      <a:pt x="1902690" y="1221060"/>
                      <a:pt x="1943933" y="1211630"/>
                    </a:cubicBezTo>
                    <a:cubicBezTo>
                      <a:pt x="1941837" y="1226013"/>
                      <a:pt x="1941361" y="1240681"/>
                      <a:pt x="1942885" y="1255540"/>
                    </a:cubicBezTo>
                    <a:cubicBezTo>
                      <a:pt x="1947552" y="1298974"/>
                      <a:pt x="1968698" y="1338503"/>
                      <a:pt x="2000892" y="1364125"/>
                    </a:cubicBezTo>
                    <a:cubicBezTo>
                      <a:pt x="2031753" y="1388700"/>
                      <a:pt x="2070425" y="1399749"/>
                      <a:pt x="2109477" y="1397463"/>
                    </a:cubicBezTo>
                    <a:cubicBezTo>
                      <a:pt x="2103000" y="1435753"/>
                      <a:pt x="2106429" y="1475091"/>
                      <a:pt x="2118907" y="1511382"/>
                    </a:cubicBezTo>
                    <a:cubicBezTo>
                      <a:pt x="2035944" y="1584819"/>
                      <a:pt x="1928217" y="1610442"/>
                      <a:pt x="1843825" y="1574913"/>
                    </a:cubicBezTo>
                    <a:close/>
                    <a:moveTo>
                      <a:pt x="4194310" y="1140764"/>
                    </a:moveTo>
                    <a:cubicBezTo>
                      <a:pt x="4118014" y="1188294"/>
                      <a:pt x="4030956" y="1216583"/>
                      <a:pt x="3941802" y="1226394"/>
                    </a:cubicBezTo>
                    <a:cubicBezTo>
                      <a:pt x="3824644" y="1239252"/>
                      <a:pt x="3692247" y="1223441"/>
                      <a:pt x="3581280" y="1183626"/>
                    </a:cubicBezTo>
                    <a:cubicBezTo>
                      <a:pt x="3569374" y="1179340"/>
                      <a:pt x="3474124" y="1148574"/>
                      <a:pt x="3474124" y="1138002"/>
                    </a:cubicBezTo>
                    <a:cubicBezTo>
                      <a:pt x="3474505" y="1120285"/>
                      <a:pt x="3474124" y="1102473"/>
                      <a:pt x="3473076" y="1084566"/>
                    </a:cubicBezTo>
                    <a:cubicBezTo>
                      <a:pt x="3471648" y="1062087"/>
                      <a:pt x="3452121" y="1045133"/>
                      <a:pt x="3429833" y="1046466"/>
                    </a:cubicBezTo>
                    <a:cubicBezTo>
                      <a:pt x="3407354" y="1047895"/>
                      <a:pt x="3390304" y="1067231"/>
                      <a:pt x="3391733" y="1089710"/>
                    </a:cubicBezTo>
                    <a:cubicBezTo>
                      <a:pt x="3407068" y="1333740"/>
                      <a:pt x="3259812" y="1560626"/>
                      <a:pt x="3033593" y="1641398"/>
                    </a:cubicBezTo>
                    <a:cubicBezTo>
                      <a:pt x="2824995" y="1715883"/>
                      <a:pt x="2607444" y="1656352"/>
                      <a:pt x="2492192" y="1493189"/>
                    </a:cubicBezTo>
                    <a:cubicBezTo>
                      <a:pt x="2409610" y="1376317"/>
                      <a:pt x="2392179" y="1227822"/>
                      <a:pt x="2444376" y="1085995"/>
                    </a:cubicBezTo>
                    <a:cubicBezTo>
                      <a:pt x="2473713" y="1006176"/>
                      <a:pt x="2515433" y="953026"/>
                      <a:pt x="2568487" y="927975"/>
                    </a:cubicBezTo>
                    <a:cubicBezTo>
                      <a:pt x="2647164" y="890733"/>
                      <a:pt x="2740985" y="921022"/>
                      <a:pt x="2802421" y="961789"/>
                    </a:cubicBezTo>
                    <a:cubicBezTo>
                      <a:pt x="2861000" y="1000556"/>
                      <a:pt x="2923960" y="1070565"/>
                      <a:pt x="2908625" y="1140002"/>
                    </a:cubicBezTo>
                    <a:cubicBezTo>
                      <a:pt x="2894147" y="1205820"/>
                      <a:pt x="2816804" y="1249444"/>
                      <a:pt x="2771941" y="1269542"/>
                    </a:cubicBezTo>
                    <a:cubicBezTo>
                      <a:pt x="2751367" y="1278781"/>
                      <a:pt x="2742223" y="1302879"/>
                      <a:pt x="2751462" y="1323453"/>
                    </a:cubicBezTo>
                    <a:cubicBezTo>
                      <a:pt x="2760702" y="1343932"/>
                      <a:pt x="2784800" y="1353076"/>
                      <a:pt x="2805374" y="1343932"/>
                    </a:cubicBezTo>
                    <a:cubicBezTo>
                      <a:pt x="2906910" y="1298307"/>
                      <a:pt x="2971871" y="1232109"/>
                      <a:pt x="2988254" y="1157528"/>
                    </a:cubicBezTo>
                    <a:cubicBezTo>
                      <a:pt x="3012352" y="1047895"/>
                      <a:pt x="2931294" y="949407"/>
                      <a:pt x="2847475" y="893876"/>
                    </a:cubicBezTo>
                    <a:cubicBezTo>
                      <a:pt x="2743842" y="825201"/>
                      <a:pt x="2626590" y="810342"/>
                      <a:pt x="2533626" y="854252"/>
                    </a:cubicBezTo>
                    <a:cubicBezTo>
                      <a:pt x="2460664" y="888732"/>
                      <a:pt x="2404848" y="957217"/>
                      <a:pt x="2367891" y="1057801"/>
                    </a:cubicBezTo>
                    <a:cubicBezTo>
                      <a:pt x="2306359" y="1225251"/>
                      <a:pt x="2327409" y="1400987"/>
                      <a:pt x="2425612" y="1540147"/>
                    </a:cubicBezTo>
                    <a:cubicBezTo>
                      <a:pt x="2426946" y="1541957"/>
                      <a:pt x="2428374" y="1543671"/>
                      <a:pt x="2429708" y="1545481"/>
                    </a:cubicBezTo>
                    <a:cubicBezTo>
                      <a:pt x="2377035" y="1591011"/>
                      <a:pt x="2297406" y="1594725"/>
                      <a:pt x="2242256" y="1550910"/>
                    </a:cubicBezTo>
                    <a:cubicBezTo>
                      <a:pt x="2226540" y="1538433"/>
                      <a:pt x="2214157" y="1523002"/>
                      <a:pt x="2205108" y="1506048"/>
                    </a:cubicBezTo>
                    <a:cubicBezTo>
                      <a:pt x="2205013" y="1505762"/>
                      <a:pt x="2204823" y="1505571"/>
                      <a:pt x="2204727" y="1505286"/>
                    </a:cubicBezTo>
                    <a:cubicBezTo>
                      <a:pt x="2180248" y="1458613"/>
                      <a:pt x="2181677" y="1399939"/>
                      <a:pt x="2212824" y="1353457"/>
                    </a:cubicBezTo>
                    <a:cubicBezTo>
                      <a:pt x="2223777" y="1337074"/>
                      <a:pt x="2221491" y="1315071"/>
                      <a:pt x="2207204" y="1301451"/>
                    </a:cubicBezTo>
                    <a:cubicBezTo>
                      <a:pt x="2192916" y="1287735"/>
                      <a:pt x="2171009" y="1286211"/>
                      <a:pt x="2155007" y="1297831"/>
                    </a:cubicBezTo>
                    <a:cubicBezTo>
                      <a:pt x="2122717" y="1321358"/>
                      <a:pt x="2079283" y="1322406"/>
                      <a:pt x="2051661" y="1300498"/>
                    </a:cubicBezTo>
                    <a:cubicBezTo>
                      <a:pt x="2036325" y="1288306"/>
                      <a:pt x="2026229" y="1268875"/>
                      <a:pt x="2023943" y="1246968"/>
                    </a:cubicBezTo>
                    <a:cubicBezTo>
                      <a:pt x="2021371" y="1222679"/>
                      <a:pt x="2028324" y="1198771"/>
                      <a:pt x="2043469" y="1179054"/>
                    </a:cubicBezTo>
                    <a:cubicBezTo>
                      <a:pt x="2058900" y="1172387"/>
                      <a:pt x="2074235" y="1165338"/>
                      <a:pt x="2089284" y="1157337"/>
                    </a:cubicBezTo>
                    <a:cubicBezTo>
                      <a:pt x="2109096" y="1146765"/>
                      <a:pt x="2116621" y="1122095"/>
                      <a:pt x="2106048" y="1102188"/>
                    </a:cubicBezTo>
                    <a:cubicBezTo>
                      <a:pt x="2095476" y="1082376"/>
                      <a:pt x="2070806" y="1074851"/>
                      <a:pt x="2050899" y="1085424"/>
                    </a:cubicBezTo>
                    <a:cubicBezTo>
                      <a:pt x="1915358" y="1157814"/>
                      <a:pt x="1759910" y="1164386"/>
                      <a:pt x="1635037" y="1102854"/>
                    </a:cubicBezTo>
                    <a:cubicBezTo>
                      <a:pt x="1525881" y="1049133"/>
                      <a:pt x="1453014" y="960075"/>
                      <a:pt x="1440156" y="864729"/>
                    </a:cubicBezTo>
                    <a:cubicBezTo>
                      <a:pt x="1425868" y="758335"/>
                      <a:pt x="1480732" y="637844"/>
                      <a:pt x="1570743" y="578313"/>
                    </a:cubicBezTo>
                    <a:cubicBezTo>
                      <a:pt x="1630846" y="538498"/>
                      <a:pt x="1709427" y="523068"/>
                      <a:pt x="1781151" y="536022"/>
                    </a:cubicBezTo>
                    <a:cubicBezTo>
                      <a:pt x="1849826" y="548404"/>
                      <a:pt x="1943171" y="596982"/>
                      <a:pt x="1934789" y="680706"/>
                    </a:cubicBezTo>
                    <a:cubicBezTo>
                      <a:pt x="1929264" y="735761"/>
                      <a:pt x="1888021" y="796340"/>
                      <a:pt x="1836681" y="824629"/>
                    </a:cubicBezTo>
                    <a:cubicBezTo>
                      <a:pt x="1816965" y="835488"/>
                      <a:pt x="1809821" y="860348"/>
                      <a:pt x="1820775" y="879969"/>
                    </a:cubicBezTo>
                    <a:cubicBezTo>
                      <a:pt x="1831728" y="899686"/>
                      <a:pt x="1856493" y="906830"/>
                      <a:pt x="1876115" y="895876"/>
                    </a:cubicBezTo>
                    <a:cubicBezTo>
                      <a:pt x="1951458" y="854252"/>
                      <a:pt x="2007560" y="771003"/>
                      <a:pt x="2015847" y="688803"/>
                    </a:cubicBezTo>
                    <a:cubicBezTo>
                      <a:pt x="2022324" y="624795"/>
                      <a:pt x="1999273" y="566883"/>
                      <a:pt x="1950886" y="525735"/>
                    </a:cubicBezTo>
                    <a:cubicBezTo>
                      <a:pt x="1947457" y="522877"/>
                      <a:pt x="1943838" y="520305"/>
                      <a:pt x="1940218" y="517543"/>
                    </a:cubicBezTo>
                    <a:cubicBezTo>
                      <a:pt x="1923740" y="459726"/>
                      <a:pt x="1941075" y="397338"/>
                      <a:pt x="1985843" y="360476"/>
                    </a:cubicBezTo>
                    <a:cubicBezTo>
                      <a:pt x="2042802" y="313518"/>
                      <a:pt x="2131290" y="319137"/>
                      <a:pt x="2187106" y="373239"/>
                    </a:cubicBezTo>
                    <a:cubicBezTo>
                      <a:pt x="2197869" y="383717"/>
                      <a:pt x="2213490" y="387336"/>
                      <a:pt x="2227873" y="382764"/>
                    </a:cubicBezTo>
                    <a:cubicBezTo>
                      <a:pt x="2242161" y="378192"/>
                      <a:pt x="2252829" y="366096"/>
                      <a:pt x="2255496" y="351332"/>
                    </a:cubicBezTo>
                    <a:cubicBezTo>
                      <a:pt x="2260258" y="325424"/>
                      <a:pt x="2290452" y="192360"/>
                      <a:pt x="2414754" y="122637"/>
                    </a:cubicBezTo>
                    <a:cubicBezTo>
                      <a:pt x="2505813" y="71583"/>
                      <a:pt x="2645830" y="57200"/>
                      <a:pt x="2753367" y="140353"/>
                    </a:cubicBezTo>
                    <a:cubicBezTo>
                      <a:pt x="2855666" y="219411"/>
                      <a:pt x="2867667" y="341045"/>
                      <a:pt x="2868525" y="384765"/>
                    </a:cubicBezTo>
                    <a:cubicBezTo>
                      <a:pt x="2830425" y="394385"/>
                      <a:pt x="2802993" y="410006"/>
                      <a:pt x="2797087" y="413530"/>
                    </a:cubicBezTo>
                    <a:cubicBezTo>
                      <a:pt x="2771084" y="429151"/>
                      <a:pt x="2748414" y="449725"/>
                      <a:pt x="2729650" y="474871"/>
                    </a:cubicBezTo>
                    <a:cubicBezTo>
                      <a:pt x="2716125" y="492873"/>
                      <a:pt x="2719839" y="518400"/>
                      <a:pt x="2737842" y="531926"/>
                    </a:cubicBezTo>
                    <a:cubicBezTo>
                      <a:pt x="2755844" y="545451"/>
                      <a:pt x="2781371" y="541737"/>
                      <a:pt x="2794896" y="523734"/>
                    </a:cubicBezTo>
                    <a:cubicBezTo>
                      <a:pt x="2807279" y="507161"/>
                      <a:pt x="2822138" y="493635"/>
                      <a:pt x="2839092" y="483444"/>
                    </a:cubicBezTo>
                    <a:cubicBezTo>
                      <a:pt x="2842521" y="481348"/>
                      <a:pt x="2923198" y="433723"/>
                      <a:pt x="2989683" y="476395"/>
                    </a:cubicBezTo>
                    <a:cubicBezTo>
                      <a:pt x="3041784" y="509828"/>
                      <a:pt x="3047690" y="575074"/>
                      <a:pt x="3048261" y="582408"/>
                    </a:cubicBezTo>
                    <a:cubicBezTo>
                      <a:pt x="3049595" y="601554"/>
                      <a:pt x="3064168" y="617175"/>
                      <a:pt x="3083218" y="619937"/>
                    </a:cubicBezTo>
                    <a:cubicBezTo>
                      <a:pt x="3102173" y="622699"/>
                      <a:pt x="3120556" y="611745"/>
                      <a:pt x="3127224" y="593648"/>
                    </a:cubicBezTo>
                    <a:cubicBezTo>
                      <a:pt x="3131891" y="581075"/>
                      <a:pt x="3175706" y="469632"/>
                      <a:pt x="3284577" y="439914"/>
                    </a:cubicBezTo>
                    <a:cubicBezTo>
                      <a:pt x="3391733" y="410673"/>
                      <a:pt x="3484411" y="481729"/>
                      <a:pt x="3510319" y="504303"/>
                    </a:cubicBezTo>
                    <a:cubicBezTo>
                      <a:pt x="3556134" y="544213"/>
                      <a:pt x="3566993" y="581456"/>
                      <a:pt x="3582042" y="632986"/>
                    </a:cubicBezTo>
                    <a:cubicBezTo>
                      <a:pt x="3594996" y="677468"/>
                      <a:pt x="3611094" y="732808"/>
                      <a:pt x="3654147" y="798912"/>
                    </a:cubicBezTo>
                    <a:cubicBezTo>
                      <a:pt x="3684341" y="845298"/>
                      <a:pt x="3797974" y="1000556"/>
                      <a:pt x="3993903" y="1052277"/>
                    </a:cubicBezTo>
                    <a:cubicBezTo>
                      <a:pt x="4117728" y="1084947"/>
                      <a:pt x="4231267" y="1066755"/>
                      <a:pt x="4318230" y="1037227"/>
                    </a:cubicBezTo>
                    <a:cubicBezTo>
                      <a:pt x="4281273" y="1077518"/>
                      <a:pt x="4239744" y="1112570"/>
                      <a:pt x="4194310" y="11407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30000">
                    <a:schemeClr val="accent3">
                      <a:lumMod val="60000"/>
                      <a:lumOff val="40000"/>
                    </a:schemeClr>
                  </a:gs>
                  <a:gs pos="70000">
                    <a:schemeClr val="accent3"/>
                  </a:gs>
                  <a:gs pos="51000">
                    <a:schemeClr val="accent3"/>
                  </a:gs>
                  <a:gs pos="92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6350" cap="flat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6B65C05-0EB0-CE61-F074-ECB801B5A346}"/>
              </a:ext>
            </a:extLst>
          </p:cNvPr>
          <p:cNvGrpSpPr/>
          <p:nvPr/>
        </p:nvGrpSpPr>
        <p:grpSpPr>
          <a:xfrm>
            <a:off x="7951796" y="2632656"/>
            <a:ext cx="2608254" cy="3339067"/>
            <a:chOff x="7951796" y="2289756"/>
            <a:chExt cx="2608254" cy="333906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A51FD83-6C43-7BBB-9C3F-A542533B5825}"/>
                </a:ext>
              </a:extLst>
            </p:cNvPr>
            <p:cNvGrpSpPr/>
            <p:nvPr/>
          </p:nvGrpSpPr>
          <p:grpSpPr>
            <a:xfrm>
              <a:off x="7951796" y="2289756"/>
              <a:ext cx="2602357" cy="3339067"/>
              <a:chOff x="7837496" y="2289756"/>
              <a:chExt cx="2602357" cy="3339067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90BFE1CE-CA7C-C825-F51B-4ABE6179979C}"/>
                  </a:ext>
                </a:extLst>
              </p:cNvPr>
              <p:cNvGrpSpPr/>
              <p:nvPr/>
            </p:nvGrpSpPr>
            <p:grpSpPr>
              <a:xfrm>
                <a:off x="7837496" y="2289756"/>
                <a:ext cx="2602357" cy="3339067"/>
                <a:chOff x="6640907" y="3588000"/>
                <a:chExt cx="2602357" cy="3339067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22FC622C-029E-B368-8809-6014F536A02F}"/>
                    </a:ext>
                  </a:extLst>
                </p:cNvPr>
                <p:cNvGrpSpPr/>
                <p:nvPr/>
              </p:nvGrpSpPr>
              <p:grpSpPr>
                <a:xfrm>
                  <a:off x="6640907" y="3588000"/>
                  <a:ext cx="2602357" cy="3339067"/>
                  <a:chOff x="7782498" y="1828919"/>
                  <a:chExt cx="2602357" cy="3339067"/>
                </a:xfrm>
              </p:grpSpPr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EEA9EB01-514E-6F5D-5055-E33D3741096E}"/>
                      </a:ext>
                    </a:extLst>
                  </p:cNvPr>
                  <p:cNvSpPr/>
                  <p:nvPr/>
                </p:nvSpPr>
                <p:spPr>
                  <a:xfrm>
                    <a:off x="7782498" y="1828919"/>
                    <a:ext cx="2602357" cy="3339067"/>
                  </a:xfrm>
                  <a:custGeom>
                    <a:avLst/>
                    <a:gdLst>
                      <a:gd name="connsiteX0" fmla="*/ 2098675 w 4197350"/>
                      <a:gd name="connsiteY0" fmla="*/ 0 h 5385592"/>
                      <a:gd name="connsiteX1" fmla="*/ 2553710 w 4197350"/>
                      <a:gd name="connsiteY1" fmla="*/ 119263 h 5385592"/>
                      <a:gd name="connsiteX2" fmla="*/ 2604015 w 4197350"/>
                      <a:gd name="connsiteY2" fmla="*/ 122237 h 5385592"/>
                      <a:gd name="connsiteX3" fmla="*/ 3172619 w 4197350"/>
                      <a:gd name="connsiteY3" fmla="*/ 122237 h 5385592"/>
                      <a:gd name="connsiteX4" fmla="*/ 3359150 w 4197350"/>
                      <a:gd name="connsiteY4" fmla="*/ 308768 h 5385592"/>
                      <a:gd name="connsiteX5" fmla="*/ 3965111 w 4197350"/>
                      <a:gd name="connsiteY5" fmla="*/ 308768 h 5385592"/>
                      <a:gd name="connsiteX6" fmla="*/ 4197350 w 4197350"/>
                      <a:gd name="connsiteY6" fmla="*/ 541007 h 5385592"/>
                      <a:gd name="connsiteX7" fmla="*/ 4197350 w 4197350"/>
                      <a:gd name="connsiteY7" fmla="*/ 5153353 h 5385592"/>
                      <a:gd name="connsiteX8" fmla="*/ 3965111 w 4197350"/>
                      <a:gd name="connsiteY8" fmla="*/ 5385592 h 5385592"/>
                      <a:gd name="connsiteX9" fmla="*/ 232239 w 4197350"/>
                      <a:gd name="connsiteY9" fmla="*/ 5385592 h 5385592"/>
                      <a:gd name="connsiteX10" fmla="*/ 0 w 4197350"/>
                      <a:gd name="connsiteY10" fmla="*/ 5153353 h 5385592"/>
                      <a:gd name="connsiteX11" fmla="*/ 0 w 4197350"/>
                      <a:gd name="connsiteY11" fmla="*/ 541007 h 5385592"/>
                      <a:gd name="connsiteX12" fmla="*/ 232239 w 4197350"/>
                      <a:gd name="connsiteY12" fmla="*/ 308768 h 5385592"/>
                      <a:gd name="connsiteX13" fmla="*/ 838200 w 4197350"/>
                      <a:gd name="connsiteY13" fmla="*/ 308768 h 5385592"/>
                      <a:gd name="connsiteX14" fmla="*/ 1024731 w 4197350"/>
                      <a:gd name="connsiteY14" fmla="*/ 122237 h 5385592"/>
                      <a:gd name="connsiteX15" fmla="*/ 1593335 w 4197350"/>
                      <a:gd name="connsiteY15" fmla="*/ 122237 h 5385592"/>
                      <a:gd name="connsiteX16" fmla="*/ 1643640 w 4197350"/>
                      <a:gd name="connsiteY16" fmla="*/ 119263 h 5385592"/>
                      <a:gd name="connsiteX17" fmla="*/ 2098675 w 4197350"/>
                      <a:gd name="connsiteY17" fmla="*/ 0 h 538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97350" h="5385592">
                        <a:moveTo>
                          <a:pt x="2098675" y="0"/>
                        </a:moveTo>
                        <a:cubicBezTo>
                          <a:pt x="2337382" y="0"/>
                          <a:pt x="2367220" y="95411"/>
                          <a:pt x="2553710" y="119263"/>
                        </a:cubicBezTo>
                        <a:lnTo>
                          <a:pt x="2604015" y="122237"/>
                        </a:lnTo>
                        <a:lnTo>
                          <a:pt x="3172619" y="122237"/>
                        </a:lnTo>
                        <a:cubicBezTo>
                          <a:pt x="3275637" y="122237"/>
                          <a:pt x="3359150" y="205750"/>
                          <a:pt x="3359150" y="308768"/>
                        </a:cubicBezTo>
                        <a:lnTo>
                          <a:pt x="3965111" y="308768"/>
                        </a:lnTo>
                        <a:cubicBezTo>
                          <a:pt x="4093373" y="308768"/>
                          <a:pt x="4197350" y="412745"/>
                          <a:pt x="4197350" y="541007"/>
                        </a:cubicBezTo>
                        <a:lnTo>
                          <a:pt x="4197350" y="5153353"/>
                        </a:lnTo>
                        <a:cubicBezTo>
                          <a:pt x="4197350" y="5281615"/>
                          <a:pt x="4093373" y="5385592"/>
                          <a:pt x="3965111" y="5385592"/>
                        </a:cubicBezTo>
                        <a:lnTo>
                          <a:pt x="232239" y="5385592"/>
                        </a:lnTo>
                        <a:cubicBezTo>
                          <a:pt x="103977" y="5385592"/>
                          <a:pt x="0" y="5281615"/>
                          <a:pt x="0" y="5153353"/>
                        </a:cubicBezTo>
                        <a:lnTo>
                          <a:pt x="0" y="541007"/>
                        </a:lnTo>
                        <a:cubicBezTo>
                          <a:pt x="0" y="412745"/>
                          <a:pt x="103977" y="308768"/>
                          <a:pt x="232239" y="308768"/>
                        </a:cubicBezTo>
                        <a:lnTo>
                          <a:pt x="838200" y="308768"/>
                        </a:lnTo>
                        <a:cubicBezTo>
                          <a:pt x="838200" y="205750"/>
                          <a:pt x="921713" y="122237"/>
                          <a:pt x="1024731" y="122237"/>
                        </a:cubicBezTo>
                        <a:lnTo>
                          <a:pt x="1593335" y="122237"/>
                        </a:lnTo>
                        <a:lnTo>
                          <a:pt x="1643640" y="119263"/>
                        </a:lnTo>
                        <a:cubicBezTo>
                          <a:pt x="1830130" y="95411"/>
                          <a:pt x="1859968" y="0"/>
                          <a:pt x="20986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2C397E92-E407-C6FA-FC7E-83269097CB06}"/>
                      </a:ext>
                    </a:extLst>
                  </p:cNvPr>
                  <p:cNvSpPr/>
                  <p:nvPr/>
                </p:nvSpPr>
                <p:spPr>
                  <a:xfrm>
                    <a:off x="7782498" y="1828919"/>
                    <a:ext cx="2602357" cy="3339067"/>
                  </a:xfrm>
                  <a:custGeom>
                    <a:avLst/>
                    <a:gdLst>
                      <a:gd name="connsiteX0" fmla="*/ 2098675 w 4197350"/>
                      <a:gd name="connsiteY0" fmla="*/ 0 h 5385592"/>
                      <a:gd name="connsiteX1" fmla="*/ 2553710 w 4197350"/>
                      <a:gd name="connsiteY1" fmla="*/ 119263 h 5385592"/>
                      <a:gd name="connsiteX2" fmla="*/ 2604015 w 4197350"/>
                      <a:gd name="connsiteY2" fmla="*/ 122237 h 5385592"/>
                      <a:gd name="connsiteX3" fmla="*/ 3172619 w 4197350"/>
                      <a:gd name="connsiteY3" fmla="*/ 122237 h 5385592"/>
                      <a:gd name="connsiteX4" fmla="*/ 3359150 w 4197350"/>
                      <a:gd name="connsiteY4" fmla="*/ 308768 h 5385592"/>
                      <a:gd name="connsiteX5" fmla="*/ 3965111 w 4197350"/>
                      <a:gd name="connsiteY5" fmla="*/ 308768 h 5385592"/>
                      <a:gd name="connsiteX6" fmla="*/ 4197350 w 4197350"/>
                      <a:gd name="connsiteY6" fmla="*/ 541007 h 5385592"/>
                      <a:gd name="connsiteX7" fmla="*/ 4197350 w 4197350"/>
                      <a:gd name="connsiteY7" fmla="*/ 5153353 h 5385592"/>
                      <a:gd name="connsiteX8" fmla="*/ 3965111 w 4197350"/>
                      <a:gd name="connsiteY8" fmla="*/ 5385592 h 5385592"/>
                      <a:gd name="connsiteX9" fmla="*/ 232239 w 4197350"/>
                      <a:gd name="connsiteY9" fmla="*/ 5385592 h 5385592"/>
                      <a:gd name="connsiteX10" fmla="*/ 0 w 4197350"/>
                      <a:gd name="connsiteY10" fmla="*/ 5153353 h 5385592"/>
                      <a:gd name="connsiteX11" fmla="*/ 0 w 4197350"/>
                      <a:gd name="connsiteY11" fmla="*/ 541007 h 5385592"/>
                      <a:gd name="connsiteX12" fmla="*/ 232239 w 4197350"/>
                      <a:gd name="connsiteY12" fmla="*/ 308768 h 5385592"/>
                      <a:gd name="connsiteX13" fmla="*/ 838200 w 4197350"/>
                      <a:gd name="connsiteY13" fmla="*/ 308768 h 5385592"/>
                      <a:gd name="connsiteX14" fmla="*/ 1024731 w 4197350"/>
                      <a:gd name="connsiteY14" fmla="*/ 122237 h 5385592"/>
                      <a:gd name="connsiteX15" fmla="*/ 1593335 w 4197350"/>
                      <a:gd name="connsiteY15" fmla="*/ 122237 h 5385592"/>
                      <a:gd name="connsiteX16" fmla="*/ 1643640 w 4197350"/>
                      <a:gd name="connsiteY16" fmla="*/ 119263 h 5385592"/>
                      <a:gd name="connsiteX17" fmla="*/ 2098675 w 4197350"/>
                      <a:gd name="connsiteY17" fmla="*/ 0 h 538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97350" h="5385592">
                        <a:moveTo>
                          <a:pt x="2098675" y="0"/>
                        </a:moveTo>
                        <a:cubicBezTo>
                          <a:pt x="2337382" y="0"/>
                          <a:pt x="2367220" y="95411"/>
                          <a:pt x="2553710" y="119263"/>
                        </a:cubicBezTo>
                        <a:lnTo>
                          <a:pt x="2604015" y="122237"/>
                        </a:lnTo>
                        <a:lnTo>
                          <a:pt x="3172619" y="122237"/>
                        </a:lnTo>
                        <a:cubicBezTo>
                          <a:pt x="3275637" y="122237"/>
                          <a:pt x="3359150" y="205750"/>
                          <a:pt x="3359150" y="308768"/>
                        </a:cubicBezTo>
                        <a:lnTo>
                          <a:pt x="3965111" y="308768"/>
                        </a:lnTo>
                        <a:cubicBezTo>
                          <a:pt x="4093373" y="308768"/>
                          <a:pt x="4197350" y="412745"/>
                          <a:pt x="4197350" y="541007"/>
                        </a:cubicBezTo>
                        <a:lnTo>
                          <a:pt x="4197350" y="5153353"/>
                        </a:lnTo>
                        <a:cubicBezTo>
                          <a:pt x="4197350" y="5281615"/>
                          <a:pt x="4093373" y="5385592"/>
                          <a:pt x="3965111" y="5385592"/>
                        </a:cubicBezTo>
                        <a:lnTo>
                          <a:pt x="232239" y="5385592"/>
                        </a:lnTo>
                        <a:cubicBezTo>
                          <a:pt x="103977" y="5385592"/>
                          <a:pt x="0" y="5281615"/>
                          <a:pt x="0" y="5153353"/>
                        </a:cubicBezTo>
                        <a:lnTo>
                          <a:pt x="0" y="541007"/>
                        </a:lnTo>
                        <a:cubicBezTo>
                          <a:pt x="0" y="412745"/>
                          <a:pt x="103977" y="308768"/>
                          <a:pt x="232239" y="308768"/>
                        </a:cubicBezTo>
                        <a:lnTo>
                          <a:pt x="838200" y="308768"/>
                        </a:lnTo>
                        <a:cubicBezTo>
                          <a:pt x="838200" y="205750"/>
                          <a:pt x="921713" y="122237"/>
                          <a:pt x="1024731" y="122237"/>
                        </a:cubicBezTo>
                        <a:lnTo>
                          <a:pt x="1593335" y="122237"/>
                        </a:lnTo>
                        <a:lnTo>
                          <a:pt x="1643640" y="119263"/>
                        </a:lnTo>
                        <a:cubicBezTo>
                          <a:pt x="1830130" y="95411"/>
                          <a:pt x="1859968" y="0"/>
                          <a:pt x="20986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2903B9F0-E62C-9DAD-AEF9-5427FCD48B6F}"/>
                      </a:ext>
                    </a:extLst>
                  </p:cNvPr>
                  <p:cNvSpPr/>
                  <p:nvPr/>
                </p:nvSpPr>
                <p:spPr>
                  <a:xfrm>
                    <a:off x="8302181" y="1828919"/>
                    <a:ext cx="1562989" cy="307085"/>
                  </a:xfrm>
                  <a:custGeom>
                    <a:avLst/>
                    <a:gdLst>
                      <a:gd name="connsiteX0" fmla="*/ 1260475 w 2520950"/>
                      <a:gd name="connsiteY0" fmla="*/ 0 h 495299"/>
                      <a:gd name="connsiteX1" fmla="*/ 1715510 w 2520950"/>
                      <a:gd name="connsiteY1" fmla="*/ 119263 h 495299"/>
                      <a:gd name="connsiteX2" fmla="*/ 1765813 w 2520950"/>
                      <a:gd name="connsiteY2" fmla="*/ 122237 h 495299"/>
                      <a:gd name="connsiteX3" fmla="*/ 2334419 w 2520950"/>
                      <a:gd name="connsiteY3" fmla="*/ 122237 h 495299"/>
                      <a:gd name="connsiteX4" fmla="*/ 2520950 w 2520950"/>
                      <a:gd name="connsiteY4" fmla="*/ 308768 h 495299"/>
                      <a:gd name="connsiteX5" fmla="*/ 2334419 w 2520950"/>
                      <a:gd name="connsiteY5" fmla="*/ 495299 h 495299"/>
                      <a:gd name="connsiteX6" fmla="*/ 186531 w 2520950"/>
                      <a:gd name="connsiteY6" fmla="*/ 495299 h 495299"/>
                      <a:gd name="connsiteX7" fmla="*/ 0 w 2520950"/>
                      <a:gd name="connsiteY7" fmla="*/ 308768 h 495299"/>
                      <a:gd name="connsiteX8" fmla="*/ 186531 w 2520950"/>
                      <a:gd name="connsiteY8" fmla="*/ 122237 h 495299"/>
                      <a:gd name="connsiteX9" fmla="*/ 755137 w 2520950"/>
                      <a:gd name="connsiteY9" fmla="*/ 122237 h 495299"/>
                      <a:gd name="connsiteX10" fmla="*/ 805440 w 2520950"/>
                      <a:gd name="connsiteY10" fmla="*/ 119263 h 495299"/>
                      <a:gd name="connsiteX11" fmla="*/ 1260475 w 2520950"/>
                      <a:gd name="connsiteY11" fmla="*/ 0 h 49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20950" h="495299">
                        <a:moveTo>
                          <a:pt x="1260475" y="0"/>
                        </a:moveTo>
                        <a:cubicBezTo>
                          <a:pt x="1499182" y="0"/>
                          <a:pt x="1529020" y="95411"/>
                          <a:pt x="1715510" y="119263"/>
                        </a:cubicBezTo>
                        <a:lnTo>
                          <a:pt x="1765813" y="122237"/>
                        </a:lnTo>
                        <a:lnTo>
                          <a:pt x="2334419" y="122237"/>
                        </a:lnTo>
                        <a:cubicBezTo>
                          <a:pt x="2437437" y="122237"/>
                          <a:pt x="2520950" y="205750"/>
                          <a:pt x="2520950" y="308768"/>
                        </a:cubicBezTo>
                        <a:cubicBezTo>
                          <a:pt x="2520950" y="411786"/>
                          <a:pt x="2437437" y="495299"/>
                          <a:pt x="2334419" y="495299"/>
                        </a:cubicBezTo>
                        <a:lnTo>
                          <a:pt x="186531" y="495299"/>
                        </a:lnTo>
                        <a:cubicBezTo>
                          <a:pt x="83513" y="495299"/>
                          <a:pt x="0" y="411786"/>
                          <a:pt x="0" y="308768"/>
                        </a:cubicBezTo>
                        <a:cubicBezTo>
                          <a:pt x="0" y="205750"/>
                          <a:pt x="83513" y="122237"/>
                          <a:pt x="186531" y="122237"/>
                        </a:cubicBezTo>
                        <a:lnTo>
                          <a:pt x="755137" y="122237"/>
                        </a:lnTo>
                        <a:lnTo>
                          <a:pt x="805440" y="119263"/>
                        </a:lnTo>
                        <a:cubicBezTo>
                          <a:pt x="991930" y="95411"/>
                          <a:pt x="1021768" y="0"/>
                          <a:pt x="12604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57FD9FEC-4E6B-3744-14D9-C4C40A0E1A8C}"/>
                      </a:ext>
                    </a:extLst>
                  </p:cNvPr>
                  <p:cNvSpPr/>
                  <p:nvPr/>
                </p:nvSpPr>
                <p:spPr>
                  <a:xfrm>
                    <a:off x="8302181" y="1828919"/>
                    <a:ext cx="1562989" cy="621846"/>
                  </a:xfrm>
                  <a:custGeom>
                    <a:avLst/>
                    <a:gdLst>
                      <a:gd name="connsiteX0" fmla="*/ 1260475 w 2520950"/>
                      <a:gd name="connsiteY0" fmla="*/ 0 h 495299"/>
                      <a:gd name="connsiteX1" fmla="*/ 1715510 w 2520950"/>
                      <a:gd name="connsiteY1" fmla="*/ 119263 h 495299"/>
                      <a:gd name="connsiteX2" fmla="*/ 1765813 w 2520950"/>
                      <a:gd name="connsiteY2" fmla="*/ 122237 h 495299"/>
                      <a:gd name="connsiteX3" fmla="*/ 2334419 w 2520950"/>
                      <a:gd name="connsiteY3" fmla="*/ 122237 h 495299"/>
                      <a:gd name="connsiteX4" fmla="*/ 2520950 w 2520950"/>
                      <a:gd name="connsiteY4" fmla="*/ 308768 h 495299"/>
                      <a:gd name="connsiteX5" fmla="*/ 2334419 w 2520950"/>
                      <a:gd name="connsiteY5" fmla="*/ 495299 h 495299"/>
                      <a:gd name="connsiteX6" fmla="*/ 186531 w 2520950"/>
                      <a:gd name="connsiteY6" fmla="*/ 495299 h 495299"/>
                      <a:gd name="connsiteX7" fmla="*/ 0 w 2520950"/>
                      <a:gd name="connsiteY7" fmla="*/ 308768 h 495299"/>
                      <a:gd name="connsiteX8" fmla="*/ 186531 w 2520950"/>
                      <a:gd name="connsiteY8" fmla="*/ 122237 h 495299"/>
                      <a:gd name="connsiteX9" fmla="*/ 755137 w 2520950"/>
                      <a:gd name="connsiteY9" fmla="*/ 122237 h 495299"/>
                      <a:gd name="connsiteX10" fmla="*/ 805440 w 2520950"/>
                      <a:gd name="connsiteY10" fmla="*/ 119263 h 495299"/>
                      <a:gd name="connsiteX11" fmla="*/ 1260475 w 2520950"/>
                      <a:gd name="connsiteY11" fmla="*/ 0 h 495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20950" h="495299">
                        <a:moveTo>
                          <a:pt x="1260475" y="0"/>
                        </a:moveTo>
                        <a:cubicBezTo>
                          <a:pt x="1499182" y="0"/>
                          <a:pt x="1529020" y="95411"/>
                          <a:pt x="1715510" y="119263"/>
                        </a:cubicBezTo>
                        <a:lnTo>
                          <a:pt x="1765813" y="122237"/>
                        </a:lnTo>
                        <a:lnTo>
                          <a:pt x="2334419" y="122237"/>
                        </a:lnTo>
                        <a:cubicBezTo>
                          <a:pt x="2437437" y="122237"/>
                          <a:pt x="2520950" y="205750"/>
                          <a:pt x="2520950" y="308768"/>
                        </a:cubicBezTo>
                        <a:cubicBezTo>
                          <a:pt x="2520950" y="411786"/>
                          <a:pt x="2437437" y="495299"/>
                          <a:pt x="2334419" y="495299"/>
                        </a:cubicBezTo>
                        <a:lnTo>
                          <a:pt x="186531" y="495299"/>
                        </a:lnTo>
                        <a:cubicBezTo>
                          <a:pt x="83513" y="495299"/>
                          <a:pt x="0" y="411786"/>
                          <a:pt x="0" y="308768"/>
                        </a:cubicBezTo>
                        <a:cubicBezTo>
                          <a:pt x="0" y="205750"/>
                          <a:pt x="83513" y="122237"/>
                          <a:pt x="186531" y="122237"/>
                        </a:cubicBezTo>
                        <a:lnTo>
                          <a:pt x="755137" y="122237"/>
                        </a:lnTo>
                        <a:lnTo>
                          <a:pt x="805440" y="119263"/>
                        </a:lnTo>
                        <a:cubicBezTo>
                          <a:pt x="991930" y="95411"/>
                          <a:pt x="1021768" y="0"/>
                          <a:pt x="126047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chemeClr val="accent1">
                          <a:lumMod val="75000"/>
                          <a:lumOff val="25000"/>
                        </a:schemeClr>
                      </a:gs>
                      <a:gs pos="98000">
                        <a:schemeClr val="accent1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842" cap="flat"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98000">
                          <a:schemeClr val="accent3">
                            <a:lumMod val="60000"/>
                            <a:lumOff val="40000"/>
                          </a:schemeClr>
                        </a:gs>
                        <a:gs pos="77876">
                          <a:schemeClr val="accent3">
                            <a:lumMod val="20000"/>
                            <a:lumOff val="80000"/>
                          </a:schemeClr>
                        </a:gs>
                        <a:gs pos="61062">
                          <a:schemeClr val="accent3">
                            <a:lumMod val="60000"/>
                            <a:lumOff val="40000"/>
                          </a:schemeClr>
                        </a:gs>
                        <a:gs pos="41593">
                          <a:schemeClr val="accent3">
                            <a:lumMod val="20000"/>
                            <a:lumOff val="80000"/>
                          </a:schemeClr>
                        </a:gs>
                        <a:gs pos="23000">
                          <a:schemeClr val="accent3">
                            <a:lumMod val="60000"/>
                            <a:lumOff val="40000"/>
                          </a:schemeClr>
                        </a:gs>
                      </a:gsLst>
                      <a:lin ang="5400000" scaled="1"/>
                    </a:gradFill>
                    <a:prstDash val="solid"/>
                    <a:miter/>
                  </a:ln>
                  <a:effectLst/>
                </p:spPr>
                <p:txBody>
                  <a:bodyPr lIns="56693" tIns="28346" rIns="56693" bIns="28346" rtlCol="0" anchor="ctr">
                    <a:noAutofit/>
                  </a:bodyPr>
                  <a:lstStyle/>
                  <a:p>
                    <a:endParaRPr lang="zh-CN" altLang="en-US" sz="1116" dirty="0">
                      <a:solidFill>
                        <a:schemeClr val="tx1"/>
                      </a:solidFill>
                      <a:latin typeface="思源黑体 CN Regular" panose="020B0500000000000000" pitchFamily="34" charset="-122"/>
                    </a:endParaRPr>
                  </a:p>
                </p:txBody>
              </p:sp>
            </p:grpSp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C1CC7C32-4B6B-3020-ECD1-45917805AE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3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40907" y="3799813"/>
                  <a:ext cx="2602355" cy="3127254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4219B485-3D28-803E-122F-F4E55C62E3C1}"/>
                  </a:ext>
                </a:extLst>
              </p:cNvPr>
              <p:cNvSpPr txBox="1"/>
              <p:nvPr/>
            </p:nvSpPr>
            <p:spPr>
              <a:xfrm>
                <a:off x="8348966" y="2501569"/>
                <a:ext cx="15794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1">
                <a:no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现场组</a:t>
                </a: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63B1EDF2-DCE4-637F-B2E3-22F2E0FD3BE3}"/>
                </a:ext>
              </a:extLst>
            </p:cNvPr>
            <p:cNvGrpSpPr/>
            <p:nvPr/>
          </p:nvGrpSpPr>
          <p:grpSpPr>
            <a:xfrm>
              <a:off x="7957692" y="5285640"/>
              <a:ext cx="2602358" cy="311810"/>
              <a:chOff x="1633556" y="5285640"/>
              <a:chExt cx="2602358" cy="311810"/>
            </a:xfrm>
          </p:grpSpPr>
          <p:sp>
            <p:nvSpPr>
              <p:cNvPr id="80" name="图形 14">
                <a:extLst>
                  <a:ext uri="{FF2B5EF4-FFF2-40B4-BE49-F238E27FC236}">
                    <a16:creationId xmlns:a16="http://schemas.microsoft.com/office/drawing/2014/main" id="{AD108DED-7413-603F-0AF3-FAEE26EFA709}"/>
                  </a:ext>
                </a:extLst>
              </p:cNvPr>
              <p:cNvSpPr/>
              <p:nvPr/>
            </p:nvSpPr>
            <p:spPr>
              <a:xfrm flipH="1">
                <a:off x="1633556" y="5285640"/>
                <a:ext cx="788562" cy="311810"/>
              </a:xfrm>
              <a:custGeom>
                <a:avLst/>
                <a:gdLst>
                  <a:gd name="connsiteX0" fmla="*/ 4474440 w 4489963"/>
                  <a:gd name="connsiteY0" fmla="*/ 895590 h 1775414"/>
                  <a:gd name="connsiteX1" fmla="*/ 4427101 w 4489963"/>
                  <a:gd name="connsiteY1" fmla="*/ 894257 h 1775414"/>
                  <a:gd name="connsiteX2" fmla="*/ 4014668 w 4489963"/>
                  <a:gd name="connsiteY2" fmla="*/ 973505 h 1775414"/>
                  <a:gd name="connsiteX3" fmla="*/ 3722346 w 4489963"/>
                  <a:gd name="connsiteY3" fmla="*/ 754430 h 1775414"/>
                  <a:gd name="connsiteX4" fmla="*/ 3660243 w 4489963"/>
                  <a:gd name="connsiteY4" fmla="*/ 610221 h 1775414"/>
                  <a:gd name="connsiteX5" fmla="*/ 3563850 w 4489963"/>
                  <a:gd name="connsiteY5" fmla="*/ 442867 h 1775414"/>
                  <a:gd name="connsiteX6" fmla="*/ 3263145 w 4489963"/>
                  <a:gd name="connsiteY6" fmla="*/ 361333 h 1775414"/>
                  <a:gd name="connsiteX7" fmla="*/ 3099220 w 4489963"/>
                  <a:gd name="connsiteY7" fmla="*/ 477443 h 1775414"/>
                  <a:gd name="connsiteX8" fmla="*/ 3033879 w 4489963"/>
                  <a:gd name="connsiteY8" fmla="*/ 407910 h 1775414"/>
                  <a:gd name="connsiteX9" fmla="*/ 2949963 w 4489963"/>
                  <a:gd name="connsiteY9" fmla="*/ 378478 h 1775414"/>
                  <a:gd name="connsiteX10" fmla="*/ 2803374 w 4489963"/>
                  <a:gd name="connsiteY10" fmla="*/ 75964 h 1775414"/>
                  <a:gd name="connsiteX11" fmla="*/ 2375034 w 4489963"/>
                  <a:gd name="connsiteY11" fmla="*/ 51675 h 1775414"/>
                  <a:gd name="connsiteX12" fmla="*/ 2191678 w 4489963"/>
                  <a:gd name="connsiteY12" fmla="*/ 276561 h 1775414"/>
                  <a:gd name="connsiteX13" fmla="*/ 1934122 w 4489963"/>
                  <a:gd name="connsiteY13" fmla="*/ 297706 h 1775414"/>
                  <a:gd name="connsiteX14" fmla="*/ 1852874 w 4489963"/>
                  <a:gd name="connsiteY14" fmla="*/ 470966 h 1775414"/>
                  <a:gd name="connsiteX15" fmla="*/ 1525881 w 4489963"/>
                  <a:gd name="connsiteY15" fmla="*/ 510495 h 1775414"/>
                  <a:gd name="connsiteX16" fmla="*/ 1502259 w 4489963"/>
                  <a:gd name="connsiteY16" fmla="*/ 527830 h 1775414"/>
                  <a:gd name="connsiteX17" fmla="*/ 1341096 w 4489963"/>
                  <a:gd name="connsiteY17" fmla="*/ 407244 h 1775414"/>
                  <a:gd name="connsiteX18" fmla="*/ 1340524 w 4489963"/>
                  <a:gd name="connsiteY18" fmla="*/ 407148 h 1775414"/>
                  <a:gd name="connsiteX19" fmla="*/ 1313092 w 4489963"/>
                  <a:gd name="connsiteY19" fmla="*/ 263321 h 1775414"/>
                  <a:gd name="connsiteX20" fmla="*/ 837890 w 4489963"/>
                  <a:gd name="connsiteY20" fmla="*/ 43008 h 1775414"/>
                  <a:gd name="connsiteX21" fmla="*/ 582620 w 4489963"/>
                  <a:gd name="connsiteY21" fmla="*/ 296277 h 1775414"/>
                  <a:gd name="connsiteX22" fmla="*/ 353829 w 4489963"/>
                  <a:gd name="connsiteY22" fmla="*/ 225983 h 1775414"/>
                  <a:gd name="connsiteX23" fmla="*/ 1119 w 4489963"/>
                  <a:gd name="connsiteY23" fmla="*/ 741381 h 1775414"/>
                  <a:gd name="connsiteX24" fmla="*/ 175426 w 4489963"/>
                  <a:gd name="connsiteY24" fmla="*/ 1087329 h 1775414"/>
                  <a:gd name="connsiteX25" fmla="*/ 138850 w 4489963"/>
                  <a:gd name="connsiteY25" fmla="*/ 1373364 h 1775414"/>
                  <a:gd name="connsiteX26" fmla="*/ 332779 w 4489963"/>
                  <a:gd name="connsiteY26" fmla="*/ 1490331 h 1775414"/>
                  <a:gd name="connsiteX27" fmla="*/ 530328 w 4489963"/>
                  <a:gd name="connsiteY27" fmla="*/ 1440135 h 1775414"/>
                  <a:gd name="connsiteX28" fmla="*/ 632626 w 4489963"/>
                  <a:gd name="connsiteY28" fmla="*/ 1596726 h 1775414"/>
                  <a:gd name="connsiteX29" fmla="*/ 774263 w 4489963"/>
                  <a:gd name="connsiteY29" fmla="*/ 1640731 h 1775414"/>
                  <a:gd name="connsiteX30" fmla="*/ 865512 w 4489963"/>
                  <a:gd name="connsiteY30" fmla="*/ 1623396 h 1775414"/>
                  <a:gd name="connsiteX31" fmla="*/ 903517 w 4489963"/>
                  <a:gd name="connsiteY31" fmla="*/ 1658829 h 1775414"/>
                  <a:gd name="connsiteX32" fmla="*/ 1263467 w 4489963"/>
                  <a:gd name="connsiteY32" fmla="*/ 1775415 h 1775414"/>
                  <a:gd name="connsiteX33" fmla="*/ 1391578 w 4489963"/>
                  <a:gd name="connsiteY33" fmla="*/ 1763508 h 1775414"/>
                  <a:gd name="connsiteX34" fmla="*/ 1701236 w 4489963"/>
                  <a:gd name="connsiteY34" fmla="*/ 1566912 h 1775414"/>
                  <a:gd name="connsiteX35" fmla="*/ 1812202 w 4489963"/>
                  <a:gd name="connsiteY35" fmla="*/ 1650066 h 1775414"/>
                  <a:gd name="connsiteX36" fmla="*/ 2159769 w 4489963"/>
                  <a:gd name="connsiteY36" fmla="*/ 1583867 h 1775414"/>
                  <a:gd name="connsiteX37" fmla="*/ 2191583 w 4489963"/>
                  <a:gd name="connsiteY37" fmla="*/ 1614823 h 1775414"/>
                  <a:gd name="connsiteX38" fmla="*/ 2331791 w 4489963"/>
                  <a:gd name="connsiteY38" fmla="*/ 1663210 h 1775414"/>
                  <a:gd name="connsiteX39" fmla="*/ 2482667 w 4489963"/>
                  <a:gd name="connsiteY39" fmla="*/ 1607298 h 1775414"/>
                  <a:gd name="connsiteX40" fmla="*/ 2853951 w 4489963"/>
                  <a:gd name="connsiteY40" fmla="*/ 1754745 h 1775414"/>
                  <a:gd name="connsiteX41" fmla="*/ 3061025 w 4489963"/>
                  <a:gd name="connsiteY41" fmla="*/ 1718169 h 1775414"/>
                  <a:gd name="connsiteX42" fmla="*/ 3466123 w 4489963"/>
                  <a:gd name="connsiteY42" fmla="*/ 1224774 h 1775414"/>
                  <a:gd name="connsiteX43" fmla="*/ 3655671 w 4489963"/>
                  <a:gd name="connsiteY43" fmla="*/ 1289830 h 1775414"/>
                  <a:gd name="connsiteX44" fmla="*/ 3868269 w 4489963"/>
                  <a:gd name="connsiteY44" fmla="*/ 1316595 h 1775414"/>
                  <a:gd name="connsiteX45" fmla="*/ 4239363 w 4489963"/>
                  <a:gd name="connsiteY45" fmla="*/ 1213059 h 1775414"/>
                  <a:gd name="connsiteX46" fmla="*/ 4453294 w 4489963"/>
                  <a:gd name="connsiteY46" fmla="*/ 1002747 h 1775414"/>
                  <a:gd name="connsiteX47" fmla="*/ 4474440 w 4489963"/>
                  <a:gd name="connsiteY47" fmla="*/ 895590 h 1775414"/>
                  <a:gd name="connsiteX48" fmla="*/ 1843825 w 4489963"/>
                  <a:gd name="connsiteY48" fmla="*/ 1574913 h 1775414"/>
                  <a:gd name="connsiteX49" fmla="*/ 1737717 w 4489963"/>
                  <a:gd name="connsiteY49" fmla="*/ 1477473 h 1775414"/>
                  <a:gd name="connsiteX50" fmla="*/ 1703998 w 4489963"/>
                  <a:gd name="connsiteY50" fmla="*/ 1457280 h 1775414"/>
                  <a:gd name="connsiteX51" fmla="*/ 1668851 w 4489963"/>
                  <a:gd name="connsiteY51" fmla="*/ 1474996 h 1775414"/>
                  <a:gd name="connsiteX52" fmla="*/ 1372052 w 4489963"/>
                  <a:gd name="connsiteY52" fmla="*/ 1684356 h 1775414"/>
                  <a:gd name="connsiteX53" fmla="*/ 954857 w 4489963"/>
                  <a:gd name="connsiteY53" fmla="*/ 1595583 h 1775414"/>
                  <a:gd name="connsiteX54" fmla="*/ 800647 w 4489963"/>
                  <a:gd name="connsiteY54" fmla="*/ 1197057 h 1775414"/>
                  <a:gd name="connsiteX55" fmla="*/ 951333 w 4489963"/>
                  <a:gd name="connsiteY55" fmla="*/ 960646 h 1775414"/>
                  <a:gd name="connsiteX56" fmla="*/ 1249084 w 4489963"/>
                  <a:gd name="connsiteY56" fmla="*/ 1023416 h 1775414"/>
                  <a:gd name="connsiteX57" fmla="*/ 1300424 w 4489963"/>
                  <a:gd name="connsiteY57" fmla="*/ 1175054 h 1775414"/>
                  <a:gd name="connsiteX58" fmla="*/ 1165740 w 4489963"/>
                  <a:gd name="connsiteY58" fmla="*/ 1291164 h 1775414"/>
                  <a:gd name="connsiteX59" fmla="*/ 1140404 w 4489963"/>
                  <a:gd name="connsiteY59" fmla="*/ 1342884 h 1775414"/>
                  <a:gd name="connsiteX60" fmla="*/ 1192125 w 4489963"/>
                  <a:gd name="connsiteY60" fmla="*/ 1368221 h 1775414"/>
                  <a:gd name="connsiteX61" fmla="*/ 1378053 w 4489963"/>
                  <a:gd name="connsiteY61" fmla="*/ 1199914 h 1775414"/>
                  <a:gd name="connsiteX62" fmla="*/ 1309949 w 4489963"/>
                  <a:gd name="connsiteY62" fmla="*/ 969123 h 1775414"/>
                  <a:gd name="connsiteX63" fmla="*/ 913995 w 4489963"/>
                  <a:gd name="connsiteY63" fmla="*/ 888161 h 1775414"/>
                  <a:gd name="connsiteX64" fmla="*/ 719589 w 4489963"/>
                  <a:gd name="connsiteY64" fmla="*/ 1188675 h 1775414"/>
                  <a:gd name="connsiteX65" fmla="*/ 811315 w 4489963"/>
                  <a:gd name="connsiteY65" fmla="*/ 1554911 h 1775414"/>
                  <a:gd name="connsiteX66" fmla="*/ 679013 w 4489963"/>
                  <a:gd name="connsiteY66" fmla="*/ 1529670 h 1775414"/>
                  <a:gd name="connsiteX67" fmla="*/ 609385 w 4489963"/>
                  <a:gd name="connsiteY67" fmla="*/ 1360696 h 1775414"/>
                  <a:gd name="connsiteX68" fmla="*/ 586620 w 4489963"/>
                  <a:gd name="connsiteY68" fmla="*/ 1316881 h 1775414"/>
                  <a:gd name="connsiteX69" fmla="*/ 538329 w 4489963"/>
                  <a:gd name="connsiteY69" fmla="*/ 1327073 h 1775414"/>
                  <a:gd name="connsiteX70" fmla="*/ 342590 w 4489963"/>
                  <a:gd name="connsiteY70" fmla="*/ 1409274 h 1775414"/>
                  <a:gd name="connsiteX71" fmla="*/ 209811 w 4489963"/>
                  <a:gd name="connsiteY71" fmla="*/ 1333264 h 1775414"/>
                  <a:gd name="connsiteX72" fmla="*/ 261627 w 4489963"/>
                  <a:gd name="connsiteY72" fmla="*/ 1112856 h 1775414"/>
                  <a:gd name="connsiteX73" fmla="*/ 273915 w 4489963"/>
                  <a:gd name="connsiteY73" fmla="*/ 1081804 h 1775414"/>
                  <a:gd name="connsiteX74" fmla="*/ 258865 w 4489963"/>
                  <a:gd name="connsiteY74" fmla="*/ 1051991 h 1775414"/>
                  <a:gd name="connsiteX75" fmla="*/ 82367 w 4489963"/>
                  <a:gd name="connsiteY75" fmla="*/ 735666 h 1775414"/>
                  <a:gd name="connsiteX76" fmla="*/ 360973 w 4489963"/>
                  <a:gd name="connsiteY76" fmla="*/ 307041 h 1775414"/>
                  <a:gd name="connsiteX77" fmla="*/ 578143 w 4489963"/>
                  <a:gd name="connsiteY77" fmla="*/ 396957 h 1775414"/>
                  <a:gd name="connsiteX78" fmla="*/ 618529 w 4489963"/>
                  <a:gd name="connsiteY78" fmla="*/ 405529 h 1775414"/>
                  <a:gd name="connsiteX79" fmla="*/ 645675 w 4489963"/>
                  <a:gd name="connsiteY79" fmla="*/ 374382 h 1775414"/>
                  <a:gd name="connsiteX80" fmla="*/ 863036 w 4489963"/>
                  <a:gd name="connsiteY80" fmla="*/ 120255 h 1775414"/>
                  <a:gd name="connsiteX81" fmla="*/ 1236511 w 4489963"/>
                  <a:gd name="connsiteY81" fmla="*/ 291610 h 1775414"/>
                  <a:gd name="connsiteX82" fmla="*/ 1258419 w 4489963"/>
                  <a:gd name="connsiteY82" fmla="*/ 410482 h 1775414"/>
                  <a:gd name="connsiteX83" fmla="*/ 1119830 w 4489963"/>
                  <a:gd name="connsiteY83" fmla="*/ 497731 h 1775414"/>
                  <a:gd name="connsiteX84" fmla="*/ 1128021 w 4489963"/>
                  <a:gd name="connsiteY84" fmla="*/ 554786 h 1775414"/>
                  <a:gd name="connsiteX85" fmla="*/ 1185076 w 4489963"/>
                  <a:gd name="connsiteY85" fmla="*/ 546594 h 1775414"/>
                  <a:gd name="connsiteX86" fmla="*/ 1330142 w 4489963"/>
                  <a:gd name="connsiteY86" fmla="*/ 487730 h 1775414"/>
                  <a:gd name="connsiteX87" fmla="*/ 1428916 w 4489963"/>
                  <a:gd name="connsiteY87" fmla="*/ 562882 h 1775414"/>
                  <a:gd name="connsiteX88" fmla="*/ 1446252 w 4489963"/>
                  <a:gd name="connsiteY88" fmla="*/ 582694 h 1775414"/>
                  <a:gd name="connsiteX89" fmla="*/ 1359384 w 4489963"/>
                  <a:gd name="connsiteY89" fmla="*/ 875493 h 1775414"/>
                  <a:gd name="connsiteX90" fmla="*/ 1599033 w 4489963"/>
                  <a:gd name="connsiteY90" fmla="*/ 1175911 h 1775414"/>
                  <a:gd name="connsiteX91" fmla="*/ 1819727 w 4489963"/>
                  <a:gd name="connsiteY91" fmla="*/ 1226108 h 1775414"/>
                  <a:gd name="connsiteX92" fmla="*/ 1943933 w 4489963"/>
                  <a:gd name="connsiteY92" fmla="*/ 1211630 h 1775414"/>
                  <a:gd name="connsiteX93" fmla="*/ 1942885 w 4489963"/>
                  <a:gd name="connsiteY93" fmla="*/ 1255540 h 1775414"/>
                  <a:gd name="connsiteX94" fmla="*/ 2000892 w 4489963"/>
                  <a:gd name="connsiteY94" fmla="*/ 1364125 h 1775414"/>
                  <a:gd name="connsiteX95" fmla="*/ 2109477 w 4489963"/>
                  <a:gd name="connsiteY95" fmla="*/ 1397463 h 1775414"/>
                  <a:gd name="connsiteX96" fmla="*/ 2118907 w 4489963"/>
                  <a:gd name="connsiteY96" fmla="*/ 1511382 h 1775414"/>
                  <a:gd name="connsiteX97" fmla="*/ 1843825 w 4489963"/>
                  <a:gd name="connsiteY97" fmla="*/ 1574913 h 1775414"/>
                  <a:gd name="connsiteX98" fmla="*/ 4194310 w 4489963"/>
                  <a:gd name="connsiteY98" fmla="*/ 1140764 h 1775414"/>
                  <a:gd name="connsiteX99" fmla="*/ 3941802 w 4489963"/>
                  <a:gd name="connsiteY99" fmla="*/ 1226394 h 1775414"/>
                  <a:gd name="connsiteX100" fmla="*/ 3581280 w 4489963"/>
                  <a:gd name="connsiteY100" fmla="*/ 1183626 h 1775414"/>
                  <a:gd name="connsiteX101" fmla="*/ 3474124 w 4489963"/>
                  <a:gd name="connsiteY101" fmla="*/ 1138002 h 1775414"/>
                  <a:gd name="connsiteX102" fmla="*/ 3473076 w 4489963"/>
                  <a:gd name="connsiteY102" fmla="*/ 1084566 h 1775414"/>
                  <a:gd name="connsiteX103" fmla="*/ 3429833 w 4489963"/>
                  <a:gd name="connsiteY103" fmla="*/ 1046466 h 1775414"/>
                  <a:gd name="connsiteX104" fmla="*/ 3391733 w 4489963"/>
                  <a:gd name="connsiteY104" fmla="*/ 1089710 h 1775414"/>
                  <a:gd name="connsiteX105" fmla="*/ 3033593 w 4489963"/>
                  <a:gd name="connsiteY105" fmla="*/ 1641398 h 1775414"/>
                  <a:gd name="connsiteX106" fmla="*/ 2492192 w 4489963"/>
                  <a:gd name="connsiteY106" fmla="*/ 1493189 h 1775414"/>
                  <a:gd name="connsiteX107" fmla="*/ 2444376 w 4489963"/>
                  <a:gd name="connsiteY107" fmla="*/ 1085995 h 1775414"/>
                  <a:gd name="connsiteX108" fmla="*/ 2568487 w 4489963"/>
                  <a:gd name="connsiteY108" fmla="*/ 927975 h 1775414"/>
                  <a:gd name="connsiteX109" fmla="*/ 2802421 w 4489963"/>
                  <a:gd name="connsiteY109" fmla="*/ 961789 h 1775414"/>
                  <a:gd name="connsiteX110" fmla="*/ 2908625 w 4489963"/>
                  <a:gd name="connsiteY110" fmla="*/ 1140002 h 1775414"/>
                  <a:gd name="connsiteX111" fmla="*/ 2771941 w 4489963"/>
                  <a:gd name="connsiteY111" fmla="*/ 1269542 h 1775414"/>
                  <a:gd name="connsiteX112" fmla="*/ 2751462 w 4489963"/>
                  <a:gd name="connsiteY112" fmla="*/ 1323453 h 1775414"/>
                  <a:gd name="connsiteX113" fmla="*/ 2805374 w 4489963"/>
                  <a:gd name="connsiteY113" fmla="*/ 1343932 h 1775414"/>
                  <a:gd name="connsiteX114" fmla="*/ 2988254 w 4489963"/>
                  <a:gd name="connsiteY114" fmla="*/ 1157528 h 1775414"/>
                  <a:gd name="connsiteX115" fmla="*/ 2847475 w 4489963"/>
                  <a:gd name="connsiteY115" fmla="*/ 893876 h 1775414"/>
                  <a:gd name="connsiteX116" fmla="*/ 2533626 w 4489963"/>
                  <a:gd name="connsiteY116" fmla="*/ 854252 h 1775414"/>
                  <a:gd name="connsiteX117" fmla="*/ 2367891 w 4489963"/>
                  <a:gd name="connsiteY117" fmla="*/ 1057801 h 1775414"/>
                  <a:gd name="connsiteX118" fmla="*/ 2425612 w 4489963"/>
                  <a:gd name="connsiteY118" fmla="*/ 1540147 h 1775414"/>
                  <a:gd name="connsiteX119" fmla="*/ 2429708 w 4489963"/>
                  <a:gd name="connsiteY119" fmla="*/ 1545481 h 1775414"/>
                  <a:gd name="connsiteX120" fmla="*/ 2242256 w 4489963"/>
                  <a:gd name="connsiteY120" fmla="*/ 1550910 h 1775414"/>
                  <a:gd name="connsiteX121" fmla="*/ 2205108 w 4489963"/>
                  <a:gd name="connsiteY121" fmla="*/ 1506048 h 1775414"/>
                  <a:gd name="connsiteX122" fmla="*/ 2204727 w 4489963"/>
                  <a:gd name="connsiteY122" fmla="*/ 1505286 h 1775414"/>
                  <a:gd name="connsiteX123" fmla="*/ 2212824 w 4489963"/>
                  <a:gd name="connsiteY123" fmla="*/ 1353457 h 1775414"/>
                  <a:gd name="connsiteX124" fmla="*/ 2207204 w 4489963"/>
                  <a:gd name="connsiteY124" fmla="*/ 1301451 h 1775414"/>
                  <a:gd name="connsiteX125" fmla="*/ 2155007 w 4489963"/>
                  <a:gd name="connsiteY125" fmla="*/ 1297831 h 1775414"/>
                  <a:gd name="connsiteX126" fmla="*/ 2051661 w 4489963"/>
                  <a:gd name="connsiteY126" fmla="*/ 1300498 h 1775414"/>
                  <a:gd name="connsiteX127" fmla="*/ 2023943 w 4489963"/>
                  <a:gd name="connsiteY127" fmla="*/ 1246968 h 1775414"/>
                  <a:gd name="connsiteX128" fmla="*/ 2043469 w 4489963"/>
                  <a:gd name="connsiteY128" fmla="*/ 1179054 h 1775414"/>
                  <a:gd name="connsiteX129" fmla="*/ 2089284 w 4489963"/>
                  <a:gd name="connsiteY129" fmla="*/ 1157337 h 1775414"/>
                  <a:gd name="connsiteX130" fmla="*/ 2106048 w 4489963"/>
                  <a:gd name="connsiteY130" fmla="*/ 1102188 h 1775414"/>
                  <a:gd name="connsiteX131" fmla="*/ 2050899 w 4489963"/>
                  <a:gd name="connsiteY131" fmla="*/ 1085424 h 1775414"/>
                  <a:gd name="connsiteX132" fmla="*/ 1635037 w 4489963"/>
                  <a:gd name="connsiteY132" fmla="*/ 1102854 h 1775414"/>
                  <a:gd name="connsiteX133" fmla="*/ 1440156 w 4489963"/>
                  <a:gd name="connsiteY133" fmla="*/ 864729 h 1775414"/>
                  <a:gd name="connsiteX134" fmla="*/ 1570743 w 4489963"/>
                  <a:gd name="connsiteY134" fmla="*/ 578313 h 1775414"/>
                  <a:gd name="connsiteX135" fmla="*/ 1781151 w 4489963"/>
                  <a:gd name="connsiteY135" fmla="*/ 536022 h 1775414"/>
                  <a:gd name="connsiteX136" fmla="*/ 1934789 w 4489963"/>
                  <a:gd name="connsiteY136" fmla="*/ 680706 h 1775414"/>
                  <a:gd name="connsiteX137" fmla="*/ 1836681 w 4489963"/>
                  <a:gd name="connsiteY137" fmla="*/ 824629 h 1775414"/>
                  <a:gd name="connsiteX138" fmla="*/ 1820775 w 4489963"/>
                  <a:gd name="connsiteY138" fmla="*/ 879969 h 1775414"/>
                  <a:gd name="connsiteX139" fmla="*/ 1876115 w 4489963"/>
                  <a:gd name="connsiteY139" fmla="*/ 895876 h 1775414"/>
                  <a:gd name="connsiteX140" fmla="*/ 2015847 w 4489963"/>
                  <a:gd name="connsiteY140" fmla="*/ 688803 h 1775414"/>
                  <a:gd name="connsiteX141" fmla="*/ 1950886 w 4489963"/>
                  <a:gd name="connsiteY141" fmla="*/ 525735 h 1775414"/>
                  <a:gd name="connsiteX142" fmla="*/ 1940218 w 4489963"/>
                  <a:gd name="connsiteY142" fmla="*/ 517543 h 1775414"/>
                  <a:gd name="connsiteX143" fmla="*/ 1985843 w 4489963"/>
                  <a:gd name="connsiteY143" fmla="*/ 360476 h 1775414"/>
                  <a:gd name="connsiteX144" fmla="*/ 2187106 w 4489963"/>
                  <a:gd name="connsiteY144" fmla="*/ 373239 h 1775414"/>
                  <a:gd name="connsiteX145" fmla="*/ 2227873 w 4489963"/>
                  <a:gd name="connsiteY145" fmla="*/ 382764 h 1775414"/>
                  <a:gd name="connsiteX146" fmla="*/ 2255496 w 4489963"/>
                  <a:gd name="connsiteY146" fmla="*/ 351332 h 1775414"/>
                  <a:gd name="connsiteX147" fmla="*/ 2414754 w 4489963"/>
                  <a:gd name="connsiteY147" fmla="*/ 122637 h 1775414"/>
                  <a:gd name="connsiteX148" fmla="*/ 2753367 w 4489963"/>
                  <a:gd name="connsiteY148" fmla="*/ 140353 h 1775414"/>
                  <a:gd name="connsiteX149" fmla="*/ 2868525 w 4489963"/>
                  <a:gd name="connsiteY149" fmla="*/ 384765 h 1775414"/>
                  <a:gd name="connsiteX150" fmla="*/ 2797087 w 4489963"/>
                  <a:gd name="connsiteY150" fmla="*/ 413530 h 1775414"/>
                  <a:gd name="connsiteX151" fmla="*/ 2729650 w 4489963"/>
                  <a:gd name="connsiteY151" fmla="*/ 474871 h 1775414"/>
                  <a:gd name="connsiteX152" fmla="*/ 2737842 w 4489963"/>
                  <a:gd name="connsiteY152" fmla="*/ 531926 h 1775414"/>
                  <a:gd name="connsiteX153" fmla="*/ 2794896 w 4489963"/>
                  <a:gd name="connsiteY153" fmla="*/ 523734 h 1775414"/>
                  <a:gd name="connsiteX154" fmla="*/ 2839092 w 4489963"/>
                  <a:gd name="connsiteY154" fmla="*/ 483444 h 1775414"/>
                  <a:gd name="connsiteX155" fmla="*/ 2989683 w 4489963"/>
                  <a:gd name="connsiteY155" fmla="*/ 476395 h 1775414"/>
                  <a:gd name="connsiteX156" fmla="*/ 3048261 w 4489963"/>
                  <a:gd name="connsiteY156" fmla="*/ 582408 h 1775414"/>
                  <a:gd name="connsiteX157" fmla="*/ 3083218 w 4489963"/>
                  <a:gd name="connsiteY157" fmla="*/ 619937 h 1775414"/>
                  <a:gd name="connsiteX158" fmla="*/ 3127224 w 4489963"/>
                  <a:gd name="connsiteY158" fmla="*/ 593648 h 1775414"/>
                  <a:gd name="connsiteX159" fmla="*/ 3284577 w 4489963"/>
                  <a:gd name="connsiteY159" fmla="*/ 439914 h 1775414"/>
                  <a:gd name="connsiteX160" fmla="*/ 3510319 w 4489963"/>
                  <a:gd name="connsiteY160" fmla="*/ 504303 h 1775414"/>
                  <a:gd name="connsiteX161" fmla="*/ 3582042 w 4489963"/>
                  <a:gd name="connsiteY161" fmla="*/ 632986 h 1775414"/>
                  <a:gd name="connsiteX162" fmla="*/ 3654147 w 4489963"/>
                  <a:gd name="connsiteY162" fmla="*/ 798912 h 1775414"/>
                  <a:gd name="connsiteX163" fmla="*/ 3993903 w 4489963"/>
                  <a:gd name="connsiteY163" fmla="*/ 1052277 h 1775414"/>
                  <a:gd name="connsiteX164" fmla="*/ 4318230 w 4489963"/>
                  <a:gd name="connsiteY164" fmla="*/ 1037227 h 1775414"/>
                  <a:gd name="connsiteX165" fmla="*/ 4194310 w 4489963"/>
                  <a:gd name="connsiteY165" fmla="*/ 1140764 h 177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489963" h="1775414">
                    <a:moveTo>
                      <a:pt x="4474440" y="895590"/>
                    </a:moveTo>
                    <a:cubicBezTo>
                      <a:pt x="4460533" y="885113"/>
                      <a:pt x="4441483" y="884541"/>
                      <a:pt x="4427101" y="894257"/>
                    </a:cubicBezTo>
                    <a:cubicBezTo>
                      <a:pt x="4380047" y="925975"/>
                      <a:pt x="4211264" y="1025416"/>
                      <a:pt x="4014668" y="973505"/>
                    </a:cubicBezTo>
                    <a:cubicBezTo>
                      <a:pt x="3846837" y="929214"/>
                      <a:pt x="3748539" y="794625"/>
                      <a:pt x="3722346" y="754430"/>
                    </a:cubicBezTo>
                    <a:cubicBezTo>
                      <a:pt x="3685865" y="698423"/>
                      <a:pt x="3672816" y="653560"/>
                      <a:pt x="3660243" y="610221"/>
                    </a:cubicBezTo>
                    <a:cubicBezTo>
                      <a:pt x="3643479" y="552690"/>
                      <a:pt x="3627667" y="498398"/>
                      <a:pt x="3563850" y="442867"/>
                    </a:cubicBezTo>
                    <a:cubicBezTo>
                      <a:pt x="3530322" y="413625"/>
                      <a:pt x="3409354" y="321328"/>
                      <a:pt x="3263145" y="361333"/>
                    </a:cubicBezTo>
                    <a:cubicBezTo>
                      <a:pt x="3185326" y="382574"/>
                      <a:pt x="3132748" y="432009"/>
                      <a:pt x="3099220" y="477443"/>
                    </a:cubicBezTo>
                    <a:cubicBezTo>
                      <a:pt x="3085028" y="452487"/>
                      <a:pt x="3064263" y="427437"/>
                      <a:pt x="3033879" y="407910"/>
                    </a:cubicBezTo>
                    <a:cubicBezTo>
                      <a:pt x="3005875" y="389908"/>
                      <a:pt x="2977205" y="381431"/>
                      <a:pt x="2949963" y="378478"/>
                    </a:cubicBezTo>
                    <a:cubicBezTo>
                      <a:pt x="2947677" y="318566"/>
                      <a:pt x="2928723" y="172833"/>
                      <a:pt x="2803374" y="75964"/>
                    </a:cubicBezTo>
                    <a:cubicBezTo>
                      <a:pt x="2666404" y="-29954"/>
                      <a:pt x="2489525" y="-12523"/>
                      <a:pt x="2375034" y="51675"/>
                    </a:cubicBezTo>
                    <a:cubicBezTo>
                      <a:pt x="2265687" y="113016"/>
                      <a:pt x="2214729" y="209981"/>
                      <a:pt x="2191678" y="276561"/>
                    </a:cubicBezTo>
                    <a:cubicBezTo>
                      <a:pt x="2109668" y="232269"/>
                      <a:pt x="2006131" y="238365"/>
                      <a:pt x="1934122" y="297706"/>
                    </a:cubicBezTo>
                    <a:cubicBezTo>
                      <a:pt x="1882306" y="340378"/>
                      <a:pt x="1853826" y="404481"/>
                      <a:pt x="1852874" y="470966"/>
                    </a:cubicBezTo>
                    <a:cubicBezTo>
                      <a:pt x="1748575" y="434961"/>
                      <a:pt x="1621226" y="447439"/>
                      <a:pt x="1525881" y="510495"/>
                    </a:cubicBezTo>
                    <a:cubicBezTo>
                      <a:pt x="1517689" y="515924"/>
                      <a:pt x="1509879" y="521734"/>
                      <a:pt x="1502259" y="527830"/>
                    </a:cubicBezTo>
                    <a:cubicBezTo>
                      <a:pt x="1473684" y="461155"/>
                      <a:pt x="1415391" y="417150"/>
                      <a:pt x="1341096" y="407244"/>
                    </a:cubicBezTo>
                    <a:cubicBezTo>
                      <a:pt x="1340905" y="407244"/>
                      <a:pt x="1340715" y="407244"/>
                      <a:pt x="1340524" y="407148"/>
                    </a:cubicBezTo>
                    <a:cubicBezTo>
                      <a:pt x="1339857" y="359333"/>
                      <a:pt x="1330523" y="310089"/>
                      <a:pt x="1313092" y="263321"/>
                    </a:cubicBezTo>
                    <a:cubicBezTo>
                      <a:pt x="1242988" y="75964"/>
                      <a:pt x="1034391" y="-20810"/>
                      <a:pt x="837890" y="43008"/>
                    </a:cubicBezTo>
                    <a:cubicBezTo>
                      <a:pt x="718446" y="81870"/>
                      <a:pt x="624911" y="176167"/>
                      <a:pt x="582620" y="296277"/>
                    </a:cubicBezTo>
                    <a:cubicBezTo>
                      <a:pt x="526422" y="256749"/>
                      <a:pt x="446031" y="217791"/>
                      <a:pt x="353829" y="225983"/>
                    </a:cubicBezTo>
                    <a:cubicBezTo>
                      <a:pt x="133135" y="245700"/>
                      <a:pt x="-14407" y="514305"/>
                      <a:pt x="1119" y="741381"/>
                    </a:cubicBezTo>
                    <a:cubicBezTo>
                      <a:pt x="12549" y="907878"/>
                      <a:pt x="110466" y="1026273"/>
                      <a:pt x="175426" y="1087329"/>
                    </a:cubicBezTo>
                    <a:cubicBezTo>
                      <a:pt x="106465" y="1175054"/>
                      <a:pt x="90654" y="1287639"/>
                      <a:pt x="138850" y="1373364"/>
                    </a:cubicBezTo>
                    <a:cubicBezTo>
                      <a:pt x="189809" y="1463852"/>
                      <a:pt x="291441" y="1485378"/>
                      <a:pt x="332779" y="1490331"/>
                    </a:cubicBezTo>
                    <a:cubicBezTo>
                      <a:pt x="414980" y="1500237"/>
                      <a:pt x="483179" y="1471091"/>
                      <a:pt x="530328" y="1440135"/>
                    </a:cubicBezTo>
                    <a:cubicBezTo>
                      <a:pt x="542901" y="1502809"/>
                      <a:pt x="578905" y="1559578"/>
                      <a:pt x="632626" y="1596726"/>
                    </a:cubicBezTo>
                    <a:cubicBezTo>
                      <a:pt x="674727" y="1625872"/>
                      <a:pt x="724257" y="1640731"/>
                      <a:pt x="774263" y="1640731"/>
                    </a:cubicBezTo>
                    <a:cubicBezTo>
                      <a:pt x="805029" y="1640731"/>
                      <a:pt x="835985" y="1634826"/>
                      <a:pt x="865512" y="1623396"/>
                    </a:cubicBezTo>
                    <a:cubicBezTo>
                      <a:pt x="877609" y="1636064"/>
                      <a:pt x="890182" y="1648065"/>
                      <a:pt x="903517" y="1658829"/>
                    </a:cubicBezTo>
                    <a:cubicBezTo>
                      <a:pt x="1021627" y="1754745"/>
                      <a:pt x="1163264" y="1775415"/>
                      <a:pt x="1263467" y="1775415"/>
                    </a:cubicBezTo>
                    <a:cubicBezTo>
                      <a:pt x="1338524" y="1775415"/>
                      <a:pt x="1390435" y="1763794"/>
                      <a:pt x="1391578" y="1763508"/>
                    </a:cubicBezTo>
                    <a:cubicBezTo>
                      <a:pt x="1544264" y="1725885"/>
                      <a:pt x="1645896" y="1632635"/>
                      <a:pt x="1701236" y="1566912"/>
                    </a:cubicBezTo>
                    <a:cubicBezTo>
                      <a:pt x="1727430" y="1598154"/>
                      <a:pt x="1763625" y="1629587"/>
                      <a:pt x="1812202" y="1650066"/>
                    </a:cubicBezTo>
                    <a:cubicBezTo>
                      <a:pt x="1922502" y="1696452"/>
                      <a:pt x="2054423" y="1670163"/>
                      <a:pt x="2159769" y="1583867"/>
                    </a:cubicBezTo>
                    <a:cubicBezTo>
                      <a:pt x="2169199" y="1595011"/>
                      <a:pt x="2179772" y="1605489"/>
                      <a:pt x="2191583" y="1614823"/>
                    </a:cubicBezTo>
                    <a:cubicBezTo>
                      <a:pt x="2232636" y="1647399"/>
                      <a:pt x="2282261" y="1663210"/>
                      <a:pt x="2331791" y="1663210"/>
                    </a:cubicBezTo>
                    <a:cubicBezTo>
                      <a:pt x="2386083" y="1663210"/>
                      <a:pt x="2439995" y="1643970"/>
                      <a:pt x="2482667" y="1607298"/>
                    </a:cubicBezTo>
                    <a:cubicBezTo>
                      <a:pt x="2579727" y="1703025"/>
                      <a:pt x="2712410" y="1754745"/>
                      <a:pt x="2853951" y="1754745"/>
                    </a:cubicBezTo>
                    <a:cubicBezTo>
                      <a:pt x="2921960" y="1754745"/>
                      <a:pt x="2991969" y="1742839"/>
                      <a:pt x="3061025" y="1718169"/>
                    </a:cubicBezTo>
                    <a:cubicBezTo>
                      <a:pt x="3277052" y="1641017"/>
                      <a:pt x="3430309" y="1448326"/>
                      <a:pt x="3466123" y="1224774"/>
                    </a:cubicBezTo>
                    <a:cubicBezTo>
                      <a:pt x="3463647" y="1239919"/>
                      <a:pt x="3636621" y="1285449"/>
                      <a:pt x="3655671" y="1289830"/>
                    </a:cubicBezTo>
                    <a:cubicBezTo>
                      <a:pt x="3724822" y="1305927"/>
                      <a:pt x="3797117" y="1316119"/>
                      <a:pt x="3868269" y="1316595"/>
                    </a:cubicBezTo>
                    <a:cubicBezTo>
                      <a:pt x="3998285" y="1317357"/>
                      <a:pt x="4128968" y="1281829"/>
                      <a:pt x="4239363" y="1213059"/>
                    </a:cubicBezTo>
                    <a:cubicBezTo>
                      <a:pt x="4324993" y="1159719"/>
                      <a:pt x="4396811" y="1085995"/>
                      <a:pt x="4453294" y="1002747"/>
                    </a:cubicBezTo>
                    <a:cubicBezTo>
                      <a:pt x="4471582" y="975791"/>
                      <a:pt x="4512159" y="923880"/>
                      <a:pt x="4474440" y="895590"/>
                    </a:cubicBezTo>
                    <a:close/>
                    <a:moveTo>
                      <a:pt x="1843825" y="1574913"/>
                    </a:moveTo>
                    <a:cubicBezTo>
                      <a:pt x="1789818" y="1552149"/>
                      <a:pt x="1756290" y="1509381"/>
                      <a:pt x="1737717" y="1477473"/>
                    </a:cubicBezTo>
                    <a:cubicBezTo>
                      <a:pt x="1730668" y="1465376"/>
                      <a:pt x="1717905" y="1457756"/>
                      <a:pt x="1703998" y="1457280"/>
                    </a:cubicBezTo>
                    <a:cubicBezTo>
                      <a:pt x="1690377" y="1456899"/>
                      <a:pt x="1676757" y="1463471"/>
                      <a:pt x="1668851" y="1474996"/>
                    </a:cubicBezTo>
                    <a:cubicBezTo>
                      <a:pt x="1635228" y="1524240"/>
                      <a:pt x="1538930" y="1643208"/>
                      <a:pt x="1372052" y="1684356"/>
                    </a:cubicBezTo>
                    <a:cubicBezTo>
                      <a:pt x="1369671" y="1684927"/>
                      <a:pt x="1128117" y="1736172"/>
                      <a:pt x="954857" y="1595583"/>
                    </a:cubicBezTo>
                    <a:cubicBezTo>
                      <a:pt x="850368" y="1510715"/>
                      <a:pt x="785502" y="1343170"/>
                      <a:pt x="800647" y="1197057"/>
                    </a:cubicBezTo>
                    <a:cubicBezTo>
                      <a:pt x="808553" y="1120476"/>
                      <a:pt x="841128" y="1017320"/>
                      <a:pt x="951333" y="960646"/>
                    </a:cubicBezTo>
                    <a:cubicBezTo>
                      <a:pt x="1047345" y="911211"/>
                      <a:pt x="1172598" y="937596"/>
                      <a:pt x="1249084" y="1023416"/>
                    </a:cubicBezTo>
                    <a:cubicBezTo>
                      <a:pt x="1266324" y="1042752"/>
                      <a:pt x="1320998" y="1110855"/>
                      <a:pt x="1300424" y="1175054"/>
                    </a:cubicBezTo>
                    <a:cubicBezTo>
                      <a:pt x="1281850" y="1232966"/>
                      <a:pt x="1218604" y="1273066"/>
                      <a:pt x="1165740" y="1291164"/>
                    </a:cubicBezTo>
                    <a:cubicBezTo>
                      <a:pt x="1144404" y="1298498"/>
                      <a:pt x="1133070" y="1321644"/>
                      <a:pt x="1140404" y="1342884"/>
                    </a:cubicBezTo>
                    <a:cubicBezTo>
                      <a:pt x="1147738" y="1364220"/>
                      <a:pt x="1170884" y="1375460"/>
                      <a:pt x="1192125" y="1368221"/>
                    </a:cubicBezTo>
                    <a:cubicBezTo>
                      <a:pt x="1284898" y="1336407"/>
                      <a:pt x="1354431" y="1273447"/>
                      <a:pt x="1378053" y="1199914"/>
                    </a:cubicBezTo>
                    <a:cubicBezTo>
                      <a:pt x="1400913" y="1128762"/>
                      <a:pt x="1375386" y="1042466"/>
                      <a:pt x="1309949" y="969123"/>
                    </a:cubicBezTo>
                    <a:cubicBezTo>
                      <a:pt x="1209079" y="856062"/>
                      <a:pt x="1042487" y="821962"/>
                      <a:pt x="913995" y="888161"/>
                    </a:cubicBezTo>
                    <a:cubicBezTo>
                      <a:pt x="802743" y="945406"/>
                      <a:pt x="733686" y="1052181"/>
                      <a:pt x="719589" y="1188675"/>
                    </a:cubicBezTo>
                    <a:cubicBezTo>
                      <a:pt x="706540" y="1314690"/>
                      <a:pt x="742640" y="1450517"/>
                      <a:pt x="811315" y="1554911"/>
                    </a:cubicBezTo>
                    <a:cubicBezTo>
                      <a:pt x="765690" y="1565007"/>
                      <a:pt x="717684" y="1556435"/>
                      <a:pt x="679013" y="1529670"/>
                    </a:cubicBezTo>
                    <a:cubicBezTo>
                      <a:pt x="625387" y="1492617"/>
                      <a:pt x="598050" y="1426228"/>
                      <a:pt x="609385" y="1360696"/>
                    </a:cubicBezTo>
                    <a:cubicBezTo>
                      <a:pt x="612528" y="1342599"/>
                      <a:pt x="603194" y="1324787"/>
                      <a:pt x="586620" y="1316881"/>
                    </a:cubicBezTo>
                    <a:cubicBezTo>
                      <a:pt x="570047" y="1309071"/>
                      <a:pt x="550330" y="1313262"/>
                      <a:pt x="538329" y="1327073"/>
                    </a:cubicBezTo>
                    <a:cubicBezTo>
                      <a:pt x="529851" y="1336884"/>
                      <a:pt x="452413" y="1422609"/>
                      <a:pt x="342590" y="1409274"/>
                    </a:cubicBezTo>
                    <a:cubicBezTo>
                      <a:pt x="313539" y="1405749"/>
                      <a:pt x="242482" y="1391271"/>
                      <a:pt x="209811" y="1333264"/>
                    </a:cubicBezTo>
                    <a:cubicBezTo>
                      <a:pt x="173997" y="1269637"/>
                      <a:pt x="195810" y="1176959"/>
                      <a:pt x="261627" y="1112856"/>
                    </a:cubicBezTo>
                    <a:cubicBezTo>
                      <a:pt x="270009" y="1104759"/>
                      <a:pt x="274486" y="1093425"/>
                      <a:pt x="273915" y="1081804"/>
                    </a:cubicBezTo>
                    <a:cubicBezTo>
                      <a:pt x="273343" y="1070184"/>
                      <a:pt x="267914" y="1059325"/>
                      <a:pt x="258865" y="1051991"/>
                    </a:cubicBezTo>
                    <a:cubicBezTo>
                      <a:pt x="209621" y="1012081"/>
                      <a:pt x="93702" y="901401"/>
                      <a:pt x="82367" y="735666"/>
                    </a:cubicBezTo>
                    <a:cubicBezTo>
                      <a:pt x="69984" y="553833"/>
                      <a:pt x="191428" y="322090"/>
                      <a:pt x="360973" y="307041"/>
                    </a:cubicBezTo>
                    <a:cubicBezTo>
                      <a:pt x="455271" y="298754"/>
                      <a:pt x="537471" y="359809"/>
                      <a:pt x="578143" y="396957"/>
                    </a:cubicBezTo>
                    <a:cubicBezTo>
                      <a:pt x="589002" y="406958"/>
                      <a:pt x="604527" y="410292"/>
                      <a:pt x="618529" y="405529"/>
                    </a:cubicBezTo>
                    <a:cubicBezTo>
                      <a:pt x="632531" y="400862"/>
                      <a:pt x="642913" y="388956"/>
                      <a:pt x="645675" y="374382"/>
                    </a:cubicBezTo>
                    <a:cubicBezTo>
                      <a:pt x="668059" y="255606"/>
                      <a:pt x="753403" y="155879"/>
                      <a:pt x="863036" y="120255"/>
                    </a:cubicBezTo>
                    <a:cubicBezTo>
                      <a:pt x="1017817" y="69868"/>
                      <a:pt x="1181933" y="145211"/>
                      <a:pt x="1236511" y="291610"/>
                    </a:cubicBezTo>
                    <a:cubicBezTo>
                      <a:pt x="1250989" y="330472"/>
                      <a:pt x="1258228" y="371239"/>
                      <a:pt x="1258419" y="410482"/>
                    </a:cubicBezTo>
                    <a:cubicBezTo>
                      <a:pt x="1203459" y="422388"/>
                      <a:pt x="1153263" y="453059"/>
                      <a:pt x="1119830" y="497731"/>
                    </a:cubicBezTo>
                    <a:cubicBezTo>
                      <a:pt x="1106304" y="515733"/>
                      <a:pt x="1109924" y="541260"/>
                      <a:pt x="1128021" y="554786"/>
                    </a:cubicBezTo>
                    <a:cubicBezTo>
                      <a:pt x="1146024" y="568311"/>
                      <a:pt x="1171551" y="564692"/>
                      <a:pt x="1185076" y="546594"/>
                    </a:cubicBezTo>
                    <a:cubicBezTo>
                      <a:pt x="1216985" y="504018"/>
                      <a:pt x="1275278" y="480491"/>
                      <a:pt x="1330142" y="487730"/>
                    </a:cubicBezTo>
                    <a:cubicBezTo>
                      <a:pt x="1357288" y="491349"/>
                      <a:pt x="1406247" y="505923"/>
                      <a:pt x="1428916" y="562882"/>
                    </a:cubicBezTo>
                    <a:cubicBezTo>
                      <a:pt x="1432440" y="571645"/>
                      <a:pt x="1438727" y="578313"/>
                      <a:pt x="1446252" y="582694"/>
                    </a:cubicBezTo>
                    <a:cubicBezTo>
                      <a:pt x="1379958" y="663752"/>
                      <a:pt x="1345572" y="773004"/>
                      <a:pt x="1359384" y="875493"/>
                    </a:cubicBezTo>
                    <a:cubicBezTo>
                      <a:pt x="1375862" y="997794"/>
                      <a:pt x="1465397" y="1110093"/>
                      <a:pt x="1599033" y="1175911"/>
                    </a:cubicBezTo>
                    <a:cubicBezTo>
                      <a:pt x="1667136" y="1209439"/>
                      <a:pt x="1742670" y="1226108"/>
                      <a:pt x="1819727" y="1226108"/>
                    </a:cubicBezTo>
                    <a:cubicBezTo>
                      <a:pt x="1860970" y="1226108"/>
                      <a:pt x="1902690" y="1221060"/>
                      <a:pt x="1943933" y="1211630"/>
                    </a:cubicBezTo>
                    <a:cubicBezTo>
                      <a:pt x="1941837" y="1226013"/>
                      <a:pt x="1941361" y="1240681"/>
                      <a:pt x="1942885" y="1255540"/>
                    </a:cubicBezTo>
                    <a:cubicBezTo>
                      <a:pt x="1947552" y="1298974"/>
                      <a:pt x="1968698" y="1338503"/>
                      <a:pt x="2000892" y="1364125"/>
                    </a:cubicBezTo>
                    <a:cubicBezTo>
                      <a:pt x="2031753" y="1388700"/>
                      <a:pt x="2070425" y="1399749"/>
                      <a:pt x="2109477" y="1397463"/>
                    </a:cubicBezTo>
                    <a:cubicBezTo>
                      <a:pt x="2103000" y="1435753"/>
                      <a:pt x="2106429" y="1475091"/>
                      <a:pt x="2118907" y="1511382"/>
                    </a:cubicBezTo>
                    <a:cubicBezTo>
                      <a:pt x="2035944" y="1584819"/>
                      <a:pt x="1928217" y="1610442"/>
                      <a:pt x="1843825" y="1574913"/>
                    </a:cubicBezTo>
                    <a:close/>
                    <a:moveTo>
                      <a:pt x="4194310" y="1140764"/>
                    </a:moveTo>
                    <a:cubicBezTo>
                      <a:pt x="4118014" y="1188294"/>
                      <a:pt x="4030956" y="1216583"/>
                      <a:pt x="3941802" y="1226394"/>
                    </a:cubicBezTo>
                    <a:cubicBezTo>
                      <a:pt x="3824644" y="1239252"/>
                      <a:pt x="3692247" y="1223441"/>
                      <a:pt x="3581280" y="1183626"/>
                    </a:cubicBezTo>
                    <a:cubicBezTo>
                      <a:pt x="3569374" y="1179340"/>
                      <a:pt x="3474124" y="1148574"/>
                      <a:pt x="3474124" y="1138002"/>
                    </a:cubicBezTo>
                    <a:cubicBezTo>
                      <a:pt x="3474505" y="1120285"/>
                      <a:pt x="3474124" y="1102473"/>
                      <a:pt x="3473076" y="1084566"/>
                    </a:cubicBezTo>
                    <a:cubicBezTo>
                      <a:pt x="3471648" y="1062087"/>
                      <a:pt x="3452121" y="1045133"/>
                      <a:pt x="3429833" y="1046466"/>
                    </a:cubicBezTo>
                    <a:cubicBezTo>
                      <a:pt x="3407354" y="1047895"/>
                      <a:pt x="3390304" y="1067231"/>
                      <a:pt x="3391733" y="1089710"/>
                    </a:cubicBezTo>
                    <a:cubicBezTo>
                      <a:pt x="3407068" y="1333740"/>
                      <a:pt x="3259812" y="1560626"/>
                      <a:pt x="3033593" y="1641398"/>
                    </a:cubicBezTo>
                    <a:cubicBezTo>
                      <a:pt x="2824995" y="1715883"/>
                      <a:pt x="2607444" y="1656352"/>
                      <a:pt x="2492192" y="1493189"/>
                    </a:cubicBezTo>
                    <a:cubicBezTo>
                      <a:pt x="2409610" y="1376317"/>
                      <a:pt x="2392179" y="1227822"/>
                      <a:pt x="2444376" y="1085995"/>
                    </a:cubicBezTo>
                    <a:cubicBezTo>
                      <a:pt x="2473713" y="1006176"/>
                      <a:pt x="2515433" y="953026"/>
                      <a:pt x="2568487" y="927975"/>
                    </a:cubicBezTo>
                    <a:cubicBezTo>
                      <a:pt x="2647164" y="890733"/>
                      <a:pt x="2740985" y="921022"/>
                      <a:pt x="2802421" y="961789"/>
                    </a:cubicBezTo>
                    <a:cubicBezTo>
                      <a:pt x="2861000" y="1000556"/>
                      <a:pt x="2923960" y="1070565"/>
                      <a:pt x="2908625" y="1140002"/>
                    </a:cubicBezTo>
                    <a:cubicBezTo>
                      <a:pt x="2894147" y="1205820"/>
                      <a:pt x="2816804" y="1249444"/>
                      <a:pt x="2771941" y="1269542"/>
                    </a:cubicBezTo>
                    <a:cubicBezTo>
                      <a:pt x="2751367" y="1278781"/>
                      <a:pt x="2742223" y="1302879"/>
                      <a:pt x="2751462" y="1323453"/>
                    </a:cubicBezTo>
                    <a:cubicBezTo>
                      <a:pt x="2760702" y="1343932"/>
                      <a:pt x="2784800" y="1353076"/>
                      <a:pt x="2805374" y="1343932"/>
                    </a:cubicBezTo>
                    <a:cubicBezTo>
                      <a:pt x="2906910" y="1298307"/>
                      <a:pt x="2971871" y="1232109"/>
                      <a:pt x="2988254" y="1157528"/>
                    </a:cubicBezTo>
                    <a:cubicBezTo>
                      <a:pt x="3012352" y="1047895"/>
                      <a:pt x="2931294" y="949407"/>
                      <a:pt x="2847475" y="893876"/>
                    </a:cubicBezTo>
                    <a:cubicBezTo>
                      <a:pt x="2743842" y="825201"/>
                      <a:pt x="2626590" y="810342"/>
                      <a:pt x="2533626" y="854252"/>
                    </a:cubicBezTo>
                    <a:cubicBezTo>
                      <a:pt x="2460664" y="888732"/>
                      <a:pt x="2404848" y="957217"/>
                      <a:pt x="2367891" y="1057801"/>
                    </a:cubicBezTo>
                    <a:cubicBezTo>
                      <a:pt x="2306359" y="1225251"/>
                      <a:pt x="2327409" y="1400987"/>
                      <a:pt x="2425612" y="1540147"/>
                    </a:cubicBezTo>
                    <a:cubicBezTo>
                      <a:pt x="2426946" y="1541957"/>
                      <a:pt x="2428374" y="1543671"/>
                      <a:pt x="2429708" y="1545481"/>
                    </a:cubicBezTo>
                    <a:cubicBezTo>
                      <a:pt x="2377035" y="1591011"/>
                      <a:pt x="2297406" y="1594725"/>
                      <a:pt x="2242256" y="1550910"/>
                    </a:cubicBezTo>
                    <a:cubicBezTo>
                      <a:pt x="2226540" y="1538433"/>
                      <a:pt x="2214157" y="1523002"/>
                      <a:pt x="2205108" y="1506048"/>
                    </a:cubicBezTo>
                    <a:cubicBezTo>
                      <a:pt x="2205013" y="1505762"/>
                      <a:pt x="2204823" y="1505571"/>
                      <a:pt x="2204727" y="1505286"/>
                    </a:cubicBezTo>
                    <a:cubicBezTo>
                      <a:pt x="2180248" y="1458613"/>
                      <a:pt x="2181677" y="1399939"/>
                      <a:pt x="2212824" y="1353457"/>
                    </a:cubicBezTo>
                    <a:cubicBezTo>
                      <a:pt x="2223777" y="1337074"/>
                      <a:pt x="2221491" y="1315071"/>
                      <a:pt x="2207204" y="1301451"/>
                    </a:cubicBezTo>
                    <a:cubicBezTo>
                      <a:pt x="2192916" y="1287735"/>
                      <a:pt x="2171009" y="1286211"/>
                      <a:pt x="2155007" y="1297831"/>
                    </a:cubicBezTo>
                    <a:cubicBezTo>
                      <a:pt x="2122717" y="1321358"/>
                      <a:pt x="2079283" y="1322406"/>
                      <a:pt x="2051661" y="1300498"/>
                    </a:cubicBezTo>
                    <a:cubicBezTo>
                      <a:pt x="2036325" y="1288306"/>
                      <a:pt x="2026229" y="1268875"/>
                      <a:pt x="2023943" y="1246968"/>
                    </a:cubicBezTo>
                    <a:cubicBezTo>
                      <a:pt x="2021371" y="1222679"/>
                      <a:pt x="2028324" y="1198771"/>
                      <a:pt x="2043469" y="1179054"/>
                    </a:cubicBezTo>
                    <a:cubicBezTo>
                      <a:pt x="2058900" y="1172387"/>
                      <a:pt x="2074235" y="1165338"/>
                      <a:pt x="2089284" y="1157337"/>
                    </a:cubicBezTo>
                    <a:cubicBezTo>
                      <a:pt x="2109096" y="1146765"/>
                      <a:pt x="2116621" y="1122095"/>
                      <a:pt x="2106048" y="1102188"/>
                    </a:cubicBezTo>
                    <a:cubicBezTo>
                      <a:pt x="2095476" y="1082376"/>
                      <a:pt x="2070806" y="1074851"/>
                      <a:pt x="2050899" y="1085424"/>
                    </a:cubicBezTo>
                    <a:cubicBezTo>
                      <a:pt x="1915358" y="1157814"/>
                      <a:pt x="1759910" y="1164386"/>
                      <a:pt x="1635037" y="1102854"/>
                    </a:cubicBezTo>
                    <a:cubicBezTo>
                      <a:pt x="1525881" y="1049133"/>
                      <a:pt x="1453014" y="960075"/>
                      <a:pt x="1440156" y="864729"/>
                    </a:cubicBezTo>
                    <a:cubicBezTo>
                      <a:pt x="1425868" y="758335"/>
                      <a:pt x="1480732" y="637844"/>
                      <a:pt x="1570743" y="578313"/>
                    </a:cubicBezTo>
                    <a:cubicBezTo>
                      <a:pt x="1630846" y="538498"/>
                      <a:pt x="1709427" y="523068"/>
                      <a:pt x="1781151" y="536022"/>
                    </a:cubicBezTo>
                    <a:cubicBezTo>
                      <a:pt x="1849826" y="548404"/>
                      <a:pt x="1943171" y="596982"/>
                      <a:pt x="1934789" y="680706"/>
                    </a:cubicBezTo>
                    <a:cubicBezTo>
                      <a:pt x="1929264" y="735761"/>
                      <a:pt x="1888021" y="796340"/>
                      <a:pt x="1836681" y="824629"/>
                    </a:cubicBezTo>
                    <a:cubicBezTo>
                      <a:pt x="1816965" y="835488"/>
                      <a:pt x="1809821" y="860348"/>
                      <a:pt x="1820775" y="879969"/>
                    </a:cubicBezTo>
                    <a:cubicBezTo>
                      <a:pt x="1831728" y="899686"/>
                      <a:pt x="1856493" y="906830"/>
                      <a:pt x="1876115" y="895876"/>
                    </a:cubicBezTo>
                    <a:cubicBezTo>
                      <a:pt x="1951458" y="854252"/>
                      <a:pt x="2007560" y="771003"/>
                      <a:pt x="2015847" y="688803"/>
                    </a:cubicBezTo>
                    <a:cubicBezTo>
                      <a:pt x="2022324" y="624795"/>
                      <a:pt x="1999273" y="566883"/>
                      <a:pt x="1950886" y="525735"/>
                    </a:cubicBezTo>
                    <a:cubicBezTo>
                      <a:pt x="1947457" y="522877"/>
                      <a:pt x="1943838" y="520305"/>
                      <a:pt x="1940218" y="517543"/>
                    </a:cubicBezTo>
                    <a:cubicBezTo>
                      <a:pt x="1923740" y="459726"/>
                      <a:pt x="1941075" y="397338"/>
                      <a:pt x="1985843" y="360476"/>
                    </a:cubicBezTo>
                    <a:cubicBezTo>
                      <a:pt x="2042802" y="313518"/>
                      <a:pt x="2131290" y="319137"/>
                      <a:pt x="2187106" y="373239"/>
                    </a:cubicBezTo>
                    <a:cubicBezTo>
                      <a:pt x="2197869" y="383717"/>
                      <a:pt x="2213490" y="387336"/>
                      <a:pt x="2227873" y="382764"/>
                    </a:cubicBezTo>
                    <a:cubicBezTo>
                      <a:pt x="2242161" y="378192"/>
                      <a:pt x="2252829" y="366096"/>
                      <a:pt x="2255496" y="351332"/>
                    </a:cubicBezTo>
                    <a:cubicBezTo>
                      <a:pt x="2260258" y="325424"/>
                      <a:pt x="2290452" y="192360"/>
                      <a:pt x="2414754" y="122637"/>
                    </a:cubicBezTo>
                    <a:cubicBezTo>
                      <a:pt x="2505813" y="71583"/>
                      <a:pt x="2645830" y="57200"/>
                      <a:pt x="2753367" y="140353"/>
                    </a:cubicBezTo>
                    <a:cubicBezTo>
                      <a:pt x="2855666" y="219411"/>
                      <a:pt x="2867667" y="341045"/>
                      <a:pt x="2868525" y="384765"/>
                    </a:cubicBezTo>
                    <a:cubicBezTo>
                      <a:pt x="2830425" y="394385"/>
                      <a:pt x="2802993" y="410006"/>
                      <a:pt x="2797087" y="413530"/>
                    </a:cubicBezTo>
                    <a:cubicBezTo>
                      <a:pt x="2771084" y="429151"/>
                      <a:pt x="2748414" y="449725"/>
                      <a:pt x="2729650" y="474871"/>
                    </a:cubicBezTo>
                    <a:cubicBezTo>
                      <a:pt x="2716125" y="492873"/>
                      <a:pt x="2719839" y="518400"/>
                      <a:pt x="2737842" y="531926"/>
                    </a:cubicBezTo>
                    <a:cubicBezTo>
                      <a:pt x="2755844" y="545451"/>
                      <a:pt x="2781371" y="541737"/>
                      <a:pt x="2794896" y="523734"/>
                    </a:cubicBezTo>
                    <a:cubicBezTo>
                      <a:pt x="2807279" y="507161"/>
                      <a:pt x="2822138" y="493635"/>
                      <a:pt x="2839092" y="483444"/>
                    </a:cubicBezTo>
                    <a:cubicBezTo>
                      <a:pt x="2842521" y="481348"/>
                      <a:pt x="2923198" y="433723"/>
                      <a:pt x="2989683" y="476395"/>
                    </a:cubicBezTo>
                    <a:cubicBezTo>
                      <a:pt x="3041784" y="509828"/>
                      <a:pt x="3047690" y="575074"/>
                      <a:pt x="3048261" y="582408"/>
                    </a:cubicBezTo>
                    <a:cubicBezTo>
                      <a:pt x="3049595" y="601554"/>
                      <a:pt x="3064168" y="617175"/>
                      <a:pt x="3083218" y="619937"/>
                    </a:cubicBezTo>
                    <a:cubicBezTo>
                      <a:pt x="3102173" y="622699"/>
                      <a:pt x="3120556" y="611745"/>
                      <a:pt x="3127224" y="593648"/>
                    </a:cubicBezTo>
                    <a:cubicBezTo>
                      <a:pt x="3131891" y="581075"/>
                      <a:pt x="3175706" y="469632"/>
                      <a:pt x="3284577" y="439914"/>
                    </a:cubicBezTo>
                    <a:cubicBezTo>
                      <a:pt x="3391733" y="410673"/>
                      <a:pt x="3484411" y="481729"/>
                      <a:pt x="3510319" y="504303"/>
                    </a:cubicBezTo>
                    <a:cubicBezTo>
                      <a:pt x="3556134" y="544213"/>
                      <a:pt x="3566993" y="581456"/>
                      <a:pt x="3582042" y="632986"/>
                    </a:cubicBezTo>
                    <a:cubicBezTo>
                      <a:pt x="3594996" y="677468"/>
                      <a:pt x="3611094" y="732808"/>
                      <a:pt x="3654147" y="798912"/>
                    </a:cubicBezTo>
                    <a:cubicBezTo>
                      <a:pt x="3684341" y="845298"/>
                      <a:pt x="3797974" y="1000556"/>
                      <a:pt x="3993903" y="1052277"/>
                    </a:cubicBezTo>
                    <a:cubicBezTo>
                      <a:pt x="4117728" y="1084947"/>
                      <a:pt x="4231267" y="1066755"/>
                      <a:pt x="4318230" y="1037227"/>
                    </a:cubicBezTo>
                    <a:cubicBezTo>
                      <a:pt x="4281273" y="1077518"/>
                      <a:pt x="4239744" y="1112570"/>
                      <a:pt x="4194310" y="11407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30000">
                    <a:schemeClr val="accent3">
                      <a:lumMod val="60000"/>
                      <a:lumOff val="40000"/>
                    </a:schemeClr>
                  </a:gs>
                  <a:gs pos="70000">
                    <a:schemeClr val="accent3"/>
                  </a:gs>
                  <a:gs pos="51000">
                    <a:schemeClr val="accent3"/>
                  </a:gs>
                  <a:gs pos="92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6350" cap="flat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1" name="图形 14">
                <a:extLst>
                  <a:ext uri="{FF2B5EF4-FFF2-40B4-BE49-F238E27FC236}">
                    <a16:creationId xmlns:a16="http://schemas.microsoft.com/office/drawing/2014/main" id="{B9F2EDBD-67B6-2863-3A8C-AE6FF9DCAC66}"/>
                  </a:ext>
                </a:extLst>
              </p:cNvPr>
              <p:cNvSpPr/>
              <p:nvPr/>
            </p:nvSpPr>
            <p:spPr>
              <a:xfrm>
                <a:off x="3447352" y="5285640"/>
                <a:ext cx="788562" cy="311810"/>
              </a:xfrm>
              <a:custGeom>
                <a:avLst/>
                <a:gdLst>
                  <a:gd name="connsiteX0" fmla="*/ 4474440 w 4489963"/>
                  <a:gd name="connsiteY0" fmla="*/ 895590 h 1775414"/>
                  <a:gd name="connsiteX1" fmla="*/ 4427101 w 4489963"/>
                  <a:gd name="connsiteY1" fmla="*/ 894257 h 1775414"/>
                  <a:gd name="connsiteX2" fmla="*/ 4014668 w 4489963"/>
                  <a:gd name="connsiteY2" fmla="*/ 973505 h 1775414"/>
                  <a:gd name="connsiteX3" fmla="*/ 3722346 w 4489963"/>
                  <a:gd name="connsiteY3" fmla="*/ 754430 h 1775414"/>
                  <a:gd name="connsiteX4" fmla="*/ 3660243 w 4489963"/>
                  <a:gd name="connsiteY4" fmla="*/ 610221 h 1775414"/>
                  <a:gd name="connsiteX5" fmla="*/ 3563850 w 4489963"/>
                  <a:gd name="connsiteY5" fmla="*/ 442867 h 1775414"/>
                  <a:gd name="connsiteX6" fmla="*/ 3263145 w 4489963"/>
                  <a:gd name="connsiteY6" fmla="*/ 361333 h 1775414"/>
                  <a:gd name="connsiteX7" fmla="*/ 3099220 w 4489963"/>
                  <a:gd name="connsiteY7" fmla="*/ 477443 h 1775414"/>
                  <a:gd name="connsiteX8" fmla="*/ 3033879 w 4489963"/>
                  <a:gd name="connsiteY8" fmla="*/ 407910 h 1775414"/>
                  <a:gd name="connsiteX9" fmla="*/ 2949963 w 4489963"/>
                  <a:gd name="connsiteY9" fmla="*/ 378478 h 1775414"/>
                  <a:gd name="connsiteX10" fmla="*/ 2803374 w 4489963"/>
                  <a:gd name="connsiteY10" fmla="*/ 75964 h 1775414"/>
                  <a:gd name="connsiteX11" fmla="*/ 2375034 w 4489963"/>
                  <a:gd name="connsiteY11" fmla="*/ 51675 h 1775414"/>
                  <a:gd name="connsiteX12" fmla="*/ 2191678 w 4489963"/>
                  <a:gd name="connsiteY12" fmla="*/ 276561 h 1775414"/>
                  <a:gd name="connsiteX13" fmla="*/ 1934122 w 4489963"/>
                  <a:gd name="connsiteY13" fmla="*/ 297706 h 1775414"/>
                  <a:gd name="connsiteX14" fmla="*/ 1852874 w 4489963"/>
                  <a:gd name="connsiteY14" fmla="*/ 470966 h 1775414"/>
                  <a:gd name="connsiteX15" fmla="*/ 1525881 w 4489963"/>
                  <a:gd name="connsiteY15" fmla="*/ 510495 h 1775414"/>
                  <a:gd name="connsiteX16" fmla="*/ 1502259 w 4489963"/>
                  <a:gd name="connsiteY16" fmla="*/ 527830 h 1775414"/>
                  <a:gd name="connsiteX17" fmla="*/ 1341096 w 4489963"/>
                  <a:gd name="connsiteY17" fmla="*/ 407244 h 1775414"/>
                  <a:gd name="connsiteX18" fmla="*/ 1340524 w 4489963"/>
                  <a:gd name="connsiteY18" fmla="*/ 407148 h 1775414"/>
                  <a:gd name="connsiteX19" fmla="*/ 1313092 w 4489963"/>
                  <a:gd name="connsiteY19" fmla="*/ 263321 h 1775414"/>
                  <a:gd name="connsiteX20" fmla="*/ 837890 w 4489963"/>
                  <a:gd name="connsiteY20" fmla="*/ 43008 h 1775414"/>
                  <a:gd name="connsiteX21" fmla="*/ 582620 w 4489963"/>
                  <a:gd name="connsiteY21" fmla="*/ 296277 h 1775414"/>
                  <a:gd name="connsiteX22" fmla="*/ 353829 w 4489963"/>
                  <a:gd name="connsiteY22" fmla="*/ 225983 h 1775414"/>
                  <a:gd name="connsiteX23" fmla="*/ 1119 w 4489963"/>
                  <a:gd name="connsiteY23" fmla="*/ 741381 h 1775414"/>
                  <a:gd name="connsiteX24" fmla="*/ 175426 w 4489963"/>
                  <a:gd name="connsiteY24" fmla="*/ 1087329 h 1775414"/>
                  <a:gd name="connsiteX25" fmla="*/ 138850 w 4489963"/>
                  <a:gd name="connsiteY25" fmla="*/ 1373364 h 1775414"/>
                  <a:gd name="connsiteX26" fmla="*/ 332779 w 4489963"/>
                  <a:gd name="connsiteY26" fmla="*/ 1490331 h 1775414"/>
                  <a:gd name="connsiteX27" fmla="*/ 530328 w 4489963"/>
                  <a:gd name="connsiteY27" fmla="*/ 1440135 h 1775414"/>
                  <a:gd name="connsiteX28" fmla="*/ 632626 w 4489963"/>
                  <a:gd name="connsiteY28" fmla="*/ 1596726 h 1775414"/>
                  <a:gd name="connsiteX29" fmla="*/ 774263 w 4489963"/>
                  <a:gd name="connsiteY29" fmla="*/ 1640731 h 1775414"/>
                  <a:gd name="connsiteX30" fmla="*/ 865512 w 4489963"/>
                  <a:gd name="connsiteY30" fmla="*/ 1623396 h 1775414"/>
                  <a:gd name="connsiteX31" fmla="*/ 903517 w 4489963"/>
                  <a:gd name="connsiteY31" fmla="*/ 1658829 h 1775414"/>
                  <a:gd name="connsiteX32" fmla="*/ 1263467 w 4489963"/>
                  <a:gd name="connsiteY32" fmla="*/ 1775415 h 1775414"/>
                  <a:gd name="connsiteX33" fmla="*/ 1391578 w 4489963"/>
                  <a:gd name="connsiteY33" fmla="*/ 1763508 h 1775414"/>
                  <a:gd name="connsiteX34" fmla="*/ 1701236 w 4489963"/>
                  <a:gd name="connsiteY34" fmla="*/ 1566912 h 1775414"/>
                  <a:gd name="connsiteX35" fmla="*/ 1812202 w 4489963"/>
                  <a:gd name="connsiteY35" fmla="*/ 1650066 h 1775414"/>
                  <a:gd name="connsiteX36" fmla="*/ 2159769 w 4489963"/>
                  <a:gd name="connsiteY36" fmla="*/ 1583867 h 1775414"/>
                  <a:gd name="connsiteX37" fmla="*/ 2191583 w 4489963"/>
                  <a:gd name="connsiteY37" fmla="*/ 1614823 h 1775414"/>
                  <a:gd name="connsiteX38" fmla="*/ 2331791 w 4489963"/>
                  <a:gd name="connsiteY38" fmla="*/ 1663210 h 1775414"/>
                  <a:gd name="connsiteX39" fmla="*/ 2482667 w 4489963"/>
                  <a:gd name="connsiteY39" fmla="*/ 1607298 h 1775414"/>
                  <a:gd name="connsiteX40" fmla="*/ 2853951 w 4489963"/>
                  <a:gd name="connsiteY40" fmla="*/ 1754745 h 1775414"/>
                  <a:gd name="connsiteX41" fmla="*/ 3061025 w 4489963"/>
                  <a:gd name="connsiteY41" fmla="*/ 1718169 h 1775414"/>
                  <a:gd name="connsiteX42" fmla="*/ 3466123 w 4489963"/>
                  <a:gd name="connsiteY42" fmla="*/ 1224774 h 1775414"/>
                  <a:gd name="connsiteX43" fmla="*/ 3655671 w 4489963"/>
                  <a:gd name="connsiteY43" fmla="*/ 1289830 h 1775414"/>
                  <a:gd name="connsiteX44" fmla="*/ 3868269 w 4489963"/>
                  <a:gd name="connsiteY44" fmla="*/ 1316595 h 1775414"/>
                  <a:gd name="connsiteX45" fmla="*/ 4239363 w 4489963"/>
                  <a:gd name="connsiteY45" fmla="*/ 1213059 h 1775414"/>
                  <a:gd name="connsiteX46" fmla="*/ 4453294 w 4489963"/>
                  <a:gd name="connsiteY46" fmla="*/ 1002747 h 1775414"/>
                  <a:gd name="connsiteX47" fmla="*/ 4474440 w 4489963"/>
                  <a:gd name="connsiteY47" fmla="*/ 895590 h 1775414"/>
                  <a:gd name="connsiteX48" fmla="*/ 1843825 w 4489963"/>
                  <a:gd name="connsiteY48" fmla="*/ 1574913 h 1775414"/>
                  <a:gd name="connsiteX49" fmla="*/ 1737717 w 4489963"/>
                  <a:gd name="connsiteY49" fmla="*/ 1477473 h 1775414"/>
                  <a:gd name="connsiteX50" fmla="*/ 1703998 w 4489963"/>
                  <a:gd name="connsiteY50" fmla="*/ 1457280 h 1775414"/>
                  <a:gd name="connsiteX51" fmla="*/ 1668851 w 4489963"/>
                  <a:gd name="connsiteY51" fmla="*/ 1474996 h 1775414"/>
                  <a:gd name="connsiteX52" fmla="*/ 1372052 w 4489963"/>
                  <a:gd name="connsiteY52" fmla="*/ 1684356 h 1775414"/>
                  <a:gd name="connsiteX53" fmla="*/ 954857 w 4489963"/>
                  <a:gd name="connsiteY53" fmla="*/ 1595583 h 1775414"/>
                  <a:gd name="connsiteX54" fmla="*/ 800647 w 4489963"/>
                  <a:gd name="connsiteY54" fmla="*/ 1197057 h 1775414"/>
                  <a:gd name="connsiteX55" fmla="*/ 951333 w 4489963"/>
                  <a:gd name="connsiteY55" fmla="*/ 960646 h 1775414"/>
                  <a:gd name="connsiteX56" fmla="*/ 1249084 w 4489963"/>
                  <a:gd name="connsiteY56" fmla="*/ 1023416 h 1775414"/>
                  <a:gd name="connsiteX57" fmla="*/ 1300424 w 4489963"/>
                  <a:gd name="connsiteY57" fmla="*/ 1175054 h 1775414"/>
                  <a:gd name="connsiteX58" fmla="*/ 1165740 w 4489963"/>
                  <a:gd name="connsiteY58" fmla="*/ 1291164 h 1775414"/>
                  <a:gd name="connsiteX59" fmla="*/ 1140404 w 4489963"/>
                  <a:gd name="connsiteY59" fmla="*/ 1342884 h 1775414"/>
                  <a:gd name="connsiteX60" fmla="*/ 1192125 w 4489963"/>
                  <a:gd name="connsiteY60" fmla="*/ 1368221 h 1775414"/>
                  <a:gd name="connsiteX61" fmla="*/ 1378053 w 4489963"/>
                  <a:gd name="connsiteY61" fmla="*/ 1199914 h 1775414"/>
                  <a:gd name="connsiteX62" fmla="*/ 1309949 w 4489963"/>
                  <a:gd name="connsiteY62" fmla="*/ 969123 h 1775414"/>
                  <a:gd name="connsiteX63" fmla="*/ 913995 w 4489963"/>
                  <a:gd name="connsiteY63" fmla="*/ 888161 h 1775414"/>
                  <a:gd name="connsiteX64" fmla="*/ 719589 w 4489963"/>
                  <a:gd name="connsiteY64" fmla="*/ 1188675 h 1775414"/>
                  <a:gd name="connsiteX65" fmla="*/ 811315 w 4489963"/>
                  <a:gd name="connsiteY65" fmla="*/ 1554911 h 1775414"/>
                  <a:gd name="connsiteX66" fmla="*/ 679013 w 4489963"/>
                  <a:gd name="connsiteY66" fmla="*/ 1529670 h 1775414"/>
                  <a:gd name="connsiteX67" fmla="*/ 609385 w 4489963"/>
                  <a:gd name="connsiteY67" fmla="*/ 1360696 h 1775414"/>
                  <a:gd name="connsiteX68" fmla="*/ 586620 w 4489963"/>
                  <a:gd name="connsiteY68" fmla="*/ 1316881 h 1775414"/>
                  <a:gd name="connsiteX69" fmla="*/ 538329 w 4489963"/>
                  <a:gd name="connsiteY69" fmla="*/ 1327073 h 1775414"/>
                  <a:gd name="connsiteX70" fmla="*/ 342590 w 4489963"/>
                  <a:gd name="connsiteY70" fmla="*/ 1409274 h 1775414"/>
                  <a:gd name="connsiteX71" fmla="*/ 209811 w 4489963"/>
                  <a:gd name="connsiteY71" fmla="*/ 1333264 h 1775414"/>
                  <a:gd name="connsiteX72" fmla="*/ 261627 w 4489963"/>
                  <a:gd name="connsiteY72" fmla="*/ 1112856 h 1775414"/>
                  <a:gd name="connsiteX73" fmla="*/ 273915 w 4489963"/>
                  <a:gd name="connsiteY73" fmla="*/ 1081804 h 1775414"/>
                  <a:gd name="connsiteX74" fmla="*/ 258865 w 4489963"/>
                  <a:gd name="connsiteY74" fmla="*/ 1051991 h 1775414"/>
                  <a:gd name="connsiteX75" fmla="*/ 82367 w 4489963"/>
                  <a:gd name="connsiteY75" fmla="*/ 735666 h 1775414"/>
                  <a:gd name="connsiteX76" fmla="*/ 360973 w 4489963"/>
                  <a:gd name="connsiteY76" fmla="*/ 307041 h 1775414"/>
                  <a:gd name="connsiteX77" fmla="*/ 578143 w 4489963"/>
                  <a:gd name="connsiteY77" fmla="*/ 396957 h 1775414"/>
                  <a:gd name="connsiteX78" fmla="*/ 618529 w 4489963"/>
                  <a:gd name="connsiteY78" fmla="*/ 405529 h 1775414"/>
                  <a:gd name="connsiteX79" fmla="*/ 645675 w 4489963"/>
                  <a:gd name="connsiteY79" fmla="*/ 374382 h 1775414"/>
                  <a:gd name="connsiteX80" fmla="*/ 863036 w 4489963"/>
                  <a:gd name="connsiteY80" fmla="*/ 120255 h 1775414"/>
                  <a:gd name="connsiteX81" fmla="*/ 1236511 w 4489963"/>
                  <a:gd name="connsiteY81" fmla="*/ 291610 h 1775414"/>
                  <a:gd name="connsiteX82" fmla="*/ 1258419 w 4489963"/>
                  <a:gd name="connsiteY82" fmla="*/ 410482 h 1775414"/>
                  <a:gd name="connsiteX83" fmla="*/ 1119830 w 4489963"/>
                  <a:gd name="connsiteY83" fmla="*/ 497731 h 1775414"/>
                  <a:gd name="connsiteX84" fmla="*/ 1128021 w 4489963"/>
                  <a:gd name="connsiteY84" fmla="*/ 554786 h 1775414"/>
                  <a:gd name="connsiteX85" fmla="*/ 1185076 w 4489963"/>
                  <a:gd name="connsiteY85" fmla="*/ 546594 h 1775414"/>
                  <a:gd name="connsiteX86" fmla="*/ 1330142 w 4489963"/>
                  <a:gd name="connsiteY86" fmla="*/ 487730 h 1775414"/>
                  <a:gd name="connsiteX87" fmla="*/ 1428916 w 4489963"/>
                  <a:gd name="connsiteY87" fmla="*/ 562882 h 1775414"/>
                  <a:gd name="connsiteX88" fmla="*/ 1446252 w 4489963"/>
                  <a:gd name="connsiteY88" fmla="*/ 582694 h 1775414"/>
                  <a:gd name="connsiteX89" fmla="*/ 1359384 w 4489963"/>
                  <a:gd name="connsiteY89" fmla="*/ 875493 h 1775414"/>
                  <a:gd name="connsiteX90" fmla="*/ 1599033 w 4489963"/>
                  <a:gd name="connsiteY90" fmla="*/ 1175911 h 1775414"/>
                  <a:gd name="connsiteX91" fmla="*/ 1819727 w 4489963"/>
                  <a:gd name="connsiteY91" fmla="*/ 1226108 h 1775414"/>
                  <a:gd name="connsiteX92" fmla="*/ 1943933 w 4489963"/>
                  <a:gd name="connsiteY92" fmla="*/ 1211630 h 1775414"/>
                  <a:gd name="connsiteX93" fmla="*/ 1942885 w 4489963"/>
                  <a:gd name="connsiteY93" fmla="*/ 1255540 h 1775414"/>
                  <a:gd name="connsiteX94" fmla="*/ 2000892 w 4489963"/>
                  <a:gd name="connsiteY94" fmla="*/ 1364125 h 1775414"/>
                  <a:gd name="connsiteX95" fmla="*/ 2109477 w 4489963"/>
                  <a:gd name="connsiteY95" fmla="*/ 1397463 h 1775414"/>
                  <a:gd name="connsiteX96" fmla="*/ 2118907 w 4489963"/>
                  <a:gd name="connsiteY96" fmla="*/ 1511382 h 1775414"/>
                  <a:gd name="connsiteX97" fmla="*/ 1843825 w 4489963"/>
                  <a:gd name="connsiteY97" fmla="*/ 1574913 h 1775414"/>
                  <a:gd name="connsiteX98" fmla="*/ 4194310 w 4489963"/>
                  <a:gd name="connsiteY98" fmla="*/ 1140764 h 1775414"/>
                  <a:gd name="connsiteX99" fmla="*/ 3941802 w 4489963"/>
                  <a:gd name="connsiteY99" fmla="*/ 1226394 h 1775414"/>
                  <a:gd name="connsiteX100" fmla="*/ 3581280 w 4489963"/>
                  <a:gd name="connsiteY100" fmla="*/ 1183626 h 1775414"/>
                  <a:gd name="connsiteX101" fmla="*/ 3474124 w 4489963"/>
                  <a:gd name="connsiteY101" fmla="*/ 1138002 h 1775414"/>
                  <a:gd name="connsiteX102" fmla="*/ 3473076 w 4489963"/>
                  <a:gd name="connsiteY102" fmla="*/ 1084566 h 1775414"/>
                  <a:gd name="connsiteX103" fmla="*/ 3429833 w 4489963"/>
                  <a:gd name="connsiteY103" fmla="*/ 1046466 h 1775414"/>
                  <a:gd name="connsiteX104" fmla="*/ 3391733 w 4489963"/>
                  <a:gd name="connsiteY104" fmla="*/ 1089710 h 1775414"/>
                  <a:gd name="connsiteX105" fmla="*/ 3033593 w 4489963"/>
                  <a:gd name="connsiteY105" fmla="*/ 1641398 h 1775414"/>
                  <a:gd name="connsiteX106" fmla="*/ 2492192 w 4489963"/>
                  <a:gd name="connsiteY106" fmla="*/ 1493189 h 1775414"/>
                  <a:gd name="connsiteX107" fmla="*/ 2444376 w 4489963"/>
                  <a:gd name="connsiteY107" fmla="*/ 1085995 h 1775414"/>
                  <a:gd name="connsiteX108" fmla="*/ 2568487 w 4489963"/>
                  <a:gd name="connsiteY108" fmla="*/ 927975 h 1775414"/>
                  <a:gd name="connsiteX109" fmla="*/ 2802421 w 4489963"/>
                  <a:gd name="connsiteY109" fmla="*/ 961789 h 1775414"/>
                  <a:gd name="connsiteX110" fmla="*/ 2908625 w 4489963"/>
                  <a:gd name="connsiteY110" fmla="*/ 1140002 h 1775414"/>
                  <a:gd name="connsiteX111" fmla="*/ 2771941 w 4489963"/>
                  <a:gd name="connsiteY111" fmla="*/ 1269542 h 1775414"/>
                  <a:gd name="connsiteX112" fmla="*/ 2751462 w 4489963"/>
                  <a:gd name="connsiteY112" fmla="*/ 1323453 h 1775414"/>
                  <a:gd name="connsiteX113" fmla="*/ 2805374 w 4489963"/>
                  <a:gd name="connsiteY113" fmla="*/ 1343932 h 1775414"/>
                  <a:gd name="connsiteX114" fmla="*/ 2988254 w 4489963"/>
                  <a:gd name="connsiteY114" fmla="*/ 1157528 h 1775414"/>
                  <a:gd name="connsiteX115" fmla="*/ 2847475 w 4489963"/>
                  <a:gd name="connsiteY115" fmla="*/ 893876 h 1775414"/>
                  <a:gd name="connsiteX116" fmla="*/ 2533626 w 4489963"/>
                  <a:gd name="connsiteY116" fmla="*/ 854252 h 1775414"/>
                  <a:gd name="connsiteX117" fmla="*/ 2367891 w 4489963"/>
                  <a:gd name="connsiteY117" fmla="*/ 1057801 h 1775414"/>
                  <a:gd name="connsiteX118" fmla="*/ 2425612 w 4489963"/>
                  <a:gd name="connsiteY118" fmla="*/ 1540147 h 1775414"/>
                  <a:gd name="connsiteX119" fmla="*/ 2429708 w 4489963"/>
                  <a:gd name="connsiteY119" fmla="*/ 1545481 h 1775414"/>
                  <a:gd name="connsiteX120" fmla="*/ 2242256 w 4489963"/>
                  <a:gd name="connsiteY120" fmla="*/ 1550910 h 1775414"/>
                  <a:gd name="connsiteX121" fmla="*/ 2205108 w 4489963"/>
                  <a:gd name="connsiteY121" fmla="*/ 1506048 h 1775414"/>
                  <a:gd name="connsiteX122" fmla="*/ 2204727 w 4489963"/>
                  <a:gd name="connsiteY122" fmla="*/ 1505286 h 1775414"/>
                  <a:gd name="connsiteX123" fmla="*/ 2212824 w 4489963"/>
                  <a:gd name="connsiteY123" fmla="*/ 1353457 h 1775414"/>
                  <a:gd name="connsiteX124" fmla="*/ 2207204 w 4489963"/>
                  <a:gd name="connsiteY124" fmla="*/ 1301451 h 1775414"/>
                  <a:gd name="connsiteX125" fmla="*/ 2155007 w 4489963"/>
                  <a:gd name="connsiteY125" fmla="*/ 1297831 h 1775414"/>
                  <a:gd name="connsiteX126" fmla="*/ 2051661 w 4489963"/>
                  <a:gd name="connsiteY126" fmla="*/ 1300498 h 1775414"/>
                  <a:gd name="connsiteX127" fmla="*/ 2023943 w 4489963"/>
                  <a:gd name="connsiteY127" fmla="*/ 1246968 h 1775414"/>
                  <a:gd name="connsiteX128" fmla="*/ 2043469 w 4489963"/>
                  <a:gd name="connsiteY128" fmla="*/ 1179054 h 1775414"/>
                  <a:gd name="connsiteX129" fmla="*/ 2089284 w 4489963"/>
                  <a:gd name="connsiteY129" fmla="*/ 1157337 h 1775414"/>
                  <a:gd name="connsiteX130" fmla="*/ 2106048 w 4489963"/>
                  <a:gd name="connsiteY130" fmla="*/ 1102188 h 1775414"/>
                  <a:gd name="connsiteX131" fmla="*/ 2050899 w 4489963"/>
                  <a:gd name="connsiteY131" fmla="*/ 1085424 h 1775414"/>
                  <a:gd name="connsiteX132" fmla="*/ 1635037 w 4489963"/>
                  <a:gd name="connsiteY132" fmla="*/ 1102854 h 1775414"/>
                  <a:gd name="connsiteX133" fmla="*/ 1440156 w 4489963"/>
                  <a:gd name="connsiteY133" fmla="*/ 864729 h 1775414"/>
                  <a:gd name="connsiteX134" fmla="*/ 1570743 w 4489963"/>
                  <a:gd name="connsiteY134" fmla="*/ 578313 h 1775414"/>
                  <a:gd name="connsiteX135" fmla="*/ 1781151 w 4489963"/>
                  <a:gd name="connsiteY135" fmla="*/ 536022 h 1775414"/>
                  <a:gd name="connsiteX136" fmla="*/ 1934789 w 4489963"/>
                  <a:gd name="connsiteY136" fmla="*/ 680706 h 1775414"/>
                  <a:gd name="connsiteX137" fmla="*/ 1836681 w 4489963"/>
                  <a:gd name="connsiteY137" fmla="*/ 824629 h 1775414"/>
                  <a:gd name="connsiteX138" fmla="*/ 1820775 w 4489963"/>
                  <a:gd name="connsiteY138" fmla="*/ 879969 h 1775414"/>
                  <a:gd name="connsiteX139" fmla="*/ 1876115 w 4489963"/>
                  <a:gd name="connsiteY139" fmla="*/ 895876 h 1775414"/>
                  <a:gd name="connsiteX140" fmla="*/ 2015847 w 4489963"/>
                  <a:gd name="connsiteY140" fmla="*/ 688803 h 1775414"/>
                  <a:gd name="connsiteX141" fmla="*/ 1950886 w 4489963"/>
                  <a:gd name="connsiteY141" fmla="*/ 525735 h 1775414"/>
                  <a:gd name="connsiteX142" fmla="*/ 1940218 w 4489963"/>
                  <a:gd name="connsiteY142" fmla="*/ 517543 h 1775414"/>
                  <a:gd name="connsiteX143" fmla="*/ 1985843 w 4489963"/>
                  <a:gd name="connsiteY143" fmla="*/ 360476 h 1775414"/>
                  <a:gd name="connsiteX144" fmla="*/ 2187106 w 4489963"/>
                  <a:gd name="connsiteY144" fmla="*/ 373239 h 1775414"/>
                  <a:gd name="connsiteX145" fmla="*/ 2227873 w 4489963"/>
                  <a:gd name="connsiteY145" fmla="*/ 382764 h 1775414"/>
                  <a:gd name="connsiteX146" fmla="*/ 2255496 w 4489963"/>
                  <a:gd name="connsiteY146" fmla="*/ 351332 h 1775414"/>
                  <a:gd name="connsiteX147" fmla="*/ 2414754 w 4489963"/>
                  <a:gd name="connsiteY147" fmla="*/ 122637 h 1775414"/>
                  <a:gd name="connsiteX148" fmla="*/ 2753367 w 4489963"/>
                  <a:gd name="connsiteY148" fmla="*/ 140353 h 1775414"/>
                  <a:gd name="connsiteX149" fmla="*/ 2868525 w 4489963"/>
                  <a:gd name="connsiteY149" fmla="*/ 384765 h 1775414"/>
                  <a:gd name="connsiteX150" fmla="*/ 2797087 w 4489963"/>
                  <a:gd name="connsiteY150" fmla="*/ 413530 h 1775414"/>
                  <a:gd name="connsiteX151" fmla="*/ 2729650 w 4489963"/>
                  <a:gd name="connsiteY151" fmla="*/ 474871 h 1775414"/>
                  <a:gd name="connsiteX152" fmla="*/ 2737842 w 4489963"/>
                  <a:gd name="connsiteY152" fmla="*/ 531926 h 1775414"/>
                  <a:gd name="connsiteX153" fmla="*/ 2794896 w 4489963"/>
                  <a:gd name="connsiteY153" fmla="*/ 523734 h 1775414"/>
                  <a:gd name="connsiteX154" fmla="*/ 2839092 w 4489963"/>
                  <a:gd name="connsiteY154" fmla="*/ 483444 h 1775414"/>
                  <a:gd name="connsiteX155" fmla="*/ 2989683 w 4489963"/>
                  <a:gd name="connsiteY155" fmla="*/ 476395 h 1775414"/>
                  <a:gd name="connsiteX156" fmla="*/ 3048261 w 4489963"/>
                  <a:gd name="connsiteY156" fmla="*/ 582408 h 1775414"/>
                  <a:gd name="connsiteX157" fmla="*/ 3083218 w 4489963"/>
                  <a:gd name="connsiteY157" fmla="*/ 619937 h 1775414"/>
                  <a:gd name="connsiteX158" fmla="*/ 3127224 w 4489963"/>
                  <a:gd name="connsiteY158" fmla="*/ 593648 h 1775414"/>
                  <a:gd name="connsiteX159" fmla="*/ 3284577 w 4489963"/>
                  <a:gd name="connsiteY159" fmla="*/ 439914 h 1775414"/>
                  <a:gd name="connsiteX160" fmla="*/ 3510319 w 4489963"/>
                  <a:gd name="connsiteY160" fmla="*/ 504303 h 1775414"/>
                  <a:gd name="connsiteX161" fmla="*/ 3582042 w 4489963"/>
                  <a:gd name="connsiteY161" fmla="*/ 632986 h 1775414"/>
                  <a:gd name="connsiteX162" fmla="*/ 3654147 w 4489963"/>
                  <a:gd name="connsiteY162" fmla="*/ 798912 h 1775414"/>
                  <a:gd name="connsiteX163" fmla="*/ 3993903 w 4489963"/>
                  <a:gd name="connsiteY163" fmla="*/ 1052277 h 1775414"/>
                  <a:gd name="connsiteX164" fmla="*/ 4318230 w 4489963"/>
                  <a:gd name="connsiteY164" fmla="*/ 1037227 h 1775414"/>
                  <a:gd name="connsiteX165" fmla="*/ 4194310 w 4489963"/>
                  <a:gd name="connsiteY165" fmla="*/ 1140764 h 1775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4489963" h="1775414">
                    <a:moveTo>
                      <a:pt x="4474440" y="895590"/>
                    </a:moveTo>
                    <a:cubicBezTo>
                      <a:pt x="4460533" y="885113"/>
                      <a:pt x="4441483" y="884541"/>
                      <a:pt x="4427101" y="894257"/>
                    </a:cubicBezTo>
                    <a:cubicBezTo>
                      <a:pt x="4380047" y="925975"/>
                      <a:pt x="4211264" y="1025416"/>
                      <a:pt x="4014668" y="973505"/>
                    </a:cubicBezTo>
                    <a:cubicBezTo>
                      <a:pt x="3846837" y="929214"/>
                      <a:pt x="3748539" y="794625"/>
                      <a:pt x="3722346" y="754430"/>
                    </a:cubicBezTo>
                    <a:cubicBezTo>
                      <a:pt x="3685865" y="698423"/>
                      <a:pt x="3672816" y="653560"/>
                      <a:pt x="3660243" y="610221"/>
                    </a:cubicBezTo>
                    <a:cubicBezTo>
                      <a:pt x="3643479" y="552690"/>
                      <a:pt x="3627667" y="498398"/>
                      <a:pt x="3563850" y="442867"/>
                    </a:cubicBezTo>
                    <a:cubicBezTo>
                      <a:pt x="3530322" y="413625"/>
                      <a:pt x="3409354" y="321328"/>
                      <a:pt x="3263145" y="361333"/>
                    </a:cubicBezTo>
                    <a:cubicBezTo>
                      <a:pt x="3185326" y="382574"/>
                      <a:pt x="3132748" y="432009"/>
                      <a:pt x="3099220" y="477443"/>
                    </a:cubicBezTo>
                    <a:cubicBezTo>
                      <a:pt x="3085028" y="452487"/>
                      <a:pt x="3064263" y="427437"/>
                      <a:pt x="3033879" y="407910"/>
                    </a:cubicBezTo>
                    <a:cubicBezTo>
                      <a:pt x="3005875" y="389908"/>
                      <a:pt x="2977205" y="381431"/>
                      <a:pt x="2949963" y="378478"/>
                    </a:cubicBezTo>
                    <a:cubicBezTo>
                      <a:pt x="2947677" y="318566"/>
                      <a:pt x="2928723" y="172833"/>
                      <a:pt x="2803374" y="75964"/>
                    </a:cubicBezTo>
                    <a:cubicBezTo>
                      <a:pt x="2666404" y="-29954"/>
                      <a:pt x="2489525" y="-12523"/>
                      <a:pt x="2375034" y="51675"/>
                    </a:cubicBezTo>
                    <a:cubicBezTo>
                      <a:pt x="2265687" y="113016"/>
                      <a:pt x="2214729" y="209981"/>
                      <a:pt x="2191678" y="276561"/>
                    </a:cubicBezTo>
                    <a:cubicBezTo>
                      <a:pt x="2109668" y="232269"/>
                      <a:pt x="2006131" y="238365"/>
                      <a:pt x="1934122" y="297706"/>
                    </a:cubicBezTo>
                    <a:cubicBezTo>
                      <a:pt x="1882306" y="340378"/>
                      <a:pt x="1853826" y="404481"/>
                      <a:pt x="1852874" y="470966"/>
                    </a:cubicBezTo>
                    <a:cubicBezTo>
                      <a:pt x="1748575" y="434961"/>
                      <a:pt x="1621226" y="447439"/>
                      <a:pt x="1525881" y="510495"/>
                    </a:cubicBezTo>
                    <a:cubicBezTo>
                      <a:pt x="1517689" y="515924"/>
                      <a:pt x="1509879" y="521734"/>
                      <a:pt x="1502259" y="527830"/>
                    </a:cubicBezTo>
                    <a:cubicBezTo>
                      <a:pt x="1473684" y="461155"/>
                      <a:pt x="1415391" y="417150"/>
                      <a:pt x="1341096" y="407244"/>
                    </a:cubicBezTo>
                    <a:cubicBezTo>
                      <a:pt x="1340905" y="407244"/>
                      <a:pt x="1340715" y="407244"/>
                      <a:pt x="1340524" y="407148"/>
                    </a:cubicBezTo>
                    <a:cubicBezTo>
                      <a:pt x="1339857" y="359333"/>
                      <a:pt x="1330523" y="310089"/>
                      <a:pt x="1313092" y="263321"/>
                    </a:cubicBezTo>
                    <a:cubicBezTo>
                      <a:pt x="1242988" y="75964"/>
                      <a:pt x="1034391" y="-20810"/>
                      <a:pt x="837890" y="43008"/>
                    </a:cubicBezTo>
                    <a:cubicBezTo>
                      <a:pt x="718446" y="81870"/>
                      <a:pt x="624911" y="176167"/>
                      <a:pt x="582620" y="296277"/>
                    </a:cubicBezTo>
                    <a:cubicBezTo>
                      <a:pt x="526422" y="256749"/>
                      <a:pt x="446031" y="217791"/>
                      <a:pt x="353829" y="225983"/>
                    </a:cubicBezTo>
                    <a:cubicBezTo>
                      <a:pt x="133135" y="245700"/>
                      <a:pt x="-14407" y="514305"/>
                      <a:pt x="1119" y="741381"/>
                    </a:cubicBezTo>
                    <a:cubicBezTo>
                      <a:pt x="12549" y="907878"/>
                      <a:pt x="110466" y="1026273"/>
                      <a:pt x="175426" y="1087329"/>
                    </a:cubicBezTo>
                    <a:cubicBezTo>
                      <a:pt x="106465" y="1175054"/>
                      <a:pt x="90654" y="1287639"/>
                      <a:pt x="138850" y="1373364"/>
                    </a:cubicBezTo>
                    <a:cubicBezTo>
                      <a:pt x="189809" y="1463852"/>
                      <a:pt x="291441" y="1485378"/>
                      <a:pt x="332779" y="1490331"/>
                    </a:cubicBezTo>
                    <a:cubicBezTo>
                      <a:pt x="414980" y="1500237"/>
                      <a:pt x="483179" y="1471091"/>
                      <a:pt x="530328" y="1440135"/>
                    </a:cubicBezTo>
                    <a:cubicBezTo>
                      <a:pt x="542901" y="1502809"/>
                      <a:pt x="578905" y="1559578"/>
                      <a:pt x="632626" y="1596726"/>
                    </a:cubicBezTo>
                    <a:cubicBezTo>
                      <a:pt x="674727" y="1625872"/>
                      <a:pt x="724257" y="1640731"/>
                      <a:pt x="774263" y="1640731"/>
                    </a:cubicBezTo>
                    <a:cubicBezTo>
                      <a:pt x="805029" y="1640731"/>
                      <a:pt x="835985" y="1634826"/>
                      <a:pt x="865512" y="1623396"/>
                    </a:cubicBezTo>
                    <a:cubicBezTo>
                      <a:pt x="877609" y="1636064"/>
                      <a:pt x="890182" y="1648065"/>
                      <a:pt x="903517" y="1658829"/>
                    </a:cubicBezTo>
                    <a:cubicBezTo>
                      <a:pt x="1021627" y="1754745"/>
                      <a:pt x="1163264" y="1775415"/>
                      <a:pt x="1263467" y="1775415"/>
                    </a:cubicBezTo>
                    <a:cubicBezTo>
                      <a:pt x="1338524" y="1775415"/>
                      <a:pt x="1390435" y="1763794"/>
                      <a:pt x="1391578" y="1763508"/>
                    </a:cubicBezTo>
                    <a:cubicBezTo>
                      <a:pt x="1544264" y="1725885"/>
                      <a:pt x="1645896" y="1632635"/>
                      <a:pt x="1701236" y="1566912"/>
                    </a:cubicBezTo>
                    <a:cubicBezTo>
                      <a:pt x="1727430" y="1598154"/>
                      <a:pt x="1763625" y="1629587"/>
                      <a:pt x="1812202" y="1650066"/>
                    </a:cubicBezTo>
                    <a:cubicBezTo>
                      <a:pt x="1922502" y="1696452"/>
                      <a:pt x="2054423" y="1670163"/>
                      <a:pt x="2159769" y="1583867"/>
                    </a:cubicBezTo>
                    <a:cubicBezTo>
                      <a:pt x="2169199" y="1595011"/>
                      <a:pt x="2179772" y="1605489"/>
                      <a:pt x="2191583" y="1614823"/>
                    </a:cubicBezTo>
                    <a:cubicBezTo>
                      <a:pt x="2232636" y="1647399"/>
                      <a:pt x="2282261" y="1663210"/>
                      <a:pt x="2331791" y="1663210"/>
                    </a:cubicBezTo>
                    <a:cubicBezTo>
                      <a:pt x="2386083" y="1663210"/>
                      <a:pt x="2439995" y="1643970"/>
                      <a:pt x="2482667" y="1607298"/>
                    </a:cubicBezTo>
                    <a:cubicBezTo>
                      <a:pt x="2579727" y="1703025"/>
                      <a:pt x="2712410" y="1754745"/>
                      <a:pt x="2853951" y="1754745"/>
                    </a:cubicBezTo>
                    <a:cubicBezTo>
                      <a:pt x="2921960" y="1754745"/>
                      <a:pt x="2991969" y="1742839"/>
                      <a:pt x="3061025" y="1718169"/>
                    </a:cubicBezTo>
                    <a:cubicBezTo>
                      <a:pt x="3277052" y="1641017"/>
                      <a:pt x="3430309" y="1448326"/>
                      <a:pt x="3466123" y="1224774"/>
                    </a:cubicBezTo>
                    <a:cubicBezTo>
                      <a:pt x="3463647" y="1239919"/>
                      <a:pt x="3636621" y="1285449"/>
                      <a:pt x="3655671" y="1289830"/>
                    </a:cubicBezTo>
                    <a:cubicBezTo>
                      <a:pt x="3724822" y="1305927"/>
                      <a:pt x="3797117" y="1316119"/>
                      <a:pt x="3868269" y="1316595"/>
                    </a:cubicBezTo>
                    <a:cubicBezTo>
                      <a:pt x="3998285" y="1317357"/>
                      <a:pt x="4128968" y="1281829"/>
                      <a:pt x="4239363" y="1213059"/>
                    </a:cubicBezTo>
                    <a:cubicBezTo>
                      <a:pt x="4324993" y="1159719"/>
                      <a:pt x="4396811" y="1085995"/>
                      <a:pt x="4453294" y="1002747"/>
                    </a:cubicBezTo>
                    <a:cubicBezTo>
                      <a:pt x="4471582" y="975791"/>
                      <a:pt x="4512159" y="923880"/>
                      <a:pt x="4474440" y="895590"/>
                    </a:cubicBezTo>
                    <a:close/>
                    <a:moveTo>
                      <a:pt x="1843825" y="1574913"/>
                    </a:moveTo>
                    <a:cubicBezTo>
                      <a:pt x="1789818" y="1552149"/>
                      <a:pt x="1756290" y="1509381"/>
                      <a:pt x="1737717" y="1477473"/>
                    </a:cubicBezTo>
                    <a:cubicBezTo>
                      <a:pt x="1730668" y="1465376"/>
                      <a:pt x="1717905" y="1457756"/>
                      <a:pt x="1703998" y="1457280"/>
                    </a:cubicBezTo>
                    <a:cubicBezTo>
                      <a:pt x="1690377" y="1456899"/>
                      <a:pt x="1676757" y="1463471"/>
                      <a:pt x="1668851" y="1474996"/>
                    </a:cubicBezTo>
                    <a:cubicBezTo>
                      <a:pt x="1635228" y="1524240"/>
                      <a:pt x="1538930" y="1643208"/>
                      <a:pt x="1372052" y="1684356"/>
                    </a:cubicBezTo>
                    <a:cubicBezTo>
                      <a:pt x="1369671" y="1684927"/>
                      <a:pt x="1128117" y="1736172"/>
                      <a:pt x="954857" y="1595583"/>
                    </a:cubicBezTo>
                    <a:cubicBezTo>
                      <a:pt x="850368" y="1510715"/>
                      <a:pt x="785502" y="1343170"/>
                      <a:pt x="800647" y="1197057"/>
                    </a:cubicBezTo>
                    <a:cubicBezTo>
                      <a:pt x="808553" y="1120476"/>
                      <a:pt x="841128" y="1017320"/>
                      <a:pt x="951333" y="960646"/>
                    </a:cubicBezTo>
                    <a:cubicBezTo>
                      <a:pt x="1047345" y="911211"/>
                      <a:pt x="1172598" y="937596"/>
                      <a:pt x="1249084" y="1023416"/>
                    </a:cubicBezTo>
                    <a:cubicBezTo>
                      <a:pt x="1266324" y="1042752"/>
                      <a:pt x="1320998" y="1110855"/>
                      <a:pt x="1300424" y="1175054"/>
                    </a:cubicBezTo>
                    <a:cubicBezTo>
                      <a:pt x="1281850" y="1232966"/>
                      <a:pt x="1218604" y="1273066"/>
                      <a:pt x="1165740" y="1291164"/>
                    </a:cubicBezTo>
                    <a:cubicBezTo>
                      <a:pt x="1144404" y="1298498"/>
                      <a:pt x="1133070" y="1321644"/>
                      <a:pt x="1140404" y="1342884"/>
                    </a:cubicBezTo>
                    <a:cubicBezTo>
                      <a:pt x="1147738" y="1364220"/>
                      <a:pt x="1170884" y="1375460"/>
                      <a:pt x="1192125" y="1368221"/>
                    </a:cubicBezTo>
                    <a:cubicBezTo>
                      <a:pt x="1284898" y="1336407"/>
                      <a:pt x="1354431" y="1273447"/>
                      <a:pt x="1378053" y="1199914"/>
                    </a:cubicBezTo>
                    <a:cubicBezTo>
                      <a:pt x="1400913" y="1128762"/>
                      <a:pt x="1375386" y="1042466"/>
                      <a:pt x="1309949" y="969123"/>
                    </a:cubicBezTo>
                    <a:cubicBezTo>
                      <a:pt x="1209079" y="856062"/>
                      <a:pt x="1042487" y="821962"/>
                      <a:pt x="913995" y="888161"/>
                    </a:cubicBezTo>
                    <a:cubicBezTo>
                      <a:pt x="802743" y="945406"/>
                      <a:pt x="733686" y="1052181"/>
                      <a:pt x="719589" y="1188675"/>
                    </a:cubicBezTo>
                    <a:cubicBezTo>
                      <a:pt x="706540" y="1314690"/>
                      <a:pt x="742640" y="1450517"/>
                      <a:pt x="811315" y="1554911"/>
                    </a:cubicBezTo>
                    <a:cubicBezTo>
                      <a:pt x="765690" y="1565007"/>
                      <a:pt x="717684" y="1556435"/>
                      <a:pt x="679013" y="1529670"/>
                    </a:cubicBezTo>
                    <a:cubicBezTo>
                      <a:pt x="625387" y="1492617"/>
                      <a:pt x="598050" y="1426228"/>
                      <a:pt x="609385" y="1360696"/>
                    </a:cubicBezTo>
                    <a:cubicBezTo>
                      <a:pt x="612528" y="1342599"/>
                      <a:pt x="603194" y="1324787"/>
                      <a:pt x="586620" y="1316881"/>
                    </a:cubicBezTo>
                    <a:cubicBezTo>
                      <a:pt x="570047" y="1309071"/>
                      <a:pt x="550330" y="1313262"/>
                      <a:pt x="538329" y="1327073"/>
                    </a:cubicBezTo>
                    <a:cubicBezTo>
                      <a:pt x="529851" y="1336884"/>
                      <a:pt x="452413" y="1422609"/>
                      <a:pt x="342590" y="1409274"/>
                    </a:cubicBezTo>
                    <a:cubicBezTo>
                      <a:pt x="313539" y="1405749"/>
                      <a:pt x="242482" y="1391271"/>
                      <a:pt x="209811" y="1333264"/>
                    </a:cubicBezTo>
                    <a:cubicBezTo>
                      <a:pt x="173997" y="1269637"/>
                      <a:pt x="195810" y="1176959"/>
                      <a:pt x="261627" y="1112856"/>
                    </a:cubicBezTo>
                    <a:cubicBezTo>
                      <a:pt x="270009" y="1104759"/>
                      <a:pt x="274486" y="1093425"/>
                      <a:pt x="273915" y="1081804"/>
                    </a:cubicBezTo>
                    <a:cubicBezTo>
                      <a:pt x="273343" y="1070184"/>
                      <a:pt x="267914" y="1059325"/>
                      <a:pt x="258865" y="1051991"/>
                    </a:cubicBezTo>
                    <a:cubicBezTo>
                      <a:pt x="209621" y="1012081"/>
                      <a:pt x="93702" y="901401"/>
                      <a:pt x="82367" y="735666"/>
                    </a:cubicBezTo>
                    <a:cubicBezTo>
                      <a:pt x="69984" y="553833"/>
                      <a:pt x="191428" y="322090"/>
                      <a:pt x="360973" y="307041"/>
                    </a:cubicBezTo>
                    <a:cubicBezTo>
                      <a:pt x="455271" y="298754"/>
                      <a:pt x="537471" y="359809"/>
                      <a:pt x="578143" y="396957"/>
                    </a:cubicBezTo>
                    <a:cubicBezTo>
                      <a:pt x="589002" y="406958"/>
                      <a:pt x="604527" y="410292"/>
                      <a:pt x="618529" y="405529"/>
                    </a:cubicBezTo>
                    <a:cubicBezTo>
                      <a:pt x="632531" y="400862"/>
                      <a:pt x="642913" y="388956"/>
                      <a:pt x="645675" y="374382"/>
                    </a:cubicBezTo>
                    <a:cubicBezTo>
                      <a:pt x="668059" y="255606"/>
                      <a:pt x="753403" y="155879"/>
                      <a:pt x="863036" y="120255"/>
                    </a:cubicBezTo>
                    <a:cubicBezTo>
                      <a:pt x="1017817" y="69868"/>
                      <a:pt x="1181933" y="145211"/>
                      <a:pt x="1236511" y="291610"/>
                    </a:cubicBezTo>
                    <a:cubicBezTo>
                      <a:pt x="1250989" y="330472"/>
                      <a:pt x="1258228" y="371239"/>
                      <a:pt x="1258419" y="410482"/>
                    </a:cubicBezTo>
                    <a:cubicBezTo>
                      <a:pt x="1203459" y="422388"/>
                      <a:pt x="1153263" y="453059"/>
                      <a:pt x="1119830" y="497731"/>
                    </a:cubicBezTo>
                    <a:cubicBezTo>
                      <a:pt x="1106304" y="515733"/>
                      <a:pt x="1109924" y="541260"/>
                      <a:pt x="1128021" y="554786"/>
                    </a:cubicBezTo>
                    <a:cubicBezTo>
                      <a:pt x="1146024" y="568311"/>
                      <a:pt x="1171551" y="564692"/>
                      <a:pt x="1185076" y="546594"/>
                    </a:cubicBezTo>
                    <a:cubicBezTo>
                      <a:pt x="1216985" y="504018"/>
                      <a:pt x="1275278" y="480491"/>
                      <a:pt x="1330142" y="487730"/>
                    </a:cubicBezTo>
                    <a:cubicBezTo>
                      <a:pt x="1357288" y="491349"/>
                      <a:pt x="1406247" y="505923"/>
                      <a:pt x="1428916" y="562882"/>
                    </a:cubicBezTo>
                    <a:cubicBezTo>
                      <a:pt x="1432440" y="571645"/>
                      <a:pt x="1438727" y="578313"/>
                      <a:pt x="1446252" y="582694"/>
                    </a:cubicBezTo>
                    <a:cubicBezTo>
                      <a:pt x="1379958" y="663752"/>
                      <a:pt x="1345572" y="773004"/>
                      <a:pt x="1359384" y="875493"/>
                    </a:cubicBezTo>
                    <a:cubicBezTo>
                      <a:pt x="1375862" y="997794"/>
                      <a:pt x="1465397" y="1110093"/>
                      <a:pt x="1599033" y="1175911"/>
                    </a:cubicBezTo>
                    <a:cubicBezTo>
                      <a:pt x="1667136" y="1209439"/>
                      <a:pt x="1742670" y="1226108"/>
                      <a:pt x="1819727" y="1226108"/>
                    </a:cubicBezTo>
                    <a:cubicBezTo>
                      <a:pt x="1860970" y="1226108"/>
                      <a:pt x="1902690" y="1221060"/>
                      <a:pt x="1943933" y="1211630"/>
                    </a:cubicBezTo>
                    <a:cubicBezTo>
                      <a:pt x="1941837" y="1226013"/>
                      <a:pt x="1941361" y="1240681"/>
                      <a:pt x="1942885" y="1255540"/>
                    </a:cubicBezTo>
                    <a:cubicBezTo>
                      <a:pt x="1947552" y="1298974"/>
                      <a:pt x="1968698" y="1338503"/>
                      <a:pt x="2000892" y="1364125"/>
                    </a:cubicBezTo>
                    <a:cubicBezTo>
                      <a:pt x="2031753" y="1388700"/>
                      <a:pt x="2070425" y="1399749"/>
                      <a:pt x="2109477" y="1397463"/>
                    </a:cubicBezTo>
                    <a:cubicBezTo>
                      <a:pt x="2103000" y="1435753"/>
                      <a:pt x="2106429" y="1475091"/>
                      <a:pt x="2118907" y="1511382"/>
                    </a:cubicBezTo>
                    <a:cubicBezTo>
                      <a:pt x="2035944" y="1584819"/>
                      <a:pt x="1928217" y="1610442"/>
                      <a:pt x="1843825" y="1574913"/>
                    </a:cubicBezTo>
                    <a:close/>
                    <a:moveTo>
                      <a:pt x="4194310" y="1140764"/>
                    </a:moveTo>
                    <a:cubicBezTo>
                      <a:pt x="4118014" y="1188294"/>
                      <a:pt x="4030956" y="1216583"/>
                      <a:pt x="3941802" y="1226394"/>
                    </a:cubicBezTo>
                    <a:cubicBezTo>
                      <a:pt x="3824644" y="1239252"/>
                      <a:pt x="3692247" y="1223441"/>
                      <a:pt x="3581280" y="1183626"/>
                    </a:cubicBezTo>
                    <a:cubicBezTo>
                      <a:pt x="3569374" y="1179340"/>
                      <a:pt x="3474124" y="1148574"/>
                      <a:pt x="3474124" y="1138002"/>
                    </a:cubicBezTo>
                    <a:cubicBezTo>
                      <a:pt x="3474505" y="1120285"/>
                      <a:pt x="3474124" y="1102473"/>
                      <a:pt x="3473076" y="1084566"/>
                    </a:cubicBezTo>
                    <a:cubicBezTo>
                      <a:pt x="3471648" y="1062087"/>
                      <a:pt x="3452121" y="1045133"/>
                      <a:pt x="3429833" y="1046466"/>
                    </a:cubicBezTo>
                    <a:cubicBezTo>
                      <a:pt x="3407354" y="1047895"/>
                      <a:pt x="3390304" y="1067231"/>
                      <a:pt x="3391733" y="1089710"/>
                    </a:cubicBezTo>
                    <a:cubicBezTo>
                      <a:pt x="3407068" y="1333740"/>
                      <a:pt x="3259812" y="1560626"/>
                      <a:pt x="3033593" y="1641398"/>
                    </a:cubicBezTo>
                    <a:cubicBezTo>
                      <a:pt x="2824995" y="1715883"/>
                      <a:pt x="2607444" y="1656352"/>
                      <a:pt x="2492192" y="1493189"/>
                    </a:cubicBezTo>
                    <a:cubicBezTo>
                      <a:pt x="2409610" y="1376317"/>
                      <a:pt x="2392179" y="1227822"/>
                      <a:pt x="2444376" y="1085995"/>
                    </a:cubicBezTo>
                    <a:cubicBezTo>
                      <a:pt x="2473713" y="1006176"/>
                      <a:pt x="2515433" y="953026"/>
                      <a:pt x="2568487" y="927975"/>
                    </a:cubicBezTo>
                    <a:cubicBezTo>
                      <a:pt x="2647164" y="890733"/>
                      <a:pt x="2740985" y="921022"/>
                      <a:pt x="2802421" y="961789"/>
                    </a:cubicBezTo>
                    <a:cubicBezTo>
                      <a:pt x="2861000" y="1000556"/>
                      <a:pt x="2923960" y="1070565"/>
                      <a:pt x="2908625" y="1140002"/>
                    </a:cubicBezTo>
                    <a:cubicBezTo>
                      <a:pt x="2894147" y="1205820"/>
                      <a:pt x="2816804" y="1249444"/>
                      <a:pt x="2771941" y="1269542"/>
                    </a:cubicBezTo>
                    <a:cubicBezTo>
                      <a:pt x="2751367" y="1278781"/>
                      <a:pt x="2742223" y="1302879"/>
                      <a:pt x="2751462" y="1323453"/>
                    </a:cubicBezTo>
                    <a:cubicBezTo>
                      <a:pt x="2760702" y="1343932"/>
                      <a:pt x="2784800" y="1353076"/>
                      <a:pt x="2805374" y="1343932"/>
                    </a:cubicBezTo>
                    <a:cubicBezTo>
                      <a:pt x="2906910" y="1298307"/>
                      <a:pt x="2971871" y="1232109"/>
                      <a:pt x="2988254" y="1157528"/>
                    </a:cubicBezTo>
                    <a:cubicBezTo>
                      <a:pt x="3012352" y="1047895"/>
                      <a:pt x="2931294" y="949407"/>
                      <a:pt x="2847475" y="893876"/>
                    </a:cubicBezTo>
                    <a:cubicBezTo>
                      <a:pt x="2743842" y="825201"/>
                      <a:pt x="2626590" y="810342"/>
                      <a:pt x="2533626" y="854252"/>
                    </a:cubicBezTo>
                    <a:cubicBezTo>
                      <a:pt x="2460664" y="888732"/>
                      <a:pt x="2404848" y="957217"/>
                      <a:pt x="2367891" y="1057801"/>
                    </a:cubicBezTo>
                    <a:cubicBezTo>
                      <a:pt x="2306359" y="1225251"/>
                      <a:pt x="2327409" y="1400987"/>
                      <a:pt x="2425612" y="1540147"/>
                    </a:cubicBezTo>
                    <a:cubicBezTo>
                      <a:pt x="2426946" y="1541957"/>
                      <a:pt x="2428374" y="1543671"/>
                      <a:pt x="2429708" y="1545481"/>
                    </a:cubicBezTo>
                    <a:cubicBezTo>
                      <a:pt x="2377035" y="1591011"/>
                      <a:pt x="2297406" y="1594725"/>
                      <a:pt x="2242256" y="1550910"/>
                    </a:cubicBezTo>
                    <a:cubicBezTo>
                      <a:pt x="2226540" y="1538433"/>
                      <a:pt x="2214157" y="1523002"/>
                      <a:pt x="2205108" y="1506048"/>
                    </a:cubicBezTo>
                    <a:cubicBezTo>
                      <a:pt x="2205013" y="1505762"/>
                      <a:pt x="2204823" y="1505571"/>
                      <a:pt x="2204727" y="1505286"/>
                    </a:cubicBezTo>
                    <a:cubicBezTo>
                      <a:pt x="2180248" y="1458613"/>
                      <a:pt x="2181677" y="1399939"/>
                      <a:pt x="2212824" y="1353457"/>
                    </a:cubicBezTo>
                    <a:cubicBezTo>
                      <a:pt x="2223777" y="1337074"/>
                      <a:pt x="2221491" y="1315071"/>
                      <a:pt x="2207204" y="1301451"/>
                    </a:cubicBezTo>
                    <a:cubicBezTo>
                      <a:pt x="2192916" y="1287735"/>
                      <a:pt x="2171009" y="1286211"/>
                      <a:pt x="2155007" y="1297831"/>
                    </a:cubicBezTo>
                    <a:cubicBezTo>
                      <a:pt x="2122717" y="1321358"/>
                      <a:pt x="2079283" y="1322406"/>
                      <a:pt x="2051661" y="1300498"/>
                    </a:cubicBezTo>
                    <a:cubicBezTo>
                      <a:pt x="2036325" y="1288306"/>
                      <a:pt x="2026229" y="1268875"/>
                      <a:pt x="2023943" y="1246968"/>
                    </a:cubicBezTo>
                    <a:cubicBezTo>
                      <a:pt x="2021371" y="1222679"/>
                      <a:pt x="2028324" y="1198771"/>
                      <a:pt x="2043469" y="1179054"/>
                    </a:cubicBezTo>
                    <a:cubicBezTo>
                      <a:pt x="2058900" y="1172387"/>
                      <a:pt x="2074235" y="1165338"/>
                      <a:pt x="2089284" y="1157337"/>
                    </a:cubicBezTo>
                    <a:cubicBezTo>
                      <a:pt x="2109096" y="1146765"/>
                      <a:pt x="2116621" y="1122095"/>
                      <a:pt x="2106048" y="1102188"/>
                    </a:cubicBezTo>
                    <a:cubicBezTo>
                      <a:pt x="2095476" y="1082376"/>
                      <a:pt x="2070806" y="1074851"/>
                      <a:pt x="2050899" y="1085424"/>
                    </a:cubicBezTo>
                    <a:cubicBezTo>
                      <a:pt x="1915358" y="1157814"/>
                      <a:pt x="1759910" y="1164386"/>
                      <a:pt x="1635037" y="1102854"/>
                    </a:cubicBezTo>
                    <a:cubicBezTo>
                      <a:pt x="1525881" y="1049133"/>
                      <a:pt x="1453014" y="960075"/>
                      <a:pt x="1440156" y="864729"/>
                    </a:cubicBezTo>
                    <a:cubicBezTo>
                      <a:pt x="1425868" y="758335"/>
                      <a:pt x="1480732" y="637844"/>
                      <a:pt x="1570743" y="578313"/>
                    </a:cubicBezTo>
                    <a:cubicBezTo>
                      <a:pt x="1630846" y="538498"/>
                      <a:pt x="1709427" y="523068"/>
                      <a:pt x="1781151" y="536022"/>
                    </a:cubicBezTo>
                    <a:cubicBezTo>
                      <a:pt x="1849826" y="548404"/>
                      <a:pt x="1943171" y="596982"/>
                      <a:pt x="1934789" y="680706"/>
                    </a:cubicBezTo>
                    <a:cubicBezTo>
                      <a:pt x="1929264" y="735761"/>
                      <a:pt x="1888021" y="796340"/>
                      <a:pt x="1836681" y="824629"/>
                    </a:cubicBezTo>
                    <a:cubicBezTo>
                      <a:pt x="1816965" y="835488"/>
                      <a:pt x="1809821" y="860348"/>
                      <a:pt x="1820775" y="879969"/>
                    </a:cubicBezTo>
                    <a:cubicBezTo>
                      <a:pt x="1831728" y="899686"/>
                      <a:pt x="1856493" y="906830"/>
                      <a:pt x="1876115" y="895876"/>
                    </a:cubicBezTo>
                    <a:cubicBezTo>
                      <a:pt x="1951458" y="854252"/>
                      <a:pt x="2007560" y="771003"/>
                      <a:pt x="2015847" y="688803"/>
                    </a:cubicBezTo>
                    <a:cubicBezTo>
                      <a:pt x="2022324" y="624795"/>
                      <a:pt x="1999273" y="566883"/>
                      <a:pt x="1950886" y="525735"/>
                    </a:cubicBezTo>
                    <a:cubicBezTo>
                      <a:pt x="1947457" y="522877"/>
                      <a:pt x="1943838" y="520305"/>
                      <a:pt x="1940218" y="517543"/>
                    </a:cubicBezTo>
                    <a:cubicBezTo>
                      <a:pt x="1923740" y="459726"/>
                      <a:pt x="1941075" y="397338"/>
                      <a:pt x="1985843" y="360476"/>
                    </a:cubicBezTo>
                    <a:cubicBezTo>
                      <a:pt x="2042802" y="313518"/>
                      <a:pt x="2131290" y="319137"/>
                      <a:pt x="2187106" y="373239"/>
                    </a:cubicBezTo>
                    <a:cubicBezTo>
                      <a:pt x="2197869" y="383717"/>
                      <a:pt x="2213490" y="387336"/>
                      <a:pt x="2227873" y="382764"/>
                    </a:cubicBezTo>
                    <a:cubicBezTo>
                      <a:pt x="2242161" y="378192"/>
                      <a:pt x="2252829" y="366096"/>
                      <a:pt x="2255496" y="351332"/>
                    </a:cubicBezTo>
                    <a:cubicBezTo>
                      <a:pt x="2260258" y="325424"/>
                      <a:pt x="2290452" y="192360"/>
                      <a:pt x="2414754" y="122637"/>
                    </a:cubicBezTo>
                    <a:cubicBezTo>
                      <a:pt x="2505813" y="71583"/>
                      <a:pt x="2645830" y="57200"/>
                      <a:pt x="2753367" y="140353"/>
                    </a:cubicBezTo>
                    <a:cubicBezTo>
                      <a:pt x="2855666" y="219411"/>
                      <a:pt x="2867667" y="341045"/>
                      <a:pt x="2868525" y="384765"/>
                    </a:cubicBezTo>
                    <a:cubicBezTo>
                      <a:pt x="2830425" y="394385"/>
                      <a:pt x="2802993" y="410006"/>
                      <a:pt x="2797087" y="413530"/>
                    </a:cubicBezTo>
                    <a:cubicBezTo>
                      <a:pt x="2771084" y="429151"/>
                      <a:pt x="2748414" y="449725"/>
                      <a:pt x="2729650" y="474871"/>
                    </a:cubicBezTo>
                    <a:cubicBezTo>
                      <a:pt x="2716125" y="492873"/>
                      <a:pt x="2719839" y="518400"/>
                      <a:pt x="2737842" y="531926"/>
                    </a:cubicBezTo>
                    <a:cubicBezTo>
                      <a:pt x="2755844" y="545451"/>
                      <a:pt x="2781371" y="541737"/>
                      <a:pt x="2794896" y="523734"/>
                    </a:cubicBezTo>
                    <a:cubicBezTo>
                      <a:pt x="2807279" y="507161"/>
                      <a:pt x="2822138" y="493635"/>
                      <a:pt x="2839092" y="483444"/>
                    </a:cubicBezTo>
                    <a:cubicBezTo>
                      <a:pt x="2842521" y="481348"/>
                      <a:pt x="2923198" y="433723"/>
                      <a:pt x="2989683" y="476395"/>
                    </a:cubicBezTo>
                    <a:cubicBezTo>
                      <a:pt x="3041784" y="509828"/>
                      <a:pt x="3047690" y="575074"/>
                      <a:pt x="3048261" y="582408"/>
                    </a:cubicBezTo>
                    <a:cubicBezTo>
                      <a:pt x="3049595" y="601554"/>
                      <a:pt x="3064168" y="617175"/>
                      <a:pt x="3083218" y="619937"/>
                    </a:cubicBezTo>
                    <a:cubicBezTo>
                      <a:pt x="3102173" y="622699"/>
                      <a:pt x="3120556" y="611745"/>
                      <a:pt x="3127224" y="593648"/>
                    </a:cubicBezTo>
                    <a:cubicBezTo>
                      <a:pt x="3131891" y="581075"/>
                      <a:pt x="3175706" y="469632"/>
                      <a:pt x="3284577" y="439914"/>
                    </a:cubicBezTo>
                    <a:cubicBezTo>
                      <a:pt x="3391733" y="410673"/>
                      <a:pt x="3484411" y="481729"/>
                      <a:pt x="3510319" y="504303"/>
                    </a:cubicBezTo>
                    <a:cubicBezTo>
                      <a:pt x="3556134" y="544213"/>
                      <a:pt x="3566993" y="581456"/>
                      <a:pt x="3582042" y="632986"/>
                    </a:cubicBezTo>
                    <a:cubicBezTo>
                      <a:pt x="3594996" y="677468"/>
                      <a:pt x="3611094" y="732808"/>
                      <a:pt x="3654147" y="798912"/>
                    </a:cubicBezTo>
                    <a:cubicBezTo>
                      <a:pt x="3684341" y="845298"/>
                      <a:pt x="3797974" y="1000556"/>
                      <a:pt x="3993903" y="1052277"/>
                    </a:cubicBezTo>
                    <a:cubicBezTo>
                      <a:pt x="4117728" y="1084947"/>
                      <a:pt x="4231267" y="1066755"/>
                      <a:pt x="4318230" y="1037227"/>
                    </a:cubicBezTo>
                    <a:cubicBezTo>
                      <a:pt x="4281273" y="1077518"/>
                      <a:pt x="4239744" y="1112570"/>
                      <a:pt x="4194310" y="11407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30000">
                    <a:schemeClr val="accent3">
                      <a:lumMod val="60000"/>
                      <a:lumOff val="40000"/>
                    </a:schemeClr>
                  </a:gs>
                  <a:gs pos="70000">
                    <a:schemeClr val="accent3"/>
                  </a:gs>
                  <a:gs pos="51000">
                    <a:schemeClr val="accent3"/>
                  </a:gs>
                  <a:gs pos="92000">
                    <a:schemeClr val="accent3">
                      <a:lumMod val="75000"/>
                    </a:schemeClr>
                  </a:gs>
                </a:gsLst>
                <a:lin ang="0" scaled="1"/>
                <a:tileRect/>
              </a:gradFill>
              <a:ln w="6350" cap="flat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19F1FDD-337F-DD7E-F0E1-CE74F15BFF70}"/>
              </a:ext>
            </a:extLst>
          </p:cNvPr>
          <p:cNvGrpSpPr/>
          <p:nvPr/>
        </p:nvGrpSpPr>
        <p:grpSpPr>
          <a:xfrm>
            <a:off x="4416599" y="1225956"/>
            <a:ext cx="3358803" cy="861494"/>
            <a:chOff x="4376027" y="1457417"/>
            <a:chExt cx="3358803" cy="861494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051F2DF1-3AE3-8F11-366D-769C05B4B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4376027" y="1697065"/>
              <a:ext cx="932769" cy="621846"/>
            </a:xfrm>
            <a:prstGeom prst="rect">
              <a:avLst/>
            </a:prstGeom>
          </p:spPr>
        </p:pic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3F389F20-3666-E2E2-183A-A0C0484D7C54}"/>
                </a:ext>
              </a:extLst>
            </p:cNvPr>
            <p:cNvSpPr/>
            <p:nvPr/>
          </p:nvSpPr>
          <p:spPr>
            <a:xfrm>
              <a:off x="4970311" y="1457417"/>
              <a:ext cx="2251379" cy="696687"/>
            </a:xfrm>
            <a:prstGeom prst="roundRect">
              <a:avLst>
                <a:gd name="adj" fmla="val 43765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0A54E1BC-9234-41B7-A29C-A87059C140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02061" y="1697065"/>
              <a:ext cx="932769" cy="621846"/>
            </a:xfrm>
            <a:prstGeom prst="rect">
              <a:avLst/>
            </a:prstGeom>
          </p:spPr>
        </p:pic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E94B6500-0CE3-3C4A-BD45-8D214F29BAB5}"/>
              </a:ext>
            </a:extLst>
          </p:cNvPr>
          <p:cNvSpPr txBox="1"/>
          <p:nvPr/>
        </p:nvSpPr>
        <p:spPr>
          <a:xfrm>
            <a:off x="4609386" y="1289327"/>
            <a:ext cx="2973228" cy="52322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策划团队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624B261-B01C-16C6-899A-CE74EECD6E26}"/>
              </a:ext>
            </a:extLst>
          </p:cNvPr>
          <p:cNvSpPr txBox="1"/>
          <p:nvPr/>
        </p:nvSpPr>
        <p:spPr>
          <a:xfrm>
            <a:off x="2154488" y="3703330"/>
            <a:ext cx="1560496" cy="1704954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ctr"/>
            <a:r>
              <a:rPr lang="zh-CN" altLang="en-US" dirty="0"/>
              <a:t>品牌宣传室</a:t>
            </a:r>
            <a:endParaRPr lang="en-US" altLang="zh-CN" dirty="0"/>
          </a:p>
          <a:p>
            <a:pPr algn="ctr"/>
            <a:r>
              <a:rPr lang="zh-CN" altLang="en-US" dirty="0"/>
              <a:t>经营策划室</a:t>
            </a:r>
            <a:endParaRPr lang="en-US" altLang="zh-CN" dirty="0"/>
          </a:p>
          <a:p>
            <a:pPr algn="ctr"/>
            <a:r>
              <a:rPr lang="zh-CN" altLang="en-US" dirty="0"/>
              <a:t>综合管理室</a:t>
            </a:r>
            <a:endParaRPr lang="en-US" altLang="zh-CN" dirty="0"/>
          </a:p>
          <a:p>
            <a:pPr algn="ctr"/>
            <a:r>
              <a:rPr lang="zh-CN" altLang="en-US" dirty="0"/>
              <a:t>文档管理室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D04761E-D717-F3A7-EE4F-BDDE7A394436}"/>
              </a:ext>
            </a:extLst>
          </p:cNvPr>
          <p:cNvSpPr txBox="1"/>
          <p:nvPr/>
        </p:nvSpPr>
        <p:spPr>
          <a:xfrm>
            <a:off x="8463266" y="3360430"/>
            <a:ext cx="1579417" cy="1704954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>
            <a:defPPr>
              <a:defRPr lang="zh-CN"/>
            </a:defPPr>
            <a:lvl1pPr algn="ctr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人员管理室</a:t>
            </a:r>
            <a:endParaRPr lang="en-US" altLang="zh-CN" dirty="0"/>
          </a:p>
          <a:p>
            <a:r>
              <a:rPr lang="zh-CN" altLang="en-US" dirty="0"/>
              <a:t>产品运营室</a:t>
            </a:r>
            <a:endParaRPr lang="en-US" altLang="zh-CN" dirty="0"/>
          </a:p>
          <a:p>
            <a:r>
              <a:rPr lang="zh-CN" altLang="en-US" dirty="0"/>
              <a:t>销售企划室</a:t>
            </a:r>
            <a:endParaRPr lang="en-US" altLang="zh-CN" dirty="0"/>
          </a:p>
          <a:p>
            <a:r>
              <a:rPr lang="zh-CN" altLang="en-US" dirty="0"/>
              <a:t>业务推动室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EF5D0FB-1DB6-1C55-46F2-0E78055426C9}"/>
              </a:ext>
            </a:extLst>
          </p:cNvPr>
          <p:cNvSpPr txBox="1"/>
          <p:nvPr/>
        </p:nvSpPr>
        <p:spPr>
          <a:xfrm>
            <a:off x="5304147" y="3703330"/>
            <a:ext cx="1579417" cy="1704954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>
            <a:defPPr>
              <a:defRPr lang="zh-CN"/>
            </a:defPPr>
            <a:lvl1pPr algn="ctr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资产管理室</a:t>
            </a:r>
            <a:endParaRPr lang="en-US" altLang="zh-CN" dirty="0"/>
          </a:p>
          <a:p>
            <a:r>
              <a:rPr lang="zh-CN" altLang="en-US" dirty="0"/>
              <a:t>财务管理室</a:t>
            </a:r>
            <a:endParaRPr lang="en-US" altLang="zh-CN" dirty="0"/>
          </a:p>
          <a:p>
            <a:r>
              <a:rPr lang="zh-CN" altLang="en-US" dirty="0"/>
              <a:t>法律合规室</a:t>
            </a:r>
            <a:endParaRPr lang="en-US" altLang="zh-CN" dirty="0"/>
          </a:p>
          <a:p>
            <a:r>
              <a:rPr lang="zh-CN" altLang="en-US" dirty="0"/>
              <a:t>后援企划室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C3455C-6055-CBD9-0360-C5744E166603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活动介绍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141CF7F-7206-AAFC-3D2D-600138C0DBF1}"/>
              </a:ext>
            </a:extLst>
          </p:cNvPr>
          <p:cNvGrpSpPr/>
          <p:nvPr/>
        </p:nvGrpSpPr>
        <p:grpSpPr>
          <a:xfrm>
            <a:off x="2597871" y="2272278"/>
            <a:ext cx="671053" cy="676215"/>
            <a:chOff x="60117" y="3540207"/>
            <a:chExt cx="671053" cy="676215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A49E4231-7BF6-EB97-060C-F0E514DAC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17" y="3540207"/>
              <a:ext cx="671053" cy="676215"/>
            </a:xfrm>
            <a:prstGeom prst="rect">
              <a:avLst/>
            </a:prstGeom>
          </p:spPr>
        </p:pic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E3EE639-CD3F-F236-8B5B-731A78167380}"/>
                </a:ext>
              </a:extLst>
            </p:cNvPr>
            <p:cNvGrpSpPr/>
            <p:nvPr/>
          </p:nvGrpSpPr>
          <p:grpSpPr>
            <a:xfrm>
              <a:off x="204266" y="3686937"/>
              <a:ext cx="382754" cy="382755"/>
              <a:chOff x="-555922" y="2771435"/>
              <a:chExt cx="382754" cy="382755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19832C3C-1115-7894-551D-191BD3DB9E51}"/>
                  </a:ext>
                </a:extLst>
              </p:cNvPr>
              <p:cNvSpPr/>
              <p:nvPr/>
            </p:nvSpPr>
            <p:spPr>
              <a:xfrm>
                <a:off x="-555922" y="2771435"/>
                <a:ext cx="382754" cy="382755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4">
                      <a:lumMod val="60000"/>
                      <a:lumOff val="40000"/>
                    </a:schemeClr>
                  </a:gs>
                  <a:gs pos="85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16E98AF6-BC10-073E-56AE-31A0D69900D8}"/>
                  </a:ext>
                </a:extLst>
              </p:cNvPr>
              <p:cNvSpPr txBox="1"/>
              <p:nvPr/>
            </p:nvSpPr>
            <p:spPr>
              <a:xfrm>
                <a:off x="-529296" y="2839702"/>
                <a:ext cx="329502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+mj-ea"/>
                  </a:rPr>
                  <a:t>01</a:t>
                </a:r>
                <a:endPara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9ABBC19-5635-8164-ED6F-56FDF0657C6D}"/>
              </a:ext>
            </a:extLst>
          </p:cNvPr>
          <p:cNvGrpSpPr/>
          <p:nvPr/>
        </p:nvGrpSpPr>
        <p:grpSpPr>
          <a:xfrm>
            <a:off x="5760473" y="2272278"/>
            <a:ext cx="671053" cy="676215"/>
            <a:chOff x="60117" y="3540207"/>
            <a:chExt cx="671053" cy="676215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3ABD2772-2309-0918-B5A7-5240C54D2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17" y="3540207"/>
              <a:ext cx="671053" cy="676215"/>
            </a:xfrm>
            <a:prstGeom prst="rect">
              <a:avLst/>
            </a:prstGeom>
          </p:spPr>
        </p:pic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73AEBBAC-F4DC-0C39-E70A-E216997DCD1C}"/>
                </a:ext>
              </a:extLst>
            </p:cNvPr>
            <p:cNvGrpSpPr/>
            <p:nvPr/>
          </p:nvGrpSpPr>
          <p:grpSpPr>
            <a:xfrm>
              <a:off x="204266" y="3686937"/>
              <a:ext cx="382754" cy="382755"/>
              <a:chOff x="-555922" y="2771435"/>
              <a:chExt cx="382754" cy="382755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59945E1E-F161-4DE5-9E5C-BDF3F4D1FB40}"/>
                  </a:ext>
                </a:extLst>
              </p:cNvPr>
              <p:cNvSpPr/>
              <p:nvPr/>
            </p:nvSpPr>
            <p:spPr>
              <a:xfrm>
                <a:off x="-555922" y="2771435"/>
                <a:ext cx="382754" cy="382755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4">
                      <a:lumMod val="60000"/>
                      <a:lumOff val="40000"/>
                    </a:schemeClr>
                  </a:gs>
                  <a:gs pos="85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09A0DF45-B2CC-709E-7A10-CF8C95C10CCB}"/>
                  </a:ext>
                </a:extLst>
              </p:cNvPr>
              <p:cNvSpPr txBox="1"/>
              <p:nvPr/>
            </p:nvSpPr>
            <p:spPr>
              <a:xfrm>
                <a:off x="-529296" y="2839702"/>
                <a:ext cx="329502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+mj-ea"/>
                  </a:rPr>
                  <a:t>02</a:t>
                </a:r>
                <a:endPara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49771BC-E699-ED83-790E-4F3C3ECB2FD8}"/>
              </a:ext>
            </a:extLst>
          </p:cNvPr>
          <p:cNvGrpSpPr/>
          <p:nvPr/>
        </p:nvGrpSpPr>
        <p:grpSpPr>
          <a:xfrm>
            <a:off x="8916276" y="2272278"/>
            <a:ext cx="671053" cy="676215"/>
            <a:chOff x="60117" y="3540207"/>
            <a:chExt cx="671053" cy="676215"/>
          </a:xfrm>
        </p:grpSpPr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F6904B83-6777-5A21-868A-33C8C8F87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17" y="3540207"/>
              <a:ext cx="671053" cy="676215"/>
            </a:xfrm>
            <a:prstGeom prst="rect">
              <a:avLst/>
            </a:prstGeom>
          </p:spPr>
        </p:pic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168C65B6-18C7-E487-4576-6FFA8A61A4DE}"/>
                </a:ext>
              </a:extLst>
            </p:cNvPr>
            <p:cNvGrpSpPr/>
            <p:nvPr/>
          </p:nvGrpSpPr>
          <p:grpSpPr>
            <a:xfrm>
              <a:off x="204266" y="3686937"/>
              <a:ext cx="382754" cy="382755"/>
              <a:chOff x="-555922" y="2771435"/>
              <a:chExt cx="382754" cy="382755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C7BD9F5A-EDC1-6779-7C0E-F43C2C527513}"/>
                  </a:ext>
                </a:extLst>
              </p:cNvPr>
              <p:cNvSpPr/>
              <p:nvPr/>
            </p:nvSpPr>
            <p:spPr>
              <a:xfrm>
                <a:off x="-555922" y="2771435"/>
                <a:ext cx="382754" cy="382755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4">
                      <a:lumMod val="60000"/>
                      <a:lumOff val="40000"/>
                    </a:schemeClr>
                  </a:gs>
                  <a:gs pos="85000">
                    <a:schemeClr val="accent4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30F4769-136C-6628-FD4F-EB6F0896EEAD}"/>
                  </a:ext>
                </a:extLst>
              </p:cNvPr>
              <p:cNvSpPr txBox="1"/>
              <p:nvPr/>
            </p:nvSpPr>
            <p:spPr>
              <a:xfrm>
                <a:off x="-529296" y="2839702"/>
                <a:ext cx="329502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+mj-ea"/>
                  </a:rPr>
                  <a:t>03</a:t>
                </a:r>
                <a:endPara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773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abbit_220107">
            <a:extLst>
              <a:ext uri="{FF2B5EF4-FFF2-40B4-BE49-F238E27FC236}">
                <a16:creationId xmlns:a16="http://schemas.microsoft.com/office/drawing/2014/main" id="{A4A1063A-6555-2AD1-5A6B-A4292A5B4F7E}"/>
              </a:ext>
            </a:extLst>
          </p:cNvPr>
          <p:cNvSpPr/>
          <p:nvPr/>
        </p:nvSpPr>
        <p:spPr>
          <a:xfrm rot="1282900" flipH="1">
            <a:off x="8570648" y="3711484"/>
            <a:ext cx="749300" cy="730430"/>
          </a:xfrm>
          <a:custGeom>
            <a:avLst/>
            <a:gdLst>
              <a:gd name="connsiteX0" fmla="*/ 561891 w 607639"/>
              <a:gd name="connsiteY0" fmla="*/ 439486 h 592337"/>
              <a:gd name="connsiteX1" fmla="*/ 549341 w 607639"/>
              <a:gd name="connsiteY1" fmla="*/ 496716 h 592337"/>
              <a:gd name="connsiteX2" fmla="*/ 552990 w 607639"/>
              <a:gd name="connsiteY2" fmla="*/ 496983 h 592337"/>
              <a:gd name="connsiteX3" fmla="*/ 582540 w 607639"/>
              <a:gd name="connsiteY3" fmla="*/ 467568 h 592337"/>
              <a:gd name="connsiteX4" fmla="*/ 561891 w 607639"/>
              <a:gd name="connsiteY4" fmla="*/ 439486 h 592337"/>
              <a:gd name="connsiteX5" fmla="*/ 403979 w 607639"/>
              <a:gd name="connsiteY5" fmla="*/ 320872 h 592337"/>
              <a:gd name="connsiteX6" fmla="*/ 518020 w 607639"/>
              <a:gd name="connsiteY6" fmla="*/ 434723 h 592337"/>
              <a:gd name="connsiteX7" fmla="*/ 505468 w 607639"/>
              <a:gd name="connsiteY7" fmla="*/ 447255 h 592337"/>
              <a:gd name="connsiteX8" fmla="*/ 492915 w 607639"/>
              <a:gd name="connsiteY8" fmla="*/ 434723 h 592337"/>
              <a:gd name="connsiteX9" fmla="*/ 403979 w 607639"/>
              <a:gd name="connsiteY9" fmla="*/ 345935 h 592337"/>
              <a:gd name="connsiteX10" fmla="*/ 391426 w 607639"/>
              <a:gd name="connsiteY10" fmla="*/ 333404 h 592337"/>
              <a:gd name="connsiteX11" fmla="*/ 403979 w 607639"/>
              <a:gd name="connsiteY11" fmla="*/ 320872 h 592337"/>
              <a:gd name="connsiteX12" fmla="*/ 121408 w 607639"/>
              <a:gd name="connsiteY12" fmla="*/ 242474 h 592337"/>
              <a:gd name="connsiteX13" fmla="*/ 136615 w 607639"/>
              <a:gd name="connsiteY13" fmla="*/ 257646 h 592337"/>
              <a:gd name="connsiteX14" fmla="*/ 121408 w 607639"/>
              <a:gd name="connsiteY14" fmla="*/ 272818 h 592337"/>
              <a:gd name="connsiteX15" fmla="*/ 106201 w 607639"/>
              <a:gd name="connsiteY15" fmla="*/ 257646 h 592337"/>
              <a:gd name="connsiteX16" fmla="*/ 121408 w 607639"/>
              <a:gd name="connsiteY16" fmla="*/ 242474 h 592337"/>
              <a:gd name="connsiteX17" fmla="*/ 352171 w 607639"/>
              <a:gd name="connsiteY17" fmla="*/ 64544 h 592337"/>
              <a:gd name="connsiteX18" fmla="*/ 329764 w 607639"/>
              <a:gd name="connsiteY18" fmla="*/ 71931 h 592337"/>
              <a:gd name="connsiteX19" fmla="*/ 301550 w 607639"/>
              <a:gd name="connsiteY19" fmla="*/ 88727 h 592337"/>
              <a:gd name="connsiteX20" fmla="*/ 300838 w 607639"/>
              <a:gd name="connsiteY20" fmla="*/ 89260 h 592337"/>
              <a:gd name="connsiteX21" fmla="*/ 263544 w 607639"/>
              <a:gd name="connsiteY21" fmla="*/ 121164 h 592337"/>
              <a:gd name="connsiteX22" fmla="*/ 218953 w 607639"/>
              <a:gd name="connsiteY22" fmla="*/ 178039 h 592337"/>
              <a:gd name="connsiteX23" fmla="*/ 205869 w 607639"/>
              <a:gd name="connsiteY23" fmla="*/ 184259 h 592337"/>
              <a:gd name="connsiteX24" fmla="*/ 194832 w 607639"/>
              <a:gd name="connsiteY24" fmla="*/ 183460 h 592337"/>
              <a:gd name="connsiteX25" fmla="*/ 101466 w 607639"/>
              <a:gd name="connsiteY25" fmla="*/ 211897 h 592337"/>
              <a:gd name="connsiteX26" fmla="*/ 45036 w 607639"/>
              <a:gd name="connsiteY26" fmla="*/ 288323 h 592337"/>
              <a:gd name="connsiteX27" fmla="*/ 42811 w 607639"/>
              <a:gd name="connsiteY27" fmla="*/ 302453 h 592337"/>
              <a:gd name="connsiteX28" fmla="*/ 55806 w 607639"/>
              <a:gd name="connsiteY28" fmla="*/ 337022 h 592337"/>
              <a:gd name="connsiteX29" fmla="*/ 87759 w 607639"/>
              <a:gd name="connsiteY29" fmla="*/ 357017 h 592337"/>
              <a:gd name="connsiteX30" fmla="*/ 90785 w 607639"/>
              <a:gd name="connsiteY30" fmla="*/ 358083 h 592337"/>
              <a:gd name="connsiteX31" fmla="*/ 96303 w 607639"/>
              <a:gd name="connsiteY31" fmla="*/ 374879 h 592337"/>
              <a:gd name="connsiteX32" fmla="*/ 82063 w 607639"/>
              <a:gd name="connsiteY32" fmla="*/ 434687 h 592337"/>
              <a:gd name="connsiteX33" fmla="*/ 104581 w 607639"/>
              <a:gd name="connsiteY33" fmla="*/ 508624 h 592337"/>
              <a:gd name="connsiteX34" fmla="*/ 101199 w 607639"/>
              <a:gd name="connsiteY34" fmla="*/ 526042 h 592337"/>
              <a:gd name="connsiteX35" fmla="*/ 94167 w 607639"/>
              <a:gd name="connsiteY35" fmla="*/ 528175 h 592337"/>
              <a:gd name="connsiteX36" fmla="*/ 44680 w 607639"/>
              <a:gd name="connsiteY36" fmla="*/ 528175 h 592337"/>
              <a:gd name="connsiteX37" fmla="*/ 25099 w 607639"/>
              <a:gd name="connsiteY37" fmla="*/ 547726 h 592337"/>
              <a:gd name="connsiteX38" fmla="*/ 44680 w 607639"/>
              <a:gd name="connsiteY38" fmla="*/ 567276 h 592337"/>
              <a:gd name="connsiteX39" fmla="*/ 225895 w 607639"/>
              <a:gd name="connsiteY39" fmla="*/ 567276 h 592337"/>
              <a:gd name="connsiteX40" fmla="*/ 221356 w 607639"/>
              <a:gd name="connsiteY40" fmla="*/ 547726 h 592337"/>
              <a:gd name="connsiteX41" fmla="*/ 266037 w 607639"/>
              <a:gd name="connsiteY41" fmla="*/ 503114 h 592337"/>
              <a:gd name="connsiteX42" fmla="*/ 310272 w 607639"/>
              <a:gd name="connsiteY42" fmla="*/ 503114 h 592337"/>
              <a:gd name="connsiteX43" fmla="*/ 310272 w 607639"/>
              <a:gd name="connsiteY43" fmla="*/ 494405 h 592337"/>
              <a:gd name="connsiteX44" fmla="*/ 398922 w 607639"/>
              <a:gd name="connsiteY44" fmla="*/ 405894 h 592337"/>
              <a:gd name="connsiteX45" fmla="*/ 415566 w 607639"/>
              <a:gd name="connsiteY45" fmla="*/ 405894 h 592337"/>
              <a:gd name="connsiteX46" fmla="*/ 428116 w 607639"/>
              <a:gd name="connsiteY46" fmla="*/ 418424 h 592337"/>
              <a:gd name="connsiteX47" fmla="*/ 415566 w 607639"/>
              <a:gd name="connsiteY47" fmla="*/ 430954 h 592337"/>
              <a:gd name="connsiteX48" fmla="*/ 398922 w 607639"/>
              <a:gd name="connsiteY48" fmla="*/ 430954 h 592337"/>
              <a:gd name="connsiteX49" fmla="*/ 335372 w 607639"/>
              <a:gd name="connsiteY49" fmla="*/ 494405 h 592337"/>
              <a:gd name="connsiteX50" fmla="*/ 335372 w 607639"/>
              <a:gd name="connsiteY50" fmla="*/ 515645 h 592337"/>
              <a:gd name="connsiteX51" fmla="*/ 322822 w 607639"/>
              <a:gd name="connsiteY51" fmla="*/ 528175 h 592337"/>
              <a:gd name="connsiteX52" fmla="*/ 266037 w 607639"/>
              <a:gd name="connsiteY52" fmla="*/ 528175 h 592337"/>
              <a:gd name="connsiteX53" fmla="*/ 246455 w 607639"/>
              <a:gd name="connsiteY53" fmla="*/ 547726 h 592337"/>
              <a:gd name="connsiteX54" fmla="*/ 266037 w 607639"/>
              <a:gd name="connsiteY54" fmla="*/ 567276 h 592337"/>
              <a:gd name="connsiteX55" fmla="*/ 404084 w 607639"/>
              <a:gd name="connsiteY55" fmla="*/ 567276 h 592337"/>
              <a:gd name="connsiteX56" fmla="*/ 497985 w 607639"/>
              <a:gd name="connsiteY56" fmla="*/ 528442 h 592337"/>
              <a:gd name="connsiteX57" fmla="*/ 520414 w 607639"/>
              <a:gd name="connsiteY57" fmla="*/ 498671 h 592337"/>
              <a:gd name="connsiteX58" fmla="*/ 536880 w 607639"/>
              <a:gd name="connsiteY58" fmla="*/ 434687 h 592337"/>
              <a:gd name="connsiteX59" fmla="*/ 404084 w 607639"/>
              <a:gd name="connsiteY59" fmla="*/ 302097 h 592337"/>
              <a:gd name="connsiteX60" fmla="*/ 247879 w 607639"/>
              <a:gd name="connsiteY60" fmla="*/ 302097 h 592337"/>
              <a:gd name="connsiteX61" fmla="*/ 241560 w 607639"/>
              <a:gd name="connsiteY61" fmla="*/ 300320 h 592337"/>
              <a:gd name="connsiteX62" fmla="*/ 237110 w 607639"/>
              <a:gd name="connsiteY62" fmla="*/ 283168 h 592337"/>
              <a:gd name="connsiteX63" fmla="*/ 250550 w 607639"/>
              <a:gd name="connsiteY63" fmla="*/ 253309 h 592337"/>
              <a:gd name="connsiteX64" fmla="*/ 252864 w 607639"/>
              <a:gd name="connsiteY64" fmla="*/ 239179 h 592337"/>
              <a:gd name="connsiteX65" fmla="*/ 249393 w 607639"/>
              <a:gd name="connsiteY65" fmla="*/ 221228 h 592337"/>
              <a:gd name="connsiteX66" fmla="*/ 248591 w 607639"/>
              <a:gd name="connsiteY66" fmla="*/ 216696 h 592337"/>
              <a:gd name="connsiteX67" fmla="*/ 256691 w 607639"/>
              <a:gd name="connsiteY67" fmla="*/ 205054 h 592337"/>
              <a:gd name="connsiteX68" fmla="*/ 256602 w 607639"/>
              <a:gd name="connsiteY68" fmla="*/ 204788 h 592337"/>
              <a:gd name="connsiteX69" fmla="*/ 306801 w 607639"/>
              <a:gd name="connsiteY69" fmla="*/ 164353 h 592337"/>
              <a:gd name="connsiteX70" fmla="*/ 356110 w 607639"/>
              <a:gd name="connsiteY70" fmla="*/ 98236 h 592337"/>
              <a:gd name="connsiteX71" fmla="*/ 362162 w 607639"/>
              <a:gd name="connsiteY71" fmla="*/ 65888 h 592337"/>
              <a:gd name="connsiteX72" fmla="*/ 352171 w 607639"/>
              <a:gd name="connsiteY72" fmla="*/ 64544 h 592337"/>
              <a:gd name="connsiteX73" fmla="*/ 274492 w 607639"/>
              <a:gd name="connsiteY73" fmla="*/ 25276 h 592337"/>
              <a:gd name="connsiteX74" fmla="*/ 208628 w 607639"/>
              <a:gd name="connsiteY74" fmla="*/ 117076 h 592337"/>
              <a:gd name="connsiteX75" fmla="*/ 196790 w 607639"/>
              <a:gd name="connsiteY75" fmla="*/ 158310 h 592337"/>
              <a:gd name="connsiteX76" fmla="*/ 201419 w 607639"/>
              <a:gd name="connsiteY76" fmla="*/ 158488 h 592337"/>
              <a:gd name="connsiteX77" fmla="*/ 245743 w 607639"/>
              <a:gd name="connsiteY77" fmla="*/ 103479 h 592337"/>
              <a:gd name="connsiteX78" fmla="*/ 281968 w 607639"/>
              <a:gd name="connsiteY78" fmla="*/ 72020 h 592337"/>
              <a:gd name="connsiteX79" fmla="*/ 274492 w 607639"/>
              <a:gd name="connsiteY79" fmla="*/ 25276 h 592337"/>
              <a:gd name="connsiteX80" fmla="*/ 283126 w 607639"/>
              <a:gd name="connsiteY80" fmla="*/ 1726 h 592337"/>
              <a:gd name="connsiteX81" fmla="*/ 307958 w 607639"/>
              <a:gd name="connsiteY81" fmla="*/ 55047 h 592337"/>
              <a:gd name="connsiteX82" fmla="*/ 318906 w 607639"/>
              <a:gd name="connsiteY82" fmla="*/ 49270 h 592337"/>
              <a:gd name="connsiteX83" fmla="*/ 379963 w 607639"/>
              <a:gd name="connsiteY83" fmla="*/ 48115 h 592337"/>
              <a:gd name="connsiteX84" fmla="*/ 378806 w 607639"/>
              <a:gd name="connsiteY84" fmla="*/ 109078 h 592337"/>
              <a:gd name="connsiteX85" fmla="*/ 324513 w 607639"/>
              <a:gd name="connsiteY85" fmla="*/ 182127 h 592337"/>
              <a:gd name="connsiteX86" fmla="*/ 275916 w 607639"/>
              <a:gd name="connsiteY86" fmla="*/ 222206 h 592337"/>
              <a:gd name="connsiteX87" fmla="*/ 277963 w 607639"/>
              <a:gd name="connsiteY87" fmla="*/ 239179 h 592337"/>
              <a:gd name="connsiteX88" fmla="*/ 274403 w 607639"/>
              <a:gd name="connsiteY88" fmla="*/ 261129 h 592337"/>
              <a:gd name="connsiteX89" fmla="*/ 268351 w 607639"/>
              <a:gd name="connsiteY89" fmla="*/ 276948 h 592337"/>
              <a:gd name="connsiteX90" fmla="*/ 403995 w 607639"/>
              <a:gd name="connsiteY90" fmla="*/ 276948 h 592337"/>
              <a:gd name="connsiteX91" fmla="*/ 560555 w 607639"/>
              <a:gd name="connsiteY91" fmla="*/ 413536 h 592337"/>
              <a:gd name="connsiteX92" fmla="*/ 607639 w 607639"/>
              <a:gd name="connsiteY92" fmla="*/ 467568 h 592337"/>
              <a:gd name="connsiteX93" fmla="*/ 552990 w 607639"/>
              <a:gd name="connsiteY93" fmla="*/ 522043 h 592337"/>
              <a:gd name="connsiteX94" fmla="*/ 537147 w 607639"/>
              <a:gd name="connsiteY94" fmla="*/ 519644 h 592337"/>
              <a:gd name="connsiteX95" fmla="*/ 515697 w 607639"/>
              <a:gd name="connsiteY95" fmla="*/ 546215 h 592337"/>
              <a:gd name="connsiteX96" fmla="*/ 404084 w 607639"/>
              <a:gd name="connsiteY96" fmla="*/ 592337 h 592337"/>
              <a:gd name="connsiteX97" fmla="*/ 44680 w 607639"/>
              <a:gd name="connsiteY97" fmla="*/ 592337 h 592337"/>
              <a:gd name="connsiteX98" fmla="*/ 0 w 607639"/>
              <a:gd name="connsiteY98" fmla="*/ 547726 h 592337"/>
              <a:gd name="connsiteX99" fmla="*/ 44680 w 607639"/>
              <a:gd name="connsiteY99" fmla="*/ 503114 h 592337"/>
              <a:gd name="connsiteX100" fmla="*/ 72539 w 607639"/>
              <a:gd name="connsiteY100" fmla="*/ 503114 h 592337"/>
              <a:gd name="connsiteX101" fmla="*/ 56963 w 607639"/>
              <a:gd name="connsiteY101" fmla="*/ 434687 h 592337"/>
              <a:gd name="connsiteX102" fmla="*/ 67911 w 607639"/>
              <a:gd name="connsiteY102" fmla="*/ 376745 h 592337"/>
              <a:gd name="connsiteX103" fmla="*/ 17623 w 607639"/>
              <a:gd name="connsiteY103" fmla="*/ 302453 h 592337"/>
              <a:gd name="connsiteX104" fmla="*/ 21183 w 607639"/>
              <a:gd name="connsiteY104" fmla="*/ 280502 h 592337"/>
              <a:gd name="connsiteX105" fmla="*/ 170890 w 607639"/>
              <a:gd name="connsiteY105" fmla="*/ 159821 h 592337"/>
              <a:gd name="connsiteX106" fmla="*/ 185042 w 607639"/>
              <a:gd name="connsiteY106" fmla="*/ 108545 h 592337"/>
              <a:gd name="connsiteX107" fmla="*/ 283126 w 607639"/>
              <a:gd name="connsiteY107" fmla="*/ 1726 h 59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92337">
                <a:moveTo>
                  <a:pt x="561891" y="439486"/>
                </a:moveTo>
                <a:cubicBezTo>
                  <a:pt x="561267" y="459481"/>
                  <a:pt x="556995" y="478765"/>
                  <a:pt x="549341" y="496716"/>
                </a:cubicBezTo>
                <a:cubicBezTo>
                  <a:pt x="550587" y="496894"/>
                  <a:pt x="551744" y="496983"/>
                  <a:pt x="552990" y="496983"/>
                </a:cubicBezTo>
                <a:cubicBezTo>
                  <a:pt x="569278" y="496983"/>
                  <a:pt x="582540" y="483741"/>
                  <a:pt x="582540" y="467568"/>
                </a:cubicBezTo>
                <a:cubicBezTo>
                  <a:pt x="582540" y="454415"/>
                  <a:pt x="573817" y="443218"/>
                  <a:pt x="561891" y="439486"/>
                </a:cubicBezTo>
                <a:close/>
                <a:moveTo>
                  <a:pt x="403979" y="320872"/>
                </a:moveTo>
                <a:cubicBezTo>
                  <a:pt x="466920" y="320872"/>
                  <a:pt x="518020" y="371976"/>
                  <a:pt x="518020" y="434723"/>
                </a:cubicBezTo>
                <a:cubicBezTo>
                  <a:pt x="518020" y="441656"/>
                  <a:pt x="512412" y="447255"/>
                  <a:pt x="505468" y="447255"/>
                </a:cubicBezTo>
                <a:cubicBezTo>
                  <a:pt x="498524" y="447255"/>
                  <a:pt x="492915" y="441656"/>
                  <a:pt x="492915" y="434723"/>
                </a:cubicBezTo>
                <a:cubicBezTo>
                  <a:pt x="492915" y="385752"/>
                  <a:pt x="453032" y="345935"/>
                  <a:pt x="403979" y="345935"/>
                </a:cubicBezTo>
                <a:cubicBezTo>
                  <a:pt x="397124" y="345935"/>
                  <a:pt x="391426" y="340336"/>
                  <a:pt x="391426" y="333404"/>
                </a:cubicBezTo>
                <a:cubicBezTo>
                  <a:pt x="391426" y="326471"/>
                  <a:pt x="397124" y="320872"/>
                  <a:pt x="403979" y="320872"/>
                </a:cubicBezTo>
                <a:close/>
                <a:moveTo>
                  <a:pt x="121408" y="242474"/>
                </a:moveTo>
                <a:cubicBezTo>
                  <a:pt x="129807" y="242474"/>
                  <a:pt x="136615" y="249267"/>
                  <a:pt x="136615" y="257646"/>
                </a:cubicBezTo>
                <a:cubicBezTo>
                  <a:pt x="136615" y="266025"/>
                  <a:pt x="129807" y="272818"/>
                  <a:pt x="121408" y="272818"/>
                </a:cubicBezTo>
                <a:cubicBezTo>
                  <a:pt x="113009" y="272818"/>
                  <a:pt x="106201" y="266025"/>
                  <a:pt x="106201" y="257646"/>
                </a:cubicBezTo>
                <a:cubicBezTo>
                  <a:pt x="106201" y="249267"/>
                  <a:pt x="113009" y="242474"/>
                  <a:pt x="121408" y="242474"/>
                </a:cubicBezTo>
                <a:close/>
                <a:moveTo>
                  <a:pt x="352171" y="64544"/>
                </a:moveTo>
                <a:cubicBezTo>
                  <a:pt x="346786" y="65244"/>
                  <a:pt x="339332" y="67399"/>
                  <a:pt x="329764" y="71931"/>
                </a:cubicBezTo>
                <a:cubicBezTo>
                  <a:pt x="320775" y="76197"/>
                  <a:pt x="311251" y="81884"/>
                  <a:pt x="301550" y="88727"/>
                </a:cubicBezTo>
                <a:cubicBezTo>
                  <a:pt x="301372" y="88994"/>
                  <a:pt x="301105" y="89172"/>
                  <a:pt x="300838" y="89260"/>
                </a:cubicBezTo>
                <a:cubicBezTo>
                  <a:pt x="288377" y="98236"/>
                  <a:pt x="275738" y="108989"/>
                  <a:pt x="263544" y="121164"/>
                </a:cubicBezTo>
                <a:cubicBezTo>
                  <a:pt x="245120" y="139559"/>
                  <a:pt x="229277" y="159732"/>
                  <a:pt x="218953" y="178039"/>
                </a:cubicBezTo>
                <a:cubicBezTo>
                  <a:pt x="216461" y="182571"/>
                  <a:pt x="211209" y="185237"/>
                  <a:pt x="205869" y="184259"/>
                </a:cubicBezTo>
                <a:cubicBezTo>
                  <a:pt x="203021" y="183726"/>
                  <a:pt x="195722" y="183460"/>
                  <a:pt x="194832" y="183460"/>
                </a:cubicBezTo>
                <a:cubicBezTo>
                  <a:pt x="160298" y="183460"/>
                  <a:pt x="128078" y="193324"/>
                  <a:pt x="101466" y="211897"/>
                </a:cubicBezTo>
                <a:cubicBezTo>
                  <a:pt x="74942" y="230559"/>
                  <a:pt x="55450" y="256953"/>
                  <a:pt x="45036" y="288323"/>
                </a:cubicBezTo>
                <a:cubicBezTo>
                  <a:pt x="43523" y="292855"/>
                  <a:pt x="42811" y="297654"/>
                  <a:pt x="42811" y="302453"/>
                </a:cubicBezTo>
                <a:cubicBezTo>
                  <a:pt x="42811" y="314983"/>
                  <a:pt x="47707" y="327158"/>
                  <a:pt x="55806" y="337022"/>
                </a:cubicBezTo>
                <a:cubicBezTo>
                  <a:pt x="63906" y="346797"/>
                  <a:pt x="75209" y="354173"/>
                  <a:pt x="87759" y="357017"/>
                </a:cubicBezTo>
                <a:cubicBezTo>
                  <a:pt x="88827" y="357195"/>
                  <a:pt x="89806" y="357550"/>
                  <a:pt x="90785" y="358083"/>
                </a:cubicBezTo>
                <a:cubicBezTo>
                  <a:pt x="96926" y="361194"/>
                  <a:pt x="99419" y="368747"/>
                  <a:pt x="96303" y="374879"/>
                </a:cubicBezTo>
                <a:cubicBezTo>
                  <a:pt x="86869" y="393541"/>
                  <a:pt x="82063" y="413625"/>
                  <a:pt x="82063" y="434687"/>
                </a:cubicBezTo>
                <a:cubicBezTo>
                  <a:pt x="82063" y="461169"/>
                  <a:pt x="89895" y="486763"/>
                  <a:pt x="104581" y="508624"/>
                </a:cubicBezTo>
                <a:cubicBezTo>
                  <a:pt x="108497" y="514401"/>
                  <a:pt x="106984" y="522221"/>
                  <a:pt x="101199" y="526042"/>
                </a:cubicBezTo>
                <a:cubicBezTo>
                  <a:pt x="99063" y="527464"/>
                  <a:pt x="96659" y="528175"/>
                  <a:pt x="94167" y="528175"/>
                </a:cubicBezTo>
                <a:lnTo>
                  <a:pt x="44680" y="528175"/>
                </a:lnTo>
                <a:cubicBezTo>
                  <a:pt x="33911" y="528175"/>
                  <a:pt x="25099" y="536973"/>
                  <a:pt x="25099" y="547726"/>
                </a:cubicBezTo>
                <a:cubicBezTo>
                  <a:pt x="25099" y="558568"/>
                  <a:pt x="33911" y="567276"/>
                  <a:pt x="44680" y="567276"/>
                </a:cubicBezTo>
                <a:lnTo>
                  <a:pt x="225895" y="567276"/>
                </a:lnTo>
                <a:cubicBezTo>
                  <a:pt x="222958" y="561411"/>
                  <a:pt x="221356" y="554746"/>
                  <a:pt x="221356" y="547726"/>
                </a:cubicBezTo>
                <a:cubicBezTo>
                  <a:pt x="221356" y="523110"/>
                  <a:pt x="241382" y="503114"/>
                  <a:pt x="266037" y="503114"/>
                </a:cubicBezTo>
                <a:lnTo>
                  <a:pt x="310272" y="503114"/>
                </a:lnTo>
                <a:lnTo>
                  <a:pt x="310272" y="494405"/>
                </a:lnTo>
                <a:cubicBezTo>
                  <a:pt x="310272" y="445617"/>
                  <a:pt x="350058" y="405894"/>
                  <a:pt x="398922" y="405894"/>
                </a:cubicBezTo>
                <a:lnTo>
                  <a:pt x="415566" y="405894"/>
                </a:lnTo>
                <a:cubicBezTo>
                  <a:pt x="422508" y="405894"/>
                  <a:pt x="428116" y="411492"/>
                  <a:pt x="428116" y="418424"/>
                </a:cubicBezTo>
                <a:cubicBezTo>
                  <a:pt x="428116" y="425356"/>
                  <a:pt x="422508" y="430954"/>
                  <a:pt x="415566" y="430954"/>
                </a:cubicBezTo>
                <a:lnTo>
                  <a:pt x="398922" y="430954"/>
                </a:lnTo>
                <a:cubicBezTo>
                  <a:pt x="363942" y="430954"/>
                  <a:pt x="335372" y="459392"/>
                  <a:pt x="335372" y="494405"/>
                </a:cubicBezTo>
                <a:lnTo>
                  <a:pt x="335372" y="515645"/>
                </a:lnTo>
                <a:cubicBezTo>
                  <a:pt x="335372" y="522576"/>
                  <a:pt x="329764" y="528175"/>
                  <a:pt x="322822" y="528175"/>
                </a:cubicBezTo>
                <a:lnTo>
                  <a:pt x="266037" y="528175"/>
                </a:lnTo>
                <a:cubicBezTo>
                  <a:pt x="255267" y="528175"/>
                  <a:pt x="246455" y="536973"/>
                  <a:pt x="246455" y="547726"/>
                </a:cubicBezTo>
                <a:cubicBezTo>
                  <a:pt x="246455" y="558568"/>
                  <a:pt x="255267" y="567276"/>
                  <a:pt x="266037" y="567276"/>
                </a:cubicBezTo>
                <a:lnTo>
                  <a:pt x="404084" y="567276"/>
                </a:lnTo>
                <a:cubicBezTo>
                  <a:pt x="439508" y="567276"/>
                  <a:pt x="472885" y="553502"/>
                  <a:pt x="497985" y="528442"/>
                </a:cubicBezTo>
                <a:cubicBezTo>
                  <a:pt x="506974" y="519466"/>
                  <a:pt x="514451" y="509424"/>
                  <a:pt x="520414" y="498671"/>
                </a:cubicBezTo>
                <a:cubicBezTo>
                  <a:pt x="520592" y="498227"/>
                  <a:pt x="536880" y="465701"/>
                  <a:pt x="536880" y="434687"/>
                </a:cubicBezTo>
                <a:cubicBezTo>
                  <a:pt x="536880" y="361549"/>
                  <a:pt x="477247" y="302097"/>
                  <a:pt x="404084" y="302097"/>
                </a:cubicBezTo>
                <a:lnTo>
                  <a:pt x="247879" y="302097"/>
                </a:lnTo>
                <a:cubicBezTo>
                  <a:pt x="245743" y="302097"/>
                  <a:pt x="243518" y="301475"/>
                  <a:pt x="241560" y="300320"/>
                </a:cubicBezTo>
                <a:cubicBezTo>
                  <a:pt x="235597" y="296854"/>
                  <a:pt x="233550" y="289123"/>
                  <a:pt x="237110" y="283168"/>
                </a:cubicBezTo>
                <a:cubicBezTo>
                  <a:pt x="242539" y="273926"/>
                  <a:pt x="247078" y="263884"/>
                  <a:pt x="250550" y="253309"/>
                </a:cubicBezTo>
                <a:cubicBezTo>
                  <a:pt x="252063" y="248777"/>
                  <a:pt x="252864" y="243978"/>
                  <a:pt x="252864" y="239179"/>
                </a:cubicBezTo>
                <a:cubicBezTo>
                  <a:pt x="252864" y="233225"/>
                  <a:pt x="251707" y="227182"/>
                  <a:pt x="249393" y="221228"/>
                </a:cubicBezTo>
                <a:cubicBezTo>
                  <a:pt x="248859" y="219717"/>
                  <a:pt x="248591" y="218207"/>
                  <a:pt x="248591" y="216696"/>
                </a:cubicBezTo>
                <a:cubicBezTo>
                  <a:pt x="248591" y="211719"/>
                  <a:pt x="251707" y="206920"/>
                  <a:pt x="256691" y="205054"/>
                </a:cubicBezTo>
                <a:lnTo>
                  <a:pt x="256602" y="204788"/>
                </a:lnTo>
                <a:cubicBezTo>
                  <a:pt x="273157" y="194568"/>
                  <a:pt x="290424" y="180616"/>
                  <a:pt x="306801" y="164353"/>
                </a:cubicBezTo>
                <a:cubicBezTo>
                  <a:pt x="328696" y="142403"/>
                  <a:pt x="346230" y="118942"/>
                  <a:pt x="356110" y="98236"/>
                </a:cubicBezTo>
                <a:cubicBezTo>
                  <a:pt x="365188" y="79130"/>
                  <a:pt x="364743" y="68466"/>
                  <a:pt x="362162" y="65888"/>
                </a:cubicBezTo>
                <a:cubicBezTo>
                  <a:pt x="360872" y="64600"/>
                  <a:pt x="357556" y="63844"/>
                  <a:pt x="352171" y="64544"/>
                </a:cubicBezTo>
                <a:close/>
                <a:moveTo>
                  <a:pt x="274492" y="25276"/>
                </a:moveTo>
                <a:cubicBezTo>
                  <a:pt x="265948" y="22166"/>
                  <a:pt x="233194" y="49626"/>
                  <a:pt x="208628" y="117076"/>
                </a:cubicBezTo>
                <a:cubicBezTo>
                  <a:pt x="203644" y="130939"/>
                  <a:pt x="199639" y="144980"/>
                  <a:pt x="196790" y="158310"/>
                </a:cubicBezTo>
                <a:cubicBezTo>
                  <a:pt x="197146" y="158310"/>
                  <a:pt x="200173" y="158399"/>
                  <a:pt x="201419" y="158488"/>
                </a:cubicBezTo>
                <a:cubicBezTo>
                  <a:pt x="212722" y="140181"/>
                  <a:pt x="227853" y="121341"/>
                  <a:pt x="245743" y="103479"/>
                </a:cubicBezTo>
                <a:cubicBezTo>
                  <a:pt x="257492" y="91749"/>
                  <a:pt x="269775" y="81085"/>
                  <a:pt x="281968" y="72020"/>
                </a:cubicBezTo>
                <a:cubicBezTo>
                  <a:pt x="285173" y="40028"/>
                  <a:pt x="278497" y="26698"/>
                  <a:pt x="274492" y="25276"/>
                </a:cubicBezTo>
                <a:close/>
                <a:moveTo>
                  <a:pt x="283126" y="1726"/>
                </a:moveTo>
                <a:cubicBezTo>
                  <a:pt x="299235" y="7503"/>
                  <a:pt x="307691" y="26165"/>
                  <a:pt x="307958" y="55047"/>
                </a:cubicBezTo>
                <a:cubicBezTo>
                  <a:pt x="311607" y="52914"/>
                  <a:pt x="315345" y="50959"/>
                  <a:pt x="318906" y="49270"/>
                </a:cubicBezTo>
                <a:cubicBezTo>
                  <a:pt x="353707" y="32741"/>
                  <a:pt x="371330" y="39584"/>
                  <a:pt x="379963" y="48115"/>
                </a:cubicBezTo>
                <a:cubicBezTo>
                  <a:pt x="388508" y="56735"/>
                  <a:pt x="395362" y="74331"/>
                  <a:pt x="378806" y="109078"/>
                </a:cubicBezTo>
                <a:cubicBezTo>
                  <a:pt x="367770" y="132272"/>
                  <a:pt x="348455" y="158221"/>
                  <a:pt x="324513" y="182127"/>
                </a:cubicBezTo>
                <a:cubicBezTo>
                  <a:pt x="308848" y="197767"/>
                  <a:pt x="292204" y="211453"/>
                  <a:pt x="275916" y="222206"/>
                </a:cubicBezTo>
                <a:cubicBezTo>
                  <a:pt x="277251" y="227804"/>
                  <a:pt x="277963" y="233492"/>
                  <a:pt x="277963" y="239179"/>
                </a:cubicBezTo>
                <a:cubicBezTo>
                  <a:pt x="277963" y="246733"/>
                  <a:pt x="276806" y="254109"/>
                  <a:pt x="274403" y="261129"/>
                </a:cubicBezTo>
                <a:cubicBezTo>
                  <a:pt x="272623" y="266550"/>
                  <a:pt x="270576" y="271793"/>
                  <a:pt x="268351" y="276948"/>
                </a:cubicBezTo>
                <a:lnTo>
                  <a:pt x="403995" y="276948"/>
                </a:lnTo>
                <a:cubicBezTo>
                  <a:pt x="483922" y="276948"/>
                  <a:pt x="550231" y="336578"/>
                  <a:pt x="560555" y="413536"/>
                </a:cubicBezTo>
                <a:cubicBezTo>
                  <a:pt x="587079" y="417269"/>
                  <a:pt x="607639" y="440019"/>
                  <a:pt x="607639" y="467568"/>
                </a:cubicBezTo>
                <a:cubicBezTo>
                  <a:pt x="607639" y="497605"/>
                  <a:pt x="583163" y="522043"/>
                  <a:pt x="552990" y="522043"/>
                </a:cubicBezTo>
                <a:cubicBezTo>
                  <a:pt x="547650" y="522043"/>
                  <a:pt x="542309" y="521154"/>
                  <a:pt x="537147" y="519644"/>
                </a:cubicBezTo>
                <a:cubicBezTo>
                  <a:pt x="531095" y="529152"/>
                  <a:pt x="523885" y="538039"/>
                  <a:pt x="515697" y="546215"/>
                </a:cubicBezTo>
                <a:cubicBezTo>
                  <a:pt x="485880" y="575985"/>
                  <a:pt x="446184" y="592337"/>
                  <a:pt x="404084" y="592337"/>
                </a:cubicBezTo>
                <a:lnTo>
                  <a:pt x="44680" y="592337"/>
                </a:lnTo>
                <a:cubicBezTo>
                  <a:pt x="20026" y="592337"/>
                  <a:pt x="0" y="572342"/>
                  <a:pt x="0" y="547726"/>
                </a:cubicBezTo>
                <a:cubicBezTo>
                  <a:pt x="0" y="523110"/>
                  <a:pt x="20026" y="503114"/>
                  <a:pt x="44680" y="503114"/>
                </a:cubicBezTo>
                <a:lnTo>
                  <a:pt x="72539" y="503114"/>
                </a:lnTo>
                <a:cubicBezTo>
                  <a:pt x="62303" y="481875"/>
                  <a:pt x="56963" y="458592"/>
                  <a:pt x="56963" y="434687"/>
                </a:cubicBezTo>
                <a:cubicBezTo>
                  <a:pt x="56963" y="414603"/>
                  <a:pt x="60612" y="395141"/>
                  <a:pt x="67911" y="376745"/>
                </a:cubicBezTo>
                <a:cubicBezTo>
                  <a:pt x="38450" y="364037"/>
                  <a:pt x="17623" y="334356"/>
                  <a:pt x="17623" y="302453"/>
                </a:cubicBezTo>
                <a:cubicBezTo>
                  <a:pt x="17623" y="294988"/>
                  <a:pt x="18869" y="287612"/>
                  <a:pt x="21183" y="280502"/>
                </a:cubicBezTo>
                <a:cubicBezTo>
                  <a:pt x="43345" y="213763"/>
                  <a:pt x="100665" y="168263"/>
                  <a:pt x="170890" y="159821"/>
                </a:cubicBezTo>
                <a:cubicBezTo>
                  <a:pt x="174005" y="143292"/>
                  <a:pt x="178811" y="125785"/>
                  <a:pt x="185042" y="108545"/>
                </a:cubicBezTo>
                <a:cubicBezTo>
                  <a:pt x="207738" y="46071"/>
                  <a:pt x="248680" y="-10715"/>
                  <a:pt x="283126" y="1726"/>
                </a:cubicBezTo>
                <a:close/>
              </a:path>
            </a:pathLst>
          </a:custGeom>
          <a:gradFill>
            <a:gsLst>
              <a:gs pos="79000">
                <a:schemeClr val="accent3"/>
              </a:gs>
              <a:gs pos="0">
                <a:srgbClr val="F3F1EB"/>
              </a:gs>
            </a:gsLst>
            <a:path path="circle">
              <a:fillToRect l="50000" t="50000" r="50000" b="50000"/>
            </a:path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rabbit_220107">
            <a:extLst>
              <a:ext uri="{FF2B5EF4-FFF2-40B4-BE49-F238E27FC236}">
                <a16:creationId xmlns:a16="http://schemas.microsoft.com/office/drawing/2014/main" id="{EFA1BF1E-7C94-B6BD-F9E7-30661D8594D8}"/>
              </a:ext>
            </a:extLst>
          </p:cNvPr>
          <p:cNvSpPr/>
          <p:nvPr/>
        </p:nvSpPr>
        <p:spPr>
          <a:xfrm rot="20805986" flipH="1">
            <a:off x="5382453" y="3148614"/>
            <a:ext cx="749300" cy="730430"/>
          </a:xfrm>
          <a:custGeom>
            <a:avLst/>
            <a:gdLst>
              <a:gd name="connsiteX0" fmla="*/ 561891 w 607639"/>
              <a:gd name="connsiteY0" fmla="*/ 439486 h 592337"/>
              <a:gd name="connsiteX1" fmla="*/ 549341 w 607639"/>
              <a:gd name="connsiteY1" fmla="*/ 496716 h 592337"/>
              <a:gd name="connsiteX2" fmla="*/ 552990 w 607639"/>
              <a:gd name="connsiteY2" fmla="*/ 496983 h 592337"/>
              <a:gd name="connsiteX3" fmla="*/ 582540 w 607639"/>
              <a:gd name="connsiteY3" fmla="*/ 467568 h 592337"/>
              <a:gd name="connsiteX4" fmla="*/ 561891 w 607639"/>
              <a:gd name="connsiteY4" fmla="*/ 439486 h 592337"/>
              <a:gd name="connsiteX5" fmla="*/ 403979 w 607639"/>
              <a:gd name="connsiteY5" fmla="*/ 320872 h 592337"/>
              <a:gd name="connsiteX6" fmla="*/ 518020 w 607639"/>
              <a:gd name="connsiteY6" fmla="*/ 434723 h 592337"/>
              <a:gd name="connsiteX7" fmla="*/ 505468 w 607639"/>
              <a:gd name="connsiteY7" fmla="*/ 447255 h 592337"/>
              <a:gd name="connsiteX8" fmla="*/ 492915 w 607639"/>
              <a:gd name="connsiteY8" fmla="*/ 434723 h 592337"/>
              <a:gd name="connsiteX9" fmla="*/ 403979 w 607639"/>
              <a:gd name="connsiteY9" fmla="*/ 345935 h 592337"/>
              <a:gd name="connsiteX10" fmla="*/ 391426 w 607639"/>
              <a:gd name="connsiteY10" fmla="*/ 333404 h 592337"/>
              <a:gd name="connsiteX11" fmla="*/ 403979 w 607639"/>
              <a:gd name="connsiteY11" fmla="*/ 320872 h 592337"/>
              <a:gd name="connsiteX12" fmla="*/ 121408 w 607639"/>
              <a:gd name="connsiteY12" fmla="*/ 242474 h 592337"/>
              <a:gd name="connsiteX13" fmla="*/ 136615 w 607639"/>
              <a:gd name="connsiteY13" fmla="*/ 257646 h 592337"/>
              <a:gd name="connsiteX14" fmla="*/ 121408 w 607639"/>
              <a:gd name="connsiteY14" fmla="*/ 272818 h 592337"/>
              <a:gd name="connsiteX15" fmla="*/ 106201 w 607639"/>
              <a:gd name="connsiteY15" fmla="*/ 257646 h 592337"/>
              <a:gd name="connsiteX16" fmla="*/ 121408 w 607639"/>
              <a:gd name="connsiteY16" fmla="*/ 242474 h 592337"/>
              <a:gd name="connsiteX17" fmla="*/ 352171 w 607639"/>
              <a:gd name="connsiteY17" fmla="*/ 64544 h 592337"/>
              <a:gd name="connsiteX18" fmla="*/ 329764 w 607639"/>
              <a:gd name="connsiteY18" fmla="*/ 71931 h 592337"/>
              <a:gd name="connsiteX19" fmla="*/ 301550 w 607639"/>
              <a:gd name="connsiteY19" fmla="*/ 88727 h 592337"/>
              <a:gd name="connsiteX20" fmla="*/ 300838 w 607639"/>
              <a:gd name="connsiteY20" fmla="*/ 89260 h 592337"/>
              <a:gd name="connsiteX21" fmla="*/ 263544 w 607639"/>
              <a:gd name="connsiteY21" fmla="*/ 121164 h 592337"/>
              <a:gd name="connsiteX22" fmla="*/ 218953 w 607639"/>
              <a:gd name="connsiteY22" fmla="*/ 178039 h 592337"/>
              <a:gd name="connsiteX23" fmla="*/ 205869 w 607639"/>
              <a:gd name="connsiteY23" fmla="*/ 184259 h 592337"/>
              <a:gd name="connsiteX24" fmla="*/ 194832 w 607639"/>
              <a:gd name="connsiteY24" fmla="*/ 183460 h 592337"/>
              <a:gd name="connsiteX25" fmla="*/ 101466 w 607639"/>
              <a:gd name="connsiteY25" fmla="*/ 211897 h 592337"/>
              <a:gd name="connsiteX26" fmla="*/ 45036 w 607639"/>
              <a:gd name="connsiteY26" fmla="*/ 288323 h 592337"/>
              <a:gd name="connsiteX27" fmla="*/ 42811 w 607639"/>
              <a:gd name="connsiteY27" fmla="*/ 302453 h 592337"/>
              <a:gd name="connsiteX28" fmla="*/ 55806 w 607639"/>
              <a:gd name="connsiteY28" fmla="*/ 337022 h 592337"/>
              <a:gd name="connsiteX29" fmla="*/ 87759 w 607639"/>
              <a:gd name="connsiteY29" fmla="*/ 357017 h 592337"/>
              <a:gd name="connsiteX30" fmla="*/ 90785 w 607639"/>
              <a:gd name="connsiteY30" fmla="*/ 358083 h 592337"/>
              <a:gd name="connsiteX31" fmla="*/ 96303 w 607639"/>
              <a:gd name="connsiteY31" fmla="*/ 374879 h 592337"/>
              <a:gd name="connsiteX32" fmla="*/ 82063 w 607639"/>
              <a:gd name="connsiteY32" fmla="*/ 434687 h 592337"/>
              <a:gd name="connsiteX33" fmla="*/ 104581 w 607639"/>
              <a:gd name="connsiteY33" fmla="*/ 508624 h 592337"/>
              <a:gd name="connsiteX34" fmla="*/ 101199 w 607639"/>
              <a:gd name="connsiteY34" fmla="*/ 526042 h 592337"/>
              <a:gd name="connsiteX35" fmla="*/ 94167 w 607639"/>
              <a:gd name="connsiteY35" fmla="*/ 528175 h 592337"/>
              <a:gd name="connsiteX36" fmla="*/ 44680 w 607639"/>
              <a:gd name="connsiteY36" fmla="*/ 528175 h 592337"/>
              <a:gd name="connsiteX37" fmla="*/ 25099 w 607639"/>
              <a:gd name="connsiteY37" fmla="*/ 547726 h 592337"/>
              <a:gd name="connsiteX38" fmla="*/ 44680 w 607639"/>
              <a:gd name="connsiteY38" fmla="*/ 567276 h 592337"/>
              <a:gd name="connsiteX39" fmla="*/ 225895 w 607639"/>
              <a:gd name="connsiteY39" fmla="*/ 567276 h 592337"/>
              <a:gd name="connsiteX40" fmla="*/ 221356 w 607639"/>
              <a:gd name="connsiteY40" fmla="*/ 547726 h 592337"/>
              <a:gd name="connsiteX41" fmla="*/ 266037 w 607639"/>
              <a:gd name="connsiteY41" fmla="*/ 503114 h 592337"/>
              <a:gd name="connsiteX42" fmla="*/ 310272 w 607639"/>
              <a:gd name="connsiteY42" fmla="*/ 503114 h 592337"/>
              <a:gd name="connsiteX43" fmla="*/ 310272 w 607639"/>
              <a:gd name="connsiteY43" fmla="*/ 494405 h 592337"/>
              <a:gd name="connsiteX44" fmla="*/ 398922 w 607639"/>
              <a:gd name="connsiteY44" fmla="*/ 405894 h 592337"/>
              <a:gd name="connsiteX45" fmla="*/ 415566 w 607639"/>
              <a:gd name="connsiteY45" fmla="*/ 405894 h 592337"/>
              <a:gd name="connsiteX46" fmla="*/ 428116 w 607639"/>
              <a:gd name="connsiteY46" fmla="*/ 418424 h 592337"/>
              <a:gd name="connsiteX47" fmla="*/ 415566 w 607639"/>
              <a:gd name="connsiteY47" fmla="*/ 430954 h 592337"/>
              <a:gd name="connsiteX48" fmla="*/ 398922 w 607639"/>
              <a:gd name="connsiteY48" fmla="*/ 430954 h 592337"/>
              <a:gd name="connsiteX49" fmla="*/ 335372 w 607639"/>
              <a:gd name="connsiteY49" fmla="*/ 494405 h 592337"/>
              <a:gd name="connsiteX50" fmla="*/ 335372 w 607639"/>
              <a:gd name="connsiteY50" fmla="*/ 515645 h 592337"/>
              <a:gd name="connsiteX51" fmla="*/ 322822 w 607639"/>
              <a:gd name="connsiteY51" fmla="*/ 528175 h 592337"/>
              <a:gd name="connsiteX52" fmla="*/ 266037 w 607639"/>
              <a:gd name="connsiteY52" fmla="*/ 528175 h 592337"/>
              <a:gd name="connsiteX53" fmla="*/ 246455 w 607639"/>
              <a:gd name="connsiteY53" fmla="*/ 547726 h 592337"/>
              <a:gd name="connsiteX54" fmla="*/ 266037 w 607639"/>
              <a:gd name="connsiteY54" fmla="*/ 567276 h 592337"/>
              <a:gd name="connsiteX55" fmla="*/ 404084 w 607639"/>
              <a:gd name="connsiteY55" fmla="*/ 567276 h 592337"/>
              <a:gd name="connsiteX56" fmla="*/ 497985 w 607639"/>
              <a:gd name="connsiteY56" fmla="*/ 528442 h 592337"/>
              <a:gd name="connsiteX57" fmla="*/ 520414 w 607639"/>
              <a:gd name="connsiteY57" fmla="*/ 498671 h 592337"/>
              <a:gd name="connsiteX58" fmla="*/ 536880 w 607639"/>
              <a:gd name="connsiteY58" fmla="*/ 434687 h 592337"/>
              <a:gd name="connsiteX59" fmla="*/ 404084 w 607639"/>
              <a:gd name="connsiteY59" fmla="*/ 302097 h 592337"/>
              <a:gd name="connsiteX60" fmla="*/ 247879 w 607639"/>
              <a:gd name="connsiteY60" fmla="*/ 302097 h 592337"/>
              <a:gd name="connsiteX61" fmla="*/ 241560 w 607639"/>
              <a:gd name="connsiteY61" fmla="*/ 300320 h 592337"/>
              <a:gd name="connsiteX62" fmla="*/ 237110 w 607639"/>
              <a:gd name="connsiteY62" fmla="*/ 283168 h 592337"/>
              <a:gd name="connsiteX63" fmla="*/ 250550 w 607639"/>
              <a:gd name="connsiteY63" fmla="*/ 253309 h 592337"/>
              <a:gd name="connsiteX64" fmla="*/ 252864 w 607639"/>
              <a:gd name="connsiteY64" fmla="*/ 239179 h 592337"/>
              <a:gd name="connsiteX65" fmla="*/ 249393 w 607639"/>
              <a:gd name="connsiteY65" fmla="*/ 221228 h 592337"/>
              <a:gd name="connsiteX66" fmla="*/ 248591 w 607639"/>
              <a:gd name="connsiteY66" fmla="*/ 216696 h 592337"/>
              <a:gd name="connsiteX67" fmla="*/ 256691 w 607639"/>
              <a:gd name="connsiteY67" fmla="*/ 205054 h 592337"/>
              <a:gd name="connsiteX68" fmla="*/ 256602 w 607639"/>
              <a:gd name="connsiteY68" fmla="*/ 204788 h 592337"/>
              <a:gd name="connsiteX69" fmla="*/ 306801 w 607639"/>
              <a:gd name="connsiteY69" fmla="*/ 164353 h 592337"/>
              <a:gd name="connsiteX70" fmla="*/ 356110 w 607639"/>
              <a:gd name="connsiteY70" fmla="*/ 98236 h 592337"/>
              <a:gd name="connsiteX71" fmla="*/ 362162 w 607639"/>
              <a:gd name="connsiteY71" fmla="*/ 65888 h 592337"/>
              <a:gd name="connsiteX72" fmla="*/ 352171 w 607639"/>
              <a:gd name="connsiteY72" fmla="*/ 64544 h 592337"/>
              <a:gd name="connsiteX73" fmla="*/ 274492 w 607639"/>
              <a:gd name="connsiteY73" fmla="*/ 25276 h 592337"/>
              <a:gd name="connsiteX74" fmla="*/ 208628 w 607639"/>
              <a:gd name="connsiteY74" fmla="*/ 117076 h 592337"/>
              <a:gd name="connsiteX75" fmla="*/ 196790 w 607639"/>
              <a:gd name="connsiteY75" fmla="*/ 158310 h 592337"/>
              <a:gd name="connsiteX76" fmla="*/ 201419 w 607639"/>
              <a:gd name="connsiteY76" fmla="*/ 158488 h 592337"/>
              <a:gd name="connsiteX77" fmla="*/ 245743 w 607639"/>
              <a:gd name="connsiteY77" fmla="*/ 103479 h 592337"/>
              <a:gd name="connsiteX78" fmla="*/ 281968 w 607639"/>
              <a:gd name="connsiteY78" fmla="*/ 72020 h 592337"/>
              <a:gd name="connsiteX79" fmla="*/ 274492 w 607639"/>
              <a:gd name="connsiteY79" fmla="*/ 25276 h 592337"/>
              <a:gd name="connsiteX80" fmla="*/ 283126 w 607639"/>
              <a:gd name="connsiteY80" fmla="*/ 1726 h 592337"/>
              <a:gd name="connsiteX81" fmla="*/ 307958 w 607639"/>
              <a:gd name="connsiteY81" fmla="*/ 55047 h 592337"/>
              <a:gd name="connsiteX82" fmla="*/ 318906 w 607639"/>
              <a:gd name="connsiteY82" fmla="*/ 49270 h 592337"/>
              <a:gd name="connsiteX83" fmla="*/ 379963 w 607639"/>
              <a:gd name="connsiteY83" fmla="*/ 48115 h 592337"/>
              <a:gd name="connsiteX84" fmla="*/ 378806 w 607639"/>
              <a:gd name="connsiteY84" fmla="*/ 109078 h 592337"/>
              <a:gd name="connsiteX85" fmla="*/ 324513 w 607639"/>
              <a:gd name="connsiteY85" fmla="*/ 182127 h 592337"/>
              <a:gd name="connsiteX86" fmla="*/ 275916 w 607639"/>
              <a:gd name="connsiteY86" fmla="*/ 222206 h 592337"/>
              <a:gd name="connsiteX87" fmla="*/ 277963 w 607639"/>
              <a:gd name="connsiteY87" fmla="*/ 239179 h 592337"/>
              <a:gd name="connsiteX88" fmla="*/ 274403 w 607639"/>
              <a:gd name="connsiteY88" fmla="*/ 261129 h 592337"/>
              <a:gd name="connsiteX89" fmla="*/ 268351 w 607639"/>
              <a:gd name="connsiteY89" fmla="*/ 276948 h 592337"/>
              <a:gd name="connsiteX90" fmla="*/ 403995 w 607639"/>
              <a:gd name="connsiteY90" fmla="*/ 276948 h 592337"/>
              <a:gd name="connsiteX91" fmla="*/ 560555 w 607639"/>
              <a:gd name="connsiteY91" fmla="*/ 413536 h 592337"/>
              <a:gd name="connsiteX92" fmla="*/ 607639 w 607639"/>
              <a:gd name="connsiteY92" fmla="*/ 467568 h 592337"/>
              <a:gd name="connsiteX93" fmla="*/ 552990 w 607639"/>
              <a:gd name="connsiteY93" fmla="*/ 522043 h 592337"/>
              <a:gd name="connsiteX94" fmla="*/ 537147 w 607639"/>
              <a:gd name="connsiteY94" fmla="*/ 519644 h 592337"/>
              <a:gd name="connsiteX95" fmla="*/ 515697 w 607639"/>
              <a:gd name="connsiteY95" fmla="*/ 546215 h 592337"/>
              <a:gd name="connsiteX96" fmla="*/ 404084 w 607639"/>
              <a:gd name="connsiteY96" fmla="*/ 592337 h 592337"/>
              <a:gd name="connsiteX97" fmla="*/ 44680 w 607639"/>
              <a:gd name="connsiteY97" fmla="*/ 592337 h 592337"/>
              <a:gd name="connsiteX98" fmla="*/ 0 w 607639"/>
              <a:gd name="connsiteY98" fmla="*/ 547726 h 592337"/>
              <a:gd name="connsiteX99" fmla="*/ 44680 w 607639"/>
              <a:gd name="connsiteY99" fmla="*/ 503114 h 592337"/>
              <a:gd name="connsiteX100" fmla="*/ 72539 w 607639"/>
              <a:gd name="connsiteY100" fmla="*/ 503114 h 592337"/>
              <a:gd name="connsiteX101" fmla="*/ 56963 w 607639"/>
              <a:gd name="connsiteY101" fmla="*/ 434687 h 592337"/>
              <a:gd name="connsiteX102" fmla="*/ 67911 w 607639"/>
              <a:gd name="connsiteY102" fmla="*/ 376745 h 592337"/>
              <a:gd name="connsiteX103" fmla="*/ 17623 w 607639"/>
              <a:gd name="connsiteY103" fmla="*/ 302453 h 592337"/>
              <a:gd name="connsiteX104" fmla="*/ 21183 w 607639"/>
              <a:gd name="connsiteY104" fmla="*/ 280502 h 592337"/>
              <a:gd name="connsiteX105" fmla="*/ 170890 w 607639"/>
              <a:gd name="connsiteY105" fmla="*/ 159821 h 592337"/>
              <a:gd name="connsiteX106" fmla="*/ 185042 w 607639"/>
              <a:gd name="connsiteY106" fmla="*/ 108545 h 592337"/>
              <a:gd name="connsiteX107" fmla="*/ 283126 w 607639"/>
              <a:gd name="connsiteY107" fmla="*/ 1726 h 59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92337">
                <a:moveTo>
                  <a:pt x="561891" y="439486"/>
                </a:moveTo>
                <a:cubicBezTo>
                  <a:pt x="561267" y="459481"/>
                  <a:pt x="556995" y="478765"/>
                  <a:pt x="549341" y="496716"/>
                </a:cubicBezTo>
                <a:cubicBezTo>
                  <a:pt x="550587" y="496894"/>
                  <a:pt x="551744" y="496983"/>
                  <a:pt x="552990" y="496983"/>
                </a:cubicBezTo>
                <a:cubicBezTo>
                  <a:pt x="569278" y="496983"/>
                  <a:pt x="582540" y="483741"/>
                  <a:pt x="582540" y="467568"/>
                </a:cubicBezTo>
                <a:cubicBezTo>
                  <a:pt x="582540" y="454415"/>
                  <a:pt x="573817" y="443218"/>
                  <a:pt x="561891" y="439486"/>
                </a:cubicBezTo>
                <a:close/>
                <a:moveTo>
                  <a:pt x="403979" y="320872"/>
                </a:moveTo>
                <a:cubicBezTo>
                  <a:pt x="466920" y="320872"/>
                  <a:pt x="518020" y="371976"/>
                  <a:pt x="518020" y="434723"/>
                </a:cubicBezTo>
                <a:cubicBezTo>
                  <a:pt x="518020" y="441656"/>
                  <a:pt x="512412" y="447255"/>
                  <a:pt x="505468" y="447255"/>
                </a:cubicBezTo>
                <a:cubicBezTo>
                  <a:pt x="498524" y="447255"/>
                  <a:pt x="492915" y="441656"/>
                  <a:pt x="492915" y="434723"/>
                </a:cubicBezTo>
                <a:cubicBezTo>
                  <a:pt x="492915" y="385752"/>
                  <a:pt x="453032" y="345935"/>
                  <a:pt x="403979" y="345935"/>
                </a:cubicBezTo>
                <a:cubicBezTo>
                  <a:pt x="397124" y="345935"/>
                  <a:pt x="391426" y="340336"/>
                  <a:pt x="391426" y="333404"/>
                </a:cubicBezTo>
                <a:cubicBezTo>
                  <a:pt x="391426" y="326471"/>
                  <a:pt x="397124" y="320872"/>
                  <a:pt x="403979" y="320872"/>
                </a:cubicBezTo>
                <a:close/>
                <a:moveTo>
                  <a:pt x="121408" y="242474"/>
                </a:moveTo>
                <a:cubicBezTo>
                  <a:pt x="129807" y="242474"/>
                  <a:pt x="136615" y="249267"/>
                  <a:pt x="136615" y="257646"/>
                </a:cubicBezTo>
                <a:cubicBezTo>
                  <a:pt x="136615" y="266025"/>
                  <a:pt x="129807" y="272818"/>
                  <a:pt x="121408" y="272818"/>
                </a:cubicBezTo>
                <a:cubicBezTo>
                  <a:pt x="113009" y="272818"/>
                  <a:pt x="106201" y="266025"/>
                  <a:pt x="106201" y="257646"/>
                </a:cubicBezTo>
                <a:cubicBezTo>
                  <a:pt x="106201" y="249267"/>
                  <a:pt x="113009" y="242474"/>
                  <a:pt x="121408" y="242474"/>
                </a:cubicBezTo>
                <a:close/>
                <a:moveTo>
                  <a:pt x="352171" y="64544"/>
                </a:moveTo>
                <a:cubicBezTo>
                  <a:pt x="346786" y="65244"/>
                  <a:pt x="339332" y="67399"/>
                  <a:pt x="329764" y="71931"/>
                </a:cubicBezTo>
                <a:cubicBezTo>
                  <a:pt x="320775" y="76197"/>
                  <a:pt x="311251" y="81884"/>
                  <a:pt x="301550" y="88727"/>
                </a:cubicBezTo>
                <a:cubicBezTo>
                  <a:pt x="301372" y="88994"/>
                  <a:pt x="301105" y="89172"/>
                  <a:pt x="300838" y="89260"/>
                </a:cubicBezTo>
                <a:cubicBezTo>
                  <a:pt x="288377" y="98236"/>
                  <a:pt x="275738" y="108989"/>
                  <a:pt x="263544" y="121164"/>
                </a:cubicBezTo>
                <a:cubicBezTo>
                  <a:pt x="245120" y="139559"/>
                  <a:pt x="229277" y="159732"/>
                  <a:pt x="218953" y="178039"/>
                </a:cubicBezTo>
                <a:cubicBezTo>
                  <a:pt x="216461" y="182571"/>
                  <a:pt x="211209" y="185237"/>
                  <a:pt x="205869" y="184259"/>
                </a:cubicBezTo>
                <a:cubicBezTo>
                  <a:pt x="203021" y="183726"/>
                  <a:pt x="195722" y="183460"/>
                  <a:pt x="194832" y="183460"/>
                </a:cubicBezTo>
                <a:cubicBezTo>
                  <a:pt x="160298" y="183460"/>
                  <a:pt x="128078" y="193324"/>
                  <a:pt x="101466" y="211897"/>
                </a:cubicBezTo>
                <a:cubicBezTo>
                  <a:pt x="74942" y="230559"/>
                  <a:pt x="55450" y="256953"/>
                  <a:pt x="45036" y="288323"/>
                </a:cubicBezTo>
                <a:cubicBezTo>
                  <a:pt x="43523" y="292855"/>
                  <a:pt x="42811" y="297654"/>
                  <a:pt x="42811" y="302453"/>
                </a:cubicBezTo>
                <a:cubicBezTo>
                  <a:pt x="42811" y="314983"/>
                  <a:pt x="47707" y="327158"/>
                  <a:pt x="55806" y="337022"/>
                </a:cubicBezTo>
                <a:cubicBezTo>
                  <a:pt x="63906" y="346797"/>
                  <a:pt x="75209" y="354173"/>
                  <a:pt x="87759" y="357017"/>
                </a:cubicBezTo>
                <a:cubicBezTo>
                  <a:pt x="88827" y="357195"/>
                  <a:pt x="89806" y="357550"/>
                  <a:pt x="90785" y="358083"/>
                </a:cubicBezTo>
                <a:cubicBezTo>
                  <a:pt x="96926" y="361194"/>
                  <a:pt x="99419" y="368747"/>
                  <a:pt x="96303" y="374879"/>
                </a:cubicBezTo>
                <a:cubicBezTo>
                  <a:pt x="86869" y="393541"/>
                  <a:pt x="82063" y="413625"/>
                  <a:pt x="82063" y="434687"/>
                </a:cubicBezTo>
                <a:cubicBezTo>
                  <a:pt x="82063" y="461169"/>
                  <a:pt x="89895" y="486763"/>
                  <a:pt x="104581" y="508624"/>
                </a:cubicBezTo>
                <a:cubicBezTo>
                  <a:pt x="108497" y="514401"/>
                  <a:pt x="106984" y="522221"/>
                  <a:pt x="101199" y="526042"/>
                </a:cubicBezTo>
                <a:cubicBezTo>
                  <a:pt x="99063" y="527464"/>
                  <a:pt x="96659" y="528175"/>
                  <a:pt x="94167" y="528175"/>
                </a:cubicBezTo>
                <a:lnTo>
                  <a:pt x="44680" y="528175"/>
                </a:lnTo>
                <a:cubicBezTo>
                  <a:pt x="33911" y="528175"/>
                  <a:pt x="25099" y="536973"/>
                  <a:pt x="25099" y="547726"/>
                </a:cubicBezTo>
                <a:cubicBezTo>
                  <a:pt x="25099" y="558568"/>
                  <a:pt x="33911" y="567276"/>
                  <a:pt x="44680" y="567276"/>
                </a:cubicBezTo>
                <a:lnTo>
                  <a:pt x="225895" y="567276"/>
                </a:lnTo>
                <a:cubicBezTo>
                  <a:pt x="222958" y="561411"/>
                  <a:pt x="221356" y="554746"/>
                  <a:pt x="221356" y="547726"/>
                </a:cubicBezTo>
                <a:cubicBezTo>
                  <a:pt x="221356" y="523110"/>
                  <a:pt x="241382" y="503114"/>
                  <a:pt x="266037" y="503114"/>
                </a:cubicBezTo>
                <a:lnTo>
                  <a:pt x="310272" y="503114"/>
                </a:lnTo>
                <a:lnTo>
                  <a:pt x="310272" y="494405"/>
                </a:lnTo>
                <a:cubicBezTo>
                  <a:pt x="310272" y="445617"/>
                  <a:pt x="350058" y="405894"/>
                  <a:pt x="398922" y="405894"/>
                </a:cubicBezTo>
                <a:lnTo>
                  <a:pt x="415566" y="405894"/>
                </a:lnTo>
                <a:cubicBezTo>
                  <a:pt x="422508" y="405894"/>
                  <a:pt x="428116" y="411492"/>
                  <a:pt x="428116" y="418424"/>
                </a:cubicBezTo>
                <a:cubicBezTo>
                  <a:pt x="428116" y="425356"/>
                  <a:pt x="422508" y="430954"/>
                  <a:pt x="415566" y="430954"/>
                </a:cubicBezTo>
                <a:lnTo>
                  <a:pt x="398922" y="430954"/>
                </a:lnTo>
                <a:cubicBezTo>
                  <a:pt x="363942" y="430954"/>
                  <a:pt x="335372" y="459392"/>
                  <a:pt x="335372" y="494405"/>
                </a:cubicBezTo>
                <a:lnTo>
                  <a:pt x="335372" y="515645"/>
                </a:lnTo>
                <a:cubicBezTo>
                  <a:pt x="335372" y="522576"/>
                  <a:pt x="329764" y="528175"/>
                  <a:pt x="322822" y="528175"/>
                </a:cubicBezTo>
                <a:lnTo>
                  <a:pt x="266037" y="528175"/>
                </a:lnTo>
                <a:cubicBezTo>
                  <a:pt x="255267" y="528175"/>
                  <a:pt x="246455" y="536973"/>
                  <a:pt x="246455" y="547726"/>
                </a:cubicBezTo>
                <a:cubicBezTo>
                  <a:pt x="246455" y="558568"/>
                  <a:pt x="255267" y="567276"/>
                  <a:pt x="266037" y="567276"/>
                </a:cubicBezTo>
                <a:lnTo>
                  <a:pt x="404084" y="567276"/>
                </a:lnTo>
                <a:cubicBezTo>
                  <a:pt x="439508" y="567276"/>
                  <a:pt x="472885" y="553502"/>
                  <a:pt x="497985" y="528442"/>
                </a:cubicBezTo>
                <a:cubicBezTo>
                  <a:pt x="506974" y="519466"/>
                  <a:pt x="514451" y="509424"/>
                  <a:pt x="520414" y="498671"/>
                </a:cubicBezTo>
                <a:cubicBezTo>
                  <a:pt x="520592" y="498227"/>
                  <a:pt x="536880" y="465701"/>
                  <a:pt x="536880" y="434687"/>
                </a:cubicBezTo>
                <a:cubicBezTo>
                  <a:pt x="536880" y="361549"/>
                  <a:pt x="477247" y="302097"/>
                  <a:pt x="404084" y="302097"/>
                </a:cubicBezTo>
                <a:lnTo>
                  <a:pt x="247879" y="302097"/>
                </a:lnTo>
                <a:cubicBezTo>
                  <a:pt x="245743" y="302097"/>
                  <a:pt x="243518" y="301475"/>
                  <a:pt x="241560" y="300320"/>
                </a:cubicBezTo>
                <a:cubicBezTo>
                  <a:pt x="235597" y="296854"/>
                  <a:pt x="233550" y="289123"/>
                  <a:pt x="237110" y="283168"/>
                </a:cubicBezTo>
                <a:cubicBezTo>
                  <a:pt x="242539" y="273926"/>
                  <a:pt x="247078" y="263884"/>
                  <a:pt x="250550" y="253309"/>
                </a:cubicBezTo>
                <a:cubicBezTo>
                  <a:pt x="252063" y="248777"/>
                  <a:pt x="252864" y="243978"/>
                  <a:pt x="252864" y="239179"/>
                </a:cubicBezTo>
                <a:cubicBezTo>
                  <a:pt x="252864" y="233225"/>
                  <a:pt x="251707" y="227182"/>
                  <a:pt x="249393" y="221228"/>
                </a:cubicBezTo>
                <a:cubicBezTo>
                  <a:pt x="248859" y="219717"/>
                  <a:pt x="248591" y="218207"/>
                  <a:pt x="248591" y="216696"/>
                </a:cubicBezTo>
                <a:cubicBezTo>
                  <a:pt x="248591" y="211719"/>
                  <a:pt x="251707" y="206920"/>
                  <a:pt x="256691" y="205054"/>
                </a:cubicBezTo>
                <a:lnTo>
                  <a:pt x="256602" y="204788"/>
                </a:lnTo>
                <a:cubicBezTo>
                  <a:pt x="273157" y="194568"/>
                  <a:pt x="290424" y="180616"/>
                  <a:pt x="306801" y="164353"/>
                </a:cubicBezTo>
                <a:cubicBezTo>
                  <a:pt x="328696" y="142403"/>
                  <a:pt x="346230" y="118942"/>
                  <a:pt x="356110" y="98236"/>
                </a:cubicBezTo>
                <a:cubicBezTo>
                  <a:pt x="365188" y="79130"/>
                  <a:pt x="364743" y="68466"/>
                  <a:pt x="362162" y="65888"/>
                </a:cubicBezTo>
                <a:cubicBezTo>
                  <a:pt x="360872" y="64600"/>
                  <a:pt x="357556" y="63844"/>
                  <a:pt x="352171" y="64544"/>
                </a:cubicBezTo>
                <a:close/>
                <a:moveTo>
                  <a:pt x="274492" y="25276"/>
                </a:moveTo>
                <a:cubicBezTo>
                  <a:pt x="265948" y="22166"/>
                  <a:pt x="233194" y="49626"/>
                  <a:pt x="208628" y="117076"/>
                </a:cubicBezTo>
                <a:cubicBezTo>
                  <a:pt x="203644" y="130939"/>
                  <a:pt x="199639" y="144980"/>
                  <a:pt x="196790" y="158310"/>
                </a:cubicBezTo>
                <a:cubicBezTo>
                  <a:pt x="197146" y="158310"/>
                  <a:pt x="200173" y="158399"/>
                  <a:pt x="201419" y="158488"/>
                </a:cubicBezTo>
                <a:cubicBezTo>
                  <a:pt x="212722" y="140181"/>
                  <a:pt x="227853" y="121341"/>
                  <a:pt x="245743" y="103479"/>
                </a:cubicBezTo>
                <a:cubicBezTo>
                  <a:pt x="257492" y="91749"/>
                  <a:pt x="269775" y="81085"/>
                  <a:pt x="281968" y="72020"/>
                </a:cubicBezTo>
                <a:cubicBezTo>
                  <a:pt x="285173" y="40028"/>
                  <a:pt x="278497" y="26698"/>
                  <a:pt x="274492" y="25276"/>
                </a:cubicBezTo>
                <a:close/>
                <a:moveTo>
                  <a:pt x="283126" y="1726"/>
                </a:moveTo>
                <a:cubicBezTo>
                  <a:pt x="299235" y="7503"/>
                  <a:pt x="307691" y="26165"/>
                  <a:pt x="307958" y="55047"/>
                </a:cubicBezTo>
                <a:cubicBezTo>
                  <a:pt x="311607" y="52914"/>
                  <a:pt x="315345" y="50959"/>
                  <a:pt x="318906" y="49270"/>
                </a:cubicBezTo>
                <a:cubicBezTo>
                  <a:pt x="353707" y="32741"/>
                  <a:pt x="371330" y="39584"/>
                  <a:pt x="379963" y="48115"/>
                </a:cubicBezTo>
                <a:cubicBezTo>
                  <a:pt x="388508" y="56735"/>
                  <a:pt x="395362" y="74331"/>
                  <a:pt x="378806" y="109078"/>
                </a:cubicBezTo>
                <a:cubicBezTo>
                  <a:pt x="367770" y="132272"/>
                  <a:pt x="348455" y="158221"/>
                  <a:pt x="324513" y="182127"/>
                </a:cubicBezTo>
                <a:cubicBezTo>
                  <a:pt x="308848" y="197767"/>
                  <a:pt x="292204" y="211453"/>
                  <a:pt x="275916" y="222206"/>
                </a:cubicBezTo>
                <a:cubicBezTo>
                  <a:pt x="277251" y="227804"/>
                  <a:pt x="277963" y="233492"/>
                  <a:pt x="277963" y="239179"/>
                </a:cubicBezTo>
                <a:cubicBezTo>
                  <a:pt x="277963" y="246733"/>
                  <a:pt x="276806" y="254109"/>
                  <a:pt x="274403" y="261129"/>
                </a:cubicBezTo>
                <a:cubicBezTo>
                  <a:pt x="272623" y="266550"/>
                  <a:pt x="270576" y="271793"/>
                  <a:pt x="268351" y="276948"/>
                </a:cubicBezTo>
                <a:lnTo>
                  <a:pt x="403995" y="276948"/>
                </a:lnTo>
                <a:cubicBezTo>
                  <a:pt x="483922" y="276948"/>
                  <a:pt x="550231" y="336578"/>
                  <a:pt x="560555" y="413536"/>
                </a:cubicBezTo>
                <a:cubicBezTo>
                  <a:pt x="587079" y="417269"/>
                  <a:pt x="607639" y="440019"/>
                  <a:pt x="607639" y="467568"/>
                </a:cubicBezTo>
                <a:cubicBezTo>
                  <a:pt x="607639" y="497605"/>
                  <a:pt x="583163" y="522043"/>
                  <a:pt x="552990" y="522043"/>
                </a:cubicBezTo>
                <a:cubicBezTo>
                  <a:pt x="547650" y="522043"/>
                  <a:pt x="542309" y="521154"/>
                  <a:pt x="537147" y="519644"/>
                </a:cubicBezTo>
                <a:cubicBezTo>
                  <a:pt x="531095" y="529152"/>
                  <a:pt x="523885" y="538039"/>
                  <a:pt x="515697" y="546215"/>
                </a:cubicBezTo>
                <a:cubicBezTo>
                  <a:pt x="485880" y="575985"/>
                  <a:pt x="446184" y="592337"/>
                  <a:pt x="404084" y="592337"/>
                </a:cubicBezTo>
                <a:lnTo>
                  <a:pt x="44680" y="592337"/>
                </a:lnTo>
                <a:cubicBezTo>
                  <a:pt x="20026" y="592337"/>
                  <a:pt x="0" y="572342"/>
                  <a:pt x="0" y="547726"/>
                </a:cubicBezTo>
                <a:cubicBezTo>
                  <a:pt x="0" y="523110"/>
                  <a:pt x="20026" y="503114"/>
                  <a:pt x="44680" y="503114"/>
                </a:cubicBezTo>
                <a:lnTo>
                  <a:pt x="72539" y="503114"/>
                </a:lnTo>
                <a:cubicBezTo>
                  <a:pt x="62303" y="481875"/>
                  <a:pt x="56963" y="458592"/>
                  <a:pt x="56963" y="434687"/>
                </a:cubicBezTo>
                <a:cubicBezTo>
                  <a:pt x="56963" y="414603"/>
                  <a:pt x="60612" y="395141"/>
                  <a:pt x="67911" y="376745"/>
                </a:cubicBezTo>
                <a:cubicBezTo>
                  <a:pt x="38450" y="364037"/>
                  <a:pt x="17623" y="334356"/>
                  <a:pt x="17623" y="302453"/>
                </a:cubicBezTo>
                <a:cubicBezTo>
                  <a:pt x="17623" y="294988"/>
                  <a:pt x="18869" y="287612"/>
                  <a:pt x="21183" y="280502"/>
                </a:cubicBezTo>
                <a:cubicBezTo>
                  <a:pt x="43345" y="213763"/>
                  <a:pt x="100665" y="168263"/>
                  <a:pt x="170890" y="159821"/>
                </a:cubicBezTo>
                <a:cubicBezTo>
                  <a:pt x="174005" y="143292"/>
                  <a:pt x="178811" y="125785"/>
                  <a:pt x="185042" y="108545"/>
                </a:cubicBezTo>
                <a:cubicBezTo>
                  <a:pt x="207738" y="46071"/>
                  <a:pt x="248680" y="-10715"/>
                  <a:pt x="283126" y="1726"/>
                </a:cubicBezTo>
                <a:close/>
              </a:path>
            </a:pathLst>
          </a:custGeom>
          <a:gradFill>
            <a:gsLst>
              <a:gs pos="79000">
                <a:schemeClr val="accent3"/>
              </a:gs>
              <a:gs pos="0">
                <a:srgbClr val="F3F1EB"/>
              </a:gs>
            </a:gsLst>
            <a:path path="circle">
              <a:fillToRect l="50000" t="50000" r="50000" b="50000"/>
            </a:path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rabbit_220107">
            <a:extLst>
              <a:ext uri="{FF2B5EF4-FFF2-40B4-BE49-F238E27FC236}">
                <a16:creationId xmlns:a16="http://schemas.microsoft.com/office/drawing/2014/main" id="{E5D2B197-419A-DFFD-609C-AD6C0839464B}"/>
              </a:ext>
            </a:extLst>
          </p:cNvPr>
          <p:cNvSpPr/>
          <p:nvPr/>
        </p:nvSpPr>
        <p:spPr>
          <a:xfrm rot="1956501" flipH="1">
            <a:off x="798157" y="2990277"/>
            <a:ext cx="749300" cy="730430"/>
          </a:xfrm>
          <a:custGeom>
            <a:avLst/>
            <a:gdLst>
              <a:gd name="connsiteX0" fmla="*/ 561891 w 607639"/>
              <a:gd name="connsiteY0" fmla="*/ 439486 h 592337"/>
              <a:gd name="connsiteX1" fmla="*/ 549341 w 607639"/>
              <a:gd name="connsiteY1" fmla="*/ 496716 h 592337"/>
              <a:gd name="connsiteX2" fmla="*/ 552990 w 607639"/>
              <a:gd name="connsiteY2" fmla="*/ 496983 h 592337"/>
              <a:gd name="connsiteX3" fmla="*/ 582540 w 607639"/>
              <a:gd name="connsiteY3" fmla="*/ 467568 h 592337"/>
              <a:gd name="connsiteX4" fmla="*/ 561891 w 607639"/>
              <a:gd name="connsiteY4" fmla="*/ 439486 h 592337"/>
              <a:gd name="connsiteX5" fmla="*/ 403979 w 607639"/>
              <a:gd name="connsiteY5" fmla="*/ 320872 h 592337"/>
              <a:gd name="connsiteX6" fmla="*/ 518020 w 607639"/>
              <a:gd name="connsiteY6" fmla="*/ 434723 h 592337"/>
              <a:gd name="connsiteX7" fmla="*/ 505468 w 607639"/>
              <a:gd name="connsiteY7" fmla="*/ 447255 h 592337"/>
              <a:gd name="connsiteX8" fmla="*/ 492915 w 607639"/>
              <a:gd name="connsiteY8" fmla="*/ 434723 h 592337"/>
              <a:gd name="connsiteX9" fmla="*/ 403979 w 607639"/>
              <a:gd name="connsiteY9" fmla="*/ 345935 h 592337"/>
              <a:gd name="connsiteX10" fmla="*/ 391426 w 607639"/>
              <a:gd name="connsiteY10" fmla="*/ 333404 h 592337"/>
              <a:gd name="connsiteX11" fmla="*/ 403979 w 607639"/>
              <a:gd name="connsiteY11" fmla="*/ 320872 h 592337"/>
              <a:gd name="connsiteX12" fmla="*/ 121408 w 607639"/>
              <a:gd name="connsiteY12" fmla="*/ 242474 h 592337"/>
              <a:gd name="connsiteX13" fmla="*/ 136615 w 607639"/>
              <a:gd name="connsiteY13" fmla="*/ 257646 h 592337"/>
              <a:gd name="connsiteX14" fmla="*/ 121408 w 607639"/>
              <a:gd name="connsiteY14" fmla="*/ 272818 h 592337"/>
              <a:gd name="connsiteX15" fmla="*/ 106201 w 607639"/>
              <a:gd name="connsiteY15" fmla="*/ 257646 h 592337"/>
              <a:gd name="connsiteX16" fmla="*/ 121408 w 607639"/>
              <a:gd name="connsiteY16" fmla="*/ 242474 h 592337"/>
              <a:gd name="connsiteX17" fmla="*/ 352171 w 607639"/>
              <a:gd name="connsiteY17" fmla="*/ 64544 h 592337"/>
              <a:gd name="connsiteX18" fmla="*/ 329764 w 607639"/>
              <a:gd name="connsiteY18" fmla="*/ 71931 h 592337"/>
              <a:gd name="connsiteX19" fmla="*/ 301550 w 607639"/>
              <a:gd name="connsiteY19" fmla="*/ 88727 h 592337"/>
              <a:gd name="connsiteX20" fmla="*/ 300838 w 607639"/>
              <a:gd name="connsiteY20" fmla="*/ 89260 h 592337"/>
              <a:gd name="connsiteX21" fmla="*/ 263544 w 607639"/>
              <a:gd name="connsiteY21" fmla="*/ 121164 h 592337"/>
              <a:gd name="connsiteX22" fmla="*/ 218953 w 607639"/>
              <a:gd name="connsiteY22" fmla="*/ 178039 h 592337"/>
              <a:gd name="connsiteX23" fmla="*/ 205869 w 607639"/>
              <a:gd name="connsiteY23" fmla="*/ 184259 h 592337"/>
              <a:gd name="connsiteX24" fmla="*/ 194832 w 607639"/>
              <a:gd name="connsiteY24" fmla="*/ 183460 h 592337"/>
              <a:gd name="connsiteX25" fmla="*/ 101466 w 607639"/>
              <a:gd name="connsiteY25" fmla="*/ 211897 h 592337"/>
              <a:gd name="connsiteX26" fmla="*/ 45036 w 607639"/>
              <a:gd name="connsiteY26" fmla="*/ 288323 h 592337"/>
              <a:gd name="connsiteX27" fmla="*/ 42811 w 607639"/>
              <a:gd name="connsiteY27" fmla="*/ 302453 h 592337"/>
              <a:gd name="connsiteX28" fmla="*/ 55806 w 607639"/>
              <a:gd name="connsiteY28" fmla="*/ 337022 h 592337"/>
              <a:gd name="connsiteX29" fmla="*/ 87759 w 607639"/>
              <a:gd name="connsiteY29" fmla="*/ 357017 h 592337"/>
              <a:gd name="connsiteX30" fmla="*/ 90785 w 607639"/>
              <a:gd name="connsiteY30" fmla="*/ 358083 h 592337"/>
              <a:gd name="connsiteX31" fmla="*/ 96303 w 607639"/>
              <a:gd name="connsiteY31" fmla="*/ 374879 h 592337"/>
              <a:gd name="connsiteX32" fmla="*/ 82063 w 607639"/>
              <a:gd name="connsiteY32" fmla="*/ 434687 h 592337"/>
              <a:gd name="connsiteX33" fmla="*/ 104581 w 607639"/>
              <a:gd name="connsiteY33" fmla="*/ 508624 h 592337"/>
              <a:gd name="connsiteX34" fmla="*/ 101199 w 607639"/>
              <a:gd name="connsiteY34" fmla="*/ 526042 h 592337"/>
              <a:gd name="connsiteX35" fmla="*/ 94167 w 607639"/>
              <a:gd name="connsiteY35" fmla="*/ 528175 h 592337"/>
              <a:gd name="connsiteX36" fmla="*/ 44680 w 607639"/>
              <a:gd name="connsiteY36" fmla="*/ 528175 h 592337"/>
              <a:gd name="connsiteX37" fmla="*/ 25099 w 607639"/>
              <a:gd name="connsiteY37" fmla="*/ 547726 h 592337"/>
              <a:gd name="connsiteX38" fmla="*/ 44680 w 607639"/>
              <a:gd name="connsiteY38" fmla="*/ 567276 h 592337"/>
              <a:gd name="connsiteX39" fmla="*/ 225895 w 607639"/>
              <a:gd name="connsiteY39" fmla="*/ 567276 h 592337"/>
              <a:gd name="connsiteX40" fmla="*/ 221356 w 607639"/>
              <a:gd name="connsiteY40" fmla="*/ 547726 h 592337"/>
              <a:gd name="connsiteX41" fmla="*/ 266037 w 607639"/>
              <a:gd name="connsiteY41" fmla="*/ 503114 h 592337"/>
              <a:gd name="connsiteX42" fmla="*/ 310272 w 607639"/>
              <a:gd name="connsiteY42" fmla="*/ 503114 h 592337"/>
              <a:gd name="connsiteX43" fmla="*/ 310272 w 607639"/>
              <a:gd name="connsiteY43" fmla="*/ 494405 h 592337"/>
              <a:gd name="connsiteX44" fmla="*/ 398922 w 607639"/>
              <a:gd name="connsiteY44" fmla="*/ 405894 h 592337"/>
              <a:gd name="connsiteX45" fmla="*/ 415566 w 607639"/>
              <a:gd name="connsiteY45" fmla="*/ 405894 h 592337"/>
              <a:gd name="connsiteX46" fmla="*/ 428116 w 607639"/>
              <a:gd name="connsiteY46" fmla="*/ 418424 h 592337"/>
              <a:gd name="connsiteX47" fmla="*/ 415566 w 607639"/>
              <a:gd name="connsiteY47" fmla="*/ 430954 h 592337"/>
              <a:gd name="connsiteX48" fmla="*/ 398922 w 607639"/>
              <a:gd name="connsiteY48" fmla="*/ 430954 h 592337"/>
              <a:gd name="connsiteX49" fmla="*/ 335372 w 607639"/>
              <a:gd name="connsiteY49" fmla="*/ 494405 h 592337"/>
              <a:gd name="connsiteX50" fmla="*/ 335372 w 607639"/>
              <a:gd name="connsiteY50" fmla="*/ 515645 h 592337"/>
              <a:gd name="connsiteX51" fmla="*/ 322822 w 607639"/>
              <a:gd name="connsiteY51" fmla="*/ 528175 h 592337"/>
              <a:gd name="connsiteX52" fmla="*/ 266037 w 607639"/>
              <a:gd name="connsiteY52" fmla="*/ 528175 h 592337"/>
              <a:gd name="connsiteX53" fmla="*/ 246455 w 607639"/>
              <a:gd name="connsiteY53" fmla="*/ 547726 h 592337"/>
              <a:gd name="connsiteX54" fmla="*/ 266037 w 607639"/>
              <a:gd name="connsiteY54" fmla="*/ 567276 h 592337"/>
              <a:gd name="connsiteX55" fmla="*/ 404084 w 607639"/>
              <a:gd name="connsiteY55" fmla="*/ 567276 h 592337"/>
              <a:gd name="connsiteX56" fmla="*/ 497985 w 607639"/>
              <a:gd name="connsiteY56" fmla="*/ 528442 h 592337"/>
              <a:gd name="connsiteX57" fmla="*/ 520414 w 607639"/>
              <a:gd name="connsiteY57" fmla="*/ 498671 h 592337"/>
              <a:gd name="connsiteX58" fmla="*/ 536880 w 607639"/>
              <a:gd name="connsiteY58" fmla="*/ 434687 h 592337"/>
              <a:gd name="connsiteX59" fmla="*/ 404084 w 607639"/>
              <a:gd name="connsiteY59" fmla="*/ 302097 h 592337"/>
              <a:gd name="connsiteX60" fmla="*/ 247879 w 607639"/>
              <a:gd name="connsiteY60" fmla="*/ 302097 h 592337"/>
              <a:gd name="connsiteX61" fmla="*/ 241560 w 607639"/>
              <a:gd name="connsiteY61" fmla="*/ 300320 h 592337"/>
              <a:gd name="connsiteX62" fmla="*/ 237110 w 607639"/>
              <a:gd name="connsiteY62" fmla="*/ 283168 h 592337"/>
              <a:gd name="connsiteX63" fmla="*/ 250550 w 607639"/>
              <a:gd name="connsiteY63" fmla="*/ 253309 h 592337"/>
              <a:gd name="connsiteX64" fmla="*/ 252864 w 607639"/>
              <a:gd name="connsiteY64" fmla="*/ 239179 h 592337"/>
              <a:gd name="connsiteX65" fmla="*/ 249393 w 607639"/>
              <a:gd name="connsiteY65" fmla="*/ 221228 h 592337"/>
              <a:gd name="connsiteX66" fmla="*/ 248591 w 607639"/>
              <a:gd name="connsiteY66" fmla="*/ 216696 h 592337"/>
              <a:gd name="connsiteX67" fmla="*/ 256691 w 607639"/>
              <a:gd name="connsiteY67" fmla="*/ 205054 h 592337"/>
              <a:gd name="connsiteX68" fmla="*/ 256602 w 607639"/>
              <a:gd name="connsiteY68" fmla="*/ 204788 h 592337"/>
              <a:gd name="connsiteX69" fmla="*/ 306801 w 607639"/>
              <a:gd name="connsiteY69" fmla="*/ 164353 h 592337"/>
              <a:gd name="connsiteX70" fmla="*/ 356110 w 607639"/>
              <a:gd name="connsiteY70" fmla="*/ 98236 h 592337"/>
              <a:gd name="connsiteX71" fmla="*/ 362162 w 607639"/>
              <a:gd name="connsiteY71" fmla="*/ 65888 h 592337"/>
              <a:gd name="connsiteX72" fmla="*/ 352171 w 607639"/>
              <a:gd name="connsiteY72" fmla="*/ 64544 h 592337"/>
              <a:gd name="connsiteX73" fmla="*/ 274492 w 607639"/>
              <a:gd name="connsiteY73" fmla="*/ 25276 h 592337"/>
              <a:gd name="connsiteX74" fmla="*/ 208628 w 607639"/>
              <a:gd name="connsiteY74" fmla="*/ 117076 h 592337"/>
              <a:gd name="connsiteX75" fmla="*/ 196790 w 607639"/>
              <a:gd name="connsiteY75" fmla="*/ 158310 h 592337"/>
              <a:gd name="connsiteX76" fmla="*/ 201419 w 607639"/>
              <a:gd name="connsiteY76" fmla="*/ 158488 h 592337"/>
              <a:gd name="connsiteX77" fmla="*/ 245743 w 607639"/>
              <a:gd name="connsiteY77" fmla="*/ 103479 h 592337"/>
              <a:gd name="connsiteX78" fmla="*/ 281968 w 607639"/>
              <a:gd name="connsiteY78" fmla="*/ 72020 h 592337"/>
              <a:gd name="connsiteX79" fmla="*/ 274492 w 607639"/>
              <a:gd name="connsiteY79" fmla="*/ 25276 h 592337"/>
              <a:gd name="connsiteX80" fmla="*/ 283126 w 607639"/>
              <a:gd name="connsiteY80" fmla="*/ 1726 h 592337"/>
              <a:gd name="connsiteX81" fmla="*/ 307958 w 607639"/>
              <a:gd name="connsiteY81" fmla="*/ 55047 h 592337"/>
              <a:gd name="connsiteX82" fmla="*/ 318906 w 607639"/>
              <a:gd name="connsiteY82" fmla="*/ 49270 h 592337"/>
              <a:gd name="connsiteX83" fmla="*/ 379963 w 607639"/>
              <a:gd name="connsiteY83" fmla="*/ 48115 h 592337"/>
              <a:gd name="connsiteX84" fmla="*/ 378806 w 607639"/>
              <a:gd name="connsiteY84" fmla="*/ 109078 h 592337"/>
              <a:gd name="connsiteX85" fmla="*/ 324513 w 607639"/>
              <a:gd name="connsiteY85" fmla="*/ 182127 h 592337"/>
              <a:gd name="connsiteX86" fmla="*/ 275916 w 607639"/>
              <a:gd name="connsiteY86" fmla="*/ 222206 h 592337"/>
              <a:gd name="connsiteX87" fmla="*/ 277963 w 607639"/>
              <a:gd name="connsiteY87" fmla="*/ 239179 h 592337"/>
              <a:gd name="connsiteX88" fmla="*/ 274403 w 607639"/>
              <a:gd name="connsiteY88" fmla="*/ 261129 h 592337"/>
              <a:gd name="connsiteX89" fmla="*/ 268351 w 607639"/>
              <a:gd name="connsiteY89" fmla="*/ 276948 h 592337"/>
              <a:gd name="connsiteX90" fmla="*/ 403995 w 607639"/>
              <a:gd name="connsiteY90" fmla="*/ 276948 h 592337"/>
              <a:gd name="connsiteX91" fmla="*/ 560555 w 607639"/>
              <a:gd name="connsiteY91" fmla="*/ 413536 h 592337"/>
              <a:gd name="connsiteX92" fmla="*/ 607639 w 607639"/>
              <a:gd name="connsiteY92" fmla="*/ 467568 h 592337"/>
              <a:gd name="connsiteX93" fmla="*/ 552990 w 607639"/>
              <a:gd name="connsiteY93" fmla="*/ 522043 h 592337"/>
              <a:gd name="connsiteX94" fmla="*/ 537147 w 607639"/>
              <a:gd name="connsiteY94" fmla="*/ 519644 h 592337"/>
              <a:gd name="connsiteX95" fmla="*/ 515697 w 607639"/>
              <a:gd name="connsiteY95" fmla="*/ 546215 h 592337"/>
              <a:gd name="connsiteX96" fmla="*/ 404084 w 607639"/>
              <a:gd name="connsiteY96" fmla="*/ 592337 h 592337"/>
              <a:gd name="connsiteX97" fmla="*/ 44680 w 607639"/>
              <a:gd name="connsiteY97" fmla="*/ 592337 h 592337"/>
              <a:gd name="connsiteX98" fmla="*/ 0 w 607639"/>
              <a:gd name="connsiteY98" fmla="*/ 547726 h 592337"/>
              <a:gd name="connsiteX99" fmla="*/ 44680 w 607639"/>
              <a:gd name="connsiteY99" fmla="*/ 503114 h 592337"/>
              <a:gd name="connsiteX100" fmla="*/ 72539 w 607639"/>
              <a:gd name="connsiteY100" fmla="*/ 503114 h 592337"/>
              <a:gd name="connsiteX101" fmla="*/ 56963 w 607639"/>
              <a:gd name="connsiteY101" fmla="*/ 434687 h 592337"/>
              <a:gd name="connsiteX102" fmla="*/ 67911 w 607639"/>
              <a:gd name="connsiteY102" fmla="*/ 376745 h 592337"/>
              <a:gd name="connsiteX103" fmla="*/ 17623 w 607639"/>
              <a:gd name="connsiteY103" fmla="*/ 302453 h 592337"/>
              <a:gd name="connsiteX104" fmla="*/ 21183 w 607639"/>
              <a:gd name="connsiteY104" fmla="*/ 280502 h 592337"/>
              <a:gd name="connsiteX105" fmla="*/ 170890 w 607639"/>
              <a:gd name="connsiteY105" fmla="*/ 159821 h 592337"/>
              <a:gd name="connsiteX106" fmla="*/ 185042 w 607639"/>
              <a:gd name="connsiteY106" fmla="*/ 108545 h 592337"/>
              <a:gd name="connsiteX107" fmla="*/ 283126 w 607639"/>
              <a:gd name="connsiteY107" fmla="*/ 1726 h 59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592337">
                <a:moveTo>
                  <a:pt x="561891" y="439486"/>
                </a:moveTo>
                <a:cubicBezTo>
                  <a:pt x="561267" y="459481"/>
                  <a:pt x="556995" y="478765"/>
                  <a:pt x="549341" y="496716"/>
                </a:cubicBezTo>
                <a:cubicBezTo>
                  <a:pt x="550587" y="496894"/>
                  <a:pt x="551744" y="496983"/>
                  <a:pt x="552990" y="496983"/>
                </a:cubicBezTo>
                <a:cubicBezTo>
                  <a:pt x="569278" y="496983"/>
                  <a:pt x="582540" y="483741"/>
                  <a:pt x="582540" y="467568"/>
                </a:cubicBezTo>
                <a:cubicBezTo>
                  <a:pt x="582540" y="454415"/>
                  <a:pt x="573817" y="443218"/>
                  <a:pt x="561891" y="439486"/>
                </a:cubicBezTo>
                <a:close/>
                <a:moveTo>
                  <a:pt x="403979" y="320872"/>
                </a:moveTo>
                <a:cubicBezTo>
                  <a:pt x="466920" y="320872"/>
                  <a:pt x="518020" y="371976"/>
                  <a:pt x="518020" y="434723"/>
                </a:cubicBezTo>
                <a:cubicBezTo>
                  <a:pt x="518020" y="441656"/>
                  <a:pt x="512412" y="447255"/>
                  <a:pt x="505468" y="447255"/>
                </a:cubicBezTo>
                <a:cubicBezTo>
                  <a:pt x="498524" y="447255"/>
                  <a:pt x="492915" y="441656"/>
                  <a:pt x="492915" y="434723"/>
                </a:cubicBezTo>
                <a:cubicBezTo>
                  <a:pt x="492915" y="385752"/>
                  <a:pt x="453032" y="345935"/>
                  <a:pt x="403979" y="345935"/>
                </a:cubicBezTo>
                <a:cubicBezTo>
                  <a:pt x="397124" y="345935"/>
                  <a:pt x="391426" y="340336"/>
                  <a:pt x="391426" y="333404"/>
                </a:cubicBezTo>
                <a:cubicBezTo>
                  <a:pt x="391426" y="326471"/>
                  <a:pt x="397124" y="320872"/>
                  <a:pt x="403979" y="320872"/>
                </a:cubicBezTo>
                <a:close/>
                <a:moveTo>
                  <a:pt x="121408" y="242474"/>
                </a:moveTo>
                <a:cubicBezTo>
                  <a:pt x="129807" y="242474"/>
                  <a:pt x="136615" y="249267"/>
                  <a:pt x="136615" y="257646"/>
                </a:cubicBezTo>
                <a:cubicBezTo>
                  <a:pt x="136615" y="266025"/>
                  <a:pt x="129807" y="272818"/>
                  <a:pt x="121408" y="272818"/>
                </a:cubicBezTo>
                <a:cubicBezTo>
                  <a:pt x="113009" y="272818"/>
                  <a:pt x="106201" y="266025"/>
                  <a:pt x="106201" y="257646"/>
                </a:cubicBezTo>
                <a:cubicBezTo>
                  <a:pt x="106201" y="249267"/>
                  <a:pt x="113009" y="242474"/>
                  <a:pt x="121408" y="242474"/>
                </a:cubicBezTo>
                <a:close/>
                <a:moveTo>
                  <a:pt x="352171" y="64544"/>
                </a:moveTo>
                <a:cubicBezTo>
                  <a:pt x="346786" y="65244"/>
                  <a:pt x="339332" y="67399"/>
                  <a:pt x="329764" y="71931"/>
                </a:cubicBezTo>
                <a:cubicBezTo>
                  <a:pt x="320775" y="76197"/>
                  <a:pt x="311251" y="81884"/>
                  <a:pt x="301550" y="88727"/>
                </a:cubicBezTo>
                <a:cubicBezTo>
                  <a:pt x="301372" y="88994"/>
                  <a:pt x="301105" y="89172"/>
                  <a:pt x="300838" y="89260"/>
                </a:cubicBezTo>
                <a:cubicBezTo>
                  <a:pt x="288377" y="98236"/>
                  <a:pt x="275738" y="108989"/>
                  <a:pt x="263544" y="121164"/>
                </a:cubicBezTo>
                <a:cubicBezTo>
                  <a:pt x="245120" y="139559"/>
                  <a:pt x="229277" y="159732"/>
                  <a:pt x="218953" y="178039"/>
                </a:cubicBezTo>
                <a:cubicBezTo>
                  <a:pt x="216461" y="182571"/>
                  <a:pt x="211209" y="185237"/>
                  <a:pt x="205869" y="184259"/>
                </a:cubicBezTo>
                <a:cubicBezTo>
                  <a:pt x="203021" y="183726"/>
                  <a:pt x="195722" y="183460"/>
                  <a:pt x="194832" y="183460"/>
                </a:cubicBezTo>
                <a:cubicBezTo>
                  <a:pt x="160298" y="183460"/>
                  <a:pt x="128078" y="193324"/>
                  <a:pt x="101466" y="211897"/>
                </a:cubicBezTo>
                <a:cubicBezTo>
                  <a:pt x="74942" y="230559"/>
                  <a:pt x="55450" y="256953"/>
                  <a:pt x="45036" y="288323"/>
                </a:cubicBezTo>
                <a:cubicBezTo>
                  <a:pt x="43523" y="292855"/>
                  <a:pt x="42811" y="297654"/>
                  <a:pt x="42811" y="302453"/>
                </a:cubicBezTo>
                <a:cubicBezTo>
                  <a:pt x="42811" y="314983"/>
                  <a:pt x="47707" y="327158"/>
                  <a:pt x="55806" y="337022"/>
                </a:cubicBezTo>
                <a:cubicBezTo>
                  <a:pt x="63906" y="346797"/>
                  <a:pt x="75209" y="354173"/>
                  <a:pt x="87759" y="357017"/>
                </a:cubicBezTo>
                <a:cubicBezTo>
                  <a:pt x="88827" y="357195"/>
                  <a:pt x="89806" y="357550"/>
                  <a:pt x="90785" y="358083"/>
                </a:cubicBezTo>
                <a:cubicBezTo>
                  <a:pt x="96926" y="361194"/>
                  <a:pt x="99419" y="368747"/>
                  <a:pt x="96303" y="374879"/>
                </a:cubicBezTo>
                <a:cubicBezTo>
                  <a:pt x="86869" y="393541"/>
                  <a:pt x="82063" y="413625"/>
                  <a:pt x="82063" y="434687"/>
                </a:cubicBezTo>
                <a:cubicBezTo>
                  <a:pt x="82063" y="461169"/>
                  <a:pt x="89895" y="486763"/>
                  <a:pt x="104581" y="508624"/>
                </a:cubicBezTo>
                <a:cubicBezTo>
                  <a:pt x="108497" y="514401"/>
                  <a:pt x="106984" y="522221"/>
                  <a:pt x="101199" y="526042"/>
                </a:cubicBezTo>
                <a:cubicBezTo>
                  <a:pt x="99063" y="527464"/>
                  <a:pt x="96659" y="528175"/>
                  <a:pt x="94167" y="528175"/>
                </a:cubicBezTo>
                <a:lnTo>
                  <a:pt x="44680" y="528175"/>
                </a:lnTo>
                <a:cubicBezTo>
                  <a:pt x="33911" y="528175"/>
                  <a:pt x="25099" y="536973"/>
                  <a:pt x="25099" y="547726"/>
                </a:cubicBezTo>
                <a:cubicBezTo>
                  <a:pt x="25099" y="558568"/>
                  <a:pt x="33911" y="567276"/>
                  <a:pt x="44680" y="567276"/>
                </a:cubicBezTo>
                <a:lnTo>
                  <a:pt x="225895" y="567276"/>
                </a:lnTo>
                <a:cubicBezTo>
                  <a:pt x="222958" y="561411"/>
                  <a:pt x="221356" y="554746"/>
                  <a:pt x="221356" y="547726"/>
                </a:cubicBezTo>
                <a:cubicBezTo>
                  <a:pt x="221356" y="523110"/>
                  <a:pt x="241382" y="503114"/>
                  <a:pt x="266037" y="503114"/>
                </a:cubicBezTo>
                <a:lnTo>
                  <a:pt x="310272" y="503114"/>
                </a:lnTo>
                <a:lnTo>
                  <a:pt x="310272" y="494405"/>
                </a:lnTo>
                <a:cubicBezTo>
                  <a:pt x="310272" y="445617"/>
                  <a:pt x="350058" y="405894"/>
                  <a:pt x="398922" y="405894"/>
                </a:cubicBezTo>
                <a:lnTo>
                  <a:pt x="415566" y="405894"/>
                </a:lnTo>
                <a:cubicBezTo>
                  <a:pt x="422508" y="405894"/>
                  <a:pt x="428116" y="411492"/>
                  <a:pt x="428116" y="418424"/>
                </a:cubicBezTo>
                <a:cubicBezTo>
                  <a:pt x="428116" y="425356"/>
                  <a:pt x="422508" y="430954"/>
                  <a:pt x="415566" y="430954"/>
                </a:cubicBezTo>
                <a:lnTo>
                  <a:pt x="398922" y="430954"/>
                </a:lnTo>
                <a:cubicBezTo>
                  <a:pt x="363942" y="430954"/>
                  <a:pt x="335372" y="459392"/>
                  <a:pt x="335372" y="494405"/>
                </a:cubicBezTo>
                <a:lnTo>
                  <a:pt x="335372" y="515645"/>
                </a:lnTo>
                <a:cubicBezTo>
                  <a:pt x="335372" y="522576"/>
                  <a:pt x="329764" y="528175"/>
                  <a:pt x="322822" y="528175"/>
                </a:cubicBezTo>
                <a:lnTo>
                  <a:pt x="266037" y="528175"/>
                </a:lnTo>
                <a:cubicBezTo>
                  <a:pt x="255267" y="528175"/>
                  <a:pt x="246455" y="536973"/>
                  <a:pt x="246455" y="547726"/>
                </a:cubicBezTo>
                <a:cubicBezTo>
                  <a:pt x="246455" y="558568"/>
                  <a:pt x="255267" y="567276"/>
                  <a:pt x="266037" y="567276"/>
                </a:cubicBezTo>
                <a:lnTo>
                  <a:pt x="404084" y="567276"/>
                </a:lnTo>
                <a:cubicBezTo>
                  <a:pt x="439508" y="567276"/>
                  <a:pt x="472885" y="553502"/>
                  <a:pt x="497985" y="528442"/>
                </a:cubicBezTo>
                <a:cubicBezTo>
                  <a:pt x="506974" y="519466"/>
                  <a:pt x="514451" y="509424"/>
                  <a:pt x="520414" y="498671"/>
                </a:cubicBezTo>
                <a:cubicBezTo>
                  <a:pt x="520592" y="498227"/>
                  <a:pt x="536880" y="465701"/>
                  <a:pt x="536880" y="434687"/>
                </a:cubicBezTo>
                <a:cubicBezTo>
                  <a:pt x="536880" y="361549"/>
                  <a:pt x="477247" y="302097"/>
                  <a:pt x="404084" y="302097"/>
                </a:cubicBezTo>
                <a:lnTo>
                  <a:pt x="247879" y="302097"/>
                </a:lnTo>
                <a:cubicBezTo>
                  <a:pt x="245743" y="302097"/>
                  <a:pt x="243518" y="301475"/>
                  <a:pt x="241560" y="300320"/>
                </a:cubicBezTo>
                <a:cubicBezTo>
                  <a:pt x="235597" y="296854"/>
                  <a:pt x="233550" y="289123"/>
                  <a:pt x="237110" y="283168"/>
                </a:cubicBezTo>
                <a:cubicBezTo>
                  <a:pt x="242539" y="273926"/>
                  <a:pt x="247078" y="263884"/>
                  <a:pt x="250550" y="253309"/>
                </a:cubicBezTo>
                <a:cubicBezTo>
                  <a:pt x="252063" y="248777"/>
                  <a:pt x="252864" y="243978"/>
                  <a:pt x="252864" y="239179"/>
                </a:cubicBezTo>
                <a:cubicBezTo>
                  <a:pt x="252864" y="233225"/>
                  <a:pt x="251707" y="227182"/>
                  <a:pt x="249393" y="221228"/>
                </a:cubicBezTo>
                <a:cubicBezTo>
                  <a:pt x="248859" y="219717"/>
                  <a:pt x="248591" y="218207"/>
                  <a:pt x="248591" y="216696"/>
                </a:cubicBezTo>
                <a:cubicBezTo>
                  <a:pt x="248591" y="211719"/>
                  <a:pt x="251707" y="206920"/>
                  <a:pt x="256691" y="205054"/>
                </a:cubicBezTo>
                <a:lnTo>
                  <a:pt x="256602" y="204788"/>
                </a:lnTo>
                <a:cubicBezTo>
                  <a:pt x="273157" y="194568"/>
                  <a:pt x="290424" y="180616"/>
                  <a:pt x="306801" y="164353"/>
                </a:cubicBezTo>
                <a:cubicBezTo>
                  <a:pt x="328696" y="142403"/>
                  <a:pt x="346230" y="118942"/>
                  <a:pt x="356110" y="98236"/>
                </a:cubicBezTo>
                <a:cubicBezTo>
                  <a:pt x="365188" y="79130"/>
                  <a:pt x="364743" y="68466"/>
                  <a:pt x="362162" y="65888"/>
                </a:cubicBezTo>
                <a:cubicBezTo>
                  <a:pt x="360872" y="64600"/>
                  <a:pt x="357556" y="63844"/>
                  <a:pt x="352171" y="64544"/>
                </a:cubicBezTo>
                <a:close/>
                <a:moveTo>
                  <a:pt x="274492" y="25276"/>
                </a:moveTo>
                <a:cubicBezTo>
                  <a:pt x="265948" y="22166"/>
                  <a:pt x="233194" y="49626"/>
                  <a:pt x="208628" y="117076"/>
                </a:cubicBezTo>
                <a:cubicBezTo>
                  <a:pt x="203644" y="130939"/>
                  <a:pt x="199639" y="144980"/>
                  <a:pt x="196790" y="158310"/>
                </a:cubicBezTo>
                <a:cubicBezTo>
                  <a:pt x="197146" y="158310"/>
                  <a:pt x="200173" y="158399"/>
                  <a:pt x="201419" y="158488"/>
                </a:cubicBezTo>
                <a:cubicBezTo>
                  <a:pt x="212722" y="140181"/>
                  <a:pt x="227853" y="121341"/>
                  <a:pt x="245743" y="103479"/>
                </a:cubicBezTo>
                <a:cubicBezTo>
                  <a:pt x="257492" y="91749"/>
                  <a:pt x="269775" y="81085"/>
                  <a:pt x="281968" y="72020"/>
                </a:cubicBezTo>
                <a:cubicBezTo>
                  <a:pt x="285173" y="40028"/>
                  <a:pt x="278497" y="26698"/>
                  <a:pt x="274492" y="25276"/>
                </a:cubicBezTo>
                <a:close/>
                <a:moveTo>
                  <a:pt x="283126" y="1726"/>
                </a:moveTo>
                <a:cubicBezTo>
                  <a:pt x="299235" y="7503"/>
                  <a:pt x="307691" y="26165"/>
                  <a:pt x="307958" y="55047"/>
                </a:cubicBezTo>
                <a:cubicBezTo>
                  <a:pt x="311607" y="52914"/>
                  <a:pt x="315345" y="50959"/>
                  <a:pt x="318906" y="49270"/>
                </a:cubicBezTo>
                <a:cubicBezTo>
                  <a:pt x="353707" y="32741"/>
                  <a:pt x="371330" y="39584"/>
                  <a:pt x="379963" y="48115"/>
                </a:cubicBezTo>
                <a:cubicBezTo>
                  <a:pt x="388508" y="56735"/>
                  <a:pt x="395362" y="74331"/>
                  <a:pt x="378806" y="109078"/>
                </a:cubicBezTo>
                <a:cubicBezTo>
                  <a:pt x="367770" y="132272"/>
                  <a:pt x="348455" y="158221"/>
                  <a:pt x="324513" y="182127"/>
                </a:cubicBezTo>
                <a:cubicBezTo>
                  <a:pt x="308848" y="197767"/>
                  <a:pt x="292204" y="211453"/>
                  <a:pt x="275916" y="222206"/>
                </a:cubicBezTo>
                <a:cubicBezTo>
                  <a:pt x="277251" y="227804"/>
                  <a:pt x="277963" y="233492"/>
                  <a:pt x="277963" y="239179"/>
                </a:cubicBezTo>
                <a:cubicBezTo>
                  <a:pt x="277963" y="246733"/>
                  <a:pt x="276806" y="254109"/>
                  <a:pt x="274403" y="261129"/>
                </a:cubicBezTo>
                <a:cubicBezTo>
                  <a:pt x="272623" y="266550"/>
                  <a:pt x="270576" y="271793"/>
                  <a:pt x="268351" y="276948"/>
                </a:cubicBezTo>
                <a:lnTo>
                  <a:pt x="403995" y="276948"/>
                </a:lnTo>
                <a:cubicBezTo>
                  <a:pt x="483922" y="276948"/>
                  <a:pt x="550231" y="336578"/>
                  <a:pt x="560555" y="413536"/>
                </a:cubicBezTo>
                <a:cubicBezTo>
                  <a:pt x="587079" y="417269"/>
                  <a:pt x="607639" y="440019"/>
                  <a:pt x="607639" y="467568"/>
                </a:cubicBezTo>
                <a:cubicBezTo>
                  <a:pt x="607639" y="497605"/>
                  <a:pt x="583163" y="522043"/>
                  <a:pt x="552990" y="522043"/>
                </a:cubicBezTo>
                <a:cubicBezTo>
                  <a:pt x="547650" y="522043"/>
                  <a:pt x="542309" y="521154"/>
                  <a:pt x="537147" y="519644"/>
                </a:cubicBezTo>
                <a:cubicBezTo>
                  <a:pt x="531095" y="529152"/>
                  <a:pt x="523885" y="538039"/>
                  <a:pt x="515697" y="546215"/>
                </a:cubicBezTo>
                <a:cubicBezTo>
                  <a:pt x="485880" y="575985"/>
                  <a:pt x="446184" y="592337"/>
                  <a:pt x="404084" y="592337"/>
                </a:cubicBezTo>
                <a:lnTo>
                  <a:pt x="44680" y="592337"/>
                </a:lnTo>
                <a:cubicBezTo>
                  <a:pt x="20026" y="592337"/>
                  <a:pt x="0" y="572342"/>
                  <a:pt x="0" y="547726"/>
                </a:cubicBezTo>
                <a:cubicBezTo>
                  <a:pt x="0" y="523110"/>
                  <a:pt x="20026" y="503114"/>
                  <a:pt x="44680" y="503114"/>
                </a:cubicBezTo>
                <a:lnTo>
                  <a:pt x="72539" y="503114"/>
                </a:lnTo>
                <a:cubicBezTo>
                  <a:pt x="62303" y="481875"/>
                  <a:pt x="56963" y="458592"/>
                  <a:pt x="56963" y="434687"/>
                </a:cubicBezTo>
                <a:cubicBezTo>
                  <a:pt x="56963" y="414603"/>
                  <a:pt x="60612" y="395141"/>
                  <a:pt x="67911" y="376745"/>
                </a:cubicBezTo>
                <a:cubicBezTo>
                  <a:pt x="38450" y="364037"/>
                  <a:pt x="17623" y="334356"/>
                  <a:pt x="17623" y="302453"/>
                </a:cubicBezTo>
                <a:cubicBezTo>
                  <a:pt x="17623" y="294988"/>
                  <a:pt x="18869" y="287612"/>
                  <a:pt x="21183" y="280502"/>
                </a:cubicBezTo>
                <a:cubicBezTo>
                  <a:pt x="43345" y="213763"/>
                  <a:pt x="100665" y="168263"/>
                  <a:pt x="170890" y="159821"/>
                </a:cubicBezTo>
                <a:cubicBezTo>
                  <a:pt x="174005" y="143292"/>
                  <a:pt x="178811" y="125785"/>
                  <a:pt x="185042" y="108545"/>
                </a:cubicBezTo>
                <a:cubicBezTo>
                  <a:pt x="207738" y="46071"/>
                  <a:pt x="248680" y="-10715"/>
                  <a:pt x="283126" y="1726"/>
                </a:cubicBezTo>
                <a:close/>
              </a:path>
            </a:pathLst>
          </a:custGeom>
          <a:gradFill>
            <a:gsLst>
              <a:gs pos="79000">
                <a:schemeClr val="accent3"/>
              </a:gs>
              <a:gs pos="0">
                <a:srgbClr val="F3F1EB"/>
              </a:gs>
            </a:gsLst>
            <a:path path="circle">
              <a:fillToRect l="50000" t="50000" r="50000" b="50000"/>
            </a:path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9" name="图片 18" descr="图片包含 动物, 游戏机&#10;&#10;描述已自动生成">
            <a:extLst>
              <a:ext uri="{FF2B5EF4-FFF2-40B4-BE49-F238E27FC236}">
                <a16:creationId xmlns:a16="http://schemas.microsoft.com/office/drawing/2014/main" id="{B5DADFE1-AE44-6074-FD5B-9845054E5F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  <a14:imgEffect>
                      <a14:saturation sat="400000"/>
                    </a14:imgEffect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15322" flipH="1">
            <a:off x="-262288" y="2373253"/>
            <a:ext cx="12716577" cy="4203451"/>
          </a:xfrm>
          <a:custGeom>
            <a:avLst/>
            <a:gdLst>
              <a:gd name="connsiteX0" fmla="*/ 0 w 12716577"/>
              <a:gd name="connsiteY0" fmla="*/ 0 h 4203451"/>
              <a:gd name="connsiteX1" fmla="*/ 12268729 w 12716577"/>
              <a:gd name="connsiteY1" fmla="*/ 0 h 4203451"/>
              <a:gd name="connsiteX2" fmla="*/ 12716577 w 12716577"/>
              <a:gd name="connsiteY2" fmla="*/ 3985554 h 4203451"/>
              <a:gd name="connsiteX3" fmla="*/ 10777435 w 12716577"/>
              <a:gd name="connsiteY3" fmla="*/ 4203451 h 4203451"/>
              <a:gd name="connsiteX4" fmla="*/ 472332 w 12716577"/>
              <a:gd name="connsiteY4" fmla="*/ 4203451 h 4203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6577" h="4203451">
                <a:moveTo>
                  <a:pt x="0" y="0"/>
                </a:moveTo>
                <a:lnTo>
                  <a:pt x="12268729" y="0"/>
                </a:lnTo>
                <a:lnTo>
                  <a:pt x="12716577" y="3985554"/>
                </a:lnTo>
                <a:lnTo>
                  <a:pt x="10777435" y="4203451"/>
                </a:lnTo>
                <a:lnTo>
                  <a:pt x="472332" y="4203451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418EFC7-7370-D73B-28BA-6FDFF8CD40F0}"/>
              </a:ext>
            </a:extLst>
          </p:cNvPr>
          <p:cNvGrpSpPr/>
          <p:nvPr/>
        </p:nvGrpSpPr>
        <p:grpSpPr>
          <a:xfrm>
            <a:off x="4376027" y="1176202"/>
            <a:ext cx="3358803" cy="861494"/>
            <a:chOff x="4376027" y="1176202"/>
            <a:chExt cx="3358803" cy="861494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36B9DD87-96C7-E559-3DBD-0EA1544793C6}"/>
                </a:ext>
              </a:extLst>
            </p:cNvPr>
            <p:cNvGrpSpPr/>
            <p:nvPr/>
          </p:nvGrpSpPr>
          <p:grpSpPr>
            <a:xfrm>
              <a:off x="4376027" y="1176202"/>
              <a:ext cx="3358803" cy="861494"/>
              <a:chOff x="4376027" y="1457417"/>
              <a:chExt cx="3358803" cy="861494"/>
            </a:xfrm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E0F4419A-0AC7-8BC4-FBED-E6422984FF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4376027" y="1697065"/>
                <a:ext cx="932769" cy="621846"/>
              </a:xfrm>
              <a:prstGeom prst="rect">
                <a:avLst/>
              </a:prstGeom>
            </p:spPr>
          </p:pic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845EFEC5-0FE9-5BB4-5F45-14066AFD9A46}"/>
                  </a:ext>
                </a:extLst>
              </p:cNvPr>
              <p:cNvSpPr/>
              <p:nvPr/>
            </p:nvSpPr>
            <p:spPr>
              <a:xfrm>
                <a:off x="4970311" y="1457417"/>
                <a:ext cx="2251379" cy="696687"/>
              </a:xfrm>
              <a:prstGeom prst="roundRect">
                <a:avLst>
                  <a:gd name="adj" fmla="val 43765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BA212445-BFE1-1D66-E494-70574EA61B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02061" y="1697065"/>
                <a:ext cx="932769" cy="621846"/>
              </a:xfrm>
              <a:prstGeom prst="rect">
                <a:avLst/>
              </a:prstGeom>
            </p:spPr>
          </p:pic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E3E2E1C-126C-C13B-20AB-B27C5C7B1D18}"/>
                </a:ext>
              </a:extLst>
            </p:cNvPr>
            <p:cNvSpPr txBox="1"/>
            <p:nvPr/>
          </p:nvSpPr>
          <p:spPr>
            <a:xfrm>
              <a:off x="4876800" y="1258592"/>
              <a:ext cx="2438400" cy="52322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j-ea"/>
                  <a:ea typeface="+mj-ea"/>
                </a:rPr>
                <a:t>活动时间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8225B47-09CE-F7C7-98B2-8E8201B13BE8}"/>
              </a:ext>
            </a:extLst>
          </p:cNvPr>
          <p:cNvSpPr txBox="1"/>
          <p:nvPr/>
        </p:nvSpPr>
        <p:spPr>
          <a:xfrm>
            <a:off x="1694316" y="2460857"/>
            <a:ext cx="1712806" cy="17914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b="1" dirty="0"/>
              <a:t>第一周</a:t>
            </a:r>
            <a:endParaRPr lang="en-US" altLang="zh-CN" b="1" dirty="0"/>
          </a:p>
          <a:p>
            <a:r>
              <a:rPr lang="en-US" altLang="zh-CN" b="1" dirty="0"/>
              <a:t>X</a:t>
            </a:r>
            <a:r>
              <a:rPr lang="zh-CN" altLang="en-US" b="1" dirty="0"/>
              <a:t>月</a:t>
            </a:r>
            <a:r>
              <a:rPr lang="en-US" altLang="zh-CN" b="1" dirty="0"/>
              <a:t>X</a:t>
            </a:r>
            <a:r>
              <a:rPr lang="zh-CN" altLang="en-US" b="1" dirty="0"/>
              <a:t>日</a:t>
            </a:r>
            <a:r>
              <a:rPr lang="en-US" altLang="zh-CN" b="1" dirty="0"/>
              <a:t>-- XX</a:t>
            </a:r>
            <a:r>
              <a:rPr lang="zh-CN" altLang="en-US" b="1" dirty="0"/>
              <a:t>日</a:t>
            </a:r>
            <a:endParaRPr lang="en-US" altLang="zh-CN" b="1" dirty="0"/>
          </a:p>
          <a:p>
            <a:r>
              <a:rPr lang="zh-CN" altLang="en-US" dirty="0"/>
              <a:t>购物积分送</a:t>
            </a:r>
            <a:r>
              <a:rPr lang="en-US" altLang="zh-CN" dirty="0"/>
              <a:t>XX</a:t>
            </a:r>
          </a:p>
          <a:p>
            <a:r>
              <a:rPr lang="zh-CN" altLang="en-US" dirty="0"/>
              <a:t>积多少送多少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8DF00620-24A3-1505-D79A-F1B07D8B5F44}"/>
              </a:ext>
            </a:extLst>
          </p:cNvPr>
          <p:cNvSpPr txBox="1"/>
          <p:nvPr/>
        </p:nvSpPr>
        <p:spPr>
          <a:xfrm>
            <a:off x="5358088" y="4252344"/>
            <a:ext cx="2526228" cy="17066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b="1" dirty="0"/>
              <a:t>第二周</a:t>
            </a:r>
            <a:endParaRPr lang="en-US" altLang="zh-CN" b="1" dirty="0"/>
          </a:p>
          <a:p>
            <a:r>
              <a:rPr lang="en-US" altLang="zh-CN" b="1" dirty="0"/>
              <a:t> X</a:t>
            </a:r>
            <a:r>
              <a:rPr lang="zh-CN" altLang="en-US" b="1" dirty="0"/>
              <a:t>月</a:t>
            </a:r>
            <a:r>
              <a:rPr lang="en-US" altLang="zh-CN" b="1" dirty="0"/>
              <a:t>X</a:t>
            </a:r>
            <a:r>
              <a:rPr lang="zh-CN" altLang="en-US" b="1" dirty="0"/>
              <a:t>日</a:t>
            </a:r>
            <a:r>
              <a:rPr lang="en-US" altLang="zh-CN" b="1" dirty="0"/>
              <a:t>-- XX</a:t>
            </a:r>
            <a:r>
              <a:rPr lang="zh-CN" altLang="en-US" b="1" dirty="0"/>
              <a:t>日</a:t>
            </a:r>
            <a:endParaRPr lang="en-US" altLang="zh-CN" b="1" dirty="0"/>
          </a:p>
          <a:p>
            <a:r>
              <a:rPr lang="zh-CN" altLang="en-US" dirty="0"/>
              <a:t>一次性削费满</a:t>
            </a:r>
            <a:r>
              <a:rPr lang="en-US" altLang="zh-CN" dirty="0"/>
              <a:t>XX</a:t>
            </a:r>
            <a:r>
              <a:rPr lang="zh-CN" altLang="en-US" dirty="0"/>
              <a:t>元均可享受</a:t>
            </a:r>
            <a:r>
              <a:rPr lang="en-US" altLang="zh-CN" dirty="0"/>
              <a:t>XX</a:t>
            </a:r>
            <a:r>
              <a:rPr lang="zh-CN" altLang="en-US" dirty="0"/>
              <a:t>折上折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487B248-EA8B-56ED-CFDE-EA3E81FF7CFF}"/>
              </a:ext>
            </a:extLst>
          </p:cNvPr>
          <p:cNvSpPr txBox="1"/>
          <p:nvPr/>
        </p:nvSpPr>
        <p:spPr>
          <a:xfrm>
            <a:off x="9494482" y="3106547"/>
            <a:ext cx="2526228" cy="17066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b="1" dirty="0"/>
              <a:t>第三周</a:t>
            </a:r>
            <a:endParaRPr lang="en-US" altLang="zh-CN" b="1" dirty="0"/>
          </a:p>
          <a:p>
            <a:r>
              <a:rPr lang="en-US" altLang="zh-CN" b="1" dirty="0"/>
              <a:t>X</a:t>
            </a:r>
            <a:r>
              <a:rPr lang="zh-CN" altLang="en-US" b="1" dirty="0"/>
              <a:t>月</a:t>
            </a:r>
            <a:r>
              <a:rPr lang="en-US" altLang="zh-CN" b="1" dirty="0"/>
              <a:t>X</a:t>
            </a:r>
            <a:r>
              <a:rPr lang="zh-CN" altLang="en-US" b="1" dirty="0"/>
              <a:t>日</a:t>
            </a:r>
            <a:r>
              <a:rPr lang="en-US" altLang="zh-CN" b="1" dirty="0"/>
              <a:t>-- XX</a:t>
            </a:r>
            <a:r>
              <a:rPr lang="zh-CN" altLang="en-US" b="1" dirty="0"/>
              <a:t>日</a:t>
            </a:r>
            <a:endParaRPr lang="en-US" altLang="zh-CN" b="1" dirty="0"/>
          </a:p>
          <a:p>
            <a:r>
              <a:rPr lang="zh-CN" altLang="en-US" dirty="0"/>
              <a:t>激情中秋欢乐送</a:t>
            </a:r>
            <a:endParaRPr lang="en-US" altLang="zh-CN" dirty="0"/>
          </a:p>
          <a:p>
            <a:r>
              <a:rPr lang="zh-CN" altLang="en-US" dirty="0"/>
              <a:t>加一元即可领取</a:t>
            </a:r>
            <a:r>
              <a:rPr lang="en-US" altLang="zh-CN" dirty="0"/>
              <a:t>XX</a:t>
            </a:r>
            <a:endParaRPr lang="zh-CN" altLang="en-US" dirty="0"/>
          </a:p>
        </p:txBody>
      </p:sp>
      <p:pic>
        <p:nvPicPr>
          <p:cNvPr id="82" name="图片 81" descr="图形用户界面, 文本&#10;&#10;描述已自动生成">
            <a:extLst>
              <a:ext uri="{FF2B5EF4-FFF2-40B4-BE49-F238E27FC236}">
                <a16:creationId xmlns:a16="http://schemas.microsoft.com/office/drawing/2014/main" id="{F270C1CC-359C-0059-92A1-1D209F2D5D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8563" y="4698490"/>
            <a:ext cx="5178563" cy="135941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64048984-5123-BB67-9459-5A4A40BC1974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活动介绍</a:t>
            </a:r>
          </a:p>
        </p:txBody>
      </p:sp>
      <p:pic>
        <p:nvPicPr>
          <p:cNvPr id="17" name="图片 16" descr="图形用户界面, 文本&#10;&#10;描述已自动生成">
            <a:extLst>
              <a:ext uri="{FF2B5EF4-FFF2-40B4-BE49-F238E27FC236}">
                <a16:creationId xmlns:a16="http://schemas.microsoft.com/office/drawing/2014/main" id="{4B57066A-BA27-6653-FEBE-235A23480D0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83206" y="1859154"/>
            <a:ext cx="5178563" cy="135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42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800731F8-E31F-548A-0550-F39B7659CCB2}"/>
              </a:ext>
            </a:extLst>
          </p:cNvPr>
          <p:cNvSpPr/>
          <p:nvPr/>
        </p:nvSpPr>
        <p:spPr>
          <a:xfrm>
            <a:off x="1986350" y="0"/>
            <a:ext cx="8219300" cy="6858000"/>
          </a:xfrm>
          <a:custGeom>
            <a:avLst/>
            <a:gdLst>
              <a:gd name="connsiteX0" fmla="*/ 1562952 w 8219300"/>
              <a:gd name="connsiteY0" fmla="*/ 0 h 6858000"/>
              <a:gd name="connsiteX1" fmla="*/ 6656348 w 8219300"/>
              <a:gd name="connsiteY1" fmla="*/ 0 h 6858000"/>
              <a:gd name="connsiteX2" fmla="*/ 6723769 w 8219300"/>
              <a:gd name="connsiteY2" fmla="*/ 52982 h 6858000"/>
              <a:gd name="connsiteX3" fmla="*/ 8219300 w 8219300"/>
              <a:gd name="connsiteY3" fmla="*/ 3224187 h 6858000"/>
              <a:gd name="connsiteX4" fmla="*/ 6068553 w 8219300"/>
              <a:gd name="connsiteY4" fmla="*/ 6837824 h 6858000"/>
              <a:gd name="connsiteX5" fmla="*/ 6029159 w 8219300"/>
              <a:gd name="connsiteY5" fmla="*/ 6858000 h 6858000"/>
              <a:gd name="connsiteX6" fmla="*/ 2190141 w 8219300"/>
              <a:gd name="connsiteY6" fmla="*/ 6858000 h 6858000"/>
              <a:gd name="connsiteX7" fmla="*/ 2150747 w 8219300"/>
              <a:gd name="connsiteY7" fmla="*/ 6837824 h 6858000"/>
              <a:gd name="connsiteX8" fmla="*/ 0 w 8219300"/>
              <a:gd name="connsiteY8" fmla="*/ 3224187 h 6858000"/>
              <a:gd name="connsiteX9" fmla="*/ 1495531 w 8219300"/>
              <a:gd name="connsiteY9" fmla="*/ 529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19300" h="6858000">
                <a:moveTo>
                  <a:pt x="1562952" y="0"/>
                </a:moveTo>
                <a:lnTo>
                  <a:pt x="6656348" y="0"/>
                </a:lnTo>
                <a:lnTo>
                  <a:pt x="6723769" y="52982"/>
                </a:lnTo>
                <a:cubicBezTo>
                  <a:pt x="7637127" y="806752"/>
                  <a:pt x="8219300" y="1947483"/>
                  <a:pt x="8219300" y="3224187"/>
                </a:cubicBezTo>
                <a:cubicBezTo>
                  <a:pt x="8219300" y="4784603"/>
                  <a:pt x="7349635" y="6141899"/>
                  <a:pt x="6068553" y="6837824"/>
                </a:cubicBezTo>
                <a:lnTo>
                  <a:pt x="6029159" y="6858000"/>
                </a:lnTo>
                <a:lnTo>
                  <a:pt x="2190141" y="6858000"/>
                </a:lnTo>
                <a:lnTo>
                  <a:pt x="2150747" y="6837824"/>
                </a:lnTo>
                <a:cubicBezTo>
                  <a:pt x="869666" y="6141899"/>
                  <a:pt x="0" y="4784603"/>
                  <a:pt x="0" y="3224187"/>
                </a:cubicBezTo>
                <a:cubicBezTo>
                  <a:pt x="0" y="1947483"/>
                  <a:pt x="582173" y="806752"/>
                  <a:pt x="1495531" y="52982"/>
                </a:cubicBezTo>
                <a:close/>
              </a:path>
            </a:pathLst>
          </a:custGeom>
          <a:gradFill flip="none" rotWithShape="1">
            <a:gsLst>
              <a:gs pos="30000">
                <a:schemeClr val="accent4">
                  <a:lumMod val="20000"/>
                  <a:lumOff val="80000"/>
                  <a:alpha val="0"/>
                </a:schemeClr>
              </a:gs>
              <a:gs pos="53000">
                <a:schemeClr val="accent4">
                  <a:lumMod val="20000"/>
                  <a:lumOff val="80000"/>
                  <a:alpha val="20000"/>
                </a:schemeClr>
              </a:gs>
              <a:gs pos="70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20000">
                  <a:schemeClr val="accent3">
                    <a:alpha val="0"/>
                  </a:schemeClr>
                </a:gs>
                <a:gs pos="51000">
                  <a:schemeClr val="accent4"/>
                </a:gs>
                <a:gs pos="8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0" name="图片 89" descr="桌子上放着蓝色的星球&#10;&#10;描述已自动生成">
            <a:extLst>
              <a:ext uri="{FF2B5EF4-FFF2-40B4-BE49-F238E27FC236}">
                <a16:creationId xmlns:a16="http://schemas.microsoft.com/office/drawing/2014/main" id="{CA8B323B-1F16-E967-E276-F9C38DD7D8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4970" y="1276268"/>
            <a:ext cx="4902060" cy="4902060"/>
          </a:xfrm>
          <a:custGeom>
            <a:avLst/>
            <a:gdLst>
              <a:gd name="connsiteX0" fmla="*/ 2005266 w 4010532"/>
              <a:gd name="connsiteY0" fmla="*/ 0 h 4010532"/>
              <a:gd name="connsiteX1" fmla="*/ 4010532 w 4010532"/>
              <a:gd name="connsiteY1" fmla="*/ 2005266 h 4010532"/>
              <a:gd name="connsiteX2" fmla="*/ 2005266 w 4010532"/>
              <a:gd name="connsiteY2" fmla="*/ 4010532 h 4010532"/>
              <a:gd name="connsiteX3" fmla="*/ 0 w 4010532"/>
              <a:gd name="connsiteY3" fmla="*/ 2005266 h 4010532"/>
              <a:gd name="connsiteX4" fmla="*/ 2005266 w 4010532"/>
              <a:gd name="connsiteY4" fmla="*/ 0 h 401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532" h="4010532">
                <a:moveTo>
                  <a:pt x="2005266" y="0"/>
                </a:moveTo>
                <a:cubicBezTo>
                  <a:pt x="3112744" y="0"/>
                  <a:pt x="4010532" y="897788"/>
                  <a:pt x="4010532" y="2005266"/>
                </a:cubicBezTo>
                <a:cubicBezTo>
                  <a:pt x="4010532" y="3112744"/>
                  <a:pt x="3112744" y="4010532"/>
                  <a:pt x="2005266" y="4010532"/>
                </a:cubicBezTo>
                <a:cubicBezTo>
                  <a:pt x="897788" y="4010532"/>
                  <a:pt x="0" y="3112744"/>
                  <a:pt x="0" y="2005266"/>
                </a:cubicBezTo>
                <a:cubicBezTo>
                  <a:pt x="0" y="897788"/>
                  <a:pt x="897788" y="0"/>
                  <a:pt x="2005266" y="0"/>
                </a:cubicBezTo>
                <a:close/>
              </a:path>
            </a:pathLst>
          </a:custGeom>
          <a:effectLst>
            <a:outerShdw blurRad="444500" sx="110000" sy="110000" algn="ctr" rotWithShape="0">
              <a:schemeClr val="accent3">
                <a:lumMod val="20000"/>
                <a:lumOff val="80000"/>
                <a:alpha val="18000"/>
              </a:schemeClr>
            </a:outerShdw>
          </a:effectLst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AF3B7910-65F6-FB0F-D67F-95E5EAB66ED6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活动介绍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1CBD828-7F92-0E51-6928-4BD0057193FE}"/>
              </a:ext>
            </a:extLst>
          </p:cNvPr>
          <p:cNvGrpSpPr/>
          <p:nvPr/>
        </p:nvGrpSpPr>
        <p:grpSpPr>
          <a:xfrm>
            <a:off x="4351337" y="2591838"/>
            <a:ext cx="3489326" cy="2270920"/>
            <a:chOff x="4351337" y="2293540"/>
            <a:chExt cx="3489326" cy="2270920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9478FB7F-B6D9-1FED-647F-2391905C5B3E}"/>
                </a:ext>
              </a:extLst>
            </p:cNvPr>
            <p:cNvGrpSpPr/>
            <p:nvPr/>
          </p:nvGrpSpPr>
          <p:grpSpPr>
            <a:xfrm>
              <a:off x="4351337" y="2293540"/>
              <a:ext cx="3489326" cy="2270920"/>
              <a:chOff x="7339014" y="600075"/>
              <a:chExt cx="3489326" cy="2270920"/>
            </a:xfrm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0155DEF0-6E2B-C662-D212-B375F2EF7C97}"/>
                  </a:ext>
                </a:extLst>
              </p:cNvPr>
              <p:cNvSpPr/>
              <p:nvPr/>
            </p:nvSpPr>
            <p:spPr>
              <a:xfrm>
                <a:off x="7339014" y="600075"/>
                <a:ext cx="3489326" cy="2270920"/>
              </a:xfrm>
              <a:custGeom>
                <a:avLst/>
                <a:gdLst>
                  <a:gd name="connsiteX0" fmla="*/ 1744663 w 3489326"/>
                  <a:gd name="connsiteY0" fmla="*/ 0 h 2270920"/>
                  <a:gd name="connsiteX1" fmla="*/ 2798763 w 3489326"/>
                  <a:gd name="connsiteY1" fmla="*/ 171450 h 2270920"/>
                  <a:gd name="connsiteX2" fmla="*/ 2784532 w 3489326"/>
                  <a:gd name="connsiteY2" fmla="*/ 171450 h 2270920"/>
                  <a:gd name="connsiteX3" fmla="*/ 3043386 w 3489326"/>
                  <a:gd name="connsiteY3" fmla="*/ 343030 h 2270920"/>
                  <a:gd name="connsiteX4" fmla="*/ 3063551 w 3489326"/>
                  <a:gd name="connsiteY4" fmla="*/ 442913 h 2270920"/>
                  <a:gd name="connsiteX5" fmla="*/ 3077593 w 3489326"/>
                  <a:gd name="connsiteY5" fmla="*/ 442913 h 2270920"/>
                  <a:gd name="connsiteX6" fmla="*/ 3317876 w 3489326"/>
                  <a:gd name="connsiteY6" fmla="*/ 683196 h 2270920"/>
                  <a:gd name="connsiteX7" fmla="*/ 3317876 w 3489326"/>
                  <a:gd name="connsiteY7" fmla="*/ 692150 h 2270920"/>
                  <a:gd name="connsiteX8" fmla="*/ 3489326 w 3489326"/>
                  <a:gd name="connsiteY8" fmla="*/ 1136650 h 2270920"/>
                  <a:gd name="connsiteX9" fmla="*/ 3317876 w 3489326"/>
                  <a:gd name="connsiteY9" fmla="*/ 1581150 h 2270920"/>
                  <a:gd name="connsiteX10" fmla="*/ 3317876 w 3489326"/>
                  <a:gd name="connsiteY10" fmla="*/ 1590104 h 2270920"/>
                  <a:gd name="connsiteX11" fmla="*/ 3077593 w 3489326"/>
                  <a:gd name="connsiteY11" fmla="*/ 1830387 h 2270920"/>
                  <a:gd name="connsiteX12" fmla="*/ 3063551 w 3489326"/>
                  <a:gd name="connsiteY12" fmla="*/ 1830387 h 2270920"/>
                  <a:gd name="connsiteX13" fmla="*/ 3043386 w 3489326"/>
                  <a:gd name="connsiteY13" fmla="*/ 1930270 h 2270920"/>
                  <a:gd name="connsiteX14" fmla="*/ 2784532 w 3489326"/>
                  <a:gd name="connsiteY14" fmla="*/ 2101850 h 2270920"/>
                  <a:gd name="connsiteX15" fmla="*/ 2653611 w 3489326"/>
                  <a:gd name="connsiteY15" fmla="*/ 2101850 h 2270920"/>
                  <a:gd name="connsiteX16" fmla="*/ 2586325 w 3489326"/>
                  <a:gd name="connsiteY16" fmla="*/ 2102953 h 2270920"/>
                  <a:gd name="connsiteX17" fmla="*/ 1744663 w 3489326"/>
                  <a:gd name="connsiteY17" fmla="*/ 2270920 h 2270920"/>
                  <a:gd name="connsiteX18" fmla="*/ 903001 w 3489326"/>
                  <a:gd name="connsiteY18" fmla="*/ 2102953 h 2270920"/>
                  <a:gd name="connsiteX19" fmla="*/ 835716 w 3489326"/>
                  <a:gd name="connsiteY19" fmla="*/ 2101850 h 2270920"/>
                  <a:gd name="connsiteX20" fmla="*/ 704794 w 3489326"/>
                  <a:gd name="connsiteY20" fmla="*/ 2101850 h 2270920"/>
                  <a:gd name="connsiteX21" fmla="*/ 445940 w 3489326"/>
                  <a:gd name="connsiteY21" fmla="*/ 1930270 h 2270920"/>
                  <a:gd name="connsiteX22" fmla="*/ 425775 w 3489326"/>
                  <a:gd name="connsiteY22" fmla="*/ 1830387 h 2270920"/>
                  <a:gd name="connsiteX23" fmla="*/ 411733 w 3489326"/>
                  <a:gd name="connsiteY23" fmla="*/ 1830387 h 2270920"/>
                  <a:gd name="connsiteX24" fmla="*/ 171450 w 3489326"/>
                  <a:gd name="connsiteY24" fmla="*/ 1590104 h 2270920"/>
                  <a:gd name="connsiteX25" fmla="*/ 171450 w 3489326"/>
                  <a:gd name="connsiteY25" fmla="*/ 1581150 h 2270920"/>
                  <a:gd name="connsiteX26" fmla="*/ 0 w 3489326"/>
                  <a:gd name="connsiteY26" fmla="*/ 1136650 h 2270920"/>
                  <a:gd name="connsiteX27" fmla="*/ 171450 w 3489326"/>
                  <a:gd name="connsiteY27" fmla="*/ 692150 h 2270920"/>
                  <a:gd name="connsiteX28" fmla="*/ 171450 w 3489326"/>
                  <a:gd name="connsiteY28" fmla="*/ 683196 h 2270920"/>
                  <a:gd name="connsiteX29" fmla="*/ 411733 w 3489326"/>
                  <a:gd name="connsiteY29" fmla="*/ 442913 h 2270920"/>
                  <a:gd name="connsiteX30" fmla="*/ 425775 w 3489326"/>
                  <a:gd name="connsiteY30" fmla="*/ 442913 h 2270920"/>
                  <a:gd name="connsiteX31" fmla="*/ 445940 w 3489326"/>
                  <a:gd name="connsiteY31" fmla="*/ 343030 h 2270920"/>
                  <a:gd name="connsiteX32" fmla="*/ 704794 w 3489326"/>
                  <a:gd name="connsiteY32" fmla="*/ 171450 h 2270920"/>
                  <a:gd name="connsiteX33" fmla="*/ 690563 w 3489326"/>
                  <a:gd name="connsiteY33" fmla="*/ 171450 h 2270920"/>
                  <a:gd name="connsiteX34" fmla="*/ 1744663 w 3489326"/>
                  <a:gd name="connsiteY34" fmla="*/ 0 h 2270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489326" h="2270920">
                    <a:moveTo>
                      <a:pt x="1744663" y="0"/>
                    </a:moveTo>
                    <a:cubicBezTo>
                      <a:pt x="1744663" y="94689"/>
                      <a:pt x="2216601" y="171450"/>
                      <a:pt x="2798763" y="171450"/>
                    </a:cubicBezTo>
                    <a:lnTo>
                      <a:pt x="2784532" y="171450"/>
                    </a:lnTo>
                    <a:cubicBezTo>
                      <a:pt x="2900898" y="171450"/>
                      <a:pt x="3000738" y="242200"/>
                      <a:pt x="3043386" y="343030"/>
                    </a:cubicBezTo>
                    <a:lnTo>
                      <a:pt x="3063551" y="442913"/>
                    </a:lnTo>
                    <a:lnTo>
                      <a:pt x="3077593" y="442913"/>
                    </a:lnTo>
                    <a:cubicBezTo>
                      <a:pt x="3210298" y="442913"/>
                      <a:pt x="3317876" y="550491"/>
                      <a:pt x="3317876" y="683196"/>
                    </a:cubicBezTo>
                    <a:lnTo>
                      <a:pt x="3317876" y="692150"/>
                    </a:lnTo>
                    <a:cubicBezTo>
                      <a:pt x="3317876" y="937640"/>
                      <a:pt x="3394637" y="1136650"/>
                      <a:pt x="3489326" y="1136650"/>
                    </a:cubicBezTo>
                    <a:cubicBezTo>
                      <a:pt x="3394637" y="1136650"/>
                      <a:pt x="3317876" y="1335660"/>
                      <a:pt x="3317876" y="1581150"/>
                    </a:cubicBezTo>
                    <a:lnTo>
                      <a:pt x="3317876" y="1590104"/>
                    </a:lnTo>
                    <a:cubicBezTo>
                      <a:pt x="3317876" y="1722809"/>
                      <a:pt x="3210298" y="1830387"/>
                      <a:pt x="3077593" y="1830387"/>
                    </a:cubicBezTo>
                    <a:lnTo>
                      <a:pt x="3063551" y="1830387"/>
                    </a:lnTo>
                    <a:lnTo>
                      <a:pt x="3043386" y="1930270"/>
                    </a:lnTo>
                    <a:cubicBezTo>
                      <a:pt x="3000738" y="2031101"/>
                      <a:pt x="2900898" y="2101850"/>
                      <a:pt x="2784532" y="2101850"/>
                    </a:cubicBezTo>
                    <a:lnTo>
                      <a:pt x="2653611" y="2101850"/>
                    </a:lnTo>
                    <a:lnTo>
                      <a:pt x="2586325" y="2102953"/>
                    </a:lnTo>
                    <a:cubicBezTo>
                      <a:pt x="2105991" y="2118941"/>
                      <a:pt x="1744663" y="2188067"/>
                      <a:pt x="1744663" y="2270920"/>
                    </a:cubicBezTo>
                    <a:cubicBezTo>
                      <a:pt x="1744663" y="2188067"/>
                      <a:pt x="1383336" y="2118941"/>
                      <a:pt x="903001" y="2102953"/>
                    </a:cubicBezTo>
                    <a:lnTo>
                      <a:pt x="835716" y="2101850"/>
                    </a:lnTo>
                    <a:lnTo>
                      <a:pt x="704794" y="2101850"/>
                    </a:lnTo>
                    <a:cubicBezTo>
                      <a:pt x="588429" y="2101850"/>
                      <a:pt x="488588" y="2031101"/>
                      <a:pt x="445940" y="1930270"/>
                    </a:cubicBezTo>
                    <a:lnTo>
                      <a:pt x="425775" y="1830387"/>
                    </a:lnTo>
                    <a:lnTo>
                      <a:pt x="411733" y="1830387"/>
                    </a:lnTo>
                    <a:cubicBezTo>
                      <a:pt x="279028" y="1830387"/>
                      <a:pt x="171450" y="1722809"/>
                      <a:pt x="171450" y="1590104"/>
                    </a:cubicBezTo>
                    <a:lnTo>
                      <a:pt x="171450" y="1581150"/>
                    </a:lnTo>
                    <a:cubicBezTo>
                      <a:pt x="171450" y="1335660"/>
                      <a:pt x="94689" y="1136650"/>
                      <a:pt x="0" y="1136650"/>
                    </a:cubicBezTo>
                    <a:cubicBezTo>
                      <a:pt x="94689" y="1136650"/>
                      <a:pt x="171450" y="937640"/>
                      <a:pt x="171450" y="692150"/>
                    </a:cubicBezTo>
                    <a:lnTo>
                      <a:pt x="171450" y="683196"/>
                    </a:lnTo>
                    <a:cubicBezTo>
                      <a:pt x="171450" y="550491"/>
                      <a:pt x="279028" y="442913"/>
                      <a:pt x="411733" y="442913"/>
                    </a:cubicBezTo>
                    <a:lnTo>
                      <a:pt x="425775" y="442913"/>
                    </a:lnTo>
                    <a:lnTo>
                      <a:pt x="445940" y="343030"/>
                    </a:lnTo>
                    <a:cubicBezTo>
                      <a:pt x="488588" y="242200"/>
                      <a:pt x="588429" y="171450"/>
                      <a:pt x="704794" y="171450"/>
                    </a:cubicBezTo>
                    <a:lnTo>
                      <a:pt x="690563" y="171450"/>
                    </a:lnTo>
                    <a:cubicBezTo>
                      <a:pt x="1272725" y="171450"/>
                      <a:pt x="1744663" y="94689"/>
                      <a:pt x="174466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3D28037C-BD40-3B7B-EABD-468CAFF532C1}"/>
                  </a:ext>
                </a:extLst>
              </p:cNvPr>
              <p:cNvSpPr/>
              <p:nvPr/>
            </p:nvSpPr>
            <p:spPr>
              <a:xfrm>
                <a:off x="7339014" y="600075"/>
                <a:ext cx="3489326" cy="2270920"/>
              </a:xfrm>
              <a:custGeom>
                <a:avLst/>
                <a:gdLst>
                  <a:gd name="connsiteX0" fmla="*/ 1744663 w 3489326"/>
                  <a:gd name="connsiteY0" fmla="*/ 0 h 2270920"/>
                  <a:gd name="connsiteX1" fmla="*/ 2798763 w 3489326"/>
                  <a:gd name="connsiteY1" fmla="*/ 171450 h 2270920"/>
                  <a:gd name="connsiteX2" fmla="*/ 2784532 w 3489326"/>
                  <a:gd name="connsiteY2" fmla="*/ 171450 h 2270920"/>
                  <a:gd name="connsiteX3" fmla="*/ 3043386 w 3489326"/>
                  <a:gd name="connsiteY3" fmla="*/ 343030 h 2270920"/>
                  <a:gd name="connsiteX4" fmla="*/ 3063551 w 3489326"/>
                  <a:gd name="connsiteY4" fmla="*/ 442913 h 2270920"/>
                  <a:gd name="connsiteX5" fmla="*/ 3077593 w 3489326"/>
                  <a:gd name="connsiteY5" fmla="*/ 442913 h 2270920"/>
                  <a:gd name="connsiteX6" fmla="*/ 3317876 w 3489326"/>
                  <a:gd name="connsiteY6" fmla="*/ 683196 h 2270920"/>
                  <a:gd name="connsiteX7" fmla="*/ 3317876 w 3489326"/>
                  <a:gd name="connsiteY7" fmla="*/ 692150 h 2270920"/>
                  <a:gd name="connsiteX8" fmla="*/ 3489326 w 3489326"/>
                  <a:gd name="connsiteY8" fmla="*/ 1136650 h 2270920"/>
                  <a:gd name="connsiteX9" fmla="*/ 3317876 w 3489326"/>
                  <a:gd name="connsiteY9" fmla="*/ 1581150 h 2270920"/>
                  <a:gd name="connsiteX10" fmla="*/ 3317876 w 3489326"/>
                  <a:gd name="connsiteY10" fmla="*/ 1590104 h 2270920"/>
                  <a:gd name="connsiteX11" fmla="*/ 3077593 w 3489326"/>
                  <a:gd name="connsiteY11" fmla="*/ 1830387 h 2270920"/>
                  <a:gd name="connsiteX12" fmla="*/ 3063551 w 3489326"/>
                  <a:gd name="connsiteY12" fmla="*/ 1830387 h 2270920"/>
                  <a:gd name="connsiteX13" fmla="*/ 3043386 w 3489326"/>
                  <a:gd name="connsiteY13" fmla="*/ 1930270 h 2270920"/>
                  <a:gd name="connsiteX14" fmla="*/ 2784532 w 3489326"/>
                  <a:gd name="connsiteY14" fmla="*/ 2101850 h 2270920"/>
                  <a:gd name="connsiteX15" fmla="*/ 2653611 w 3489326"/>
                  <a:gd name="connsiteY15" fmla="*/ 2101850 h 2270920"/>
                  <a:gd name="connsiteX16" fmla="*/ 2586325 w 3489326"/>
                  <a:gd name="connsiteY16" fmla="*/ 2102953 h 2270920"/>
                  <a:gd name="connsiteX17" fmla="*/ 1744663 w 3489326"/>
                  <a:gd name="connsiteY17" fmla="*/ 2270920 h 2270920"/>
                  <a:gd name="connsiteX18" fmla="*/ 903001 w 3489326"/>
                  <a:gd name="connsiteY18" fmla="*/ 2102953 h 2270920"/>
                  <a:gd name="connsiteX19" fmla="*/ 835716 w 3489326"/>
                  <a:gd name="connsiteY19" fmla="*/ 2101850 h 2270920"/>
                  <a:gd name="connsiteX20" fmla="*/ 704794 w 3489326"/>
                  <a:gd name="connsiteY20" fmla="*/ 2101850 h 2270920"/>
                  <a:gd name="connsiteX21" fmla="*/ 445940 w 3489326"/>
                  <a:gd name="connsiteY21" fmla="*/ 1930270 h 2270920"/>
                  <a:gd name="connsiteX22" fmla="*/ 425775 w 3489326"/>
                  <a:gd name="connsiteY22" fmla="*/ 1830387 h 2270920"/>
                  <a:gd name="connsiteX23" fmla="*/ 411733 w 3489326"/>
                  <a:gd name="connsiteY23" fmla="*/ 1830387 h 2270920"/>
                  <a:gd name="connsiteX24" fmla="*/ 171450 w 3489326"/>
                  <a:gd name="connsiteY24" fmla="*/ 1590104 h 2270920"/>
                  <a:gd name="connsiteX25" fmla="*/ 171450 w 3489326"/>
                  <a:gd name="connsiteY25" fmla="*/ 1581150 h 2270920"/>
                  <a:gd name="connsiteX26" fmla="*/ 0 w 3489326"/>
                  <a:gd name="connsiteY26" fmla="*/ 1136650 h 2270920"/>
                  <a:gd name="connsiteX27" fmla="*/ 171450 w 3489326"/>
                  <a:gd name="connsiteY27" fmla="*/ 692150 h 2270920"/>
                  <a:gd name="connsiteX28" fmla="*/ 171450 w 3489326"/>
                  <a:gd name="connsiteY28" fmla="*/ 683196 h 2270920"/>
                  <a:gd name="connsiteX29" fmla="*/ 411733 w 3489326"/>
                  <a:gd name="connsiteY29" fmla="*/ 442913 h 2270920"/>
                  <a:gd name="connsiteX30" fmla="*/ 425775 w 3489326"/>
                  <a:gd name="connsiteY30" fmla="*/ 442913 h 2270920"/>
                  <a:gd name="connsiteX31" fmla="*/ 445940 w 3489326"/>
                  <a:gd name="connsiteY31" fmla="*/ 343030 h 2270920"/>
                  <a:gd name="connsiteX32" fmla="*/ 704794 w 3489326"/>
                  <a:gd name="connsiteY32" fmla="*/ 171450 h 2270920"/>
                  <a:gd name="connsiteX33" fmla="*/ 690563 w 3489326"/>
                  <a:gd name="connsiteY33" fmla="*/ 171450 h 2270920"/>
                  <a:gd name="connsiteX34" fmla="*/ 1744663 w 3489326"/>
                  <a:gd name="connsiteY34" fmla="*/ 0 h 2270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489326" h="2270920">
                    <a:moveTo>
                      <a:pt x="1744663" y="0"/>
                    </a:moveTo>
                    <a:cubicBezTo>
                      <a:pt x="1744663" y="94689"/>
                      <a:pt x="2216601" y="171450"/>
                      <a:pt x="2798763" y="171450"/>
                    </a:cubicBezTo>
                    <a:lnTo>
                      <a:pt x="2784532" y="171450"/>
                    </a:lnTo>
                    <a:cubicBezTo>
                      <a:pt x="2900898" y="171450"/>
                      <a:pt x="3000738" y="242200"/>
                      <a:pt x="3043386" y="343030"/>
                    </a:cubicBezTo>
                    <a:lnTo>
                      <a:pt x="3063551" y="442913"/>
                    </a:lnTo>
                    <a:lnTo>
                      <a:pt x="3077593" y="442913"/>
                    </a:lnTo>
                    <a:cubicBezTo>
                      <a:pt x="3210298" y="442913"/>
                      <a:pt x="3317876" y="550491"/>
                      <a:pt x="3317876" y="683196"/>
                    </a:cubicBezTo>
                    <a:lnTo>
                      <a:pt x="3317876" y="692150"/>
                    </a:lnTo>
                    <a:cubicBezTo>
                      <a:pt x="3317876" y="937640"/>
                      <a:pt x="3394637" y="1136650"/>
                      <a:pt x="3489326" y="1136650"/>
                    </a:cubicBezTo>
                    <a:cubicBezTo>
                      <a:pt x="3394637" y="1136650"/>
                      <a:pt x="3317876" y="1335660"/>
                      <a:pt x="3317876" y="1581150"/>
                    </a:cubicBezTo>
                    <a:lnTo>
                      <a:pt x="3317876" y="1590104"/>
                    </a:lnTo>
                    <a:cubicBezTo>
                      <a:pt x="3317876" y="1722809"/>
                      <a:pt x="3210298" y="1830387"/>
                      <a:pt x="3077593" y="1830387"/>
                    </a:cubicBezTo>
                    <a:lnTo>
                      <a:pt x="3063551" y="1830387"/>
                    </a:lnTo>
                    <a:lnTo>
                      <a:pt x="3043386" y="1930270"/>
                    </a:lnTo>
                    <a:cubicBezTo>
                      <a:pt x="3000738" y="2031101"/>
                      <a:pt x="2900898" y="2101850"/>
                      <a:pt x="2784532" y="2101850"/>
                    </a:cubicBezTo>
                    <a:lnTo>
                      <a:pt x="2653611" y="2101850"/>
                    </a:lnTo>
                    <a:lnTo>
                      <a:pt x="2586325" y="2102953"/>
                    </a:lnTo>
                    <a:cubicBezTo>
                      <a:pt x="2105991" y="2118941"/>
                      <a:pt x="1744663" y="2188067"/>
                      <a:pt x="1744663" y="2270920"/>
                    </a:cubicBezTo>
                    <a:cubicBezTo>
                      <a:pt x="1744663" y="2188067"/>
                      <a:pt x="1383336" y="2118941"/>
                      <a:pt x="903001" y="2102953"/>
                    </a:cubicBezTo>
                    <a:lnTo>
                      <a:pt x="835716" y="2101850"/>
                    </a:lnTo>
                    <a:lnTo>
                      <a:pt x="704794" y="2101850"/>
                    </a:lnTo>
                    <a:cubicBezTo>
                      <a:pt x="588429" y="2101850"/>
                      <a:pt x="488588" y="2031101"/>
                      <a:pt x="445940" y="1930270"/>
                    </a:cubicBezTo>
                    <a:lnTo>
                      <a:pt x="425775" y="1830387"/>
                    </a:lnTo>
                    <a:lnTo>
                      <a:pt x="411733" y="1830387"/>
                    </a:lnTo>
                    <a:cubicBezTo>
                      <a:pt x="279028" y="1830387"/>
                      <a:pt x="171450" y="1722809"/>
                      <a:pt x="171450" y="1590104"/>
                    </a:cubicBezTo>
                    <a:lnTo>
                      <a:pt x="171450" y="1581150"/>
                    </a:lnTo>
                    <a:cubicBezTo>
                      <a:pt x="171450" y="1335660"/>
                      <a:pt x="94689" y="1136650"/>
                      <a:pt x="0" y="1136650"/>
                    </a:cubicBezTo>
                    <a:cubicBezTo>
                      <a:pt x="94689" y="1136650"/>
                      <a:pt x="171450" y="937640"/>
                      <a:pt x="171450" y="692150"/>
                    </a:cubicBezTo>
                    <a:lnTo>
                      <a:pt x="171450" y="683196"/>
                    </a:lnTo>
                    <a:cubicBezTo>
                      <a:pt x="171450" y="550491"/>
                      <a:pt x="279028" y="442913"/>
                      <a:pt x="411733" y="442913"/>
                    </a:cubicBezTo>
                    <a:lnTo>
                      <a:pt x="425775" y="442913"/>
                    </a:lnTo>
                    <a:lnTo>
                      <a:pt x="445940" y="343030"/>
                    </a:lnTo>
                    <a:cubicBezTo>
                      <a:pt x="488588" y="242200"/>
                      <a:pt x="588429" y="171450"/>
                      <a:pt x="704794" y="171450"/>
                    </a:cubicBezTo>
                    <a:lnTo>
                      <a:pt x="690563" y="171450"/>
                    </a:lnTo>
                    <a:cubicBezTo>
                      <a:pt x="1272725" y="171450"/>
                      <a:pt x="1744663" y="94689"/>
                      <a:pt x="174466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n w="28575"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5" name="Picture 25">
              <a:extLst>
                <a:ext uri="{FF2B5EF4-FFF2-40B4-BE49-F238E27FC236}">
                  <a16:creationId xmlns:a16="http://schemas.microsoft.com/office/drawing/2014/main" id="{9E0DA199-802C-72DE-EC01-C6394966D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3930" y="3429000"/>
              <a:ext cx="1572561" cy="887254"/>
            </a:xfrm>
            <a:prstGeom prst="rect">
              <a:avLst/>
            </a:prstGeom>
          </p:spPr>
        </p:pic>
        <p:pic>
          <p:nvPicPr>
            <p:cNvPr id="166" name="Picture 25">
              <a:extLst>
                <a:ext uri="{FF2B5EF4-FFF2-40B4-BE49-F238E27FC236}">
                  <a16:creationId xmlns:a16="http://schemas.microsoft.com/office/drawing/2014/main" id="{3D20DB3E-2DCA-5ACD-4972-73EFDE0F2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76113" y="2672353"/>
              <a:ext cx="1507817" cy="887255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8D863B7-73F1-D91E-562E-63D81BDC3A3A}"/>
              </a:ext>
            </a:extLst>
          </p:cNvPr>
          <p:cNvGrpSpPr/>
          <p:nvPr/>
        </p:nvGrpSpPr>
        <p:grpSpPr>
          <a:xfrm>
            <a:off x="1808287" y="5022662"/>
            <a:ext cx="2693775" cy="757695"/>
            <a:chOff x="1808287" y="5022662"/>
            <a:chExt cx="2693775" cy="757695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58D46627-B4D3-31F6-91C7-C73FF1636149}"/>
                </a:ext>
              </a:extLst>
            </p:cNvPr>
            <p:cNvGrpSpPr/>
            <p:nvPr/>
          </p:nvGrpSpPr>
          <p:grpSpPr>
            <a:xfrm>
              <a:off x="1808287" y="5022662"/>
              <a:ext cx="2006299" cy="757695"/>
              <a:chOff x="2582598" y="402829"/>
              <a:chExt cx="1267493" cy="962440"/>
            </a:xfrm>
          </p:grpSpPr>
          <p:sp>
            <p:nvSpPr>
              <p:cNvPr id="112" name="缺角矩形 111">
                <a:extLst>
                  <a:ext uri="{FF2B5EF4-FFF2-40B4-BE49-F238E27FC236}">
                    <a16:creationId xmlns:a16="http://schemas.microsoft.com/office/drawing/2014/main" id="{751856B1-9B4C-F288-C134-065C335E250F}"/>
                  </a:ext>
                </a:extLst>
              </p:cNvPr>
              <p:cNvSpPr/>
              <p:nvPr/>
            </p:nvSpPr>
            <p:spPr>
              <a:xfrm>
                <a:off x="2582598" y="402829"/>
                <a:ext cx="1267493" cy="962440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13" name="缺角矩形 112">
                <a:extLst>
                  <a:ext uri="{FF2B5EF4-FFF2-40B4-BE49-F238E27FC236}">
                    <a16:creationId xmlns:a16="http://schemas.microsoft.com/office/drawing/2014/main" id="{BACB41BF-FBAC-922B-4F7A-AC79E77EE678}"/>
                  </a:ext>
                </a:extLst>
              </p:cNvPr>
              <p:cNvSpPr/>
              <p:nvPr/>
            </p:nvSpPr>
            <p:spPr>
              <a:xfrm>
                <a:off x="2623312" y="474938"/>
                <a:ext cx="1186068" cy="818225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61" name="图片 160">
              <a:extLst>
                <a:ext uri="{FF2B5EF4-FFF2-40B4-BE49-F238E27FC236}">
                  <a16:creationId xmlns:a16="http://schemas.microsoft.com/office/drawing/2014/main" id="{07584F73-B03B-68FF-AEC3-9BFEBE3E7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709208" y="5137226"/>
              <a:ext cx="792854" cy="528569"/>
            </a:xfrm>
            <a:prstGeom prst="rect">
              <a:avLst/>
            </a:prstGeom>
            <a:effectLst/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80DA73-B424-301F-FEA7-5D4A338C5F2C}"/>
              </a:ext>
            </a:extLst>
          </p:cNvPr>
          <p:cNvGrpSpPr/>
          <p:nvPr/>
        </p:nvGrpSpPr>
        <p:grpSpPr>
          <a:xfrm>
            <a:off x="1009137" y="3938868"/>
            <a:ext cx="2679877" cy="757695"/>
            <a:chOff x="1009137" y="3938868"/>
            <a:chExt cx="2679877" cy="757695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C6625DE8-6FCD-B472-02D3-F2146387F2A8}"/>
                </a:ext>
              </a:extLst>
            </p:cNvPr>
            <p:cNvGrpSpPr/>
            <p:nvPr/>
          </p:nvGrpSpPr>
          <p:grpSpPr>
            <a:xfrm>
              <a:off x="1009137" y="3938868"/>
              <a:ext cx="2006299" cy="757695"/>
              <a:chOff x="2671693" y="645770"/>
              <a:chExt cx="1267493" cy="962440"/>
            </a:xfrm>
          </p:grpSpPr>
          <p:sp>
            <p:nvSpPr>
              <p:cNvPr id="103" name="缺角矩形 102">
                <a:extLst>
                  <a:ext uri="{FF2B5EF4-FFF2-40B4-BE49-F238E27FC236}">
                    <a16:creationId xmlns:a16="http://schemas.microsoft.com/office/drawing/2014/main" id="{6A5D1557-76AF-C079-55A0-58D0C827A4C0}"/>
                  </a:ext>
                </a:extLst>
              </p:cNvPr>
              <p:cNvSpPr/>
              <p:nvPr/>
            </p:nvSpPr>
            <p:spPr>
              <a:xfrm>
                <a:off x="2671693" y="645770"/>
                <a:ext cx="1267493" cy="962440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04" name="缺角矩形 103">
                <a:extLst>
                  <a:ext uri="{FF2B5EF4-FFF2-40B4-BE49-F238E27FC236}">
                    <a16:creationId xmlns:a16="http://schemas.microsoft.com/office/drawing/2014/main" id="{52D67BAB-4EEF-4731-5253-BDBD275767C1}"/>
                  </a:ext>
                </a:extLst>
              </p:cNvPr>
              <p:cNvSpPr/>
              <p:nvPr/>
            </p:nvSpPr>
            <p:spPr>
              <a:xfrm>
                <a:off x="2712406" y="717877"/>
                <a:ext cx="1186068" cy="818225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62" name="图片 161">
              <a:extLst>
                <a:ext uri="{FF2B5EF4-FFF2-40B4-BE49-F238E27FC236}">
                  <a16:creationId xmlns:a16="http://schemas.microsoft.com/office/drawing/2014/main" id="{E64C0F32-4D3C-D433-4416-9456A176F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896160" y="4053430"/>
              <a:ext cx="792854" cy="528569"/>
            </a:xfrm>
            <a:prstGeom prst="rect">
              <a:avLst/>
            </a:prstGeom>
            <a:effectLst/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D422DBF-4DBC-0ED9-BC60-AC2BDFDCE08C}"/>
              </a:ext>
            </a:extLst>
          </p:cNvPr>
          <p:cNvGrpSpPr/>
          <p:nvPr/>
        </p:nvGrpSpPr>
        <p:grpSpPr>
          <a:xfrm>
            <a:off x="1009137" y="2855071"/>
            <a:ext cx="2691024" cy="757695"/>
            <a:chOff x="1009137" y="2855071"/>
            <a:chExt cx="2691024" cy="757695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A5495CAD-8F3B-C020-AFB5-2AFD03FC0403}"/>
                </a:ext>
              </a:extLst>
            </p:cNvPr>
            <p:cNvGrpSpPr/>
            <p:nvPr/>
          </p:nvGrpSpPr>
          <p:grpSpPr>
            <a:xfrm>
              <a:off x="1009137" y="2855071"/>
              <a:ext cx="2006299" cy="757695"/>
              <a:chOff x="2671693" y="888710"/>
              <a:chExt cx="1267493" cy="962440"/>
            </a:xfrm>
          </p:grpSpPr>
          <p:sp>
            <p:nvSpPr>
              <p:cNvPr id="115" name="缺角矩形 114">
                <a:extLst>
                  <a:ext uri="{FF2B5EF4-FFF2-40B4-BE49-F238E27FC236}">
                    <a16:creationId xmlns:a16="http://schemas.microsoft.com/office/drawing/2014/main" id="{0FA39019-17AD-F37A-9679-1C557C6F4667}"/>
                  </a:ext>
                </a:extLst>
              </p:cNvPr>
              <p:cNvSpPr/>
              <p:nvPr/>
            </p:nvSpPr>
            <p:spPr>
              <a:xfrm>
                <a:off x="2671693" y="888710"/>
                <a:ext cx="1267493" cy="962440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16" name="缺角矩形 115">
                <a:extLst>
                  <a:ext uri="{FF2B5EF4-FFF2-40B4-BE49-F238E27FC236}">
                    <a16:creationId xmlns:a16="http://schemas.microsoft.com/office/drawing/2014/main" id="{CC700304-7F30-EA32-073B-A5C24D7EAA39}"/>
                  </a:ext>
                </a:extLst>
              </p:cNvPr>
              <p:cNvSpPr/>
              <p:nvPr/>
            </p:nvSpPr>
            <p:spPr>
              <a:xfrm>
                <a:off x="2712406" y="960819"/>
                <a:ext cx="1186068" cy="818225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63" name="图片 162">
              <a:extLst>
                <a:ext uri="{FF2B5EF4-FFF2-40B4-BE49-F238E27FC236}">
                  <a16:creationId xmlns:a16="http://schemas.microsoft.com/office/drawing/2014/main" id="{85B3C0FE-79D4-8C49-5254-FEF548520D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07307" y="2969634"/>
              <a:ext cx="792854" cy="528569"/>
            </a:xfrm>
            <a:prstGeom prst="rect">
              <a:avLst/>
            </a:prstGeom>
            <a:effectLst/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56A0045-6E96-2D72-7A84-C33F56DDDF5A}"/>
              </a:ext>
            </a:extLst>
          </p:cNvPr>
          <p:cNvGrpSpPr/>
          <p:nvPr/>
        </p:nvGrpSpPr>
        <p:grpSpPr>
          <a:xfrm>
            <a:off x="1808287" y="1771276"/>
            <a:ext cx="2693776" cy="757695"/>
            <a:chOff x="1808287" y="1771276"/>
            <a:chExt cx="2693776" cy="75769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8A1CB3D-7A8F-D015-558D-24ED9A09AB6C}"/>
                </a:ext>
              </a:extLst>
            </p:cNvPr>
            <p:cNvGrpSpPr/>
            <p:nvPr/>
          </p:nvGrpSpPr>
          <p:grpSpPr>
            <a:xfrm>
              <a:off x="1808287" y="1771276"/>
              <a:ext cx="2006299" cy="757695"/>
              <a:chOff x="1808287" y="1771276"/>
              <a:chExt cx="2006299" cy="757695"/>
            </a:xfrm>
          </p:grpSpPr>
          <p:sp>
            <p:nvSpPr>
              <p:cNvPr id="92" name="缺角矩形 91">
                <a:extLst>
                  <a:ext uri="{FF2B5EF4-FFF2-40B4-BE49-F238E27FC236}">
                    <a16:creationId xmlns:a16="http://schemas.microsoft.com/office/drawing/2014/main" id="{42193F53-6386-A4A8-C6E1-0E24D4CD8508}"/>
                  </a:ext>
                </a:extLst>
              </p:cNvPr>
              <p:cNvSpPr/>
              <p:nvPr/>
            </p:nvSpPr>
            <p:spPr>
              <a:xfrm>
                <a:off x="1808287" y="1771276"/>
                <a:ext cx="2006299" cy="757695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93" name="缺角矩形 92">
                <a:extLst>
                  <a:ext uri="{FF2B5EF4-FFF2-40B4-BE49-F238E27FC236}">
                    <a16:creationId xmlns:a16="http://schemas.microsoft.com/office/drawing/2014/main" id="{6DE58F46-91AE-85AA-9760-064612347B09}"/>
                  </a:ext>
                </a:extLst>
              </p:cNvPr>
              <p:cNvSpPr/>
              <p:nvPr/>
            </p:nvSpPr>
            <p:spPr>
              <a:xfrm>
                <a:off x="1872733" y="1828043"/>
                <a:ext cx="1877412" cy="644160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64" name="图片 163">
              <a:extLst>
                <a:ext uri="{FF2B5EF4-FFF2-40B4-BE49-F238E27FC236}">
                  <a16:creationId xmlns:a16="http://schemas.microsoft.com/office/drawing/2014/main" id="{14F73C6B-61DD-425C-658C-E020559C1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709209" y="1885839"/>
              <a:ext cx="792854" cy="528569"/>
            </a:xfrm>
            <a:prstGeom prst="rect">
              <a:avLst/>
            </a:prstGeom>
            <a:effectLst/>
          </p:spPr>
        </p:pic>
      </p:grpSp>
      <p:pic>
        <p:nvPicPr>
          <p:cNvPr id="100" name="图片 99">
            <a:extLst>
              <a:ext uri="{FF2B5EF4-FFF2-40B4-BE49-F238E27FC236}">
                <a16:creationId xmlns:a16="http://schemas.microsoft.com/office/drawing/2014/main" id="{9ECBD57D-896E-DD60-8064-B3DD7C30D9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3549" y="5202352"/>
            <a:ext cx="1694835" cy="499915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906154C8-65CD-A53D-F67D-00A07E4D05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4398" y="3034762"/>
            <a:ext cx="1694835" cy="499915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C4D62050-4538-7B89-5EE4-99EF8616C1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2245" y="4149614"/>
            <a:ext cx="1694835" cy="49991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19471DF-4382-DB5D-534A-359CDB54D2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4785" y="1943486"/>
            <a:ext cx="1694835" cy="49991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29EB4161-AAA8-8A03-D6A2-28A1059FE686}"/>
              </a:ext>
            </a:extLst>
          </p:cNvPr>
          <p:cNvGrpSpPr/>
          <p:nvPr/>
        </p:nvGrpSpPr>
        <p:grpSpPr>
          <a:xfrm>
            <a:off x="7592168" y="1771276"/>
            <a:ext cx="2671320" cy="757695"/>
            <a:chOff x="7592168" y="1771276"/>
            <a:chExt cx="2671320" cy="757695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36700979-C21E-1D86-79B5-DC5D8C591939}"/>
                </a:ext>
              </a:extLst>
            </p:cNvPr>
            <p:cNvGrpSpPr/>
            <p:nvPr/>
          </p:nvGrpSpPr>
          <p:grpSpPr>
            <a:xfrm>
              <a:off x="8257189" y="1771276"/>
              <a:ext cx="2006299" cy="757695"/>
              <a:chOff x="2522785" y="1131646"/>
              <a:chExt cx="1267494" cy="962441"/>
            </a:xfrm>
          </p:grpSpPr>
          <p:sp>
            <p:nvSpPr>
              <p:cNvPr id="139" name="缺角矩形 138">
                <a:extLst>
                  <a:ext uri="{FF2B5EF4-FFF2-40B4-BE49-F238E27FC236}">
                    <a16:creationId xmlns:a16="http://schemas.microsoft.com/office/drawing/2014/main" id="{E62D27C8-B696-C4A9-C250-B9FECF04CC02}"/>
                  </a:ext>
                </a:extLst>
              </p:cNvPr>
              <p:cNvSpPr/>
              <p:nvPr/>
            </p:nvSpPr>
            <p:spPr>
              <a:xfrm>
                <a:off x="2522785" y="1131646"/>
                <a:ext cx="1267494" cy="962441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40" name="缺角矩形 139">
                <a:extLst>
                  <a:ext uri="{FF2B5EF4-FFF2-40B4-BE49-F238E27FC236}">
                    <a16:creationId xmlns:a16="http://schemas.microsoft.com/office/drawing/2014/main" id="{C8AEA148-74B4-EA32-9E59-DD3649F6E6BD}"/>
                  </a:ext>
                </a:extLst>
              </p:cNvPr>
              <p:cNvSpPr/>
              <p:nvPr/>
            </p:nvSpPr>
            <p:spPr>
              <a:xfrm>
                <a:off x="2563497" y="1203751"/>
                <a:ext cx="1186069" cy="818226"/>
              </a:xfrm>
              <a:prstGeom prst="plaque">
                <a:avLst>
                  <a:gd name="adj" fmla="val 9048"/>
                </a:avLst>
              </a:prstGeom>
              <a:gradFill>
                <a:gsLst>
                  <a:gs pos="0">
                    <a:schemeClr val="accent3">
                      <a:lumMod val="40000"/>
                      <a:lumOff val="6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</p:grp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ACE51F2F-DC87-45E6-CC91-B4E4D9241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2168" y="1885839"/>
              <a:ext cx="792853" cy="528569"/>
            </a:xfrm>
            <a:prstGeom prst="rect">
              <a:avLst/>
            </a:prstGeom>
            <a:effectLst/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6BFE75A-C18B-149C-26EE-C19AF28CACD4}"/>
              </a:ext>
            </a:extLst>
          </p:cNvPr>
          <p:cNvGrpSpPr/>
          <p:nvPr/>
        </p:nvGrpSpPr>
        <p:grpSpPr>
          <a:xfrm>
            <a:off x="8382889" y="2855071"/>
            <a:ext cx="2684871" cy="757695"/>
            <a:chOff x="8382889" y="2855071"/>
            <a:chExt cx="2684871" cy="757695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35D452E2-A124-B8CB-2A35-87C9F2AFC133}"/>
                </a:ext>
              </a:extLst>
            </p:cNvPr>
            <p:cNvGrpSpPr/>
            <p:nvPr/>
          </p:nvGrpSpPr>
          <p:grpSpPr>
            <a:xfrm>
              <a:off x="9061461" y="2855071"/>
              <a:ext cx="2006299" cy="757695"/>
              <a:chOff x="2433116" y="888710"/>
              <a:chExt cx="1267494" cy="962441"/>
            </a:xfrm>
          </p:grpSpPr>
          <p:sp>
            <p:nvSpPr>
              <p:cNvPr id="143" name="缺角矩形 142">
                <a:extLst>
                  <a:ext uri="{FF2B5EF4-FFF2-40B4-BE49-F238E27FC236}">
                    <a16:creationId xmlns:a16="http://schemas.microsoft.com/office/drawing/2014/main" id="{4D4B7D76-EA84-E9D0-3836-D403BDF9A529}"/>
                  </a:ext>
                </a:extLst>
              </p:cNvPr>
              <p:cNvSpPr/>
              <p:nvPr/>
            </p:nvSpPr>
            <p:spPr>
              <a:xfrm>
                <a:off x="2433116" y="888710"/>
                <a:ext cx="1267494" cy="962441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44" name="缺角矩形 143">
                <a:extLst>
                  <a:ext uri="{FF2B5EF4-FFF2-40B4-BE49-F238E27FC236}">
                    <a16:creationId xmlns:a16="http://schemas.microsoft.com/office/drawing/2014/main" id="{15A7E103-491F-2D3C-7475-0026BF52D5A3}"/>
                  </a:ext>
                </a:extLst>
              </p:cNvPr>
              <p:cNvSpPr/>
              <p:nvPr/>
            </p:nvSpPr>
            <p:spPr>
              <a:xfrm>
                <a:off x="2473830" y="960818"/>
                <a:ext cx="1186069" cy="818226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58" name="图片 157">
              <a:extLst>
                <a:ext uri="{FF2B5EF4-FFF2-40B4-BE49-F238E27FC236}">
                  <a16:creationId xmlns:a16="http://schemas.microsoft.com/office/drawing/2014/main" id="{BB1BD4CB-DF33-7560-7D81-83BF44312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2889" y="2969634"/>
              <a:ext cx="792853" cy="528569"/>
            </a:xfrm>
            <a:prstGeom prst="rect">
              <a:avLst/>
            </a:prstGeom>
            <a:effectLst/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ABA5C35-8E99-1D47-11B7-284AA4FF528F}"/>
              </a:ext>
            </a:extLst>
          </p:cNvPr>
          <p:cNvGrpSpPr/>
          <p:nvPr/>
        </p:nvGrpSpPr>
        <p:grpSpPr>
          <a:xfrm>
            <a:off x="8371740" y="3938868"/>
            <a:ext cx="2696020" cy="757695"/>
            <a:chOff x="8371740" y="3938868"/>
            <a:chExt cx="2696020" cy="757695"/>
          </a:xfrm>
        </p:grpSpPr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4F90B908-BFD0-DDBB-D808-9C59DED8119E}"/>
                </a:ext>
              </a:extLst>
            </p:cNvPr>
            <p:cNvGrpSpPr/>
            <p:nvPr/>
          </p:nvGrpSpPr>
          <p:grpSpPr>
            <a:xfrm>
              <a:off x="9061461" y="3938868"/>
              <a:ext cx="2006299" cy="757695"/>
              <a:chOff x="2433116" y="645771"/>
              <a:chExt cx="1267494" cy="962442"/>
            </a:xfrm>
          </p:grpSpPr>
          <p:sp>
            <p:nvSpPr>
              <p:cNvPr id="147" name="缺角矩形 146">
                <a:extLst>
                  <a:ext uri="{FF2B5EF4-FFF2-40B4-BE49-F238E27FC236}">
                    <a16:creationId xmlns:a16="http://schemas.microsoft.com/office/drawing/2014/main" id="{0330667C-1775-C0E2-7176-DA00BC553101}"/>
                  </a:ext>
                </a:extLst>
              </p:cNvPr>
              <p:cNvSpPr/>
              <p:nvPr/>
            </p:nvSpPr>
            <p:spPr>
              <a:xfrm>
                <a:off x="2433116" y="645771"/>
                <a:ext cx="1267494" cy="962442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48" name="缺角矩形 147">
                <a:extLst>
                  <a:ext uri="{FF2B5EF4-FFF2-40B4-BE49-F238E27FC236}">
                    <a16:creationId xmlns:a16="http://schemas.microsoft.com/office/drawing/2014/main" id="{B6EE41FB-DE44-BD00-C3A3-92368C69570F}"/>
                  </a:ext>
                </a:extLst>
              </p:cNvPr>
              <p:cNvSpPr/>
              <p:nvPr/>
            </p:nvSpPr>
            <p:spPr>
              <a:xfrm>
                <a:off x="2473830" y="717877"/>
                <a:ext cx="1186069" cy="818227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59" name="图片 158">
              <a:extLst>
                <a:ext uri="{FF2B5EF4-FFF2-40B4-BE49-F238E27FC236}">
                  <a16:creationId xmlns:a16="http://schemas.microsoft.com/office/drawing/2014/main" id="{AA95097C-5533-ADDC-298F-0EA5DD94F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740" y="4053430"/>
              <a:ext cx="792853" cy="528569"/>
            </a:xfrm>
            <a:prstGeom prst="rect">
              <a:avLst/>
            </a:prstGeom>
            <a:effectLst/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435FA69-C8EA-DE2D-7A22-CDBC50316EB6}"/>
              </a:ext>
            </a:extLst>
          </p:cNvPr>
          <p:cNvGrpSpPr/>
          <p:nvPr/>
        </p:nvGrpSpPr>
        <p:grpSpPr>
          <a:xfrm>
            <a:off x="7592165" y="5022662"/>
            <a:ext cx="2671323" cy="757695"/>
            <a:chOff x="7592165" y="5022662"/>
            <a:chExt cx="2671323" cy="757695"/>
          </a:xfrm>
        </p:grpSpPr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0C52930C-43E4-D3E4-D617-B430BAEE9AAF}"/>
                </a:ext>
              </a:extLst>
            </p:cNvPr>
            <p:cNvGrpSpPr/>
            <p:nvPr/>
          </p:nvGrpSpPr>
          <p:grpSpPr>
            <a:xfrm>
              <a:off x="8257189" y="5022662"/>
              <a:ext cx="2006299" cy="757695"/>
              <a:chOff x="2522785" y="402832"/>
              <a:chExt cx="1267494" cy="962442"/>
            </a:xfrm>
          </p:grpSpPr>
          <p:sp>
            <p:nvSpPr>
              <p:cNvPr id="151" name="缺角矩形 150">
                <a:extLst>
                  <a:ext uri="{FF2B5EF4-FFF2-40B4-BE49-F238E27FC236}">
                    <a16:creationId xmlns:a16="http://schemas.microsoft.com/office/drawing/2014/main" id="{06746D40-AE7E-BFF4-7F45-BBE8D8793626}"/>
                  </a:ext>
                </a:extLst>
              </p:cNvPr>
              <p:cNvSpPr/>
              <p:nvPr/>
            </p:nvSpPr>
            <p:spPr>
              <a:xfrm>
                <a:off x="2522785" y="402832"/>
                <a:ext cx="1267494" cy="962442"/>
              </a:xfrm>
              <a:prstGeom prst="plaque">
                <a:avLst>
                  <a:gd name="adj" fmla="val 9048"/>
                </a:avLst>
              </a:prstGeom>
              <a:noFill/>
              <a:ln w="21590">
                <a:solidFill>
                  <a:schemeClr val="accent3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7724" tIns="38862" rIns="77724" bIns="38862" rtlCol="0" anchor="ctr">
                <a:noAutofit/>
              </a:bodyPr>
              <a:lstStyle/>
              <a:p>
                <a:pPr algn="ctr"/>
                <a:endParaRPr lang="zh-CN" altLang="en-US" sz="1530" dirty="0"/>
              </a:p>
            </p:txBody>
          </p:sp>
          <p:sp>
            <p:nvSpPr>
              <p:cNvPr id="152" name="缺角矩形 151">
                <a:extLst>
                  <a:ext uri="{FF2B5EF4-FFF2-40B4-BE49-F238E27FC236}">
                    <a16:creationId xmlns:a16="http://schemas.microsoft.com/office/drawing/2014/main" id="{13601325-3689-8945-AF7A-95B6ED2341DB}"/>
                  </a:ext>
                </a:extLst>
              </p:cNvPr>
              <p:cNvSpPr/>
              <p:nvPr/>
            </p:nvSpPr>
            <p:spPr>
              <a:xfrm>
                <a:off x="2563497" y="474940"/>
                <a:ext cx="1186069" cy="818227"/>
              </a:xfrm>
              <a:prstGeom prst="plaque">
                <a:avLst>
                  <a:gd name="adj" fmla="val 9048"/>
                </a:avLst>
              </a:prstGeom>
              <a:gradFill flip="none" rotWithShape="1">
                <a:gsLst>
                  <a:gs pos="63000">
                    <a:schemeClr val="accent1">
                      <a:lumMod val="75000"/>
                      <a:lumOff val="25000"/>
                    </a:schemeClr>
                  </a:gs>
                  <a:gs pos="98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5875" cap="flat"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98000">
                      <a:schemeClr val="accent3">
                        <a:lumMod val="60000"/>
                        <a:lumOff val="40000"/>
                      </a:schemeClr>
                    </a:gs>
                    <a:gs pos="77876">
                      <a:schemeClr val="accent3">
                        <a:lumMod val="20000"/>
                        <a:lumOff val="80000"/>
                      </a:schemeClr>
                    </a:gs>
                    <a:gs pos="61062">
                      <a:schemeClr val="accent3">
                        <a:lumMod val="60000"/>
                        <a:lumOff val="40000"/>
                      </a:schemeClr>
                    </a:gs>
                    <a:gs pos="41593">
                      <a:schemeClr val="accent3">
                        <a:lumMod val="20000"/>
                        <a:lumOff val="80000"/>
                      </a:schemeClr>
                    </a:gs>
                    <a:gs pos="23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</a:endParaRPr>
              </a:p>
            </p:txBody>
          </p:sp>
        </p:grpSp>
        <p:pic>
          <p:nvPicPr>
            <p:cNvPr id="160" name="图片 159">
              <a:extLst>
                <a:ext uri="{FF2B5EF4-FFF2-40B4-BE49-F238E27FC236}">
                  <a16:creationId xmlns:a16="http://schemas.microsoft.com/office/drawing/2014/main" id="{20A5D8A1-FFCA-6CB0-2237-E27B87E9F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2165" y="5137226"/>
              <a:ext cx="792853" cy="528569"/>
            </a:xfrm>
            <a:prstGeom prst="rect">
              <a:avLst/>
            </a:prstGeom>
            <a:effectLst/>
          </p:spPr>
        </p:pic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1124F362-B54F-2169-6999-527B3AD50C68}"/>
              </a:ext>
            </a:extLst>
          </p:cNvPr>
          <p:cNvGrpSpPr/>
          <p:nvPr/>
        </p:nvGrpSpPr>
        <p:grpSpPr>
          <a:xfrm>
            <a:off x="8257189" y="1771276"/>
            <a:ext cx="2006299" cy="757695"/>
            <a:chOff x="2522785" y="1131646"/>
            <a:chExt cx="1267494" cy="962441"/>
          </a:xfrm>
        </p:grpSpPr>
        <p:sp>
          <p:nvSpPr>
            <p:cNvPr id="120" name="缺角矩形 119">
              <a:extLst>
                <a:ext uri="{FF2B5EF4-FFF2-40B4-BE49-F238E27FC236}">
                  <a16:creationId xmlns:a16="http://schemas.microsoft.com/office/drawing/2014/main" id="{80FD4419-05B4-C238-C37F-CACCA3C0740D}"/>
                </a:ext>
              </a:extLst>
            </p:cNvPr>
            <p:cNvSpPr/>
            <p:nvPr/>
          </p:nvSpPr>
          <p:spPr>
            <a:xfrm>
              <a:off x="2522785" y="1131646"/>
              <a:ext cx="1267494" cy="962441"/>
            </a:xfrm>
            <a:prstGeom prst="plaque">
              <a:avLst>
                <a:gd name="adj" fmla="val 9048"/>
              </a:avLst>
            </a:prstGeom>
            <a:noFill/>
            <a:ln w="21590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" tIns="38862" rIns="77724" bIns="38862" rtlCol="0" anchor="ctr">
              <a:noAutofit/>
            </a:bodyPr>
            <a:lstStyle/>
            <a:p>
              <a:pPr algn="ctr"/>
              <a:endParaRPr lang="zh-CN" altLang="en-US" sz="1530" dirty="0"/>
            </a:p>
          </p:txBody>
        </p:sp>
        <p:sp>
          <p:nvSpPr>
            <p:cNvPr id="121" name="缺角矩形 120">
              <a:extLst>
                <a:ext uri="{FF2B5EF4-FFF2-40B4-BE49-F238E27FC236}">
                  <a16:creationId xmlns:a16="http://schemas.microsoft.com/office/drawing/2014/main" id="{F6F1AEC0-DCD9-7DFB-0AB1-854A23B940F9}"/>
                </a:ext>
              </a:extLst>
            </p:cNvPr>
            <p:cNvSpPr/>
            <p:nvPr/>
          </p:nvSpPr>
          <p:spPr>
            <a:xfrm>
              <a:off x="2563497" y="1203751"/>
              <a:ext cx="1186069" cy="818226"/>
            </a:xfrm>
            <a:prstGeom prst="plaque">
              <a:avLst>
                <a:gd name="adj" fmla="val 9048"/>
              </a:avLst>
            </a:prstGeom>
            <a:gradFill flip="none" rotWithShape="1">
              <a:gsLst>
                <a:gs pos="63000">
                  <a:schemeClr val="accent1">
                    <a:lumMod val="75000"/>
                    <a:lumOff val="25000"/>
                  </a:schemeClr>
                </a:gs>
                <a:gs pos="98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8000">
                    <a:schemeClr val="accent3">
                      <a:lumMod val="60000"/>
                      <a:lumOff val="40000"/>
                    </a:schemeClr>
                  </a:gs>
                  <a:gs pos="77876">
                    <a:schemeClr val="accent3">
                      <a:lumMod val="20000"/>
                      <a:lumOff val="80000"/>
                    </a:schemeClr>
                  </a:gs>
                  <a:gs pos="61062">
                    <a:schemeClr val="accent3">
                      <a:lumMod val="60000"/>
                      <a:lumOff val="40000"/>
                    </a:schemeClr>
                  </a:gs>
                  <a:gs pos="41593">
                    <a:schemeClr val="accent3">
                      <a:lumMod val="20000"/>
                      <a:lumOff val="80000"/>
                    </a:schemeClr>
                  </a:gs>
                  <a:gs pos="23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思源黑体 CN Regular" panose="020B0500000000000000" pitchFamily="34" charset="-122"/>
              </a:endParaRPr>
            </a:p>
          </p:txBody>
        </p:sp>
      </p:grpSp>
      <p:pic>
        <p:nvPicPr>
          <p:cNvPr id="99" name="图片 98">
            <a:extLst>
              <a:ext uri="{FF2B5EF4-FFF2-40B4-BE49-F238E27FC236}">
                <a16:creationId xmlns:a16="http://schemas.microsoft.com/office/drawing/2014/main" id="{4B642796-932F-539E-5717-7FAAAC4B77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3686" y="1943485"/>
            <a:ext cx="1694835" cy="499915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63ADB192-BEE2-1613-CC67-A2186F1DFA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6734" y="3034762"/>
            <a:ext cx="1694835" cy="499915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75903E07-9306-318E-E006-8B2E0C92E8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14581" y="4149614"/>
            <a:ext cx="1694835" cy="499915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9B36E9C9-09C4-3636-80DE-7AEC832C75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2462" y="5202352"/>
            <a:ext cx="1694835" cy="499915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E94B6500-0CE3-3C4A-BD45-8D214F29BAB5}"/>
              </a:ext>
            </a:extLst>
          </p:cNvPr>
          <p:cNvSpPr txBox="1"/>
          <p:nvPr/>
        </p:nvSpPr>
        <p:spPr>
          <a:xfrm>
            <a:off x="5882364" y="2897361"/>
            <a:ext cx="427273" cy="1674430"/>
          </a:xfrm>
          <a:prstGeom prst="rect">
            <a:avLst/>
          </a:prstGeom>
          <a:noFill/>
          <a:effectLst/>
        </p:spPr>
        <p:txBody>
          <a:bodyPr vert="eaVert"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380" b="1" dirty="0">
                <a:solidFill>
                  <a:schemeClr val="bg1"/>
                </a:solidFill>
                <a:latin typeface="+mj-ea"/>
                <a:ea typeface="+mj-ea"/>
              </a:rPr>
              <a:t>合作品牌</a:t>
            </a:r>
          </a:p>
        </p:txBody>
      </p:sp>
    </p:spTree>
    <p:extLst>
      <p:ext uri="{BB962C8B-B14F-4D97-AF65-F5344CB8AC3E}">
        <p14:creationId xmlns:p14="http://schemas.microsoft.com/office/powerpoint/2010/main" val="865081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8ACDC711-3250-44F1-C44B-E3436D297819}"/>
              </a:ext>
            </a:extLst>
          </p:cNvPr>
          <p:cNvGrpSpPr/>
          <p:nvPr/>
        </p:nvGrpSpPr>
        <p:grpSpPr>
          <a:xfrm>
            <a:off x="7801" y="1397130"/>
            <a:ext cx="12184199" cy="1095808"/>
            <a:chOff x="7801" y="1498730"/>
            <a:chExt cx="12184199" cy="109580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6F5FA6A-C6AD-5C6E-839D-E621A84EC5D2}"/>
                </a:ext>
              </a:extLst>
            </p:cNvPr>
            <p:cNvGrpSpPr/>
            <p:nvPr/>
          </p:nvGrpSpPr>
          <p:grpSpPr>
            <a:xfrm flipH="1">
              <a:off x="7230616" y="2133730"/>
              <a:ext cx="4961384" cy="460808"/>
              <a:chOff x="-104050" y="3814774"/>
              <a:chExt cx="4961384" cy="460808"/>
            </a:xfrm>
          </p:grpSpPr>
          <p:sp>
            <p:nvSpPr>
              <p:cNvPr id="60" name="椭圆 17">
                <a:extLst>
                  <a:ext uri="{FF2B5EF4-FFF2-40B4-BE49-F238E27FC236}">
                    <a16:creationId xmlns:a16="http://schemas.microsoft.com/office/drawing/2014/main" id="{C4E0439F-EE83-40AE-8AD0-A7FF1599A049}"/>
                  </a:ext>
                </a:extLst>
              </p:cNvPr>
              <p:cNvSpPr/>
              <p:nvPr/>
            </p:nvSpPr>
            <p:spPr>
              <a:xfrm>
                <a:off x="2422461" y="3814774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79689F1C-4B9D-2B52-745B-FA6B3B9A3B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04050" y="3814774"/>
                <a:ext cx="2526513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5E667B8F-3DAC-004C-6063-1F7600E4BE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42004" y="4045178"/>
                <a:ext cx="480458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椭圆 17">
                <a:extLst>
                  <a:ext uri="{FF2B5EF4-FFF2-40B4-BE49-F238E27FC236}">
                    <a16:creationId xmlns:a16="http://schemas.microsoft.com/office/drawing/2014/main" id="{408B5C2C-EA24-5946-232C-ACF720EE3B3E}"/>
                  </a:ext>
                </a:extLst>
              </p:cNvPr>
              <p:cNvSpPr/>
              <p:nvPr/>
            </p:nvSpPr>
            <p:spPr>
              <a:xfrm flipH="1">
                <a:off x="1826803" y="4045178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368DA331-539E-C0DA-F5EF-3315BDE2E2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43312" y="4274666"/>
                <a:ext cx="2914022" cy="916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DA310A7-FEB7-05D7-073C-E34053591B09}"/>
                </a:ext>
              </a:extLst>
            </p:cNvPr>
            <p:cNvGrpSpPr/>
            <p:nvPr/>
          </p:nvGrpSpPr>
          <p:grpSpPr>
            <a:xfrm flipH="1">
              <a:off x="6003447" y="1862334"/>
              <a:ext cx="2815451" cy="230404"/>
              <a:chOff x="8169804" y="1747197"/>
              <a:chExt cx="2815451" cy="230404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D5417207-3C32-14A1-274A-90A8E634E1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85005" y="1747197"/>
                <a:ext cx="204705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椭圆 17">
                <a:extLst>
                  <a:ext uri="{FF2B5EF4-FFF2-40B4-BE49-F238E27FC236}">
                    <a16:creationId xmlns:a16="http://schemas.microsoft.com/office/drawing/2014/main" id="{1EFB049B-03F9-5D8D-80A8-EB083340D62C}"/>
                  </a:ext>
                </a:extLst>
              </p:cNvPr>
              <p:cNvSpPr/>
              <p:nvPr/>
            </p:nvSpPr>
            <p:spPr>
              <a:xfrm flipH="1">
                <a:off x="8169804" y="1747197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68217709-E459-6561-7402-F135CE9598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6313" y="1977601"/>
                <a:ext cx="2698942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048E44D-7CF2-30C6-6313-5EE404455C66}"/>
                </a:ext>
              </a:extLst>
            </p:cNvPr>
            <p:cNvGrpSpPr/>
            <p:nvPr/>
          </p:nvGrpSpPr>
          <p:grpSpPr>
            <a:xfrm>
              <a:off x="7801" y="1498730"/>
              <a:ext cx="4961384" cy="460808"/>
              <a:chOff x="-104050" y="3814774"/>
              <a:chExt cx="4961384" cy="460808"/>
            </a:xfrm>
          </p:grpSpPr>
          <p:sp>
            <p:nvSpPr>
              <p:cNvPr id="43" name="椭圆 17">
                <a:extLst>
                  <a:ext uri="{FF2B5EF4-FFF2-40B4-BE49-F238E27FC236}">
                    <a16:creationId xmlns:a16="http://schemas.microsoft.com/office/drawing/2014/main" id="{AD1C0DF0-1724-F290-0EAC-326D0EC6AD98}"/>
                  </a:ext>
                </a:extLst>
              </p:cNvPr>
              <p:cNvSpPr/>
              <p:nvPr/>
            </p:nvSpPr>
            <p:spPr>
              <a:xfrm>
                <a:off x="2422461" y="3814774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D7A1E53E-5935-2327-1F59-5DD517FD62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104050" y="3814774"/>
                <a:ext cx="2526513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97330FCE-6EA2-C566-29E4-1960ACA4F7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42004" y="4045178"/>
                <a:ext cx="480458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椭圆 17">
                <a:extLst>
                  <a:ext uri="{FF2B5EF4-FFF2-40B4-BE49-F238E27FC236}">
                    <a16:creationId xmlns:a16="http://schemas.microsoft.com/office/drawing/2014/main" id="{9114726B-55A0-4FA6-3E15-5B0B3B1076A3}"/>
                  </a:ext>
                </a:extLst>
              </p:cNvPr>
              <p:cNvSpPr/>
              <p:nvPr/>
            </p:nvSpPr>
            <p:spPr>
              <a:xfrm flipH="1">
                <a:off x="1826803" y="4045178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BCFF0615-7AC3-F413-77A8-219DA948AE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43312" y="4274666"/>
                <a:ext cx="2914022" cy="916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661AC41-1C64-3307-A348-6F96E8A9834D}"/>
                </a:ext>
              </a:extLst>
            </p:cNvPr>
            <p:cNvGrpSpPr/>
            <p:nvPr/>
          </p:nvGrpSpPr>
          <p:grpSpPr>
            <a:xfrm>
              <a:off x="7801" y="2084729"/>
              <a:ext cx="3917657" cy="460808"/>
              <a:chOff x="939677" y="3685678"/>
              <a:chExt cx="3917657" cy="460808"/>
            </a:xfrm>
          </p:grpSpPr>
          <p:sp>
            <p:nvSpPr>
              <p:cNvPr id="36" name="椭圆 17">
                <a:extLst>
                  <a:ext uri="{FF2B5EF4-FFF2-40B4-BE49-F238E27FC236}">
                    <a16:creationId xmlns:a16="http://schemas.microsoft.com/office/drawing/2014/main" id="{54F89797-31F2-BE80-DCAC-4499CD08D451}"/>
                  </a:ext>
                </a:extLst>
              </p:cNvPr>
              <p:cNvSpPr/>
              <p:nvPr/>
            </p:nvSpPr>
            <p:spPr>
              <a:xfrm>
                <a:off x="2422461" y="3685678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DDCDB430-2CC1-4188-AAFB-6EB8A63CCA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39677" y="3685678"/>
                <a:ext cx="1482785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4D76D9C3-F8EF-56B3-EDDF-824B72D521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42004" y="3916082"/>
                <a:ext cx="480458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17">
                <a:extLst>
                  <a:ext uri="{FF2B5EF4-FFF2-40B4-BE49-F238E27FC236}">
                    <a16:creationId xmlns:a16="http://schemas.microsoft.com/office/drawing/2014/main" id="{1483FE55-D7FC-3CE9-6BD2-5F13D8AD6ABE}"/>
                  </a:ext>
                </a:extLst>
              </p:cNvPr>
              <p:cNvSpPr/>
              <p:nvPr/>
            </p:nvSpPr>
            <p:spPr>
              <a:xfrm flipH="1">
                <a:off x="1826803" y="3916082"/>
                <a:ext cx="115202" cy="230404"/>
              </a:xfrm>
              <a:custGeom>
                <a:avLst/>
                <a:gdLst>
                  <a:gd name="connsiteX0" fmla="*/ 0 w 230404"/>
                  <a:gd name="connsiteY0" fmla="*/ 115202 h 230404"/>
                  <a:gd name="connsiteX1" fmla="*/ 115202 w 230404"/>
                  <a:gd name="connsiteY1" fmla="*/ 0 h 230404"/>
                  <a:gd name="connsiteX2" fmla="*/ 230404 w 230404"/>
                  <a:gd name="connsiteY2" fmla="*/ 115202 h 230404"/>
                  <a:gd name="connsiteX3" fmla="*/ 115202 w 230404"/>
                  <a:gd name="connsiteY3" fmla="*/ 230404 h 230404"/>
                  <a:gd name="connsiteX4" fmla="*/ 0 w 230404"/>
                  <a:gd name="connsiteY4" fmla="*/ 115202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4" fmla="*/ 206642 w 230404"/>
                  <a:gd name="connsiteY4" fmla="*/ 91440 h 230404"/>
                  <a:gd name="connsiteX0" fmla="*/ 256264 w 371466"/>
                  <a:gd name="connsiteY0" fmla="*/ 0 h 230404"/>
                  <a:gd name="connsiteX1" fmla="*/ 371466 w 371466"/>
                  <a:gd name="connsiteY1" fmla="*/ 115202 h 230404"/>
                  <a:gd name="connsiteX2" fmla="*/ 256264 w 371466"/>
                  <a:gd name="connsiteY2" fmla="*/ 230404 h 230404"/>
                  <a:gd name="connsiteX3" fmla="*/ 141062 w 371466"/>
                  <a:gd name="connsiteY3" fmla="*/ 115202 h 230404"/>
                  <a:gd name="connsiteX4" fmla="*/ 57192 w 371466"/>
                  <a:gd name="connsiteY4" fmla="*/ 155734 h 230404"/>
                  <a:gd name="connsiteX0" fmla="*/ 115202 w 230404"/>
                  <a:gd name="connsiteY0" fmla="*/ 0 h 230404"/>
                  <a:gd name="connsiteX1" fmla="*/ 230404 w 230404"/>
                  <a:gd name="connsiteY1" fmla="*/ 115202 h 230404"/>
                  <a:gd name="connsiteX2" fmla="*/ 115202 w 230404"/>
                  <a:gd name="connsiteY2" fmla="*/ 230404 h 230404"/>
                  <a:gd name="connsiteX3" fmla="*/ 0 w 230404"/>
                  <a:gd name="connsiteY3" fmla="*/ 115202 h 230404"/>
                  <a:gd name="connsiteX0" fmla="*/ 0 w 115202"/>
                  <a:gd name="connsiteY0" fmla="*/ 0 h 230404"/>
                  <a:gd name="connsiteX1" fmla="*/ 115202 w 115202"/>
                  <a:gd name="connsiteY1" fmla="*/ 115202 h 230404"/>
                  <a:gd name="connsiteX2" fmla="*/ 0 w 115202"/>
                  <a:gd name="connsiteY2" fmla="*/ 230404 h 23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5202" h="230404">
                    <a:moveTo>
                      <a:pt x="0" y="0"/>
                    </a:moveTo>
                    <a:cubicBezTo>
                      <a:pt x="63624" y="0"/>
                      <a:pt x="115202" y="51578"/>
                      <a:pt x="115202" y="115202"/>
                    </a:cubicBezTo>
                    <a:cubicBezTo>
                      <a:pt x="115202" y="178826"/>
                      <a:pt x="63624" y="230404"/>
                      <a:pt x="0" y="230404"/>
                    </a:cubicBezTo>
                  </a:path>
                </a:pathLst>
              </a:custGeom>
              <a:noFill/>
              <a:ln w="1905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C0EC9606-448C-843D-9669-528979B4E2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43312" y="4145570"/>
                <a:ext cx="2914022" cy="916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D1712A2-EE8D-E0A2-B2C2-7796B6D316B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 flipV="1">
            <a:off x="6399204" y="2380715"/>
            <a:ext cx="5153592" cy="3479800"/>
          </a:xfrm>
          <a:custGeom>
            <a:avLst/>
            <a:gdLst>
              <a:gd name="connsiteX0" fmla="*/ 0 w 5153592"/>
              <a:gd name="connsiteY0" fmla="*/ 1739900 h 3479800"/>
              <a:gd name="connsiteX1" fmla="*/ 230414 w 5153592"/>
              <a:gd name="connsiteY1" fmla="*/ 3165475 h 3479800"/>
              <a:gd name="connsiteX2" fmla="*/ 230414 w 5153592"/>
              <a:gd name="connsiteY2" fmla="*/ 3290847 h 3479800"/>
              <a:gd name="connsiteX3" fmla="*/ 419367 w 5153592"/>
              <a:gd name="connsiteY3" fmla="*/ 3479800 h 3479800"/>
              <a:gd name="connsiteX4" fmla="*/ 4838433 w 5153592"/>
              <a:gd name="connsiteY4" fmla="*/ 3479800 h 3479800"/>
              <a:gd name="connsiteX5" fmla="*/ 5027386 w 5153592"/>
              <a:gd name="connsiteY5" fmla="*/ 3290847 h 3479800"/>
              <a:gd name="connsiteX6" fmla="*/ 5027386 w 5153592"/>
              <a:gd name="connsiteY6" fmla="*/ 2965450 h 3479800"/>
              <a:gd name="connsiteX7" fmla="*/ 5153592 w 5153592"/>
              <a:gd name="connsiteY7" fmla="*/ 1739900 h 3479800"/>
              <a:gd name="connsiteX8" fmla="*/ 5027386 w 5153592"/>
              <a:gd name="connsiteY8" fmla="*/ 514350 h 3479800"/>
              <a:gd name="connsiteX9" fmla="*/ 5027386 w 5153592"/>
              <a:gd name="connsiteY9" fmla="*/ 188953 h 3479800"/>
              <a:gd name="connsiteX10" fmla="*/ 4838433 w 5153592"/>
              <a:gd name="connsiteY10" fmla="*/ 0 h 3479800"/>
              <a:gd name="connsiteX11" fmla="*/ 419367 w 5153592"/>
              <a:gd name="connsiteY11" fmla="*/ 0 h 3479800"/>
              <a:gd name="connsiteX12" fmla="*/ 230414 w 5153592"/>
              <a:gd name="connsiteY12" fmla="*/ 188953 h 3479800"/>
              <a:gd name="connsiteX13" fmla="*/ 230414 w 5153592"/>
              <a:gd name="connsiteY13" fmla="*/ 314325 h 3479800"/>
              <a:gd name="connsiteX14" fmla="*/ 0 w 5153592"/>
              <a:gd name="connsiteY14" fmla="*/ 17399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53592" h="3479800">
                <a:moveTo>
                  <a:pt x="0" y="1739900"/>
                </a:moveTo>
                <a:cubicBezTo>
                  <a:pt x="127254" y="1739900"/>
                  <a:pt x="230414" y="2378153"/>
                  <a:pt x="230414" y="3165475"/>
                </a:cubicBezTo>
                <a:lnTo>
                  <a:pt x="230414" y="3290847"/>
                </a:lnTo>
                <a:cubicBezTo>
                  <a:pt x="230414" y="3395203"/>
                  <a:pt x="315011" y="3479800"/>
                  <a:pt x="419367" y="3479800"/>
                </a:cubicBezTo>
                <a:lnTo>
                  <a:pt x="4838433" y="3479800"/>
                </a:lnTo>
                <a:cubicBezTo>
                  <a:pt x="4942789" y="3479800"/>
                  <a:pt x="5027386" y="3395203"/>
                  <a:pt x="5027386" y="3290847"/>
                </a:cubicBezTo>
                <a:lnTo>
                  <a:pt x="5027386" y="2965450"/>
                </a:lnTo>
                <a:cubicBezTo>
                  <a:pt x="5027386" y="2352675"/>
                  <a:pt x="5153592" y="2352675"/>
                  <a:pt x="5153592" y="1739900"/>
                </a:cubicBezTo>
                <a:cubicBezTo>
                  <a:pt x="5153592" y="1127125"/>
                  <a:pt x="5027386" y="1127125"/>
                  <a:pt x="5027386" y="514350"/>
                </a:cubicBezTo>
                <a:lnTo>
                  <a:pt x="5027386" y="188953"/>
                </a:lnTo>
                <a:cubicBezTo>
                  <a:pt x="5027386" y="84597"/>
                  <a:pt x="4942789" y="0"/>
                  <a:pt x="4838433" y="0"/>
                </a:cubicBezTo>
                <a:lnTo>
                  <a:pt x="419367" y="0"/>
                </a:lnTo>
                <a:cubicBezTo>
                  <a:pt x="315011" y="0"/>
                  <a:pt x="230414" y="84597"/>
                  <a:pt x="230414" y="188953"/>
                </a:cubicBezTo>
                <a:lnTo>
                  <a:pt x="230414" y="314325"/>
                </a:lnTo>
                <a:cubicBezTo>
                  <a:pt x="230414" y="1101647"/>
                  <a:pt x="127254" y="1739900"/>
                  <a:pt x="0" y="1739900"/>
                </a:cubicBezTo>
                <a:close/>
              </a:path>
            </a:pathLst>
          </a:custGeom>
          <a:gradFill flip="none" rotWithShape="1">
            <a:gsLst>
              <a:gs pos="63000">
                <a:schemeClr val="accent1">
                  <a:lumMod val="75000"/>
                  <a:lumOff val="25000"/>
                </a:schemeClr>
              </a:gs>
              <a:gs pos="98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5" name="图片 54" descr="图片包含 游戏机, 物体, 灯, 灯光&#10;&#10;描述已自动生成">
            <a:extLst>
              <a:ext uri="{FF2B5EF4-FFF2-40B4-BE49-F238E27FC236}">
                <a16:creationId xmlns:a16="http://schemas.microsoft.com/office/drawing/2014/main" id="{6E8C33DD-6F57-903C-1566-0E13959F463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657" y="3363774"/>
            <a:ext cx="1019487" cy="1619014"/>
          </a:xfrm>
          <a:prstGeom prst="rect">
            <a:avLst/>
          </a:prstGeom>
        </p:spPr>
      </p:pic>
      <p:pic>
        <p:nvPicPr>
          <p:cNvPr id="44" name="图片 43" descr="卡通人物&#10;&#10;描述已自动生成">
            <a:extLst>
              <a:ext uri="{FF2B5EF4-FFF2-40B4-BE49-F238E27FC236}">
                <a16:creationId xmlns:a16="http://schemas.microsoft.com/office/drawing/2014/main" id="{1E38E05A-204B-9713-11B2-D291BE76808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70524" y="282024"/>
            <a:ext cx="8393365" cy="6293953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833BC6B-CACF-595A-36F6-B96019EE010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 flipH="1" flipV="1">
            <a:off x="668528" y="2380715"/>
            <a:ext cx="5153592" cy="3479800"/>
          </a:xfrm>
          <a:custGeom>
            <a:avLst/>
            <a:gdLst>
              <a:gd name="connsiteX0" fmla="*/ 0 w 5153592"/>
              <a:gd name="connsiteY0" fmla="*/ 1739900 h 3479800"/>
              <a:gd name="connsiteX1" fmla="*/ 230414 w 5153592"/>
              <a:gd name="connsiteY1" fmla="*/ 3165475 h 3479800"/>
              <a:gd name="connsiteX2" fmla="*/ 230414 w 5153592"/>
              <a:gd name="connsiteY2" fmla="*/ 3290847 h 3479800"/>
              <a:gd name="connsiteX3" fmla="*/ 419367 w 5153592"/>
              <a:gd name="connsiteY3" fmla="*/ 3479800 h 3479800"/>
              <a:gd name="connsiteX4" fmla="*/ 4838433 w 5153592"/>
              <a:gd name="connsiteY4" fmla="*/ 3479800 h 3479800"/>
              <a:gd name="connsiteX5" fmla="*/ 5027386 w 5153592"/>
              <a:gd name="connsiteY5" fmla="*/ 3290847 h 3479800"/>
              <a:gd name="connsiteX6" fmla="*/ 5027386 w 5153592"/>
              <a:gd name="connsiteY6" fmla="*/ 2965450 h 3479800"/>
              <a:gd name="connsiteX7" fmla="*/ 5153592 w 5153592"/>
              <a:gd name="connsiteY7" fmla="*/ 1739900 h 3479800"/>
              <a:gd name="connsiteX8" fmla="*/ 5027386 w 5153592"/>
              <a:gd name="connsiteY8" fmla="*/ 514350 h 3479800"/>
              <a:gd name="connsiteX9" fmla="*/ 5027386 w 5153592"/>
              <a:gd name="connsiteY9" fmla="*/ 188953 h 3479800"/>
              <a:gd name="connsiteX10" fmla="*/ 4838433 w 5153592"/>
              <a:gd name="connsiteY10" fmla="*/ 0 h 3479800"/>
              <a:gd name="connsiteX11" fmla="*/ 419367 w 5153592"/>
              <a:gd name="connsiteY11" fmla="*/ 0 h 3479800"/>
              <a:gd name="connsiteX12" fmla="*/ 230414 w 5153592"/>
              <a:gd name="connsiteY12" fmla="*/ 188953 h 3479800"/>
              <a:gd name="connsiteX13" fmla="*/ 230414 w 5153592"/>
              <a:gd name="connsiteY13" fmla="*/ 314325 h 3479800"/>
              <a:gd name="connsiteX14" fmla="*/ 0 w 5153592"/>
              <a:gd name="connsiteY14" fmla="*/ 17399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53592" h="3479800">
                <a:moveTo>
                  <a:pt x="0" y="1739900"/>
                </a:moveTo>
                <a:cubicBezTo>
                  <a:pt x="127254" y="1739900"/>
                  <a:pt x="230414" y="2378153"/>
                  <a:pt x="230414" y="3165475"/>
                </a:cubicBezTo>
                <a:lnTo>
                  <a:pt x="230414" y="3290847"/>
                </a:lnTo>
                <a:cubicBezTo>
                  <a:pt x="230414" y="3395203"/>
                  <a:pt x="315011" y="3479800"/>
                  <a:pt x="419367" y="3479800"/>
                </a:cubicBezTo>
                <a:lnTo>
                  <a:pt x="4838433" y="3479800"/>
                </a:lnTo>
                <a:cubicBezTo>
                  <a:pt x="4942789" y="3479800"/>
                  <a:pt x="5027386" y="3395203"/>
                  <a:pt x="5027386" y="3290847"/>
                </a:cubicBezTo>
                <a:lnTo>
                  <a:pt x="5027386" y="2965450"/>
                </a:lnTo>
                <a:cubicBezTo>
                  <a:pt x="5027386" y="2352675"/>
                  <a:pt x="5153592" y="2352675"/>
                  <a:pt x="5153592" y="1739900"/>
                </a:cubicBezTo>
                <a:cubicBezTo>
                  <a:pt x="5153592" y="1127125"/>
                  <a:pt x="5027386" y="1127125"/>
                  <a:pt x="5027386" y="514350"/>
                </a:cubicBezTo>
                <a:lnTo>
                  <a:pt x="5027386" y="188953"/>
                </a:lnTo>
                <a:cubicBezTo>
                  <a:pt x="5027386" y="84597"/>
                  <a:pt x="4942789" y="0"/>
                  <a:pt x="4838433" y="0"/>
                </a:cubicBezTo>
                <a:lnTo>
                  <a:pt x="419367" y="0"/>
                </a:lnTo>
                <a:cubicBezTo>
                  <a:pt x="315011" y="0"/>
                  <a:pt x="230414" y="84597"/>
                  <a:pt x="230414" y="188953"/>
                </a:cubicBezTo>
                <a:lnTo>
                  <a:pt x="230414" y="314325"/>
                </a:lnTo>
                <a:cubicBezTo>
                  <a:pt x="230414" y="1101647"/>
                  <a:pt x="127254" y="1739900"/>
                  <a:pt x="0" y="1739900"/>
                </a:cubicBezTo>
                <a:close/>
              </a:path>
            </a:pathLst>
          </a:custGeom>
          <a:gradFill flip="none" rotWithShape="1">
            <a:gsLst>
              <a:gs pos="63000">
                <a:schemeClr val="accent1">
                  <a:lumMod val="75000"/>
                  <a:lumOff val="25000"/>
                </a:schemeClr>
              </a:gs>
              <a:gs pos="98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7199F6-31A7-46DA-FA34-E716E6E15CDC}"/>
              </a:ext>
            </a:extLst>
          </p:cNvPr>
          <p:cNvSpPr txBox="1"/>
          <p:nvPr/>
        </p:nvSpPr>
        <p:spPr>
          <a:xfrm>
            <a:off x="1969163" y="3557411"/>
            <a:ext cx="2567342" cy="338554"/>
          </a:xfrm>
          <a:prstGeom prst="rect">
            <a:avLst/>
          </a:prstGeom>
          <a:noFill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algn="ctr">
              <a:spcBef>
                <a:spcPts val="0"/>
              </a:spcBef>
              <a:spcAft>
                <a:spcPts val="0"/>
              </a:spcAft>
              <a:defRPr sz="4400">
                <a:gradFill flip="none" rotWithShape="1">
                  <a:gsLst>
                    <a:gs pos="0">
                      <a:srgbClr val="00CDD7"/>
                    </a:gs>
                    <a:gs pos="100000">
                      <a:srgbClr val="027BFC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zh-CN" altLang="en-US" sz="2200" b="1" dirty="0">
                <a:solidFill>
                  <a:schemeClr val="bg1"/>
                </a:solidFill>
                <a:latin typeface="+mj-ea"/>
                <a:ea typeface="+mj-ea"/>
              </a:rPr>
              <a:t>各部门费用支持分布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38D5176-F7D3-0B2F-2779-4023AEC14C82}"/>
              </a:ext>
            </a:extLst>
          </p:cNvPr>
          <p:cNvGraphicFramePr/>
          <p:nvPr/>
        </p:nvGraphicFramePr>
        <p:xfrm>
          <a:off x="832214" y="4181098"/>
          <a:ext cx="4815840" cy="1750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7F150D0C-B1CF-2AA6-74FE-956F43A30A92}"/>
              </a:ext>
            </a:extLst>
          </p:cNvPr>
          <p:cNvSpPr txBox="1"/>
          <p:nvPr/>
        </p:nvSpPr>
        <p:spPr>
          <a:xfrm>
            <a:off x="4192091" y="3962264"/>
            <a:ext cx="1162050" cy="184666"/>
          </a:xfrm>
          <a:prstGeom prst="rect">
            <a:avLst/>
          </a:prstGeom>
          <a:noFill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algn="ctr">
              <a:spcBef>
                <a:spcPts val="0"/>
              </a:spcBef>
              <a:spcAft>
                <a:spcPts val="0"/>
              </a:spcAft>
              <a:defRPr sz="4400">
                <a:gradFill flip="none" rotWithShape="1">
                  <a:gsLst>
                    <a:gs pos="0">
                      <a:srgbClr val="00CDD7"/>
                    </a:gs>
                    <a:gs pos="100000">
                      <a:srgbClr val="027BFC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(</a:t>
            </a:r>
            <a:r>
              <a:rPr lang="zh-CN" altLang="en-US" sz="1200" dirty="0">
                <a:solidFill>
                  <a:schemeClr val="bg1"/>
                </a:solidFill>
              </a:rPr>
              <a:t>单位：万）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89E32691-477F-2DB7-A6BB-B1AF22C6BAB7}"/>
              </a:ext>
            </a:extLst>
          </p:cNvPr>
          <p:cNvGraphicFramePr/>
          <p:nvPr/>
        </p:nvGraphicFramePr>
        <p:xfrm>
          <a:off x="7162150" y="2858083"/>
          <a:ext cx="3903472" cy="3079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EC750A9-F5C0-0AFE-3C81-08CDCA945C52}"/>
              </a:ext>
            </a:extLst>
          </p:cNvPr>
          <p:cNvSpPr/>
          <p:nvPr/>
        </p:nvSpPr>
        <p:spPr>
          <a:xfrm>
            <a:off x="7652787" y="2473909"/>
            <a:ext cx="2951227" cy="517491"/>
          </a:xfrm>
          <a:custGeom>
            <a:avLst/>
            <a:gdLst>
              <a:gd name="connsiteX0" fmla="*/ 0 w 2560321"/>
              <a:gd name="connsiteY0" fmla="*/ 202653 h 517491"/>
              <a:gd name="connsiteX1" fmla="*/ 0 w 2560321"/>
              <a:gd name="connsiteY1" fmla="*/ 202654 h 517491"/>
              <a:gd name="connsiteX2" fmla="*/ 0 w 2560321"/>
              <a:gd name="connsiteY2" fmla="*/ 202654 h 517491"/>
              <a:gd name="connsiteX3" fmla="*/ 202654 w 2560321"/>
              <a:gd name="connsiteY3" fmla="*/ 0 h 517491"/>
              <a:gd name="connsiteX4" fmla="*/ 2357667 w 2560321"/>
              <a:gd name="connsiteY4" fmla="*/ 0 h 517491"/>
              <a:gd name="connsiteX5" fmla="*/ 2560321 w 2560321"/>
              <a:gd name="connsiteY5" fmla="*/ 202654 h 517491"/>
              <a:gd name="connsiteX6" fmla="*/ 2560320 w 2560321"/>
              <a:gd name="connsiteY6" fmla="*/ 202654 h 517491"/>
              <a:gd name="connsiteX7" fmla="*/ 2357666 w 2560321"/>
              <a:gd name="connsiteY7" fmla="*/ 405308 h 517491"/>
              <a:gd name="connsiteX8" fmla="*/ 1345227 w 2560321"/>
              <a:gd name="connsiteY8" fmla="*/ 405308 h 517491"/>
              <a:gd name="connsiteX9" fmla="*/ 1280161 w 2560321"/>
              <a:gd name="connsiteY9" fmla="*/ 517491 h 517491"/>
              <a:gd name="connsiteX10" fmla="*/ 1215094 w 2560321"/>
              <a:gd name="connsiteY10" fmla="*/ 405308 h 517491"/>
              <a:gd name="connsiteX11" fmla="*/ 202654 w 2560321"/>
              <a:gd name="connsiteY11" fmla="*/ 405307 h 517491"/>
              <a:gd name="connsiteX12" fmla="*/ 15926 w 2560321"/>
              <a:gd name="connsiteY12" fmla="*/ 281535 h 517491"/>
              <a:gd name="connsiteX13" fmla="*/ 0 w 2560321"/>
              <a:gd name="connsiteY13" fmla="*/ 202654 h 517491"/>
              <a:gd name="connsiteX14" fmla="*/ 15926 w 2560321"/>
              <a:gd name="connsiteY14" fmla="*/ 123772 h 517491"/>
              <a:gd name="connsiteX15" fmla="*/ 202654 w 2560321"/>
              <a:gd name="connsiteY15" fmla="*/ 0 h 51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60321" h="517491">
                <a:moveTo>
                  <a:pt x="0" y="202653"/>
                </a:moveTo>
                <a:lnTo>
                  <a:pt x="0" y="202654"/>
                </a:lnTo>
                <a:lnTo>
                  <a:pt x="0" y="202654"/>
                </a:lnTo>
                <a:close/>
                <a:moveTo>
                  <a:pt x="202654" y="0"/>
                </a:moveTo>
                <a:lnTo>
                  <a:pt x="2357667" y="0"/>
                </a:lnTo>
                <a:cubicBezTo>
                  <a:pt x="2469590" y="0"/>
                  <a:pt x="2560321" y="90731"/>
                  <a:pt x="2560321" y="202654"/>
                </a:cubicBezTo>
                <a:lnTo>
                  <a:pt x="2560320" y="202654"/>
                </a:lnTo>
                <a:cubicBezTo>
                  <a:pt x="2560320" y="314577"/>
                  <a:pt x="2469589" y="405308"/>
                  <a:pt x="2357666" y="405308"/>
                </a:cubicBezTo>
                <a:lnTo>
                  <a:pt x="1345227" y="405308"/>
                </a:lnTo>
                <a:lnTo>
                  <a:pt x="1280161" y="517491"/>
                </a:lnTo>
                <a:lnTo>
                  <a:pt x="1215094" y="405308"/>
                </a:lnTo>
                <a:lnTo>
                  <a:pt x="202654" y="405307"/>
                </a:lnTo>
                <a:cubicBezTo>
                  <a:pt x="118712" y="405307"/>
                  <a:pt x="46690" y="354271"/>
                  <a:pt x="15926" y="281535"/>
                </a:cubicBezTo>
                <a:lnTo>
                  <a:pt x="0" y="202654"/>
                </a:lnTo>
                <a:lnTo>
                  <a:pt x="15926" y="123772"/>
                </a:lnTo>
                <a:cubicBezTo>
                  <a:pt x="46690" y="51036"/>
                  <a:pt x="118712" y="0"/>
                  <a:pt x="202654" y="0"/>
                </a:cubicBezTo>
                <a:close/>
              </a:path>
            </a:pathLst>
          </a:custGeom>
          <a:gradFill flip="none" rotWithShape="1">
            <a:gsLst>
              <a:gs pos="63000">
                <a:schemeClr val="accent1">
                  <a:lumMod val="75000"/>
                  <a:lumOff val="25000"/>
                </a:schemeClr>
              </a:gs>
              <a:gs pos="98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46D0CB-29A3-A3D4-935A-9653425F0964}"/>
              </a:ext>
            </a:extLst>
          </p:cNvPr>
          <p:cNvSpPr txBox="1"/>
          <p:nvPr/>
        </p:nvSpPr>
        <p:spPr>
          <a:xfrm>
            <a:off x="7809230" y="2520710"/>
            <a:ext cx="2638341" cy="307777"/>
          </a:xfrm>
          <a:prstGeom prst="rect">
            <a:avLst/>
          </a:prstGeom>
          <a:noFill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algn="ctr">
              <a:spcBef>
                <a:spcPts val="0"/>
              </a:spcBef>
              <a:spcAft>
                <a:spcPts val="0"/>
              </a:spcAft>
              <a:defRPr sz="4400">
                <a:gradFill flip="none" rotWithShape="1">
                  <a:gsLst>
                    <a:gs pos="0">
                      <a:srgbClr val="00CDD7"/>
                    </a:gs>
                    <a:gs pos="100000">
                      <a:srgbClr val="027BFC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活动各项费用支出占比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18C8943-D124-E66B-A752-DF29BC1792B0}"/>
              </a:ext>
            </a:extLst>
          </p:cNvPr>
          <p:cNvSpPr/>
          <p:nvPr/>
        </p:nvSpPr>
        <p:spPr>
          <a:xfrm>
            <a:off x="1241955" y="2565945"/>
            <a:ext cx="2951227" cy="790496"/>
          </a:xfrm>
          <a:custGeom>
            <a:avLst/>
            <a:gdLst>
              <a:gd name="connsiteX0" fmla="*/ 0 w 2560321"/>
              <a:gd name="connsiteY0" fmla="*/ 202653 h 517491"/>
              <a:gd name="connsiteX1" fmla="*/ 0 w 2560321"/>
              <a:gd name="connsiteY1" fmla="*/ 202654 h 517491"/>
              <a:gd name="connsiteX2" fmla="*/ 0 w 2560321"/>
              <a:gd name="connsiteY2" fmla="*/ 202654 h 517491"/>
              <a:gd name="connsiteX3" fmla="*/ 202654 w 2560321"/>
              <a:gd name="connsiteY3" fmla="*/ 0 h 517491"/>
              <a:gd name="connsiteX4" fmla="*/ 2357667 w 2560321"/>
              <a:gd name="connsiteY4" fmla="*/ 0 h 517491"/>
              <a:gd name="connsiteX5" fmla="*/ 2560321 w 2560321"/>
              <a:gd name="connsiteY5" fmla="*/ 202654 h 517491"/>
              <a:gd name="connsiteX6" fmla="*/ 2560320 w 2560321"/>
              <a:gd name="connsiteY6" fmla="*/ 202654 h 517491"/>
              <a:gd name="connsiteX7" fmla="*/ 2357666 w 2560321"/>
              <a:gd name="connsiteY7" fmla="*/ 405308 h 517491"/>
              <a:gd name="connsiteX8" fmla="*/ 1345227 w 2560321"/>
              <a:gd name="connsiteY8" fmla="*/ 405308 h 517491"/>
              <a:gd name="connsiteX9" fmla="*/ 1280161 w 2560321"/>
              <a:gd name="connsiteY9" fmla="*/ 517491 h 517491"/>
              <a:gd name="connsiteX10" fmla="*/ 1215094 w 2560321"/>
              <a:gd name="connsiteY10" fmla="*/ 405308 h 517491"/>
              <a:gd name="connsiteX11" fmla="*/ 202654 w 2560321"/>
              <a:gd name="connsiteY11" fmla="*/ 405307 h 517491"/>
              <a:gd name="connsiteX12" fmla="*/ 15926 w 2560321"/>
              <a:gd name="connsiteY12" fmla="*/ 281535 h 517491"/>
              <a:gd name="connsiteX13" fmla="*/ 0 w 2560321"/>
              <a:gd name="connsiteY13" fmla="*/ 202654 h 517491"/>
              <a:gd name="connsiteX14" fmla="*/ 15926 w 2560321"/>
              <a:gd name="connsiteY14" fmla="*/ 123772 h 517491"/>
              <a:gd name="connsiteX15" fmla="*/ 202654 w 2560321"/>
              <a:gd name="connsiteY15" fmla="*/ 0 h 51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60321" h="517491">
                <a:moveTo>
                  <a:pt x="0" y="202653"/>
                </a:moveTo>
                <a:lnTo>
                  <a:pt x="0" y="202654"/>
                </a:lnTo>
                <a:lnTo>
                  <a:pt x="0" y="202654"/>
                </a:lnTo>
                <a:close/>
                <a:moveTo>
                  <a:pt x="202654" y="0"/>
                </a:moveTo>
                <a:lnTo>
                  <a:pt x="2357667" y="0"/>
                </a:lnTo>
                <a:cubicBezTo>
                  <a:pt x="2469590" y="0"/>
                  <a:pt x="2560321" y="90731"/>
                  <a:pt x="2560321" y="202654"/>
                </a:cubicBezTo>
                <a:lnTo>
                  <a:pt x="2560320" y="202654"/>
                </a:lnTo>
                <a:cubicBezTo>
                  <a:pt x="2560320" y="314577"/>
                  <a:pt x="2469589" y="405308"/>
                  <a:pt x="2357666" y="405308"/>
                </a:cubicBezTo>
                <a:lnTo>
                  <a:pt x="1345227" y="405308"/>
                </a:lnTo>
                <a:lnTo>
                  <a:pt x="1280161" y="517491"/>
                </a:lnTo>
                <a:lnTo>
                  <a:pt x="1215094" y="405308"/>
                </a:lnTo>
                <a:lnTo>
                  <a:pt x="202654" y="405307"/>
                </a:lnTo>
                <a:cubicBezTo>
                  <a:pt x="118712" y="405307"/>
                  <a:pt x="46690" y="354271"/>
                  <a:pt x="15926" y="281535"/>
                </a:cubicBezTo>
                <a:lnTo>
                  <a:pt x="0" y="202654"/>
                </a:lnTo>
                <a:lnTo>
                  <a:pt x="15926" y="123772"/>
                </a:lnTo>
                <a:cubicBezTo>
                  <a:pt x="46690" y="51036"/>
                  <a:pt x="118712" y="0"/>
                  <a:pt x="202654" y="0"/>
                </a:cubicBezTo>
                <a:close/>
              </a:path>
            </a:pathLst>
          </a:custGeom>
          <a:gradFill flip="none" rotWithShape="1">
            <a:gsLst>
              <a:gs pos="63000">
                <a:schemeClr val="accent1">
                  <a:lumMod val="75000"/>
                  <a:lumOff val="25000"/>
                </a:schemeClr>
              </a:gs>
              <a:gs pos="98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15875" cap="flat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8000">
                  <a:schemeClr val="accent3">
                    <a:lumMod val="60000"/>
                    <a:lumOff val="40000"/>
                  </a:schemeClr>
                </a:gs>
                <a:gs pos="77876">
                  <a:schemeClr val="accent3">
                    <a:lumMod val="20000"/>
                    <a:lumOff val="80000"/>
                  </a:schemeClr>
                </a:gs>
                <a:gs pos="61062">
                  <a:schemeClr val="accent3">
                    <a:lumMod val="60000"/>
                    <a:lumOff val="40000"/>
                  </a:schemeClr>
                </a:gs>
                <a:gs pos="41593">
                  <a:schemeClr val="accent3">
                    <a:lumMod val="20000"/>
                    <a:lumOff val="80000"/>
                  </a:schemeClr>
                </a:gs>
                <a:gs pos="23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3A60200-C758-C075-7752-AD28EF17AB77}"/>
              </a:ext>
            </a:extLst>
          </p:cNvPr>
          <p:cNvGrpSpPr/>
          <p:nvPr/>
        </p:nvGrpSpPr>
        <p:grpSpPr>
          <a:xfrm>
            <a:off x="4367837" y="1141137"/>
            <a:ext cx="3456325" cy="1041647"/>
            <a:chOff x="4126289" y="1394458"/>
            <a:chExt cx="3456325" cy="1041647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93F1BD9-FFCE-8D16-5E66-E6B9ED534986}"/>
                </a:ext>
              </a:extLst>
            </p:cNvPr>
            <p:cNvSpPr/>
            <p:nvPr/>
          </p:nvSpPr>
          <p:spPr>
            <a:xfrm>
              <a:off x="4126289" y="1394458"/>
              <a:ext cx="3456325" cy="1041647"/>
            </a:xfrm>
            <a:custGeom>
              <a:avLst/>
              <a:gdLst>
                <a:gd name="connsiteX0" fmla="*/ 5679448 w 6743474"/>
                <a:gd name="connsiteY0" fmla="*/ 0 h 2032308"/>
                <a:gd name="connsiteX1" fmla="*/ 6222282 w 6743474"/>
                <a:gd name="connsiteY1" fmla="*/ 288622 h 2032308"/>
                <a:gd name="connsiteX2" fmla="*/ 6255116 w 6743474"/>
                <a:gd name="connsiteY2" fmla="*/ 349115 h 2032308"/>
                <a:gd name="connsiteX3" fmla="*/ 6343653 w 6743474"/>
                <a:gd name="connsiteY3" fmla="*/ 376599 h 2032308"/>
                <a:gd name="connsiteX4" fmla="*/ 6743474 w 6743474"/>
                <a:gd name="connsiteY4" fmla="*/ 979789 h 2032308"/>
                <a:gd name="connsiteX5" fmla="*/ 6343653 w 6743474"/>
                <a:gd name="connsiteY5" fmla="*/ 1582980 h 2032308"/>
                <a:gd name="connsiteX6" fmla="*/ 6241052 w 6743474"/>
                <a:gd name="connsiteY6" fmla="*/ 1614828 h 2032308"/>
                <a:gd name="connsiteX7" fmla="*/ 6222282 w 6743474"/>
                <a:gd name="connsiteY7" fmla="*/ 1649411 h 2032308"/>
                <a:gd name="connsiteX8" fmla="*/ 5679448 w 6743474"/>
                <a:gd name="connsiteY8" fmla="*/ 1938033 h 2032308"/>
                <a:gd name="connsiteX9" fmla="*/ 5136614 w 6743474"/>
                <a:gd name="connsiteY9" fmla="*/ 1649411 h 2032308"/>
                <a:gd name="connsiteX10" fmla="*/ 5126152 w 6743474"/>
                <a:gd name="connsiteY10" fmla="*/ 1630134 h 2032308"/>
                <a:gd name="connsiteX11" fmla="*/ 5120409 w 6743474"/>
                <a:gd name="connsiteY11" fmla="*/ 1631917 h 2032308"/>
                <a:gd name="connsiteX12" fmla="*/ 5101639 w 6743474"/>
                <a:gd name="connsiteY12" fmla="*/ 1666500 h 2032308"/>
                <a:gd name="connsiteX13" fmla="*/ 4558805 w 6743474"/>
                <a:gd name="connsiteY13" fmla="*/ 1955122 h 2032308"/>
                <a:gd name="connsiteX14" fmla="*/ 4015971 w 6743474"/>
                <a:gd name="connsiteY14" fmla="*/ 1666500 h 2032308"/>
                <a:gd name="connsiteX15" fmla="*/ 4005813 w 6743474"/>
                <a:gd name="connsiteY15" fmla="*/ 1647784 h 2032308"/>
                <a:gd name="connsiteX16" fmla="*/ 4002519 w 6743474"/>
                <a:gd name="connsiteY16" fmla="*/ 1648806 h 2032308"/>
                <a:gd name="connsiteX17" fmla="*/ 3983749 w 6743474"/>
                <a:gd name="connsiteY17" fmla="*/ 1683389 h 2032308"/>
                <a:gd name="connsiteX18" fmla="*/ 3440915 w 6743474"/>
                <a:gd name="connsiteY18" fmla="*/ 1972011 h 2032308"/>
                <a:gd name="connsiteX19" fmla="*/ 2898081 w 6743474"/>
                <a:gd name="connsiteY19" fmla="*/ 1683389 h 2032308"/>
                <a:gd name="connsiteX20" fmla="*/ 2888186 w 6743474"/>
                <a:gd name="connsiteY20" fmla="*/ 1665157 h 2032308"/>
                <a:gd name="connsiteX21" fmla="*/ 2854002 w 6743474"/>
                <a:gd name="connsiteY21" fmla="*/ 1675768 h 2032308"/>
                <a:gd name="connsiteX22" fmla="*/ 2835232 w 6743474"/>
                <a:gd name="connsiteY22" fmla="*/ 1710351 h 2032308"/>
                <a:gd name="connsiteX23" fmla="*/ 2292398 w 6743474"/>
                <a:gd name="connsiteY23" fmla="*/ 1998973 h 2032308"/>
                <a:gd name="connsiteX24" fmla="*/ 1749564 w 6743474"/>
                <a:gd name="connsiteY24" fmla="*/ 1710351 h 2032308"/>
                <a:gd name="connsiteX25" fmla="*/ 1738610 w 6743474"/>
                <a:gd name="connsiteY25" fmla="*/ 1690169 h 2032308"/>
                <a:gd name="connsiteX26" fmla="*/ 1677611 w 6743474"/>
                <a:gd name="connsiteY26" fmla="*/ 1709103 h 2032308"/>
                <a:gd name="connsiteX27" fmla="*/ 1658841 w 6743474"/>
                <a:gd name="connsiteY27" fmla="*/ 1743686 h 2032308"/>
                <a:gd name="connsiteX28" fmla="*/ 1116007 w 6743474"/>
                <a:gd name="connsiteY28" fmla="*/ 2032308 h 2032308"/>
                <a:gd name="connsiteX29" fmla="*/ 573173 w 6743474"/>
                <a:gd name="connsiteY29" fmla="*/ 1743686 h 2032308"/>
                <a:gd name="connsiteX30" fmla="*/ 559853 w 6743474"/>
                <a:gd name="connsiteY30" fmla="*/ 1719144 h 2032308"/>
                <a:gd name="connsiteX31" fmla="*/ 522703 w 6743474"/>
                <a:gd name="connsiteY31" fmla="*/ 1715399 h 2032308"/>
                <a:gd name="connsiteX32" fmla="*/ 0 w 6743474"/>
                <a:gd name="connsiteY32" fmla="*/ 1074064 h 2032308"/>
                <a:gd name="connsiteX33" fmla="*/ 522703 w 6743474"/>
                <a:gd name="connsiteY33" fmla="*/ 432729 h 2032308"/>
                <a:gd name="connsiteX34" fmla="*/ 547482 w 6743474"/>
                <a:gd name="connsiteY34" fmla="*/ 430231 h 2032308"/>
                <a:gd name="connsiteX35" fmla="*/ 573173 w 6743474"/>
                <a:gd name="connsiteY35" fmla="*/ 382897 h 2032308"/>
                <a:gd name="connsiteX36" fmla="*/ 1116007 w 6743474"/>
                <a:gd name="connsiteY36" fmla="*/ 94275 h 2032308"/>
                <a:gd name="connsiteX37" fmla="*/ 1658841 w 6743474"/>
                <a:gd name="connsiteY37" fmla="*/ 382897 h 2032308"/>
                <a:gd name="connsiteX38" fmla="*/ 1672140 w 6743474"/>
                <a:gd name="connsiteY38" fmla="*/ 407399 h 2032308"/>
                <a:gd name="connsiteX39" fmla="*/ 1699094 w 6743474"/>
                <a:gd name="connsiteY39" fmla="*/ 399394 h 2032308"/>
                <a:gd name="connsiteX40" fmla="*/ 1723873 w 6743474"/>
                <a:gd name="connsiteY40" fmla="*/ 396896 h 2032308"/>
                <a:gd name="connsiteX41" fmla="*/ 1749564 w 6743474"/>
                <a:gd name="connsiteY41" fmla="*/ 349562 h 2032308"/>
                <a:gd name="connsiteX42" fmla="*/ 2292398 w 6743474"/>
                <a:gd name="connsiteY42" fmla="*/ 60940 h 2032308"/>
                <a:gd name="connsiteX43" fmla="*/ 2835232 w 6743474"/>
                <a:gd name="connsiteY43" fmla="*/ 349562 h 2032308"/>
                <a:gd name="connsiteX44" fmla="*/ 2847644 w 6743474"/>
                <a:gd name="connsiteY44" fmla="*/ 372429 h 2032308"/>
                <a:gd name="connsiteX45" fmla="*/ 2872390 w 6743474"/>
                <a:gd name="connsiteY45" fmla="*/ 369934 h 2032308"/>
                <a:gd name="connsiteX46" fmla="*/ 2898081 w 6743474"/>
                <a:gd name="connsiteY46" fmla="*/ 322600 h 2032308"/>
                <a:gd name="connsiteX47" fmla="*/ 3440915 w 6743474"/>
                <a:gd name="connsiteY47" fmla="*/ 33978 h 2032308"/>
                <a:gd name="connsiteX48" fmla="*/ 3983749 w 6743474"/>
                <a:gd name="connsiteY48" fmla="*/ 322600 h 2032308"/>
                <a:gd name="connsiteX49" fmla="*/ 3995277 w 6743474"/>
                <a:gd name="connsiteY49" fmla="*/ 343839 h 2032308"/>
                <a:gd name="connsiteX50" fmla="*/ 4015971 w 6743474"/>
                <a:gd name="connsiteY50" fmla="*/ 305711 h 2032308"/>
                <a:gd name="connsiteX51" fmla="*/ 4558805 w 6743474"/>
                <a:gd name="connsiteY51" fmla="*/ 17089 h 2032308"/>
                <a:gd name="connsiteX52" fmla="*/ 5101639 w 6743474"/>
                <a:gd name="connsiteY52" fmla="*/ 305711 h 2032308"/>
                <a:gd name="connsiteX53" fmla="*/ 5114489 w 6743474"/>
                <a:gd name="connsiteY53" fmla="*/ 329386 h 2032308"/>
                <a:gd name="connsiteX54" fmla="*/ 5136614 w 6743474"/>
                <a:gd name="connsiteY54" fmla="*/ 288622 h 2032308"/>
                <a:gd name="connsiteX55" fmla="*/ 5679448 w 6743474"/>
                <a:gd name="connsiteY55" fmla="*/ 0 h 203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743474" h="2032308">
                  <a:moveTo>
                    <a:pt x="5679448" y="0"/>
                  </a:moveTo>
                  <a:cubicBezTo>
                    <a:pt x="5905414" y="0"/>
                    <a:pt x="6104639" y="114488"/>
                    <a:pt x="6222282" y="288622"/>
                  </a:cubicBezTo>
                  <a:lnTo>
                    <a:pt x="6255116" y="349115"/>
                  </a:lnTo>
                  <a:lnTo>
                    <a:pt x="6343653" y="376599"/>
                  </a:lnTo>
                  <a:cubicBezTo>
                    <a:pt x="6578611" y="475977"/>
                    <a:pt x="6743474" y="708630"/>
                    <a:pt x="6743474" y="979789"/>
                  </a:cubicBezTo>
                  <a:cubicBezTo>
                    <a:pt x="6743474" y="1250948"/>
                    <a:pt x="6578611" y="1483601"/>
                    <a:pt x="6343653" y="1582980"/>
                  </a:cubicBezTo>
                  <a:lnTo>
                    <a:pt x="6241052" y="1614828"/>
                  </a:lnTo>
                  <a:lnTo>
                    <a:pt x="6222282" y="1649411"/>
                  </a:lnTo>
                  <a:cubicBezTo>
                    <a:pt x="6104639" y="1823545"/>
                    <a:pt x="5905414" y="1938033"/>
                    <a:pt x="5679448" y="1938033"/>
                  </a:cubicBezTo>
                  <a:cubicBezTo>
                    <a:pt x="5453482" y="1938033"/>
                    <a:pt x="5254257" y="1823545"/>
                    <a:pt x="5136614" y="1649411"/>
                  </a:cubicBezTo>
                  <a:lnTo>
                    <a:pt x="5126152" y="1630134"/>
                  </a:lnTo>
                  <a:lnTo>
                    <a:pt x="5120409" y="1631917"/>
                  </a:lnTo>
                  <a:lnTo>
                    <a:pt x="5101639" y="1666500"/>
                  </a:lnTo>
                  <a:cubicBezTo>
                    <a:pt x="4983996" y="1840634"/>
                    <a:pt x="4784771" y="1955122"/>
                    <a:pt x="4558805" y="1955122"/>
                  </a:cubicBezTo>
                  <a:cubicBezTo>
                    <a:pt x="4332839" y="1955122"/>
                    <a:pt x="4133614" y="1840634"/>
                    <a:pt x="4015971" y="1666500"/>
                  </a:cubicBezTo>
                  <a:lnTo>
                    <a:pt x="4005813" y="1647784"/>
                  </a:lnTo>
                  <a:lnTo>
                    <a:pt x="4002519" y="1648806"/>
                  </a:lnTo>
                  <a:lnTo>
                    <a:pt x="3983749" y="1683389"/>
                  </a:lnTo>
                  <a:cubicBezTo>
                    <a:pt x="3866106" y="1857523"/>
                    <a:pt x="3666881" y="1972011"/>
                    <a:pt x="3440915" y="1972011"/>
                  </a:cubicBezTo>
                  <a:cubicBezTo>
                    <a:pt x="3214949" y="1972011"/>
                    <a:pt x="3015724" y="1857523"/>
                    <a:pt x="2898081" y="1683389"/>
                  </a:cubicBezTo>
                  <a:lnTo>
                    <a:pt x="2888186" y="1665157"/>
                  </a:lnTo>
                  <a:lnTo>
                    <a:pt x="2854002" y="1675768"/>
                  </a:lnTo>
                  <a:lnTo>
                    <a:pt x="2835232" y="1710351"/>
                  </a:lnTo>
                  <a:cubicBezTo>
                    <a:pt x="2717589" y="1884485"/>
                    <a:pt x="2518364" y="1998973"/>
                    <a:pt x="2292398" y="1998973"/>
                  </a:cubicBezTo>
                  <a:cubicBezTo>
                    <a:pt x="2066432" y="1998973"/>
                    <a:pt x="1867207" y="1884485"/>
                    <a:pt x="1749564" y="1710351"/>
                  </a:cubicBezTo>
                  <a:lnTo>
                    <a:pt x="1738610" y="1690169"/>
                  </a:lnTo>
                  <a:lnTo>
                    <a:pt x="1677611" y="1709103"/>
                  </a:lnTo>
                  <a:lnTo>
                    <a:pt x="1658841" y="1743686"/>
                  </a:lnTo>
                  <a:cubicBezTo>
                    <a:pt x="1541198" y="1917820"/>
                    <a:pt x="1341973" y="2032308"/>
                    <a:pt x="1116007" y="2032308"/>
                  </a:cubicBezTo>
                  <a:cubicBezTo>
                    <a:pt x="890041" y="2032308"/>
                    <a:pt x="690816" y="1917820"/>
                    <a:pt x="573173" y="1743686"/>
                  </a:cubicBezTo>
                  <a:lnTo>
                    <a:pt x="559853" y="1719144"/>
                  </a:lnTo>
                  <a:lnTo>
                    <a:pt x="522703" y="1715399"/>
                  </a:lnTo>
                  <a:cubicBezTo>
                    <a:pt x="224397" y="1654357"/>
                    <a:pt x="0" y="1390416"/>
                    <a:pt x="0" y="1074064"/>
                  </a:cubicBezTo>
                  <a:cubicBezTo>
                    <a:pt x="0" y="757712"/>
                    <a:pt x="224397" y="493771"/>
                    <a:pt x="522703" y="432729"/>
                  </a:cubicBezTo>
                  <a:lnTo>
                    <a:pt x="547482" y="430231"/>
                  </a:lnTo>
                  <a:lnTo>
                    <a:pt x="573173" y="382897"/>
                  </a:lnTo>
                  <a:cubicBezTo>
                    <a:pt x="690816" y="208763"/>
                    <a:pt x="890041" y="94275"/>
                    <a:pt x="1116007" y="94275"/>
                  </a:cubicBezTo>
                  <a:cubicBezTo>
                    <a:pt x="1341973" y="94275"/>
                    <a:pt x="1541198" y="208763"/>
                    <a:pt x="1658841" y="382897"/>
                  </a:cubicBezTo>
                  <a:lnTo>
                    <a:pt x="1672140" y="407399"/>
                  </a:lnTo>
                  <a:lnTo>
                    <a:pt x="1699094" y="399394"/>
                  </a:lnTo>
                  <a:lnTo>
                    <a:pt x="1723873" y="396896"/>
                  </a:lnTo>
                  <a:lnTo>
                    <a:pt x="1749564" y="349562"/>
                  </a:lnTo>
                  <a:cubicBezTo>
                    <a:pt x="1867207" y="175428"/>
                    <a:pt x="2066432" y="60940"/>
                    <a:pt x="2292398" y="60940"/>
                  </a:cubicBezTo>
                  <a:cubicBezTo>
                    <a:pt x="2518364" y="60940"/>
                    <a:pt x="2717589" y="175428"/>
                    <a:pt x="2835232" y="349562"/>
                  </a:cubicBezTo>
                  <a:lnTo>
                    <a:pt x="2847644" y="372429"/>
                  </a:lnTo>
                  <a:lnTo>
                    <a:pt x="2872390" y="369934"/>
                  </a:lnTo>
                  <a:lnTo>
                    <a:pt x="2898081" y="322600"/>
                  </a:lnTo>
                  <a:cubicBezTo>
                    <a:pt x="3015724" y="148466"/>
                    <a:pt x="3214949" y="33978"/>
                    <a:pt x="3440915" y="33978"/>
                  </a:cubicBezTo>
                  <a:cubicBezTo>
                    <a:pt x="3666881" y="33978"/>
                    <a:pt x="3866106" y="148466"/>
                    <a:pt x="3983749" y="322600"/>
                  </a:cubicBezTo>
                  <a:lnTo>
                    <a:pt x="3995277" y="343839"/>
                  </a:lnTo>
                  <a:lnTo>
                    <a:pt x="4015971" y="305711"/>
                  </a:lnTo>
                  <a:cubicBezTo>
                    <a:pt x="4133614" y="131577"/>
                    <a:pt x="4332839" y="17089"/>
                    <a:pt x="4558805" y="17089"/>
                  </a:cubicBezTo>
                  <a:cubicBezTo>
                    <a:pt x="4784771" y="17089"/>
                    <a:pt x="4983996" y="131577"/>
                    <a:pt x="5101639" y="305711"/>
                  </a:cubicBezTo>
                  <a:lnTo>
                    <a:pt x="5114489" y="329386"/>
                  </a:lnTo>
                  <a:lnTo>
                    <a:pt x="5136614" y="288622"/>
                  </a:lnTo>
                  <a:cubicBezTo>
                    <a:pt x="5254257" y="114488"/>
                    <a:pt x="5453482" y="0"/>
                    <a:pt x="5679448" y="0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chemeClr val="accent1">
                    <a:lumMod val="75000"/>
                    <a:lumOff val="25000"/>
                  </a:schemeClr>
                </a:gs>
                <a:gs pos="98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8000">
                    <a:schemeClr val="accent3">
                      <a:lumMod val="60000"/>
                      <a:lumOff val="40000"/>
                    </a:schemeClr>
                  </a:gs>
                  <a:gs pos="77876">
                    <a:schemeClr val="accent3">
                      <a:lumMod val="20000"/>
                      <a:lumOff val="80000"/>
                    </a:schemeClr>
                  </a:gs>
                  <a:gs pos="61062">
                    <a:schemeClr val="accent3">
                      <a:lumMod val="60000"/>
                      <a:lumOff val="40000"/>
                    </a:schemeClr>
                  </a:gs>
                  <a:gs pos="41593">
                    <a:schemeClr val="accent3">
                      <a:lumMod val="20000"/>
                      <a:lumOff val="80000"/>
                    </a:schemeClr>
                  </a:gs>
                  <a:gs pos="23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24BC79F1-A732-D485-DABE-C73660926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363676" y="1627384"/>
              <a:ext cx="590948" cy="575795"/>
            </a:xfrm>
            <a:prstGeom prst="rect">
              <a:avLst/>
            </a:prstGeom>
            <a:effectLst>
              <a:outerShdw blurRad="63500" sx="102000" sy="102000" algn="ctr" rotWithShape="0">
                <a:schemeClr val="accent3">
                  <a:lumMod val="20000"/>
                  <a:lumOff val="80000"/>
                  <a:alpha val="40000"/>
                </a:schemeClr>
              </a:outerShdw>
            </a:effectLst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EDBF3C18-93C1-1094-0B68-3D283A461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837979" y="1627384"/>
              <a:ext cx="590948" cy="575795"/>
            </a:xfrm>
            <a:prstGeom prst="rect">
              <a:avLst/>
            </a:prstGeom>
            <a:effectLst>
              <a:outerShdw blurRad="63500" sx="102000" sy="102000" algn="ctr" rotWithShape="0">
                <a:schemeClr val="accent3">
                  <a:lumMod val="20000"/>
                  <a:lumOff val="80000"/>
                  <a:alpha val="40000"/>
                </a:schemeClr>
              </a:outerShdw>
            </a:effectLst>
          </p:spPr>
        </p:pic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BC2421CF-4634-896B-0798-DE4CA510DD5F}"/>
              </a:ext>
            </a:extLst>
          </p:cNvPr>
          <p:cNvSpPr txBox="1"/>
          <p:nvPr/>
        </p:nvSpPr>
        <p:spPr>
          <a:xfrm>
            <a:off x="4651102" y="1446516"/>
            <a:ext cx="2973228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费用预算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0E522DC-CEAD-6E4D-F327-8C13A5F9124E}"/>
              </a:ext>
            </a:extLst>
          </p:cNvPr>
          <p:cNvSpPr txBox="1"/>
          <p:nvPr/>
        </p:nvSpPr>
        <p:spPr>
          <a:xfrm>
            <a:off x="1449544" y="2734063"/>
            <a:ext cx="2567342" cy="307777"/>
          </a:xfrm>
          <a:prstGeom prst="rect">
            <a:avLst/>
          </a:prstGeom>
          <a:noFill/>
        </p:spPr>
        <p:txBody>
          <a:bodyPr wrap="square" lIns="0" tIns="0" rIns="0" bIns="0" numCol="1" anchor="ctr">
            <a:noAutofit/>
          </a:bodyPr>
          <a:lstStyle>
            <a:defPPr>
              <a:defRPr lang="en-US"/>
            </a:defPPr>
            <a:lvl1pPr algn="ctr">
              <a:spcBef>
                <a:spcPts val="0"/>
              </a:spcBef>
              <a:spcAft>
                <a:spcPts val="0"/>
              </a:spcAft>
              <a:defRPr sz="4400">
                <a:gradFill flip="none" rotWithShape="1">
                  <a:gsLst>
                    <a:gs pos="0">
                      <a:srgbClr val="00CDD7"/>
                    </a:gs>
                    <a:gs pos="100000">
                      <a:srgbClr val="027BFC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zh-CN" altLang="en-US" sz="2000" b="1" i="1" dirty="0">
                <a:solidFill>
                  <a:schemeClr val="bg1"/>
                </a:solidFill>
                <a:latin typeface="+mj-ea"/>
                <a:ea typeface="+mj-ea"/>
              </a:rPr>
              <a:t>费用总投入：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B5429A-8CF1-C322-C6DC-2FEB7D70980D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筹备工作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FD67A55-F90A-F150-DC75-1CF0697F3BD0}"/>
              </a:ext>
            </a:extLst>
          </p:cNvPr>
          <p:cNvSpPr txBox="1"/>
          <p:nvPr/>
        </p:nvSpPr>
        <p:spPr>
          <a:xfrm>
            <a:off x="2903757" y="2517055"/>
            <a:ext cx="686085" cy="738664"/>
          </a:xfrm>
          <a:prstGeom prst="rect">
            <a:avLst/>
          </a:prstGeom>
          <a:noFill/>
        </p:spPr>
        <p:txBody>
          <a:bodyPr wrap="none" lIns="0" tIns="0" rIns="0" bIns="0" numCol="1" anchor="ctr">
            <a:noAutofit/>
          </a:bodyPr>
          <a:lstStyle>
            <a:defPPr>
              <a:defRPr lang="en-US"/>
            </a:defPPr>
            <a:lvl1pPr algn="ctr">
              <a:spcBef>
                <a:spcPts val="0"/>
              </a:spcBef>
              <a:spcAft>
                <a:spcPts val="0"/>
              </a:spcAft>
              <a:defRPr sz="4400">
                <a:gradFill flip="none" rotWithShape="1">
                  <a:gsLst>
                    <a:gs pos="0">
                      <a:srgbClr val="00CDD7"/>
                    </a:gs>
                    <a:gs pos="100000">
                      <a:srgbClr val="027BFC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en-US" altLang="zh-CN" sz="4800" b="1" i="1" dirty="0">
                <a:gradFill>
                  <a:gsLst>
                    <a:gs pos="15000">
                      <a:schemeClr val="accent3">
                        <a:lumMod val="60000"/>
                        <a:lumOff val="40000"/>
                      </a:schemeClr>
                    </a:gs>
                    <a:gs pos="87000">
                      <a:schemeClr val="accent3"/>
                    </a:gs>
                  </a:gsLst>
                  <a:lin ang="5400000" scaled="1"/>
                </a:gradFill>
                <a:latin typeface="Arial" panose="020B0604020202020204" pitchFamily="34" charset="0"/>
              </a:rPr>
              <a:t>50</a:t>
            </a:r>
            <a:endParaRPr lang="zh-CN" altLang="en-US" sz="2000" b="1" i="1" dirty="0">
              <a:gradFill>
                <a:gsLst>
                  <a:gs pos="15000">
                    <a:schemeClr val="accent3">
                      <a:lumMod val="60000"/>
                      <a:lumOff val="40000"/>
                    </a:schemeClr>
                  </a:gs>
                  <a:gs pos="87000">
                    <a:schemeClr val="accent3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9C91541-5165-1E09-BEC1-F57F4D58EABB}"/>
              </a:ext>
            </a:extLst>
          </p:cNvPr>
          <p:cNvSpPr txBox="1"/>
          <p:nvPr/>
        </p:nvSpPr>
        <p:spPr>
          <a:xfrm>
            <a:off x="3570024" y="2823718"/>
            <a:ext cx="256480" cy="307777"/>
          </a:xfrm>
          <a:prstGeom prst="rect">
            <a:avLst/>
          </a:prstGeom>
          <a:noFill/>
        </p:spPr>
        <p:txBody>
          <a:bodyPr wrap="none" lIns="0" tIns="0" rIns="0" bIns="0" numCol="1" anchor="ctr">
            <a:noAutofit/>
          </a:bodyPr>
          <a:lstStyle>
            <a:defPPr>
              <a:defRPr lang="en-US"/>
            </a:defPPr>
            <a:lvl1pPr algn="ctr">
              <a:spcBef>
                <a:spcPts val="0"/>
              </a:spcBef>
              <a:spcAft>
                <a:spcPts val="0"/>
              </a:spcAft>
              <a:defRPr sz="4400">
                <a:gradFill flip="none" rotWithShape="1">
                  <a:gsLst>
                    <a:gs pos="0">
                      <a:srgbClr val="00CDD7"/>
                    </a:gs>
                    <a:gs pos="100000">
                      <a:srgbClr val="027BFC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algn="l"/>
            <a:r>
              <a:rPr lang="zh-CN" altLang="en-US" sz="2000" b="1" i="1" dirty="0">
                <a:gradFill>
                  <a:gsLst>
                    <a:gs pos="15000">
                      <a:schemeClr val="accent3">
                        <a:lumMod val="60000"/>
                        <a:lumOff val="40000"/>
                      </a:schemeClr>
                    </a:gs>
                    <a:gs pos="87000">
                      <a:schemeClr val="accent3"/>
                    </a:gs>
                  </a:gsLst>
                  <a:lin ang="5400000" scaled="1"/>
                </a:gradFill>
                <a:latin typeface="+mj-ea"/>
                <a:ea typeface="+mj-ea"/>
              </a:rPr>
              <a:t>万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3463A7C8-332D-9895-0E94-3D29E7CCCB2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30716" y="4356169"/>
            <a:ext cx="1259205" cy="211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 w="8573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3716" rIns="27432" bIns="13716" rtlCol="0" anchor="ctr"/>
          <a:lstStyle/>
          <a:p>
            <a:pPr algn="ctr"/>
            <a:endParaRPr lang="zh-CN" altLang="en-US" sz="54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8BE5D0BF-D7AE-7B3F-5406-E50E72D8E66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30716" y="4727424"/>
            <a:ext cx="3131809" cy="211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 w="8573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3716" rIns="27432" bIns="13716" rtlCol="0" anchor="ctr"/>
          <a:lstStyle/>
          <a:p>
            <a:pPr algn="ctr"/>
            <a:endParaRPr lang="zh-CN" altLang="en-US" sz="540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C332283F-59A1-4B55-D7C8-3D62AD1CB18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30716" y="5089836"/>
            <a:ext cx="1875361" cy="211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 w="8573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3716" rIns="27432" bIns="13716" rtlCol="0" anchor="ctr"/>
          <a:lstStyle/>
          <a:p>
            <a:pPr algn="ctr"/>
            <a:endParaRPr lang="zh-CN" altLang="en-US" sz="540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C8166E2F-158D-C324-0D06-CA95962D770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830716" y="5467807"/>
            <a:ext cx="619644" cy="21199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5400000" scaled="1"/>
          </a:gradFill>
          <a:ln w="8573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13716" rIns="27432" bIns="13716" rtlCol="0" anchor="ctr"/>
          <a:lstStyle/>
          <a:p>
            <a:pPr algn="ctr"/>
            <a:endParaRPr lang="zh-CN" altLang="en-US" sz="540"/>
          </a:p>
        </p:txBody>
      </p:sp>
    </p:spTree>
    <p:extLst>
      <p:ext uri="{BB962C8B-B14F-4D97-AF65-F5344CB8AC3E}">
        <p14:creationId xmlns:p14="http://schemas.microsoft.com/office/powerpoint/2010/main" val="1234879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图片 258" descr="卡通人物&#10;&#10;描述已自动生成">
            <a:extLst>
              <a:ext uri="{FF2B5EF4-FFF2-40B4-BE49-F238E27FC236}">
                <a16:creationId xmlns:a16="http://schemas.microsoft.com/office/drawing/2014/main" id="{29D2819D-C35E-3A4D-3115-FE26222A5B2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759804"/>
            <a:ext cx="12192000" cy="5933096"/>
          </a:xfrm>
          <a:custGeom>
            <a:avLst/>
            <a:gdLst>
              <a:gd name="connsiteX0" fmla="*/ 12192000 w 12192000"/>
              <a:gd name="connsiteY0" fmla="*/ 0 h 5933096"/>
              <a:gd name="connsiteX1" fmla="*/ 0 w 12192000"/>
              <a:gd name="connsiteY1" fmla="*/ 0 h 5933096"/>
              <a:gd name="connsiteX2" fmla="*/ 0 w 12192000"/>
              <a:gd name="connsiteY2" fmla="*/ 5933096 h 5933096"/>
              <a:gd name="connsiteX3" fmla="*/ 12192000 w 12192000"/>
              <a:gd name="connsiteY3" fmla="*/ 5933096 h 593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933096">
                <a:moveTo>
                  <a:pt x="12192000" y="0"/>
                </a:moveTo>
                <a:lnTo>
                  <a:pt x="0" y="0"/>
                </a:lnTo>
                <a:lnTo>
                  <a:pt x="0" y="5933096"/>
                </a:lnTo>
                <a:lnTo>
                  <a:pt x="12192000" y="5933096"/>
                </a:lnTo>
                <a:close/>
              </a:path>
            </a:pathLst>
          </a:custGeom>
        </p:spPr>
      </p:pic>
      <p:sp>
        <p:nvSpPr>
          <p:cNvPr id="208" name="任意多边形: 形状 207">
            <a:extLst>
              <a:ext uri="{FF2B5EF4-FFF2-40B4-BE49-F238E27FC236}">
                <a16:creationId xmlns:a16="http://schemas.microsoft.com/office/drawing/2014/main" id="{78296CC6-5E3F-A37D-03EF-C5EFE72D38F0}"/>
              </a:ext>
            </a:extLst>
          </p:cNvPr>
          <p:cNvSpPr/>
          <p:nvPr/>
        </p:nvSpPr>
        <p:spPr>
          <a:xfrm rot="21143586">
            <a:off x="1443549" y="3036720"/>
            <a:ext cx="8837781" cy="4397590"/>
          </a:xfrm>
          <a:custGeom>
            <a:avLst/>
            <a:gdLst>
              <a:gd name="connsiteX0" fmla="*/ 5897499 w 10397390"/>
              <a:gd name="connsiteY0" fmla="*/ 61211 h 5173636"/>
              <a:gd name="connsiteX1" fmla="*/ 10393987 w 10397390"/>
              <a:gd name="connsiteY1" fmla="*/ 5039054 h 5173636"/>
              <a:gd name="connsiteX2" fmla="*/ 10397390 w 10397390"/>
              <a:gd name="connsiteY2" fmla="*/ 5173636 h 5173636"/>
              <a:gd name="connsiteX3" fmla="*/ 0 w 10397390"/>
              <a:gd name="connsiteY3" fmla="*/ 3785054 h 5173636"/>
              <a:gd name="connsiteX4" fmla="*/ 14873 w 10397390"/>
              <a:gd name="connsiteY4" fmla="*/ 3732677 h 5173636"/>
              <a:gd name="connsiteX5" fmla="*/ 5088469 w 10397390"/>
              <a:gd name="connsiteY5" fmla="*/ 0 h 5173636"/>
              <a:gd name="connsiteX6" fmla="*/ 5897499 w 10397390"/>
              <a:gd name="connsiteY6" fmla="*/ 61211 h 517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97390" h="5173636">
                <a:moveTo>
                  <a:pt x="5897499" y="61211"/>
                </a:moveTo>
                <a:cubicBezTo>
                  <a:pt x="8359568" y="437408"/>
                  <a:pt x="10265472" y="2503763"/>
                  <a:pt x="10393987" y="5039054"/>
                </a:cubicBezTo>
                <a:lnTo>
                  <a:pt x="10397390" y="5173636"/>
                </a:lnTo>
                <a:lnTo>
                  <a:pt x="0" y="3785054"/>
                </a:lnTo>
                <a:lnTo>
                  <a:pt x="14873" y="3732677"/>
                </a:lnTo>
                <a:cubicBezTo>
                  <a:pt x="687488" y="1570152"/>
                  <a:pt x="2704613" y="0"/>
                  <a:pt x="5088469" y="0"/>
                </a:cubicBezTo>
                <a:cubicBezTo>
                  <a:pt x="5363529" y="0"/>
                  <a:pt x="5633706" y="20905"/>
                  <a:pt x="5897499" y="61211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alpha val="15000"/>
                </a:schemeClr>
              </a:gs>
              <a:gs pos="15000">
                <a:schemeClr val="accent3">
                  <a:alpha val="3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7724" tIns="38862" rIns="77724" bIns="38862" rtlCol="0" anchor="ctr">
            <a:noAutofit/>
          </a:bodyPr>
          <a:lstStyle/>
          <a:p>
            <a:pPr algn="ctr"/>
            <a:endParaRPr lang="zh-CN" altLang="en-US" sz="153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6784182B-BC24-6EEB-EC80-F40F727E25E4}"/>
              </a:ext>
            </a:extLst>
          </p:cNvPr>
          <p:cNvSpPr txBox="1"/>
          <p:nvPr/>
        </p:nvSpPr>
        <p:spPr>
          <a:xfrm>
            <a:off x="660399" y="320676"/>
            <a:ext cx="3036153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b="1" dirty="0">
                <a:gradFill>
                  <a:gsLst>
                    <a:gs pos="79000">
                      <a:schemeClr val="accent3"/>
                    </a:gs>
                    <a:gs pos="0">
                      <a:srgbClr val="F3F1EB"/>
                    </a:gs>
                  </a:gsLst>
                  <a:path path="circle">
                    <a:fillToRect l="50000" t="50000" r="50000" b="50000"/>
                  </a:path>
                </a:gradFill>
                <a:latin typeface="+mj-ea"/>
                <a:ea typeface="+mj-ea"/>
              </a:rPr>
              <a:t>筹备工作</a:t>
            </a:r>
          </a:p>
        </p:txBody>
      </p: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id="{87F83312-995E-3FF9-FD16-E231079289D2}"/>
              </a:ext>
            </a:extLst>
          </p:cNvPr>
          <p:cNvSpPr/>
          <p:nvPr/>
        </p:nvSpPr>
        <p:spPr>
          <a:xfrm rot="21143586">
            <a:off x="2369867" y="3642491"/>
            <a:ext cx="6924467" cy="3689377"/>
          </a:xfrm>
          <a:custGeom>
            <a:avLst/>
            <a:gdLst>
              <a:gd name="connsiteX0" fmla="*/ 3956376 w 6924467"/>
              <a:gd name="connsiteY0" fmla="*/ 40343 h 3689377"/>
              <a:gd name="connsiteX1" fmla="*/ 6924467 w 6924467"/>
              <a:gd name="connsiteY1" fmla="*/ 3501306 h 3689377"/>
              <a:gd name="connsiteX2" fmla="*/ 6919911 w 6924467"/>
              <a:gd name="connsiteY2" fmla="*/ 3681483 h 3689377"/>
              <a:gd name="connsiteX3" fmla="*/ 6919311 w 6924467"/>
              <a:gd name="connsiteY3" fmla="*/ 3689377 h 3689377"/>
              <a:gd name="connsiteX4" fmla="*/ 0 w 6924467"/>
              <a:gd name="connsiteY4" fmla="*/ 2765295 h 3689377"/>
              <a:gd name="connsiteX5" fmla="*/ 32086 w 6924467"/>
              <a:gd name="connsiteY5" fmla="*/ 2626275 h 3689377"/>
              <a:gd name="connsiteX6" fmla="*/ 3423162 w 6924467"/>
              <a:gd name="connsiteY6" fmla="*/ 0 h 3689377"/>
              <a:gd name="connsiteX7" fmla="*/ 3956376 w 6924467"/>
              <a:gd name="connsiteY7" fmla="*/ 40343 h 368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4467" h="3689377">
                <a:moveTo>
                  <a:pt x="3956376" y="40343"/>
                </a:moveTo>
                <a:cubicBezTo>
                  <a:pt x="5637024" y="297141"/>
                  <a:pt x="6924467" y="1748874"/>
                  <a:pt x="6924467" y="3501306"/>
                </a:cubicBezTo>
                <a:cubicBezTo>
                  <a:pt x="6924467" y="3561735"/>
                  <a:pt x="6922936" y="3621806"/>
                  <a:pt x="6919911" y="3681483"/>
                </a:cubicBezTo>
                <a:lnTo>
                  <a:pt x="6919311" y="3689377"/>
                </a:lnTo>
                <a:lnTo>
                  <a:pt x="0" y="2765295"/>
                </a:lnTo>
                <a:lnTo>
                  <a:pt x="32086" y="2626275"/>
                </a:lnTo>
                <a:cubicBezTo>
                  <a:pt x="420665" y="1115988"/>
                  <a:pt x="1791587" y="0"/>
                  <a:pt x="3423162" y="0"/>
                </a:cubicBezTo>
                <a:cubicBezTo>
                  <a:pt x="3604447" y="0"/>
                  <a:pt x="3782516" y="13778"/>
                  <a:pt x="3956376" y="40343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15000">
                <a:schemeClr val="accent2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57200" dist="177800" dir="2700000" sx="99000" sy="99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2" name="图片 221">
            <a:extLst>
              <a:ext uri="{FF2B5EF4-FFF2-40B4-BE49-F238E27FC236}">
                <a16:creationId xmlns:a16="http://schemas.microsoft.com/office/drawing/2014/main" id="{EA03093D-DD4C-ECA4-9518-73B59BC7FDCF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4993" flipH="1">
            <a:off x="3129007" y="3760207"/>
            <a:ext cx="426757" cy="420660"/>
          </a:xfrm>
          <a:prstGeom prst="rect">
            <a:avLst/>
          </a:prstGeom>
        </p:spPr>
      </p:pic>
      <p:pic>
        <p:nvPicPr>
          <p:cNvPr id="225" name="图片 224">
            <a:extLst>
              <a:ext uri="{FF2B5EF4-FFF2-40B4-BE49-F238E27FC236}">
                <a16:creationId xmlns:a16="http://schemas.microsoft.com/office/drawing/2014/main" id="{E6D9B10B-6B5C-761D-3A0D-4CF1AB5B9F18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121"/>
          <a:stretch>
            <a:fillRect/>
          </a:stretch>
        </p:blipFill>
        <p:spPr>
          <a:xfrm>
            <a:off x="2156143" y="2863249"/>
            <a:ext cx="7782130" cy="3626451"/>
          </a:xfrm>
          <a:custGeom>
            <a:avLst/>
            <a:gdLst>
              <a:gd name="connsiteX0" fmla="*/ 0 w 7518277"/>
              <a:gd name="connsiteY0" fmla="*/ 0 h 3626451"/>
              <a:gd name="connsiteX1" fmla="*/ 7518277 w 7518277"/>
              <a:gd name="connsiteY1" fmla="*/ 0 h 3626451"/>
              <a:gd name="connsiteX2" fmla="*/ 7518277 w 7518277"/>
              <a:gd name="connsiteY2" fmla="*/ 3626451 h 3626451"/>
              <a:gd name="connsiteX3" fmla="*/ 0 w 7518277"/>
              <a:gd name="connsiteY3" fmla="*/ 3626451 h 3626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8277" h="3626451">
                <a:moveTo>
                  <a:pt x="0" y="0"/>
                </a:moveTo>
                <a:lnTo>
                  <a:pt x="7518277" y="0"/>
                </a:lnTo>
                <a:lnTo>
                  <a:pt x="7518277" y="3626451"/>
                </a:lnTo>
                <a:lnTo>
                  <a:pt x="0" y="3626451"/>
                </a:lnTo>
                <a:close/>
              </a:path>
            </a:pathLst>
          </a:custGeom>
        </p:spPr>
      </p:pic>
      <p:pic>
        <p:nvPicPr>
          <p:cNvPr id="209" name="图片 208">
            <a:extLst>
              <a:ext uri="{FF2B5EF4-FFF2-40B4-BE49-F238E27FC236}">
                <a16:creationId xmlns:a16="http://schemas.microsoft.com/office/drawing/2014/main" id="{D9BFCC41-2672-394A-B8D7-EBC389D60B1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22981" y="3264378"/>
            <a:ext cx="6979771" cy="3225322"/>
          </a:xfrm>
          <a:custGeom>
            <a:avLst/>
            <a:gdLst>
              <a:gd name="connsiteX0" fmla="*/ 3560061 w 6979771"/>
              <a:gd name="connsiteY0" fmla="*/ 622 h 3225322"/>
              <a:gd name="connsiteX1" fmla="*/ 6960179 w 6979771"/>
              <a:gd name="connsiteY1" fmla="*/ 3038224 h 3225322"/>
              <a:gd name="connsiteX2" fmla="*/ 6979771 w 6979771"/>
              <a:gd name="connsiteY2" fmla="*/ 3225322 h 3225322"/>
              <a:gd name="connsiteX3" fmla="*/ 0 w 6979771"/>
              <a:gd name="connsiteY3" fmla="*/ 3225322 h 3225322"/>
              <a:gd name="connsiteX4" fmla="*/ 37393 w 6979771"/>
              <a:gd name="connsiteY4" fmla="*/ 2912344 h 3225322"/>
              <a:gd name="connsiteX5" fmla="*/ 3026199 w 6979771"/>
              <a:gd name="connsiteY5" fmla="*/ 31219 h 3225322"/>
              <a:gd name="connsiteX6" fmla="*/ 3560061 w 6979771"/>
              <a:gd name="connsiteY6" fmla="*/ 622 h 322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79771" h="3225322">
                <a:moveTo>
                  <a:pt x="3560061" y="622"/>
                </a:moveTo>
                <a:cubicBezTo>
                  <a:pt x="5259913" y="32683"/>
                  <a:pt x="6728200" y="1301215"/>
                  <a:pt x="6960179" y="3038224"/>
                </a:cubicBezTo>
                <a:lnTo>
                  <a:pt x="6979771" y="3225322"/>
                </a:lnTo>
                <a:lnTo>
                  <a:pt x="0" y="3225322"/>
                </a:lnTo>
                <a:lnTo>
                  <a:pt x="37393" y="2912344"/>
                </a:lnTo>
                <a:cubicBezTo>
                  <a:pt x="288126" y="1440933"/>
                  <a:pt x="1468880" y="239201"/>
                  <a:pt x="3026199" y="31219"/>
                </a:cubicBezTo>
                <a:cubicBezTo>
                  <a:pt x="3205889" y="7221"/>
                  <a:pt x="3384214" y="-2694"/>
                  <a:pt x="3560061" y="622"/>
                </a:cubicBezTo>
                <a:close/>
              </a:path>
            </a:pathLst>
          </a:custGeom>
        </p:spPr>
      </p:pic>
      <p:pic>
        <p:nvPicPr>
          <p:cNvPr id="227" name="图片 226">
            <a:extLst>
              <a:ext uri="{FF2B5EF4-FFF2-40B4-BE49-F238E27FC236}">
                <a16:creationId xmlns:a16="http://schemas.microsoft.com/office/drawing/2014/main" id="{3013BE3C-3F09-632B-534C-05DF99D744F9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223066" flipH="1">
            <a:off x="5787371" y="2730873"/>
            <a:ext cx="426757" cy="420660"/>
          </a:xfrm>
          <a:prstGeom prst="rect">
            <a:avLst/>
          </a:prstGeom>
        </p:spPr>
      </p:pic>
      <p:pic>
        <p:nvPicPr>
          <p:cNvPr id="228" name="图片 227">
            <a:extLst>
              <a:ext uri="{FF2B5EF4-FFF2-40B4-BE49-F238E27FC236}">
                <a16:creationId xmlns:a16="http://schemas.microsoft.com/office/drawing/2014/main" id="{D47484B7-DB71-BE84-7168-DBAE7FDFC52A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4873414" flipH="1">
            <a:off x="8312251" y="3626762"/>
            <a:ext cx="426757" cy="420660"/>
          </a:xfrm>
          <a:prstGeom prst="rect">
            <a:avLst/>
          </a:prstGeom>
        </p:spPr>
      </p:pic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B07A524E-AEC6-0CC0-559E-793128CD27C9}"/>
              </a:ext>
            </a:extLst>
          </p:cNvPr>
          <p:cNvGrpSpPr/>
          <p:nvPr/>
        </p:nvGrpSpPr>
        <p:grpSpPr>
          <a:xfrm>
            <a:off x="679288" y="4459434"/>
            <a:ext cx="2099342" cy="393620"/>
            <a:chOff x="2902934" y="7957255"/>
            <a:chExt cx="2099342" cy="393620"/>
          </a:xfrm>
        </p:grpSpPr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283B341F-8084-8A68-2828-F11B2B19C407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参演人员</a:t>
              </a:r>
            </a:p>
          </p:txBody>
        </p:sp>
        <p:sp>
          <p:nvSpPr>
            <p:cNvPr id="231" name="PA-文本框 6">
              <a:extLst>
                <a:ext uri="{FF2B5EF4-FFF2-40B4-BE49-F238E27FC236}">
                  <a16:creationId xmlns:a16="http://schemas.microsoft.com/office/drawing/2014/main" id="{DA7FD505-94AF-203D-5139-CCFB1858BE33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232" name="PA-文本框 6">
              <a:extLst>
                <a:ext uri="{FF2B5EF4-FFF2-40B4-BE49-F238E27FC236}">
                  <a16:creationId xmlns:a16="http://schemas.microsoft.com/office/drawing/2014/main" id="{CF425A43-2137-5348-1F62-B13A728408C7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AE4908CF-2EB9-BDA7-054C-B8D888A36464}"/>
              </a:ext>
            </a:extLst>
          </p:cNvPr>
          <p:cNvGrpSpPr/>
          <p:nvPr/>
        </p:nvGrpSpPr>
        <p:grpSpPr>
          <a:xfrm>
            <a:off x="3152019" y="2854157"/>
            <a:ext cx="2099342" cy="393620"/>
            <a:chOff x="2902934" y="7957255"/>
            <a:chExt cx="2099342" cy="393620"/>
          </a:xfrm>
        </p:grpSpPr>
        <p:sp>
          <p:nvSpPr>
            <p:cNvPr id="234" name="矩形: 圆角 233">
              <a:extLst>
                <a:ext uri="{FF2B5EF4-FFF2-40B4-BE49-F238E27FC236}">
                  <a16:creationId xmlns:a16="http://schemas.microsoft.com/office/drawing/2014/main" id="{4CDAF1F7-1500-18A2-EFDC-7268C1FEBD2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系统调控</a:t>
              </a:r>
            </a:p>
          </p:txBody>
        </p:sp>
        <p:sp>
          <p:nvSpPr>
            <p:cNvPr id="235" name="PA-文本框 6">
              <a:extLst>
                <a:ext uri="{FF2B5EF4-FFF2-40B4-BE49-F238E27FC236}">
                  <a16:creationId xmlns:a16="http://schemas.microsoft.com/office/drawing/2014/main" id="{3A1622C0-6142-5664-E2F7-684CE6637FD5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236" name="PA-文本框 6">
              <a:extLst>
                <a:ext uri="{FF2B5EF4-FFF2-40B4-BE49-F238E27FC236}">
                  <a16:creationId xmlns:a16="http://schemas.microsoft.com/office/drawing/2014/main" id="{48FCA40B-3ED2-F497-8DD7-AE0657241E00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2356FC31-2639-A560-ADBE-A88F7C77CD90}"/>
              </a:ext>
            </a:extLst>
          </p:cNvPr>
          <p:cNvGrpSpPr/>
          <p:nvPr/>
        </p:nvGrpSpPr>
        <p:grpSpPr>
          <a:xfrm>
            <a:off x="6959688" y="2854157"/>
            <a:ext cx="2099342" cy="393620"/>
            <a:chOff x="2902934" y="7957255"/>
            <a:chExt cx="2099342" cy="393620"/>
          </a:xfrm>
        </p:grpSpPr>
        <p:sp>
          <p:nvSpPr>
            <p:cNvPr id="238" name="矩形: 圆角 237">
              <a:extLst>
                <a:ext uri="{FF2B5EF4-FFF2-40B4-BE49-F238E27FC236}">
                  <a16:creationId xmlns:a16="http://schemas.microsoft.com/office/drawing/2014/main" id="{CAB12E86-C71E-1B57-B807-51AE61A67E2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现场实施</a:t>
              </a:r>
            </a:p>
          </p:txBody>
        </p:sp>
        <p:sp>
          <p:nvSpPr>
            <p:cNvPr id="239" name="PA-文本框 6">
              <a:extLst>
                <a:ext uri="{FF2B5EF4-FFF2-40B4-BE49-F238E27FC236}">
                  <a16:creationId xmlns:a16="http://schemas.microsoft.com/office/drawing/2014/main" id="{B622FE5F-7721-C599-50F7-D228FA06D71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240" name="PA-文本框 6">
              <a:extLst>
                <a:ext uri="{FF2B5EF4-FFF2-40B4-BE49-F238E27FC236}">
                  <a16:creationId xmlns:a16="http://schemas.microsoft.com/office/drawing/2014/main" id="{2325AA6F-B7F2-9616-99FA-AA2C9AD0AB5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73609063-DC13-D8E7-6529-D32375F925DA}"/>
              </a:ext>
            </a:extLst>
          </p:cNvPr>
          <p:cNvGrpSpPr/>
          <p:nvPr/>
        </p:nvGrpSpPr>
        <p:grpSpPr>
          <a:xfrm>
            <a:off x="9395758" y="4459434"/>
            <a:ext cx="2099342" cy="393620"/>
            <a:chOff x="2902934" y="7957255"/>
            <a:chExt cx="2099342" cy="393620"/>
          </a:xfrm>
        </p:grpSpPr>
        <p:sp>
          <p:nvSpPr>
            <p:cNvPr id="242" name="矩形: 圆角 241">
              <a:extLst>
                <a:ext uri="{FF2B5EF4-FFF2-40B4-BE49-F238E27FC236}">
                  <a16:creationId xmlns:a16="http://schemas.microsoft.com/office/drawing/2014/main" id="{A581C39A-7130-9D7E-1864-63C61015349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008201" y="7957255"/>
              <a:ext cx="1888808" cy="393620"/>
            </a:xfrm>
            <a:prstGeom prst="roundRect">
              <a:avLst>
                <a:gd name="adj" fmla="val 17386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100000">
                  <a:schemeClr val="accent4"/>
                </a:gs>
              </a:gsLst>
              <a:lin ang="5400000" scaled="1"/>
            </a:gradFill>
            <a:ln w="12859"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1148" tIns="20574" rIns="41148" bIns="20574" rtlCol="0" anchor="ctr">
              <a:noAutofit/>
            </a:bodyPr>
            <a:lstStyle/>
            <a:p>
              <a:pPr algn="ctr"/>
              <a:r>
                <a:rPr lang="zh-CN" altLang="en-US" dirty="0"/>
                <a:t>结果公布</a:t>
              </a:r>
            </a:p>
          </p:txBody>
        </p:sp>
        <p:sp>
          <p:nvSpPr>
            <p:cNvPr id="243" name="PA-文本框 6">
              <a:extLst>
                <a:ext uri="{FF2B5EF4-FFF2-40B4-BE49-F238E27FC236}">
                  <a16:creationId xmlns:a16="http://schemas.microsoft.com/office/drawing/2014/main" id="{CAFF326F-ADE6-C670-EF06-1E776549E98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16200000">
              <a:off x="4823869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  <p:sp>
          <p:nvSpPr>
            <p:cNvPr id="244" name="PA-文本框 6">
              <a:extLst>
                <a:ext uri="{FF2B5EF4-FFF2-40B4-BE49-F238E27FC236}">
                  <a16:creationId xmlns:a16="http://schemas.microsoft.com/office/drawing/2014/main" id="{B2D72FEC-E029-EE12-8B1D-AC9B78C1FE8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5400000">
              <a:off x="2884174" y="8074241"/>
              <a:ext cx="197167" cy="159647"/>
            </a:xfrm>
            <a:prstGeom prst="rect">
              <a:avLst/>
            </a:prstGeom>
            <a:noFill/>
            <a:effectLst/>
          </p:spPr>
          <p:txBody>
            <a:bodyPr vert="horz" lIns="41148" tIns="20574" rIns="41148" bIns="20574" rtlCol="0">
              <a:prstTxWarp prst="textTriangle">
                <a:avLst>
                  <a:gd name="adj" fmla="val 40039"/>
                </a:avLst>
              </a:prstTxWarp>
              <a:noAutofit/>
            </a:bodyPr>
            <a:lstStyle/>
            <a:p>
              <a:pPr algn="ctr"/>
              <a:r>
                <a:rPr lang="zh-CN" altLang="en-US" sz="810" dirty="0">
                  <a:ln w="11430" cap="rnd">
                    <a:gradFill flip="none" rotWithShape="1">
                      <a:gsLst>
                        <a:gs pos="0">
                          <a:srgbClr val="EEC478"/>
                        </a:gs>
                        <a:gs pos="85000">
                          <a:srgbClr val="DF9540"/>
                        </a:gs>
                        <a:gs pos="65000">
                          <a:srgbClr val="DF9540"/>
                        </a:gs>
                        <a:gs pos="35000">
                          <a:srgbClr val="DF9540"/>
                        </a:gs>
                        <a:gs pos="15000">
                          <a:srgbClr val="DF9540"/>
                        </a:gs>
                        <a:gs pos="50000">
                          <a:srgbClr val="EEC478"/>
                        </a:gs>
                        <a:gs pos="100000">
                          <a:srgbClr val="EEC478"/>
                        </a:gs>
                      </a:gsLst>
                      <a:lin ang="2700000" scaled="1"/>
                      <a:tileRect/>
                    </a:gradFill>
                  </a:ln>
                  <a:pattFill prst="shingle">
                    <a:fgClr>
                      <a:srgbClr val="691122"/>
                    </a:fgClr>
                    <a:bgClr>
                      <a:srgbClr val="831529"/>
                    </a:bgClr>
                  </a:pattFill>
                </a:rPr>
                <a:t>●</a:t>
              </a:r>
            </a:p>
          </p:txBody>
        </p:sp>
      </p:grpSp>
      <p:sp>
        <p:nvSpPr>
          <p:cNvPr id="245" name="文本框 244">
            <a:extLst>
              <a:ext uri="{FF2B5EF4-FFF2-40B4-BE49-F238E27FC236}">
                <a16:creationId xmlns:a16="http://schemas.microsoft.com/office/drawing/2014/main" id="{4E6B51E8-8DBE-5C09-1186-D0A6729BA835}"/>
              </a:ext>
            </a:extLst>
          </p:cNvPr>
          <p:cNvSpPr txBox="1"/>
          <p:nvPr/>
        </p:nvSpPr>
        <p:spPr>
          <a:xfrm>
            <a:off x="962368" y="3115867"/>
            <a:ext cx="1810409" cy="1197123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自己员工以及外聘演员嘉宾位置安排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2D2D9492-3AB8-CDB3-724D-722C26C8E53B}"/>
              </a:ext>
            </a:extLst>
          </p:cNvPr>
          <p:cNvSpPr txBox="1"/>
          <p:nvPr/>
        </p:nvSpPr>
        <p:spPr>
          <a:xfrm>
            <a:off x="3387230" y="1522081"/>
            <a:ext cx="1810409" cy="1289456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/>
              <a:t>检查舞台</a:t>
            </a:r>
            <a:endParaRPr lang="en-US" altLang="zh-CN" dirty="0"/>
          </a:p>
          <a:p>
            <a:r>
              <a:rPr lang="zh-CN" altLang="en-US" dirty="0"/>
              <a:t>帘幕、舞台与灯光运作是否正常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E9F5B9A1-5EE9-71C6-E7E5-9FFB9F4FE4DF}"/>
              </a:ext>
            </a:extLst>
          </p:cNvPr>
          <p:cNvSpPr txBox="1"/>
          <p:nvPr/>
        </p:nvSpPr>
        <p:spPr>
          <a:xfrm>
            <a:off x="7186861" y="1522081"/>
            <a:ext cx="1810409" cy="1289456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/>
            <a:r>
              <a:rPr lang="zh-CN" altLang="en-US" dirty="0"/>
              <a:t>通过丰富、</a:t>
            </a:r>
            <a:endParaRPr lang="en-US" altLang="zh-CN" dirty="0"/>
          </a:p>
          <a:p>
            <a:pPr algn="r"/>
            <a:r>
              <a:rPr lang="zh-CN" altLang="en-US" dirty="0"/>
              <a:t>生动的表演吸引顾客并进行互动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A3CBAB66-78C0-38CF-ECBC-D053D9B66E87}"/>
              </a:ext>
            </a:extLst>
          </p:cNvPr>
          <p:cNvSpPr txBox="1"/>
          <p:nvPr/>
        </p:nvSpPr>
        <p:spPr>
          <a:xfrm>
            <a:off x="9387824" y="3439033"/>
            <a:ext cx="1810409" cy="87395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>
            <a:defPPr>
              <a:defRPr lang="zh-CN"/>
            </a:defPPr>
            <a:lvl1pPr algn="just" hangingPunct="0">
              <a:lnSpc>
                <a:spcPct val="150000"/>
              </a:lnSpc>
              <a:defRPr>
                <a:solidFill>
                  <a:schemeClr val="bg1"/>
                </a:solidFill>
                <a:cs typeface="+mn-ea"/>
              </a:defRPr>
            </a:lvl1pPr>
          </a:lstStyle>
          <a:p>
            <a:pPr algn="r"/>
            <a:r>
              <a:rPr lang="zh-CN" altLang="en-US" dirty="0"/>
              <a:t>公布当天中奖名单及礼品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DD50009-7E54-FA6E-1C55-FD2E35B2CC8F}"/>
              </a:ext>
            </a:extLst>
          </p:cNvPr>
          <p:cNvGrpSpPr/>
          <p:nvPr/>
        </p:nvGrpSpPr>
        <p:grpSpPr>
          <a:xfrm>
            <a:off x="0" y="4827734"/>
            <a:ext cx="12192000" cy="2030266"/>
            <a:chOff x="0" y="4827734"/>
            <a:chExt cx="12192000" cy="2030266"/>
          </a:xfrm>
        </p:grpSpPr>
        <p:pic>
          <p:nvPicPr>
            <p:cNvPr id="216" name="图片 215">
              <a:extLst>
                <a:ext uri="{FF2B5EF4-FFF2-40B4-BE49-F238E27FC236}">
                  <a16:creationId xmlns:a16="http://schemas.microsoft.com/office/drawing/2014/main" id="{F8433F21-7161-A416-2B70-AFD57EE6C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3603571" y="5902479"/>
              <a:ext cx="2384224" cy="775167"/>
            </a:xfrm>
            <a:prstGeom prst="rect">
              <a:avLst/>
            </a:prstGeom>
          </p:spPr>
        </p:pic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5F8759B-D445-C3AF-B76D-FE7283FF3A28}"/>
                </a:ext>
              </a:extLst>
            </p:cNvPr>
            <p:cNvSpPr/>
            <p:nvPr/>
          </p:nvSpPr>
          <p:spPr>
            <a:xfrm flipV="1">
              <a:off x="0" y="5722128"/>
              <a:ext cx="12192000" cy="1135870"/>
            </a:xfrm>
            <a:custGeom>
              <a:avLst/>
              <a:gdLst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505700 w 12192000"/>
                <a:gd name="connsiteY5" fmla="*/ 884011 h 1054347"/>
                <a:gd name="connsiteX6" fmla="*/ 4743451 w 12192000"/>
                <a:gd name="connsiteY6" fmla="*/ 342137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491185 w 12192000"/>
                <a:gd name="connsiteY5" fmla="*/ 695395 h 1054347"/>
                <a:gd name="connsiteX6" fmla="*/ 4743451 w 12192000"/>
                <a:gd name="connsiteY6" fmla="*/ 342137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491185 w 12192000"/>
                <a:gd name="connsiteY5" fmla="*/ 695395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360556 w 12192000"/>
                <a:gd name="connsiteY5" fmla="*/ 695395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360556 w 12192000"/>
                <a:gd name="connsiteY5" fmla="*/ 695395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  <a:gd name="connsiteX0" fmla="*/ 0 w 12192000"/>
                <a:gd name="connsiteY0" fmla="*/ 0 h 1054347"/>
                <a:gd name="connsiteX1" fmla="*/ 12192000 w 12192000"/>
                <a:gd name="connsiteY1" fmla="*/ 0 h 1054347"/>
                <a:gd name="connsiteX2" fmla="*/ 12192000 w 12192000"/>
                <a:gd name="connsiteY2" fmla="*/ 1054347 h 1054347"/>
                <a:gd name="connsiteX3" fmla="*/ 12191328 w 12192000"/>
                <a:gd name="connsiteY3" fmla="*/ 1054239 h 1054347"/>
                <a:gd name="connsiteX4" fmla="*/ 9563100 w 12192000"/>
                <a:gd name="connsiteY4" fmla="*/ 482623 h 1054347"/>
                <a:gd name="connsiteX5" fmla="*/ 7157356 w 12192000"/>
                <a:gd name="connsiteY5" fmla="*/ 708868 h 1054347"/>
                <a:gd name="connsiteX6" fmla="*/ 4670880 w 12192000"/>
                <a:gd name="connsiteY6" fmla="*/ 422972 h 1054347"/>
                <a:gd name="connsiteX7" fmla="*/ 1066800 w 12192000"/>
                <a:gd name="connsiteY7" fmla="*/ 884011 h 1054347"/>
                <a:gd name="connsiteX8" fmla="*/ 125109 w 12192000"/>
                <a:gd name="connsiteY8" fmla="*/ 761537 h 1054347"/>
                <a:gd name="connsiteX9" fmla="*/ 0 w 12192000"/>
                <a:gd name="connsiteY9" fmla="*/ 723591 h 1054347"/>
                <a:gd name="connsiteX10" fmla="*/ 0 w 12192000"/>
                <a:gd name="connsiteY10" fmla="*/ 0 h 105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54347">
                  <a:moveTo>
                    <a:pt x="0" y="0"/>
                  </a:moveTo>
                  <a:lnTo>
                    <a:pt x="12192000" y="0"/>
                  </a:lnTo>
                  <a:lnTo>
                    <a:pt x="12192000" y="1054347"/>
                  </a:lnTo>
                  <a:lnTo>
                    <a:pt x="12191328" y="1054239"/>
                  </a:lnTo>
                  <a:cubicBezTo>
                    <a:pt x="11405642" y="911175"/>
                    <a:pt x="10402095" y="540185"/>
                    <a:pt x="9563100" y="482623"/>
                  </a:cubicBezTo>
                  <a:cubicBezTo>
                    <a:pt x="8724105" y="425061"/>
                    <a:pt x="8524268" y="705338"/>
                    <a:pt x="7157356" y="708868"/>
                  </a:cubicBezTo>
                  <a:cubicBezTo>
                    <a:pt x="5790444" y="712398"/>
                    <a:pt x="5685973" y="393782"/>
                    <a:pt x="4670880" y="422972"/>
                  </a:cubicBezTo>
                  <a:cubicBezTo>
                    <a:pt x="3655787" y="452162"/>
                    <a:pt x="2032000" y="897391"/>
                    <a:pt x="1066800" y="884011"/>
                  </a:cubicBezTo>
                  <a:cubicBezTo>
                    <a:pt x="704850" y="878994"/>
                    <a:pt x="397818" y="833054"/>
                    <a:pt x="125109" y="761537"/>
                  </a:cubicBezTo>
                  <a:lnTo>
                    <a:pt x="0" y="72359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65000"/>
                  </a:schemeClr>
                </a:gs>
              </a:gsLst>
              <a:lin ang="16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br" rotWithShape="0">
                <a:schemeClr val="accent2">
                  <a:lumMod val="50000"/>
                  <a:alpha val="7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18" name="图片 217">
              <a:extLst>
                <a:ext uri="{FF2B5EF4-FFF2-40B4-BE49-F238E27FC236}">
                  <a16:creationId xmlns:a16="http://schemas.microsoft.com/office/drawing/2014/main" id="{1B59DAC8-7652-531A-BFDD-417F511EC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6528705" y="4827734"/>
              <a:ext cx="5646057" cy="2030266"/>
            </a:xfrm>
            <a:custGeom>
              <a:avLst/>
              <a:gdLst>
                <a:gd name="connsiteX0" fmla="*/ 5646057 w 5646057"/>
                <a:gd name="connsiteY0" fmla="*/ 0 h 2030266"/>
                <a:gd name="connsiteX1" fmla="*/ 0 w 5646057"/>
                <a:gd name="connsiteY1" fmla="*/ 0 h 2030266"/>
                <a:gd name="connsiteX2" fmla="*/ 0 w 5646057"/>
                <a:gd name="connsiteY2" fmla="*/ 2030266 h 2030266"/>
                <a:gd name="connsiteX3" fmla="*/ 5646057 w 5646057"/>
                <a:gd name="connsiteY3" fmla="*/ 2030266 h 2030266"/>
                <a:gd name="connsiteX4" fmla="*/ 5646057 w 5646057"/>
                <a:gd name="connsiteY4" fmla="*/ 1771800 h 2030266"/>
                <a:gd name="connsiteX5" fmla="*/ 5561923 w 5646057"/>
                <a:gd name="connsiteY5" fmla="*/ 1787152 h 2030266"/>
                <a:gd name="connsiteX6" fmla="*/ 5321526 w 5646057"/>
                <a:gd name="connsiteY6" fmla="*/ 1758123 h 2030266"/>
                <a:gd name="connsiteX7" fmla="*/ 5234109 w 5646057"/>
                <a:gd name="connsiteY7" fmla="*/ 1714581 h 2030266"/>
                <a:gd name="connsiteX8" fmla="*/ 5124837 w 5646057"/>
                <a:gd name="connsiteY8" fmla="*/ 1671038 h 2030266"/>
                <a:gd name="connsiteX9" fmla="*/ 4895367 w 5646057"/>
                <a:gd name="connsiteY9" fmla="*/ 1598466 h 2030266"/>
                <a:gd name="connsiteX10" fmla="*/ 4775168 w 5646057"/>
                <a:gd name="connsiteY10" fmla="*/ 1482352 h 2030266"/>
                <a:gd name="connsiteX11" fmla="*/ 4589407 w 5646057"/>
                <a:gd name="connsiteY11" fmla="*/ 1119495 h 2030266"/>
                <a:gd name="connsiteX12" fmla="*/ 4709605 w 5646057"/>
                <a:gd name="connsiteY12" fmla="*/ 451838 h 2030266"/>
                <a:gd name="connsiteX13" fmla="*/ 4993712 w 5646057"/>
                <a:gd name="connsiteY13" fmla="*/ 422809 h 2030266"/>
                <a:gd name="connsiteX14" fmla="*/ 5582391 w 5646057"/>
                <a:gd name="connsiteY14" fmla="*/ 466553 h 2030266"/>
                <a:gd name="connsiteX15" fmla="*/ 5646057 w 5646057"/>
                <a:gd name="connsiteY15" fmla="*/ 473430 h 203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46057" h="2030266">
                  <a:moveTo>
                    <a:pt x="5646057" y="0"/>
                  </a:moveTo>
                  <a:lnTo>
                    <a:pt x="0" y="0"/>
                  </a:lnTo>
                  <a:lnTo>
                    <a:pt x="0" y="2030266"/>
                  </a:lnTo>
                  <a:lnTo>
                    <a:pt x="5646057" y="2030266"/>
                  </a:lnTo>
                  <a:lnTo>
                    <a:pt x="5646057" y="1771800"/>
                  </a:lnTo>
                  <a:lnTo>
                    <a:pt x="5561923" y="1787152"/>
                  </a:lnTo>
                  <a:cubicBezTo>
                    <a:pt x="5551299" y="1786066"/>
                    <a:pt x="5352951" y="1767944"/>
                    <a:pt x="5321526" y="1758123"/>
                  </a:cubicBezTo>
                  <a:cubicBezTo>
                    <a:pt x="5291233" y="1748655"/>
                    <a:pt x="5263632" y="1727653"/>
                    <a:pt x="5234109" y="1714581"/>
                  </a:cubicBezTo>
                  <a:cubicBezTo>
                    <a:pt x="5198033" y="1698608"/>
                    <a:pt x="5161831" y="1682738"/>
                    <a:pt x="5124837" y="1671038"/>
                  </a:cubicBezTo>
                  <a:cubicBezTo>
                    <a:pt x="5060564" y="1650711"/>
                    <a:pt x="4956483" y="1640988"/>
                    <a:pt x="4895367" y="1598466"/>
                  </a:cubicBezTo>
                  <a:cubicBezTo>
                    <a:pt x="4851482" y="1567932"/>
                    <a:pt x="4811754" y="1526722"/>
                    <a:pt x="4775168" y="1482352"/>
                  </a:cubicBezTo>
                  <a:cubicBezTo>
                    <a:pt x="4704825" y="1397041"/>
                    <a:pt x="4600564" y="1262757"/>
                    <a:pt x="4589407" y="1119495"/>
                  </a:cubicBezTo>
                  <a:cubicBezTo>
                    <a:pt x="4575166" y="936648"/>
                    <a:pt x="4679734" y="579688"/>
                    <a:pt x="4709605" y="451838"/>
                  </a:cubicBezTo>
                  <a:cubicBezTo>
                    <a:pt x="4756956" y="447000"/>
                    <a:pt x="4701514" y="467592"/>
                    <a:pt x="4993712" y="422809"/>
                  </a:cubicBezTo>
                  <a:cubicBezTo>
                    <a:pt x="5284852" y="438922"/>
                    <a:pt x="5311533" y="437758"/>
                    <a:pt x="5582391" y="466553"/>
                  </a:cubicBezTo>
                  <a:lnTo>
                    <a:pt x="5646057" y="473430"/>
                  </a:lnTo>
                  <a:close/>
                </a:path>
              </a:pathLst>
            </a:custGeom>
          </p:spPr>
        </p:pic>
        <p:pic>
          <p:nvPicPr>
            <p:cNvPr id="219" name="图片 218">
              <a:extLst>
                <a:ext uri="{FF2B5EF4-FFF2-40B4-BE49-F238E27FC236}">
                  <a16:creationId xmlns:a16="http://schemas.microsoft.com/office/drawing/2014/main" id="{015A1E86-D884-72B3-E989-0B64AF48A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0" y="5673059"/>
              <a:ext cx="1843314" cy="987490"/>
            </a:xfrm>
            <a:prstGeom prst="rect">
              <a:avLst/>
            </a:prstGeom>
          </p:spPr>
        </p:pic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EE580F11-7A91-4FC6-1D50-45FCA6F0929B}"/>
                </a:ext>
              </a:extLst>
            </p:cNvPr>
            <p:cNvSpPr/>
            <p:nvPr/>
          </p:nvSpPr>
          <p:spPr>
            <a:xfrm flipV="1">
              <a:off x="0" y="6028002"/>
              <a:ext cx="12192000" cy="829998"/>
            </a:xfrm>
            <a:custGeom>
              <a:avLst/>
              <a:gdLst>
                <a:gd name="connsiteX0" fmla="*/ 0 w 12192000"/>
                <a:gd name="connsiteY0" fmla="*/ 0 h 743900"/>
                <a:gd name="connsiteX1" fmla="*/ 12192000 w 12192000"/>
                <a:gd name="connsiteY1" fmla="*/ 0 h 743900"/>
                <a:gd name="connsiteX2" fmla="*/ 12192000 w 12192000"/>
                <a:gd name="connsiteY2" fmla="*/ 709682 h 743900"/>
                <a:gd name="connsiteX3" fmla="*/ 11897078 w 12192000"/>
                <a:gd name="connsiteY3" fmla="*/ 712143 h 743900"/>
                <a:gd name="connsiteX4" fmla="*/ 10972800 w 12192000"/>
                <a:gd name="connsiteY4" fmla="*/ 685800 h 743900"/>
                <a:gd name="connsiteX5" fmla="*/ 8458200 w 12192000"/>
                <a:gd name="connsiteY5" fmla="*/ 381000 h 743900"/>
                <a:gd name="connsiteX6" fmla="*/ 6153150 w 12192000"/>
                <a:gd name="connsiteY6" fmla="*/ 742950 h 743900"/>
                <a:gd name="connsiteX7" fmla="*/ 3562350 w 12192000"/>
                <a:gd name="connsiteY7" fmla="*/ 247650 h 743900"/>
                <a:gd name="connsiteX8" fmla="*/ 1428750 w 12192000"/>
                <a:gd name="connsiteY8" fmla="*/ 628650 h 743900"/>
                <a:gd name="connsiteX9" fmla="*/ 39291 w 12192000"/>
                <a:gd name="connsiteY9" fmla="*/ 361206 h 743900"/>
                <a:gd name="connsiteX10" fmla="*/ 0 w 12192000"/>
                <a:gd name="connsiteY10" fmla="*/ 347643 h 743900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685800 h 712143"/>
                <a:gd name="connsiteX5" fmla="*/ 8458200 w 12192000"/>
                <a:gd name="connsiteY5" fmla="*/ 381000 h 712143"/>
                <a:gd name="connsiteX6" fmla="*/ 6080579 w 12192000"/>
                <a:gd name="connsiteY6" fmla="*/ 481693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685800 h 712143"/>
                <a:gd name="connsiteX5" fmla="*/ 8458200 w 12192000"/>
                <a:gd name="connsiteY5" fmla="*/ 381000 h 712143"/>
                <a:gd name="connsiteX6" fmla="*/ 6225722 w 12192000"/>
                <a:gd name="connsiteY6" fmla="*/ 568779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685800 h 712143"/>
                <a:gd name="connsiteX5" fmla="*/ 8458200 w 12192000"/>
                <a:gd name="connsiteY5" fmla="*/ 381000 h 712143"/>
                <a:gd name="connsiteX6" fmla="*/ 6240236 w 12192000"/>
                <a:gd name="connsiteY6" fmla="*/ 409122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727963"/>
                <a:gd name="connsiteX1" fmla="*/ 12192000 w 12192000"/>
                <a:gd name="connsiteY1" fmla="*/ 0 h 727963"/>
                <a:gd name="connsiteX2" fmla="*/ 12192000 w 12192000"/>
                <a:gd name="connsiteY2" fmla="*/ 709682 h 727963"/>
                <a:gd name="connsiteX3" fmla="*/ 11897078 w 12192000"/>
                <a:gd name="connsiteY3" fmla="*/ 712143 h 727963"/>
                <a:gd name="connsiteX4" fmla="*/ 10972800 w 12192000"/>
                <a:gd name="connsiteY4" fmla="*/ 685800 h 727963"/>
                <a:gd name="connsiteX5" fmla="*/ 8559800 w 12192000"/>
                <a:gd name="connsiteY5" fmla="*/ 250372 h 727963"/>
                <a:gd name="connsiteX6" fmla="*/ 6240236 w 12192000"/>
                <a:gd name="connsiteY6" fmla="*/ 409122 h 727963"/>
                <a:gd name="connsiteX7" fmla="*/ 3562350 w 12192000"/>
                <a:gd name="connsiteY7" fmla="*/ 247650 h 727963"/>
                <a:gd name="connsiteX8" fmla="*/ 1428750 w 12192000"/>
                <a:gd name="connsiteY8" fmla="*/ 628650 h 727963"/>
                <a:gd name="connsiteX9" fmla="*/ 39291 w 12192000"/>
                <a:gd name="connsiteY9" fmla="*/ 361206 h 727963"/>
                <a:gd name="connsiteX10" fmla="*/ 0 w 12192000"/>
                <a:gd name="connsiteY10" fmla="*/ 347643 h 727963"/>
                <a:gd name="connsiteX11" fmla="*/ 0 w 12192000"/>
                <a:gd name="connsiteY11" fmla="*/ 0 h 727963"/>
                <a:gd name="connsiteX0" fmla="*/ 0 w 12192000"/>
                <a:gd name="connsiteY0" fmla="*/ 0 h 712143"/>
                <a:gd name="connsiteX1" fmla="*/ 12192000 w 12192000"/>
                <a:gd name="connsiteY1" fmla="*/ 0 h 712143"/>
                <a:gd name="connsiteX2" fmla="*/ 12192000 w 12192000"/>
                <a:gd name="connsiteY2" fmla="*/ 709682 h 712143"/>
                <a:gd name="connsiteX3" fmla="*/ 11897078 w 12192000"/>
                <a:gd name="connsiteY3" fmla="*/ 712143 h 712143"/>
                <a:gd name="connsiteX4" fmla="*/ 10972800 w 12192000"/>
                <a:gd name="connsiteY4" fmla="*/ 584200 h 712143"/>
                <a:gd name="connsiteX5" fmla="*/ 8559800 w 12192000"/>
                <a:gd name="connsiteY5" fmla="*/ 250372 h 712143"/>
                <a:gd name="connsiteX6" fmla="*/ 6240236 w 12192000"/>
                <a:gd name="connsiteY6" fmla="*/ 409122 h 712143"/>
                <a:gd name="connsiteX7" fmla="*/ 3562350 w 12192000"/>
                <a:gd name="connsiteY7" fmla="*/ 247650 h 712143"/>
                <a:gd name="connsiteX8" fmla="*/ 1428750 w 12192000"/>
                <a:gd name="connsiteY8" fmla="*/ 628650 h 712143"/>
                <a:gd name="connsiteX9" fmla="*/ 39291 w 12192000"/>
                <a:gd name="connsiteY9" fmla="*/ 361206 h 712143"/>
                <a:gd name="connsiteX10" fmla="*/ 0 w 12192000"/>
                <a:gd name="connsiteY10" fmla="*/ 347643 h 712143"/>
                <a:gd name="connsiteX11" fmla="*/ 0 w 12192000"/>
                <a:gd name="connsiteY11" fmla="*/ 0 h 712143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897078 w 12192000"/>
                <a:gd name="connsiteY3" fmla="*/ 712143 h 829998"/>
                <a:gd name="connsiteX4" fmla="*/ 10972800 w 12192000"/>
                <a:gd name="connsiteY4" fmla="*/ 584200 h 829998"/>
                <a:gd name="connsiteX5" fmla="*/ 8559800 w 12192000"/>
                <a:gd name="connsiteY5" fmla="*/ 250372 h 829998"/>
                <a:gd name="connsiteX6" fmla="*/ 6240236 w 12192000"/>
                <a:gd name="connsiteY6" fmla="*/ 409122 h 829998"/>
                <a:gd name="connsiteX7" fmla="*/ 3562350 w 12192000"/>
                <a:gd name="connsiteY7" fmla="*/ 247650 h 829998"/>
                <a:gd name="connsiteX8" fmla="*/ 1428750 w 12192000"/>
                <a:gd name="connsiteY8" fmla="*/ 628650 h 829998"/>
                <a:gd name="connsiteX9" fmla="*/ 39291 w 12192000"/>
                <a:gd name="connsiteY9" fmla="*/ 361206 h 829998"/>
                <a:gd name="connsiteX10" fmla="*/ 0 w 12192000"/>
                <a:gd name="connsiteY10" fmla="*/ 347643 h 829998"/>
                <a:gd name="connsiteX11" fmla="*/ 0 w 12192000"/>
                <a:gd name="connsiteY11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0972800 w 12192000"/>
                <a:gd name="connsiteY3" fmla="*/ 584200 h 829998"/>
                <a:gd name="connsiteX4" fmla="*/ 8559800 w 12192000"/>
                <a:gd name="connsiteY4" fmla="*/ 250372 h 829998"/>
                <a:gd name="connsiteX5" fmla="*/ 6240236 w 12192000"/>
                <a:gd name="connsiteY5" fmla="*/ 409122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559800 w 12192000"/>
                <a:gd name="connsiteY4" fmla="*/ 250372 h 829998"/>
                <a:gd name="connsiteX5" fmla="*/ 6240236 w 12192000"/>
                <a:gd name="connsiteY5" fmla="*/ 409122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692147 w 12192000"/>
                <a:gd name="connsiteY4" fmla="*/ 178182 h 829998"/>
                <a:gd name="connsiteX5" fmla="*/ 6240236 w 12192000"/>
                <a:gd name="connsiteY5" fmla="*/ 409122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692147 w 12192000"/>
                <a:gd name="connsiteY4" fmla="*/ 178182 h 829998"/>
                <a:gd name="connsiteX5" fmla="*/ 6432741 w 12192000"/>
                <a:gd name="connsiteY5" fmla="*/ 457248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692147 w 12192000"/>
                <a:gd name="connsiteY4" fmla="*/ 178182 h 829998"/>
                <a:gd name="connsiteX5" fmla="*/ 6432741 w 12192000"/>
                <a:gd name="connsiteY5" fmla="*/ 457248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62350 w 12192000"/>
                <a:gd name="connsiteY6" fmla="*/ 247650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428750 w 12192000"/>
                <a:gd name="connsiteY7" fmla="*/ 6286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399721 w 12192000"/>
                <a:gd name="connsiteY7" fmla="*/ 730250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432741 w 12192000"/>
                <a:gd name="connsiteY5" fmla="*/ 457248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764718 w 12192000"/>
                <a:gd name="connsiteY4" fmla="*/ 236239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808261 w 12192000"/>
                <a:gd name="connsiteY4" fmla="*/ 294296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  <a:gd name="connsiteX0" fmla="*/ 0 w 12192000"/>
                <a:gd name="connsiteY0" fmla="*/ 0 h 829998"/>
                <a:gd name="connsiteX1" fmla="*/ 12192000 w 12192000"/>
                <a:gd name="connsiteY1" fmla="*/ 0 h 829998"/>
                <a:gd name="connsiteX2" fmla="*/ 12192000 w 12192000"/>
                <a:gd name="connsiteY2" fmla="*/ 829998 h 829998"/>
                <a:gd name="connsiteX3" fmla="*/ 11020926 w 12192000"/>
                <a:gd name="connsiteY3" fmla="*/ 524042 h 829998"/>
                <a:gd name="connsiteX4" fmla="*/ 8808261 w 12192000"/>
                <a:gd name="connsiteY4" fmla="*/ 294296 h 829998"/>
                <a:gd name="connsiteX5" fmla="*/ 6563370 w 12192000"/>
                <a:gd name="connsiteY5" fmla="*/ 500791 h 829998"/>
                <a:gd name="connsiteX6" fmla="*/ 3591379 w 12192000"/>
                <a:gd name="connsiteY6" fmla="*/ 291192 h 829998"/>
                <a:gd name="connsiteX7" fmla="*/ 1414235 w 12192000"/>
                <a:gd name="connsiteY7" fmla="*/ 686707 h 829998"/>
                <a:gd name="connsiteX8" fmla="*/ 39291 w 12192000"/>
                <a:gd name="connsiteY8" fmla="*/ 361206 h 829998"/>
                <a:gd name="connsiteX9" fmla="*/ 0 w 12192000"/>
                <a:gd name="connsiteY9" fmla="*/ 347643 h 829998"/>
                <a:gd name="connsiteX10" fmla="*/ 0 w 12192000"/>
                <a:gd name="connsiteY10" fmla="*/ 0 h 82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829998">
                  <a:moveTo>
                    <a:pt x="0" y="0"/>
                  </a:moveTo>
                  <a:lnTo>
                    <a:pt x="12192000" y="0"/>
                  </a:lnTo>
                  <a:lnTo>
                    <a:pt x="12192000" y="829998"/>
                  </a:lnTo>
                  <a:cubicBezTo>
                    <a:pt x="11801642" y="728013"/>
                    <a:pt x="11584882" y="613326"/>
                    <a:pt x="11020926" y="524042"/>
                  </a:cubicBezTo>
                  <a:cubicBezTo>
                    <a:pt x="10456970" y="434758"/>
                    <a:pt x="9667301" y="225600"/>
                    <a:pt x="8808261" y="294296"/>
                  </a:cubicBezTo>
                  <a:cubicBezTo>
                    <a:pt x="7949221" y="362992"/>
                    <a:pt x="7432850" y="501308"/>
                    <a:pt x="6563370" y="500791"/>
                  </a:cubicBezTo>
                  <a:cubicBezTo>
                    <a:pt x="5693890" y="500274"/>
                    <a:pt x="4739853" y="187634"/>
                    <a:pt x="3591379" y="291192"/>
                  </a:cubicBezTo>
                  <a:cubicBezTo>
                    <a:pt x="2442905" y="394750"/>
                    <a:pt x="2074635" y="693057"/>
                    <a:pt x="1414235" y="686707"/>
                  </a:cubicBezTo>
                  <a:cubicBezTo>
                    <a:pt x="918935" y="681945"/>
                    <a:pt x="481013" y="506611"/>
                    <a:pt x="39291" y="361206"/>
                  </a:cubicBezTo>
                  <a:lnTo>
                    <a:pt x="0" y="34764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85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pic>
          <p:nvPicPr>
            <p:cNvPr id="221" name="图片 220">
              <a:extLst>
                <a:ext uri="{FF2B5EF4-FFF2-40B4-BE49-F238E27FC236}">
                  <a16:creationId xmlns:a16="http://schemas.microsoft.com/office/drawing/2014/main" id="{F70E3352-C5BB-E436-DECA-D5A1519BB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flipH="1">
              <a:off x="0" y="6082833"/>
              <a:ext cx="2384224" cy="775167"/>
            </a:xfrm>
            <a:prstGeom prst="rect">
              <a:avLst/>
            </a:prstGeom>
          </p:spPr>
        </p:pic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46D258C-F48B-F081-B5DA-8EA4FE84F16C}"/>
              </a:ext>
            </a:extLst>
          </p:cNvPr>
          <p:cNvGrpSpPr/>
          <p:nvPr/>
        </p:nvGrpSpPr>
        <p:grpSpPr>
          <a:xfrm flipH="1">
            <a:off x="6047208" y="5140724"/>
            <a:ext cx="2802151" cy="460808"/>
            <a:chOff x="-104050" y="3814774"/>
            <a:chExt cx="4961384" cy="460808"/>
          </a:xfrm>
        </p:grpSpPr>
        <p:sp>
          <p:nvSpPr>
            <p:cNvPr id="85" name="椭圆 17">
              <a:extLst>
                <a:ext uri="{FF2B5EF4-FFF2-40B4-BE49-F238E27FC236}">
                  <a16:creationId xmlns:a16="http://schemas.microsoft.com/office/drawing/2014/main" id="{F95E0147-FCB5-4C22-A30B-00AAAB70F071}"/>
                </a:ext>
              </a:extLst>
            </p:cNvPr>
            <p:cNvSpPr/>
            <p:nvPr/>
          </p:nvSpPr>
          <p:spPr>
            <a:xfrm>
              <a:off x="2422461" y="3814774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7B9F9ED2-2628-A04C-CA27-0BEDFDE7E4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4050" y="3814774"/>
              <a:ext cx="2526513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AA262591-2F15-448E-FE0F-D07EC35CB7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2004" y="4045178"/>
              <a:ext cx="48045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17">
              <a:extLst>
                <a:ext uri="{FF2B5EF4-FFF2-40B4-BE49-F238E27FC236}">
                  <a16:creationId xmlns:a16="http://schemas.microsoft.com/office/drawing/2014/main" id="{AF64C132-481E-6F18-D509-AE1DF5893A0E}"/>
                </a:ext>
              </a:extLst>
            </p:cNvPr>
            <p:cNvSpPr/>
            <p:nvPr/>
          </p:nvSpPr>
          <p:spPr>
            <a:xfrm flipH="1">
              <a:off x="1826803" y="4045178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7640B594-E4FE-9089-DEB0-36BB33AC93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3312" y="4274666"/>
              <a:ext cx="2914022" cy="916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2D05032-128A-2B2B-4DBD-0A2C2A438425}"/>
              </a:ext>
            </a:extLst>
          </p:cNvPr>
          <p:cNvGrpSpPr/>
          <p:nvPr/>
        </p:nvGrpSpPr>
        <p:grpSpPr>
          <a:xfrm flipV="1">
            <a:off x="2884873" y="5122180"/>
            <a:ext cx="2979192" cy="460808"/>
            <a:chOff x="939677" y="3685678"/>
            <a:chExt cx="3917657" cy="460808"/>
          </a:xfrm>
        </p:grpSpPr>
        <p:sp>
          <p:nvSpPr>
            <p:cNvPr id="72" name="椭圆 17">
              <a:extLst>
                <a:ext uri="{FF2B5EF4-FFF2-40B4-BE49-F238E27FC236}">
                  <a16:creationId xmlns:a16="http://schemas.microsoft.com/office/drawing/2014/main" id="{535EFBC1-3B85-CF80-7DD3-CB3D0953A628}"/>
                </a:ext>
              </a:extLst>
            </p:cNvPr>
            <p:cNvSpPr/>
            <p:nvPr/>
          </p:nvSpPr>
          <p:spPr>
            <a:xfrm>
              <a:off x="2422461" y="3685678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5FAC62DD-F8A1-A92D-396C-665BE48B57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9677" y="3685678"/>
              <a:ext cx="1482785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F20E4DC7-D697-C9AF-0BFC-B003417B5B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2004" y="3916082"/>
              <a:ext cx="480458" cy="0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17">
              <a:extLst>
                <a:ext uri="{FF2B5EF4-FFF2-40B4-BE49-F238E27FC236}">
                  <a16:creationId xmlns:a16="http://schemas.microsoft.com/office/drawing/2014/main" id="{16634E8D-0760-E7DE-3D02-20F816E4DD3B}"/>
                </a:ext>
              </a:extLst>
            </p:cNvPr>
            <p:cNvSpPr/>
            <p:nvPr/>
          </p:nvSpPr>
          <p:spPr>
            <a:xfrm flipH="1">
              <a:off x="1826803" y="3916082"/>
              <a:ext cx="115202" cy="230404"/>
            </a:xfrm>
            <a:custGeom>
              <a:avLst/>
              <a:gdLst>
                <a:gd name="connsiteX0" fmla="*/ 0 w 230404"/>
                <a:gd name="connsiteY0" fmla="*/ 115202 h 230404"/>
                <a:gd name="connsiteX1" fmla="*/ 115202 w 230404"/>
                <a:gd name="connsiteY1" fmla="*/ 0 h 230404"/>
                <a:gd name="connsiteX2" fmla="*/ 230404 w 230404"/>
                <a:gd name="connsiteY2" fmla="*/ 115202 h 230404"/>
                <a:gd name="connsiteX3" fmla="*/ 115202 w 230404"/>
                <a:gd name="connsiteY3" fmla="*/ 230404 h 230404"/>
                <a:gd name="connsiteX4" fmla="*/ 0 w 230404"/>
                <a:gd name="connsiteY4" fmla="*/ 115202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4" fmla="*/ 206642 w 230404"/>
                <a:gd name="connsiteY4" fmla="*/ 91440 h 230404"/>
                <a:gd name="connsiteX0" fmla="*/ 256264 w 371466"/>
                <a:gd name="connsiteY0" fmla="*/ 0 h 230404"/>
                <a:gd name="connsiteX1" fmla="*/ 371466 w 371466"/>
                <a:gd name="connsiteY1" fmla="*/ 115202 h 230404"/>
                <a:gd name="connsiteX2" fmla="*/ 256264 w 371466"/>
                <a:gd name="connsiteY2" fmla="*/ 230404 h 230404"/>
                <a:gd name="connsiteX3" fmla="*/ 141062 w 371466"/>
                <a:gd name="connsiteY3" fmla="*/ 115202 h 230404"/>
                <a:gd name="connsiteX4" fmla="*/ 57192 w 371466"/>
                <a:gd name="connsiteY4" fmla="*/ 155734 h 230404"/>
                <a:gd name="connsiteX0" fmla="*/ 115202 w 230404"/>
                <a:gd name="connsiteY0" fmla="*/ 0 h 230404"/>
                <a:gd name="connsiteX1" fmla="*/ 230404 w 230404"/>
                <a:gd name="connsiteY1" fmla="*/ 115202 h 230404"/>
                <a:gd name="connsiteX2" fmla="*/ 115202 w 230404"/>
                <a:gd name="connsiteY2" fmla="*/ 230404 h 230404"/>
                <a:gd name="connsiteX3" fmla="*/ 0 w 230404"/>
                <a:gd name="connsiteY3" fmla="*/ 115202 h 230404"/>
                <a:gd name="connsiteX0" fmla="*/ 0 w 115202"/>
                <a:gd name="connsiteY0" fmla="*/ 0 h 230404"/>
                <a:gd name="connsiteX1" fmla="*/ 115202 w 115202"/>
                <a:gd name="connsiteY1" fmla="*/ 115202 h 230404"/>
                <a:gd name="connsiteX2" fmla="*/ 0 w 115202"/>
                <a:gd name="connsiteY2" fmla="*/ 230404 h 23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02" h="230404">
                  <a:moveTo>
                    <a:pt x="0" y="0"/>
                  </a:moveTo>
                  <a:cubicBezTo>
                    <a:pt x="63624" y="0"/>
                    <a:pt x="115202" y="51578"/>
                    <a:pt x="115202" y="115202"/>
                  </a:cubicBezTo>
                  <a:cubicBezTo>
                    <a:pt x="115202" y="178826"/>
                    <a:pt x="63624" y="230404"/>
                    <a:pt x="0" y="230404"/>
                  </a:cubicBezTo>
                </a:path>
              </a:pathLst>
            </a:custGeom>
            <a:noFill/>
            <a:ln w="1905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614E3DC9-764C-DE90-5CFA-F3037B69F9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43312" y="4145570"/>
              <a:ext cx="2914022" cy="916"/>
            </a:xfrm>
            <a:prstGeom prst="line">
              <a:avLst/>
            </a:prstGeom>
            <a:ln w="190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9A46B004-4C2F-9E64-064E-2DAD8AF44724}"/>
              </a:ext>
            </a:extLst>
          </p:cNvPr>
          <p:cNvGrpSpPr/>
          <p:nvPr/>
        </p:nvGrpSpPr>
        <p:grpSpPr>
          <a:xfrm>
            <a:off x="4367838" y="4397564"/>
            <a:ext cx="3456325" cy="1041647"/>
            <a:chOff x="4126289" y="1394458"/>
            <a:chExt cx="3456325" cy="1041647"/>
          </a:xfrm>
        </p:grpSpPr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78B0025-BA7E-6D31-9D8F-3AF4F0A6561E}"/>
                </a:ext>
              </a:extLst>
            </p:cNvPr>
            <p:cNvSpPr/>
            <p:nvPr/>
          </p:nvSpPr>
          <p:spPr>
            <a:xfrm>
              <a:off x="4126289" y="1394458"/>
              <a:ext cx="3456325" cy="1041647"/>
            </a:xfrm>
            <a:custGeom>
              <a:avLst/>
              <a:gdLst>
                <a:gd name="connsiteX0" fmla="*/ 5679448 w 6743474"/>
                <a:gd name="connsiteY0" fmla="*/ 0 h 2032308"/>
                <a:gd name="connsiteX1" fmla="*/ 6222282 w 6743474"/>
                <a:gd name="connsiteY1" fmla="*/ 288622 h 2032308"/>
                <a:gd name="connsiteX2" fmla="*/ 6255116 w 6743474"/>
                <a:gd name="connsiteY2" fmla="*/ 349115 h 2032308"/>
                <a:gd name="connsiteX3" fmla="*/ 6343653 w 6743474"/>
                <a:gd name="connsiteY3" fmla="*/ 376599 h 2032308"/>
                <a:gd name="connsiteX4" fmla="*/ 6743474 w 6743474"/>
                <a:gd name="connsiteY4" fmla="*/ 979789 h 2032308"/>
                <a:gd name="connsiteX5" fmla="*/ 6343653 w 6743474"/>
                <a:gd name="connsiteY5" fmla="*/ 1582980 h 2032308"/>
                <a:gd name="connsiteX6" fmla="*/ 6241052 w 6743474"/>
                <a:gd name="connsiteY6" fmla="*/ 1614828 h 2032308"/>
                <a:gd name="connsiteX7" fmla="*/ 6222282 w 6743474"/>
                <a:gd name="connsiteY7" fmla="*/ 1649411 h 2032308"/>
                <a:gd name="connsiteX8" fmla="*/ 5679448 w 6743474"/>
                <a:gd name="connsiteY8" fmla="*/ 1938033 h 2032308"/>
                <a:gd name="connsiteX9" fmla="*/ 5136614 w 6743474"/>
                <a:gd name="connsiteY9" fmla="*/ 1649411 h 2032308"/>
                <a:gd name="connsiteX10" fmla="*/ 5126152 w 6743474"/>
                <a:gd name="connsiteY10" fmla="*/ 1630134 h 2032308"/>
                <a:gd name="connsiteX11" fmla="*/ 5120409 w 6743474"/>
                <a:gd name="connsiteY11" fmla="*/ 1631917 h 2032308"/>
                <a:gd name="connsiteX12" fmla="*/ 5101639 w 6743474"/>
                <a:gd name="connsiteY12" fmla="*/ 1666500 h 2032308"/>
                <a:gd name="connsiteX13" fmla="*/ 4558805 w 6743474"/>
                <a:gd name="connsiteY13" fmla="*/ 1955122 h 2032308"/>
                <a:gd name="connsiteX14" fmla="*/ 4015971 w 6743474"/>
                <a:gd name="connsiteY14" fmla="*/ 1666500 h 2032308"/>
                <a:gd name="connsiteX15" fmla="*/ 4005813 w 6743474"/>
                <a:gd name="connsiteY15" fmla="*/ 1647784 h 2032308"/>
                <a:gd name="connsiteX16" fmla="*/ 4002519 w 6743474"/>
                <a:gd name="connsiteY16" fmla="*/ 1648806 h 2032308"/>
                <a:gd name="connsiteX17" fmla="*/ 3983749 w 6743474"/>
                <a:gd name="connsiteY17" fmla="*/ 1683389 h 2032308"/>
                <a:gd name="connsiteX18" fmla="*/ 3440915 w 6743474"/>
                <a:gd name="connsiteY18" fmla="*/ 1972011 h 2032308"/>
                <a:gd name="connsiteX19" fmla="*/ 2898081 w 6743474"/>
                <a:gd name="connsiteY19" fmla="*/ 1683389 h 2032308"/>
                <a:gd name="connsiteX20" fmla="*/ 2888186 w 6743474"/>
                <a:gd name="connsiteY20" fmla="*/ 1665157 h 2032308"/>
                <a:gd name="connsiteX21" fmla="*/ 2854002 w 6743474"/>
                <a:gd name="connsiteY21" fmla="*/ 1675768 h 2032308"/>
                <a:gd name="connsiteX22" fmla="*/ 2835232 w 6743474"/>
                <a:gd name="connsiteY22" fmla="*/ 1710351 h 2032308"/>
                <a:gd name="connsiteX23" fmla="*/ 2292398 w 6743474"/>
                <a:gd name="connsiteY23" fmla="*/ 1998973 h 2032308"/>
                <a:gd name="connsiteX24" fmla="*/ 1749564 w 6743474"/>
                <a:gd name="connsiteY24" fmla="*/ 1710351 h 2032308"/>
                <a:gd name="connsiteX25" fmla="*/ 1738610 w 6743474"/>
                <a:gd name="connsiteY25" fmla="*/ 1690169 h 2032308"/>
                <a:gd name="connsiteX26" fmla="*/ 1677611 w 6743474"/>
                <a:gd name="connsiteY26" fmla="*/ 1709103 h 2032308"/>
                <a:gd name="connsiteX27" fmla="*/ 1658841 w 6743474"/>
                <a:gd name="connsiteY27" fmla="*/ 1743686 h 2032308"/>
                <a:gd name="connsiteX28" fmla="*/ 1116007 w 6743474"/>
                <a:gd name="connsiteY28" fmla="*/ 2032308 h 2032308"/>
                <a:gd name="connsiteX29" fmla="*/ 573173 w 6743474"/>
                <a:gd name="connsiteY29" fmla="*/ 1743686 h 2032308"/>
                <a:gd name="connsiteX30" fmla="*/ 559853 w 6743474"/>
                <a:gd name="connsiteY30" fmla="*/ 1719144 h 2032308"/>
                <a:gd name="connsiteX31" fmla="*/ 522703 w 6743474"/>
                <a:gd name="connsiteY31" fmla="*/ 1715399 h 2032308"/>
                <a:gd name="connsiteX32" fmla="*/ 0 w 6743474"/>
                <a:gd name="connsiteY32" fmla="*/ 1074064 h 2032308"/>
                <a:gd name="connsiteX33" fmla="*/ 522703 w 6743474"/>
                <a:gd name="connsiteY33" fmla="*/ 432729 h 2032308"/>
                <a:gd name="connsiteX34" fmla="*/ 547482 w 6743474"/>
                <a:gd name="connsiteY34" fmla="*/ 430231 h 2032308"/>
                <a:gd name="connsiteX35" fmla="*/ 573173 w 6743474"/>
                <a:gd name="connsiteY35" fmla="*/ 382897 h 2032308"/>
                <a:gd name="connsiteX36" fmla="*/ 1116007 w 6743474"/>
                <a:gd name="connsiteY36" fmla="*/ 94275 h 2032308"/>
                <a:gd name="connsiteX37" fmla="*/ 1658841 w 6743474"/>
                <a:gd name="connsiteY37" fmla="*/ 382897 h 2032308"/>
                <a:gd name="connsiteX38" fmla="*/ 1672140 w 6743474"/>
                <a:gd name="connsiteY38" fmla="*/ 407399 h 2032308"/>
                <a:gd name="connsiteX39" fmla="*/ 1699094 w 6743474"/>
                <a:gd name="connsiteY39" fmla="*/ 399394 h 2032308"/>
                <a:gd name="connsiteX40" fmla="*/ 1723873 w 6743474"/>
                <a:gd name="connsiteY40" fmla="*/ 396896 h 2032308"/>
                <a:gd name="connsiteX41" fmla="*/ 1749564 w 6743474"/>
                <a:gd name="connsiteY41" fmla="*/ 349562 h 2032308"/>
                <a:gd name="connsiteX42" fmla="*/ 2292398 w 6743474"/>
                <a:gd name="connsiteY42" fmla="*/ 60940 h 2032308"/>
                <a:gd name="connsiteX43" fmla="*/ 2835232 w 6743474"/>
                <a:gd name="connsiteY43" fmla="*/ 349562 h 2032308"/>
                <a:gd name="connsiteX44" fmla="*/ 2847644 w 6743474"/>
                <a:gd name="connsiteY44" fmla="*/ 372429 h 2032308"/>
                <a:gd name="connsiteX45" fmla="*/ 2872390 w 6743474"/>
                <a:gd name="connsiteY45" fmla="*/ 369934 h 2032308"/>
                <a:gd name="connsiteX46" fmla="*/ 2898081 w 6743474"/>
                <a:gd name="connsiteY46" fmla="*/ 322600 h 2032308"/>
                <a:gd name="connsiteX47" fmla="*/ 3440915 w 6743474"/>
                <a:gd name="connsiteY47" fmla="*/ 33978 h 2032308"/>
                <a:gd name="connsiteX48" fmla="*/ 3983749 w 6743474"/>
                <a:gd name="connsiteY48" fmla="*/ 322600 h 2032308"/>
                <a:gd name="connsiteX49" fmla="*/ 3995277 w 6743474"/>
                <a:gd name="connsiteY49" fmla="*/ 343839 h 2032308"/>
                <a:gd name="connsiteX50" fmla="*/ 4015971 w 6743474"/>
                <a:gd name="connsiteY50" fmla="*/ 305711 h 2032308"/>
                <a:gd name="connsiteX51" fmla="*/ 4558805 w 6743474"/>
                <a:gd name="connsiteY51" fmla="*/ 17089 h 2032308"/>
                <a:gd name="connsiteX52" fmla="*/ 5101639 w 6743474"/>
                <a:gd name="connsiteY52" fmla="*/ 305711 h 2032308"/>
                <a:gd name="connsiteX53" fmla="*/ 5114489 w 6743474"/>
                <a:gd name="connsiteY53" fmla="*/ 329386 h 2032308"/>
                <a:gd name="connsiteX54" fmla="*/ 5136614 w 6743474"/>
                <a:gd name="connsiteY54" fmla="*/ 288622 h 2032308"/>
                <a:gd name="connsiteX55" fmla="*/ 5679448 w 6743474"/>
                <a:gd name="connsiteY55" fmla="*/ 0 h 2032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743474" h="2032308">
                  <a:moveTo>
                    <a:pt x="5679448" y="0"/>
                  </a:moveTo>
                  <a:cubicBezTo>
                    <a:pt x="5905414" y="0"/>
                    <a:pt x="6104639" y="114488"/>
                    <a:pt x="6222282" y="288622"/>
                  </a:cubicBezTo>
                  <a:lnTo>
                    <a:pt x="6255116" y="349115"/>
                  </a:lnTo>
                  <a:lnTo>
                    <a:pt x="6343653" y="376599"/>
                  </a:lnTo>
                  <a:cubicBezTo>
                    <a:pt x="6578611" y="475977"/>
                    <a:pt x="6743474" y="708630"/>
                    <a:pt x="6743474" y="979789"/>
                  </a:cubicBezTo>
                  <a:cubicBezTo>
                    <a:pt x="6743474" y="1250948"/>
                    <a:pt x="6578611" y="1483601"/>
                    <a:pt x="6343653" y="1582980"/>
                  </a:cubicBezTo>
                  <a:lnTo>
                    <a:pt x="6241052" y="1614828"/>
                  </a:lnTo>
                  <a:lnTo>
                    <a:pt x="6222282" y="1649411"/>
                  </a:lnTo>
                  <a:cubicBezTo>
                    <a:pt x="6104639" y="1823545"/>
                    <a:pt x="5905414" y="1938033"/>
                    <a:pt x="5679448" y="1938033"/>
                  </a:cubicBezTo>
                  <a:cubicBezTo>
                    <a:pt x="5453482" y="1938033"/>
                    <a:pt x="5254257" y="1823545"/>
                    <a:pt x="5136614" y="1649411"/>
                  </a:cubicBezTo>
                  <a:lnTo>
                    <a:pt x="5126152" y="1630134"/>
                  </a:lnTo>
                  <a:lnTo>
                    <a:pt x="5120409" y="1631917"/>
                  </a:lnTo>
                  <a:lnTo>
                    <a:pt x="5101639" y="1666500"/>
                  </a:lnTo>
                  <a:cubicBezTo>
                    <a:pt x="4983996" y="1840634"/>
                    <a:pt x="4784771" y="1955122"/>
                    <a:pt x="4558805" y="1955122"/>
                  </a:cubicBezTo>
                  <a:cubicBezTo>
                    <a:pt x="4332839" y="1955122"/>
                    <a:pt x="4133614" y="1840634"/>
                    <a:pt x="4015971" y="1666500"/>
                  </a:cubicBezTo>
                  <a:lnTo>
                    <a:pt x="4005813" y="1647784"/>
                  </a:lnTo>
                  <a:lnTo>
                    <a:pt x="4002519" y="1648806"/>
                  </a:lnTo>
                  <a:lnTo>
                    <a:pt x="3983749" y="1683389"/>
                  </a:lnTo>
                  <a:cubicBezTo>
                    <a:pt x="3866106" y="1857523"/>
                    <a:pt x="3666881" y="1972011"/>
                    <a:pt x="3440915" y="1972011"/>
                  </a:cubicBezTo>
                  <a:cubicBezTo>
                    <a:pt x="3214949" y="1972011"/>
                    <a:pt x="3015724" y="1857523"/>
                    <a:pt x="2898081" y="1683389"/>
                  </a:cubicBezTo>
                  <a:lnTo>
                    <a:pt x="2888186" y="1665157"/>
                  </a:lnTo>
                  <a:lnTo>
                    <a:pt x="2854002" y="1675768"/>
                  </a:lnTo>
                  <a:lnTo>
                    <a:pt x="2835232" y="1710351"/>
                  </a:lnTo>
                  <a:cubicBezTo>
                    <a:pt x="2717589" y="1884485"/>
                    <a:pt x="2518364" y="1998973"/>
                    <a:pt x="2292398" y="1998973"/>
                  </a:cubicBezTo>
                  <a:cubicBezTo>
                    <a:pt x="2066432" y="1998973"/>
                    <a:pt x="1867207" y="1884485"/>
                    <a:pt x="1749564" y="1710351"/>
                  </a:cubicBezTo>
                  <a:lnTo>
                    <a:pt x="1738610" y="1690169"/>
                  </a:lnTo>
                  <a:lnTo>
                    <a:pt x="1677611" y="1709103"/>
                  </a:lnTo>
                  <a:lnTo>
                    <a:pt x="1658841" y="1743686"/>
                  </a:lnTo>
                  <a:cubicBezTo>
                    <a:pt x="1541198" y="1917820"/>
                    <a:pt x="1341973" y="2032308"/>
                    <a:pt x="1116007" y="2032308"/>
                  </a:cubicBezTo>
                  <a:cubicBezTo>
                    <a:pt x="890041" y="2032308"/>
                    <a:pt x="690816" y="1917820"/>
                    <a:pt x="573173" y="1743686"/>
                  </a:cubicBezTo>
                  <a:lnTo>
                    <a:pt x="559853" y="1719144"/>
                  </a:lnTo>
                  <a:lnTo>
                    <a:pt x="522703" y="1715399"/>
                  </a:lnTo>
                  <a:cubicBezTo>
                    <a:pt x="224397" y="1654357"/>
                    <a:pt x="0" y="1390416"/>
                    <a:pt x="0" y="1074064"/>
                  </a:cubicBezTo>
                  <a:cubicBezTo>
                    <a:pt x="0" y="757712"/>
                    <a:pt x="224397" y="493771"/>
                    <a:pt x="522703" y="432729"/>
                  </a:cubicBezTo>
                  <a:lnTo>
                    <a:pt x="547482" y="430231"/>
                  </a:lnTo>
                  <a:lnTo>
                    <a:pt x="573173" y="382897"/>
                  </a:lnTo>
                  <a:cubicBezTo>
                    <a:pt x="690816" y="208763"/>
                    <a:pt x="890041" y="94275"/>
                    <a:pt x="1116007" y="94275"/>
                  </a:cubicBezTo>
                  <a:cubicBezTo>
                    <a:pt x="1341973" y="94275"/>
                    <a:pt x="1541198" y="208763"/>
                    <a:pt x="1658841" y="382897"/>
                  </a:cubicBezTo>
                  <a:lnTo>
                    <a:pt x="1672140" y="407399"/>
                  </a:lnTo>
                  <a:lnTo>
                    <a:pt x="1699094" y="399394"/>
                  </a:lnTo>
                  <a:lnTo>
                    <a:pt x="1723873" y="396896"/>
                  </a:lnTo>
                  <a:lnTo>
                    <a:pt x="1749564" y="349562"/>
                  </a:lnTo>
                  <a:cubicBezTo>
                    <a:pt x="1867207" y="175428"/>
                    <a:pt x="2066432" y="60940"/>
                    <a:pt x="2292398" y="60940"/>
                  </a:cubicBezTo>
                  <a:cubicBezTo>
                    <a:pt x="2518364" y="60940"/>
                    <a:pt x="2717589" y="175428"/>
                    <a:pt x="2835232" y="349562"/>
                  </a:cubicBezTo>
                  <a:lnTo>
                    <a:pt x="2847644" y="372429"/>
                  </a:lnTo>
                  <a:lnTo>
                    <a:pt x="2872390" y="369934"/>
                  </a:lnTo>
                  <a:lnTo>
                    <a:pt x="2898081" y="322600"/>
                  </a:lnTo>
                  <a:cubicBezTo>
                    <a:pt x="3015724" y="148466"/>
                    <a:pt x="3214949" y="33978"/>
                    <a:pt x="3440915" y="33978"/>
                  </a:cubicBezTo>
                  <a:cubicBezTo>
                    <a:pt x="3666881" y="33978"/>
                    <a:pt x="3866106" y="148466"/>
                    <a:pt x="3983749" y="322600"/>
                  </a:cubicBezTo>
                  <a:lnTo>
                    <a:pt x="3995277" y="343839"/>
                  </a:lnTo>
                  <a:lnTo>
                    <a:pt x="4015971" y="305711"/>
                  </a:lnTo>
                  <a:cubicBezTo>
                    <a:pt x="4133614" y="131577"/>
                    <a:pt x="4332839" y="17089"/>
                    <a:pt x="4558805" y="17089"/>
                  </a:cubicBezTo>
                  <a:cubicBezTo>
                    <a:pt x="4784771" y="17089"/>
                    <a:pt x="4983996" y="131577"/>
                    <a:pt x="5101639" y="305711"/>
                  </a:cubicBezTo>
                  <a:lnTo>
                    <a:pt x="5114489" y="329386"/>
                  </a:lnTo>
                  <a:lnTo>
                    <a:pt x="5136614" y="288622"/>
                  </a:lnTo>
                  <a:cubicBezTo>
                    <a:pt x="5254257" y="114488"/>
                    <a:pt x="5453482" y="0"/>
                    <a:pt x="5679448" y="0"/>
                  </a:cubicBezTo>
                  <a:close/>
                </a:path>
              </a:pathLst>
            </a:custGeom>
            <a:gradFill flip="none" rotWithShape="1">
              <a:gsLst>
                <a:gs pos="63000">
                  <a:schemeClr val="accent1">
                    <a:lumMod val="75000"/>
                    <a:lumOff val="25000"/>
                  </a:schemeClr>
                </a:gs>
                <a:gs pos="98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15875" cap="flat"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8000">
                    <a:schemeClr val="accent3">
                      <a:lumMod val="60000"/>
                      <a:lumOff val="40000"/>
                    </a:schemeClr>
                  </a:gs>
                  <a:gs pos="77876">
                    <a:schemeClr val="accent3">
                      <a:lumMod val="20000"/>
                      <a:lumOff val="80000"/>
                    </a:schemeClr>
                  </a:gs>
                  <a:gs pos="61062">
                    <a:schemeClr val="accent3">
                      <a:lumMod val="60000"/>
                      <a:lumOff val="40000"/>
                    </a:schemeClr>
                  </a:gs>
                  <a:gs pos="41593">
                    <a:schemeClr val="accent3">
                      <a:lumMod val="20000"/>
                      <a:lumOff val="80000"/>
                    </a:schemeClr>
                  </a:gs>
                  <a:gs pos="23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  <p:pic>
          <p:nvPicPr>
            <p:cNvPr id="213" name="图形 212">
              <a:extLst>
                <a:ext uri="{FF2B5EF4-FFF2-40B4-BE49-F238E27FC236}">
                  <a16:creationId xmlns:a16="http://schemas.microsoft.com/office/drawing/2014/main" id="{1E93164F-68B3-F9F0-573D-2FB2DABAC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4363676" y="1627384"/>
              <a:ext cx="590948" cy="575795"/>
            </a:xfrm>
            <a:prstGeom prst="rect">
              <a:avLst/>
            </a:prstGeom>
            <a:effectLst>
              <a:outerShdw blurRad="63500" sx="102000" sy="102000" algn="ctr" rotWithShape="0">
                <a:schemeClr val="accent3">
                  <a:lumMod val="20000"/>
                  <a:lumOff val="80000"/>
                  <a:alpha val="40000"/>
                </a:schemeClr>
              </a:outerShdw>
            </a:effectLst>
          </p:spPr>
        </p:pic>
        <p:pic>
          <p:nvPicPr>
            <p:cNvPr id="214" name="图形 213">
              <a:extLst>
                <a:ext uri="{FF2B5EF4-FFF2-40B4-BE49-F238E27FC236}">
                  <a16:creationId xmlns:a16="http://schemas.microsoft.com/office/drawing/2014/main" id="{7F4CEBE4-1588-685C-B0AD-AB2EAD618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6837979" y="1627384"/>
              <a:ext cx="590948" cy="575795"/>
            </a:xfrm>
            <a:prstGeom prst="rect">
              <a:avLst/>
            </a:prstGeom>
            <a:effectLst>
              <a:outerShdw blurRad="63500" sx="102000" sy="102000" algn="ctr" rotWithShape="0">
                <a:schemeClr val="accent3">
                  <a:lumMod val="20000"/>
                  <a:lumOff val="80000"/>
                  <a:alpha val="40000"/>
                </a:schemeClr>
              </a:outerShdw>
            </a:effectLst>
          </p:spPr>
        </p:pic>
      </p:grpSp>
      <p:sp>
        <p:nvSpPr>
          <p:cNvPr id="215" name="文本框 214">
            <a:extLst>
              <a:ext uri="{FF2B5EF4-FFF2-40B4-BE49-F238E27FC236}">
                <a16:creationId xmlns:a16="http://schemas.microsoft.com/office/drawing/2014/main" id="{CD5CD87D-CD3E-D65B-8681-22486311AC4D}"/>
              </a:ext>
            </a:extLst>
          </p:cNvPr>
          <p:cNvSpPr txBox="1"/>
          <p:nvPr/>
        </p:nvSpPr>
        <p:spPr>
          <a:xfrm>
            <a:off x="4633335" y="4656777"/>
            <a:ext cx="2925331" cy="52322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会场流程</a:t>
            </a:r>
          </a:p>
        </p:txBody>
      </p:sp>
    </p:spTree>
    <p:extLst>
      <p:ext uri="{BB962C8B-B14F-4D97-AF65-F5344CB8AC3E}">
        <p14:creationId xmlns:p14="http://schemas.microsoft.com/office/powerpoint/2010/main" val="39530767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8214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8214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8214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8214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7.58873"/>
  <p:tag name="SHADOWSIZE" val="10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306;#117306;#147618;#117760;#147618;#134430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6098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8108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60982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78108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974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306;#117306;#147618;#117760;#147618;#13443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0.75504"/>
  <p:tag name="SHADOWSIZE" val="98"/>
</p:tagLst>
</file>

<file path=ppt/theme/theme1.xml><?xml version="1.0" encoding="utf-8"?>
<a:theme xmlns:a="http://schemas.openxmlformats.org/drawingml/2006/main" name="51PPT模板网   www.51pptmoban.com">
  <a:themeElements>
    <a:clrScheme name="国潮模板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2953"/>
      </a:accent1>
      <a:accent2>
        <a:srgbClr val="133F80"/>
      </a:accent2>
      <a:accent3>
        <a:srgbClr val="DBAD5B"/>
      </a:accent3>
      <a:accent4>
        <a:srgbClr val="9A0D0A"/>
      </a:accent4>
      <a:accent5>
        <a:srgbClr val="B98841"/>
      </a:accent5>
      <a:accent6>
        <a:srgbClr val="F5E9D2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思源宋体 CN Heavy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612</Words>
  <Application>Microsoft Office PowerPoint</Application>
  <PresentationFormat>宽屏</PresentationFormat>
  <Paragraphs>196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思源宋体 CN Heavy</vt:lpstr>
      <vt:lpstr>微软雅黑</vt:lpstr>
      <vt:lpstr>Arial</vt:lpstr>
      <vt:lpstr>Arial Black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国潮风中秋活动策划方案ppt模板</dc:title>
  <dc:creator>加菲</dc:creator>
  <cp:keywords>P界达人</cp:keywords>
  <dc:description>www.51pptmoban.com</dc:description>
  <cp:lastModifiedBy>Win user</cp:lastModifiedBy>
  <cp:revision>260</cp:revision>
  <dcterms:created xsi:type="dcterms:W3CDTF">2022-06-07T21:50:33Z</dcterms:created>
  <dcterms:modified xsi:type="dcterms:W3CDTF">2022-08-23T12:35:46Z</dcterms:modified>
</cp:coreProperties>
</file>