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3" r:id="rId2"/>
    <p:sldId id="265" r:id="rId3"/>
    <p:sldId id="264" r:id="rId4"/>
    <p:sldId id="266" r:id="rId5"/>
    <p:sldId id="270" r:id="rId6"/>
    <p:sldId id="269" r:id="rId7"/>
    <p:sldId id="271" r:id="rId8"/>
    <p:sldId id="272" r:id="rId9"/>
    <p:sldId id="273" r:id="rId10"/>
    <p:sldId id="262" r:id="rId11"/>
    <p:sldId id="274" r:id="rId12"/>
    <p:sldId id="27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1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5393"/>
    <a:srgbClr val="03AEF9"/>
    <a:srgbClr val="5DCBFD"/>
    <a:srgbClr val="82C6FE"/>
    <a:srgbClr val="01345F"/>
    <a:srgbClr val="023F72"/>
    <a:srgbClr val="F4F44C"/>
    <a:srgbClr val="FE9A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00" autoAdjust="0"/>
    <p:restoredTop sz="95713" autoAdjust="0"/>
  </p:normalViewPr>
  <p:slideViewPr>
    <p:cSldViewPr snapToGrid="0">
      <p:cViewPr varScale="1">
        <p:scale>
          <a:sx n="89" d="100"/>
          <a:sy n="89" d="100"/>
        </p:scale>
        <p:origin x="102" y="498"/>
      </p:cViewPr>
      <p:guideLst>
        <p:guide orient="horz" pos="2160"/>
        <p:guide pos="11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030A0"/>
            </a:solidFill>
          </c:spPr>
          <c:dPt>
            <c:idx val="0"/>
            <c:bubble3D val="0"/>
            <c:spPr>
              <a:solidFill>
                <a:srgbClr val="03AEF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AB-4BA0-84BE-BD9F0E648BA6}"/>
              </c:ext>
            </c:extLst>
          </c:dPt>
          <c:dPt>
            <c:idx val="1"/>
            <c:bubble3D val="0"/>
            <c:spPr>
              <a:solidFill>
                <a:srgbClr val="02539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AB-4BA0-84BE-BD9F0E648BA6}"/>
              </c:ext>
            </c:extLst>
          </c:dPt>
          <c:dPt>
            <c:idx val="2"/>
            <c:bubble3D val="0"/>
            <c:spPr>
              <a:solidFill>
                <a:srgbClr val="82C6F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AB-4BA0-84BE-BD9F0E648BA6}"/>
              </c:ext>
            </c:extLst>
          </c:dPt>
          <c:dPt>
            <c:idx val="3"/>
            <c:bubble3D val="0"/>
            <c:spPr>
              <a:solidFill>
                <a:srgbClr val="5DCBF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BAB-4BA0-84BE-BD9F0E648BA6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BAB-4BA0-84BE-BD9F0E648B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030A0"/>
            </a:solidFill>
          </c:spPr>
          <c:dPt>
            <c:idx val="0"/>
            <c:bubble3D val="0"/>
            <c:spPr>
              <a:solidFill>
                <a:srgbClr val="03AEF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AB-4BA0-84BE-BD9F0E648BA6}"/>
              </c:ext>
            </c:extLst>
          </c:dPt>
          <c:dPt>
            <c:idx val="1"/>
            <c:bubble3D val="0"/>
            <c:spPr>
              <a:solidFill>
                <a:srgbClr val="02539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AB-4BA0-84BE-BD9F0E648BA6}"/>
              </c:ext>
            </c:extLst>
          </c:dPt>
          <c:dPt>
            <c:idx val="2"/>
            <c:bubble3D val="0"/>
            <c:spPr>
              <a:solidFill>
                <a:srgbClr val="82C6F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AB-4BA0-84BE-BD9F0E648BA6}"/>
              </c:ext>
            </c:extLst>
          </c:dPt>
          <c:dPt>
            <c:idx val="3"/>
            <c:bubble3D val="0"/>
            <c:spPr>
              <a:solidFill>
                <a:srgbClr val="5DCBF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BAB-4BA0-84BE-BD9F0E648BA6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BAB-4BA0-84BE-BD9F0E648B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030A0"/>
            </a:solidFill>
          </c:spPr>
          <c:dPt>
            <c:idx val="0"/>
            <c:bubble3D val="0"/>
            <c:spPr>
              <a:solidFill>
                <a:srgbClr val="03AEF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AB-4BA0-84BE-BD9F0E648BA6}"/>
              </c:ext>
            </c:extLst>
          </c:dPt>
          <c:dPt>
            <c:idx val="1"/>
            <c:bubble3D val="0"/>
            <c:spPr>
              <a:solidFill>
                <a:srgbClr val="02539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AB-4BA0-84BE-BD9F0E648BA6}"/>
              </c:ext>
            </c:extLst>
          </c:dPt>
          <c:dPt>
            <c:idx val="2"/>
            <c:bubble3D val="0"/>
            <c:spPr>
              <a:solidFill>
                <a:srgbClr val="82C6F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AB-4BA0-84BE-BD9F0E648BA6}"/>
              </c:ext>
            </c:extLst>
          </c:dPt>
          <c:dPt>
            <c:idx val="3"/>
            <c:bubble3D val="0"/>
            <c:spPr>
              <a:solidFill>
                <a:srgbClr val="5DCBF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BAB-4BA0-84BE-BD9F0E648BA6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BAB-4BA0-84BE-BD9F0E648B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52037-388A-4908-9484-9EA1CECC3ED4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446BE8-B5D5-4000-AA3E-646288FF8F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343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27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760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181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238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654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754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007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314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4087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235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494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446BE8-B5D5-4000-AA3E-646288FF8F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883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23648E-295E-D70A-DA3E-C6DE8DB3DD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72985C5-7350-BB73-F353-7587B31236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B36C8B-6BC7-1526-CA28-5236D4632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D5EB-88CA-4011-9045-D836FE1AB643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A79129-E6B2-350E-14AE-0D3324DD0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22357C-B242-665B-3738-FA235AA1A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675E-0CAF-47D4-B8A7-E522AF8958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733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06CDF53-622D-5765-F02A-481631CDD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BD5EB-88CA-4011-9045-D836FE1AB643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1F6AD92-0D69-EBF7-DFC2-42AF6C9AA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5D62384-1D23-1DF3-4926-047C5A47E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6675E-0CAF-47D4-B8A7-E522AF8958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388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4645A8-ADB1-CE39-473E-BB126DC52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E2B4BD1-B658-0E4B-2AFF-BEFF1FF8F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4281AC-E2D5-1C10-B2E1-C9DDFECD50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BD5EB-88CA-4011-9045-D836FE1AB643}" type="datetimeFigureOut">
              <a:rPr lang="zh-CN" altLang="en-US" smtClean="0"/>
              <a:t>2022/8/23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6580A58-47B2-6F31-EBE1-41F94ABE27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28B2AD-86C5-411E-559C-8CEC1D509B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6675E-0CAF-47D4-B8A7-E522AF8958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858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3" Type="http://schemas.openxmlformats.org/officeDocument/2006/relationships/image" Target="../media/image1.pn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svg"/><Relationship Id="rId3" Type="http://schemas.openxmlformats.org/officeDocument/2006/relationships/image" Target="../media/image1.png"/><Relationship Id="rId7" Type="http://schemas.openxmlformats.org/officeDocument/2006/relationships/image" Target="../media/image9.svg"/><Relationship Id="rId12" Type="http://schemas.openxmlformats.org/officeDocument/2006/relationships/image" Target="../media/image12.png"/><Relationship Id="rId17" Type="http://schemas.openxmlformats.org/officeDocument/2006/relationships/image" Target="../media/image17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21.svg"/><Relationship Id="rId5" Type="http://schemas.openxmlformats.org/officeDocument/2006/relationships/image" Target="../media/image19.svg"/><Relationship Id="rId15" Type="http://schemas.openxmlformats.org/officeDocument/2006/relationships/image" Target="../media/image15.svg"/><Relationship Id="rId10" Type="http://schemas.openxmlformats.org/officeDocument/2006/relationships/image" Target="../media/image20.png"/><Relationship Id="rId4" Type="http://schemas.openxmlformats.org/officeDocument/2006/relationships/image" Target="../media/image18.png"/><Relationship Id="rId9" Type="http://schemas.openxmlformats.org/officeDocument/2006/relationships/image" Target="../media/image11.svg"/><Relationship Id="rId1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9D162041-25EE-6CAD-1161-1D12EF601F43}"/>
              </a:ext>
            </a:extLst>
          </p:cNvPr>
          <p:cNvGrpSpPr/>
          <p:nvPr/>
        </p:nvGrpSpPr>
        <p:grpSpPr>
          <a:xfrm>
            <a:off x="709693" y="547161"/>
            <a:ext cx="11278236" cy="5564087"/>
            <a:chOff x="190839" y="616966"/>
            <a:chExt cx="10081929" cy="5439711"/>
          </a:xfrm>
        </p:grpSpPr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D710E7C8-BA22-C61A-F403-9EED72922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645891" y="883038"/>
              <a:ext cx="9626877" cy="5173639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78C3A050-B844-2ECE-417F-AFBE3E6B7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90839" y="616966"/>
              <a:ext cx="9626877" cy="5173639"/>
            </a:xfrm>
            <a:prstGeom prst="rect">
              <a:avLst/>
            </a:prstGeom>
          </p:spPr>
        </p:pic>
      </p:grpSp>
      <p:grpSp>
        <p:nvGrpSpPr>
          <p:cNvPr id="28" name="图形 26">
            <a:extLst>
              <a:ext uri="{FF2B5EF4-FFF2-40B4-BE49-F238E27FC236}">
                <a16:creationId xmlns:a16="http://schemas.microsoft.com/office/drawing/2014/main" id="{1368A686-AE40-ECBE-B2E6-D4D4C7F940ED}"/>
              </a:ext>
            </a:extLst>
          </p:cNvPr>
          <p:cNvGrpSpPr/>
          <p:nvPr/>
        </p:nvGrpSpPr>
        <p:grpSpPr>
          <a:xfrm flipH="1">
            <a:off x="9913164" y="4898380"/>
            <a:ext cx="1499135" cy="1378742"/>
            <a:chOff x="8221622" y="-2371529"/>
            <a:chExt cx="1499135" cy="1378742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9C8C49D-48F0-EABC-A222-6BE7DDB472B0}"/>
                </a:ext>
              </a:extLst>
            </p:cNvPr>
            <p:cNvSpPr/>
            <p:nvPr/>
          </p:nvSpPr>
          <p:spPr>
            <a:xfrm>
              <a:off x="9135408" y="-2255683"/>
              <a:ext cx="148159" cy="101585"/>
            </a:xfrm>
            <a:custGeom>
              <a:avLst/>
              <a:gdLst>
                <a:gd name="connsiteX0" fmla="*/ 54351 w 148159"/>
                <a:gd name="connsiteY0" fmla="*/ 237 h 101585"/>
                <a:gd name="connsiteX1" fmla="*/ 49970 w 148159"/>
                <a:gd name="connsiteY1" fmla="*/ 1189 h 101585"/>
                <a:gd name="connsiteX2" fmla="*/ 41873 w 148159"/>
                <a:gd name="connsiteY2" fmla="*/ 142 h 101585"/>
                <a:gd name="connsiteX3" fmla="*/ 15490 w 148159"/>
                <a:gd name="connsiteY3" fmla="*/ 3761 h 101585"/>
                <a:gd name="connsiteX4" fmla="*/ 249 w 148159"/>
                <a:gd name="connsiteY4" fmla="*/ 42718 h 101585"/>
                <a:gd name="connsiteX5" fmla="*/ 38349 w 148159"/>
                <a:gd name="connsiteY5" fmla="*/ 82533 h 101585"/>
                <a:gd name="connsiteX6" fmla="*/ 138076 w 148159"/>
                <a:gd name="connsiteY6" fmla="*/ 81580 h 101585"/>
                <a:gd name="connsiteX7" fmla="*/ 137029 w 148159"/>
                <a:gd name="connsiteY7" fmla="*/ 33955 h 101585"/>
                <a:gd name="connsiteX8" fmla="*/ 54351 w 148159"/>
                <a:gd name="connsiteY8" fmla="*/ 237 h 10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159" h="101585">
                  <a:moveTo>
                    <a:pt x="54351" y="237"/>
                  </a:moveTo>
                  <a:cubicBezTo>
                    <a:pt x="52827" y="237"/>
                    <a:pt x="51398" y="903"/>
                    <a:pt x="49970" y="1189"/>
                  </a:cubicBezTo>
                  <a:cubicBezTo>
                    <a:pt x="47303" y="456"/>
                    <a:pt x="44635" y="103"/>
                    <a:pt x="41873" y="142"/>
                  </a:cubicBezTo>
                  <a:cubicBezTo>
                    <a:pt x="32920" y="-1868"/>
                    <a:pt x="23586" y="-583"/>
                    <a:pt x="15490" y="3761"/>
                  </a:cubicBezTo>
                  <a:cubicBezTo>
                    <a:pt x="2440" y="12000"/>
                    <a:pt x="-3751" y="27792"/>
                    <a:pt x="249" y="42718"/>
                  </a:cubicBezTo>
                  <a:cubicBezTo>
                    <a:pt x="4917" y="60530"/>
                    <a:pt x="24156" y="72817"/>
                    <a:pt x="38349" y="82533"/>
                  </a:cubicBezTo>
                  <a:cubicBezTo>
                    <a:pt x="69686" y="103583"/>
                    <a:pt x="109120" y="110346"/>
                    <a:pt x="138076" y="81580"/>
                  </a:cubicBezTo>
                  <a:cubicBezTo>
                    <a:pt x="150649" y="68036"/>
                    <a:pt x="150173" y="46938"/>
                    <a:pt x="137029" y="33955"/>
                  </a:cubicBezTo>
                  <a:cubicBezTo>
                    <a:pt x="116359" y="10314"/>
                    <a:pt x="85689" y="-2183"/>
                    <a:pt x="54351" y="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B8E1F4E-4703-6112-2506-065FFDEA1398}"/>
                </a:ext>
              </a:extLst>
            </p:cNvPr>
            <p:cNvSpPr/>
            <p:nvPr/>
          </p:nvSpPr>
          <p:spPr>
            <a:xfrm>
              <a:off x="9571137" y="-2371529"/>
              <a:ext cx="149619" cy="88727"/>
            </a:xfrm>
            <a:custGeom>
              <a:avLst/>
              <a:gdLst>
                <a:gd name="connsiteX0" fmla="*/ 22768 w 149619"/>
                <a:gd name="connsiteY0" fmla="*/ 5021 h 88727"/>
                <a:gd name="connsiteX1" fmla="*/ 574 w 149619"/>
                <a:gd name="connsiteY1" fmla="*/ 47216 h 88727"/>
                <a:gd name="connsiteX2" fmla="*/ 3718 w 149619"/>
                <a:gd name="connsiteY2" fmla="*/ 54360 h 88727"/>
                <a:gd name="connsiteX3" fmla="*/ 58867 w 149619"/>
                <a:gd name="connsiteY3" fmla="*/ 87508 h 88727"/>
                <a:gd name="connsiteX4" fmla="*/ 85156 w 149619"/>
                <a:gd name="connsiteY4" fmla="*/ 81697 h 88727"/>
                <a:gd name="connsiteX5" fmla="*/ 116208 w 149619"/>
                <a:gd name="connsiteY5" fmla="*/ 82650 h 88727"/>
                <a:gd name="connsiteX6" fmla="*/ 138116 w 149619"/>
                <a:gd name="connsiteY6" fmla="*/ 25500 h 88727"/>
                <a:gd name="connsiteX7" fmla="*/ 22768 w 149619"/>
                <a:gd name="connsiteY7" fmla="*/ 5021 h 8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619" h="88727">
                  <a:moveTo>
                    <a:pt x="22768" y="5021"/>
                  </a:moveTo>
                  <a:cubicBezTo>
                    <a:pt x="4957" y="10536"/>
                    <a:pt x="-4950" y="29433"/>
                    <a:pt x="574" y="47216"/>
                  </a:cubicBezTo>
                  <a:cubicBezTo>
                    <a:pt x="1337" y="49712"/>
                    <a:pt x="2385" y="52113"/>
                    <a:pt x="3718" y="54360"/>
                  </a:cubicBezTo>
                  <a:cubicBezTo>
                    <a:pt x="15909" y="73429"/>
                    <a:pt x="36293" y="85698"/>
                    <a:pt x="58867" y="87508"/>
                  </a:cubicBezTo>
                  <a:cubicBezTo>
                    <a:pt x="68012" y="88927"/>
                    <a:pt x="77442" y="86850"/>
                    <a:pt x="85156" y="81697"/>
                  </a:cubicBezTo>
                  <a:cubicBezTo>
                    <a:pt x="95444" y="82631"/>
                    <a:pt x="105826" y="82954"/>
                    <a:pt x="116208" y="82650"/>
                  </a:cubicBezTo>
                  <a:cubicBezTo>
                    <a:pt x="143069" y="81411"/>
                    <a:pt x="161166" y="43883"/>
                    <a:pt x="138116" y="25500"/>
                  </a:cubicBezTo>
                  <a:cubicBezTo>
                    <a:pt x="105254" y="297"/>
                    <a:pt x="62296" y="-7342"/>
                    <a:pt x="22768" y="50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5E6FF67-B40B-11A8-1BB6-BBB0CC6D2894}"/>
                </a:ext>
              </a:extLst>
            </p:cNvPr>
            <p:cNvSpPr/>
            <p:nvPr/>
          </p:nvSpPr>
          <p:spPr>
            <a:xfrm>
              <a:off x="8221622" y="-2079368"/>
              <a:ext cx="137140" cy="297543"/>
            </a:xfrm>
            <a:custGeom>
              <a:avLst/>
              <a:gdLst>
                <a:gd name="connsiteX0" fmla="*/ 14970 w 137140"/>
                <a:gd name="connsiteY0" fmla="*/ 10707 h 297543"/>
                <a:gd name="connsiteX1" fmla="*/ 5445 w 137140"/>
                <a:gd name="connsiteY1" fmla="*/ 141485 h 297543"/>
                <a:gd name="connsiteX2" fmla="*/ 45546 w 137140"/>
                <a:gd name="connsiteY2" fmla="*/ 287599 h 297543"/>
                <a:gd name="connsiteX3" fmla="*/ 92695 w 137140"/>
                <a:gd name="connsiteY3" fmla="*/ 286551 h 297543"/>
                <a:gd name="connsiteX4" fmla="*/ 134700 w 137140"/>
                <a:gd name="connsiteY4" fmla="*/ 186824 h 297543"/>
                <a:gd name="connsiteX5" fmla="*/ 136033 w 137140"/>
                <a:gd name="connsiteY5" fmla="*/ 173775 h 297543"/>
                <a:gd name="connsiteX6" fmla="*/ 64786 w 137140"/>
                <a:gd name="connsiteY6" fmla="*/ 15470 h 297543"/>
                <a:gd name="connsiteX7" fmla="*/ 14970 w 137140"/>
                <a:gd name="connsiteY7" fmla="*/ 10707 h 29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140" h="297543">
                  <a:moveTo>
                    <a:pt x="14970" y="10707"/>
                  </a:moveTo>
                  <a:cubicBezTo>
                    <a:pt x="-10652" y="42425"/>
                    <a:pt x="1350" y="104433"/>
                    <a:pt x="5445" y="141485"/>
                  </a:cubicBezTo>
                  <a:cubicBezTo>
                    <a:pt x="10017" y="189110"/>
                    <a:pt x="13732" y="248737"/>
                    <a:pt x="45546" y="287599"/>
                  </a:cubicBezTo>
                  <a:cubicBezTo>
                    <a:pt x="57738" y="302458"/>
                    <a:pt x="80502" y="297124"/>
                    <a:pt x="92695" y="286551"/>
                  </a:cubicBezTo>
                  <a:cubicBezTo>
                    <a:pt x="117936" y="264739"/>
                    <a:pt x="132319" y="226353"/>
                    <a:pt x="134700" y="186824"/>
                  </a:cubicBezTo>
                  <a:cubicBezTo>
                    <a:pt x="136005" y="182605"/>
                    <a:pt x="136453" y="178166"/>
                    <a:pt x="136033" y="173775"/>
                  </a:cubicBezTo>
                  <a:cubicBezTo>
                    <a:pt x="131271" y="119387"/>
                    <a:pt x="127556" y="25090"/>
                    <a:pt x="64786" y="15470"/>
                  </a:cubicBezTo>
                  <a:cubicBezTo>
                    <a:pt x="53737" y="-914"/>
                    <a:pt x="30687" y="-8819"/>
                    <a:pt x="14970" y="107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A3EC011-E33A-5184-8CEF-9A528A1B2A76}"/>
                </a:ext>
              </a:extLst>
            </p:cNvPr>
            <p:cNvSpPr/>
            <p:nvPr/>
          </p:nvSpPr>
          <p:spPr>
            <a:xfrm>
              <a:off x="8571523" y="-1974624"/>
              <a:ext cx="145161" cy="162357"/>
            </a:xfrm>
            <a:custGeom>
              <a:avLst/>
              <a:gdLst>
                <a:gd name="connsiteX0" fmla="*/ -889 w 145161"/>
                <a:gd name="connsiteY0" fmla="*/ 32264 h 162357"/>
                <a:gd name="connsiteX1" fmla="*/ 10732 w 145161"/>
                <a:gd name="connsiteY1" fmla="*/ 75698 h 162357"/>
                <a:gd name="connsiteX2" fmla="*/ 14256 w 145161"/>
                <a:gd name="connsiteY2" fmla="*/ 83890 h 162357"/>
                <a:gd name="connsiteX3" fmla="*/ 18161 w 145161"/>
                <a:gd name="connsiteY3" fmla="*/ 92176 h 162357"/>
                <a:gd name="connsiteX4" fmla="*/ 37783 w 145161"/>
                <a:gd name="connsiteY4" fmla="*/ 116179 h 162357"/>
                <a:gd name="connsiteX5" fmla="*/ 94933 w 145161"/>
                <a:gd name="connsiteY5" fmla="*/ 158661 h 162357"/>
                <a:gd name="connsiteX6" fmla="*/ 144082 w 145161"/>
                <a:gd name="connsiteY6" fmla="*/ 127990 h 162357"/>
                <a:gd name="connsiteX7" fmla="*/ 67882 w 145161"/>
                <a:gd name="connsiteY7" fmla="*/ 28549 h 162357"/>
                <a:gd name="connsiteX8" fmla="*/ 64929 w 145161"/>
                <a:gd name="connsiteY8" fmla="*/ 26549 h 162357"/>
                <a:gd name="connsiteX9" fmla="*/ -889 w 145161"/>
                <a:gd name="connsiteY9" fmla="*/ 32264 h 16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161" h="162357">
                  <a:moveTo>
                    <a:pt x="-889" y="32264"/>
                  </a:moveTo>
                  <a:cubicBezTo>
                    <a:pt x="216" y="47342"/>
                    <a:pt x="4150" y="62087"/>
                    <a:pt x="10732" y="75698"/>
                  </a:cubicBezTo>
                  <a:cubicBezTo>
                    <a:pt x="11684" y="78556"/>
                    <a:pt x="13113" y="81222"/>
                    <a:pt x="14256" y="83890"/>
                  </a:cubicBezTo>
                  <a:cubicBezTo>
                    <a:pt x="15170" y="86823"/>
                    <a:pt x="16485" y="89604"/>
                    <a:pt x="18161" y="92176"/>
                  </a:cubicBezTo>
                  <a:cubicBezTo>
                    <a:pt x="23381" y="101177"/>
                    <a:pt x="30001" y="109273"/>
                    <a:pt x="37783" y="116179"/>
                  </a:cubicBezTo>
                  <a:cubicBezTo>
                    <a:pt x="53499" y="134343"/>
                    <a:pt x="73006" y="148840"/>
                    <a:pt x="94933" y="158661"/>
                  </a:cubicBezTo>
                  <a:cubicBezTo>
                    <a:pt x="116650" y="167614"/>
                    <a:pt x="146368" y="155518"/>
                    <a:pt x="144082" y="127990"/>
                  </a:cubicBezTo>
                  <a:cubicBezTo>
                    <a:pt x="140463" y="84842"/>
                    <a:pt x="107601" y="46170"/>
                    <a:pt x="67882" y="28549"/>
                  </a:cubicBezTo>
                  <a:cubicBezTo>
                    <a:pt x="66929" y="27787"/>
                    <a:pt x="65882" y="27311"/>
                    <a:pt x="64929" y="26549"/>
                  </a:cubicBezTo>
                  <a:cubicBezTo>
                    <a:pt x="59023" y="-12027"/>
                    <a:pt x="-3270" y="-9455"/>
                    <a:pt x="-889" y="322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0ECA2EE-B0C2-2669-75BA-8218EB2FDB42}"/>
                </a:ext>
              </a:extLst>
            </p:cNvPr>
            <p:cNvSpPr/>
            <p:nvPr/>
          </p:nvSpPr>
          <p:spPr>
            <a:xfrm>
              <a:off x="8623464" y="-1461474"/>
              <a:ext cx="121654" cy="174397"/>
            </a:xfrm>
            <a:custGeom>
              <a:avLst/>
              <a:gdLst>
                <a:gd name="connsiteX0" fmla="*/ 23370 w 121654"/>
                <a:gd name="connsiteY0" fmla="*/ 222 h 174397"/>
                <a:gd name="connsiteX1" fmla="*/ 987 w 121654"/>
                <a:gd name="connsiteY1" fmla="*/ 41847 h 174397"/>
                <a:gd name="connsiteX2" fmla="*/ 14417 w 121654"/>
                <a:gd name="connsiteY2" fmla="*/ 79947 h 174397"/>
                <a:gd name="connsiteX3" fmla="*/ 15464 w 121654"/>
                <a:gd name="connsiteY3" fmla="*/ 86424 h 174397"/>
                <a:gd name="connsiteX4" fmla="*/ 22132 w 121654"/>
                <a:gd name="connsiteY4" fmla="*/ 102997 h 174397"/>
                <a:gd name="connsiteX5" fmla="*/ 67947 w 121654"/>
                <a:gd name="connsiteY5" fmla="*/ 169672 h 174397"/>
                <a:gd name="connsiteX6" fmla="*/ 113191 w 121654"/>
                <a:gd name="connsiteY6" fmla="*/ 156051 h 174397"/>
                <a:gd name="connsiteX7" fmla="*/ 65566 w 121654"/>
                <a:gd name="connsiteY7" fmla="*/ 26511 h 174397"/>
                <a:gd name="connsiteX8" fmla="*/ 64423 w 121654"/>
                <a:gd name="connsiteY8" fmla="*/ 23368 h 174397"/>
                <a:gd name="connsiteX9" fmla="*/ 23370 w 121654"/>
                <a:gd name="connsiteY9" fmla="*/ 222 h 17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654" h="174397">
                  <a:moveTo>
                    <a:pt x="23370" y="222"/>
                  </a:moveTo>
                  <a:cubicBezTo>
                    <a:pt x="7559" y="4984"/>
                    <a:pt x="-6157" y="25178"/>
                    <a:pt x="987" y="41847"/>
                  </a:cubicBezTo>
                  <a:cubicBezTo>
                    <a:pt x="6121" y="54305"/>
                    <a:pt x="10597" y="67021"/>
                    <a:pt x="14417" y="79947"/>
                  </a:cubicBezTo>
                  <a:cubicBezTo>
                    <a:pt x="14417" y="82137"/>
                    <a:pt x="15084" y="84232"/>
                    <a:pt x="15464" y="86424"/>
                  </a:cubicBezTo>
                  <a:cubicBezTo>
                    <a:pt x="16570" y="92338"/>
                    <a:pt x="18836" y="97968"/>
                    <a:pt x="22132" y="102997"/>
                  </a:cubicBezTo>
                  <a:cubicBezTo>
                    <a:pt x="29466" y="129724"/>
                    <a:pt x="45659" y="153203"/>
                    <a:pt x="67947" y="169672"/>
                  </a:cubicBezTo>
                  <a:cubicBezTo>
                    <a:pt x="84235" y="178330"/>
                    <a:pt x="104428" y="172253"/>
                    <a:pt x="113191" y="156051"/>
                  </a:cubicBezTo>
                  <a:cubicBezTo>
                    <a:pt x="134051" y="109188"/>
                    <a:pt x="109286" y="51276"/>
                    <a:pt x="65566" y="26511"/>
                  </a:cubicBezTo>
                  <a:cubicBezTo>
                    <a:pt x="65566" y="25463"/>
                    <a:pt x="64899" y="24320"/>
                    <a:pt x="64423" y="23368"/>
                  </a:cubicBezTo>
                  <a:cubicBezTo>
                    <a:pt x="58994" y="6013"/>
                    <a:pt x="40991" y="-4131"/>
                    <a:pt x="23370" y="22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76A84B7-9755-1C68-5E51-915CAB7D00D1}"/>
                </a:ext>
              </a:extLst>
            </p:cNvPr>
            <p:cNvSpPr/>
            <p:nvPr/>
          </p:nvSpPr>
          <p:spPr>
            <a:xfrm>
              <a:off x="9081889" y="-1727439"/>
              <a:ext cx="145895" cy="119279"/>
            </a:xfrm>
            <a:custGeom>
              <a:avLst/>
              <a:gdLst>
                <a:gd name="connsiteX0" fmla="*/ 68055 w 145895"/>
                <a:gd name="connsiteY0" fmla="*/ 2345 h 119279"/>
                <a:gd name="connsiteX1" fmla="*/ 42720 w 145895"/>
                <a:gd name="connsiteY1" fmla="*/ 535 h 119279"/>
                <a:gd name="connsiteX2" fmla="*/ 3095 w 145895"/>
                <a:gd name="connsiteY2" fmla="*/ 17013 h 119279"/>
                <a:gd name="connsiteX3" fmla="*/ 16716 w 145895"/>
                <a:gd name="connsiteY3" fmla="*/ 62257 h 119279"/>
                <a:gd name="connsiteX4" fmla="*/ 29384 w 145895"/>
                <a:gd name="connsiteY4" fmla="*/ 71782 h 119279"/>
                <a:gd name="connsiteX5" fmla="*/ 33099 w 145895"/>
                <a:gd name="connsiteY5" fmla="*/ 78163 h 119279"/>
                <a:gd name="connsiteX6" fmla="*/ 57292 w 145895"/>
                <a:gd name="connsiteY6" fmla="*/ 93404 h 119279"/>
                <a:gd name="connsiteX7" fmla="*/ 104155 w 145895"/>
                <a:gd name="connsiteY7" fmla="*/ 117692 h 119279"/>
                <a:gd name="connsiteX8" fmla="*/ 144161 w 145895"/>
                <a:gd name="connsiteY8" fmla="*/ 92213 h 119279"/>
                <a:gd name="connsiteX9" fmla="*/ 144923 w 145895"/>
                <a:gd name="connsiteY9" fmla="*/ 83974 h 119279"/>
                <a:gd name="connsiteX10" fmla="*/ 68055 w 145895"/>
                <a:gd name="connsiteY10" fmla="*/ 2345 h 11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895" h="119279">
                  <a:moveTo>
                    <a:pt x="68055" y="2345"/>
                  </a:moveTo>
                  <a:cubicBezTo>
                    <a:pt x="60055" y="-1075"/>
                    <a:pt x="51102" y="-1713"/>
                    <a:pt x="42720" y="535"/>
                  </a:cubicBezTo>
                  <a:cubicBezTo>
                    <a:pt x="27289" y="-3571"/>
                    <a:pt x="11096" y="3183"/>
                    <a:pt x="3095" y="17013"/>
                  </a:cubicBezTo>
                  <a:cubicBezTo>
                    <a:pt x="-6430" y="34634"/>
                    <a:pt x="1952" y="51780"/>
                    <a:pt x="16716" y="62257"/>
                  </a:cubicBezTo>
                  <a:cubicBezTo>
                    <a:pt x="21193" y="65400"/>
                    <a:pt x="25193" y="68734"/>
                    <a:pt x="29384" y="71782"/>
                  </a:cubicBezTo>
                  <a:cubicBezTo>
                    <a:pt x="30623" y="73877"/>
                    <a:pt x="31766" y="76068"/>
                    <a:pt x="33099" y="78163"/>
                  </a:cubicBezTo>
                  <a:cubicBezTo>
                    <a:pt x="38052" y="87041"/>
                    <a:pt x="47196" y="92794"/>
                    <a:pt x="57292" y="93404"/>
                  </a:cubicBezTo>
                  <a:cubicBezTo>
                    <a:pt x="71295" y="104319"/>
                    <a:pt x="87201" y="112549"/>
                    <a:pt x="104155" y="117692"/>
                  </a:cubicBezTo>
                  <a:cubicBezTo>
                    <a:pt x="122253" y="121703"/>
                    <a:pt x="140160" y="110292"/>
                    <a:pt x="144161" y="92213"/>
                  </a:cubicBezTo>
                  <a:cubicBezTo>
                    <a:pt x="144732" y="89508"/>
                    <a:pt x="145018" y="86736"/>
                    <a:pt x="144923" y="83974"/>
                  </a:cubicBezTo>
                  <a:cubicBezTo>
                    <a:pt x="139779" y="41588"/>
                    <a:pt x="105394" y="17013"/>
                    <a:pt x="68055" y="23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9CC3338-B086-1657-A763-DCDE896B59B3}"/>
                </a:ext>
              </a:extLst>
            </p:cNvPr>
            <p:cNvSpPr/>
            <p:nvPr/>
          </p:nvSpPr>
          <p:spPr>
            <a:xfrm>
              <a:off x="8346604" y="-1582280"/>
              <a:ext cx="1104663" cy="589493"/>
            </a:xfrm>
            <a:custGeom>
              <a:avLst/>
              <a:gdLst>
                <a:gd name="connsiteX0" fmla="*/ 17052 w 1104663"/>
                <a:gd name="connsiteY0" fmla="*/ 251330 h 589493"/>
                <a:gd name="connsiteX1" fmla="*/ 329376 w 1104663"/>
                <a:gd name="connsiteY1" fmla="*/ 579943 h 589493"/>
                <a:gd name="connsiteX2" fmla="*/ 891352 w 1104663"/>
                <a:gd name="connsiteY2" fmla="*/ 529651 h 589493"/>
                <a:gd name="connsiteX3" fmla="*/ 1078994 w 1104663"/>
                <a:gd name="connsiteY3" fmla="*/ 254855 h 589493"/>
                <a:gd name="connsiteX4" fmla="*/ 1049847 w 1104663"/>
                <a:gd name="connsiteY4" fmla="*/ 44256 h 589493"/>
                <a:gd name="connsiteX5" fmla="*/ 5812 w 1104663"/>
                <a:gd name="connsiteY5" fmla="*/ 75023 h 589493"/>
                <a:gd name="connsiteX6" fmla="*/ 17052 w 1104663"/>
                <a:gd name="connsiteY6" fmla="*/ 251330 h 58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4663" h="589493">
                  <a:moveTo>
                    <a:pt x="17052" y="251330"/>
                  </a:moveTo>
                  <a:cubicBezTo>
                    <a:pt x="17052" y="251330"/>
                    <a:pt x="17052" y="530889"/>
                    <a:pt x="329376" y="579943"/>
                  </a:cubicBezTo>
                  <a:cubicBezTo>
                    <a:pt x="641701" y="628996"/>
                    <a:pt x="774671" y="452688"/>
                    <a:pt x="891352" y="529651"/>
                  </a:cubicBezTo>
                  <a:cubicBezTo>
                    <a:pt x="1008033" y="606613"/>
                    <a:pt x="1165005" y="395634"/>
                    <a:pt x="1078994" y="254855"/>
                  </a:cubicBezTo>
                  <a:cubicBezTo>
                    <a:pt x="992983" y="114075"/>
                    <a:pt x="1136144" y="120647"/>
                    <a:pt x="1049847" y="44256"/>
                  </a:cubicBezTo>
                  <a:cubicBezTo>
                    <a:pt x="963551" y="-32134"/>
                    <a:pt x="26005" y="-4321"/>
                    <a:pt x="5812" y="75023"/>
                  </a:cubicBezTo>
                  <a:cubicBezTo>
                    <a:pt x="-14381" y="154365"/>
                    <a:pt x="17052" y="251330"/>
                    <a:pt x="17052" y="251330"/>
                  </a:cubicBezTo>
                  <a:close/>
                </a:path>
              </a:pathLst>
            </a:custGeom>
            <a:solidFill>
              <a:srgbClr val="0253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97B7BCC-8329-3C3D-85B5-96959A009D53}"/>
                </a:ext>
              </a:extLst>
            </p:cNvPr>
            <p:cNvSpPr/>
            <p:nvPr/>
          </p:nvSpPr>
          <p:spPr>
            <a:xfrm>
              <a:off x="8373086" y="-2067592"/>
              <a:ext cx="996988" cy="996602"/>
            </a:xfrm>
            <a:custGeom>
              <a:avLst/>
              <a:gdLst>
                <a:gd name="connsiteX0" fmla="*/ 996028 w 996988"/>
                <a:gd name="connsiteY0" fmla="*/ 497373 h 996602"/>
                <a:gd name="connsiteX1" fmla="*/ 992504 w 996988"/>
                <a:gd name="connsiteY1" fmla="*/ 555572 h 996602"/>
                <a:gd name="connsiteX2" fmla="*/ 940974 w 996988"/>
                <a:gd name="connsiteY2" fmla="*/ 725212 h 996602"/>
                <a:gd name="connsiteX3" fmla="*/ 608456 w 996988"/>
                <a:gd name="connsiteY3" fmla="*/ 983339 h 996602"/>
                <a:gd name="connsiteX4" fmla="*/ 497585 w 996988"/>
                <a:gd name="connsiteY4" fmla="*/ 995817 h 996602"/>
                <a:gd name="connsiteX5" fmla="*/ -954 w 996988"/>
                <a:gd name="connsiteY5" fmla="*/ 497659 h 996602"/>
                <a:gd name="connsiteX6" fmla="*/ -954 w 996988"/>
                <a:gd name="connsiteY6" fmla="*/ 497373 h 996602"/>
                <a:gd name="connsiteX7" fmla="*/ 3237 w 996988"/>
                <a:gd name="connsiteY7" fmla="*/ 433366 h 996602"/>
                <a:gd name="connsiteX8" fmla="*/ 13525 w 996988"/>
                <a:gd name="connsiteY8" fmla="*/ 377168 h 996602"/>
                <a:gd name="connsiteX9" fmla="*/ 618077 w 996988"/>
                <a:gd name="connsiteY9" fmla="*/ 14190 h 996602"/>
                <a:gd name="connsiteX10" fmla="*/ 995839 w 996988"/>
                <a:gd name="connsiteY10" fmla="*/ 487944 h 996602"/>
                <a:gd name="connsiteX11" fmla="*/ 996028 w 996988"/>
                <a:gd name="connsiteY11" fmla="*/ 497373 h 99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6988" h="996602">
                  <a:moveTo>
                    <a:pt x="996028" y="497373"/>
                  </a:moveTo>
                  <a:cubicBezTo>
                    <a:pt x="996123" y="516824"/>
                    <a:pt x="994885" y="536264"/>
                    <a:pt x="992504" y="555572"/>
                  </a:cubicBezTo>
                  <a:cubicBezTo>
                    <a:pt x="985741" y="614760"/>
                    <a:pt x="968216" y="672234"/>
                    <a:pt x="940974" y="725212"/>
                  </a:cubicBezTo>
                  <a:cubicBezTo>
                    <a:pt x="873632" y="856057"/>
                    <a:pt x="751902" y="950507"/>
                    <a:pt x="608456" y="983339"/>
                  </a:cubicBezTo>
                  <a:cubicBezTo>
                    <a:pt x="572070" y="991721"/>
                    <a:pt x="534924" y="995912"/>
                    <a:pt x="497585" y="995817"/>
                  </a:cubicBezTo>
                  <a:cubicBezTo>
                    <a:pt x="222351" y="995922"/>
                    <a:pt x="-848" y="772885"/>
                    <a:pt x="-954" y="497659"/>
                  </a:cubicBezTo>
                  <a:cubicBezTo>
                    <a:pt x="-954" y="497564"/>
                    <a:pt x="-954" y="497469"/>
                    <a:pt x="-954" y="497373"/>
                  </a:cubicBezTo>
                  <a:cubicBezTo>
                    <a:pt x="-1011" y="475971"/>
                    <a:pt x="390" y="454578"/>
                    <a:pt x="3237" y="433366"/>
                  </a:cubicBezTo>
                  <a:cubicBezTo>
                    <a:pt x="5457" y="414430"/>
                    <a:pt x="8895" y="395656"/>
                    <a:pt x="13525" y="377168"/>
                  </a:cubicBezTo>
                  <a:cubicBezTo>
                    <a:pt x="80238" y="109983"/>
                    <a:pt x="350900" y="-52533"/>
                    <a:pt x="618077" y="14190"/>
                  </a:cubicBezTo>
                  <a:cubicBezTo>
                    <a:pt x="836484" y="68730"/>
                    <a:pt x="991266" y="262859"/>
                    <a:pt x="995839" y="487944"/>
                  </a:cubicBezTo>
                  <a:cubicBezTo>
                    <a:pt x="996028" y="490992"/>
                    <a:pt x="996028" y="494231"/>
                    <a:pt x="996028" y="49737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3E5D52A-2D81-F55D-E566-772E47CCF4DC}"/>
                </a:ext>
              </a:extLst>
            </p:cNvPr>
            <p:cNvSpPr/>
            <p:nvPr/>
          </p:nvSpPr>
          <p:spPr>
            <a:xfrm>
              <a:off x="8502247" y="-1646130"/>
              <a:ext cx="480250" cy="575140"/>
            </a:xfrm>
            <a:custGeom>
              <a:avLst/>
              <a:gdLst>
                <a:gd name="connsiteX0" fmla="*/ 479296 w 480250"/>
                <a:gd name="connsiteY0" fmla="*/ 561877 h 575140"/>
                <a:gd name="connsiteX1" fmla="*/ 368425 w 480250"/>
                <a:gd name="connsiteY1" fmla="*/ 574355 h 575140"/>
                <a:gd name="connsiteX2" fmla="*/ -955 w 480250"/>
                <a:gd name="connsiteY2" fmla="*/ 410525 h 575140"/>
                <a:gd name="connsiteX3" fmla="*/ 308893 w 480250"/>
                <a:gd name="connsiteY3" fmla="*/ 57433 h 575140"/>
                <a:gd name="connsiteX4" fmla="*/ 308893 w 480250"/>
                <a:gd name="connsiteY4" fmla="*/ 57433 h 575140"/>
                <a:gd name="connsiteX5" fmla="*/ 334801 w 480250"/>
                <a:gd name="connsiteY5" fmla="*/ 12380 h 575140"/>
                <a:gd name="connsiteX6" fmla="*/ 364043 w 480250"/>
                <a:gd name="connsiteY6" fmla="*/ 2855 h 575140"/>
                <a:gd name="connsiteX7" fmla="*/ 389760 w 480250"/>
                <a:gd name="connsiteY7" fmla="*/ 34478 h 575140"/>
                <a:gd name="connsiteX8" fmla="*/ 395190 w 480250"/>
                <a:gd name="connsiteY8" fmla="*/ 44860 h 575140"/>
                <a:gd name="connsiteX9" fmla="*/ 408144 w 480250"/>
                <a:gd name="connsiteY9" fmla="*/ 72482 h 575140"/>
                <a:gd name="connsiteX10" fmla="*/ 479296 w 480250"/>
                <a:gd name="connsiteY10" fmla="*/ 561877 h 57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0250" h="575140">
                  <a:moveTo>
                    <a:pt x="479296" y="561877"/>
                  </a:moveTo>
                  <a:cubicBezTo>
                    <a:pt x="442910" y="570259"/>
                    <a:pt x="405763" y="574450"/>
                    <a:pt x="368425" y="574355"/>
                  </a:cubicBezTo>
                  <a:cubicBezTo>
                    <a:pt x="227645" y="574507"/>
                    <a:pt x="93419" y="514967"/>
                    <a:pt x="-955" y="410525"/>
                  </a:cubicBezTo>
                  <a:cubicBezTo>
                    <a:pt x="144492" y="311655"/>
                    <a:pt x="259649" y="138967"/>
                    <a:pt x="308893" y="57433"/>
                  </a:cubicBezTo>
                  <a:lnTo>
                    <a:pt x="308893" y="57433"/>
                  </a:lnTo>
                  <a:cubicBezTo>
                    <a:pt x="325562" y="29525"/>
                    <a:pt x="334801" y="12380"/>
                    <a:pt x="334801" y="12380"/>
                  </a:cubicBezTo>
                  <a:cubicBezTo>
                    <a:pt x="334801" y="12380"/>
                    <a:pt x="344326" y="-9147"/>
                    <a:pt x="364043" y="2855"/>
                  </a:cubicBezTo>
                  <a:cubicBezTo>
                    <a:pt x="374996" y="11256"/>
                    <a:pt x="383760" y="22086"/>
                    <a:pt x="389760" y="34478"/>
                  </a:cubicBezTo>
                  <a:cubicBezTo>
                    <a:pt x="391665" y="37811"/>
                    <a:pt x="393475" y="41336"/>
                    <a:pt x="395190" y="44860"/>
                  </a:cubicBezTo>
                  <a:cubicBezTo>
                    <a:pt x="399953" y="53842"/>
                    <a:pt x="404334" y="63062"/>
                    <a:pt x="408144" y="72482"/>
                  </a:cubicBezTo>
                  <a:cubicBezTo>
                    <a:pt x="464817" y="205547"/>
                    <a:pt x="477962" y="416621"/>
                    <a:pt x="479296" y="561877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57488E3-C598-F96E-D52A-5AF170F17B6B}"/>
                </a:ext>
              </a:extLst>
            </p:cNvPr>
            <p:cNvSpPr/>
            <p:nvPr/>
          </p:nvSpPr>
          <p:spPr>
            <a:xfrm>
              <a:off x="8847243" y="-1948624"/>
              <a:ext cx="522831" cy="437388"/>
            </a:xfrm>
            <a:custGeom>
              <a:avLst/>
              <a:gdLst>
                <a:gd name="connsiteX0" fmla="*/ 521872 w 522831"/>
                <a:gd name="connsiteY0" fmla="*/ 378406 h 437388"/>
                <a:gd name="connsiteX1" fmla="*/ 518347 w 522831"/>
                <a:gd name="connsiteY1" fmla="*/ 436604 h 437388"/>
                <a:gd name="connsiteX2" fmla="*/ 63338 w 522831"/>
                <a:gd name="connsiteY2" fmla="*/ 375263 h 437388"/>
                <a:gd name="connsiteX3" fmla="*/ 22476 w 522831"/>
                <a:gd name="connsiteY3" fmla="*/ 377453 h 437388"/>
                <a:gd name="connsiteX4" fmla="*/ -955 w 522831"/>
                <a:gd name="connsiteY4" fmla="*/ 358403 h 437388"/>
                <a:gd name="connsiteX5" fmla="*/ 11713 w 522831"/>
                <a:gd name="connsiteY5" fmla="*/ 318875 h 437388"/>
                <a:gd name="connsiteX6" fmla="*/ 19238 w 522831"/>
                <a:gd name="connsiteY6" fmla="*/ 305445 h 437388"/>
                <a:gd name="connsiteX7" fmla="*/ 32858 w 522831"/>
                <a:gd name="connsiteY7" fmla="*/ 283918 h 437388"/>
                <a:gd name="connsiteX8" fmla="*/ 347183 w 522831"/>
                <a:gd name="connsiteY8" fmla="*/ -784 h 437388"/>
                <a:gd name="connsiteX9" fmla="*/ 521872 w 522831"/>
                <a:gd name="connsiteY9" fmla="*/ 378406 h 43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831" h="437388">
                  <a:moveTo>
                    <a:pt x="521872" y="378406"/>
                  </a:moveTo>
                  <a:cubicBezTo>
                    <a:pt x="521967" y="397856"/>
                    <a:pt x="520729" y="417296"/>
                    <a:pt x="518347" y="436604"/>
                  </a:cubicBezTo>
                  <a:cubicBezTo>
                    <a:pt x="352898" y="373072"/>
                    <a:pt x="149063" y="372215"/>
                    <a:pt x="63338" y="375263"/>
                  </a:cubicBezTo>
                  <a:cubicBezTo>
                    <a:pt x="37430" y="376215"/>
                    <a:pt x="22476" y="377453"/>
                    <a:pt x="22476" y="377453"/>
                  </a:cubicBezTo>
                  <a:cubicBezTo>
                    <a:pt x="22476" y="377453"/>
                    <a:pt x="-574" y="380597"/>
                    <a:pt x="-955" y="358403"/>
                  </a:cubicBezTo>
                  <a:cubicBezTo>
                    <a:pt x="-3" y="344392"/>
                    <a:pt x="4283" y="330819"/>
                    <a:pt x="11713" y="318875"/>
                  </a:cubicBezTo>
                  <a:cubicBezTo>
                    <a:pt x="14190" y="314493"/>
                    <a:pt x="16571" y="309350"/>
                    <a:pt x="19238" y="305445"/>
                  </a:cubicBezTo>
                  <a:cubicBezTo>
                    <a:pt x="23429" y="298396"/>
                    <a:pt x="28001" y="291157"/>
                    <a:pt x="32858" y="283918"/>
                  </a:cubicBezTo>
                  <a:cubicBezTo>
                    <a:pt x="101153" y="183048"/>
                    <a:pt x="233645" y="77892"/>
                    <a:pt x="347183" y="-784"/>
                  </a:cubicBezTo>
                  <a:cubicBezTo>
                    <a:pt x="458341" y="93780"/>
                    <a:pt x="522253" y="232473"/>
                    <a:pt x="521872" y="378406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B9328F7-851E-8D29-5E77-55D8C847962C}"/>
                </a:ext>
              </a:extLst>
            </p:cNvPr>
            <p:cNvSpPr/>
            <p:nvPr/>
          </p:nvSpPr>
          <p:spPr>
            <a:xfrm>
              <a:off x="8387566" y="-2029872"/>
              <a:ext cx="523681" cy="442080"/>
            </a:xfrm>
            <a:custGeom>
              <a:avLst/>
              <a:gdLst>
                <a:gd name="connsiteX0" fmla="*/ 510061 w 523681"/>
                <a:gd name="connsiteY0" fmla="*/ 428888 h 442080"/>
                <a:gd name="connsiteX1" fmla="*/ 474914 w 523681"/>
                <a:gd name="connsiteY1" fmla="*/ 438413 h 442080"/>
                <a:gd name="connsiteX2" fmla="*/ 458721 w 523681"/>
                <a:gd name="connsiteY2" fmla="*/ 439937 h 442080"/>
                <a:gd name="connsiteX3" fmla="*/ 423765 w 523681"/>
                <a:gd name="connsiteY3" fmla="*/ 441271 h 442080"/>
                <a:gd name="connsiteX4" fmla="*/ -955 w 523681"/>
                <a:gd name="connsiteY4" fmla="*/ 339544 h 442080"/>
                <a:gd name="connsiteX5" fmla="*/ 292605 w 523681"/>
                <a:gd name="connsiteY5" fmla="*/ -784 h 442080"/>
                <a:gd name="connsiteX6" fmla="*/ 492630 w 523681"/>
                <a:gd name="connsiteY6" fmla="*/ 365452 h 442080"/>
                <a:gd name="connsiteX7" fmla="*/ 516538 w 523681"/>
                <a:gd name="connsiteY7" fmla="*/ 396217 h 442080"/>
                <a:gd name="connsiteX8" fmla="*/ 517395 w 523681"/>
                <a:gd name="connsiteY8" fmla="*/ 423954 h 442080"/>
                <a:gd name="connsiteX9" fmla="*/ 510061 w 523681"/>
                <a:gd name="connsiteY9" fmla="*/ 428888 h 44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81" h="442080">
                  <a:moveTo>
                    <a:pt x="510061" y="428888"/>
                  </a:moveTo>
                  <a:cubicBezTo>
                    <a:pt x="499013" y="434089"/>
                    <a:pt x="487106" y="437318"/>
                    <a:pt x="474914" y="438413"/>
                  </a:cubicBezTo>
                  <a:cubicBezTo>
                    <a:pt x="469675" y="439080"/>
                    <a:pt x="464151" y="439747"/>
                    <a:pt x="458721" y="439937"/>
                  </a:cubicBezTo>
                  <a:cubicBezTo>
                    <a:pt x="447101" y="440966"/>
                    <a:pt x="435385" y="441414"/>
                    <a:pt x="423765" y="441271"/>
                  </a:cubicBezTo>
                  <a:cubicBezTo>
                    <a:pt x="296130" y="440414"/>
                    <a:pt x="127823" y="387835"/>
                    <a:pt x="-955" y="339544"/>
                  </a:cubicBezTo>
                  <a:cubicBezTo>
                    <a:pt x="37440" y="185991"/>
                    <a:pt x="146349" y="59728"/>
                    <a:pt x="292605" y="-784"/>
                  </a:cubicBezTo>
                  <a:cubicBezTo>
                    <a:pt x="342707" y="156569"/>
                    <a:pt x="445005" y="304016"/>
                    <a:pt x="492630" y="365452"/>
                  </a:cubicBezTo>
                  <a:cubicBezTo>
                    <a:pt x="507299" y="385263"/>
                    <a:pt x="516538" y="396217"/>
                    <a:pt x="516538" y="396217"/>
                  </a:cubicBezTo>
                  <a:cubicBezTo>
                    <a:pt x="524444" y="403628"/>
                    <a:pt x="524825" y="416049"/>
                    <a:pt x="517395" y="423954"/>
                  </a:cubicBezTo>
                  <a:cubicBezTo>
                    <a:pt x="515395" y="426135"/>
                    <a:pt x="512823" y="427831"/>
                    <a:pt x="510061" y="428888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6D482DC-E55F-37F8-E060-35CEDE5D8AB1}"/>
                </a:ext>
              </a:extLst>
            </p:cNvPr>
            <p:cNvSpPr/>
            <p:nvPr/>
          </p:nvSpPr>
          <p:spPr>
            <a:xfrm rot="-2700000">
              <a:off x="8812479" y="-1669672"/>
              <a:ext cx="118110" cy="118110"/>
            </a:xfrm>
            <a:custGeom>
              <a:avLst/>
              <a:gdLst>
                <a:gd name="connsiteX0" fmla="*/ 117154 w 118110"/>
                <a:gd name="connsiteY0" fmla="*/ 58271 h 118110"/>
                <a:gd name="connsiteX1" fmla="*/ 58099 w 118110"/>
                <a:gd name="connsiteY1" fmla="*/ 117326 h 118110"/>
                <a:gd name="connsiteX2" fmla="*/ -956 w 118110"/>
                <a:gd name="connsiteY2" fmla="*/ 58271 h 118110"/>
                <a:gd name="connsiteX3" fmla="*/ 58099 w 118110"/>
                <a:gd name="connsiteY3" fmla="*/ -784 h 118110"/>
                <a:gd name="connsiteX4" fmla="*/ 117154 w 118110"/>
                <a:gd name="connsiteY4" fmla="*/ 58271 h 11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10" h="118110">
                  <a:moveTo>
                    <a:pt x="117154" y="58271"/>
                  </a:moveTo>
                  <a:cubicBezTo>
                    <a:pt x="117154" y="90886"/>
                    <a:pt x="90714" y="117326"/>
                    <a:pt x="58099" y="117326"/>
                  </a:cubicBezTo>
                  <a:cubicBezTo>
                    <a:pt x="25484" y="117326"/>
                    <a:pt x="-956" y="90886"/>
                    <a:pt x="-956" y="58271"/>
                  </a:cubicBezTo>
                  <a:cubicBezTo>
                    <a:pt x="-956" y="25655"/>
                    <a:pt x="25484" y="-784"/>
                    <a:pt x="58099" y="-784"/>
                  </a:cubicBezTo>
                  <a:cubicBezTo>
                    <a:pt x="90714" y="-784"/>
                    <a:pt x="117154" y="25655"/>
                    <a:pt x="117154" y="58271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F5EBD54-E6CC-6E81-4495-D99B27D1E4AA}"/>
                </a:ext>
              </a:extLst>
            </p:cNvPr>
            <p:cNvSpPr/>
            <p:nvPr/>
          </p:nvSpPr>
          <p:spPr>
            <a:xfrm>
              <a:off x="8372896" y="-1633346"/>
              <a:ext cx="996988" cy="562452"/>
            </a:xfrm>
            <a:custGeom>
              <a:avLst/>
              <a:gdLst>
                <a:gd name="connsiteX0" fmla="*/ 996029 w 996988"/>
                <a:gd name="connsiteY0" fmla="*/ 53698 h 562452"/>
                <a:gd name="connsiteX1" fmla="*/ 996029 w 996988"/>
                <a:gd name="connsiteY1" fmla="*/ 63223 h 562452"/>
                <a:gd name="connsiteX2" fmla="*/ 992503 w 996988"/>
                <a:gd name="connsiteY2" fmla="*/ 121421 h 562452"/>
                <a:gd name="connsiteX3" fmla="*/ 608456 w 996988"/>
                <a:gd name="connsiteY3" fmla="*/ 549189 h 562452"/>
                <a:gd name="connsiteX4" fmla="*/ 497585 w 996988"/>
                <a:gd name="connsiteY4" fmla="*/ 561667 h 562452"/>
                <a:gd name="connsiteX5" fmla="*/ -954 w 996988"/>
                <a:gd name="connsiteY5" fmla="*/ 63223 h 562452"/>
                <a:gd name="connsiteX6" fmla="*/ 3237 w 996988"/>
                <a:gd name="connsiteY6" fmla="*/ -784 h 562452"/>
                <a:gd name="connsiteX7" fmla="*/ 409193 w 996988"/>
                <a:gd name="connsiteY7" fmla="*/ 420601 h 562452"/>
                <a:gd name="connsiteX8" fmla="*/ 996029 w 996988"/>
                <a:gd name="connsiteY8" fmla="*/ 53698 h 56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988" h="562452">
                  <a:moveTo>
                    <a:pt x="996029" y="53698"/>
                  </a:moveTo>
                  <a:cubicBezTo>
                    <a:pt x="996029" y="56746"/>
                    <a:pt x="996029" y="59985"/>
                    <a:pt x="996029" y="63223"/>
                  </a:cubicBezTo>
                  <a:cubicBezTo>
                    <a:pt x="996123" y="82673"/>
                    <a:pt x="994885" y="102114"/>
                    <a:pt x="992503" y="121421"/>
                  </a:cubicBezTo>
                  <a:cubicBezTo>
                    <a:pt x="967929" y="330905"/>
                    <a:pt x="814100" y="502221"/>
                    <a:pt x="608456" y="549189"/>
                  </a:cubicBezTo>
                  <a:cubicBezTo>
                    <a:pt x="572071" y="557571"/>
                    <a:pt x="534923" y="561762"/>
                    <a:pt x="497585" y="561667"/>
                  </a:cubicBezTo>
                  <a:cubicBezTo>
                    <a:pt x="222331" y="561562"/>
                    <a:pt x="-792" y="338477"/>
                    <a:pt x="-954" y="63223"/>
                  </a:cubicBezTo>
                  <a:cubicBezTo>
                    <a:pt x="-1011" y="41820"/>
                    <a:pt x="389" y="20428"/>
                    <a:pt x="3237" y="-784"/>
                  </a:cubicBezTo>
                  <a:cubicBezTo>
                    <a:pt x="79437" y="163807"/>
                    <a:pt x="212121" y="375167"/>
                    <a:pt x="409193" y="420601"/>
                  </a:cubicBezTo>
                  <a:cubicBezTo>
                    <a:pt x="642936" y="474608"/>
                    <a:pt x="896968" y="268487"/>
                    <a:pt x="996029" y="53698"/>
                  </a:cubicBezTo>
                  <a:close/>
                </a:path>
              </a:pathLst>
            </a:custGeom>
            <a:solidFill>
              <a:srgbClr val="BABABA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24E8EE6-662C-26FD-7B59-1062B8ECB846}"/>
                </a:ext>
              </a:extLst>
            </p:cNvPr>
            <p:cNvSpPr/>
            <p:nvPr/>
          </p:nvSpPr>
          <p:spPr>
            <a:xfrm>
              <a:off x="8562950" y="-2022642"/>
              <a:ext cx="565536" cy="131259"/>
            </a:xfrm>
            <a:custGeom>
              <a:avLst/>
              <a:gdLst>
                <a:gd name="connsiteX0" fmla="*/ 22066 w 565536"/>
                <a:gd name="connsiteY0" fmla="*/ 93141 h 131259"/>
                <a:gd name="connsiteX1" fmla="*/ 50641 w 565536"/>
                <a:gd name="connsiteY1" fmla="*/ 76282 h 131259"/>
                <a:gd name="connsiteX2" fmla="*/ 553276 w 565536"/>
                <a:gd name="connsiteY2" fmla="*/ 50469 h 131259"/>
                <a:gd name="connsiteX3" fmla="*/ 562420 w 565536"/>
                <a:gd name="connsiteY3" fmla="*/ 77796 h 131259"/>
                <a:gd name="connsiteX4" fmla="*/ 539559 w 565536"/>
                <a:gd name="connsiteY4" fmla="*/ 88569 h 131259"/>
                <a:gd name="connsiteX5" fmla="*/ 480505 w 565536"/>
                <a:gd name="connsiteY5" fmla="*/ 73996 h 131259"/>
                <a:gd name="connsiteX6" fmla="*/ 113030 w 565536"/>
                <a:gd name="connsiteY6" fmla="*/ 109810 h 131259"/>
                <a:gd name="connsiteX7" fmla="*/ 24924 w 565536"/>
                <a:gd name="connsiteY7" fmla="*/ 130384 h 131259"/>
                <a:gd name="connsiteX8" fmla="*/ 9398 w 565536"/>
                <a:gd name="connsiteY8" fmla="*/ 128288 h 131259"/>
                <a:gd name="connsiteX9" fmla="*/ 22066 w 565536"/>
                <a:gd name="connsiteY9" fmla="*/ 93141 h 13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5536" h="131259">
                  <a:moveTo>
                    <a:pt x="22066" y="93141"/>
                  </a:moveTo>
                  <a:cubicBezTo>
                    <a:pt x="33306" y="85521"/>
                    <a:pt x="45593" y="79140"/>
                    <a:pt x="50641" y="76282"/>
                  </a:cubicBezTo>
                  <a:cubicBezTo>
                    <a:pt x="203137" y="-16387"/>
                    <a:pt x="392112" y="-26093"/>
                    <a:pt x="553276" y="50469"/>
                  </a:cubicBezTo>
                  <a:cubicBezTo>
                    <a:pt x="563372" y="55479"/>
                    <a:pt x="567468" y="67719"/>
                    <a:pt x="562420" y="77796"/>
                  </a:cubicBezTo>
                  <a:cubicBezTo>
                    <a:pt x="558229" y="86264"/>
                    <a:pt x="548799" y="90722"/>
                    <a:pt x="539559" y="88569"/>
                  </a:cubicBezTo>
                  <a:cubicBezTo>
                    <a:pt x="519938" y="83425"/>
                    <a:pt x="500316" y="78187"/>
                    <a:pt x="480505" y="73996"/>
                  </a:cubicBezTo>
                  <a:cubicBezTo>
                    <a:pt x="357251" y="47659"/>
                    <a:pt x="228854" y="60175"/>
                    <a:pt x="113030" y="109810"/>
                  </a:cubicBezTo>
                  <a:cubicBezTo>
                    <a:pt x="85217" y="122040"/>
                    <a:pt x="55309" y="129022"/>
                    <a:pt x="24924" y="130384"/>
                  </a:cubicBezTo>
                  <a:cubicBezTo>
                    <a:pt x="19657" y="130746"/>
                    <a:pt x="14380" y="130031"/>
                    <a:pt x="9398" y="128288"/>
                  </a:cubicBezTo>
                  <a:cubicBezTo>
                    <a:pt x="-12129" y="120669"/>
                    <a:pt x="3779" y="105524"/>
                    <a:pt x="22066" y="93141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6450583-4347-C8D2-3E98-00C84579BE70}"/>
                </a:ext>
              </a:extLst>
            </p:cNvPr>
            <p:cNvSpPr/>
            <p:nvPr/>
          </p:nvSpPr>
          <p:spPr>
            <a:xfrm>
              <a:off x="8481894" y="-1938340"/>
              <a:ext cx="194780" cy="150022"/>
            </a:xfrm>
            <a:custGeom>
              <a:avLst/>
              <a:gdLst>
                <a:gd name="connsiteX0" fmla="*/ 7491 w 194780"/>
                <a:gd name="connsiteY0" fmla="*/ 149237 h 150022"/>
                <a:gd name="connsiteX1" fmla="*/ 4253 w 194780"/>
                <a:gd name="connsiteY1" fmla="*/ 148571 h 150022"/>
                <a:gd name="connsiteX2" fmla="*/ -329 w 194780"/>
                <a:gd name="connsiteY2" fmla="*/ 137636 h 150022"/>
                <a:gd name="connsiteX3" fmla="*/ -319 w 194780"/>
                <a:gd name="connsiteY3" fmla="*/ 137617 h 150022"/>
                <a:gd name="connsiteX4" fmla="*/ 182942 w 194780"/>
                <a:gd name="connsiteY4" fmla="*/ -400 h 150022"/>
                <a:gd name="connsiteX5" fmla="*/ 193419 w 194780"/>
                <a:gd name="connsiteY5" fmla="*/ 5096 h 150022"/>
                <a:gd name="connsiteX6" fmla="*/ 187990 w 194780"/>
                <a:gd name="connsiteY6" fmla="*/ 15602 h 150022"/>
                <a:gd name="connsiteX7" fmla="*/ 187609 w 194780"/>
                <a:gd name="connsiteY7" fmla="*/ 15697 h 150022"/>
                <a:gd name="connsiteX8" fmla="*/ 15207 w 194780"/>
                <a:gd name="connsiteY8" fmla="*/ 143999 h 150022"/>
                <a:gd name="connsiteX9" fmla="*/ 7491 w 194780"/>
                <a:gd name="connsiteY9" fmla="*/ 149237 h 15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780" h="150022">
                  <a:moveTo>
                    <a:pt x="7491" y="149237"/>
                  </a:moveTo>
                  <a:cubicBezTo>
                    <a:pt x="6377" y="149257"/>
                    <a:pt x="5272" y="149028"/>
                    <a:pt x="4253" y="148571"/>
                  </a:cubicBezTo>
                  <a:cubicBezTo>
                    <a:pt x="-33" y="146818"/>
                    <a:pt x="-2081" y="141922"/>
                    <a:pt x="-329" y="137636"/>
                  </a:cubicBezTo>
                  <a:cubicBezTo>
                    <a:pt x="-329" y="137626"/>
                    <a:pt x="-319" y="137626"/>
                    <a:pt x="-319" y="137617"/>
                  </a:cubicBezTo>
                  <a:cubicBezTo>
                    <a:pt x="1300" y="133712"/>
                    <a:pt x="40448" y="41319"/>
                    <a:pt x="182942" y="-400"/>
                  </a:cubicBezTo>
                  <a:cubicBezTo>
                    <a:pt x="187323" y="-1781"/>
                    <a:pt x="192086" y="676"/>
                    <a:pt x="193419" y="5096"/>
                  </a:cubicBezTo>
                  <a:cubicBezTo>
                    <a:pt x="194848" y="9515"/>
                    <a:pt x="192372" y="14211"/>
                    <a:pt x="187990" y="15602"/>
                  </a:cubicBezTo>
                  <a:cubicBezTo>
                    <a:pt x="187800" y="15630"/>
                    <a:pt x="187705" y="15668"/>
                    <a:pt x="187609" y="15697"/>
                  </a:cubicBezTo>
                  <a:cubicBezTo>
                    <a:pt x="52830" y="55130"/>
                    <a:pt x="15588" y="143141"/>
                    <a:pt x="15207" y="143999"/>
                  </a:cubicBezTo>
                  <a:cubicBezTo>
                    <a:pt x="13911" y="147132"/>
                    <a:pt x="10882" y="149190"/>
                    <a:pt x="7491" y="149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26ABF95-39C8-D6F8-F0F8-527DF6AD2B7A}"/>
                </a:ext>
              </a:extLst>
            </p:cNvPr>
            <p:cNvSpPr/>
            <p:nvPr/>
          </p:nvSpPr>
          <p:spPr>
            <a:xfrm>
              <a:off x="8404902" y="-1394841"/>
              <a:ext cx="910114" cy="323851"/>
            </a:xfrm>
            <a:custGeom>
              <a:avLst/>
              <a:gdLst>
                <a:gd name="connsiteX0" fmla="*/ 909159 w 910114"/>
                <a:gd name="connsiteY0" fmla="*/ 52461 h 323851"/>
                <a:gd name="connsiteX1" fmla="*/ 576641 w 910114"/>
                <a:gd name="connsiteY1" fmla="*/ 310588 h 323851"/>
                <a:gd name="connsiteX2" fmla="*/ 465770 w 910114"/>
                <a:gd name="connsiteY2" fmla="*/ 323066 h 323851"/>
                <a:gd name="connsiteX3" fmla="*/ -955 w 910114"/>
                <a:gd name="connsiteY3" fmla="*/ -784 h 323851"/>
                <a:gd name="connsiteX4" fmla="*/ 427670 w 910114"/>
                <a:gd name="connsiteY4" fmla="*/ 265916 h 323851"/>
                <a:gd name="connsiteX5" fmla="*/ 909159 w 910114"/>
                <a:gd name="connsiteY5" fmla="*/ 52461 h 323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0114" h="323851">
                  <a:moveTo>
                    <a:pt x="909159" y="52461"/>
                  </a:moveTo>
                  <a:cubicBezTo>
                    <a:pt x="841817" y="183305"/>
                    <a:pt x="720087" y="277756"/>
                    <a:pt x="576641" y="310588"/>
                  </a:cubicBezTo>
                  <a:cubicBezTo>
                    <a:pt x="540255" y="318970"/>
                    <a:pt x="503108" y="323161"/>
                    <a:pt x="465770" y="323066"/>
                  </a:cubicBezTo>
                  <a:cubicBezTo>
                    <a:pt x="257934" y="322818"/>
                    <a:pt x="72025" y="193811"/>
                    <a:pt x="-955" y="-784"/>
                  </a:cubicBezTo>
                  <a:cubicBezTo>
                    <a:pt x="82102" y="103991"/>
                    <a:pt x="225073" y="245056"/>
                    <a:pt x="427670" y="265916"/>
                  </a:cubicBezTo>
                  <a:cubicBezTo>
                    <a:pt x="658937" y="290300"/>
                    <a:pt x="822957" y="160664"/>
                    <a:pt x="909159" y="52461"/>
                  </a:cubicBezTo>
                  <a:close/>
                </a:path>
              </a:pathLst>
            </a:custGeom>
            <a:solidFill>
              <a:srgbClr val="919191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9" name="矩形 328">
            <a:extLst>
              <a:ext uri="{FF2B5EF4-FFF2-40B4-BE49-F238E27FC236}">
                <a16:creationId xmlns:a16="http://schemas.microsoft.com/office/drawing/2014/main" id="{FBCE0228-F88B-97B5-C821-60AE3F120C4C}"/>
              </a:ext>
            </a:extLst>
          </p:cNvPr>
          <p:cNvSpPr/>
          <p:nvPr/>
        </p:nvSpPr>
        <p:spPr>
          <a:xfrm rot="16200000">
            <a:off x="6031385" y="5309305"/>
            <a:ext cx="129231" cy="29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9" name="矩形 508">
            <a:extLst>
              <a:ext uri="{FF2B5EF4-FFF2-40B4-BE49-F238E27FC236}">
                <a16:creationId xmlns:a16="http://schemas.microsoft.com/office/drawing/2014/main" id="{6FB51E97-AD42-EA23-8FA6-F41A782E1CF8}"/>
              </a:ext>
            </a:extLst>
          </p:cNvPr>
          <p:cNvSpPr/>
          <p:nvPr/>
        </p:nvSpPr>
        <p:spPr>
          <a:xfrm rot="16200000">
            <a:off x="6031386" y="-1419463"/>
            <a:ext cx="129231" cy="2968158"/>
          </a:xfrm>
          <a:prstGeom prst="rect">
            <a:avLst/>
          </a:prstGeom>
          <a:solidFill>
            <a:srgbClr val="F4F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AC5C675A-6C63-8F89-22C2-0E8C08F9929F}"/>
              </a:ext>
            </a:extLst>
          </p:cNvPr>
          <p:cNvSpPr txBox="1"/>
          <p:nvPr/>
        </p:nvSpPr>
        <p:spPr>
          <a:xfrm>
            <a:off x="2330955" y="2253498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3AEF9"/>
                </a:solidFill>
                <a:cs typeface="+mn-ea"/>
                <a:sym typeface="+mn-lt"/>
              </a:rPr>
              <a:t>夏日活动策划方案</a:t>
            </a:r>
          </a:p>
        </p:txBody>
      </p: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F377EF0B-13B6-D88A-3D07-7CC5C4DC0B97}"/>
              </a:ext>
            </a:extLst>
          </p:cNvPr>
          <p:cNvGrpSpPr/>
          <p:nvPr/>
        </p:nvGrpSpPr>
        <p:grpSpPr>
          <a:xfrm>
            <a:off x="2559208" y="1797338"/>
            <a:ext cx="614271" cy="550024"/>
            <a:chOff x="2707791" y="1601250"/>
            <a:chExt cx="614271" cy="550024"/>
          </a:xfrm>
        </p:grpSpPr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DA5A161C-E720-1203-CBD8-488B63A267F2}"/>
                </a:ext>
              </a:extLst>
            </p:cNvPr>
            <p:cNvSpPr txBox="1"/>
            <p:nvPr/>
          </p:nvSpPr>
          <p:spPr>
            <a:xfrm>
              <a:off x="2707791" y="1689609"/>
              <a:ext cx="6142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025393"/>
                  </a:solidFill>
                  <a:cs typeface="+mn-ea"/>
                  <a:sym typeface="+mn-lt"/>
                </a:rPr>
                <a:t>xia</a:t>
              </a:r>
              <a:endParaRPr lang="zh-CN" altLang="en-US" sz="24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  <p:sp>
          <p:nvSpPr>
            <p:cNvPr id="254" name="文本框 253">
              <a:extLst>
                <a:ext uri="{FF2B5EF4-FFF2-40B4-BE49-F238E27FC236}">
                  <a16:creationId xmlns:a16="http://schemas.microsoft.com/office/drawing/2014/main" id="{93A834DD-B82E-68AE-7940-6CCCAA5E2759}"/>
                </a:ext>
              </a:extLst>
            </p:cNvPr>
            <p:cNvSpPr txBox="1"/>
            <p:nvPr/>
          </p:nvSpPr>
          <p:spPr>
            <a:xfrm>
              <a:off x="2911490" y="1601250"/>
              <a:ext cx="3080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25393"/>
                  </a:solidFill>
                  <a:cs typeface="+mn-ea"/>
                  <a:sym typeface="+mn-lt"/>
                </a:rPr>
                <a:t>`</a:t>
              </a:r>
              <a:endParaRPr lang="zh-CN" altLang="en-US" sz="28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5" name="文本框 254">
            <a:extLst>
              <a:ext uri="{FF2B5EF4-FFF2-40B4-BE49-F238E27FC236}">
                <a16:creationId xmlns:a16="http://schemas.microsoft.com/office/drawing/2014/main" id="{B4502BFD-F92C-60E1-88D1-61404245CC6A}"/>
              </a:ext>
            </a:extLst>
          </p:cNvPr>
          <p:cNvSpPr txBox="1"/>
          <p:nvPr/>
        </p:nvSpPr>
        <p:spPr>
          <a:xfrm>
            <a:off x="3441360" y="1885697"/>
            <a:ext cx="399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>
                <a:solidFill>
                  <a:srgbClr val="025393"/>
                </a:solidFill>
                <a:cs typeface="+mn-ea"/>
                <a:sym typeface="+mn-lt"/>
              </a:rPr>
              <a:t>ri</a:t>
            </a:r>
            <a:endParaRPr lang="zh-CN" altLang="en-US" sz="24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82D04399-AD0C-07CB-3EF9-87DF5210A738}"/>
              </a:ext>
            </a:extLst>
          </p:cNvPr>
          <p:cNvGrpSpPr/>
          <p:nvPr/>
        </p:nvGrpSpPr>
        <p:grpSpPr>
          <a:xfrm>
            <a:off x="4167636" y="1854037"/>
            <a:ext cx="783119" cy="493325"/>
            <a:chOff x="4293901" y="1657949"/>
            <a:chExt cx="783119" cy="493325"/>
          </a:xfrm>
        </p:grpSpPr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54FEEA5E-F0CB-970A-56EB-778B02B28818}"/>
                </a:ext>
              </a:extLst>
            </p:cNvPr>
            <p:cNvSpPr txBox="1"/>
            <p:nvPr/>
          </p:nvSpPr>
          <p:spPr>
            <a:xfrm>
              <a:off x="4293901" y="1689609"/>
              <a:ext cx="7409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025393"/>
                  </a:solidFill>
                  <a:cs typeface="+mn-ea"/>
                  <a:sym typeface="+mn-lt"/>
                </a:rPr>
                <a:t>huo</a:t>
              </a:r>
              <a:endParaRPr lang="zh-CN" altLang="en-US" sz="24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  <p:sp>
          <p:nvSpPr>
            <p:cNvPr id="258" name="文本框 257">
              <a:extLst>
                <a:ext uri="{FF2B5EF4-FFF2-40B4-BE49-F238E27FC236}">
                  <a16:creationId xmlns:a16="http://schemas.microsoft.com/office/drawing/2014/main" id="{894724F6-F90A-A3A1-7EF3-3525D1BD333B}"/>
                </a:ext>
              </a:extLst>
            </p:cNvPr>
            <p:cNvSpPr txBox="1"/>
            <p:nvPr/>
          </p:nvSpPr>
          <p:spPr>
            <a:xfrm rot="15787313">
              <a:off x="4661361" y="1550388"/>
              <a:ext cx="3080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25393"/>
                  </a:solidFill>
                  <a:cs typeface="+mn-ea"/>
                  <a:sym typeface="+mn-lt"/>
                </a:rPr>
                <a:t>`</a:t>
              </a:r>
              <a:endParaRPr lang="zh-CN" altLang="en-US" sz="28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9" name="文本框 258">
            <a:extLst>
              <a:ext uri="{FF2B5EF4-FFF2-40B4-BE49-F238E27FC236}">
                <a16:creationId xmlns:a16="http://schemas.microsoft.com/office/drawing/2014/main" id="{1B060638-1D20-8DB4-75DB-6E6562940F0C}"/>
              </a:ext>
            </a:extLst>
          </p:cNvPr>
          <p:cNvSpPr txBox="1"/>
          <p:nvPr/>
        </p:nvSpPr>
        <p:spPr>
          <a:xfrm>
            <a:off x="4906265" y="1885697"/>
            <a:ext cx="941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025393"/>
                </a:solidFill>
                <a:cs typeface="+mn-ea"/>
                <a:sym typeface="+mn-lt"/>
              </a:rPr>
              <a:t>dong</a:t>
            </a:r>
            <a:endParaRPr lang="zh-CN" altLang="en-US" sz="24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260" name="文本框 259">
            <a:extLst>
              <a:ext uri="{FF2B5EF4-FFF2-40B4-BE49-F238E27FC236}">
                <a16:creationId xmlns:a16="http://schemas.microsoft.com/office/drawing/2014/main" id="{3CD244F3-9EB9-FB3C-3B7C-F472E2399C0E}"/>
              </a:ext>
            </a:extLst>
          </p:cNvPr>
          <p:cNvSpPr txBox="1"/>
          <p:nvPr/>
        </p:nvSpPr>
        <p:spPr>
          <a:xfrm>
            <a:off x="5040544" y="1786262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261" name="文本框 260">
            <a:extLst>
              <a:ext uri="{FF2B5EF4-FFF2-40B4-BE49-F238E27FC236}">
                <a16:creationId xmlns:a16="http://schemas.microsoft.com/office/drawing/2014/main" id="{CBF7A86C-4B5A-E9D0-45A9-4710470D11D4}"/>
              </a:ext>
            </a:extLst>
          </p:cNvPr>
          <p:cNvSpPr txBox="1"/>
          <p:nvPr/>
        </p:nvSpPr>
        <p:spPr>
          <a:xfrm>
            <a:off x="5828450" y="1885697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>
                <a:solidFill>
                  <a:srgbClr val="025393"/>
                </a:solidFill>
                <a:cs typeface="+mn-ea"/>
                <a:sym typeface="+mn-lt"/>
              </a:rPr>
              <a:t>ce</a:t>
            </a:r>
            <a:endParaRPr lang="zh-CN" altLang="en-US" sz="24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262" name="文本框 261">
            <a:extLst>
              <a:ext uri="{FF2B5EF4-FFF2-40B4-BE49-F238E27FC236}">
                <a16:creationId xmlns:a16="http://schemas.microsoft.com/office/drawing/2014/main" id="{C5E08877-9D98-7CAB-5452-6B7300D553FE}"/>
              </a:ext>
            </a:extLst>
          </p:cNvPr>
          <p:cNvSpPr txBox="1"/>
          <p:nvPr/>
        </p:nvSpPr>
        <p:spPr>
          <a:xfrm>
            <a:off x="5962729" y="1786262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78C08C23-FF92-43DD-887D-2F2F7DF14A4A}"/>
              </a:ext>
            </a:extLst>
          </p:cNvPr>
          <p:cNvGrpSpPr/>
          <p:nvPr/>
        </p:nvGrpSpPr>
        <p:grpSpPr>
          <a:xfrm>
            <a:off x="6613159" y="1786262"/>
            <a:ext cx="729687" cy="561100"/>
            <a:chOff x="6896422" y="1590174"/>
            <a:chExt cx="729687" cy="561100"/>
          </a:xfrm>
        </p:grpSpPr>
        <p:sp>
          <p:nvSpPr>
            <p:cNvPr id="264" name="文本框 263">
              <a:extLst>
                <a:ext uri="{FF2B5EF4-FFF2-40B4-BE49-F238E27FC236}">
                  <a16:creationId xmlns:a16="http://schemas.microsoft.com/office/drawing/2014/main" id="{6729EB58-5864-78B3-ED15-C88BC987B135}"/>
                </a:ext>
              </a:extLst>
            </p:cNvPr>
            <p:cNvSpPr txBox="1"/>
            <p:nvPr/>
          </p:nvSpPr>
          <p:spPr>
            <a:xfrm>
              <a:off x="6896422" y="1689609"/>
              <a:ext cx="7296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025393"/>
                  </a:solidFill>
                  <a:cs typeface="+mn-ea"/>
                  <a:sym typeface="+mn-lt"/>
                </a:rPr>
                <a:t>hua</a:t>
              </a:r>
              <a:endParaRPr lang="zh-CN" altLang="en-US" sz="24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56B5E7D1-A2DD-7DF1-AFB5-9EEC6329C521}"/>
                </a:ext>
              </a:extLst>
            </p:cNvPr>
            <p:cNvSpPr txBox="1"/>
            <p:nvPr/>
          </p:nvSpPr>
          <p:spPr>
            <a:xfrm>
              <a:off x="7194174" y="1590174"/>
              <a:ext cx="3080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25393"/>
                  </a:solidFill>
                  <a:cs typeface="+mn-ea"/>
                  <a:sym typeface="+mn-lt"/>
                </a:rPr>
                <a:t>`</a:t>
              </a:r>
              <a:endParaRPr lang="zh-CN" altLang="en-US" sz="28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ECE5EAE6-A8F9-0B12-A0F5-88F1E03BD21A}"/>
              </a:ext>
            </a:extLst>
          </p:cNvPr>
          <p:cNvGrpSpPr/>
          <p:nvPr/>
        </p:nvGrpSpPr>
        <p:grpSpPr>
          <a:xfrm>
            <a:off x="7342565" y="1786261"/>
            <a:ext cx="854721" cy="561101"/>
            <a:chOff x="7625828" y="1590173"/>
            <a:chExt cx="854721" cy="561101"/>
          </a:xfrm>
        </p:grpSpPr>
        <p:sp>
          <p:nvSpPr>
            <p:cNvPr id="267" name="文本框 266">
              <a:extLst>
                <a:ext uri="{FF2B5EF4-FFF2-40B4-BE49-F238E27FC236}">
                  <a16:creationId xmlns:a16="http://schemas.microsoft.com/office/drawing/2014/main" id="{FAC415F8-9165-006B-9A09-F2C36939300E}"/>
                </a:ext>
              </a:extLst>
            </p:cNvPr>
            <p:cNvSpPr txBox="1"/>
            <p:nvPr/>
          </p:nvSpPr>
          <p:spPr>
            <a:xfrm>
              <a:off x="7625828" y="1689609"/>
              <a:ext cx="8547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25393"/>
                  </a:solidFill>
                  <a:cs typeface="+mn-ea"/>
                  <a:sym typeface="+mn-lt"/>
                </a:rPr>
                <a:t>fang</a:t>
              </a:r>
              <a:endParaRPr lang="zh-CN" altLang="en-US" sz="24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57C9412A-F8FF-42E4-8BC8-2D24C88E7E35}"/>
                </a:ext>
              </a:extLst>
            </p:cNvPr>
            <p:cNvSpPr txBox="1"/>
            <p:nvPr/>
          </p:nvSpPr>
          <p:spPr>
            <a:xfrm rot="18900000">
              <a:off x="7800328" y="1590173"/>
              <a:ext cx="3080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25393"/>
                  </a:solidFill>
                  <a:cs typeface="+mn-ea"/>
                  <a:sym typeface="+mn-lt"/>
                </a:rPr>
                <a:t>`</a:t>
              </a:r>
              <a:endParaRPr lang="zh-CN" altLang="en-US" sz="28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9" name="文本框 268">
            <a:extLst>
              <a:ext uri="{FF2B5EF4-FFF2-40B4-BE49-F238E27FC236}">
                <a16:creationId xmlns:a16="http://schemas.microsoft.com/office/drawing/2014/main" id="{2EDCA800-CCB2-01F5-AEF2-5820DA5565B8}"/>
              </a:ext>
            </a:extLst>
          </p:cNvPr>
          <p:cNvSpPr txBox="1"/>
          <p:nvPr/>
        </p:nvSpPr>
        <p:spPr>
          <a:xfrm>
            <a:off x="8271666" y="1885697"/>
            <a:ext cx="543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025393"/>
                </a:solidFill>
                <a:cs typeface="+mn-ea"/>
                <a:sym typeface="+mn-lt"/>
              </a:rPr>
              <a:t>an</a:t>
            </a:r>
            <a:endParaRPr lang="zh-CN" altLang="en-US" sz="24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30F7DB49-6B16-D914-03F5-C786CBD28C47}"/>
              </a:ext>
            </a:extLst>
          </p:cNvPr>
          <p:cNvSpPr txBox="1"/>
          <p:nvPr/>
        </p:nvSpPr>
        <p:spPr>
          <a:xfrm>
            <a:off x="8283432" y="1786262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A930974A-10E2-1EF8-B0ED-34813DF721C2}"/>
              </a:ext>
            </a:extLst>
          </p:cNvPr>
          <p:cNvGrpSpPr/>
          <p:nvPr/>
        </p:nvGrpSpPr>
        <p:grpSpPr>
          <a:xfrm rot="20957940">
            <a:off x="3231153" y="2719234"/>
            <a:ext cx="861060" cy="288870"/>
            <a:chOff x="6734046" y="-1687686"/>
            <a:chExt cx="955602" cy="320588"/>
          </a:xfrm>
        </p:grpSpPr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id="{19079507-06A0-F5CC-8FC7-686F92C32763}"/>
                </a:ext>
              </a:extLst>
            </p:cNvPr>
            <p:cNvSpPr/>
            <p:nvPr/>
          </p:nvSpPr>
          <p:spPr>
            <a:xfrm>
              <a:off x="6809154" y="-1445220"/>
              <a:ext cx="72945" cy="71365"/>
            </a:xfrm>
            <a:custGeom>
              <a:avLst/>
              <a:gdLst>
                <a:gd name="connsiteX0" fmla="*/ 23090 w 72945"/>
                <a:gd name="connsiteY0" fmla="*/ 71080 h 71365"/>
                <a:gd name="connsiteX1" fmla="*/ -266 w 72945"/>
                <a:gd name="connsiteY1" fmla="*/ 47694 h 71365"/>
                <a:gd name="connsiteX2" fmla="*/ 7035 w 72945"/>
                <a:gd name="connsiteY2" fmla="*/ 30740 h 71365"/>
                <a:gd name="connsiteX3" fmla="*/ 32439 w 72945"/>
                <a:gd name="connsiteY3" fmla="*/ 6912 h 71365"/>
                <a:gd name="connsiteX4" fmla="*/ 65483 w 72945"/>
                <a:gd name="connsiteY4" fmla="*/ 6216 h 71365"/>
                <a:gd name="connsiteX5" fmla="*/ 66179 w 72945"/>
                <a:gd name="connsiteY5" fmla="*/ 39260 h 71365"/>
                <a:gd name="connsiteX6" fmla="*/ 64193 w 72945"/>
                <a:gd name="connsiteY6" fmla="*/ 41104 h 71365"/>
                <a:gd name="connsiteX7" fmla="*/ 38789 w 72945"/>
                <a:gd name="connsiteY7" fmla="*/ 64932 h 71365"/>
                <a:gd name="connsiteX8" fmla="*/ 23090 w 72945"/>
                <a:gd name="connsiteY8" fmla="*/ 71080 h 7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945" h="71365">
                  <a:moveTo>
                    <a:pt x="23090" y="71080"/>
                  </a:moveTo>
                  <a:cubicBezTo>
                    <a:pt x="10185" y="71070"/>
                    <a:pt x="-276" y="60604"/>
                    <a:pt x="-266" y="47694"/>
                  </a:cubicBezTo>
                  <a:cubicBezTo>
                    <a:pt x="-260" y="41282"/>
                    <a:pt x="2377" y="35150"/>
                    <a:pt x="7035" y="30740"/>
                  </a:cubicBezTo>
                  <a:lnTo>
                    <a:pt x="32439" y="6912"/>
                  </a:lnTo>
                  <a:cubicBezTo>
                    <a:pt x="41370" y="-2406"/>
                    <a:pt x="56165" y="-2716"/>
                    <a:pt x="65483" y="6216"/>
                  </a:cubicBezTo>
                  <a:cubicBezTo>
                    <a:pt x="74801" y="15147"/>
                    <a:pt x="75111" y="29942"/>
                    <a:pt x="66179" y="39260"/>
                  </a:cubicBezTo>
                  <a:cubicBezTo>
                    <a:pt x="65554" y="39910"/>
                    <a:pt x="64889" y="40530"/>
                    <a:pt x="64193" y="41104"/>
                  </a:cubicBezTo>
                  <a:lnTo>
                    <a:pt x="38789" y="64932"/>
                  </a:lnTo>
                  <a:cubicBezTo>
                    <a:pt x="34511" y="68875"/>
                    <a:pt x="28908" y="71070"/>
                    <a:pt x="23090" y="71080"/>
                  </a:cubicBezTo>
                  <a:close/>
                </a:path>
              </a:pathLst>
            </a:custGeom>
            <a:solidFill>
              <a:srgbClr val="6CBC52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id="{B86DC45C-250E-7F0A-CCCB-6F8A85FC2782}"/>
                </a:ext>
              </a:extLst>
            </p:cNvPr>
            <p:cNvSpPr/>
            <p:nvPr/>
          </p:nvSpPr>
          <p:spPr>
            <a:xfrm>
              <a:off x="7550913" y="-1444853"/>
              <a:ext cx="72586" cy="70998"/>
            </a:xfrm>
            <a:custGeom>
              <a:avLst/>
              <a:gdLst>
                <a:gd name="connsiteX0" fmla="*/ 48965 w 72586"/>
                <a:gd name="connsiteY0" fmla="*/ 70714 h 70998"/>
                <a:gd name="connsiteX1" fmla="*/ 32961 w 72586"/>
                <a:gd name="connsiteY1" fmla="*/ 64363 h 70998"/>
                <a:gd name="connsiteX2" fmla="*/ 7557 w 72586"/>
                <a:gd name="connsiteY2" fmla="*/ 40535 h 70998"/>
                <a:gd name="connsiteX3" fmla="*/ 5657 w 72586"/>
                <a:gd name="connsiteY3" fmla="*/ 7536 h 70998"/>
                <a:gd name="connsiteX4" fmla="*/ 38656 w 72586"/>
                <a:gd name="connsiteY4" fmla="*/ 5636 h 70998"/>
                <a:gd name="connsiteX5" fmla="*/ 39616 w 72586"/>
                <a:gd name="connsiteY5" fmla="*/ 6545 h 70998"/>
                <a:gd name="connsiteX6" fmla="*/ 65019 w 72586"/>
                <a:gd name="connsiteY6" fmla="*/ 30373 h 70998"/>
                <a:gd name="connsiteX7" fmla="*/ 65919 w 72586"/>
                <a:gd name="connsiteY7" fmla="*/ 63413 h 70998"/>
                <a:gd name="connsiteX8" fmla="*/ 48965 w 72586"/>
                <a:gd name="connsiteY8" fmla="*/ 70714 h 7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586" h="70998">
                  <a:moveTo>
                    <a:pt x="48965" y="70714"/>
                  </a:moveTo>
                  <a:cubicBezTo>
                    <a:pt x="43015" y="70724"/>
                    <a:pt x="37284" y="68453"/>
                    <a:pt x="32961" y="64363"/>
                  </a:cubicBezTo>
                  <a:lnTo>
                    <a:pt x="7557" y="40535"/>
                  </a:lnTo>
                  <a:cubicBezTo>
                    <a:pt x="-2081" y="31948"/>
                    <a:pt x="-2929" y="17174"/>
                    <a:pt x="5657" y="7536"/>
                  </a:cubicBezTo>
                  <a:cubicBezTo>
                    <a:pt x="14243" y="-2097"/>
                    <a:pt x="29018" y="-2950"/>
                    <a:pt x="38656" y="5636"/>
                  </a:cubicBezTo>
                  <a:cubicBezTo>
                    <a:pt x="38981" y="5930"/>
                    <a:pt x="39306" y="6235"/>
                    <a:pt x="39616" y="6545"/>
                  </a:cubicBezTo>
                  <a:lnTo>
                    <a:pt x="65019" y="30373"/>
                  </a:lnTo>
                  <a:cubicBezTo>
                    <a:pt x="74393" y="39249"/>
                    <a:pt x="74795" y="54039"/>
                    <a:pt x="65919" y="63413"/>
                  </a:cubicBezTo>
                  <a:cubicBezTo>
                    <a:pt x="61509" y="68072"/>
                    <a:pt x="55376" y="70709"/>
                    <a:pt x="48965" y="70714"/>
                  </a:cubicBezTo>
                  <a:close/>
                </a:path>
              </a:pathLst>
            </a:custGeom>
            <a:solidFill>
              <a:srgbClr val="6CBC52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id="{1955FD77-D7E6-C529-6400-1BA65C5B05EF}"/>
                </a:ext>
              </a:extLst>
            </p:cNvPr>
            <p:cNvSpPr/>
            <p:nvPr/>
          </p:nvSpPr>
          <p:spPr>
            <a:xfrm>
              <a:off x="7161785" y="-1598626"/>
              <a:ext cx="101917" cy="36787"/>
            </a:xfrm>
            <a:custGeom>
              <a:avLst/>
              <a:gdLst>
                <a:gd name="connsiteX0" fmla="*/ 96368 w 101917"/>
                <a:gd name="connsiteY0" fmla="*/ 36502 h 36787"/>
                <a:gd name="connsiteX1" fmla="*/ 8219 w 101917"/>
                <a:gd name="connsiteY1" fmla="*/ 36147 h 36787"/>
                <a:gd name="connsiteX2" fmla="*/ -266 w 101917"/>
                <a:gd name="connsiteY2" fmla="*/ 4596 h 36787"/>
                <a:gd name="connsiteX3" fmla="*/ 101652 w 101917"/>
                <a:gd name="connsiteY3" fmla="*/ 4240 h 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17" h="36787">
                  <a:moveTo>
                    <a:pt x="96368" y="36502"/>
                  </a:moveTo>
                  <a:cubicBezTo>
                    <a:pt x="42005" y="27611"/>
                    <a:pt x="8524" y="36096"/>
                    <a:pt x="8219" y="36147"/>
                  </a:cubicBezTo>
                  <a:lnTo>
                    <a:pt x="-266" y="4596"/>
                  </a:lnTo>
                  <a:cubicBezTo>
                    <a:pt x="1360" y="4139"/>
                    <a:pt x="39668" y="-5921"/>
                    <a:pt x="101652" y="4240"/>
                  </a:cubicBezTo>
                  <a:close/>
                </a:path>
              </a:pathLst>
            </a:custGeom>
            <a:solidFill>
              <a:srgbClr val="6CBC52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id="{8407BCFC-5F3E-7434-36B5-27FE38649FE4}"/>
                </a:ext>
              </a:extLst>
            </p:cNvPr>
            <p:cNvSpPr/>
            <p:nvPr/>
          </p:nvSpPr>
          <p:spPr>
            <a:xfrm>
              <a:off x="6734046" y="-1687686"/>
              <a:ext cx="439302" cy="320284"/>
            </a:xfrm>
            <a:custGeom>
              <a:avLst/>
              <a:gdLst>
                <a:gd name="connsiteX0" fmla="*/ 423816 w 439302"/>
                <a:gd name="connsiteY0" fmla="*/ 47270 h 320284"/>
                <a:gd name="connsiteX1" fmla="*/ 316158 w 439302"/>
                <a:gd name="connsiteY1" fmla="*/ 1799 h 320284"/>
                <a:gd name="connsiteX2" fmla="*/ 222471 w 439302"/>
                <a:gd name="connsiteY2" fmla="*/ 83089 h 320284"/>
                <a:gd name="connsiteX3" fmla="*/ 219371 w 439302"/>
                <a:gd name="connsiteY3" fmla="*/ 86798 h 320284"/>
                <a:gd name="connsiteX4" fmla="*/ 121112 w 439302"/>
                <a:gd name="connsiteY4" fmla="*/ 1443 h 320284"/>
                <a:gd name="connsiteX5" fmla="*/ 14977 w 439302"/>
                <a:gd name="connsiteY5" fmla="*/ 47169 h 320284"/>
                <a:gd name="connsiteX6" fmla="*/ 54403 w 439302"/>
                <a:gd name="connsiteY6" fmla="*/ 213306 h 320284"/>
                <a:gd name="connsiteX7" fmla="*/ 219371 w 439302"/>
                <a:gd name="connsiteY7" fmla="*/ 319999 h 320284"/>
                <a:gd name="connsiteX8" fmla="*/ 384390 w 439302"/>
                <a:gd name="connsiteY8" fmla="*/ 213306 h 320284"/>
                <a:gd name="connsiteX9" fmla="*/ 423816 w 439302"/>
                <a:gd name="connsiteY9" fmla="*/ 47270 h 32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9302" h="320284">
                  <a:moveTo>
                    <a:pt x="423816" y="47270"/>
                  </a:moveTo>
                  <a:cubicBezTo>
                    <a:pt x="401055" y="13687"/>
                    <a:pt x="356345" y="-6838"/>
                    <a:pt x="316158" y="1799"/>
                  </a:cubicBezTo>
                  <a:cubicBezTo>
                    <a:pt x="273836" y="10893"/>
                    <a:pt x="248229" y="52046"/>
                    <a:pt x="222471" y="83089"/>
                  </a:cubicBezTo>
                  <a:cubicBezTo>
                    <a:pt x="221454" y="84308"/>
                    <a:pt x="220387" y="85528"/>
                    <a:pt x="219371" y="86798"/>
                  </a:cubicBezTo>
                  <a:cubicBezTo>
                    <a:pt x="193206" y="54790"/>
                    <a:pt x="164653" y="10182"/>
                    <a:pt x="121112" y="1443"/>
                  </a:cubicBezTo>
                  <a:cubicBezTo>
                    <a:pt x="81178" y="-6584"/>
                    <a:pt x="37434" y="14145"/>
                    <a:pt x="14977" y="47169"/>
                  </a:cubicBezTo>
                  <a:cubicBezTo>
                    <a:pt x="-22467" y="102395"/>
                    <a:pt x="16197" y="170019"/>
                    <a:pt x="54403" y="213306"/>
                  </a:cubicBezTo>
                  <a:cubicBezTo>
                    <a:pt x="97233" y="261826"/>
                    <a:pt x="156016" y="304148"/>
                    <a:pt x="219371" y="319999"/>
                  </a:cubicBezTo>
                  <a:cubicBezTo>
                    <a:pt x="282778" y="303944"/>
                    <a:pt x="341561" y="261623"/>
                    <a:pt x="384390" y="213306"/>
                  </a:cubicBezTo>
                  <a:cubicBezTo>
                    <a:pt x="422597" y="170120"/>
                    <a:pt x="461210" y="102497"/>
                    <a:pt x="423816" y="47270"/>
                  </a:cubicBezTo>
                  <a:close/>
                </a:path>
              </a:pathLst>
            </a:custGeom>
            <a:solidFill>
              <a:srgbClr val="FFC705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id="{FCE74048-AF8D-6DBB-8F70-2A4B798BA86D}"/>
                </a:ext>
              </a:extLst>
            </p:cNvPr>
            <p:cNvSpPr/>
            <p:nvPr/>
          </p:nvSpPr>
          <p:spPr>
            <a:xfrm>
              <a:off x="6738955" y="-1687509"/>
              <a:ext cx="219655" cy="320360"/>
            </a:xfrm>
            <a:custGeom>
              <a:avLst/>
              <a:gdLst>
                <a:gd name="connsiteX0" fmla="*/ 219390 w 219655"/>
                <a:gd name="connsiteY0" fmla="*/ 320076 h 320360"/>
                <a:gd name="connsiteX1" fmla="*/ 219390 w 219655"/>
                <a:gd name="connsiteY1" fmla="*/ 320076 h 320360"/>
                <a:gd name="connsiteX2" fmla="*/ 54421 w 219655"/>
                <a:gd name="connsiteY2" fmla="*/ 213382 h 320360"/>
                <a:gd name="connsiteX3" fmla="*/ 14945 w 219655"/>
                <a:gd name="connsiteY3" fmla="*/ 47245 h 320360"/>
                <a:gd name="connsiteX4" fmla="*/ 121130 w 219655"/>
                <a:gd name="connsiteY4" fmla="*/ 1520 h 320360"/>
                <a:gd name="connsiteX5" fmla="*/ 130326 w 219655"/>
                <a:gd name="connsiteY5" fmla="*/ 3958 h 320360"/>
                <a:gd name="connsiteX6" fmla="*/ 24649 w 219655"/>
                <a:gd name="connsiteY6" fmla="*/ 49989 h 320360"/>
                <a:gd name="connsiteX7" fmla="*/ 64075 w 219655"/>
                <a:gd name="connsiteY7" fmla="*/ 216126 h 320360"/>
                <a:gd name="connsiteX8" fmla="*/ 219390 w 219655"/>
                <a:gd name="connsiteY8" fmla="*/ 320076 h 32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655" h="320360">
                  <a:moveTo>
                    <a:pt x="219390" y="320076"/>
                  </a:moveTo>
                  <a:lnTo>
                    <a:pt x="219390" y="320076"/>
                  </a:lnTo>
                  <a:cubicBezTo>
                    <a:pt x="155983" y="304021"/>
                    <a:pt x="97200" y="261699"/>
                    <a:pt x="54421" y="213382"/>
                  </a:cubicBezTo>
                  <a:cubicBezTo>
                    <a:pt x="16215" y="170095"/>
                    <a:pt x="-22449" y="102523"/>
                    <a:pt x="14945" y="47245"/>
                  </a:cubicBezTo>
                  <a:cubicBezTo>
                    <a:pt x="37452" y="14018"/>
                    <a:pt x="80993" y="-6711"/>
                    <a:pt x="121130" y="1520"/>
                  </a:cubicBezTo>
                  <a:cubicBezTo>
                    <a:pt x="124240" y="2145"/>
                    <a:pt x="127313" y="2962"/>
                    <a:pt x="130326" y="3958"/>
                  </a:cubicBezTo>
                  <a:cubicBezTo>
                    <a:pt x="90545" y="-3815"/>
                    <a:pt x="47054" y="16914"/>
                    <a:pt x="24649" y="49989"/>
                  </a:cubicBezTo>
                  <a:cubicBezTo>
                    <a:pt x="-12795" y="105266"/>
                    <a:pt x="25868" y="172839"/>
                    <a:pt x="64075" y="216126"/>
                  </a:cubicBezTo>
                  <a:cubicBezTo>
                    <a:pt x="104567" y="261851"/>
                    <a:pt x="159794" y="302395"/>
                    <a:pt x="219390" y="320076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id="{14D154EE-84E5-DCDC-E076-E4E111F77DEC}"/>
                </a:ext>
              </a:extLst>
            </p:cNvPr>
            <p:cNvSpPr/>
            <p:nvPr/>
          </p:nvSpPr>
          <p:spPr>
            <a:xfrm>
              <a:off x="6766649" y="-1655068"/>
              <a:ext cx="373964" cy="254184"/>
            </a:xfrm>
            <a:custGeom>
              <a:avLst/>
              <a:gdLst>
                <a:gd name="connsiteX0" fmla="*/ 347317 w 373964"/>
                <a:gd name="connsiteY0" fmla="*/ 133590 h 254184"/>
                <a:gd name="connsiteX1" fmla="*/ 327248 w 373964"/>
                <a:gd name="connsiteY1" fmla="*/ 159298 h 254184"/>
                <a:gd name="connsiteX2" fmla="*/ 316528 w 373964"/>
                <a:gd name="connsiteY2" fmla="*/ 170831 h 254184"/>
                <a:gd name="connsiteX3" fmla="*/ 236711 w 373964"/>
                <a:gd name="connsiteY3" fmla="*/ 232764 h 254184"/>
                <a:gd name="connsiteX4" fmla="*/ 186769 w 373964"/>
                <a:gd name="connsiteY4" fmla="*/ 253899 h 254184"/>
                <a:gd name="connsiteX5" fmla="*/ 133015 w 373964"/>
                <a:gd name="connsiteY5" fmla="*/ 230528 h 254184"/>
                <a:gd name="connsiteX6" fmla="*/ 77128 w 373964"/>
                <a:gd name="connsiteY6" fmla="*/ 190340 h 254184"/>
                <a:gd name="connsiteX7" fmla="*/ 64274 w 373964"/>
                <a:gd name="connsiteY7" fmla="*/ 178350 h 254184"/>
                <a:gd name="connsiteX8" fmla="*/ 46136 w 373964"/>
                <a:gd name="connsiteY8" fmla="*/ 159298 h 254184"/>
                <a:gd name="connsiteX9" fmla="*/ 32520 w 373964"/>
                <a:gd name="connsiteY9" fmla="*/ 142582 h 254184"/>
                <a:gd name="connsiteX10" fmla="*/ 15094 w 373964"/>
                <a:gd name="connsiteY10" fmla="*/ 115909 h 254184"/>
                <a:gd name="connsiteX11" fmla="*/ 9302 w 373964"/>
                <a:gd name="connsiteY11" fmla="*/ 33095 h 254184"/>
                <a:gd name="connsiteX12" fmla="*/ 71133 w 373964"/>
                <a:gd name="connsiteY12" fmla="*/ -285 h 254184"/>
                <a:gd name="connsiteX13" fmla="*/ 81548 w 373964"/>
                <a:gd name="connsiteY13" fmla="*/ 731 h 254184"/>
                <a:gd name="connsiteX14" fmla="*/ 141093 w 373964"/>
                <a:gd name="connsiteY14" fmla="*/ 48845 h 254184"/>
                <a:gd name="connsiteX15" fmla="*/ 151255 w 373964"/>
                <a:gd name="connsiteY15" fmla="*/ 61851 h 254184"/>
                <a:gd name="connsiteX16" fmla="*/ 186819 w 373964"/>
                <a:gd name="connsiteY16" fmla="*/ 105697 h 254184"/>
                <a:gd name="connsiteX17" fmla="*/ 212222 w 373964"/>
                <a:gd name="connsiteY17" fmla="*/ 74756 h 254184"/>
                <a:gd name="connsiteX18" fmla="*/ 249413 w 373964"/>
                <a:gd name="connsiteY18" fmla="*/ 29030 h 254184"/>
                <a:gd name="connsiteX19" fmla="*/ 282894 w 373964"/>
                <a:gd name="connsiteY19" fmla="*/ 4948 h 254184"/>
                <a:gd name="connsiteX20" fmla="*/ 357173 w 373964"/>
                <a:gd name="connsiteY20" fmla="*/ 24254 h 254184"/>
                <a:gd name="connsiteX21" fmla="*/ 364286 w 373964"/>
                <a:gd name="connsiteY21" fmla="*/ 32993 h 254184"/>
                <a:gd name="connsiteX22" fmla="*/ 347317 w 373964"/>
                <a:gd name="connsiteY22" fmla="*/ 133590 h 2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73964" h="254184">
                  <a:moveTo>
                    <a:pt x="347317" y="133590"/>
                  </a:moveTo>
                  <a:cubicBezTo>
                    <a:pt x="341144" y="142547"/>
                    <a:pt x="334442" y="151133"/>
                    <a:pt x="327248" y="159298"/>
                  </a:cubicBezTo>
                  <a:cubicBezTo>
                    <a:pt x="323793" y="163210"/>
                    <a:pt x="320186" y="167122"/>
                    <a:pt x="316528" y="170831"/>
                  </a:cubicBezTo>
                  <a:cubicBezTo>
                    <a:pt x="293162" y="195345"/>
                    <a:pt x="266260" y="216221"/>
                    <a:pt x="236711" y="232764"/>
                  </a:cubicBezTo>
                  <a:cubicBezTo>
                    <a:pt x="220875" y="241589"/>
                    <a:pt x="204129" y="248671"/>
                    <a:pt x="186769" y="253899"/>
                  </a:cubicBezTo>
                  <a:cubicBezTo>
                    <a:pt x="168001" y="248229"/>
                    <a:pt x="149964" y="240385"/>
                    <a:pt x="133015" y="230528"/>
                  </a:cubicBezTo>
                  <a:cubicBezTo>
                    <a:pt x="113033" y="219122"/>
                    <a:pt x="94301" y="205653"/>
                    <a:pt x="77128" y="190340"/>
                  </a:cubicBezTo>
                  <a:cubicBezTo>
                    <a:pt x="72759" y="186479"/>
                    <a:pt x="68491" y="182465"/>
                    <a:pt x="64274" y="178350"/>
                  </a:cubicBezTo>
                  <a:cubicBezTo>
                    <a:pt x="58010" y="172319"/>
                    <a:pt x="51964" y="165969"/>
                    <a:pt x="46136" y="159298"/>
                  </a:cubicBezTo>
                  <a:cubicBezTo>
                    <a:pt x="42224" y="154878"/>
                    <a:pt x="37499" y="149136"/>
                    <a:pt x="32520" y="142582"/>
                  </a:cubicBezTo>
                  <a:cubicBezTo>
                    <a:pt x="26088" y="134118"/>
                    <a:pt x="20261" y="125202"/>
                    <a:pt x="15094" y="115909"/>
                  </a:cubicBezTo>
                  <a:cubicBezTo>
                    <a:pt x="716" y="89795"/>
                    <a:pt x="-7972" y="58599"/>
                    <a:pt x="9302" y="33095"/>
                  </a:cubicBezTo>
                  <a:cubicBezTo>
                    <a:pt x="23558" y="12909"/>
                    <a:pt x="46436" y="558"/>
                    <a:pt x="71133" y="-285"/>
                  </a:cubicBezTo>
                  <a:cubicBezTo>
                    <a:pt x="74629" y="-290"/>
                    <a:pt x="78119" y="50"/>
                    <a:pt x="81548" y="731"/>
                  </a:cubicBezTo>
                  <a:cubicBezTo>
                    <a:pt x="107358" y="5812"/>
                    <a:pt x="125445" y="29030"/>
                    <a:pt x="141093" y="48845"/>
                  </a:cubicBezTo>
                  <a:cubicBezTo>
                    <a:pt x="142364" y="50369"/>
                    <a:pt x="146174" y="55399"/>
                    <a:pt x="151255" y="61851"/>
                  </a:cubicBezTo>
                  <a:cubicBezTo>
                    <a:pt x="164058" y="78160"/>
                    <a:pt x="184228" y="103715"/>
                    <a:pt x="186819" y="105697"/>
                  </a:cubicBezTo>
                  <a:lnTo>
                    <a:pt x="212222" y="74756"/>
                  </a:lnTo>
                  <a:cubicBezTo>
                    <a:pt x="224213" y="60174"/>
                    <a:pt x="235695" y="43205"/>
                    <a:pt x="249413" y="29030"/>
                  </a:cubicBezTo>
                  <a:cubicBezTo>
                    <a:pt x="258812" y="18798"/>
                    <a:pt x="270203" y="10603"/>
                    <a:pt x="282894" y="4948"/>
                  </a:cubicBezTo>
                  <a:cubicBezTo>
                    <a:pt x="308704" y="-5925"/>
                    <a:pt x="338781" y="4491"/>
                    <a:pt x="357173" y="24254"/>
                  </a:cubicBezTo>
                  <a:cubicBezTo>
                    <a:pt x="359769" y="26977"/>
                    <a:pt x="362147" y="29899"/>
                    <a:pt x="364286" y="32993"/>
                  </a:cubicBezTo>
                  <a:cubicBezTo>
                    <a:pt x="385472" y="64544"/>
                    <a:pt x="366979" y="104884"/>
                    <a:pt x="347317" y="133590"/>
                  </a:cubicBezTo>
                  <a:close/>
                </a:path>
              </a:pathLst>
            </a:custGeom>
            <a:solidFill>
              <a:srgbClr val="241E20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id="{51226E64-99B1-D6EB-AA27-605FB3419A3A}"/>
                </a:ext>
              </a:extLst>
            </p:cNvPr>
            <p:cNvSpPr/>
            <p:nvPr/>
          </p:nvSpPr>
          <p:spPr>
            <a:xfrm>
              <a:off x="7250270" y="-1687686"/>
              <a:ext cx="439378" cy="320284"/>
            </a:xfrm>
            <a:custGeom>
              <a:avLst/>
              <a:gdLst>
                <a:gd name="connsiteX0" fmla="*/ 423836 w 439378"/>
                <a:gd name="connsiteY0" fmla="*/ 47270 h 320284"/>
                <a:gd name="connsiteX1" fmla="*/ 316126 w 439378"/>
                <a:gd name="connsiteY1" fmla="*/ 1799 h 320284"/>
                <a:gd name="connsiteX2" fmla="*/ 222490 w 439378"/>
                <a:gd name="connsiteY2" fmla="*/ 83089 h 320284"/>
                <a:gd name="connsiteX3" fmla="*/ 219391 w 439378"/>
                <a:gd name="connsiteY3" fmla="*/ 86798 h 320284"/>
                <a:gd name="connsiteX4" fmla="*/ 121131 w 439378"/>
                <a:gd name="connsiteY4" fmla="*/ 1443 h 320284"/>
                <a:gd name="connsiteX5" fmla="*/ 14946 w 439378"/>
                <a:gd name="connsiteY5" fmla="*/ 47169 h 320284"/>
                <a:gd name="connsiteX6" fmla="*/ 54372 w 439378"/>
                <a:gd name="connsiteY6" fmla="*/ 213306 h 320284"/>
                <a:gd name="connsiteX7" fmla="*/ 219391 w 439378"/>
                <a:gd name="connsiteY7" fmla="*/ 319999 h 320284"/>
                <a:gd name="connsiteX8" fmla="*/ 384359 w 439378"/>
                <a:gd name="connsiteY8" fmla="*/ 213306 h 320284"/>
                <a:gd name="connsiteX9" fmla="*/ 423836 w 439378"/>
                <a:gd name="connsiteY9" fmla="*/ 47270 h 32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9378" h="320284">
                  <a:moveTo>
                    <a:pt x="423836" y="47270"/>
                  </a:moveTo>
                  <a:cubicBezTo>
                    <a:pt x="401075" y="13687"/>
                    <a:pt x="356365" y="-6838"/>
                    <a:pt x="316126" y="1799"/>
                  </a:cubicBezTo>
                  <a:cubicBezTo>
                    <a:pt x="273855" y="10893"/>
                    <a:pt x="248249" y="52046"/>
                    <a:pt x="222490" y="83089"/>
                  </a:cubicBezTo>
                  <a:cubicBezTo>
                    <a:pt x="221423" y="84308"/>
                    <a:pt x="220407" y="85528"/>
                    <a:pt x="219391" y="86798"/>
                  </a:cubicBezTo>
                  <a:cubicBezTo>
                    <a:pt x="193175" y="54790"/>
                    <a:pt x="164622" y="10182"/>
                    <a:pt x="121131" y="1443"/>
                  </a:cubicBezTo>
                  <a:cubicBezTo>
                    <a:pt x="81198" y="-6584"/>
                    <a:pt x="37453" y="14145"/>
                    <a:pt x="14946" y="47169"/>
                  </a:cubicBezTo>
                  <a:cubicBezTo>
                    <a:pt x="-22448" y="102395"/>
                    <a:pt x="16216" y="170019"/>
                    <a:pt x="54372" y="213306"/>
                  </a:cubicBezTo>
                  <a:cubicBezTo>
                    <a:pt x="97202" y="261826"/>
                    <a:pt x="155985" y="304148"/>
                    <a:pt x="219391" y="319999"/>
                  </a:cubicBezTo>
                  <a:cubicBezTo>
                    <a:pt x="282797" y="303944"/>
                    <a:pt x="341580" y="261623"/>
                    <a:pt x="384359" y="213306"/>
                  </a:cubicBezTo>
                  <a:cubicBezTo>
                    <a:pt x="422566" y="170120"/>
                    <a:pt x="461382" y="102497"/>
                    <a:pt x="423836" y="47270"/>
                  </a:cubicBezTo>
                  <a:close/>
                </a:path>
              </a:pathLst>
            </a:custGeom>
            <a:solidFill>
              <a:srgbClr val="FFC705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id="{741858CB-491B-D354-FD5D-219AECEBF1E5}"/>
                </a:ext>
              </a:extLst>
            </p:cNvPr>
            <p:cNvSpPr/>
            <p:nvPr/>
          </p:nvSpPr>
          <p:spPr>
            <a:xfrm>
              <a:off x="7255240" y="-1687510"/>
              <a:ext cx="224238" cy="320412"/>
            </a:xfrm>
            <a:custGeom>
              <a:avLst/>
              <a:gdLst>
                <a:gd name="connsiteX0" fmla="*/ 223973 w 224238"/>
                <a:gd name="connsiteY0" fmla="*/ 318908 h 320412"/>
                <a:gd name="connsiteX1" fmla="*/ 219400 w 224238"/>
                <a:gd name="connsiteY1" fmla="*/ 320127 h 320412"/>
                <a:gd name="connsiteX2" fmla="*/ 54381 w 224238"/>
                <a:gd name="connsiteY2" fmla="*/ 213434 h 320412"/>
                <a:gd name="connsiteX3" fmla="*/ 14955 w 224238"/>
                <a:gd name="connsiteY3" fmla="*/ 47297 h 320412"/>
                <a:gd name="connsiteX4" fmla="*/ 107982 w 224238"/>
                <a:gd name="connsiteY4" fmla="*/ -258 h 320412"/>
                <a:gd name="connsiteX5" fmla="*/ 24100 w 224238"/>
                <a:gd name="connsiteY5" fmla="*/ 47297 h 320412"/>
                <a:gd name="connsiteX6" fmla="*/ 63526 w 224238"/>
                <a:gd name="connsiteY6" fmla="*/ 213434 h 320412"/>
                <a:gd name="connsiteX7" fmla="*/ 223973 w 224238"/>
                <a:gd name="connsiteY7" fmla="*/ 318908 h 320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238" h="320412">
                  <a:moveTo>
                    <a:pt x="223973" y="318908"/>
                  </a:moveTo>
                  <a:cubicBezTo>
                    <a:pt x="222448" y="319365"/>
                    <a:pt x="220924" y="319721"/>
                    <a:pt x="219400" y="320127"/>
                  </a:cubicBezTo>
                  <a:cubicBezTo>
                    <a:pt x="155994" y="304073"/>
                    <a:pt x="97211" y="261751"/>
                    <a:pt x="54381" y="213434"/>
                  </a:cubicBezTo>
                  <a:cubicBezTo>
                    <a:pt x="16174" y="170147"/>
                    <a:pt x="-22438" y="102575"/>
                    <a:pt x="14955" y="47297"/>
                  </a:cubicBezTo>
                  <a:cubicBezTo>
                    <a:pt x="35979" y="16793"/>
                    <a:pt x="70944" y="-1086"/>
                    <a:pt x="107982" y="-258"/>
                  </a:cubicBezTo>
                  <a:cubicBezTo>
                    <a:pt x="74241" y="1998"/>
                    <a:pt x="43361" y="19501"/>
                    <a:pt x="24100" y="47297"/>
                  </a:cubicBezTo>
                  <a:cubicBezTo>
                    <a:pt x="-13344" y="102575"/>
                    <a:pt x="25320" y="170147"/>
                    <a:pt x="63526" y="213434"/>
                  </a:cubicBezTo>
                  <a:cubicBezTo>
                    <a:pt x="105340" y="260582"/>
                    <a:pt x="162344" y="302040"/>
                    <a:pt x="223973" y="318908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id="{B6EF15F4-8299-F97B-C65E-C8ECF77984A7}"/>
                </a:ext>
              </a:extLst>
            </p:cNvPr>
            <p:cNvSpPr/>
            <p:nvPr/>
          </p:nvSpPr>
          <p:spPr>
            <a:xfrm>
              <a:off x="7282797" y="-1655271"/>
              <a:ext cx="374104" cy="254082"/>
            </a:xfrm>
            <a:custGeom>
              <a:avLst/>
              <a:gdLst>
                <a:gd name="connsiteX0" fmla="*/ 327242 w 374104"/>
                <a:gd name="connsiteY0" fmla="*/ 159196 h 254082"/>
                <a:gd name="connsiteX1" fmla="*/ 204189 w 374104"/>
                <a:gd name="connsiteY1" fmla="*/ 247853 h 254082"/>
                <a:gd name="connsiteX2" fmla="*/ 186762 w 374104"/>
                <a:gd name="connsiteY2" fmla="*/ 253798 h 254082"/>
                <a:gd name="connsiteX3" fmla="*/ 142459 w 374104"/>
                <a:gd name="connsiteY3" fmla="*/ 235660 h 254082"/>
                <a:gd name="connsiteX4" fmla="*/ 88858 w 374104"/>
                <a:gd name="connsiteY4" fmla="*/ 200095 h 254082"/>
                <a:gd name="connsiteX5" fmla="*/ 55072 w 374104"/>
                <a:gd name="connsiteY5" fmla="*/ 168697 h 254082"/>
                <a:gd name="connsiteX6" fmla="*/ 46283 w 374104"/>
                <a:gd name="connsiteY6" fmla="*/ 159145 h 254082"/>
                <a:gd name="connsiteX7" fmla="*/ 1421 w 374104"/>
                <a:gd name="connsiteY7" fmla="*/ 79786 h 254082"/>
                <a:gd name="connsiteX8" fmla="*/ 9397 w 374104"/>
                <a:gd name="connsiteY8" fmla="*/ 32942 h 254082"/>
                <a:gd name="connsiteX9" fmla="*/ 44403 w 374104"/>
                <a:gd name="connsiteY9" fmla="*/ 5354 h 254082"/>
                <a:gd name="connsiteX10" fmla="*/ 71229 w 374104"/>
                <a:gd name="connsiteY10" fmla="*/ -285 h 254082"/>
                <a:gd name="connsiteX11" fmla="*/ 131333 w 374104"/>
                <a:gd name="connsiteY11" fmla="*/ 36549 h 254082"/>
                <a:gd name="connsiteX12" fmla="*/ 141189 w 374104"/>
                <a:gd name="connsiteY12" fmla="*/ 48845 h 254082"/>
                <a:gd name="connsiteX13" fmla="*/ 161512 w 374104"/>
                <a:gd name="connsiteY13" fmla="*/ 74553 h 254082"/>
                <a:gd name="connsiteX14" fmla="*/ 186915 w 374104"/>
                <a:gd name="connsiteY14" fmla="*/ 105697 h 254082"/>
                <a:gd name="connsiteX15" fmla="*/ 212318 w 374104"/>
                <a:gd name="connsiteY15" fmla="*/ 74756 h 254082"/>
                <a:gd name="connsiteX16" fmla="*/ 273286 w 374104"/>
                <a:gd name="connsiteY16" fmla="*/ 9825 h 254082"/>
                <a:gd name="connsiteX17" fmla="*/ 283142 w 374104"/>
                <a:gd name="connsiteY17" fmla="*/ 4745 h 254082"/>
                <a:gd name="connsiteX18" fmla="*/ 341315 w 374104"/>
                <a:gd name="connsiteY18" fmla="*/ 10892 h 254082"/>
                <a:gd name="connsiteX19" fmla="*/ 364534 w 374104"/>
                <a:gd name="connsiteY19" fmla="*/ 32790 h 254082"/>
                <a:gd name="connsiteX20" fmla="*/ 327242 w 374104"/>
                <a:gd name="connsiteY20" fmla="*/ 159196 h 25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4104" h="254082">
                  <a:moveTo>
                    <a:pt x="327242" y="159196"/>
                  </a:moveTo>
                  <a:cubicBezTo>
                    <a:pt x="291678" y="199841"/>
                    <a:pt x="247730" y="231087"/>
                    <a:pt x="204189" y="247853"/>
                  </a:cubicBezTo>
                  <a:cubicBezTo>
                    <a:pt x="198346" y="250089"/>
                    <a:pt x="192554" y="252121"/>
                    <a:pt x="186762" y="253798"/>
                  </a:cubicBezTo>
                  <a:cubicBezTo>
                    <a:pt x="171439" y="249210"/>
                    <a:pt x="156599" y="243138"/>
                    <a:pt x="142459" y="235660"/>
                  </a:cubicBezTo>
                  <a:cubicBezTo>
                    <a:pt x="123453" y="225615"/>
                    <a:pt x="105498" y="213701"/>
                    <a:pt x="88858" y="200095"/>
                  </a:cubicBezTo>
                  <a:cubicBezTo>
                    <a:pt x="76919" y="190386"/>
                    <a:pt x="65630" y="179895"/>
                    <a:pt x="55072" y="168697"/>
                  </a:cubicBezTo>
                  <a:cubicBezTo>
                    <a:pt x="52075" y="165547"/>
                    <a:pt x="49128" y="162346"/>
                    <a:pt x="46283" y="159145"/>
                  </a:cubicBezTo>
                  <a:cubicBezTo>
                    <a:pt x="32463" y="143446"/>
                    <a:pt x="7771" y="111844"/>
                    <a:pt x="1421" y="79786"/>
                  </a:cubicBezTo>
                  <a:cubicBezTo>
                    <a:pt x="-2461" y="63736"/>
                    <a:pt x="425" y="46802"/>
                    <a:pt x="9397" y="32942"/>
                  </a:cubicBezTo>
                  <a:cubicBezTo>
                    <a:pt x="18172" y="20571"/>
                    <a:pt x="30324" y="10994"/>
                    <a:pt x="44403" y="5354"/>
                  </a:cubicBezTo>
                  <a:cubicBezTo>
                    <a:pt x="52888" y="1727"/>
                    <a:pt x="62002" y="-194"/>
                    <a:pt x="71229" y="-285"/>
                  </a:cubicBezTo>
                  <a:cubicBezTo>
                    <a:pt x="97038" y="-285"/>
                    <a:pt x="115684" y="17751"/>
                    <a:pt x="131333" y="36549"/>
                  </a:cubicBezTo>
                  <a:cubicBezTo>
                    <a:pt x="134737" y="40665"/>
                    <a:pt x="138039" y="44831"/>
                    <a:pt x="141189" y="48845"/>
                  </a:cubicBezTo>
                  <a:cubicBezTo>
                    <a:pt x="143221" y="51334"/>
                    <a:pt x="152011" y="62664"/>
                    <a:pt x="161512" y="74553"/>
                  </a:cubicBezTo>
                  <a:cubicBezTo>
                    <a:pt x="172892" y="88931"/>
                    <a:pt x="185035" y="104173"/>
                    <a:pt x="186915" y="105697"/>
                  </a:cubicBezTo>
                  <a:lnTo>
                    <a:pt x="212318" y="74756"/>
                  </a:lnTo>
                  <a:cubicBezTo>
                    <a:pt x="230558" y="52604"/>
                    <a:pt x="247628" y="24762"/>
                    <a:pt x="273286" y="9825"/>
                  </a:cubicBezTo>
                  <a:cubicBezTo>
                    <a:pt x="276436" y="7879"/>
                    <a:pt x="279728" y="6177"/>
                    <a:pt x="283142" y="4745"/>
                  </a:cubicBezTo>
                  <a:cubicBezTo>
                    <a:pt x="302403" y="-2617"/>
                    <a:pt x="324021" y="-336"/>
                    <a:pt x="341315" y="10892"/>
                  </a:cubicBezTo>
                  <a:cubicBezTo>
                    <a:pt x="350532" y="16450"/>
                    <a:pt x="358447" y="23914"/>
                    <a:pt x="364534" y="32790"/>
                  </a:cubicBezTo>
                  <a:cubicBezTo>
                    <a:pt x="393290" y="76280"/>
                    <a:pt x="348123" y="135774"/>
                    <a:pt x="327242" y="159196"/>
                  </a:cubicBezTo>
                  <a:close/>
                </a:path>
              </a:pathLst>
            </a:custGeom>
            <a:solidFill>
              <a:srgbClr val="241E20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id="{8821FAB5-ED12-DCE4-BF16-876DEC823C41}"/>
                </a:ext>
              </a:extLst>
            </p:cNvPr>
            <p:cNvSpPr/>
            <p:nvPr/>
          </p:nvSpPr>
          <p:spPr>
            <a:xfrm>
              <a:off x="6814825" y="-1625148"/>
              <a:ext cx="68676" cy="89539"/>
            </a:xfrm>
            <a:custGeom>
              <a:avLst/>
              <a:gdLst>
                <a:gd name="connsiteX0" fmla="*/ 64212 w 68676"/>
                <a:gd name="connsiteY0" fmla="*/ 532 h 89539"/>
                <a:gd name="connsiteX1" fmla="*/ 29460 w 68676"/>
                <a:gd name="connsiteY1" fmla="*/ 41838 h 89539"/>
                <a:gd name="connsiteX2" fmla="*/ -109 w 68676"/>
                <a:gd name="connsiteY2" fmla="*/ 86903 h 89539"/>
                <a:gd name="connsiteX3" fmla="*/ 2279 w 68676"/>
                <a:gd name="connsiteY3" fmla="*/ 88732 h 89539"/>
                <a:gd name="connsiteX4" fmla="*/ 33931 w 68676"/>
                <a:gd name="connsiteY4" fmla="*/ 45852 h 89539"/>
                <a:gd name="connsiteX5" fmla="*/ 67768 w 68676"/>
                <a:gd name="connsiteY5" fmla="*/ 4140 h 89539"/>
                <a:gd name="connsiteX6" fmla="*/ 64212 w 68676"/>
                <a:gd name="connsiteY6" fmla="*/ 532 h 89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76" h="89539">
                  <a:moveTo>
                    <a:pt x="64212" y="532"/>
                  </a:moveTo>
                  <a:cubicBezTo>
                    <a:pt x="52272" y="13996"/>
                    <a:pt x="40434" y="27561"/>
                    <a:pt x="29460" y="41838"/>
                  </a:cubicBezTo>
                  <a:cubicBezTo>
                    <a:pt x="18018" y="55759"/>
                    <a:pt x="8106" y="70864"/>
                    <a:pt x="-109" y="86903"/>
                  </a:cubicBezTo>
                  <a:cubicBezTo>
                    <a:pt x="-821" y="88377"/>
                    <a:pt x="1059" y="90155"/>
                    <a:pt x="2279" y="88732"/>
                  </a:cubicBezTo>
                  <a:cubicBezTo>
                    <a:pt x="14116" y="75472"/>
                    <a:pt x="23262" y="60027"/>
                    <a:pt x="33931" y="45852"/>
                  </a:cubicBezTo>
                  <a:cubicBezTo>
                    <a:pt x="44600" y="31677"/>
                    <a:pt x="56184" y="17756"/>
                    <a:pt x="67768" y="4140"/>
                  </a:cubicBezTo>
                  <a:cubicBezTo>
                    <a:pt x="69851" y="1650"/>
                    <a:pt x="66396" y="-1906"/>
                    <a:pt x="64212" y="532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id="{95465AFE-826E-6AAF-01AB-E4A4AA1CF526}"/>
                </a:ext>
              </a:extLst>
            </p:cNvPr>
            <p:cNvSpPr/>
            <p:nvPr/>
          </p:nvSpPr>
          <p:spPr>
            <a:xfrm>
              <a:off x="6870239" y="-1591486"/>
              <a:ext cx="41260" cy="53925"/>
            </a:xfrm>
            <a:custGeom>
              <a:avLst/>
              <a:gdLst>
                <a:gd name="connsiteX0" fmla="*/ 37045 w 41260"/>
                <a:gd name="connsiteY0" fmla="*/ 758 h 53925"/>
                <a:gd name="connsiteX1" fmla="*/ 22261 w 41260"/>
                <a:gd name="connsiteY1" fmla="*/ 19912 h 53925"/>
                <a:gd name="connsiteX2" fmla="*/ 18247 w 41260"/>
                <a:gd name="connsiteY2" fmla="*/ 24993 h 53925"/>
                <a:gd name="connsiteX3" fmla="*/ 18247 w 41260"/>
                <a:gd name="connsiteY3" fmla="*/ 25247 h 53925"/>
                <a:gd name="connsiteX4" fmla="*/ 18247 w 41260"/>
                <a:gd name="connsiteY4" fmla="*/ 25247 h 53925"/>
                <a:gd name="connsiteX5" fmla="*/ 14894 w 41260"/>
                <a:gd name="connsiteY5" fmla="*/ 29616 h 53925"/>
                <a:gd name="connsiteX6" fmla="*/ 9153 w 41260"/>
                <a:gd name="connsiteY6" fmla="*/ 37136 h 53925"/>
                <a:gd name="connsiteX7" fmla="*/ -94 w 41260"/>
                <a:gd name="connsiteY7" fmla="*/ 50803 h 53925"/>
                <a:gd name="connsiteX8" fmla="*/ 3869 w 41260"/>
                <a:gd name="connsiteY8" fmla="*/ 53089 h 53925"/>
                <a:gd name="connsiteX9" fmla="*/ 13319 w 41260"/>
                <a:gd name="connsiteY9" fmla="*/ 41403 h 53925"/>
                <a:gd name="connsiteX10" fmla="*/ 18806 w 41260"/>
                <a:gd name="connsiteY10" fmla="*/ 33732 h 53925"/>
                <a:gd name="connsiteX11" fmla="*/ 22769 w 41260"/>
                <a:gd name="connsiteY11" fmla="*/ 28143 h 53925"/>
                <a:gd name="connsiteX12" fmla="*/ 22769 w 41260"/>
                <a:gd name="connsiteY12" fmla="*/ 27838 h 53925"/>
                <a:gd name="connsiteX13" fmla="*/ 22769 w 41260"/>
                <a:gd name="connsiteY13" fmla="*/ 27838 h 53925"/>
                <a:gd name="connsiteX14" fmla="*/ 25766 w 41260"/>
                <a:gd name="connsiteY14" fmla="*/ 23621 h 53925"/>
                <a:gd name="connsiteX15" fmla="*/ 40602 w 41260"/>
                <a:gd name="connsiteY15" fmla="*/ 2689 h 53925"/>
                <a:gd name="connsiteX16" fmla="*/ 36995 w 41260"/>
                <a:gd name="connsiteY16" fmla="*/ 606 h 5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260" h="53925">
                  <a:moveTo>
                    <a:pt x="37045" y="758"/>
                  </a:moveTo>
                  <a:cubicBezTo>
                    <a:pt x="31965" y="7160"/>
                    <a:pt x="27138" y="13511"/>
                    <a:pt x="22261" y="19912"/>
                  </a:cubicBezTo>
                  <a:cubicBezTo>
                    <a:pt x="20940" y="21640"/>
                    <a:pt x="19416" y="23316"/>
                    <a:pt x="18247" y="24993"/>
                  </a:cubicBezTo>
                  <a:lnTo>
                    <a:pt x="18247" y="25247"/>
                  </a:lnTo>
                  <a:cubicBezTo>
                    <a:pt x="16977" y="27127"/>
                    <a:pt x="18654" y="24688"/>
                    <a:pt x="18247" y="25247"/>
                  </a:cubicBezTo>
                  <a:lnTo>
                    <a:pt x="14894" y="29616"/>
                  </a:lnTo>
                  <a:lnTo>
                    <a:pt x="9153" y="37136"/>
                  </a:lnTo>
                  <a:cubicBezTo>
                    <a:pt x="5505" y="41282"/>
                    <a:pt x="2401" y="45874"/>
                    <a:pt x="-94" y="50803"/>
                  </a:cubicBezTo>
                  <a:cubicBezTo>
                    <a:pt x="-1059" y="53241"/>
                    <a:pt x="2294" y="54410"/>
                    <a:pt x="3869" y="53089"/>
                  </a:cubicBezTo>
                  <a:cubicBezTo>
                    <a:pt x="7522" y="49629"/>
                    <a:pt x="10697" y="45697"/>
                    <a:pt x="13319" y="41403"/>
                  </a:cubicBezTo>
                  <a:lnTo>
                    <a:pt x="18806" y="33732"/>
                  </a:lnTo>
                  <a:cubicBezTo>
                    <a:pt x="20127" y="31852"/>
                    <a:pt x="21600" y="30074"/>
                    <a:pt x="22769" y="28143"/>
                  </a:cubicBezTo>
                  <a:lnTo>
                    <a:pt x="22769" y="27838"/>
                  </a:lnTo>
                  <a:cubicBezTo>
                    <a:pt x="23683" y="26619"/>
                    <a:pt x="22464" y="28245"/>
                    <a:pt x="22769" y="27838"/>
                  </a:cubicBezTo>
                  <a:cubicBezTo>
                    <a:pt x="23836" y="26517"/>
                    <a:pt x="24801" y="24993"/>
                    <a:pt x="25766" y="23621"/>
                  </a:cubicBezTo>
                  <a:cubicBezTo>
                    <a:pt x="30847" y="16661"/>
                    <a:pt x="35674" y="9649"/>
                    <a:pt x="40602" y="2689"/>
                  </a:cubicBezTo>
                  <a:cubicBezTo>
                    <a:pt x="42177" y="454"/>
                    <a:pt x="38620" y="-1477"/>
                    <a:pt x="36995" y="606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E311598D-45C1-7045-B930-979291AF69A5}"/>
                </a:ext>
              </a:extLst>
            </p:cNvPr>
            <p:cNvSpPr/>
            <p:nvPr/>
          </p:nvSpPr>
          <p:spPr>
            <a:xfrm>
              <a:off x="7000427" y="-1625551"/>
              <a:ext cx="59125" cy="74772"/>
            </a:xfrm>
            <a:custGeom>
              <a:avLst/>
              <a:gdLst>
                <a:gd name="connsiteX0" fmla="*/ 56533 w 59125"/>
                <a:gd name="connsiteY0" fmla="*/ 123 h 74772"/>
                <a:gd name="connsiteX1" fmla="*/ 26812 w 59125"/>
                <a:gd name="connsiteY1" fmla="*/ 35281 h 74772"/>
                <a:gd name="connsiteX2" fmla="*/ -65 w 59125"/>
                <a:gd name="connsiteY2" fmla="*/ 72065 h 74772"/>
                <a:gd name="connsiteX3" fmla="*/ 2424 w 59125"/>
                <a:gd name="connsiteY3" fmla="*/ 73995 h 74772"/>
                <a:gd name="connsiteX4" fmla="*/ 30165 w 59125"/>
                <a:gd name="connsiteY4" fmla="*/ 38024 h 74772"/>
                <a:gd name="connsiteX5" fmla="*/ 58616 w 59125"/>
                <a:gd name="connsiteY5" fmla="*/ 1901 h 74772"/>
                <a:gd name="connsiteX6" fmla="*/ 56330 w 59125"/>
                <a:gd name="connsiteY6" fmla="*/ 123 h 7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25" h="74772">
                  <a:moveTo>
                    <a:pt x="56533" y="123"/>
                  </a:moveTo>
                  <a:cubicBezTo>
                    <a:pt x="45935" y="11239"/>
                    <a:pt x="36007" y="22981"/>
                    <a:pt x="26812" y="35281"/>
                  </a:cubicBezTo>
                  <a:cubicBezTo>
                    <a:pt x="16945" y="46855"/>
                    <a:pt x="7962" y="59150"/>
                    <a:pt x="-65" y="72065"/>
                  </a:cubicBezTo>
                  <a:cubicBezTo>
                    <a:pt x="-929" y="73589"/>
                    <a:pt x="1205" y="75367"/>
                    <a:pt x="2424" y="73995"/>
                  </a:cubicBezTo>
                  <a:cubicBezTo>
                    <a:pt x="12586" y="62666"/>
                    <a:pt x="20969" y="50015"/>
                    <a:pt x="30165" y="38024"/>
                  </a:cubicBezTo>
                  <a:cubicBezTo>
                    <a:pt x="39361" y="26034"/>
                    <a:pt x="49725" y="14298"/>
                    <a:pt x="58616" y="1901"/>
                  </a:cubicBezTo>
                  <a:cubicBezTo>
                    <a:pt x="59582" y="529"/>
                    <a:pt x="57448" y="-1046"/>
                    <a:pt x="56330" y="123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2352A651-CAD0-DEE4-E623-F60FAFABF5B2}"/>
                </a:ext>
              </a:extLst>
            </p:cNvPr>
            <p:cNvSpPr/>
            <p:nvPr/>
          </p:nvSpPr>
          <p:spPr>
            <a:xfrm>
              <a:off x="6983663" y="-1537353"/>
              <a:ext cx="10032" cy="10649"/>
            </a:xfrm>
            <a:custGeom>
              <a:avLst/>
              <a:gdLst>
                <a:gd name="connsiteX0" fmla="*/ 7147 w 10032"/>
                <a:gd name="connsiteY0" fmla="*/ 175 h 10649"/>
                <a:gd name="connsiteX1" fmla="*/ 3489 w 10032"/>
                <a:gd name="connsiteY1" fmla="*/ 3986 h 10649"/>
                <a:gd name="connsiteX2" fmla="*/ 1711 w 10032"/>
                <a:gd name="connsiteY2" fmla="*/ 5815 h 10649"/>
                <a:gd name="connsiteX3" fmla="*/ 796 w 10032"/>
                <a:gd name="connsiteY3" fmla="*/ 6831 h 10649"/>
                <a:gd name="connsiteX4" fmla="*/ -67 w 10032"/>
                <a:gd name="connsiteY4" fmla="*/ 8152 h 10649"/>
                <a:gd name="connsiteX5" fmla="*/ 466 w 10032"/>
                <a:gd name="connsiteY5" fmla="*/ 10164 h 10649"/>
                <a:gd name="connsiteX6" fmla="*/ 1914 w 10032"/>
                <a:gd name="connsiteY6" fmla="*/ 10184 h 10649"/>
                <a:gd name="connsiteX7" fmla="*/ 3133 w 10032"/>
                <a:gd name="connsiteY7" fmla="*/ 9270 h 10649"/>
                <a:gd name="connsiteX8" fmla="*/ 4048 w 10032"/>
                <a:gd name="connsiteY8" fmla="*/ 8254 h 10649"/>
                <a:gd name="connsiteX9" fmla="*/ 5826 w 10032"/>
                <a:gd name="connsiteY9" fmla="*/ 6272 h 10649"/>
                <a:gd name="connsiteX10" fmla="*/ 9332 w 10032"/>
                <a:gd name="connsiteY10" fmla="*/ 2309 h 10649"/>
                <a:gd name="connsiteX11" fmla="*/ 9306 w 10032"/>
                <a:gd name="connsiteY11" fmla="*/ 150 h 10649"/>
                <a:gd name="connsiteX12" fmla="*/ 7147 w 10032"/>
                <a:gd name="connsiteY12" fmla="*/ 175 h 1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32" h="10649">
                  <a:moveTo>
                    <a:pt x="7147" y="175"/>
                  </a:moveTo>
                  <a:lnTo>
                    <a:pt x="3489" y="3986"/>
                  </a:lnTo>
                  <a:lnTo>
                    <a:pt x="1711" y="5815"/>
                  </a:lnTo>
                  <a:lnTo>
                    <a:pt x="796" y="6831"/>
                  </a:lnTo>
                  <a:cubicBezTo>
                    <a:pt x="446" y="7227"/>
                    <a:pt x="156" y="7669"/>
                    <a:pt x="-67" y="8152"/>
                  </a:cubicBezTo>
                  <a:cubicBezTo>
                    <a:pt x="-474" y="8858"/>
                    <a:pt x="-235" y="9757"/>
                    <a:pt x="466" y="10164"/>
                  </a:cubicBezTo>
                  <a:cubicBezTo>
                    <a:pt x="913" y="10423"/>
                    <a:pt x="1462" y="10433"/>
                    <a:pt x="1914" y="10184"/>
                  </a:cubicBezTo>
                  <a:cubicBezTo>
                    <a:pt x="2366" y="9940"/>
                    <a:pt x="2773" y="9635"/>
                    <a:pt x="3133" y="9270"/>
                  </a:cubicBezTo>
                  <a:lnTo>
                    <a:pt x="4048" y="8254"/>
                  </a:lnTo>
                  <a:lnTo>
                    <a:pt x="5826" y="6272"/>
                  </a:lnTo>
                  <a:lnTo>
                    <a:pt x="9332" y="2309"/>
                  </a:lnTo>
                  <a:cubicBezTo>
                    <a:pt x="9921" y="1705"/>
                    <a:pt x="9911" y="739"/>
                    <a:pt x="9306" y="150"/>
                  </a:cubicBezTo>
                  <a:cubicBezTo>
                    <a:pt x="8702" y="-439"/>
                    <a:pt x="7736" y="-429"/>
                    <a:pt x="7147" y="175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51B3D558-E0E9-4CE2-DBC4-82A3E5F0AABA}"/>
                </a:ext>
              </a:extLst>
            </p:cNvPr>
            <p:cNvSpPr/>
            <p:nvPr/>
          </p:nvSpPr>
          <p:spPr>
            <a:xfrm>
              <a:off x="6941582" y="-1515446"/>
              <a:ext cx="36079" cy="43778"/>
            </a:xfrm>
            <a:custGeom>
              <a:avLst/>
              <a:gdLst>
                <a:gd name="connsiteX0" fmla="*/ 32920 w 36079"/>
                <a:gd name="connsiteY0" fmla="*/ 268 h 43778"/>
                <a:gd name="connsiteX1" fmla="*/ 15951 w 36079"/>
                <a:gd name="connsiteY1" fmla="*/ 20591 h 43778"/>
                <a:gd name="connsiteX2" fmla="*/ -53 w 36079"/>
                <a:gd name="connsiteY2" fmla="*/ 41421 h 43778"/>
                <a:gd name="connsiteX3" fmla="*/ 2182 w 36079"/>
                <a:gd name="connsiteY3" fmla="*/ 43098 h 43778"/>
                <a:gd name="connsiteX4" fmla="*/ 19100 w 36079"/>
                <a:gd name="connsiteY4" fmla="*/ 23182 h 43778"/>
                <a:gd name="connsiteX5" fmla="*/ 35409 w 36079"/>
                <a:gd name="connsiteY5" fmla="*/ 2859 h 43778"/>
                <a:gd name="connsiteX6" fmla="*/ 32920 w 36079"/>
                <a:gd name="connsiteY6" fmla="*/ 319 h 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79" h="43778">
                  <a:moveTo>
                    <a:pt x="32920" y="268"/>
                  </a:moveTo>
                  <a:cubicBezTo>
                    <a:pt x="27230" y="7076"/>
                    <a:pt x="21539" y="13884"/>
                    <a:pt x="15951" y="20591"/>
                  </a:cubicBezTo>
                  <a:cubicBezTo>
                    <a:pt x="10235" y="27231"/>
                    <a:pt x="4890" y="34187"/>
                    <a:pt x="-53" y="41421"/>
                  </a:cubicBezTo>
                  <a:cubicBezTo>
                    <a:pt x="-917" y="42742"/>
                    <a:pt x="1064" y="44216"/>
                    <a:pt x="2182" y="43098"/>
                  </a:cubicBezTo>
                  <a:cubicBezTo>
                    <a:pt x="8203" y="36793"/>
                    <a:pt x="13852" y="30142"/>
                    <a:pt x="19100" y="23182"/>
                  </a:cubicBezTo>
                  <a:cubicBezTo>
                    <a:pt x="24588" y="16374"/>
                    <a:pt x="29973" y="9515"/>
                    <a:pt x="35409" y="2859"/>
                  </a:cubicBezTo>
                  <a:cubicBezTo>
                    <a:pt x="36781" y="1081"/>
                    <a:pt x="34342" y="-1459"/>
                    <a:pt x="32920" y="319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49E8C890-DB46-4ED9-C9FE-1308F6337EBF}"/>
                </a:ext>
              </a:extLst>
            </p:cNvPr>
            <p:cNvSpPr/>
            <p:nvPr/>
          </p:nvSpPr>
          <p:spPr>
            <a:xfrm>
              <a:off x="6870939" y="-1506687"/>
              <a:ext cx="36056" cy="43960"/>
            </a:xfrm>
            <a:custGeom>
              <a:avLst/>
              <a:gdLst>
                <a:gd name="connsiteX0" fmla="*/ 32891 w 36056"/>
                <a:gd name="connsiteY0" fmla="*/ 450 h 43960"/>
                <a:gd name="connsiteX1" fmla="*/ 15922 w 36056"/>
                <a:gd name="connsiteY1" fmla="*/ 20773 h 43960"/>
                <a:gd name="connsiteX2" fmla="*/ -31 w 36056"/>
                <a:gd name="connsiteY2" fmla="*/ 41604 h 43960"/>
                <a:gd name="connsiteX3" fmla="*/ 2154 w 36056"/>
                <a:gd name="connsiteY3" fmla="*/ 43280 h 43960"/>
                <a:gd name="connsiteX4" fmla="*/ 19072 w 36056"/>
                <a:gd name="connsiteY4" fmla="*/ 23415 h 43960"/>
                <a:gd name="connsiteX5" fmla="*/ 35381 w 36056"/>
                <a:gd name="connsiteY5" fmla="*/ 2838 h 43960"/>
                <a:gd name="connsiteX6" fmla="*/ 32891 w 36056"/>
                <a:gd name="connsiteY6" fmla="*/ 298 h 4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56" h="43960">
                  <a:moveTo>
                    <a:pt x="32891" y="450"/>
                  </a:moveTo>
                  <a:cubicBezTo>
                    <a:pt x="27201" y="7309"/>
                    <a:pt x="21511" y="14066"/>
                    <a:pt x="15922" y="20773"/>
                  </a:cubicBezTo>
                  <a:cubicBezTo>
                    <a:pt x="10216" y="27413"/>
                    <a:pt x="4892" y="34364"/>
                    <a:pt x="-31" y="41604"/>
                  </a:cubicBezTo>
                  <a:cubicBezTo>
                    <a:pt x="-946" y="42924"/>
                    <a:pt x="1036" y="44398"/>
                    <a:pt x="2154" y="43280"/>
                  </a:cubicBezTo>
                  <a:cubicBezTo>
                    <a:pt x="8174" y="36990"/>
                    <a:pt x="13824" y="30360"/>
                    <a:pt x="19072" y="23415"/>
                  </a:cubicBezTo>
                  <a:cubicBezTo>
                    <a:pt x="24559" y="16556"/>
                    <a:pt x="29945" y="9697"/>
                    <a:pt x="35381" y="2838"/>
                  </a:cubicBezTo>
                  <a:cubicBezTo>
                    <a:pt x="36753" y="1060"/>
                    <a:pt x="34365" y="-1429"/>
                    <a:pt x="32891" y="298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804A71E-8F24-D53C-3BB1-3F0B0C3DA0F3}"/>
                </a:ext>
              </a:extLst>
            </p:cNvPr>
            <p:cNvSpPr/>
            <p:nvPr/>
          </p:nvSpPr>
          <p:spPr>
            <a:xfrm>
              <a:off x="6979600" y="-1576426"/>
              <a:ext cx="98760" cy="127090"/>
            </a:xfrm>
            <a:custGeom>
              <a:avLst/>
              <a:gdLst>
                <a:gd name="connsiteX0" fmla="*/ 95955 w 98760"/>
                <a:gd name="connsiteY0" fmla="*/ 178 h 127090"/>
                <a:gd name="connsiteX1" fmla="*/ 19746 w 98760"/>
                <a:gd name="connsiteY1" fmla="*/ 95949 h 127090"/>
                <a:gd name="connsiteX2" fmla="*/ 9585 w 98760"/>
                <a:gd name="connsiteY2" fmla="*/ 109768 h 127090"/>
                <a:gd name="connsiteX3" fmla="*/ 4961 w 98760"/>
                <a:gd name="connsiteY3" fmla="*/ 116932 h 127090"/>
                <a:gd name="connsiteX4" fmla="*/ -119 w 98760"/>
                <a:gd name="connsiteY4" fmla="*/ 124705 h 127090"/>
                <a:gd name="connsiteX5" fmla="*/ 2065 w 98760"/>
                <a:gd name="connsiteY5" fmla="*/ 126381 h 127090"/>
                <a:gd name="connsiteX6" fmla="*/ 11668 w 98760"/>
                <a:gd name="connsiteY6" fmla="*/ 115001 h 127090"/>
                <a:gd name="connsiteX7" fmla="*/ 20559 w 98760"/>
                <a:gd name="connsiteY7" fmla="*/ 102858 h 127090"/>
                <a:gd name="connsiteX8" fmla="*/ 38849 w 98760"/>
                <a:gd name="connsiteY8" fmla="*/ 78319 h 127090"/>
                <a:gd name="connsiteX9" fmla="*/ 77208 w 98760"/>
                <a:gd name="connsiteY9" fmla="*/ 29036 h 127090"/>
                <a:gd name="connsiteX10" fmla="*/ 98242 w 98760"/>
                <a:gd name="connsiteY10" fmla="*/ 2058 h 127090"/>
                <a:gd name="connsiteX11" fmla="*/ 95752 w 98760"/>
                <a:gd name="connsiteY11" fmla="*/ 178 h 12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760" h="127090">
                  <a:moveTo>
                    <a:pt x="95955" y="178"/>
                  </a:moveTo>
                  <a:cubicBezTo>
                    <a:pt x="68672" y="30408"/>
                    <a:pt x="44031" y="63280"/>
                    <a:pt x="19746" y="95949"/>
                  </a:cubicBezTo>
                  <a:cubicBezTo>
                    <a:pt x="16342" y="100521"/>
                    <a:pt x="12938" y="105144"/>
                    <a:pt x="9585" y="109768"/>
                  </a:cubicBezTo>
                  <a:cubicBezTo>
                    <a:pt x="7857" y="112054"/>
                    <a:pt x="6536" y="114544"/>
                    <a:pt x="4961" y="116932"/>
                  </a:cubicBezTo>
                  <a:cubicBezTo>
                    <a:pt x="3112" y="119416"/>
                    <a:pt x="1415" y="122012"/>
                    <a:pt x="-119" y="124705"/>
                  </a:cubicBezTo>
                  <a:cubicBezTo>
                    <a:pt x="-780" y="126077"/>
                    <a:pt x="948" y="127550"/>
                    <a:pt x="2065" y="126381"/>
                  </a:cubicBezTo>
                  <a:cubicBezTo>
                    <a:pt x="5459" y="122754"/>
                    <a:pt x="8665" y="118954"/>
                    <a:pt x="11668" y="115001"/>
                  </a:cubicBezTo>
                  <a:cubicBezTo>
                    <a:pt x="14818" y="111089"/>
                    <a:pt x="17561" y="106872"/>
                    <a:pt x="20559" y="102858"/>
                  </a:cubicBezTo>
                  <a:cubicBezTo>
                    <a:pt x="26590" y="94627"/>
                    <a:pt x="32686" y="86448"/>
                    <a:pt x="38849" y="78319"/>
                  </a:cubicBezTo>
                  <a:cubicBezTo>
                    <a:pt x="51398" y="61705"/>
                    <a:pt x="64252" y="45345"/>
                    <a:pt x="77208" y="29036"/>
                  </a:cubicBezTo>
                  <a:cubicBezTo>
                    <a:pt x="84270" y="20095"/>
                    <a:pt x="91332" y="11153"/>
                    <a:pt x="98242" y="2058"/>
                  </a:cubicBezTo>
                  <a:cubicBezTo>
                    <a:pt x="99258" y="636"/>
                    <a:pt x="96972" y="-1143"/>
                    <a:pt x="95752" y="178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2DD9245F-9092-C699-5730-624C6DFE3DD9}"/>
                </a:ext>
              </a:extLst>
            </p:cNvPr>
            <p:cNvSpPr/>
            <p:nvPr/>
          </p:nvSpPr>
          <p:spPr>
            <a:xfrm>
              <a:off x="7038745" y="-1507511"/>
              <a:ext cx="31041" cy="39962"/>
            </a:xfrm>
            <a:custGeom>
              <a:avLst/>
              <a:gdLst>
                <a:gd name="connsiteX0" fmla="*/ 25887 w 31041"/>
                <a:gd name="connsiteY0" fmla="*/ 1274 h 39962"/>
                <a:gd name="connsiteX1" fmla="*/ 12424 w 31041"/>
                <a:gd name="connsiteY1" fmla="*/ 19158 h 39962"/>
                <a:gd name="connsiteX2" fmla="*/ 5717 w 31041"/>
                <a:gd name="connsiteY2" fmla="*/ 28253 h 39962"/>
                <a:gd name="connsiteX3" fmla="*/ -125 w 31041"/>
                <a:gd name="connsiteY3" fmla="*/ 37550 h 39962"/>
                <a:gd name="connsiteX4" fmla="*/ 2821 w 31041"/>
                <a:gd name="connsiteY4" fmla="*/ 39278 h 39962"/>
                <a:gd name="connsiteX5" fmla="*/ 10087 w 31041"/>
                <a:gd name="connsiteY5" fmla="*/ 30844 h 39962"/>
                <a:gd name="connsiteX6" fmla="*/ 16895 w 31041"/>
                <a:gd name="connsiteY6" fmla="*/ 21749 h 39962"/>
                <a:gd name="connsiteX7" fmla="*/ 30409 w 31041"/>
                <a:gd name="connsiteY7" fmla="*/ 3662 h 39962"/>
                <a:gd name="connsiteX8" fmla="*/ 29495 w 31041"/>
                <a:gd name="connsiteY8" fmla="*/ 55 h 39962"/>
                <a:gd name="connsiteX9" fmla="*/ 25837 w 31041"/>
                <a:gd name="connsiteY9" fmla="*/ 1020 h 3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1" h="39962">
                  <a:moveTo>
                    <a:pt x="25887" y="1274"/>
                  </a:moveTo>
                  <a:lnTo>
                    <a:pt x="12424" y="19158"/>
                  </a:lnTo>
                  <a:lnTo>
                    <a:pt x="5717" y="28253"/>
                  </a:lnTo>
                  <a:cubicBezTo>
                    <a:pt x="3385" y="31093"/>
                    <a:pt x="1419" y="34217"/>
                    <a:pt x="-125" y="37550"/>
                  </a:cubicBezTo>
                  <a:cubicBezTo>
                    <a:pt x="-887" y="39379"/>
                    <a:pt x="1653" y="40243"/>
                    <a:pt x="2821" y="39278"/>
                  </a:cubicBezTo>
                  <a:cubicBezTo>
                    <a:pt x="5575" y="36768"/>
                    <a:pt x="8014" y="33938"/>
                    <a:pt x="10087" y="30844"/>
                  </a:cubicBezTo>
                  <a:lnTo>
                    <a:pt x="16895" y="21749"/>
                  </a:lnTo>
                  <a:lnTo>
                    <a:pt x="30409" y="3662"/>
                  </a:lnTo>
                  <a:cubicBezTo>
                    <a:pt x="31146" y="2413"/>
                    <a:pt x="30740" y="802"/>
                    <a:pt x="29495" y="55"/>
                  </a:cubicBezTo>
                  <a:cubicBezTo>
                    <a:pt x="28214" y="-651"/>
                    <a:pt x="26604" y="-224"/>
                    <a:pt x="25837" y="1020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12058DAC-6EB9-2CCB-8BB1-31039F0246AD}"/>
                </a:ext>
              </a:extLst>
            </p:cNvPr>
            <p:cNvSpPr/>
            <p:nvPr/>
          </p:nvSpPr>
          <p:spPr>
            <a:xfrm>
              <a:off x="7346006" y="-1596645"/>
              <a:ext cx="73497" cy="91622"/>
            </a:xfrm>
            <a:custGeom>
              <a:avLst/>
              <a:gdLst>
                <a:gd name="connsiteX0" fmla="*/ 69038 w 73497"/>
                <a:gd name="connsiteY0" fmla="*/ 532 h 91622"/>
                <a:gd name="connsiteX1" fmla="*/ 31848 w 73497"/>
                <a:gd name="connsiteY1" fmla="*/ 42905 h 91622"/>
                <a:gd name="connsiteX2" fmla="*/ -109 w 73497"/>
                <a:gd name="connsiteY2" fmla="*/ 88986 h 91622"/>
                <a:gd name="connsiteX3" fmla="*/ 2279 w 73497"/>
                <a:gd name="connsiteY3" fmla="*/ 90815 h 91622"/>
                <a:gd name="connsiteX4" fmla="*/ 36370 w 73497"/>
                <a:gd name="connsiteY4" fmla="*/ 46817 h 91622"/>
                <a:gd name="connsiteX5" fmla="*/ 72595 w 73497"/>
                <a:gd name="connsiteY5" fmla="*/ 4140 h 91622"/>
                <a:gd name="connsiteX6" fmla="*/ 69038 w 73497"/>
                <a:gd name="connsiteY6" fmla="*/ 532 h 9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7" h="91622">
                  <a:moveTo>
                    <a:pt x="69038" y="532"/>
                  </a:moveTo>
                  <a:cubicBezTo>
                    <a:pt x="56540" y="14606"/>
                    <a:pt x="43635" y="28425"/>
                    <a:pt x="31848" y="42905"/>
                  </a:cubicBezTo>
                  <a:cubicBezTo>
                    <a:pt x="19349" y="56897"/>
                    <a:pt x="8614" y="72378"/>
                    <a:pt x="-109" y="88986"/>
                  </a:cubicBezTo>
                  <a:cubicBezTo>
                    <a:pt x="-821" y="90460"/>
                    <a:pt x="1059" y="92238"/>
                    <a:pt x="2279" y="90815"/>
                  </a:cubicBezTo>
                  <a:cubicBezTo>
                    <a:pt x="14574" y="76945"/>
                    <a:pt x="24633" y="61195"/>
                    <a:pt x="36370" y="46817"/>
                  </a:cubicBezTo>
                  <a:cubicBezTo>
                    <a:pt x="48106" y="32439"/>
                    <a:pt x="60452" y="18315"/>
                    <a:pt x="72595" y="4140"/>
                  </a:cubicBezTo>
                  <a:cubicBezTo>
                    <a:pt x="74678" y="1650"/>
                    <a:pt x="71172" y="-1906"/>
                    <a:pt x="69038" y="532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0FE35957-F023-F549-9206-0DD95137DF00}"/>
                </a:ext>
              </a:extLst>
            </p:cNvPr>
            <p:cNvSpPr/>
            <p:nvPr/>
          </p:nvSpPr>
          <p:spPr>
            <a:xfrm>
              <a:off x="7388248" y="-1547043"/>
              <a:ext cx="70331" cy="93237"/>
            </a:xfrm>
            <a:custGeom>
              <a:avLst/>
              <a:gdLst>
                <a:gd name="connsiteX0" fmla="*/ 66069 w 70331"/>
                <a:gd name="connsiteY0" fmla="*/ 619 h 93237"/>
                <a:gd name="connsiteX1" fmla="*/ 18362 w 70331"/>
                <a:gd name="connsiteY1" fmla="*/ 63720 h 93237"/>
                <a:gd name="connsiteX2" fmla="*/ -30 w 70331"/>
                <a:gd name="connsiteY2" fmla="*/ 89530 h 93237"/>
                <a:gd name="connsiteX3" fmla="*/ 1088 w 70331"/>
                <a:gd name="connsiteY3" fmla="*/ 92716 h 93237"/>
                <a:gd name="connsiteX4" fmla="*/ 3679 w 70331"/>
                <a:gd name="connsiteY4" fmla="*/ 92375 h 93237"/>
                <a:gd name="connsiteX5" fmla="*/ 21359 w 70331"/>
                <a:gd name="connsiteY5" fmla="*/ 69461 h 93237"/>
                <a:gd name="connsiteX6" fmla="*/ 32181 w 70331"/>
                <a:gd name="connsiteY6" fmla="*/ 54575 h 93237"/>
                <a:gd name="connsiteX7" fmla="*/ 50878 w 70331"/>
                <a:gd name="connsiteY7" fmla="*/ 28664 h 93237"/>
                <a:gd name="connsiteX8" fmla="*/ 69676 w 70331"/>
                <a:gd name="connsiteY8" fmla="*/ 2702 h 93237"/>
                <a:gd name="connsiteX9" fmla="*/ 66069 w 70331"/>
                <a:gd name="connsiteY9" fmla="*/ 619 h 9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331" h="93237">
                  <a:moveTo>
                    <a:pt x="66069" y="619"/>
                  </a:moveTo>
                  <a:cubicBezTo>
                    <a:pt x="50182" y="21653"/>
                    <a:pt x="34279" y="42686"/>
                    <a:pt x="18362" y="63720"/>
                  </a:cubicBezTo>
                  <a:cubicBezTo>
                    <a:pt x="11599" y="71854"/>
                    <a:pt x="5452" y="80481"/>
                    <a:pt x="-30" y="89530"/>
                  </a:cubicBezTo>
                  <a:cubicBezTo>
                    <a:pt x="-599" y="90719"/>
                    <a:pt x="-101" y="92146"/>
                    <a:pt x="1088" y="92716"/>
                  </a:cubicBezTo>
                  <a:cubicBezTo>
                    <a:pt x="1941" y="93127"/>
                    <a:pt x="2957" y="92995"/>
                    <a:pt x="3679" y="92375"/>
                  </a:cubicBezTo>
                  <a:cubicBezTo>
                    <a:pt x="10136" y="85191"/>
                    <a:pt x="16045" y="77529"/>
                    <a:pt x="21359" y="69461"/>
                  </a:cubicBezTo>
                  <a:lnTo>
                    <a:pt x="32181" y="54575"/>
                  </a:lnTo>
                  <a:cubicBezTo>
                    <a:pt x="38430" y="45938"/>
                    <a:pt x="44730" y="37352"/>
                    <a:pt x="50878" y="28664"/>
                  </a:cubicBezTo>
                  <a:cubicBezTo>
                    <a:pt x="57025" y="19976"/>
                    <a:pt x="63427" y="11339"/>
                    <a:pt x="69676" y="2702"/>
                  </a:cubicBezTo>
                  <a:cubicBezTo>
                    <a:pt x="71251" y="517"/>
                    <a:pt x="67644" y="-1515"/>
                    <a:pt x="66069" y="619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03D9BDD6-13C6-9CF0-81FD-B97E9B621BC8}"/>
                </a:ext>
              </a:extLst>
            </p:cNvPr>
            <p:cNvSpPr/>
            <p:nvPr/>
          </p:nvSpPr>
          <p:spPr>
            <a:xfrm>
              <a:off x="7335597" y="-1631169"/>
              <a:ext cx="59125" cy="74750"/>
            </a:xfrm>
            <a:custGeom>
              <a:avLst/>
              <a:gdLst>
                <a:gd name="connsiteX0" fmla="*/ 56279 w 59125"/>
                <a:gd name="connsiteY0" fmla="*/ 102 h 74750"/>
                <a:gd name="connsiteX1" fmla="*/ 26608 w 59125"/>
                <a:gd name="connsiteY1" fmla="*/ 35310 h 74750"/>
                <a:gd name="connsiteX2" fmla="*/ -65 w 59125"/>
                <a:gd name="connsiteY2" fmla="*/ 72044 h 74750"/>
                <a:gd name="connsiteX3" fmla="*/ 2424 w 59125"/>
                <a:gd name="connsiteY3" fmla="*/ 73974 h 74750"/>
                <a:gd name="connsiteX4" fmla="*/ 30165 w 59125"/>
                <a:gd name="connsiteY4" fmla="*/ 38054 h 74750"/>
                <a:gd name="connsiteX5" fmla="*/ 58616 w 59125"/>
                <a:gd name="connsiteY5" fmla="*/ 1880 h 74750"/>
                <a:gd name="connsiteX6" fmla="*/ 56279 w 59125"/>
                <a:gd name="connsiteY6" fmla="*/ 102 h 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25" h="74750">
                  <a:moveTo>
                    <a:pt x="56279" y="102"/>
                  </a:moveTo>
                  <a:cubicBezTo>
                    <a:pt x="45706" y="11249"/>
                    <a:pt x="35799" y="23005"/>
                    <a:pt x="26608" y="35310"/>
                  </a:cubicBezTo>
                  <a:cubicBezTo>
                    <a:pt x="16803" y="46864"/>
                    <a:pt x="7886" y="59144"/>
                    <a:pt x="-65" y="72044"/>
                  </a:cubicBezTo>
                  <a:cubicBezTo>
                    <a:pt x="-929" y="73568"/>
                    <a:pt x="1205" y="75346"/>
                    <a:pt x="2424" y="73974"/>
                  </a:cubicBezTo>
                  <a:cubicBezTo>
                    <a:pt x="12586" y="62695"/>
                    <a:pt x="20969" y="49994"/>
                    <a:pt x="30165" y="38054"/>
                  </a:cubicBezTo>
                  <a:cubicBezTo>
                    <a:pt x="39361" y="26114"/>
                    <a:pt x="49674" y="14328"/>
                    <a:pt x="58616" y="1880"/>
                  </a:cubicBezTo>
                  <a:cubicBezTo>
                    <a:pt x="59582" y="508"/>
                    <a:pt x="57448" y="-1016"/>
                    <a:pt x="56279" y="102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F4EB6043-5712-25EB-EF68-8DF961824DB4}"/>
                </a:ext>
              </a:extLst>
            </p:cNvPr>
            <p:cNvSpPr/>
            <p:nvPr/>
          </p:nvSpPr>
          <p:spPr>
            <a:xfrm>
              <a:off x="7491643" y="-1515792"/>
              <a:ext cx="10054" cy="10649"/>
            </a:xfrm>
            <a:custGeom>
              <a:avLst/>
              <a:gdLst>
                <a:gd name="connsiteX0" fmla="*/ 7181 w 10054"/>
                <a:gd name="connsiteY0" fmla="*/ 157 h 10649"/>
                <a:gd name="connsiteX1" fmla="*/ 3523 w 10054"/>
                <a:gd name="connsiteY1" fmla="*/ 3967 h 10649"/>
                <a:gd name="connsiteX2" fmla="*/ 1745 w 10054"/>
                <a:gd name="connsiteY2" fmla="*/ 5847 h 10649"/>
                <a:gd name="connsiteX3" fmla="*/ 830 w 10054"/>
                <a:gd name="connsiteY3" fmla="*/ 6812 h 10649"/>
                <a:gd name="connsiteX4" fmla="*/ -84 w 10054"/>
                <a:gd name="connsiteY4" fmla="*/ 8184 h 10649"/>
                <a:gd name="connsiteX5" fmla="*/ 500 w 10054"/>
                <a:gd name="connsiteY5" fmla="*/ 10186 h 10649"/>
                <a:gd name="connsiteX6" fmla="*/ 1948 w 10054"/>
                <a:gd name="connsiteY6" fmla="*/ 10166 h 10649"/>
                <a:gd name="connsiteX7" fmla="*/ 3167 w 10054"/>
                <a:gd name="connsiteY7" fmla="*/ 9302 h 10649"/>
                <a:gd name="connsiteX8" fmla="*/ 4082 w 10054"/>
                <a:gd name="connsiteY8" fmla="*/ 8235 h 10649"/>
                <a:gd name="connsiteX9" fmla="*/ 5860 w 10054"/>
                <a:gd name="connsiteY9" fmla="*/ 6254 h 10649"/>
                <a:gd name="connsiteX10" fmla="*/ 9366 w 10054"/>
                <a:gd name="connsiteY10" fmla="*/ 2341 h 10649"/>
                <a:gd name="connsiteX11" fmla="*/ 9366 w 10054"/>
                <a:gd name="connsiteY11" fmla="*/ 157 h 10649"/>
                <a:gd name="connsiteX12" fmla="*/ 7181 w 10054"/>
                <a:gd name="connsiteY12" fmla="*/ 157 h 1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4" h="10649">
                  <a:moveTo>
                    <a:pt x="7181" y="157"/>
                  </a:moveTo>
                  <a:lnTo>
                    <a:pt x="3523" y="3967"/>
                  </a:lnTo>
                  <a:lnTo>
                    <a:pt x="1745" y="5847"/>
                  </a:lnTo>
                  <a:lnTo>
                    <a:pt x="830" y="6812"/>
                  </a:lnTo>
                  <a:cubicBezTo>
                    <a:pt x="454" y="7219"/>
                    <a:pt x="144" y="7681"/>
                    <a:pt x="-84" y="8184"/>
                  </a:cubicBezTo>
                  <a:cubicBezTo>
                    <a:pt x="-476" y="8895"/>
                    <a:pt x="-211" y="9795"/>
                    <a:pt x="500" y="10186"/>
                  </a:cubicBezTo>
                  <a:cubicBezTo>
                    <a:pt x="952" y="10430"/>
                    <a:pt x="1501" y="10425"/>
                    <a:pt x="1948" y="10166"/>
                  </a:cubicBezTo>
                  <a:cubicBezTo>
                    <a:pt x="2385" y="9927"/>
                    <a:pt x="2796" y="9637"/>
                    <a:pt x="3167" y="9302"/>
                  </a:cubicBezTo>
                  <a:lnTo>
                    <a:pt x="4082" y="8235"/>
                  </a:lnTo>
                  <a:lnTo>
                    <a:pt x="5860" y="6254"/>
                  </a:lnTo>
                  <a:lnTo>
                    <a:pt x="9366" y="2341"/>
                  </a:lnTo>
                  <a:cubicBezTo>
                    <a:pt x="9930" y="1722"/>
                    <a:pt x="9930" y="777"/>
                    <a:pt x="9366" y="157"/>
                  </a:cubicBezTo>
                  <a:cubicBezTo>
                    <a:pt x="8756" y="-433"/>
                    <a:pt x="7791" y="-433"/>
                    <a:pt x="7181" y="157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EE15E7AD-129D-1B24-0A47-096C0B784422}"/>
                </a:ext>
              </a:extLst>
            </p:cNvPr>
            <p:cNvSpPr/>
            <p:nvPr/>
          </p:nvSpPr>
          <p:spPr>
            <a:xfrm>
              <a:off x="7449595" y="-1493833"/>
              <a:ext cx="36079" cy="43706"/>
            </a:xfrm>
            <a:custGeom>
              <a:avLst/>
              <a:gdLst>
                <a:gd name="connsiteX0" fmla="*/ 32869 w 36079"/>
                <a:gd name="connsiteY0" fmla="*/ 196 h 43706"/>
                <a:gd name="connsiteX1" fmla="*/ 15951 w 36079"/>
                <a:gd name="connsiteY1" fmla="*/ 20519 h 43706"/>
                <a:gd name="connsiteX2" fmla="*/ -53 w 36079"/>
                <a:gd name="connsiteY2" fmla="*/ 41349 h 43706"/>
                <a:gd name="connsiteX3" fmla="*/ 2182 w 36079"/>
                <a:gd name="connsiteY3" fmla="*/ 43026 h 43706"/>
                <a:gd name="connsiteX4" fmla="*/ 19100 w 36079"/>
                <a:gd name="connsiteY4" fmla="*/ 23161 h 43706"/>
                <a:gd name="connsiteX5" fmla="*/ 35409 w 36079"/>
                <a:gd name="connsiteY5" fmla="*/ 2838 h 43706"/>
                <a:gd name="connsiteX6" fmla="*/ 32869 w 36079"/>
                <a:gd name="connsiteY6" fmla="*/ 298 h 4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79" h="43706">
                  <a:moveTo>
                    <a:pt x="32869" y="196"/>
                  </a:moveTo>
                  <a:cubicBezTo>
                    <a:pt x="27230" y="7055"/>
                    <a:pt x="21539" y="13812"/>
                    <a:pt x="15951" y="20519"/>
                  </a:cubicBezTo>
                  <a:cubicBezTo>
                    <a:pt x="10245" y="27169"/>
                    <a:pt x="4905" y="34125"/>
                    <a:pt x="-53" y="41349"/>
                  </a:cubicBezTo>
                  <a:cubicBezTo>
                    <a:pt x="-917" y="42670"/>
                    <a:pt x="1064" y="44144"/>
                    <a:pt x="2182" y="43026"/>
                  </a:cubicBezTo>
                  <a:cubicBezTo>
                    <a:pt x="8203" y="36736"/>
                    <a:pt x="13852" y="30106"/>
                    <a:pt x="19100" y="23161"/>
                  </a:cubicBezTo>
                  <a:cubicBezTo>
                    <a:pt x="24588" y="16302"/>
                    <a:pt x="29973" y="9443"/>
                    <a:pt x="35409" y="2838"/>
                  </a:cubicBezTo>
                  <a:cubicBezTo>
                    <a:pt x="36781" y="1060"/>
                    <a:pt x="34342" y="-1429"/>
                    <a:pt x="32869" y="298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id="{8A1E840D-859C-7738-75FD-D35E64898E43}"/>
                </a:ext>
              </a:extLst>
            </p:cNvPr>
            <p:cNvSpPr/>
            <p:nvPr/>
          </p:nvSpPr>
          <p:spPr>
            <a:xfrm>
              <a:off x="7507108" y="-1570673"/>
              <a:ext cx="36079" cy="43778"/>
            </a:xfrm>
            <a:custGeom>
              <a:avLst/>
              <a:gdLst>
                <a:gd name="connsiteX0" fmla="*/ 32869 w 36079"/>
                <a:gd name="connsiteY0" fmla="*/ 268 h 43778"/>
                <a:gd name="connsiteX1" fmla="*/ 15951 w 36079"/>
                <a:gd name="connsiteY1" fmla="*/ 20591 h 43778"/>
                <a:gd name="connsiteX2" fmla="*/ -53 w 36079"/>
                <a:gd name="connsiteY2" fmla="*/ 41421 h 43778"/>
                <a:gd name="connsiteX3" fmla="*/ 2182 w 36079"/>
                <a:gd name="connsiteY3" fmla="*/ 43098 h 43778"/>
                <a:gd name="connsiteX4" fmla="*/ 19100 w 36079"/>
                <a:gd name="connsiteY4" fmla="*/ 23182 h 43778"/>
                <a:gd name="connsiteX5" fmla="*/ 35409 w 36079"/>
                <a:gd name="connsiteY5" fmla="*/ 2859 h 43778"/>
                <a:gd name="connsiteX6" fmla="*/ 32869 w 36079"/>
                <a:gd name="connsiteY6" fmla="*/ 319 h 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79" h="43778">
                  <a:moveTo>
                    <a:pt x="32869" y="268"/>
                  </a:moveTo>
                  <a:cubicBezTo>
                    <a:pt x="27230" y="7076"/>
                    <a:pt x="21539" y="13884"/>
                    <a:pt x="15951" y="20591"/>
                  </a:cubicBezTo>
                  <a:cubicBezTo>
                    <a:pt x="10235" y="27231"/>
                    <a:pt x="4890" y="34187"/>
                    <a:pt x="-53" y="41421"/>
                  </a:cubicBezTo>
                  <a:cubicBezTo>
                    <a:pt x="-917" y="42742"/>
                    <a:pt x="1064" y="44216"/>
                    <a:pt x="2182" y="43098"/>
                  </a:cubicBezTo>
                  <a:cubicBezTo>
                    <a:pt x="8203" y="36793"/>
                    <a:pt x="13852" y="30142"/>
                    <a:pt x="19100" y="23182"/>
                  </a:cubicBezTo>
                  <a:cubicBezTo>
                    <a:pt x="24588" y="16374"/>
                    <a:pt x="29973" y="9515"/>
                    <a:pt x="35409" y="2859"/>
                  </a:cubicBezTo>
                  <a:cubicBezTo>
                    <a:pt x="36781" y="1081"/>
                    <a:pt x="34342" y="-1459"/>
                    <a:pt x="32869" y="319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id="{D004E661-9225-2BFB-EB81-4092B954E935}"/>
                </a:ext>
              </a:extLst>
            </p:cNvPr>
            <p:cNvSpPr/>
            <p:nvPr/>
          </p:nvSpPr>
          <p:spPr>
            <a:xfrm>
              <a:off x="7519635" y="-1599924"/>
              <a:ext cx="102728" cy="123928"/>
            </a:xfrm>
            <a:custGeom>
              <a:avLst/>
              <a:gdLst>
                <a:gd name="connsiteX0" fmla="*/ 99854 w 102728"/>
                <a:gd name="connsiteY0" fmla="*/ 51 h 123928"/>
                <a:gd name="connsiteX1" fmla="*/ 20189 w 102728"/>
                <a:gd name="connsiteY1" fmla="*/ 93840 h 123928"/>
                <a:gd name="connsiteX2" fmla="*/ 9571 w 102728"/>
                <a:gd name="connsiteY2" fmla="*/ 107303 h 123928"/>
                <a:gd name="connsiteX3" fmla="*/ 5100 w 102728"/>
                <a:gd name="connsiteY3" fmla="*/ 113857 h 123928"/>
                <a:gd name="connsiteX4" fmla="*/ 19 w 102728"/>
                <a:gd name="connsiteY4" fmla="*/ 121427 h 123928"/>
                <a:gd name="connsiteX5" fmla="*/ 273 w 102728"/>
                <a:gd name="connsiteY5" fmla="*/ 123358 h 123928"/>
                <a:gd name="connsiteX6" fmla="*/ 2204 w 102728"/>
                <a:gd name="connsiteY6" fmla="*/ 123104 h 123928"/>
                <a:gd name="connsiteX7" fmla="*/ 15007 w 102728"/>
                <a:gd name="connsiteY7" fmla="*/ 108370 h 123928"/>
                <a:gd name="connsiteX8" fmla="*/ 27099 w 102728"/>
                <a:gd name="connsiteY8" fmla="*/ 93128 h 123928"/>
                <a:gd name="connsiteX9" fmla="*/ 51740 w 102728"/>
                <a:gd name="connsiteY9" fmla="*/ 62645 h 123928"/>
                <a:gd name="connsiteX10" fmla="*/ 102089 w 102728"/>
                <a:gd name="connsiteY10" fmla="*/ 2439 h 123928"/>
                <a:gd name="connsiteX11" fmla="*/ 99854 w 102728"/>
                <a:gd name="connsiteY11" fmla="*/ 204 h 12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728" h="123928">
                  <a:moveTo>
                    <a:pt x="99854" y="51"/>
                  </a:moveTo>
                  <a:cubicBezTo>
                    <a:pt x="71453" y="29519"/>
                    <a:pt x="45643" y="61781"/>
                    <a:pt x="20189" y="93840"/>
                  </a:cubicBezTo>
                  <a:lnTo>
                    <a:pt x="9571" y="107303"/>
                  </a:lnTo>
                  <a:cubicBezTo>
                    <a:pt x="7945" y="109386"/>
                    <a:pt x="6624" y="111673"/>
                    <a:pt x="5100" y="113857"/>
                  </a:cubicBezTo>
                  <a:cubicBezTo>
                    <a:pt x="3246" y="116266"/>
                    <a:pt x="1549" y="118796"/>
                    <a:pt x="19" y="121427"/>
                  </a:cubicBezTo>
                  <a:cubicBezTo>
                    <a:pt x="-443" y="122032"/>
                    <a:pt x="-331" y="122896"/>
                    <a:pt x="273" y="123358"/>
                  </a:cubicBezTo>
                  <a:cubicBezTo>
                    <a:pt x="878" y="123821"/>
                    <a:pt x="1742" y="123709"/>
                    <a:pt x="2204" y="123104"/>
                  </a:cubicBezTo>
                  <a:cubicBezTo>
                    <a:pt x="6832" y="118516"/>
                    <a:pt x="11110" y="113593"/>
                    <a:pt x="15007" y="108370"/>
                  </a:cubicBezTo>
                  <a:lnTo>
                    <a:pt x="27099" y="93128"/>
                  </a:lnTo>
                  <a:cubicBezTo>
                    <a:pt x="35228" y="82967"/>
                    <a:pt x="43443" y="72806"/>
                    <a:pt x="51740" y="62645"/>
                  </a:cubicBezTo>
                  <a:cubicBezTo>
                    <a:pt x="68354" y="42322"/>
                    <a:pt x="85628" y="22762"/>
                    <a:pt x="102089" y="2439"/>
                  </a:cubicBezTo>
                  <a:cubicBezTo>
                    <a:pt x="103309" y="915"/>
                    <a:pt x="101277" y="-1270"/>
                    <a:pt x="99854" y="204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id="{D96E43A1-950A-A1ED-BF9E-A0FE21296592}"/>
                </a:ext>
              </a:extLst>
            </p:cNvPr>
            <p:cNvSpPr/>
            <p:nvPr/>
          </p:nvSpPr>
          <p:spPr>
            <a:xfrm>
              <a:off x="7539787" y="-1494528"/>
              <a:ext cx="44809" cy="52211"/>
            </a:xfrm>
            <a:custGeom>
              <a:avLst/>
              <a:gdLst>
                <a:gd name="connsiteX0" fmla="*/ 39361 w 44809"/>
                <a:gd name="connsiteY0" fmla="*/ 841 h 52211"/>
                <a:gd name="connsiteX1" fmla="*/ 21122 w 44809"/>
                <a:gd name="connsiteY1" fmla="*/ 23043 h 52211"/>
                <a:gd name="connsiteX2" fmla="*/ 10198 w 44809"/>
                <a:gd name="connsiteY2" fmla="*/ 35796 h 52211"/>
                <a:gd name="connsiteX3" fmla="*/ 37 w 44809"/>
                <a:gd name="connsiteY3" fmla="*/ 49158 h 52211"/>
                <a:gd name="connsiteX4" fmla="*/ 525 w 44809"/>
                <a:gd name="connsiteY4" fmla="*/ 51627 h 52211"/>
                <a:gd name="connsiteX5" fmla="*/ 2831 w 44809"/>
                <a:gd name="connsiteY5" fmla="*/ 51342 h 52211"/>
                <a:gd name="connsiteX6" fmla="*/ 14466 w 44809"/>
                <a:gd name="connsiteY6" fmla="*/ 38742 h 52211"/>
                <a:gd name="connsiteX7" fmla="*/ 25694 w 44809"/>
                <a:gd name="connsiteY7" fmla="*/ 25736 h 52211"/>
                <a:gd name="connsiteX8" fmla="*/ 44035 w 44809"/>
                <a:gd name="connsiteY8" fmla="*/ 3483 h 52211"/>
                <a:gd name="connsiteX9" fmla="*/ 39463 w 44809"/>
                <a:gd name="connsiteY9" fmla="*/ 841 h 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809" h="52211">
                  <a:moveTo>
                    <a:pt x="39361" y="841"/>
                  </a:moveTo>
                  <a:cubicBezTo>
                    <a:pt x="33671" y="8513"/>
                    <a:pt x="27371" y="15778"/>
                    <a:pt x="21122" y="23043"/>
                  </a:cubicBezTo>
                  <a:cubicBezTo>
                    <a:pt x="17464" y="27260"/>
                    <a:pt x="13806" y="31528"/>
                    <a:pt x="10198" y="35796"/>
                  </a:cubicBezTo>
                  <a:cubicBezTo>
                    <a:pt x="6388" y="39911"/>
                    <a:pt x="2984" y="44382"/>
                    <a:pt x="37" y="49158"/>
                  </a:cubicBezTo>
                  <a:cubicBezTo>
                    <a:pt x="-512" y="49976"/>
                    <a:pt x="-293" y="51078"/>
                    <a:pt x="525" y="51627"/>
                  </a:cubicBezTo>
                  <a:cubicBezTo>
                    <a:pt x="1256" y="52115"/>
                    <a:pt x="2237" y="51998"/>
                    <a:pt x="2831" y="51342"/>
                  </a:cubicBezTo>
                  <a:cubicBezTo>
                    <a:pt x="7033" y="47451"/>
                    <a:pt x="10925" y="43239"/>
                    <a:pt x="14466" y="38742"/>
                  </a:cubicBezTo>
                  <a:lnTo>
                    <a:pt x="25694" y="25736"/>
                  </a:lnTo>
                  <a:cubicBezTo>
                    <a:pt x="31943" y="18471"/>
                    <a:pt x="38294" y="11205"/>
                    <a:pt x="44035" y="3483"/>
                  </a:cubicBezTo>
                  <a:cubicBezTo>
                    <a:pt x="46068" y="790"/>
                    <a:pt x="41495" y="-1852"/>
                    <a:pt x="39463" y="841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id="{78C50ADC-6860-F0C8-9FBA-A04E9149FDF9}"/>
                </a:ext>
              </a:extLst>
            </p:cNvPr>
            <p:cNvSpPr/>
            <p:nvPr/>
          </p:nvSpPr>
          <p:spPr>
            <a:xfrm>
              <a:off x="7019653" y="-1681754"/>
              <a:ext cx="81870" cy="31317"/>
            </a:xfrm>
            <a:custGeom>
              <a:avLst/>
              <a:gdLst>
                <a:gd name="connsiteX0" fmla="*/ 43404 w 81870"/>
                <a:gd name="connsiteY0" fmla="*/ -18 h 31317"/>
                <a:gd name="connsiteX1" fmla="*/ 16680 w 81870"/>
                <a:gd name="connsiteY1" fmla="*/ 7044 h 31317"/>
                <a:gd name="connsiteX2" fmla="*/ 5757 w 81870"/>
                <a:gd name="connsiteY2" fmla="*/ 15579 h 31317"/>
                <a:gd name="connsiteX3" fmla="*/ -86 w 81870"/>
                <a:gd name="connsiteY3" fmla="*/ 27570 h 31317"/>
                <a:gd name="connsiteX4" fmla="*/ 1540 w 81870"/>
                <a:gd name="connsiteY4" fmla="*/ 29805 h 31317"/>
                <a:gd name="connsiteX5" fmla="*/ 6163 w 81870"/>
                <a:gd name="connsiteY5" fmla="*/ 31025 h 31317"/>
                <a:gd name="connsiteX6" fmla="*/ 34615 w 81870"/>
                <a:gd name="connsiteY6" fmla="*/ 20863 h 31317"/>
                <a:gd name="connsiteX7" fmla="*/ 53210 w 81870"/>
                <a:gd name="connsiteY7" fmla="*/ 17053 h 31317"/>
                <a:gd name="connsiteX8" fmla="*/ 75920 w 81870"/>
                <a:gd name="connsiteY8" fmla="*/ 18069 h 31317"/>
                <a:gd name="connsiteX9" fmla="*/ 80137 w 81870"/>
                <a:gd name="connsiteY9" fmla="*/ 15783 h 31317"/>
                <a:gd name="connsiteX10" fmla="*/ 81560 w 81870"/>
                <a:gd name="connsiteY10" fmla="*/ 11210 h 31317"/>
                <a:gd name="connsiteX11" fmla="*/ 78054 w 81870"/>
                <a:gd name="connsiteY11" fmla="*/ 6536 h 31317"/>
                <a:gd name="connsiteX12" fmla="*/ 43404 w 81870"/>
                <a:gd name="connsiteY12" fmla="*/ -18 h 3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70" h="31317">
                  <a:moveTo>
                    <a:pt x="43404" y="-18"/>
                  </a:moveTo>
                  <a:cubicBezTo>
                    <a:pt x="34071" y="261"/>
                    <a:pt x="24931" y="2675"/>
                    <a:pt x="16680" y="7044"/>
                  </a:cubicBezTo>
                  <a:cubicBezTo>
                    <a:pt x="12585" y="9254"/>
                    <a:pt x="8891" y="12140"/>
                    <a:pt x="5757" y="15579"/>
                  </a:cubicBezTo>
                  <a:cubicBezTo>
                    <a:pt x="3165" y="18425"/>
                    <a:pt x="-1204" y="23353"/>
                    <a:pt x="-86" y="27570"/>
                  </a:cubicBezTo>
                  <a:cubicBezTo>
                    <a:pt x="168" y="28484"/>
                    <a:pt x="747" y="29277"/>
                    <a:pt x="1540" y="29805"/>
                  </a:cubicBezTo>
                  <a:cubicBezTo>
                    <a:pt x="2922" y="30669"/>
                    <a:pt x="4532" y="31096"/>
                    <a:pt x="6163" y="31025"/>
                  </a:cubicBezTo>
                  <a:cubicBezTo>
                    <a:pt x="16324" y="31025"/>
                    <a:pt x="25368" y="24725"/>
                    <a:pt x="34615" y="20863"/>
                  </a:cubicBezTo>
                  <a:cubicBezTo>
                    <a:pt x="40539" y="18511"/>
                    <a:pt x="46834" y="17220"/>
                    <a:pt x="53210" y="17053"/>
                  </a:cubicBezTo>
                  <a:cubicBezTo>
                    <a:pt x="60628" y="16799"/>
                    <a:pt x="68452" y="19796"/>
                    <a:pt x="75920" y="18069"/>
                  </a:cubicBezTo>
                  <a:cubicBezTo>
                    <a:pt x="77531" y="17769"/>
                    <a:pt x="79004" y="16966"/>
                    <a:pt x="80137" y="15783"/>
                  </a:cubicBezTo>
                  <a:cubicBezTo>
                    <a:pt x="81250" y="14533"/>
                    <a:pt x="81768" y="12866"/>
                    <a:pt x="81560" y="11210"/>
                  </a:cubicBezTo>
                  <a:cubicBezTo>
                    <a:pt x="81148" y="9208"/>
                    <a:pt x="79863" y="7491"/>
                    <a:pt x="78054" y="6536"/>
                  </a:cubicBezTo>
                  <a:cubicBezTo>
                    <a:pt x="67344" y="1161"/>
                    <a:pt x="55338" y="-1110"/>
                    <a:pt x="43404" y="-18"/>
                  </a:cubicBezTo>
                  <a:close/>
                </a:path>
              </a:pathLst>
            </a:custGeom>
            <a:solidFill>
              <a:srgbClr val="FCEF7D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id="{183DB2A2-459A-36CD-BB76-E41699D63601}"/>
                </a:ext>
              </a:extLst>
            </p:cNvPr>
            <p:cNvSpPr/>
            <p:nvPr/>
          </p:nvSpPr>
          <p:spPr>
            <a:xfrm>
              <a:off x="7110995" y="-1665127"/>
              <a:ext cx="17293" cy="15652"/>
            </a:xfrm>
            <a:custGeom>
              <a:avLst/>
              <a:gdLst>
                <a:gd name="connsiteX0" fmla="*/ 2361 w 17293"/>
                <a:gd name="connsiteY0" fmla="*/ -285 h 15652"/>
                <a:gd name="connsiteX1" fmla="*/ 1192 w 17293"/>
                <a:gd name="connsiteY1" fmla="*/ 121 h 15652"/>
                <a:gd name="connsiteX2" fmla="*/ -180 w 17293"/>
                <a:gd name="connsiteY2" fmla="*/ 3678 h 15652"/>
                <a:gd name="connsiteX3" fmla="*/ 1853 w 17293"/>
                <a:gd name="connsiteY3" fmla="*/ 7183 h 15652"/>
                <a:gd name="connsiteX4" fmla="*/ 8254 w 17293"/>
                <a:gd name="connsiteY4" fmla="*/ 12264 h 15652"/>
                <a:gd name="connsiteX5" fmla="*/ 16739 w 17293"/>
                <a:gd name="connsiteY5" fmla="*/ 14144 h 15652"/>
                <a:gd name="connsiteX6" fmla="*/ 16993 w 17293"/>
                <a:gd name="connsiteY6" fmla="*/ 12213 h 15652"/>
                <a:gd name="connsiteX7" fmla="*/ 13081 w 17293"/>
                <a:gd name="connsiteY7" fmla="*/ 4897 h 15652"/>
                <a:gd name="connsiteX8" fmla="*/ 8000 w 17293"/>
                <a:gd name="connsiteY8" fmla="*/ 1544 h 15652"/>
                <a:gd name="connsiteX9" fmla="*/ 2361 w 17293"/>
                <a:gd name="connsiteY9" fmla="*/ -285 h 1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93" h="15652">
                  <a:moveTo>
                    <a:pt x="2361" y="-285"/>
                  </a:moveTo>
                  <a:cubicBezTo>
                    <a:pt x="1944" y="-250"/>
                    <a:pt x="1543" y="-113"/>
                    <a:pt x="1192" y="121"/>
                  </a:cubicBezTo>
                  <a:cubicBezTo>
                    <a:pt x="54" y="914"/>
                    <a:pt x="-489" y="2321"/>
                    <a:pt x="-180" y="3678"/>
                  </a:cubicBezTo>
                  <a:cubicBezTo>
                    <a:pt x="151" y="5019"/>
                    <a:pt x="852" y="6233"/>
                    <a:pt x="1853" y="7183"/>
                  </a:cubicBezTo>
                  <a:cubicBezTo>
                    <a:pt x="3783" y="9119"/>
                    <a:pt x="5933" y="10826"/>
                    <a:pt x="8254" y="12264"/>
                  </a:cubicBezTo>
                  <a:cubicBezTo>
                    <a:pt x="9982" y="13382"/>
                    <a:pt x="15317" y="17345"/>
                    <a:pt x="16739" y="14144"/>
                  </a:cubicBezTo>
                  <a:cubicBezTo>
                    <a:pt x="16998" y="13534"/>
                    <a:pt x="17085" y="12868"/>
                    <a:pt x="16993" y="12213"/>
                  </a:cubicBezTo>
                  <a:cubicBezTo>
                    <a:pt x="16668" y="9368"/>
                    <a:pt x="15266" y="6751"/>
                    <a:pt x="13081" y="4897"/>
                  </a:cubicBezTo>
                  <a:cubicBezTo>
                    <a:pt x="11547" y="3561"/>
                    <a:pt x="9834" y="2433"/>
                    <a:pt x="8000" y="1544"/>
                  </a:cubicBezTo>
                  <a:cubicBezTo>
                    <a:pt x="6329" y="416"/>
                    <a:pt x="4378" y="-219"/>
                    <a:pt x="2361" y="-285"/>
                  </a:cubicBezTo>
                  <a:close/>
                </a:path>
              </a:pathLst>
            </a:custGeom>
            <a:solidFill>
              <a:srgbClr val="FCEF7D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id="{96155B8E-A203-AD43-2E9B-1954C60DE54D}"/>
                </a:ext>
              </a:extLst>
            </p:cNvPr>
            <p:cNvSpPr/>
            <p:nvPr/>
          </p:nvSpPr>
          <p:spPr>
            <a:xfrm>
              <a:off x="7536950" y="-1681292"/>
              <a:ext cx="81832" cy="31311"/>
            </a:xfrm>
            <a:custGeom>
              <a:avLst/>
              <a:gdLst>
                <a:gd name="connsiteX0" fmla="*/ 43418 w 81832"/>
                <a:gd name="connsiteY0" fmla="*/ -23 h 31311"/>
                <a:gd name="connsiteX1" fmla="*/ 16643 w 81832"/>
                <a:gd name="connsiteY1" fmla="*/ 7039 h 31311"/>
                <a:gd name="connsiteX2" fmla="*/ 5719 w 81832"/>
                <a:gd name="connsiteY2" fmla="*/ 15575 h 31311"/>
                <a:gd name="connsiteX3" fmla="*/ -73 w 81832"/>
                <a:gd name="connsiteY3" fmla="*/ 27565 h 31311"/>
                <a:gd name="connsiteX4" fmla="*/ 1502 w 81832"/>
                <a:gd name="connsiteY4" fmla="*/ 29801 h 31311"/>
                <a:gd name="connsiteX5" fmla="*/ 6176 w 81832"/>
                <a:gd name="connsiteY5" fmla="*/ 31020 h 31311"/>
                <a:gd name="connsiteX6" fmla="*/ 34577 w 81832"/>
                <a:gd name="connsiteY6" fmla="*/ 20859 h 31311"/>
                <a:gd name="connsiteX7" fmla="*/ 53172 w 81832"/>
                <a:gd name="connsiteY7" fmla="*/ 16997 h 31311"/>
                <a:gd name="connsiteX8" fmla="*/ 75883 w 81832"/>
                <a:gd name="connsiteY8" fmla="*/ 18013 h 31311"/>
                <a:gd name="connsiteX9" fmla="*/ 80151 w 81832"/>
                <a:gd name="connsiteY9" fmla="*/ 15727 h 31311"/>
                <a:gd name="connsiteX10" fmla="*/ 81522 w 81832"/>
                <a:gd name="connsiteY10" fmla="*/ 11155 h 31311"/>
                <a:gd name="connsiteX11" fmla="*/ 78068 w 81832"/>
                <a:gd name="connsiteY11" fmla="*/ 6480 h 31311"/>
                <a:gd name="connsiteX12" fmla="*/ 43418 w 81832"/>
                <a:gd name="connsiteY12" fmla="*/ -23 h 31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32" h="31311">
                  <a:moveTo>
                    <a:pt x="43418" y="-23"/>
                  </a:moveTo>
                  <a:cubicBezTo>
                    <a:pt x="34074" y="287"/>
                    <a:pt x="24924" y="2700"/>
                    <a:pt x="16643" y="7039"/>
                  </a:cubicBezTo>
                  <a:cubicBezTo>
                    <a:pt x="12558" y="9265"/>
                    <a:pt x="8864" y="12150"/>
                    <a:pt x="5719" y="15575"/>
                  </a:cubicBezTo>
                  <a:cubicBezTo>
                    <a:pt x="3179" y="18420"/>
                    <a:pt x="-1241" y="23348"/>
                    <a:pt x="-73" y="27565"/>
                  </a:cubicBezTo>
                  <a:cubicBezTo>
                    <a:pt x="166" y="28474"/>
                    <a:pt x="725" y="29267"/>
                    <a:pt x="1502" y="29801"/>
                  </a:cubicBezTo>
                  <a:cubicBezTo>
                    <a:pt x="2905" y="30664"/>
                    <a:pt x="4530" y="31086"/>
                    <a:pt x="6176" y="31020"/>
                  </a:cubicBezTo>
                  <a:cubicBezTo>
                    <a:pt x="16338" y="31020"/>
                    <a:pt x="25331" y="24720"/>
                    <a:pt x="34577" y="20859"/>
                  </a:cubicBezTo>
                  <a:cubicBezTo>
                    <a:pt x="40501" y="18486"/>
                    <a:pt x="46796" y="17180"/>
                    <a:pt x="53172" y="16997"/>
                  </a:cubicBezTo>
                  <a:cubicBezTo>
                    <a:pt x="60590" y="16743"/>
                    <a:pt x="68414" y="19741"/>
                    <a:pt x="75883" y="18013"/>
                  </a:cubicBezTo>
                  <a:cubicBezTo>
                    <a:pt x="77503" y="17699"/>
                    <a:pt x="78992" y="16901"/>
                    <a:pt x="80151" y="15727"/>
                  </a:cubicBezTo>
                  <a:cubicBezTo>
                    <a:pt x="81228" y="14462"/>
                    <a:pt x="81726" y="12806"/>
                    <a:pt x="81522" y="11155"/>
                  </a:cubicBezTo>
                  <a:cubicBezTo>
                    <a:pt x="81116" y="9163"/>
                    <a:pt x="79851" y="7456"/>
                    <a:pt x="78068" y="6480"/>
                  </a:cubicBezTo>
                  <a:cubicBezTo>
                    <a:pt x="67342" y="1151"/>
                    <a:pt x="55347" y="-1100"/>
                    <a:pt x="43418" y="-23"/>
                  </a:cubicBezTo>
                  <a:close/>
                </a:path>
              </a:pathLst>
            </a:custGeom>
            <a:solidFill>
              <a:srgbClr val="FCEF7D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id="{F8DE1A01-8F53-9535-856B-EC39928D4532}"/>
                </a:ext>
              </a:extLst>
            </p:cNvPr>
            <p:cNvSpPr/>
            <p:nvPr/>
          </p:nvSpPr>
          <p:spPr>
            <a:xfrm>
              <a:off x="7628301" y="-1664670"/>
              <a:ext cx="17123" cy="15652"/>
            </a:xfrm>
            <a:custGeom>
              <a:avLst/>
              <a:gdLst>
                <a:gd name="connsiteX0" fmla="*/ 2315 w 17123"/>
                <a:gd name="connsiteY0" fmla="*/ -285 h 15652"/>
                <a:gd name="connsiteX1" fmla="*/ 1197 w 17123"/>
                <a:gd name="connsiteY1" fmla="*/ 121 h 15652"/>
                <a:gd name="connsiteX2" fmla="*/ -175 w 17123"/>
                <a:gd name="connsiteY2" fmla="*/ 3728 h 15652"/>
                <a:gd name="connsiteX3" fmla="*/ 1857 w 17123"/>
                <a:gd name="connsiteY3" fmla="*/ 7183 h 15652"/>
                <a:gd name="connsiteX4" fmla="*/ 8208 w 17123"/>
                <a:gd name="connsiteY4" fmla="*/ 12264 h 15652"/>
                <a:gd name="connsiteX5" fmla="*/ 16744 w 17123"/>
                <a:gd name="connsiteY5" fmla="*/ 14144 h 15652"/>
                <a:gd name="connsiteX6" fmla="*/ 16744 w 17123"/>
                <a:gd name="connsiteY6" fmla="*/ 12213 h 15652"/>
                <a:gd name="connsiteX7" fmla="*/ 12832 w 17123"/>
                <a:gd name="connsiteY7" fmla="*/ 4897 h 15652"/>
                <a:gd name="connsiteX8" fmla="*/ 7751 w 17123"/>
                <a:gd name="connsiteY8" fmla="*/ 1544 h 15652"/>
                <a:gd name="connsiteX9" fmla="*/ 2315 w 17123"/>
                <a:gd name="connsiteY9" fmla="*/ -285 h 1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23" h="15652">
                  <a:moveTo>
                    <a:pt x="2315" y="-285"/>
                  </a:moveTo>
                  <a:cubicBezTo>
                    <a:pt x="1918" y="-229"/>
                    <a:pt x="1537" y="-87"/>
                    <a:pt x="1197" y="121"/>
                  </a:cubicBezTo>
                  <a:cubicBezTo>
                    <a:pt x="49" y="934"/>
                    <a:pt x="-495" y="2357"/>
                    <a:pt x="-175" y="3728"/>
                  </a:cubicBezTo>
                  <a:cubicBezTo>
                    <a:pt x="145" y="5054"/>
                    <a:pt x="851" y="6259"/>
                    <a:pt x="1857" y="7183"/>
                  </a:cubicBezTo>
                  <a:cubicBezTo>
                    <a:pt x="3758" y="9129"/>
                    <a:pt x="5891" y="10836"/>
                    <a:pt x="8208" y="12264"/>
                  </a:cubicBezTo>
                  <a:cubicBezTo>
                    <a:pt x="9936" y="13382"/>
                    <a:pt x="15270" y="17345"/>
                    <a:pt x="16744" y="14144"/>
                  </a:cubicBezTo>
                  <a:cubicBezTo>
                    <a:pt x="16896" y="13509"/>
                    <a:pt x="16896" y="12848"/>
                    <a:pt x="16744" y="12213"/>
                  </a:cubicBezTo>
                  <a:cubicBezTo>
                    <a:pt x="16418" y="9368"/>
                    <a:pt x="15016" y="6751"/>
                    <a:pt x="12832" y="4897"/>
                  </a:cubicBezTo>
                  <a:cubicBezTo>
                    <a:pt x="11297" y="3561"/>
                    <a:pt x="9585" y="2433"/>
                    <a:pt x="7751" y="1544"/>
                  </a:cubicBezTo>
                  <a:cubicBezTo>
                    <a:pt x="6140" y="446"/>
                    <a:pt x="4261" y="-189"/>
                    <a:pt x="2315" y="-285"/>
                  </a:cubicBezTo>
                  <a:close/>
                </a:path>
              </a:pathLst>
            </a:custGeom>
            <a:solidFill>
              <a:srgbClr val="FCEF7D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1" name="文本框 340">
            <a:extLst>
              <a:ext uri="{FF2B5EF4-FFF2-40B4-BE49-F238E27FC236}">
                <a16:creationId xmlns:a16="http://schemas.microsoft.com/office/drawing/2014/main" id="{2AD6CA17-F133-BE7E-0AC1-AE06A4E31668}"/>
              </a:ext>
            </a:extLst>
          </p:cNvPr>
          <p:cNvSpPr txBox="1"/>
          <p:nvPr/>
        </p:nvSpPr>
        <p:spPr>
          <a:xfrm>
            <a:off x="3308448" y="3459027"/>
            <a:ext cx="1941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25393"/>
                </a:solidFill>
                <a:cs typeface="+mn-ea"/>
                <a:sym typeface="+mn-lt"/>
              </a:rPr>
              <a:t>汇报人：</a:t>
            </a:r>
            <a:r>
              <a:rPr lang="en-US" altLang="zh-CN" sz="2000" b="1" dirty="0">
                <a:solidFill>
                  <a:srgbClr val="025393"/>
                </a:solidFill>
                <a:cs typeface="+mn-ea"/>
                <a:sym typeface="+mn-lt"/>
              </a:rPr>
              <a:t>XXXX</a:t>
            </a:r>
            <a:endParaRPr lang="zh-CN" altLang="en-US" sz="20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503" name="文本框 502">
            <a:extLst>
              <a:ext uri="{FF2B5EF4-FFF2-40B4-BE49-F238E27FC236}">
                <a16:creationId xmlns:a16="http://schemas.microsoft.com/office/drawing/2014/main" id="{E2D95617-1166-09F9-DA0A-308CF26397D5}"/>
              </a:ext>
            </a:extLst>
          </p:cNvPr>
          <p:cNvSpPr txBox="1"/>
          <p:nvPr/>
        </p:nvSpPr>
        <p:spPr>
          <a:xfrm>
            <a:off x="5667265" y="3459027"/>
            <a:ext cx="2601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25393"/>
                </a:solidFill>
                <a:cs typeface="+mn-ea"/>
                <a:sym typeface="+mn-lt"/>
              </a:rPr>
              <a:t>汇报时间：</a:t>
            </a:r>
            <a:r>
              <a:rPr lang="en-US" altLang="zh-CN" sz="2000" b="1" dirty="0">
                <a:solidFill>
                  <a:srgbClr val="025393"/>
                </a:solidFill>
                <a:cs typeface="+mn-ea"/>
                <a:sym typeface="+mn-lt"/>
              </a:rPr>
              <a:t>2XXX.XX</a:t>
            </a:r>
            <a:endParaRPr lang="zh-CN" altLang="en-US" sz="20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pic>
        <p:nvPicPr>
          <p:cNvPr id="820" name="图片 819">
            <a:extLst>
              <a:ext uri="{FF2B5EF4-FFF2-40B4-BE49-F238E27FC236}">
                <a16:creationId xmlns:a16="http://schemas.microsoft.com/office/drawing/2014/main" id="{F62A2D26-FC5F-EF10-C5B7-00E9E27DD00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74720"/>
          <a:stretch/>
        </p:blipFill>
        <p:spPr>
          <a:xfrm rot="515288">
            <a:off x="164578" y="5549068"/>
            <a:ext cx="3773304" cy="867499"/>
          </a:xfrm>
          <a:prstGeom prst="rect">
            <a:avLst/>
          </a:prstGeom>
        </p:spPr>
      </p:pic>
      <p:pic>
        <p:nvPicPr>
          <p:cNvPr id="821" name="图片 820">
            <a:extLst>
              <a:ext uri="{FF2B5EF4-FFF2-40B4-BE49-F238E27FC236}">
                <a16:creationId xmlns:a16="http://schemas.microsoft.com/office/drawing/2014/main" id="{0A9D662F-CCD6-89BE-5106-4CBA374D85B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25281"/>
          <a:stretch/>
        </p:blipFill>
        <p:spPr>
          <a:xfrm rot="515288">
            <a:off x="372530" y="2970665"/>
            <a:ext cx="3773304" cy="2563997"/>
          </a:xfrm>
          <a:prstGeom prst="rect">
            <a:avLst/>
          </a:prstGeom>
        </p:spPr>
      </p:pic>
      <p:sp>
        <p:nvSpPr>
          <p:cNvPr id="504" name="文本框 503">
            <a:extLst>
              <a:ext uri="{FF2B5EF4-FFF2-40B4-BE49-F238E27FC236}">
                <a16:creationId xmlns:a16="http://schemas.microsoft.com/office/drawing/2014/main" id="{65E8444F-357E-45C7-C912-F7BE5856C187}"/>
              </a:ext>
            </a:extLst>
          </p:cNvPr>
          <p:cNvSpPr txBox="1"/>
          <p:nvPr/>
        </p:nvSpPr>
        <p:spPr>
          <a:xfrm>
            <a:off x="3072314" y="4407322"/>
            <a:ext cx="54432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01345F"/>
                </a:solidFill>
                <a:cs typeface="+mn-ea"/>
                <a:sym typeface="+mn-lt"/>
              </a:rPr>
              <a:t>Lorem ipsum 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dolor sit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consectetuer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. Maecenas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porttitor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congue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massa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, Lorem ipsum dolor sit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consectetuer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. Maecenas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porttitor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congue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massa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. </a:t>
            </a:r>
            <a:endParaRPr lang="zh-CN" altLang="en-US" sz="1050" dirty="0">
              <a:solidFill>
                <a:srgbClr val="025393"/>
              </a:solidFill>
              <a:cs typeface="+mn-ea"/>
              <a:sym typeface="+mn-lt"/>
            </a:endParaRPr>
          </a:p>
          <a:p>
            <a:pPr algn="ctr"/>
            <a:endParaRPr lang="zh-CN" altLang="en-US" sz="1050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grpSp>
        <p:nvGrpSpPr>
          <p:cNvPr id="823" name="组合 822">
            <a:extLst>
              <a:ext uri="{FF2B5EF4-FFF2-40B4-BE49-F238E27FC236}">
                <a16:creationId xmlns:a16="http://schemas.microsoft.com/office/drawing/2014/main" id="{3AEE44E8-DFBA-5533-0F81-96A0CFF0AF93}"/>
              </a:ext>
            </a:extLst>
          </p:cNvPr>
          <p:cNvGrpSpPr/>
          <p:nvPr/>
        </p:nvGrpSpPr>
        <p:grpSpPr>
          <a:xfrm rot="515288">
            <a:off x="-18733" y="455097"/>
            <a:ext cx="4079465" cy="6494142"/>
            <a:chOff x="-1293220" y="-7299578"/>
            <a:chExt cx="3710841" cy="590732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3FBC951-4EF9-4EA2-1AA3-CF839DDE8679}"/>
                </a:ext>
              </a:extLst>
            </p:cNvPr>
            <p:cNvSpPr/>
            <p:nvPr/>
          </p:nvSpPr>
          <p:spPr>
            <a:xfrm>
              <a:off x="-621684" y="-2662415"/>
              <a:ext cx="260993" cy="229500"/>
            </a:xfrm>
            <a:custGeom>
              <a:avLst/>
              <a:gdLst>
                <a:gd name="connsiteX0" fmla="*/ 1740 w 260993"/>
                <a:gd name="connsiteY0" fmla="*/ 69638 h 229500"/>
                <a:gd name="connsiteX1" fmla="*/ 22695 w 260993"/>
                <a:gd name="connsiteY1" fmla="*/ 137551 h 229500"/>
                <a:gd name="connsiteX2" fmla="*/ 167284 w 260993"/>
                <a:gd name="connsiteY2" fmla="*/ 224229 h 229500"/>
                <a:gd name="connsiteX3" fmla="*/ 259867 w 260993"/>
                <a:gd name="connsiteY3" fmla="*/ 175461 h 229500"/>
                <a:gd name="connsiteX4" fmla="*/ 59842 w 260993"/>
                <a:gd name="connsiteY4" fmla="*/ 582 h 229500"/>
                <a:gd name="connsiteX5" fmla="*/ 1740 w 260993"/>
                <a:gd name="connsiteY5" fmla="*/ 69638 h 22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93" h="229500">
                  <a:moveTo>
                    <a:pt x="1740" y="69638"/>
                  </a:moveTo>
                  <a:cubicBezTo>
                    <a:pt x="-4547" y="94213"/>
                    <a:pt x="978" y="123359"/>
                    <a:pt x="22695" y="137551"/>
                  </a:cubicBezTo>
                  <a:cubicBezTo>
                    <a:pt x="69148" y="169260"/>
                    <a:pt x="117430" y="198197"/>
                    <a:pt x="167284" y="224229"/>
                  </a:cubicBezTo>
                  <a:cubicBezTo>
                    <a:pt x="202717" y="241945"/>
                    <a:pt x="256724" y="217656"/>
                    <a:pt x="259867" y="175461"/>
                  </a:cubicBezTo>
                  <a:cubicBezTo>
                    <a:pt x="268154" y="67733"/>
                    <a:pt x="156045" y="582"/>
                    <a:pt x="59842" y="582"/>
                  </a:cubicBezTo>
                  <a:cubicBezTo>
                    <a:pt x="21266" y="487"/>
                    <a:pt x="311" y="35824"/>
                    <a:pt x="1740" y="69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F1CC94B-5DEE-1842-6006-CE727F09E4E5}"/>
                </a:ext>
              </a:extLst>
            </p:cNvPr>
            <p:cNvSpPr/>
            <p:nvPr/>
          </p:nvSpPr>
          <p:spPr>
            <a:xfrm>
              <a:off x="180257" y="-3294887"/>
              <a:ext cx="491132" cy="274833"/>
            </a:xfrm>
            <a:custGeom>
              <a:avLst/>
              <a:gdLst>
                <a:gd name="connsiteX0" fmla="*/ 3327 w 491132"/>
                <a:gd name="connsiteY0" fmla="*/ 161662 h 274833"/>
                <a:gd name="connsiteX1" fmla="*/ 387566 w 491132"/>
                <a:gd name="connsiteY1" fmla="*/ 173282 h 274833"/>
                <a:gd name="connsiteX2" fmla="*/ 448811 w 491132"/>
                <a:gd name="connsiteY2" fmla="*/ 157471 h 274833"/>
                <a:gd name="connsiteX3" fmla="*/ 436238 w 491132"/>
                <a:gd name="connsiteY3" fmla="*/ 30693 h 274833"/>
                <a:gd name="connsiteX4" fmla="*/ 155155 w 491132"/>
                <a:gd name="connsiteY4" fmla="*/ 4594 h 274833"/>
                <a:gd name="connsiteX5" fmla="*/ 3327 w 491132"/>
                <a:gd name="connsiteY5" fmla="*/ 161662 h 27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274833">
                  <a:moveTo>
                    <a:pt x="3327" y="161662"/>
                  </a:moveTo>
                  <a:cubicBezTo>
                    <a:pt x="44094" y="318253"/>
                    <a:pt x="321271" y="304537"/>
                    <a:pt x="387566" y="173282"/>
                  </a:cubicBezTo>
                  <a:cubicBezTo>
                    <a:pt x="408044" y="168425"/>
                    <a:pt x="428428" y="163757"/>
                    <a:pt x="448811" y="157471"/>
                  </a:cubicBezTo>
                  <a:cubicBezTo>
                    <a:pt x="517677" y="137278"/>
                    <a:pt x="492341" y="46219"/>
                    <a:pt x="436238" y="30693"/>
                  </a:cubicBezTo>
                  <a:cubicBezTo>
                    <a:pt x="348037" y="6309"/>
                    <a:pt x="246214" y="-6455"/>
                    <a:pt x="155155" y="4594"/>
                  </a:cubicBezTo>
                  <a:cubicBezTo>
                    <a:pt x="75336" y="14215"/>
                    <a:pt x="-21724" y="65269"/>
                    <a:pt x="3327" y="1616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83BBB50-F12E-2E05-6BB7-F5A852D8727F}"/>
                </a:ext>
              </a:extLst>
            </p:cNvPr>
            <p:cNvSpPr/>
            <p:nvPr/>
          </p:nvSpPr>
          <p:spPr>
            <a:xfrm>
              <a:off x="1256258" y="-3215794"/>
              <a:ext cx="294886" cy="194769"/>
            </a:xfrm>
            <a:custGeom>
              <a:avLst/>
              <a:gdLst>
                <a:gd name="connsiteX0" fmla="*/ 65277 w 294886"/>
                <a:gd name="connsiteY0" fmla="*/ 42849 h 194769"/>
                <a:gd name="connsiteX1" fmla="*/ 59181 w 294886"/>
                <a:gd name="connsiteY1" fmla="*/ 49136 h 194769"/>
                <a:gd name="connsiteX2" fmla="*/ 44608 w 294886"/>
                <a:gd name="connsiteY2" fmla="*/ 56375 h 194769"/>
                <a:gd name="connsiteX3" fmla="*/ 5270 w 294886"/>
                <a:gd name="connsiteY3" fmla="*/ 91332 h 194769"/>
                <a:gd name="connsiteX4" fmla="*/ 23272 w 294886"/>
                <a:gd name="connsiteY4" fmla="*/ 172199 h 194769"/>
                <a:gd name="connsiteX5" fmla="*/ 130142 w 294886"/>
                <a:gd name="connsiteY5" fmla="*/ 195344 h 194769"/>
                <a:gd name="connsiteX6" fmla="*/ 292925 w 294886"/>
                <a:gd name="connsiteY6" fmla="*/ 83711 h 194769"/>
                <a:gd name="connsiteX7" fmla="*/ 239108 w 294886"/>
                <a:gd name="connsiteY7" fmla="*/ 7511 h 194769"/>
                <a:gd name="connsiteX8" fmla="*/ 65277 w 294886"/>
                <a:gd name="connsiteY8" fmla="*/ 42849 h 19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886" h="194769">
                  <a:moveTo>
                    <a:pt x="65277" y="42849"/>
                  </a:moveTo>
                  <a:cubicBezTo>
                    <a:pt x="63106" y="44802"/>
                    <a:pt x="61067" y="46907"/>
                    <a:pt x="59181" y="49136"/>
                  </a:cubicBezTo>
                  <a:cubicBezTo>
                    <a:pt x="54019" y="50869"/>
                    <a:pt x="49113" y="53308"/>
                    <a:pt x="44608" y="56375"/>
                  </a:cubicBezTo>
                  <a:cubicBezTo>
                    <a:pt x="28320" y="64471"/>
                    <a:pt x="13652" y="73139"/>
                    <a:pt x="5270" y="91332"/>
                  </a:cubicBezTo>
                  <a:cubicBezTo>
                    <a:pt x="-7104" y="119316"/>
                    <a:pt x="202" y="152101"/>
                    <a:pt x="23272" y="172199"/>
                  </a:cubicBezTo>
                  <a:cubicBezTo>
                    <a:pt x="50609" y="196392"/>
                    <a:pt x="95662" y="195344"/>
                    <a:pt x="130142" y="195344"/>
                  </a:cubicBezTo>
                  <a:cubicBezTo>
                    <a:pt x="204818" y="195344"/>
                    <a:pt x="277018" y="162864"/>
                    <a:pt x="292925" y="83711"/>
                  </a:cubicBezTo>
                  <a:cubicBezTo>
                    <a:pt x="300545" y="46278"/>
                    <a:pt x="272732" y="17036"/>
                    <a:pt x="239108" y="7511"/>
                  </a:cubicBezTo>
                  <a:cubicBezTo>
                    <a:pt x="178834" y="-8900"/>
                    <a:pt x="114359" y="4216"/>
                    <a:pt x="65277" y="4284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646C46D-86BA-9924-6F11-D409BD317F80}"/>
                </a:ext>
              </a:extLst>
            </p:cNvPr>
            <p:cNvSpPr/>
            <p:nvPr/>
          </p:nvSpPr>
          <p:spPr>
            <a:xfrm rot="4507202">
              <a:off x="-972953" y="-4062298"/>
              <a:ext cx="279350" cy="208677"/>
            </a:xfrm>
            <a:custGeom>
              <a:avLst/>
              <a:gdLst>
                <a:gd name="connsiteX0" fmla="*/ 13588 w 279350"/>
                <a:gd name="connsiteY0" fmla="*/ 95475 h 208677"/>
                <a:gd name="connsiteX1" fmla="*/ 37114 w 279350"/>
                <a:gd name="connsiteY1" fmla="*/ 197393 h 208677"/>
                <a:gd name="connsiteX2" fmla="*/ 164082 w 279350"/>
                <a:gd name="connsiteY2" fmla="*/ 190916 h 208677"/>
                <a:gd name="connsiteX3" fmla="*/ 200944 w 279350"/>
                <a:gd name="connsiteY3" fmla="*/ 152816 h 208677"/>
                <a:gd name="connsiteX4" fmla="*/ 253046 w 279350"/>
                <a:gd name="connsiteY4" fmla="*/ 120050 h 208677"/>
                <a:gd name="connsiteX5" fmla="*/ 225423 w 279350"/>
                <a:gd name="connsiteY5" fmla="*/ 1463 h 208677"/>
                <a:gd name="connsiteX6" fmla="*/ 13588 w 279350"/>
                <a:gd name="connsiteY6" fmla="*/ 95475 h 20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350" h="208677">
                  <a:moveTo>
                    <a:pt x="13588" y="95475"/>
                  </a:moveTo>
                  <a:cubicBezTo>
                    <a:pt x="-11844" y="128336"/>
                    <a:pt x="-2890" y="180057"/>
                    <a:pt x="37114" y="197393"/>
                  </a:cubicBezTo>
                  <a:cubicBezTo>
                    <a:pt x="81977" y="216443"/>
                    <a:pt x="120935" y="211299"/>
                    <a:pt x="164082" y="190916"/>
                  </a:cubicBezTo>
                  <a:cubicBezTo>
                    <a:pt x="180656" y="183219"/>
                    <a:pt x="193800" y="169646"/>
                    <a:pt x="200944" y="152816"/>
                  </a:cubicBezTo>
                  <a:cubicBezTo>
                    <a:pt x="218947" y="142900"/>
                    <a:pt x="236282" y="131956"/>
                    <a:pt x="253046" y="120050"/>
                  </a:cubicBezTo>
                  <a:cubicBezTo>
                    <a:pt x="295718" y="88426"/>
                    <a:pt x="284098" y="6797"/>
                    <a:pt x="225423" y="1463"/>
                  </a:cubicBezTo>
                  <a:cubicBezTo>
                    <a:pt x="146938" y="-5871"/>
                    <a:pt x="61975" y="33182"/>
                    <a:pt x="13588" y="954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1F72398-320C-93E0-84C3-BCB9430CF01E}"/>
                </a:ext>
              </a:extLst>
            </p:cNvPr>
            <p:cNvSpPr/>
            <p:nvPr/>
          </p:nvSpPr>
          <p:spPr>
            <a:xfrm>
              <a:off x="-37101" y="-1873106"/>
              <a:ext cx="437795" cy="480853"/>
            </a:xfrm>
            <a:custGeom>
              <a:avLst/>
              <a:gdLst>
                <a:gd name="connsiteX0" fmla="*/ -294 w 437795"/>
                <a:gd name="connsiteY0" fmla="*/ 57474 h 480853"/>
                <a:gd name="connsiteX1" fmla="*/ 127437 w 437795"/>
                <a:gd name="connsiteY1" fmla="*/ 283598 h 480853"/>
                <a:gd name="connsiteX2" fmla="*/ 354417 w 437795"/>
                <a:gd name="connsiteY2" fmla="*/ 479336 h 480853"/>
                <a:gd name="connsiteX3" fmla="*/ 430617 w 437795"/>
                <a:gd name="connsiteY3" fmla="*/ 425425 h 480853"/>
                <a:gd name="connsiteX4" fmla="*/ 389564 w 437795"/>
                <a:gd name="connsiteY4" fmla="*/ 215875 h 480853"/>
                <a:gd name="connsiteX5" fmla="*/ 377468 w 437795"/>
                <a:gd name="connsiteY5" fmla="*/ 192920 h 480853"/>
                <a:gd name="connsiteX6" fmla="*/ 86002 w 437795"/>
                <a:gd name="connsiteY6" fmla="*/ 11945 h 480853"/>
                <a:gd name="connsiteX7" fmla="*/ -294 w 437795"/>
                <a:gd name="connsiteY7" fmla="*/ 57474 h 480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7795" h="480853">
                  <a:moveTo>
                    <a:pt x="-294" y="57474"/>
                  </a:moveTo>
                  <a:cubicBezTo>
                    <a:pt x="-7342" y="137770"/>
                    <a:pt x="80764" y="226448"/>
                    <a:pt x="127437" y="283598"/>
                  </a:cubicBezTo>
                  <a:cubicBezTo>
                    <a:pt x="188111" y="357512"/>
                    <a:pt x="259262" y="450571"/>
                    <a:pt x="354417" y="479336"/>
                  </a:cubicBezTo>
                  <a:cubicBezTo>
                    <a:pt x="390802" y="490290"/>
                    <a:pt x="422330" y="456286"/>
                    <a:pt x="430617" y="425425"/>
                  </a:cubicBezTo>
                  <a:cubicBezTo>
                    <a:pt x="447952" y="361893"/>
                    <a:pt x="429284" y="283026"/>
                    <a:pt x="389564" y="215875"/>
                  </a:cubicBezTo>
                  <a:cubicBezTo>
                    <a:pt x="387126" y="207483"/>
                    <a:pt x="383011" y="199673"/>
                    <a:pt x="377468" y="192920"/>
                  </a:cubicBezTo>
                  <a:cubicBezTo>
                    <a:pt x="309745" y="108909"/>
                    <a:pt x="199540" y="-41967"/>
                    <a:pt x="86002" y="11945"/>
                  </a:cubicBezTo>
                  <a:cubicBezTo>
                    <a:pt x="49998" y="-3962"/>
                    <a:pt x="4564" y="7944"/>
                    <a:pt x="-294" y="5747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A6EF264-2FFB-9A32-7F96-E9BF5C351714}"/>
                </a:ext>
              </a:extLst>
            </p:cNvPr>
            <p:cNvSpPr/>
            <p:nvPr/>
          </p:nvSpPr>
          <p:spPr>
            <a:xfrm>
              <a:off x="637235" y="-2079759"/>
              <a:ext cx="370519" cy="209671"/>
            </a:xfrm>
            <a:custGeom>
              <a:avLst/>
              <a:gdLst>
                <a:gd name="connsiteX0" fmla="*/ 12788 w 370519"/>
                <a:gd name="connsiteY0" fmla="*/ 103536 h 209671"/>
                <a:gd name="connsiteX1" fmla="*/ 79463 w 370519"/>
                <a:gd name="connsiteY1" fmla="*/ 161924 h 209671"/>
                <a:gd name="connsiteX2" fmla="*/ 94322 w 370519"/>
                <a:gd name="connsiteY2" fmla="*/ 171449 h 209671"/>
                <a:gd name="connsiteX3" fmla="*/ 109848 w 370519"/>
                <a:gd name="connsiteY3" fmla="*/ 180974 h 209671"/>
                <a:gd name="connsiteX4" fmla="*/ 168522 w 370519"/>
                <a:gd name="connsiteY4" fmla="*/ 198881 h 209671"/>
                <a:gd name="connsiteX5" fmla="*/ 309301 w 370519"/>
                <a:gd name="connsiteY5" fmla="*/ 205453 h 209671"/>
                <a:gd name="connsiteX6" fmla="*/ 356260 w 370519"/>
                <a:gd name="connsiteY6" fmla="*/ 100678 h 209671"/>
                <a:gd name="connsiteX7" fmla="*/ 121564 w 370519"/>
                <a:gd name="connsiteY7" fmla="*/ 21335 h 209671"/>
                <a:gd name="connsiteX8" fmla="*/ 114420 w 370519"/>
                <a:gd name="connsiteY8" fmla="*/ 21335 h 209671"/>
                <a:gd name="connsiteX9" fmla="*/ 12788 w 370519"/>
                <a:gd name="connsiteY9" fmla="*/ 103536 h 20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519" h="209671">
                  <a:moveTo>
                    <a:pt x="12788" y="103536"/>
                  </a:moveTo>
                  <a:cubicBezTo>
                    <a:pt x="31086" y="127072"/>
                    <a:pt x="53717" y="146893"/>
                    <a:pt x="79463" y="161924"/>
                  </a:cubicBezTo>
                  <a:cubicBezTo>
                    <a:pt x="84236" y="165372"/>
                    <a:pt x="89198" y="168553"/>
                    <a:pt x="94322" y="171449"/>
                  </a:cubicBezTo>
                  <a:cubicBezTo>
                    <a:pt x="99018" y="175354"/>
                    <a:pt x="104238" y="178564"/>
                    <a:pt x="109848" y="180974"/>
                  </a:cubicBezTo>
                  <a:cubicBezTo>
                    <a:pt x="128298" y="190099"/>
                    <a:pt x="148119" y="196147"/>
                    <a:pt x="168522" y="198881"/>
                  </a:cubicBezTo>
                  <a:cubicBezTo>
                    <a:pt x="214404" y="211359"/>
                    <a:pt x="262458" y="213597"/>
                    <a:pt x="309301" y="205453"/>
                  </a:cubicBezTo>
                  <a:cubicBezTo>
                    <a:pt x="355022" y="195928"/>
                    <a:pt x="390264" y="143541"/>
                    <a:pt x="356260" y="100678"/>
                  </a:cubicBezTo>
                  <a:cubicBezTo>
                    <a:pt x="302729" y="34003"/>
                    <a:pt x="206241" y="6571"/>
                    <a:pt x="121564" y="21335"/>
                  </a:cubicBezTo>
                  <a:cubicBezTo>
                    <a:pt x="119087" y="21335"/>
                    <a:pt x="116802" y="21335"/>
                    <a:pt x="114420" y="21335"/>
                  </a:cubicBezTo>
                  <a:cubicBezTo>
                    <a:pt x="62318" y="-36196"/>
                    <a:pt x="-36741" y="37242"/>
                    <a:pt x="12788" y="10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B37976C-7BAE-26FC-4434-245D7A15E6B6}"/>
                </a:ext>
              </a:extLst>
            </p:cNvPr>
            <p:cNvSpPr/>
            <p:nvPr/>
          </p:nvSpPr>
          <p:spPr>
            <a:xfrm>
              <a:off x="-333654" y="-7299578"/>
              <a:ext cx="333877" cy="251237"/>
            </a:xfrm>
            <a:custGeom>
              <a:avLst/>
              <a:gdLst>
                <a:gd name="connsiteX0" fmla="*/ 13812 w 333877"/>
                <a:gd name="connsiteY0" fmla="*/ 23695 h 251237"/>
                <a:gd name="connsiteX1" fmla="*/ 23337 w 333877"/>
                <a:gd name="connsiteY1" fmla="*/ 116564 h 251237"/>
                <a:gd name="connsiteX2" fmla="*/ 87059 w 333877"/>
                <a:gd name="connsiteY2" fmla="*/ 164189 h 251237"/>
                <a:gd name="connsiteX3" fmla="*/ 95918 w 333877"/>
                <a:gd name="connsiteY3" fmla="*/ 173714 h 251237"/>
                <a:gd name="connsiteX4" fmla="*/ 125064 w 333877"/>
                <a:gd name="connsiteY4" fmla="*/ 193716 h 251237"/>
                <a:gd name="connsiteX5" fmla="*/ 273368 w 333877"/>
                <a:gd name="connsiteY5" fmla="*/ 251819 h 251237"/>
                <a:gd name="connsiteX6" fmla="*/ 332519 w 333877"/>
                <a:gd name="connsiteY6" fmla="*/ 179619 h 251237"/>
                <a:gd name="connsiteX7" fmla="*/ 112301 w 333877"/>
                <a:gd name="connsiteY7" fmla="*/ 18742 h 251237"/>
                <a:gd name="connsiteX8" fmla="*/ 107062 w 333877"/>
                <a:gd name="connsiteY8" fmla="*/ 14837 h 251237"/>
                <a:gd name="connsiteX9" fmla="*/ 13812 w 333877"/>
                <a:gd name="connsiteY9" fmla="*/ 23695 h 25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3877" h="251237">
                  <a:moveTo>
                    <a:pt x="13812" y="23695"/>
                  </a:moveTo>
                  <a:cubicBezTo>
                    <a:pt x="-6762" y="48841"/>
                    <a:pt x="-7048" y="97133"/>
                    <a:pt x="23337" y="116564"/>
                  </a:cubicBezTo>
                  <a:cubicBezTo>
                    <a:pt x="45911" y="131232"/>
                    <a:pt x="66676" y="147615"/>
                    <a:pt x="87059" y="164189"/>
                  </a:cubicBezTo>
                  <a:cubicBezTo>
                    <a:pt x="90107" y="167332"/>
                    <a:pt x="92965" y="170380"/>
                    <a:pt x="95918" y="173714"/>
                  </a:cubicBezTo>
                  <a:cubicBezTo>
                    <a:pt x="104223" y="182229"/>
                    <a:pt x="114129" y="189030"/>
                    <a:pt x="125064" y="193716"/>
                  </a:cubicBezTo>
                  <a:cubicBezTo>
                    <a:pt x="167736" y="225435"/>
                    <a:pt x="212694" y="250866"/>
                    <a:pt x="273368" y="251819"/>
                  </a:cubicBezTo>
                  <a:cubicBezTo>
                    <a:pt x="307277" y="251819"/>
                    <a:pt x="338138" y="211909"/>
                    <a:pt x="332519" y="179619"/>
                  </a:cubicBezTo>
                  <a:cubicBezTo>
                    <a:pt x="315183" y="79607"/>
                    <a:pt x="211170" y="12456"/>
                    <a:pt x="112301" y="18742"/>
                  </a:cubicBezTo>
                  <a:cubicBezTo>
                    <a:pt x="110491" y="17504"/>
                    <a:pt x="108871" y="16075"/>
                    <a:pt x="107062" y="14837"/>
                  </a:cubicBezTo>
                  <a:cubicBezTo>
                    <a:pt x="76868" y="-4880"/>
                    <a:pt x="38291" y="-6118"/>
                    <a:pt x="13812" y="2369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75DF96-18E3-0A71-4EB9-2847E7C72075}"/>
                </a:ext>
              </a:extLst>
            </p:cNvPr>
            <p:cNvSpPr/>
            <p:nvPr/>
          </p:nvSpPr>
          <p:spPr>
            <a:xfrm>
              <a:off x="1750381" y="-2267951"/>
              <a:ext cx="320137" cy="178918"/>
            </a:xfrm>
            <a:custGeom>
              <a:avLst/>
              <a:gdLst>
                <a:gd name="connsiteX0" fmla="*/ 90839 w 320137"/>
                <a:gd name="connsiteY0" fmla="*/ 9502 h 178918"/>
                <a:gd name="connsiteX1" fmla="*/ 47119 w 320137"/>
                <a:gd name="connsiteY1" fmla="*/ 34458 h 178918"/>
                <a:gd name="connsiteX2" fmla="*/ -506 w 320137"/>
                <a:gd name="connsiteY2" fmla="*/ 105323 h 178918"/>
                <a:gd name="connsiteX3" fmla="*/ 71694 w 320137"/>
                <a:gd name="connsiteY3" fmla="*/ 164474 h 178918"/>
                <a:gd name="connsiteX4" fmla="*/ 103412 w 320137"/>
                <a:gd name="connsiteY4" fmla="*/ 166474 h 178918"/>
                <a:gd name="connsiteX5" fmla="*/ 116461 w 320137"/>
                <a:gd name="connsiteY5" fmla="*/ 173142 h 178918"/>
                <a:gd name="connsiteX6" fmla="*/ 173040 w 320137"/>
                <a:gd name="connsiteY6" fmla="*/ 171332 h 178918"/>
                <a:gd name="connsiteX7" fmla="*/ 276767 w 320137"/>
                <a:gd name="connsiteY7" fmla="*/ 159616 h 178918"/>
                <a:gd name="connsiteX8" fmla="*/ 306485 w 320137"/>
                <a:gd name="connsiteY8" fmla="*/ 59222 h 178918"/>
                <a:gd name="connsiteX9" fmla="*/ 90839 w 320137"/>
                <a:gd name="connsiteY9" fmla="*/ 9502 h 17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137" h="178918">
                  <a:moveTo>
                    <a:pt x="90839" y="9502"/>
                  </a:moveTo>
                  <a:cubicBezTo>
                    <a:pt x="73894" y="12721"/>
                    <a:pt x="58511" y="21503"/>
                    <a:pt x="47119" y="34458"/>
                  </a:cubicBezTo>
                  <a:cubicBezTo>
                    <a:pt x="17687" y="41601"/>
                    <a:pt x="-2887" y="76748"/>
                    <a:pt x="-506" y="105323"/>
                  </a:cubicBezTo>
                  <a:cubicBezTo>
                    <a:pt x="3399" y="144567"/>
                    <a:pt x="35880" y="163521"/>
                    <a:pt x="71694" y="164474"/>
                  </a:cubicBezTo>
                  <a:cubicBezTo>
                    <a:pt x="82552" y="164474"/>
                    <a:pt x="92839" y="165712"/>
                    <a:pt x="103412" y="166474"/>
                  </a:cubicBezTo>
                  <a:cubicBezTo>
                    <a:pt x="107698" y="168760"/>
                    <a:pt x="111985" y="171046"/>
                    <a:pt x="116461" y="173142"/>
                  </a:cubicBezTo>
                  <a:cubicBezTo>
                    <a:pt x="134397" y="182219"/>
                    <a:pt x="155723" y="181543"/>
                    <a:pt x="173040" y="171332"/>
                  </a:cubicBezTo>
                  <a:cubicBezTo>
                    <a:pt x="207997" y="173903"/>
                    <a:pt x="243239" y="169922"/>
                    <a:pt x="276767" y="159616"/>
                  </a:cubicBezTo>
                  <a:cubicBezTo>
                    <a:pt x="314867" y="147138"/>
                    <a:pt x="333917" y="90845"/>
                    <a:pt x="306485" y="59222"/>
                  </a:cubicBezTo>
                  <a:cubicBezTo>
                    <a:pt x="251907" y="-5166"/>
                    <a:pt x="168468" y="-7357"/>
                    <a:pt x="90839" y="950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89366AF-6EC8-D5AB-E232-8CE4BD28CB83}"/>
                </a:ext>
              </a:extLst>
            </p:cNvPr>
            <p:cNvSpPr/>
            <p:nvPr/>
          </p:nvSpPr>
          <p:spPr>
            <a:xfrm>
              <a:off x="-1293220" y="-5739535"/>
              <a:ext cx="143896" cy="149056"/>
            </a:xfrm>
            <a:custGeom>
              <a:avLst/>
              <a:gdLst>
                <a:gd name="connsiteX0" fmla="*/ -693 w 143896"/>
                <a:gd name="connsiteY0" fmla="*/ 97125 h 149056"/>
                <a:gd name="connsiteX1" fmla="*/ 736 w 143896"/>
                <a:gd name="connsiteY1" fmla="*/ 109413 h 149056"/>
                <a:gd name="connsiteX2" fmla="*/ 38836 w 143896"/>
                <a:gd name="connsiteY2" fmla="*/ 148656 h 149056"/>
                <a:gd name="connsiteX3" fmla="*/ 84937 w 143896"/>
                <a:gd name="connsiteY3" fmla="*/ 135130 h 149056"/>
                <a:gd name="connsiteX4" fmla="*/ 131419 w 143896"/>
                <a:gd name="connsiteY4" fmla="*/ 92839 h 149056"/>
                <a:gd name="connsiteX5" fmla="*/ 136277 w 143896"/>
                <a:gd name="connsiteY5" fmla="*/ 25402 h 149056"/>
                <a:gd name="connsiteX6" fmla="*/ 68935 w 143896"/>
                <a:gd name="connsiteY6" fmla="*/ 4447 h 149056"/>
                <a:gd name="connsiteX7" fmla="*/ 12737 w 143896"/>
                <a:gd name="connsiteY7" fmla="*/ 52643 h 149056"/>
                <a:gd name="connsiteX8" fmla="*/ -693 w 143896"/>
                <a:gd name="connsiteY8" fmla="*/ 97125 h 149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96" h="149056">
                  <a:moveTo>
                    <a:pt x="-693" y="97125"/>
                  </a:moveTo>
                  <a:cubicBezTo>
                    <a:pt x="-693" y="101259"/>
                    <a:pt x="-207" y="105383"/>
                    <a:pt x="736" y="109413"/>
                  </a:cubicBezTo>
                  <a:cubicBezTo>
                    <a:pt x="5251" y="128501"/>
                    <a:pt x="19881" y="143579"/>
                    <a:pt x="38836" y="148656"/>
                  </a:cubicBezTo>
                  <a:cubicBezTo>
                    <a:pt x="57315" y="152656"/>
                    <a:pt x="71888" y="143702"/>
                    <a:pt x="84937" y="135130"/>
                  </a:cubicBezTo>
                  <a:cubicBezTo>
                    <a:pt x="103454" y="124757"/>
                    <a:pt x="119351" y="110289"/>
                    <a:pt x="131419" y="92839"/>
                  </a:cubicBezTo>
                  <a:cubicBezTo>
                    <a:pt x="145163" y="72913"/>
                    <a:pt x="147021" y="47100"/>
                    <a:pt x="136277" y="25402"/>
                  </a:cubicBezTo>
                  <a:cubicBezTo>
                    <a:pt x="125799" y="6352"/>
                    <a:pt x="100367" y="-6126"/>
                    <a:pt x="68935" y="4447"/>
                  </a:cubicBezTo>
                  <a:cubicBezTo>
                    <a:pt x="45085" y="13353"/>
                    <a:pt x="25177" y="30431"/>
                    <a:pt x="12737" y="52643"/>
                  </a:cubicBezTo>
                  <a:cubicBezTo>
                    <a:pt x="4374" y="66007"/>
                    <a:pt x="-264" y="81361"/>
                    <a:pt x="-693" y="971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6C904C1-D7BD-9984-7D77-AB11067B368D}"/>
                </a:ext>
              </a:extLst>
            </p:cNvPr>
            <p:cNvSpPr/>
            <p:nvPr/>
          </p:nvSpPr>
          <p:spPr>
            <a:xfrm>
              <a:off x="1277842" y="-3468992"/>
              <a:ext cx="886983" cy="1064308"/>
            </a:xfrm>
            <a:custGeom>
              <a:avLst/>
              <a:gdLst>
                <a:gd name="connsiteX0" fmla="*/ 868368 w 886983"/>
                <a:gd name="connsiteY0" fmla="*/ 1062429 h 1064308"/>
                <a:gd name="connsiteX1" fmla="*/ 645769 w 886983"/>
                <a:gd name="connsiteY1" fmla="*/ 994992 h 1064308"/>
                <a:gd name="connsiteX2" fmla="*/ 615193 w 886983"/>
                <a:gd name="connsiteY2" fmla="*/ 978228 h 1064308"/>
                <a:gd name="connsiteX3" fmla="*/ 604812 w 886983"/>
                <a:gd name="connsiteY3" fmla="*/ 973846 h 1064308"/>
                <a:gd name="connsiteX4" fmla="*/ 555662 w 886983"/>
                <a:gd name="connsiteY4" fmla="*/ 959178 h 1064308"/>
                <a:gd name="connsiteX5" fmla="*/ 496226 w 886983"/>
                <a:gd name="connsiteY5" fmla="*/ 948986 h 1064308"/>
                <a:gd name="connsiteX6" fmla="*/ 448030 w 886983"/>
                <a:gd name="connsiteY6" fmla="*/ 940509 h 1064308"/>
                <a:gd name="connsiteX7" fmla="*/ 421265 w 886983"/>
                <a:gd name="connsiteY7" fmla="*/ 933079 h 1064308"/>
                <a:gd name="connsiteX8" fmla="*/ 403644 w 886983"/>
                <a:gd name="connsiteY8" fmla="*/ 924602 h 1064308"/>
                <a:gd name="connsiteX9" fmla="*/ 401452 w 886983"/>
                <a:gd name="connsiteY9" fmla="*/ 922888 h 1064308"/>
                <a:gd name="connsiteX10" fmla="*/ 396785 w 886983"/>
                <a:gd name="connsiteY10" fmla="*/ 919363 h 1064308"/>
                <a:gd name="connsiteX11" fmla="*/ 391547 w 886983"/>
                <a:gd name="connsiteY11" fmla="*/ 912791 h 1064308"/>
                <a:gd name="connsiteX12" fmla="*/ 386689 w 886983"/>
                <a:gd name="connsiteY12" fmla="*/ 901647 h 1064308"/>
                <a:gd name="connsiteX13" fmla="*/ 385450 w 886983"/>
                <a:gd name="connsiteY13" fmla="*/ 894789 h 1064308"/>
                <a:gd name="connsiteX14" fmla="*/ 385450 w 886983"/>
                <a:gd name="connsiteY14" fmla="*/ 890693 h 1064308"/>
                <a:gd name="connsiteX15" fmla="*/ 386593 w 886983"/>
                <a:gd name="connsiteY15" fmla="*/ 877453 h 1064308"/>
                <a:gd name="connsiteX16" fmla="*/ 386593 w 886983"/>
                <a:gd name="connsiteY16" fmla="*/ 877453 h 1064308"/>
                <a:gd name="connsiteX17" fmla="*/ 401072 w 886983"/>
                <a:gd name="connsiteY17" fmla="*/ 802682 h 1064308"/>
                <a:gd name="connsiteX18" fmla="*/ 399929 w 886983"/>
                <a:gd name="connsiteY18" fmla="*/ 791824 h 1064308"/>
                <a:gd name="connsiteX19" fmla="*/ 395833 w 886983"/>
                <a:gd name="connsiteY19" fmla="*/ 770488 h 1064308"/>
                <a:gd name="connsiteX20" fmla="*/ 393452 w 886983"/>
                <a:gd name="connsiteY20" fmla="*/ 761534 h 1064308"/>
                <a:gd name="connsiteX21" fmla="*/ 386879 w 886983"/>
                <a:gd name="connsiteY21" fmla="*/ 742484 h 1064308"/>
                <a:gd name="connsiteX22" fmla="*/ 382974 w 886983"/>
                <a:gd name="connsiteY22" fmla="*/ 732959 h 1064308"/>
                <a:gd name="connsiteX23" fmla="*/ 371925 w 886983"/>
                <a:gd name="connsiteY23" fmla="*/ 712480 h 1064308"/>
                <a:gd name="connsiteX24" fmla="*/ 365448 w 886983"/>
                <a:gd name="connsiteY24" fmla="*/ 702003 h 1064308"/>
                <a:gd name="connsiteX25" fmla="*/ 358209 w 886983"/>
                <a:gd name="connsiteY25" fmla="*/ 691525 h 1064308"/>
                <a:gd name="connsiteX26" fmla="*/ 356971 w 886983"/>
                <a:gd name="connsiteY26" fmla="*/ 689430 h 1064308"/>
                <a:gd name="connsiteX27" fmla="*/ 343731 w 886983"/>
                <a:gd name="connsiteY27" fmla="*/ 673428 h 1064308"/>
                <a:gd name="connsiteX28" fmla="*/ 342683 w 886983"/>
                <a:gd name="connsiteY28" fmla="*/ 672475 h 1064308"/>
                <a:gd name="connsiteX29" fmla="*/ 233908 w 886983"/>
                <a:gd name="connsiteY29" fmla="*/ 591132 h 1064308"/>
                <a:gd name="connsiteX30" fmla="*/ 232765 w 886983"/>
                <a:gd name="connsiteY30" fmla="*/ 590465 h 1064308"/>
                <a:gd name="connsiteX31" fmla="*/ 199237 w 886983"/>
                <a:gd name="connsiteY31" fmla="*/ 570748 h 1064308"/>
                <a:gd name="connsiteX32" fmla="*/ 197808 w 886983"/>
                <a:gd name="connsiteY32" fmla="*/ 569700 h 1064308"/>
                <a:gd name="connsiteX33" fmla="*/ 189616 w 886983"/>
                <a:gd name="connsiteY33" fmla="*/ 564081 h 1064308"/>
                <a:gd name="connsiteX34" fmla="*/ 55314 w 886983"/>
                <a:gd name="connsiteY34" fmla="*/ 429302 h 1064308"/>
                <a:gd name="connsiteX35" fmla="*/ 48170 w 886983"/>
                <a:gd name="connsiteY35" fmla="*/ 418253 h 1064308"/>
                <a:gd name="connsiteX36" fmla="*/ 34264 w 886983"/>
                <a:gd name="connsiteY36" fmla="*/ 396155 h 1064308"/>
                <a:gd name="connsiteX37" fmla="*/ 26739 w 886983"/>
                <a:gd name="connsiteY37" fmla="*/ 382344 h 1064308"/>
                <a:gd name="connsiteX38" fmla="*/ 17214 w 886983"/>
                <a:gd name="connsiteY38" fmla="*/ 363865 h 1064308"/>
                <a:gd name="connsiteX39" fmla="*/ 9594 w 886983"/>
                <a:gd name="connsiteY39" fmla="*/ 346625 h 1064308"/>
                <a:gd name="connsiteX40" fmla="*/ 4641 w 886983"/>
                <a:gd name="connsiteY40" fmla="*/ 332814 h 1064308"/>
                <a:gd name="connsiteX41" fmla="*/ 2641 w 886983"/>
                <a:gd name="connsiteY41" fmla="*/ 326241 h 1064308"/>
                <a:gd name="connsiteX42" fmla="*/ -693 w 886983"/>
                <a:gd name="connsiteY42" fmla="*/ 313383 h 1064308"/>
                <a:gd name="connsiteX43" fmla="*/ 42932 w 886983"/>
                <a:gd name="connsiteY43" fmla="*/ 244898 h 1064308"/>
                <a:gd name="connsiteX44" fmla="*/ 198856 w 886983"/>
                <a:gd name="connsiteY44" fmla="*/ 582 h 1064308"/>
                <a:gd name="connsiteX45" fmla="*/ 270008 w 886983"/>
                <a:gd name="connsiteY45" fmla="*/ 224133 h 1064308"/>
                <a:gd name="connsiteX46" fmla="*/ 495369 w 886983"/>
                <a:gd name="connsiteY46" fmla="*/ 625041 h 1064308"/>
                <a:gd name="connsiteX47" fmla="*/ 516515 w 886983"/>
                <a:gd name="connsiteY47" fmla="*/ 647806 h 1064308"/>
                <a:gd name="connsiteX48" fmla="*/ 653008 w 886983"/>
                <a:gd name="connsiteY48" fmla="*/ 776012 h 1064308"/>
                <a:gd name="connsiteX49" fmla="*/ 775023 w 886983"/>
                <a:gd name="connsiteY49" fmla="*/ 896980 h 1064308"/>
                <a:gd name="connsiteX50" fmla="*/ 866749 w 886983"/>
                <a:gd name="connsiteY50" fmla="*/ 1003659 h 1064308"/>
                <a:gd name="connsiteX51" fmla="*/ 875321 w 886983"/>
                <a:gd name="connsiteY51" fmla="*/ 1016899 h 1064308"/>
                <a:gd name="connsiteX52" fmla="*/ 881608 w 886983"/>
                <a:gd name="connsiteY52" fmla="*/ 1028520 h 1064308"/>
                <a:gd name="connsiteX53" fmla="*/ 883703 w 886983"/>
                <a:gd name="connsiteY53" fmla="*/ 1033854 h 1064308"/>
                <a:gd name="connsiteX54" fmla="*/ 886180 w 886983"/>
                <a:gd name="connsiteY54" fmla="*/ 1043379 h 1064308"/>
                <a:gd name="connsiteX55" fmla="*/ 868368 w 886983"/>
                <a:gd name="connsiteY55" fmla="*/ 1062429 h 10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886983" h="1064308">
                  <a:moveTo>
                    <a:pt x="868368" y="1062429"/>
                  </a:moveTo>
                  <a:cubicBezTo>
                    <a:pt x="819409" y="1070239"/>
                    <a:pt x="747306" y="1062429"/>
                    <a:pt x="645769" y="994992"/>
                  </a:cubicBezTo>
                  <a:cubicBezTo>
                    <a:pt x="636053" y="988582"/>
                    <a:pt x="625824" y="982971"/>
                    <a:pt x="615193" y="978228"/>
                  </a:cubicBezTo>
                  <a:cubicBezTo>
                    <a:pt x="611860" y="976485"/>
                    <a:pt x="608383" y="975018"/>
                    <a:pt x="604812" y="973846"/>
                  </a:cubicBezTo>
                  <a:cubicBezTo>
                    <a:pt x="588914" y="967455"/>
                    <a:pt x="572465" y="962550"/>
                    <a:pt x="555662" y="959178"/>
                  </a:cubicBezTo>
                  <a:cubicBezTo>
                    <a:pt x="535660" y="954606"/>
                    <a:pt x="515752" y="951748"/>
                    <a:pt x="496226" y="948986"/>
                  </a:cubicBezTo>
                  <a:cubicBezTo>
                    <a:pt x="479844" y="946414"/>
                    <a:pt x="463746" y="943938"/>
                    <a:pt x="448030" y="940509"/>
                  </a:cubicBezTo>
                  <a:cubicBezTo>
                    <a:pt x="438991" y="938480"/>
                    <a:pt x="430056" y="936003"/>
                    <a:pt x="421265" y="933079"/>
                  </a:cubicBezTo>
                  <a:cubicBezTo>
                    <a:pt x="415026" y="931089"/>
                    <a:pt x="409091" y="928231"/>
                    <a:pt x="403644" y="924602"/>
                  </a:cubicBezTo>
                  <a:cubicBezTo>
                    <a:pt x="402796" y="924193"/>
                    <a:pt x="402053" y="923611"/>
                    <a:pt x="401452" y="922888"/>
                  </a:cubicBezTo>
                  <a:cubicBezTo>
                    <a:pt x="399776" y="921878"/>
                    <a:pt x="398214" y="920697"/>
                    <a:pt x="396785" y="919363"/>
                  </a:cubicBezTo>
                  <a:cubicBezTo>
                    <a:pt x="394671" y="917487"/>
                    <a:pt x="392899" y="915267"/>
                    <a:pt x="391547" y="912791"/>
                  </a:cubicBezTo>
                  <a:cubicBezTo>
                    <a:pt x="389232" y="909419"/>
                    <a:pt x="387584" y="905638"/>
                    <a:pt x="386689" y="901647"/>
                  </a:cubicBezTo>
                  <a:cubicBezTo>
                    <a:pt x="386689" y="899551"/>
                    <a:pt x="385832" y="897170"/>
                    <a:pt x="385450" y="894789"/>
                  </a:cubicBezTo>
                  <a:cubicBezTo>
                    <a:pt x="385070" y="892408"/>
                    <a:pt x="385450" y="892217"/>
                    <a:pt x="385450" y="890693"/>
                  </a:cubicBezTo>
                  <a:cubicBezTo>
                    <a:pt x="385556" y="886264"/>
                    <a:pt x="385936" y="881835"/>
                    <a:pt x="386593" y="877453"/>
                  </a:cubicBezTo>
                  <a:lnTo>
                    <a:pt x="386593" y="877453"/>
                  </a:lnTo>
                  <a:cubicBezTo>
                    <a:pt x="390880" y="853926"/>
                    <a:pt x="402691" y="827542"/>
                    <a:pt x="401072" y="802682"/>
                  </a:cubicBezTo>
                  <a:cubicBezTo>
                    <a:pt x="401072" y="799158"/>
                    <a:pt x="400500" y="795633"/>
                    <a:pt x="399929" y="791824"/>
                  </a:cubicBezTo>
                  <a:cubicBezTo>
                    <a:pt x="399005" y="784632"/>
                    <a:pt x="397643" y="777508"/>
                    <a:pt x="395833" y="770488"/>
                  </a:cubicBezTo>
                  <a:cubicBezTo>
                    <a:pt x="395261" y="767535"/>
                    <a:pt x="394309" y="764582"/>
                    <a:pt x="393452" y="761534"/>
                  </a:cubicBezTo>
                  <a:cubicBezTo>
                    <a:pt x="391613" y="755066"/>
                    <a:pt x="389422" y="748704"/>
                    <a:pt x="386879" y="742484"/>
                  </a:cubicBezTo>
                  <a:lnTo>
                    <a:pt x="382974" y="732959"/>
                  </a:lnTo>
                  <a:cubicBezTo>
                    <a:pt x="379736" y="726292"/>
                    <a:pt x="376211" y="719529"/>
                    <a:pt x="371925" y="712480"/>
                  </a:cubicBezTo>
                  <a:cubicBezTo>
                    <a:pt x="369830" y="709147"/>
                    <a:pt x="367829" y="705432"/>
                    <a:pt x="365448" y="702003"/>
                  </a:cubicBezTo>
                  <a:cubicBezTo>
                    <a:pt x="363067" y="698574"/>
                    <a:pt x="360876" y="694954"/>
                    <a:pt x="358209" y="691525"/>
                  </a:cubicBezTo>
                  <a:cubicBezTo>
                    <a:pt x="357704" y="690887"/>
                    <a:pt x="357285" y="690182"/>
                    <a:pt x="356971" y="689430"/>
                  </a:cubicBezTo>
                  <a:cubicBezTo>
                    <a:pt x="352684" y="684096"/>
                    <a:pt x="348493" y="678762"/>
                    <a:pt x="343731" y="673428"/>
                  </a:cubicBezTo>
                  <a:cubicBezTo>
                    <a:pt x="343341" y="673161"/>
                    <a:pt x="342988" y="672837"/>
                    <a:pt x="342683" y="672475"/>
                  </a:cubicBezTo>
                  <a:cubicBezTo>
                    <a:pt x="311899" y="638728"/>
                    <a:pt x="274989" y="611125"/>
                    <a:pt x="233908" y="591132"/>
                  </a:cubicBezTo>
                  <a:cubicBezTo>
                    <a:pt x="233908" y="591132"/>
                    <a:pt x="233050" y="591132"/>
                    <a:pt x="232765" y="590465"/>
                  </a:cubicBezTo>
                  <a:cubicBezTo>
                    <a:pt x="221335" y="584559"/>
                    <a:pt x="210286" y="577797"/>
                    <a:pt x="199237" y="570748"/>
                  </a:cubicBezTo>
                  <a:lnTo>
                    <a:pt x="197808" y="569700"/>
                  </a:lnTo>
                  <a:cubicBezTo>
                    <a:pt x="194932" y="568053"/>
                    <a:pt x="192188" y="566167"/>
                    <a:pt x="189616" y="564081"/>
                  </a:cubicBezTo>
                  <a:cubicBezTo>
                    <a:pt x="137296" y="527371"/>
                    <a:pt x="91833" y="481756"/>
                    <a:pt x="55314" y="429302"/>
                  </a:cubicBezTo>
                  <a:cubicBezTo>
                    <a:pt x="53028" y="425683"/>
                    <a:pt x="50456" y="421968"/>
                    <a:pt x="48170" y="418253"/>
                  </a:cubicBezTo>
                  <a:cubicBezTo>
                    <a:pt x="43217" y="410538"/>
                    <a:pt x="38645" y="403204"/>
                    <a:pt x="34264" y="396155"/>
                  </a:cubicBezTo>
                  <a:cubicBezTo>
                    <a:pt x="31502" y="391488"/>
                    <a:pt x="28930" y="386630"/>
                    <a:pt x="26739" y="382344"/>
                  </a:cubicBezTo>
                  <a:cubicBezTo>
                    <a:pt x="23120" y="375962"/>
                    <a:pt x="20167" y="369866"/>
                    <a:pt x="17214" y="363865"/>
                  </a:cubicBezTo>
                  <a:cubicBezTo>
                    <a:pt x="14261" y="357865"/>
                    <a:pt x="12071" y="352054"/>
                    <a:pt x="9594" y="346625"/>
                  </a:cubicBezTo>
                  <a:cubicBezTo>
                    <a:pt x="7118" y="341196"/>
                    <a:pt x="6070" y="337100"/>
                    <a:pt x="4641" y="332814"/>
                  </a:cubicBezTo>
                  <a:cubicBezTo>
                    <a:pt x="3860" y="330661"/>
                    <a:pt x="3194" y="328470"/>
                    <a:pt x="2641" y="326241"/>
                  </a:cubicBezTo>
                  <a:cubicBezTo>
                    <a:pt x="1260" y="322032"/>
                    <a:pt x="145" y="317736"/>
                    <a:pt x="-693" y="313383"/>
                  </a:cubicBezTo>
                  <a:lnTo>
                    <a:pt x="42932" y="244898"/>
                  </a:lnTo>
                  <a:lnTo>
                    <a:pt x="198856" y="582"/>
                  </a:lnTo>
                  <a:cubicBezTo>
                    <a:pt x="241719" y="55732"/>
                    <a:pt x="240385" y="143457"/>
                    <a:pt x="270008" y="224133"/>
                  </a:cubicBezTo>
                  <a:cubicBezTo>
                    <a:pt x="301535" y="309858"/>
                    <a:pt x="408691" y="524552"/>
                    <a:pt x="495369" y="625041"/>
                  </a:cubicBezTo>
                  <a:cubicBezTo>
                    <a:pt x="502513" y="633518"/>
                    <a:pt x="509752" y="641138"/>
                    <a:pt x="516515" y="647806"/>
                  </a:cubicBezTo>
                  <a:cubicBezTo>
                    <a:pt x="562806" y="692764"/>
                    <a:pt x="608526" y="734102"/>
                    <a:pt x="653008" y="776012"/>
                  </a:cubicBezTo>
                  <a:cubicBezTo>
                    <a:pt x="694632" y="814779"/>
                    <a:pt x="735304" y="854022"/>
                    <a:pt x="775023" y="896980"/>
                  </a:cubicBezTo>
                  <a:cubicBezTo>
                    <a:pt x="807503" y="930869"/>
                    <a:pt x="838079" y="966484"/>
                    <a:pt x="866749" y="1003659"/>
                  </a:cubicBezTo>
                  <a:cubicBezTo>
                    <a:pt x="869892" y="1007860"/>
                    <a:pt x="872749" y="1012289"/>
                    <a:pt x="875321" y="1016899"/>
                  </a:cubicBezTo>
                  <a:cubicBezTo>
                    <a:pt x="877702" y="1020624"/>
                    <a:pt x="879798" y="1024500"/>
                    <a:pt x="881608" y="1028520"/>
                  </a:cubicBezTo>
                  <a:lnTo>
                    <a:pt x="883703" y="1033854"/>
                  </a:lnTo>
                  <a:cubicBezTo>
                    <a:pt x="884846" y="1036940"/>
                    <a:pt x="885704" y="1040131"/>
                    <a:pt x="886180" y="1043379"/>
                  </a:cubicBezTo>
                  <a:cubicBezTo>
                    <a:pt x="887132" y="1053761"/>
                    <a:pt x="881989" y="1060333"/>
                    <a:pt x="868368" y="1062429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D76276F-5E5F-EFB6-E6A3-46B3FB84CF3E}"/>
                </a:ext>
              </a:extLst>
            </p:cNvPr>
            <p:cNvSpPr/>
            <p:nvPr/>
          </p:nvSpPr>
          <p:spPr>
            <a:xfrm>
              <a:off x="1277842" y="-3224294"/>
              <a:ext cx="233743" cy="345471"/>
            </a:xfrm>
            <a:custGeom>
              <a:avLst/>
              <a:gdLst>
                <a:gd name="connsiteX0" fmla="*/ 142468 w 233743"/>
                <a:gd name="connsiteY0" fmla="*/ 269187 h 345471"/>
                <a:gd name="connsiteX1" fmla="*/ 43027 w 233743"/>
                <a:gd name="connsiteY1" fmla="*/ 582 h 345471"/>
                <a:gd name="connsiteX2" fmla="*/ -693 w 233743"/>
                <a:gd name="connsiteY2" fmla="*/ 69162 h 345471"/>
                <a:gd name="connsiteX3" fmla="*/ 7022 w 233743"/>
                <a:gd name="connsiteY3" fmla="*/ 95546 h 345471"/>
                <a:gd name="connsiteX4" fmla="*/ 233050 w 233743"/>
                <a:gd name="connsiteY4" fmla="*/ 346054 h 345471"/>
                <a:gd name="connsiteX5" fmla="*/ 142468 w 233743"/>
                <a:gd name="connsiteY5" fmla="*/ 269187 h 34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743" h="345471">
                  <a:moveTo>
                    <a:pt x="142468" y="269187"/>
                  </a:moveTo>
                  <a:cubicBezTo>
                    <a:pt x="77222" y="213847"/>
                    <a:pt x="51219" y="89831"/>
                    <a:pt x="43027" y="582"/>
                  </a:cubicBezTo>
                  <a:lnTo>
                    <a:pt x="-693" y="69162"/>
                  </a:lnTo>
                  <a:cubicBezTo>
                    <a:pt x="1298" y="78115"/>
                    <a:pt x="3879" y="86926"/>
                    <a:pt x="7022" y="95546"/>
                  </a:cubicBezTo>
                  <a:cubicBezTo>
                    <a:pt x="37121" y="177175"/>
                    <a:pt x="125418" y="290237"/>
                    <a:pt x="233050" y="346054"/>
                  </a:cubicBezTo>
                  <a:cubicBezTo>
                    <a:pt x="207810" y="324717"/>
                    <a:pt x="176949" y="298333"/>
                    <a:pt x="142468" y="269187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E22FA90-78CB-2894-4C99-970F745A41C8}"/>
                </a:ext>
              </a:extLst>
            </p:cNvPr>
            <p:cNvSpPr/>
            <p:nvPr/>
          </p:nvSpPr>
          <p:spPr>
            <a:xfrm>
              <a:off x="1636744" y="-2778048"/>
              <a:ext cx="528477" cy="373364"/>
            </a:xfrm>
            <a:custGeom>
              <a:avLst/>
              <a:gdLst>
                <a:gd name="connsiteX0" fmla="*/ 509466 w 528477"/>
                <a:gd name="connsiteY0" fmla="*/ 371485 h 373364"/>
                <a:gd name="connsiteX1" fmla="*/ 286867 w 528477"/>
                <a:gd name="connsiteY1" fmla="*/ 304048 h 373364"/>
                <a:gd name="connsiteX2" fmla="*/ 256291 w 528477"/>
                <a:gd name="connsiteY2" fmla="*/ 287284 h 373364"/>
                <a:gd name="connsiteX3" fmla="*/ 245910 w 528477"/>
                <a:gd name="connsiteY3" fmla="*/ 282903 h 373364"/>
                <a:gd name="connsiteX4" fmla="*/ 196760 w 528477"/>
                <a:gd name="connsiteY4" fmla="*/ 268234 h 373364"/>
                <a:gd name="connsiteX5" fmla="*/ 137324 w 528477"/>
                <a:gd name="connsiteY5" fmla="*/ 258042 h 373364"/>
                <a:gd name="connsiteX6" fmla="*/ 89128 w 528477"/>
                <a:gd name="connsiteY6" fmla="*/ 249565 h 373364"/>
                <a:gd name="connsiteX7" fmla="*/ 62363 w 528477"/>
                <a:gd name="connsiteY7" fmla="*/ 242136 h 373364"/>
                <a:gd name="connsiteX8" fmla="*/ 44742 w 528477"/>
                <a:gd name="connsiteY8" fmla="*/ 233658 h 373364"/>
                <a:gd name="connsiteX9" fmla="*/ 42550 w 528477"/>
                <a:gd name="connsiteY9" fmla="*/ 231944 h 373364"/>
                <a:gd name="connsiteX10" fmla="*/ 37883 w 528477"/>
                <a:gd name="connsiteY10" fmla="*/ 228420 h 373364"/>
                <a:gd name="connsiteX11" fmla="*/ 32645 w 528477"/>
                <a:gd name="connsiteY11" fmla="*/ 221848 h 373364"/>
                <a:gd name="connsiteX12" fmla="*/ 27787 w 528477"/>
                <a:gd name="connsiteY12" fmla="*/ 210703 h 373364"/>
                <a:gd name="connsiteX13" fmla="*/ 26549 w 528477"/>
                <a:gd name="connsiteY13" fmla="*/ 203845 h 373364"/>
                <a:gd name="connsiteX14" fmla="*/ 26549 w 528477"/>
                <a:gd name="connsiteY14" fmla="*/ 199749 h 373364"/>
                <a:gd name="connsiteX15" fmla="*/ 27691 w 528477"/>
                <a:gd name="connsiteY15" fmla="*/ 186510 h 373364"/>
                <a:gd name="connsiteX16" fmla="*/ 27691 w 528477"/>
                <a:gd name="connsiteY16" fmla="*/ 186510 h 373364"/>
                <a:gd name="connsiteX17" fmla="*/ 42170 w 528477"/>
                <a:gd name="connsiteY17" fmla="*/ 111739 h 373364"/>
                <a:gd name="connsiteX18" fmla="*/ 41027 w 528477"/>
                <a:gd name="connsiteY18" fmla="*/ 100880 h 373364"/>
                <a:gd name="connsiteX19" fmla="*/ 36931 w 528477"/>
                <a:gd name="connsiteY19" fmla="*/ 79544 h 373364"/>
                <a:gd name="connsiteX20" fmla="*/ 34550 w 528477"/>
                <a:gd name="connsiteY20" fmla="*/ 70591 h 373364"/>
                <a:gd name="connsiteX21" fmla="*/ 27978 w 528477"/>
                <a:gd name="connsiteY21" fmla="*/ 51541 h 373364"/>
                <a:gd name="connsiteX22" fmla="*/ 24073 w 528477"/>
                <a:gd name="connsiteY22" fmla="*/ 42016 h 373364"/>
                <a:gd name="connsiteX23" fmla="*/ 13023 w 528477"/>
                <a:gd name="connsiteY23" fmla="*/ 21537 h 373364"/>
                <a:gd name="connsiteX24" fmla="*/ 6546 w 528477"/>
                <a:gd name="connsiteY24" fmla="*/ 11059 h 373364"/>
                <a:gd name="connsiteX25" fmla="*/ -693 w 528477"/>
                <a:gd name="connsiteY25" fmla="*/ 582 h 373364"/>
                <a:gd name="connsiteX26" fmla="*/ 43789 w 528477"/>
                <a:gd name="connsiteY26" fmla="*/ 70686 h 373364"/>
                <a:gd name="connsiteX27" fmla="*/ 58553 w 528477"/>
                <a:gd name="connsiteY27" fmla="*/ 136884 h 373364"/>
                <a:gd name="connsiteX28" fmla="*/ 119323 w 528477"/>
                <a:gd name="connsiteY28" fmla="*/ 196701 h 373364"/>
                <a:gd name="connsiteX29" fmla="*/ 300298 w 528477"/>
                <a:gd name="connsiteY29" fmla="*/ 255852 h 373364"/>
                <a:gd name="connsiteX30" fmla="*/ 508038 w 528477"/>
                <a:gd name="connsiteY30" fmla="*/ 313002 h 373364"/>
                <a:gd name="connsiteX31" fmla="*/ 516896 w 528477"/>
                <a:gd name="connsiteY31" fmla="*/ 326241 h 373364"/>
                <a:gd name="connsiteX32" fmla="*/ 523183 w 528477"/>
                <a:gd name="connsiteY32" fmla="*/ 337862 h 373364"/>
                <a:gd name="connsiteX33" fmla="*/ 525278 w 528477"/>
                <a:gd name="connsiteY33" fmla="*/ 343196 h 373364"/>
                <a:gd name="connsiteX34" fmla="*/ 527755 w 528477"/>
                <a:gd name="connsiteY34" fmla="*/ 352721 h 373364"/>
                <a:gd name="connsiteX35" fmla="*/ 509466 w 528477"/>
                <a:gd name="connsiteY35" fmla="*/ 371485 h 37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8477" h="373364">
                  <a:moveTo>
                    <a:pt x="509466" y="371485"/>
                  </a:moveTo>
                  <a:cubicBezTo>
                    <a:pt x="460508" y="379296"/>
                    <a:pt x="388404" y="371485"/>
                    <a:pt x="286867" y="304048"/>
                  </a:cubicBezTo>
                  <a:cubicBezTo>
                    <a:pt x="277151" y="297638"/>
                    <a:pt x="266922" y="292028"/>
                    <a:pt x="256291" y="287284"/>
                  </a:cubicBezTo>
                  <a:cubicBezTo>
                    <a:pt x="252920" y="285627"/>
                    <a:pt x="249453" y="284170"/>
                    <a:pt x="245910" y="282903"/>
                  </a:cubicBezTo>
                  <a:cubicBezTo>
                    <a:pt x="230012" y="276511"/>
                    <a:pt x="213563" y="271606"/>
                    <a:pt x="196760" y="268234"/>
                  </a:cubicBezTo>
                  <a:cubicBezTo>
                    <a:pt x="176758" y="263662"/>
                    <a:pt x="156850" y="260805"/>
                    <a:pt x="137324" y="258042"/>
                  </a:cubicBezTo>
                  <a:cubicBezTo>
                    <a:pt x="120942" y="255471"/>
                    <a:pt x="104844" y="252994"/>
                    <a:pt x="89128" y="249565"/>
                  </a:cubicBezTo>
                  <a:cubicBezTo>
                    <a:pt x="80089" y="247536"/>
                    <a:pt x="71155" y="245060"/>
                    <a:pt x="62363" y="242136"/>
                  </a:cubicBezTo>
                  <a:cubicBezTo>
                    <a:pt x="56124" y="240145"/>
                    <a:pt x="50190" y="237288"/>
                    <a:pt x="44742" y="233658"/>
                  </a:cubicBezTo>
                  <a:cubicBezTo>
                    <a:pt x="43894" y="233249"/>
                    <a:pt x="43151" y="232668"/>
                    <a:pt x="42550" y="231944"/>
                  </a:cubicBezTo>
                  <a:cubicBezTo>
                    <a:pt x="40874" y="230934"/>
                    <a:pt x="39312" y="229753"/>
                    <a:pt x="37883" y="228420"/>
                  </a:cubicBezTo>
                  <a:cubicBezTo>
                    <a:pt x="35769" y="226543"/>
                    <a:pt x="33997" y="224324"/>
                    <a:pt x="32645" y="221848"/>
                  </a:cubicBezTo>
                  <a:cubicBezTo>
                    <a:pt x="30330" y="218476"/>
                    <a:pt x="28682" y="214694"/>
                    <a:pt x="27787" y="210703"/>
                  </a:cubicBezTo>
                  <a:cubicBezTo>
                    <a:pt x="27787" y="208608"/>
                    <a:pt x="26930" y="206226"/>
                    <a:pt x="26549" y="203845"/>
                  </a:cubicBezTo>
                  <a:cubicBezTo>
                    <a:pt x="26168" y="201464"/>
                    <a:pt x="26549" y="201274"/>
                    <a:pt x="26549" y="199749"/>
                  </a:cubicBezTo>
                  <a:cubicBezTo>
                    <a:pt x="26654" y="195320"/>
                    <a:pt x="27035" y="190891"/>
                    <a:pt x="27691" y="186510"/>
                  </a:cubicBezTo>
                  <a:lnTo>
                    <a:pt x="27691" y="186510"/>
                  </a:lnTo>
                  <a:cubicBezTo>
                    <a:pt x="31978" y="162983"/>
                    <a:pt x="43789" y="136599"/>
                    <a:pt x="42170" y="111739"/>
                  </a:cubicBezTo>
                  <a:cubicBezTo>
                    <a:pt x="42170" y="108214"/>
                    <a:pt x="41598" y="104690"/>
                    <a:pt x="41027" y="100880"/>
                  </a:cubicBezTo>
                  <a:cubicBezTo>
                    <a:pt x="40103" y="93689"/>
                    <a:pt x="38741" y="86564"/>
                    <a:pt x="36931" y="79544"/>
                  </a:cubicBezTo>
                  <a:cubicBezTo>
                    <a:pt x="36360" y="76591"/>
                    <a:pt x="35407" y="73639"/>
                    <a:pt x="34550" y="70591"/>
                  </a:cubicBezTo>
                  <a:cubicBezTo>
                    <a:pt x="32712" y="64123"/>
                    <a:pt x="30520" y="57760"/>
                    <a:pt x="27978" y="51541"/>
                  </a:cubicBezTo>
                  <a:lnTo>
                    <a:pt x="24073" y="42016"/>
                  </a:lnTo>
                  <a:cubicBezTo>
                    <a:pt x="20834" y="35348"/>
                    <a:pt x="17310" y="28585"/>
                    <a:pt x="13023" y="21537"/>
                  </a:cubicBezTo>
                  <a:cubicBezTo>
                    <a:pt x="11213" y="18203"/>
                    <a:pt x="8928" y="14774"/>
                    <a:pt x="6546" y="11059"/>
                  </a:cubicBezTo>
                  <a:cubicBezTo>
                    <a:pt x="4165" y="7344"/>
                    <a:pt x="1974" y="4011"/>
                    <a:pt x="-693" y="582"/>
                  </a:cubicBezTo>
                  <a:cubicBezTo>
                    <a:pt x="16462" y="22394"/>
                    <a:pt x="31359" y="45883"/>
                    <a:pt x="43789" y="70686"/>
                  </a:cubicBezTo>
                  <a:cubicBezTo>
                    <a:pt x="54724" y="90965"/>
                    <a:pt x="59838" y="113881"/>
                    <a:pt x="58553" y="136884"/>
                  </a:cubicBezTo>
                  <a:cubicBezTo>
                    <a:pt x="54933" y="166602"/>
                    <a:pt x="79222" y="182605"/>
                    <a:pt x="119323" y="196701"/>
                  </a:cubicBezTo>
                  <a:cubicBezTo>
                    <a:pt x="164852" y="212799"/>
                    <a:pt x="230669" y="226800"/>
                    <a:pt x="300298" y="255852"/>
                  </a:cubicBezTo>
                  <a:cubicBezTo>
                    <a:pt x="402691" y="299191"/>
                    <a:pt x="480700" y="336909"/>
                    <a:pt x="508038" y="313002"/>
                  </a:cubicBezTo>
                  <a:cubicBezTo>
                    <a:pt x="511181" y="317574"/>
                    <a:pt x="514324" y="321955"/>
                    <a:pt x="516896" y="326241"/>
                  </a:cubicBezTo>
                  <a:cubicBezTo>
                    <a:pt x="519468" y="330528"/>
                    <a:pt x="521468" y="334147"/>
                    <a:pt x="523183" y="337862"/>
                  </a:cubicBezTo>
                  <a:lnTo>
                    <a:pt x="525278" y="343196"/>
                  </a:lnTo>
                  <a:cubicBezTo>
                    <a:pt x="526421" y="346282"/>
                    <a:pt x="527278" y="349473"/>
                    <a:pt x="527755" y="352721"/>
                  </a:cubicBezTo>
                  <a:cubicBezTo>
                    <a:pt x="528230" y="362817"/>
                    <a:pt x="523087" y="369390"/>
                    <a:pt x="509466" y="371485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88676A6-3A14-56D5-12B2-34220FC9B0D5}"/>
                </a:ext>
              </a:extLst>
            </p:cNvPr>
            <p:cNvSpPr/>
            <p:nvPr/>
          </p:nvSpPr>
          <p:spPr>
            <a:xfrm>
              <a:off x="1660019" y="-2843866"/>
              <a:ext cx="271619" cy="314801"/>
            </a:xfrm>
            <a:custGeom>
              <a:avLst/>
              <a:gdLst>
                <a:gd name="connsiteX0" fmla="*/ 270927 w 271619"/>
                <a:gd name="connsiteY0" fmla="*/ 151267 h 314801"/>
                <a:gd name="connsiteX1" fmla="*/ 191869 w 271619"/>
                <a:gd name="connsiteY1" fmla="*/ 190891 h 314801"/>
                <a:gd name="connsiteX2" fmla="*/ 96143 w 271619"/>
                <a:gd name="connsiteY2" fmla="*/ 262900 h 314801"/>
                <a:gd name="connsiteX3" fmla="*/ 65853 w 271619"/>
                <a:gd name="connsiteY3" fmla="*/ 315383 h 314801"/>
                <a:gd name="connsiteX4" fmla="*/ 39088 w 271619"/>
                <a:gd name="connsiteY4" fmla="*/ 307954 h 314801"/>
                <a:gd name="connsiteX5" fmla="*/ 21467 w 271619"/>
                <a:gd name="connsiteY5" fmla="*/ 299476 h 314801"/>
                <a:gd name="connsiteX6" fmla="*/ 4512 w 271619"/>
                <a:gd name="connsiteY6" fmla="*/ 252327 h 314801"/>
                <a:gd name="connsiteX7" fmla="*/ 4512 w 271619"/>
                <a:gd name="connsiteY7" fmla="*/ 252327 h 314801"/>
                <a:gd name="connsiteX8" fmla="*/ 14037 w 271619"/>
                <a:gd name="connsiteY8" fmla="*/ 145362 h 314801"/>
                <a:gd name="connsiteX9" fmla="*/ 20896 w 271619"/>
                <a:gd name="connsiteY9" fmla="*/ 137170 h 314801"/>
                <a:gd name="connsiteX10" fmla="*/ 113574 w 271619"/>
                <a:gd name="connsiteY10" fmla="*/ 582 h 314801"/>
                <a:gd name="connsiteX11" fmla="*/ 134719 w 271619"/>
                <a:gd name="connsiteY11" fmla="*/ 23347 h 314801"/>
                <a:gd name="connsiteX12" fmla="*/ 270927 w 271619"/>
                <a:gd name="connsiteY12" fmla="*/ 151267 h 31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1619" h="314801">
                  <a:moveTo>
                    <a:pt x="270927" y="151267"/>
                  </a:moveTo>
                  <a:cubicBezTo>
                    <a:pt x="249896" y="173146"/>
                    <a:pt x="221987" y="187138"/>
                    <a:pt x="191869" y="190891"/>
                  </a:cubicBezTo>
                  <a:cubicBezTo>
                    <a:pt x="151483" y="196892"/>
                    <a:pt x="119098" y="229658"/>
                    <a:pt x="96143" y="262900"/>
                  </a:cubicBezTo>
                  <a:cubicBezTo>
                    <a:pt x="84779" y="279636"/>
                    <a:pt x="74654" y="297171"/>
                    <a:pt x="65853" y="315383"/>
                  </a:cubicBezTo>
                  <a:cubicBezTo>
                    <a:pt x="56814" y="313354"/>
                    <a:pt x="47880" y="310878"/>
                    <a:pt x="39088" y="307954"/>
                  </a:cubicBezTo>
                  <a:cubicBezTo>
                    <a:pt x="32849" y="305963"/>
                    <a:pt x="26915" y="303105"/>
                    <a:pt x="21467" y="299476"/>
                  </a:cubicBezTo>
                  <a:cubicBezTo>
                    <a:pt x="13437" y="284722"/>
                    <a:pt x="7723" y="268815"/>
                    <a:pt x="4512" y="252327"/>
                  </a:cubicBezTo>
                  <a:lnTo>
                    <a:pt x="4512" y="252327"/>
                  </a:lnTo>
                  <a:cubicBezTo>
                    <a:pt x="-5680" y="206893"/>
                    <a:pt x="-60" y="160792"/>
                    <a:pt x="14037" y="145362"/>
                  </a:cubicBezTo>
                  <a:cubicBezTo>
                    <a:pt x="16038" y="143457"/>
                    <a:pt x="17943" y="140694"/>
                    <a:pt x="20896" y="137170"/>
                  </a:cubicBezTo>
                  <a:cubicBezTo>
                    <a:pt x="41469" y="110405"/>
                    <a:pt x="85570" y="43635"/>
                    <a:pt x="113574" y="582"/>
                  </a:cubicBezTo>
                  <a:cubicBezTo>
                    <a:pt x="120717" y="9059"/>
                    <a:pt x="127956" y="16679"/>
                    <a:pt x="134719" y="23347"/>
                  </a:cubicBezTo>
                  <a:cubicBezTo>
                    <a:pt x="180725" y="68019"/>
                    <a:pt x="226445" y="109357"/>
                    <a:pt x="270927" y="151267"/>
                  </a:cubicBezTo>
                  <a:close/>
                </a:path>
              </a:pathLst>
            </a:custGeom>
            <a:solidFill>
              <a:srgbClr val="E2794A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986616A-9477-9AB5-02D1-9F838471F084}"/>
                </a:ext>
              </a:extLst>
            </p:cNvPr>
            <p:cNvSpPr/>
            <p:nvPr/>
          </p:nvSpPr>
          <p:spPr>
            <a:xfrm>
              <a:off x="-1004676" y="-3721435"/>
              <a:ext cx="893720" cy="1171972"/>
            </a:xfrm>
            <a:custGeom>
              <a:avLst/>
              <a:gdLst>
                <a:gd name="connsiteX0" fmla="*/ 564659 w 893720"/>
                <a:gd name="connsiteY0" fmla="*/ 692890 h 1171972"/>
                <a:gd name="connsiteX1" fmla="*/ 429214 w 893720"/>
                <a:gd name="connsiteY1" fmla="*/ 760326 h 1171972"/>
                <a:gd name="connsiteX2" fmla="*/ 315581 w 893720"/>
                <a:gd name="connsiteY2" fmla="*/ 1084176 h 1171972"/>
                <a:gd name="connsiteX3" fmla="*/ 33640 w 893720"/>
                <a:gd name="connsiteY3" fmla="*/ 368658 h 1171972"/>
                <a:gd name="connsiteX4" fmla="*/ 131557 w 893720"/>
                <a:gd name="connsiteY4" fmla="*/ 48618 h 1171972"/>
                <a:gd name="connsiteX5" fmla="*/ 471219 w 893720"/>
                <a:gd name="connsiteY5" fmla="*/ 298459 h 1171972"/>
                <a:gd name="connsiteX6" fmla="*/ 701629 w 893720"/>
                <a:gd name="connsiteY6" fmla="*/ 357228 h 1171972"/>
                <a:gd name="connsiteX7" fmla="*/ 762303 w 893720"/>
                <a:gd name="connsiteY7" fmla="*/ 363705 h 1171972"/>
                <a:gd name="connsiteX8" fmla="*/ 564659 w 893720"/>
                <a:gd name="connsiteY8" fmla="*/ 692890 h 117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720" h="1171972">
                  <a:moveTo>
                    <a:pt x="564659" y="692890"/>
                  </a:moveTo>
                  <a:cubicBezTo>
                    <a:pt x="488269" y="733085"/>
                    <a:pt x="429214" y="760326"/>
                    <a:pt x="429214" y="760326"/>
                  </a:cubicBezTo>
                  <a:cubicBezTo>
                    <a:pt x="429214" y="760326"/>
                    <a:pt x="577613" y="1402026"/>
                    <a:pt x="315581" y="1084176"/>
                  </a:cubicBezTo>
                  <a:cubicBezTo>
                    <a:pt x="211568" y="957875"/>
                    <a:pt x="91457" y="630786"/>
                    <a:pt x="33640" y="368658"/>
                  </a:cubicBezTo>
                  <a:cubicBezTo>
                    <a:pt x="-24557" y="103577"/>
                    <a:pt x="-19128" y="-94733"/>
                    <a:pt x="131557" y="48618"/>
                  </a:cubicBezTo>
                  <a:cubicBezTo>
                    <a:pt x="273194" y="183302"/>
                    <a:pt x="380350" y="256740"/>
                    <a:pt x="471219" y="298459"/>
                  </a:cubicBezTo>
                  <a:cubicBezTo>
                    <a:pt x="557611" y="338178"/>
                    <a:pt x="629239" y="349323"/>
                    <a:pt x="701629" y="357228"/>
                  </a:cubicBezTo>
                  <a:cubicBezTo>
                    <a:pt x="721727" y="359419"/>
                    <a:pt x="741824" y="361419"/>
                    <a:pt x="762303" y="363705"/>
                  </a:cubicBezTo>
                  <a:cubicBezTo>
                    <a:pt x="1071104" y="398376"/>
                    <a:pt x="761541" y="588876"/>
                    <a:pt x="564659" y="692890"/>
                  </a:cubicBezTo>
                  <a:close/>
                </a:path>
              </a:pathLst>
            </a:custGeom>
            <a:solidFill>
              <a:srgbClr val="F4A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DAEC441-8924-59DC-D3F7-EDAAB8D51FE1}"/>
                </a:ext>
              </a:extLst>
            </p:cNvPr>
            <p:cNvSpPr/>
            <p:nvPr/>
          </p:nvSpPr>
          <p:spPr>
            <a:xfrm>
              <a:off x="-970343" y="-3423557"/>
              <a:ext cx="667798" cy="874095"/>
            </a:xfrm>
            <a:custGeom>
              <a:avLst/>
              <a:gdLst>
                <a:gd name="connsiteX0" fmla="*/ 667105 w 667798"/>
                <a:gd name="connsiteY0" fmla="*/ 59160 h 874095"/>
                <a:gd name="connsiteX1" fmla="*/ 588714 w 667798"/>
                <a:gd name="connsiteY1" fmla="*/ 272901 h 874095"/>
                <a:gd name="connsiteX2" fmla="*/ 530326 w 667798"/>
                <a:gd name="connsiteY2" fmla="*/ 395012 h 874095"/>
                <a:gd name="connsiteX3" fmla="*/ 394881 w 667798"/>
                <a:gd name="connsiteY3" fmla="*/ 462449 h 874095"/>
                <a:gd name="connsiteX4" fmla="*/ 281248 w 667798"/>
                <a:gd name="connsiteY4" fmla="*/ 786299 h 874095"/>
                <a:gd name="connsiteX5" fmla="*/ -693 w 667798"/>
                <a:gd name="connsiteY5" fmla="*/ 70781 h 874095"/>
                <a:gd name="connsiteX6" fmla="*/ 183902 w 667798"/>
                <a:gd name="connsiteY6" fmla="*/ 340053 h 874095"/>
                <a:gd name="connsiteX7" fmla="*/ 402405 w 667798"/>
                <a:gd name="connsiteY7" fmla="*/ 80496 h 874095"/>
                <a:gd name="connsiteX8" fmla="*/ 436886 w 667798"/>
                <a:gd name="connsiteY8" fmla="*/ 582 h 874095"/>
                <a:gd name="connsiteX9" fmla="*/ 667105 w 667798"/>
                <a:gd name="connsiteY9" fmla="*/ 59160 h 8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7798" h="874095">
                  <a:moveTo>
                    <a:pt x="667105" y="59160"/>
                  </a:moveTo>
                  <a:cubicBezTo>
                    <a:pt x="647103" y="132503"/>
                    <a:pt x="620871" y="204017"/>
                    <a:pt x="588714" y="272901"/>
                  </a:cubicBezTo>
                  <a:cubicBezTo>
                    <a:pt x="547471" y="358626"/>
                    <a:pt x="541089" y="347292"/>
                    <a:pt x="530326" y="395012"/>
                  </a:cubicBezTo>
                  <a:cubicBezTo>
                    <a:pt x="453936" y="435208"/>
                    <a:pt x="394881" y="462449"/>
                    <a:pt x="394881" y="462449"/>
                  </a:cubicBezTo>
                  <a:cubicBezTo>
                    <a:pt x="394881" y="462449"/>
                    <a:pt x="543280" y="1104148"/>
                    <a:pt x="281248" y="786299"/>
                  </a:cubicBezTo>
                  <a:cubicBezTo>
                    <a:pt x="177235" y="659997"/>
                    <a:pt x="57124" y="332909"/>
                    <a:pt x="-693" y="70781"/>
                  </a:cubicBezTo>
                  <a:cubicBezTo>
                    <a:pt x="64458" y="218704"/>
                    <a:pt x="148183" y="382344"/>
                    <a:pt x="183902" y="340053"/>
                  </a:cubicBezTo>
                  <a:cubicBezTo>
                    <a:pt x="246291" y="266043"/>
                    <a:pt x="367353" y="128502"/>
                    <a:pt x="402405" y="80496"/>
                  </a:cubicBezTo>
                  <a:cubicBezTo>
                    <a:pt x="419169" y="56455"/>
                    <a:pt x="430904" y="29271"/>
                    <a:pt x="436886" y="582"/>
                  </a:cubicBezTo>
                  <a:cubicBezTo>
                    <a:pt x="523087" y="40110"/>
                    <a:pt x="594906" y="51254"/>
                    <a:pt x="667105" y="59160"/>
                  </a:cubicBezTo>
                  <a:close/>
                </a:path>
              </a:pathLst>
            </a:custGeom>
            <a:solidFill>
              <a:srgbClr val="F3AE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3808CAD-280D-81F3-D889-474453C740B9}"/>
                </a:ext>
              </a:extLst>
            </p:cNvPr>
            <p:cNvSpPr/>
            <p:nvPr/>
          </p:nvSpPr>
          <p:spPr>
            <a:xfrm>
              <a:off x="1089056" y="-4495262"/>
              <a:ext cx="1083151" cy="1872567"/>
            </a:xfrm>
            <a:custGeom>
              <a:avLst/>
              <a:gdLst>
                <a:gd name="connsiteX0" fmla="*/ 1040580 w 1083151"/>
                <a:gd name="connsiteY0" fmla="*/ 541840 h 1872567"/>
                <a:gd name="connsiteX1" fmla="*/ 903230 w 1083151"/>
                <a:gd name="connsiteY1" fmla="*/ 607372 h 1872567"/>
                <a:gd name="connsiteX2" fmla="*/ 898848 w 1083151"/>
                <a:gd name="connsiteY2" fmla="*/ 606895 h 1872567"/>
                <a:gd name="connsiteX3" fmla="*/ 764736 w 1083151"/>
                <a:gd name="connsiteY3" fmla="*/ 670427 h 1872567"/>
                <a:gd name="connsiteX4" fmla="*/ 687393 w 1083151"/>
                <a:gd name="connsiteY4" fmla="*/ 1190968 h 1872567"/>
                <a:gd name="connsiteX5" fmla="*/ 752735 w 1083151"/>
                <a:gd name="connsiteY5" fmla="*/ 1421854 h 1872567"/>
                <a:gd name="connsiteX6" fmla="*/ 752735 w 1083151"/>
                <a:gd name="connsiteY6" fmla="*/ 1421854 h 1872567"/>
                <a:gd name="connsiteX7" fmla="*/ 629862 w 1083151"/>
                <a:gd name="connsiteY7" fmla="*/ 1873149 h 1872567"/>
                <a:gd name="connsiteX8" fmla="*/ 600240 w 1083151"/>
                <a:gd name="connsiteY8" fmla="*/ 1858290 h 1872567"/>
                <a:gd name="connsiteX9" fmla="*/ -693 w 1083151"/>
                <a:gd name="connsiteY9" fmla="*/ 1259072 h 1872567"/>
                <a:gd name="connsiteX10" fmla="*/ 237432 w 1083151"/>
                <a:gd name="connsiteY10" fmla="*/ 631375 h 1872567"/>
                <a:gd name="connsiteX11" fmla="*/ 570331 w 1083151"/>
                <a:gd name="connsiteY11" fmla="*/ 724 h 1872567"/>
                <a:gd name="connsiteX12" fmla="*/ 1071537 w 1083151"/>
                <a:gd name="connsiteY12" fmla="*/ 371247 h 1872567"/>
                <a:gd name="connsiteX13" fmla="*/ 1040580 w 1083151"/>
                <a:gd name="connsiteY13" fmla="*/ 541840 h 187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3151" h="1872567">
                  <a:moveTo>
                    <a:pt x="1040580" y="541840"/>
                  </a:moveTo>
                  <a:cubicBezTo>
                    <a:pt x="1007814" y="585369"/>
                    <a:pt x="958665" y="615277"/>
                    <a:pt x="903230" y="607372"/>
                  </a:cubicBezTo>
                  <a:cubicBezTo>
                    <a:pt x="901801" y="607114"/>
                    <a:pt x="900277" y="606962"/>
                    <a:pt x="898848" y="606895"/>
                  </a:cubicBezTo>
                  <a:cubicBezTo>
                    <a:pt x="855605" y="602704"/>
                    <a:pt x="807218" y="625945"/>
                    <a:pt x="764736" y="670427"/>
                  </a:cubicBezTo>
                  <a:cubicBezTo>
                    <a:pt x="672058" y="767201"/>
                    <a:pt x="607574" y="963702"/>
                    <a:pt x="687393" y="1190968"/>
                  </a:cubicBezTo>
                  <a:cubicBezTo>
                    <a:pt x="714492" y="1266321"/>
                    <a:pt x="736323" y="1343473"/>
                    <a:pt x="752735" y="1421854"/>
                  </a:cubicBezTo>
                  <a:cubicBezTo>
                    <a:pt x="752735" y="1421854"/>
                    <a:pt x="752735" y="1421854"/>
                    <a:pt x="752735" y="1421854"/>
                  </a:cubicBezTo>
                  <a:cubicBezTo>
                    <a:pt x="835317" y="1832287"/>
                    <a:pt x="629862" y="1873149"/>
                    <a:pt x="629862" y="1873149"/>
                  </a:cubicBezTo>
                  <a:lnTo>
                    <a:pt x="600240" y="1858290"/>
                  </a:lnTo>
                  <a:lnTo>
                    <a:pt x="-693" y="1259072"/>
                  </a:lnTo>
                  <a:cubicBezTo>
                    <a:pt x="192760" y="1078097"/>
                    <a:pt x="293725" y="1055142"/>
                    <a:pt x="237432" y="631375"/>
                  </a:cubicBezTo>
                  <a:cubicBezTo>
                    <a:pt x="191617" y="284284"/>
                    <a:pt x="264960" y="-6800"/>
                    <a:pt x="570331" y="724"/>
                  </a:cubicBezTo>
                  <a:cubicBezTo>
                    <a:pt x="959237" y="10249"/>
                    <a:pt x="1054201" y="334099"/>
                    <a:pt x="1071537" y="371247"/>
                  </a:cubicBezTo>
                  <a:cubicBezTo>
                    <a:pt x="1095063" y="420967"/>
                    <a:pt x="1078680" y="490785"/>
                    <a:pt x="1040580" y="541840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74E7DA0-6ACD-8854-DAD3-0FA37332E078}"/>
                </a:ext>
              </a:extLst>
            </p:cNvPr>
            <p:cNvSpPr/>
            <p:nvPr/>
          </p:nvSpPr>
          <p:spPr>
            <a:xfrm>
              <a:off x="-729360" y="-3476844"/>
              <a:ext cx="2450602" cy="1427363"/>
            </a:xfrm>
            <a:custGeom>
              <a:avLst/>
              <a:gdLst>
                <a:gd name="connsiteX0" fmla="*/ 2441231 w 2450602"/>
                <a:gd name="connsiteY0" fmla="*/ 702330 h 1427363"/>
                <a:gd name="connsiteX1" fmla="*/ 2441231 w 2450602"/>
                <a:gd name="connsiteY1" fmla="*/ 702330 h 1427363"/>
                <a:gd name="connsiteX2" fmla="*/ 2409989 w 2450602"/>
                <a:gd name="connsiteY2" fmla="*/ 589078 h 1427363"/>
                <a:gd name="connsiteX3" fmla="*/ 2409989 w 2450602"/>
                <a:gd name="connsiteY3" fmla="*/ 589078 h 1427363"/>
                <a:gd name="connsiteX4" fmla="*/ 2405894 w 2450602"/>
                <a:gd name="connsiteY4" fmla="*/ 578887 h 1427363"/>
                <a:gd name="connsiteX5" fmla="*/ 2346172 w 2450602"/>
                <a:gd name="connsiteY5" fmla="*/ 462015 h 1427363"/>
                <a:gd name="connsiteX6" fmla="*/ 2317025 w 2450602"/>
                <a:gd name="connsiteY6" fmla="*/ 421153 h 1427363"/>
                <a:gd name="connsiteX7" fmla="*/ 2311024 w 2450602"/>
                <a:gd name="connsiteY7" fmla="*/ 413056 h 1427363"/>
                <a:gd name="connsiteX8" fmla="*/ 2209964 w 2450602"/>
                <a:gd name="connsiteY8" fmla="*/ 312568 h 1427363"/>
                <a:gd name="connsiteX9" fmla="*/ 2068423 w 2450602"/>
                <a:gd name="connsiteY9" fmla="*/ 225223 h 1427363"/>
                <a:gd name="connsiteX10" fmla="*/ 2068423 w 2450602"/>
                <a:gd name="connsiteY10" fmla="*/ 225223 h 1427363"/>
                <a:gd name="connsiteX11" fmla="*/ 1907927 w 2450602"/>
                <a:gd name="connsiteY11" fmla="*/ 160453 h 1427363"/>
                <a:gd name="connsiteX12" fmla="*/ 1869065 w 2450602"/>
                <a:gd name="connsiteY12" fmla="*/ 147595 h 1427363"/>
                <a:gd name="connsiteX13" fmla="*/ 1867446 w 2450602"/>
                <a:gd name="connsiteY13" fmla="*/ 146547 h 1427363"/>
                <a:gd name="connsiteX14" fmla="*/ 1789626 w 2450602"/>
                <a:gd name="connsiteY14" fmla="*/ 122829 h 1427363"/>
                <a:gd name="connsiteX15" fmla="*/ 1766385 w 2450602"/>
                <a:gd name="connsiteY15" fmla="*/ 115876 h 1427363"/>
                <a:gd name="connsiteX16" fmla="*/ 1696662 w 2450602"/>
                <a:gd name="connsiteY16" fmla="*/ 96350 h 1427363"/>
                <a:gd name="connsiteX17" fmla="*/ 1696090 w 2450602"/>
                <a:gd name="connsiteY17" fmla="*/ 96350 h 1427363"/>
                <a:gd name="connsiteX18" fmla="*/ 1691518 w 2450602"/>
                <a:gd name="connsiteY18" fmla="*/ 95112 h 1427363"/>
                <a:gd name="connsiteX19" fmla="*/ 1665039 w 2450602"/>
                <a:gd name="connsiteY19" fmla="*/ 88444 h 1427363"/>
                <a:gd name="connsiteX20" fmla="*/ 900467 w 2450602"/>
                <a:gd name="connsiteY20" fmla="*/ 1386 h 1427363"/>
                <a:gd name="connsiteX21" fmla="*/ 799312 w 2450602"/>
                <a:gd name="connsiteY21" fmla="*/ 6244 h 1427363"/>
                <a:gd name="connsiteX22" fmla="*/ 791692 w 2450602"/>
                <a:gd name="connsiteY22" fmla="*/ 6720 h 1427363"/>
                <a:gd name="connsiteX23" fmla="*/ 777404 w 2450602"/>
                <a:gd name="connsiteY23" fmla="*/ 7577 h 1427363"/>
                <a:gd name="connsiteX24" fmla="*/ 744257 w 2450602"/>
                <a:gd name="connsiteY24" fmla="*/ 10339 h 1427363"/>
                <a:gd name="connsiteX25" fmla="*/ 720445 w 2450602"/>
                <a:gd name="connsiteY25" fmla="*/ 12435 h 1427363"/>
                <a:gd name="connsiteX26" fmla="*/ 696727 w 2450602"/>
                <a:gd name="connsiteY26" fmla="*/ 14721 h 1427363"/>
                <a:gd name="connsiteX27" fmla="*/ 687202 w 2450602"/>
                <a:gd name="connsiteY27" fmla="*/ 15769 h 1427363"/>
                <a:gd name="connsiteX28" fmla="*/ 601477 w 2450602"/>
                <a:gd name="connsiteY28" fmla="*/ 26532 h 1427363"/>
                <a:gd name="connsiteX29" fmla="*/ 586142 w 2450602"/>
                <a:gd name="connsiteY29" fmla="*/ 28818 h 1427363"/>
                <a:gd name="connsiteX30" fmla="*/ 570807 w 2450602"/>
                <a:gd name="connsiteY30" fmla="*/ 31294 h 1427363"/>
                <a:gd name="connsiteX31" fmla="*/ 555471 w 2450602"/>
                <a:gd name="connsiteY31" fmla="*/ 33771 h 1427363"/>
                <a:gd name="connsiteX32" fmla="*/ 532421 w 2450602"/>
                <a:gd name="connsiteY32" fmla="*/ 37962 h 1427363"/>
                <a:gd name="connsiteX33" fmla="*/ 519372 w 2450602"/>
                <a:gd name="connsiteY33" fmla="*/ 40343 h 1427363"/>
                <a:gd name="connsiteX34" fmla="*/ 500322 w 2450602"/>
                <a:gd name="connsiteY34" fmla="*/ 44248 h 1427363"/>
                <a:gd name="connsiteX35" fmla="*/ 485749 w 2450602"/>
                <a:gd name="connsiteY35" fmla="*/ 47391 h 1427363"/>
                <a:gd name="connsiteX36" fmla="*/ 462889 w 2450602"/>
                <a:gd name="connsiteY36" fmla="*/ 52821 h 1427363"/>
                <a:gd name="connsiteX37" fmla="*/ 445934 w 2450602"/>
                <a:gd name="connsiteY37" fmla="*/ 57202 h 1427363"/>
                <a:gd name="connsiteX38" fmla="*/ 432218 w 2450602"/>
                <a:gd name="connsiteY38" fmla="*/ 61012 h 1427363"/>
                <a:gd name="connsiteX39" fmla="*/ 402024 w 2450602"/>
                <a:gd name="connsiteY39" fmla="*/ 70537 h 1427363"/>
                <a:gd name="connsiteX40" fmla="*/ 389737 w 2450602"/>
                <a:gd name="connsiteY40" fmla="*/ 74728 h 1427363"/>
                <a:gd name="connsiteX41" fmla="*/ 354304 w 2450602"/>
                <a:gd name="connsiteY41" fmla="*/ 87492 h 1427363"/>
                <a:gd name="connsiteX42" fmla="*/ 346208 w 2450602"/>
                <a:gd name="connsiteY42" fmla="*/ 90921 h 1427363"/>
                <a:gd name="connsiteX43" fmla="*/ 337445 w 2450602"/>
                <a:gd name="connsiteY43" fmla="*/ 94826 h 1427363"/>
                <a:gd name="connsiteX44" fmla="*/ 328967 w 2450602"/>
                <a:gd name="connsiteY44" fmla="*/ 98731 h 1427363"/>
                <a:gd name="connsiteX45" fmla="*/ 328110 w 2450602"/>
                <a:gd name="connsiteY45" fmla="*/ 98731 h 1427363"/>
                <a:gd name="connsiteX46" fmla="*/ 306869 w 2450602"/>
                <a:gd name="connsiteY46" fmla="*/ 108256 h 1427363"/>
                <a:gd name="connsiteX47" fmla="*/ 276675 w 2450602"/>
                <a:gd name="connsiteY47" fmla="*/ 124068 h 1427363"/>
                <a:gd name="connsiteX48" fmla="*/ 271531 w 2450602"/>
                <a:gd name="connsiteY48" fmla="*/ 127116 h 1427363"/>
                <a:gd name="connsiteX49" fmla="*/ 245719 w 2450602"/>
                <a:gd name="connsiteY49" fmla="*/ 143022 h 1427363"/>
                <a:gd name="connsiteX50" fmla="*/ 244481 w 2450602"/>
                <a:gd name="connsiteY50" fmla="*/ 143785 h 1427363"/>
                <a:gd name="connsiteX51" fmla="*/ 241052 w 2450602"/>
                <a:gd name="connsiteY51" fmla="*/ 146070 h 1427363"/>
                <a:gd name="connsiteX52" fmla="*/ 226002 w 2450602"/>
                <a:gd name="connsiteY52" fmla="*/ 156167 h 1427363"/>
                <a:gd name="connsiteX53" fmla="*/ 205142 w 2450602"/>
                <a:gd name="connsiteY53" fmla="*/ 171597 h 1427363"/>
                <a:gd name="connsiteX54" fmla="*/ 180091 w 2450602"/>
                <a:gd name="connsiteY54" fmla="*/ 192838 h 1427363"/>
                <a:gd name="connsiteX55" fmla="*/ 144563 w 2450602"/>
                <a:gd name="connsiteY55" fmla="*/ 227700 h 1427363"/>
                <a:gd name="connsiteX56" fmla="*/ 144563 w 2450602"/>
                <a:gd name="connsiteY56" fmla="*/ 227700 h 1427363"/>
                <a:gd name="connsiteX57" fmla="*/ 124561 w 2450602"/>
                <a:gd name="connsiteY57" fmla="*/ 251607 h 1427363"/>
                <a:gd name="connsiteX58" fmla="*/ 122655 w 2450602"/>
                <a:gd name="connsiteY58" fmla="*/ 253512 h 1427363"/>
                <a:gd name="connsiteX59" fmla="*/ 112178 w 2450602"/>
                <a:gd name="connsiteY59" fmla="*/ 267419 h 1427363"/>
                <a:gd name="connsiteX60" fmla="*/ 101891 w 2450602"/>
                <a:gd name="connsiteY60" fmla="*/ 281706 h 1427363"/>
                <a:gd name="connsiteX61" fmla="*/ 92366 w 2450602"/>
                <a:gd name="connsiteY61" fmla="*/ 296375 h 1427363"/>
                <a:gd name="connsiteX62" fmla="*/ 91699 w 2450602"/>
                <a:gd name="connsiteY62" fmla="*/ 296851 h 1427363"/>
                <a:gd name="connsiteX63" fmla="*/ 85699 w 2450602"/>
                <a:gd name="connsiteY63" fmla="*/ 306376 h 1427363"/>
                <a:gd name="connsiteX64" fmla="*/ 79508 w 2450602"/>
                <a:gd name="connsiteY64" fmla="*/ 316949 h 1427363"/>
                <a:gd name="connsiteX65" fmla="*/ 75793 w 2450602"/>
                <a:gd name="connsiteY65" fmla="*/ 323331 h 1427363"/>
                <a:gd name="connsiteX66" fmla="*/ 69220 w 2450602"/>
                <a:gd name="connsiteY66" fmla="*/ 336189 h 1427363"/>
                <a:gd name="connsiteX67" fmla="*/ 65696 w 2450602"/>
                <a:gd name="connsiteY67" fmla="*/ 342571 h 1427363"/>
                <a:gd name="connsiteX68" fmla="*/ 55504 w 2450602"/>
                <a:gd name="connsiteY68" fmla="*/ 363240 h 1427363"/>
                <a:gd name="connsiteX69" fmla="*/ 47599 w 2450602"/>
                <a:gd name="connsiteY69" fmla="*/ 381528 h 1427363"/>
                <a:gd name="connsiteX70" fmla="*/ 40265 w 2450602"/>
                <a:gd name="connsiteY70" fmla="*/ 400102 h 1427363"/>
                <a:gd name="connsiteX71" fmla="*/ 35693 w 2450602"/>
                <a:gd name="connsiteY71" fmla="*/ 412485 h 1427363"/>
                <a:gd name="connsiteX72" fmla="*/ 32168 w 2450602"/>
                <a:gd name="connsiteY72" fmla="*/ 422677 h 1427363"/>
                <a:gd name="connsiteX73" fmla="*/ 25024 w 2450602"/>
                <a:gd name="connsiteY73" fmla="*/ 445441 h 1427363"/>
                <a:gd name="connsiteX74" fmla="*/ 22548 w 2450602"/>
                <a:gd name="connsiteY74" fmla="*/ 453919 h 1427363"/>
                <a:gd name="connsiteX75" fmla="*/ 17500 w 2450602"/>
                <a:gd name="connsiteY75" fmla="*/ 472397 h 1427363"/>
                <a:gd name="connsiteX76" fmla="*/ 16261 w 2450602"/>
                <a:gd name="connsiteY76" fmla="*/ 476683 h 1427363"/>
                <a:gd name="connsiteX77" fmla="*/ 16261 w 2450602"/>
                <a:gd name="connsiteY77" fmla="*/ 477255 h 1427363"/>
                <a:gd name="connsiteX78" fmla="*/ 13309 w 2450602"/>
                <a:gd name="connsiteY78" fmla="*/ 490971 h 1427363"/>
                <a:gd name="connsiteX79" fmla="*/ 13309 w 2450602"/>
                <a:gd name="connsiteY79" fmla="*/ 493257 h 1427363"/>
                <a:gd name="connsiteX80" fmla="*/ 10927 w 2450602"/>
                <a:gd name="connsiteY80" fmla="*/ 504972 h 1427363"/>
                <a:gd name="connsiteX81" fmla="*/ 6165 w 2450602"/>
                <a:gd name="connsiteY81" fmla="*/ 533547 h 1427363"/>
                <a:gd name="connsiteX82" fmla="*/ 4450 w 2450602"/>
                <a:gd name="connsiteY82" fmla="*/ 547645 h 1427363"/>
                <a:gd name="connsiteX83" fmla="*/ 2641 w 2450602"/>
                <a:gd name="connsiteY83" fmla="*/ 561741 h 1427363"/>
                <a:gd name="connsiteX84" fmla="*/ -121 w 2450602"/>
                <a:gd name="connsiteY84" fmla="*/ 594984 h 1427363"/>
                <a:gd name="connsiteX85" fmla="*/ -693 w 2450602"/>
                <a:gd name="connsiteY85" fmla="*/ 607747 h 1427363"/>
                <a:gd name="connsiteX86" fmla="*/ -693 w 2450602"/>
                <a:gd name="connsiteY86" fmla="*/ 617272 h 1427363"/>
                <a:gd name="connsiteX87" fmla="*/ 259 w 2450602"/>
                <a:gd name="connsiteY87" fmla="*/ 661945 h 1427363"/>
                <a:gd name="connsiteX88" fmla="*/ 1784 w 2450602"/>
                <a:gd name="connsiteY88" fmla="*/ 680995 h 1427363"/>
                <a:gd name="connsiteX89" fmla="*/ 2355 w 2450602"/>
                <a:gd name="connsiteY89" fmla="*/ 688329 h 1427363"/>
                <a:gd name="connsiteX90" fmla="*/ 4641 w 2450602"/>
                <a:gd name="connsiteY90" fmla="*/ 705664 h 1427363"/>
                <a:gd name="connsiteX91" fmla="*/ 5974 w 2450602"/>
                <a:gd name="connsiteY91" fmla="*/ 715189 h 1427363"/>
                <a:gd name="connsiteX92" fmla="*/ 8070 w 2450602"/>
                <a:gd name="connsiteY92" fmla="*/ 728143 h 1427363"/>
                <a:gd name="connsiteX93" fmla="*/ 10927 w 2450602"/>
                <a:gd name="connsiteY93" fmla="*/ 742716 h 1427363"/>
                <a:gd name="connsiteX94" fmla="*/ 13404 w 2450602"/>
                <a:gd name="connsiteY94" fmla="*/ 754242 h 1427363"/>
                <a:gd name="connsiteX95" fmla="*/ 13404 w 2450602"/>
                <a:gd name="connsiteY95" fmla="*/ 756623 h 1427363"/>
                <a:gd name="connsiteX96" fmla="*/ 15785 w 2450602"/>
                <a:gd name="connsiteY96" fmla="*/ 766720 h 1427363"/>
                <a:gd name="connsiteX97" fmla="*/ 15785 w 2450602"/>
                <a:gd name="connsiteY97" fmla="*/ 766720 h 1427363"/>
                <a:gd name="connsiteX98" fmla="*/ 20929 w 2450602"/>
                <a:gd name="connsiteY98" fmla="*/ 785198 h 1427363"/>
                <a:gd name="connsiteX99" fmla="*/ 26644 w 2450602"/>
                <a:gd name="connsiteY99" fmla="*/ 803772 h 1427363"/>
                <a:gd name="connsiteX100" fmla="*/ 32645 w 2450602"/>
                <a:gd name="connsiteY100" fmla="*/ 821679 h 1427363"/>
                <a:gd name="connsiteX101" fmla="*/ 32645 w 2450602"/>
                <a:gd name="connsiteY101" fmla="*/ 821679 h 1427363"/>
                <a:gd name="connsiteX102" fmla="*/ 39026 w 2450602"/>
                <a:gd name="connsiteY102" fmla="*/ 839395 h 1427363"/>
                <a:gd name="connsiteX103" fmla="*/ 39026 w 2450602"/>
                <a:gd name="connsiteY103" fmla="*/ 839395 h 1427363"/>
                <a:gd name="connsiteX104" fmla="*/ 39026 w 2450602"/>
                <a:gd name="connsiteY104" fmla="*/ 839395 h 1427363"/>
                <a:gd name="connsiteX105" fmla="*/ 39026 w 2450602"/>
                <a:gd name="connsiteY105" fmla="*/ 839395 h 1427363"/>
                <a:gd name="connsiteX106" fmla="*/ 53695 w 2450602"/>
                <a:gd name="connsiteY106" fmla="*/ 872352 h 1427363"/>
                <a:gd name="connsiteX107" fmla="*/ 56933 w 2450602"/>
                <a:gd name="connsiteY107" fmla="*/ 879019 h 1427363"/>
                <a:gd name="connsiteX108" fmla="*/ 63886 w 2450602"/>
                <a:gd name="connsiteY108" fmla="*/ 893021 h 1427363"/>
                <a:gd name="connsiteX109" fmla="*/ 66363 w 2450602"/>
                <a:gd name="connsiteY109" fmla="*/ 897879 h 1427363"/>
                <a:gd name="connsiteX110" fmla="*/ 74745 w 2450602"/>
                <a:gd name="connsiteY110" fmla="*/ 912833 h 1427363"/>
                <a:gd name="connsiteX111" fmla="*/ 76745 w 2450602"/>
                <a:gd name="connsiteY111" fmla="*/ 916738 h 1427363"/>
                <a:gd name="connsiteX112" fmla="*/ 84937 w 2450602"/>
                <a:gd name="connsiteY112" fmla="*/ 930264 h 1427363"/>
                <a:gd name="connsiteX113" fmla="*/ 87509 w 2450602"/>
                <a:gd name="connsiteY113" fmla="*/ 934550 h 1427363"/>
                <a:gd name="connsiteX114" fmla="*/ 89795 w 2450602"/>
                <a:gd name="connsiteY114" fmla="*/ 938551 h 1427363"/>
                <a:gd name="connsiteX115" fmla="*/ 97510 w 2450602"/>
                <a:gd name="connsiteY115" fmla="*/ 950266 h 1427363"/>
                <a:gd name="connsiteX116" fmla="*/ 110178 w 2450602"/>
                <a:gd name="connsiteY116" fmla="*/ 969316 h 1427363"/>
                <a:gd name="connsiteX117" fmla="*/ 114655 w 2450602"/>
                <a:gd name="connsiteY117" fmla="*/ 975222 h 1427363"/>
                <a:gd name="connsiteX118" fmla="*/ 120941 w 2450602"/>
                <a:gd name="connsiteY118" fmla="*/ 983889 h 1427363"/>
                <a:gd name="connsiteX119" fmla="*/ 124084 w 2450602"/>
                <a:gd name="connsiteY119" fmla="*/ 987890 h 1427363"/>
                <a:gd name="connsiteX120" fmla="*/ 126466 w 2450602"/>
                <a:gd name="connsiteY120" fmla="*/ 991033 h 1427363"/>
                <a:gd name="connsiteX121" fmla="*/ 132180 w 2450602"/>
                <a:gd name="connsiteY121" fmla="*/ 998177 h 1427363"/>
                <a:gd name="connsiteX122" fmla="*/ 133229 w 2450602"/>
                <a:gd name="connsiteY122" fmla="*/ 999796 h 1427363"/>
                <a:gd name="connsiteX123" fmla="*/ 135610 w 2450602"/>
                <a:gd name="connsiteY123" fmla="*/ 1002558 h 1427363"/>
                <a:gd name="connsiteX124" fmla="*/ 143325 w 2450602"/>
                <a:gd name="connsiteY124" fmla="*/ 1012083 h 1427363"/>
                <a:gd name="connsiteX125" fmla="*/ 168757 w 2450602"/>
                <a:gd name="connsiteY125" fmla="*/ 1041230 h 1427363"/>
                <a:gd name="connsiteX126" fmla="*/ 179996 w 2450602"/>
                <a:gd name="connsiteY126" fmla="*/ 1053041 h 1427363"/>
                <a:gd name="connsiteX127" fmla="*/ 208571 w 2450602"/>
                <a:gd name="connsiteY127" fmla="*/ 1080663 h 1427363"/>
                <a:gd name="connsiteX128" fmla="*/ 219144 w 2450602"/>
                <a:gd name="connsiteY128" fmla="*/ 1090188 h 1427363"/>
                <a:gd name="connsiteX129" fmla="*/ 219906 w 2450602"/>
                <a:gd name="connsiteY129" fmla="*/ 1091141 h 1427363"/>
                <a:gd name="connsiteX130" fmla="*/ 246195 w 2450602"/>
                <a:gd name="connsiteY130" fmla="*/ 1114382 h 1427363"/>
                <a:gd name="connsiteX131" fmla="*/ 260102 w 2450602"/>
                <a:gd name="connsiteY131" fmla="*/ 1125717 h 1427363"/>
                <a:gd name="connsiteX132" fmla="*/ 260102 w 2450602"/>
                <a:gd name="connsiteY132" fmla="*/ 1125717 h 1427363"/>
                <a:gd name="connsiteX133" fmla="*/ 269627 w 2450602"/>
                <a:gd name="connsiteY133" fmla="*/ 1133241 h 1427363"/>
                <a:gd name="connsiteX134" fmla="*/ 274294 w 2450602"/>
                <a:gd name="connsiteY134" fmla="*/ 1136766 h 1427363"/>
                <a:gd name="connsiteX135" fmla="*/ 275341 w 2450602"/>
                <a:gd name="connsiteY135" fmla="*/ 1137718 h 1427363"/>
                <a:gd name="connsiteX136" fmla="*/ 275341 w 2450602"/>
                <a:gd name="connsiteY136" fmla="*/ 1137718 h 1427363"/>
                <a:gd name="connsiteX137" fmla="*/ 275341 w 2450602"/>
                <a:gd name="connsiteY137" fmla="*/ 1137718 h 1427363"/>
                <a:gd name="connsiteX138" fmla="*/ 287915 w 2450602"/>
                <a:gd name="connsiteY138" fmla="*/ 1147243 h 1427363"/>
                <a:gd name="connsiteX139" fmla="*/ 331349 w 2450602"/>
                <a:gd name="connsiteY139" fmla="*/ 1177914 h 1427363"/>
                <a:gd name="connsiteX140" fmla="*/ 346017 w 2450602"/>
                <a:gd name="connsiteY140" fmla="*/ 1187439 h 1427363"/>
                <a:gd name="connsiteX141" fmla="*/ 360590 w 2450602"/>
                <a:gd name="connsiteY141" fmla="*/ 1196964 h 1427363"/>
                <a:gd name="connsiteX142" fmla="*/ 375545 w 2450602"/>
                <a:gd name="connsiteY142" fmla="*/ 1206489 h 1427363"/>
                <a:gd name="connsiteX143" fmla="*/ 396118 w 2450602"/>
                <a:gd name="connsiteY143" fmla="*/ 1218681 h 1427363"/>
                <a:gd name="connsiteX144" fmla="*/ 436695 w 2450602"/>
                <a:gd name="connsiteY144" fmla="*/ 1241636 h 1427363"/>
                <a:gd name="connsiteX145" fmla="*/ 457555 w 2450602"/>
                <a:gd name="connsiteY145" fmla="*/ 1252685 h 1427363"/>
                <a:gd name="connsiteX146" fmla="*/ 498893 w 2450602"/>
                <a:gd name="connsiteY146" fmla="*/ 1273354 h 1427363"/>
                <a:gd name="connsiteX147" fmla="*/ 498893 w 2450602"/>
                <a:gd name="connsiteY147" fmla="*/ 1273354 h 1427363"/>
                <a:gd name="connsiteX148" fmla="*/ 540708 w 2450602"/>
                <a:gd name="connsiteY148" fmla="*/ 1292404 h 1427363"/>
                <a:gd name="connsiteX149" fmla="*/ 540708 w 2450602"/>
                <a:gd name="connsiteY149" fmla="*/ 1292404 h 1427363"/>
                <a:gd name="connsiteX150" fmla="*/ 561758 w 2450602"/>
                <a:gd name="connsiteY150" fmla="*/ 1301929 h 1427363"/>
                <a:gd name="connsiteX151" fmla="*/ 581475 w 2450602"/>
                <a:gd name="connsiteY151" fmla="*/ 1309930 h 1427363"/>
                <a:gd name="connsiteX152" fmla="*/ 601477 w 2450602"/>
                <a:gd name="connsiteY152" fmla="*/ 1317741 h 1427363"/>
                <a:gd name="connsiteX153" fmla="*/ 604525 w 2450602"/>
                <a:gd name="connsiteY153" fmla="*/ 1319170 h 1427363"/>
                <a:gd name="connsiteX154" fmla="*/ 623575 w 2450602"/>
                <a:gd name="connsiteY154" fmla="*/ 1326028 h 1427363"/>
                <a:gd name="connsiteX155" fmla="*/ 641959 w 2450602"/>
                <a:gd name="connsiteY155" fmla="*/ 1332790 h 1427363"/>
                <a:gd name="connsiteX156" fmla="*/ 644245 w 2450602"/>
                <a:gd name="connsiteY156" fmla="*/ 1333266 h 1427363"/>
                <a:gd name="connsiteX157" fmla="*/ 669677 w 2450602"/>
                <a:gd name="connsiteY157" fmla="*/ 1342125 h 1427363"/>
                <a:gd name="connsiteX158" fmla="*/ 671391 w 2450602"/>
                <a:gd name="connsiteY158" fmla="*/ 1342791 h 1427363"/>
                <a:gd name="connsiteX159" fmla="*/ 682440 w 2450602"/>
                <a:gd name="connsiteY159" fmla="*/ 1346411 h 1427363"/>
                <a:gd name="connsiteX160" fmla="*/ 695204 w 2450602"/>
                <a:gd name="connsiteY160" fmla="*/ 1350412 h 1427363"/>
                <a:gd name="connsiteX161" fmla="*/ 703395 w 2450602"/>
                <a:gd name="connsiteY161" fmla="*/ 1353079 h 1427363"/>
                <a:gd name="connsiteX162" fmla="*/ 783310 w 2450602"/>
                <a:gd name="connsiteY162" fmla="*/ 1375557 h 1427363"/>
                <a:gd name="connsiteX163" fmla="*/ 803312 w 2450602"/>
                <a:gd name="connsiteY163" fmla="*/ 1380415 h 1427363"/>
                <a:gd name="connsiteX164" fmla="*/ 823315 w 2450602"/>
                <a:gd name="connsiteY164" fmla="*/ 1384987 h 1427363"/>
                <a:gd name="connsiteX165" fmla="*/ 823315 w 2450602"/>
                <a:gd name="connsiteY165" fmla="*/ 1384987 h 1427363"/>
                <a:gd name="connsiteX166" fmla="*/ 861415 w 2450602"/>
                <a:gd name="connsiteY166" fmla="*/ 1393179 h 1427363"/>
                <a:gd name="connsiteX167" fmla="*/ 889990 w 2450602"/>
                <a:gd name="connsiteY167" fmla="*/ 1398798 h 1427363"/>
                <a:gd name="connsiteX168" fmla="*/ 893704 w 2450602"/>
                <a:gd name="connsiteY168" fmla="*/ 1399370 h 1427363"/>
                <a:gd name="connsiteX169" fmla="*/ 898277 w 2450602"/>
                <a:gd name="connsiteY169" fmla="*/ 1400322 h 1427363"/>
                <a:gd name="connsiteX170" fmla="*/ 903515 w 2450602"/>
                <a:gd name="connsiteY170" fmla="*/ 1401085 h 1427363"/>
                <a:gd name="connsiteX171" fmla="*/ 906944 w 2450602"/>
                <a:gd name="connsiteY171" fmla="*/ 1401656 h 1427363"/>
                <a:gd name="connsiteX172" fmla="*/ 914945 w 2450602"/>
                <a:gd name="connsiteY172" fmla="*/ 1402894 h 1427363"/>
                <a:gd name="connsiteX173" fmla="*/ 918088 w 2450602"/>
                <a:gd name="connsiteY173" fmla="*/ 1403752 h 1427363"/>
                <a:gd name="connsiteX174" fmla="*/ 922946 w 2450602"/>
                <a:gd name="connsiteY174" fmla="*/ 1404418 h 1427363"/>
                <a:gd name="connsiteX175" fmla="*/ 934472 w 2450602"/>
                <a:gd name="connsiteY175" fmla="*/ 1406323 h 1427363"/>
                <a:gd name="connsiteX176" fmla="*/ 935329 w 2450602"/>
                <a:gd name="connsiteY176" fmla="*/ 1406323 h 1427363"/>
                <a:gd name="connsiteX177" fmla="*/ 941996 w 2450602"/>
                <a:gd name="connsiteY177" fmla="*/ 1407466 h 1427363"/>
                <a:gd name="connsiteX178" fmla="*/ 944473 w 2450602"/>
                <a:gd name="connsiteY178" fmla="*/ 1407466 h 1427363"/>
                <a:gd name="connsiteX179" fmla="*/ 947045 w 2450602"/>
                <a:gd name="connsiteY179" fmla="*/ 1407943 h 1427363"/>
                <a:gd name="connsiteX180" fmla="*/ 948473 w 2450602"/>
                <a:gd name="connsiteY180" fmla="*/ 1407943 h 1427363"/>
                <a:gd name="connsiteX181" fmla="*/ 964285 w 2450602"/>
                <a:gd name="connsiteY181" fmla="*/ 1410133 h 1427363"/>
                <a:gd name="connsiteX182" fmla="*/ 979811 w 2450602"/>
                <a:gd name="connsiteY182" fmla="*/ 1412324 h 1427363"/>
                <a:gd name="connsiteX183" fmla="*/ 985906 w 2450602"/>
                <a:gd name="connsiteY183" fmla="*/ 1413086 h 1427363"/>
                <a:gd name="connsiteX184" fmla="*/ 994765 w 2450602"/>
                <a:gd name="connsiteY184" fmla="*/ 1414420 h 1427363"/>
                <a:gd name="connsiteX185" fmla="*/ 995337 w 2450602"/>
                <a:gd name="connsiteY185" fmla="*/ 1414420 h 1427363"/>
                <a:gd name="connsiteX186" fmla="*/ 997146 w 2450602"/>
                <a:gd name="connsiteY186" fmla="*/ 1414420 h 1427363"/>
                <a:gd name="connsiteX187" fmla="*/ 1005433 w 2450602"/>
                <a:gd name="connsiteY187" fmla="*/ 1415372 h 1427363"/>
                <a:gd name="connsiteX188" fmla="*/ 1024483 w 2450602"/>
                <a:gd name="connsiteY188" fmla="*/ 1417658 h 1427363"/>
                <a:gd name="connsiteX189" fmla="*/ 1046486 w 2450602"/>
                <a:gd name="connsiteY189" fmla="*/ 1419754 h 1427363"/>
                <a:gd name="connsiteX190" fmla="*/ 1073918 w 2450602"/>
                <a:gd name="connsiteY190" fmla="*/ 1422325 h 1427363"/>
                <a:gd name="connsiteX191" fmla="*/ 1092968 w 2450602"/>
                <a:gd name="connsiteY191" fmla="*/ 1423945 h 1427363"/>
                <a:gd name="connsiteX192" fmla="*/ 1097920 w 2450602"/>
                <a:gd name="connsiteY192" fmla="*/ 1423945 h 1427363"/>
                <a:gd name="connsiteX193" fmla="*/ 1099063 w 2450602"/>
                <a:gd name="connsiteY193" fmla="*/ 1423945 h 1427363"/>
                <a:gd name="connsiteX194" fmla="*/ 1102778 w 2450602"/>
                <a:gd name="connsiteY194" fmla="*/ 1423945 h 1427363"/>
                <a:gd name="connsiteX195" fmla="*/ 1111446 w 2450602"/>
                <a:gd name="connsiteY195" fmla="*/ 1424706 h 1427363"/>
                <a:gd name="connsiteX196" fmla="*/ 1123924 w 2450602"/>
                <a:gd name="connsiteY196" fmla="*/ 1425468 h 1427363"/>
                <a:gd name="connsiteX197" fmla="*/ 1140783 w 2450602"/>
                <a:gd name="connsiteY197" fmla="*/ 1426326 h 1427363"/>
                <a:gd name="connsiteX198" fmla="*/ 1150879 w 2450602"/>
                <a:gd name="connsiteY198" fmla="*/ 1426802 h 1427363"/>
                <a:gd name="connsiteX199" fmla="*/ 1157833 w 2450602"/>
                <a:gd name="connsiteY199" fmla="*/ 1426802 h 1427363"/>
                <a:gd name="connsiteX200" fmla="*/ 1176121 w 2450602"/>
                <a:gd name="connsiteY200" fmla="*/ 1427374 h 1427363"/>
                <a:gd name="connsiteX201" fmla="*/ 1189456 w 2450602"/>
                <a:gd name="connsiteY201" fmla="*/ 1427945 h 1427363"/>
                <a:gd name="connsiteX202" fmla="*/ 1197933 w 2450602"/>
                <a:gd name="connsiteY202" fmla="*/ 1427945 h 1427363"/>
                <a:gd name="connsiteX203" fmla="*/ 1204315 w 2450602"/>
                <a:gd name="connsiteY203" fmla="*/ 1427945 h 1427363"/>
                <a:gd name="connsiteX204" fmla="*/ 1223365 w 2450602"/>
                <a:gd name="connsiteY204" fmla="*/ 1427945 h 1427363"/>
                <a:gd name="connsiteX205" fmla="*/ 1225079 w 2450602"/>
                <a:gd name="connsiteY205" fmla="*/ 1427945 h 1427363"/>
                <a:gd name="connsiteX206" fmla="*/ 1230890 w 2450602"/>
                <a:gd name="connsiteY206" fmla="*/ 1427945 h 1427363"/>
                <a:gd name="connsiteX207" fmla="*/ 1239748 w 2450602"/>
                <a:gd name="connsiteY207" fmla="*/ 1427945 h 1427363"/>
                <a:gd name="connsiteX208" fmla="*/ 1246225 w 2450602"/>
                <a:gd name="connsiteY208" fmla="*/ 1427945 h 1427363"/>
                <a:gd name="connsiteX209" fmla="*/ 1247654 w 2450602"/>
                <a:gd name="connsiteY209" fmla="*/ 1427945 h 1427363"/>
                <a:gd name="connsiteX210" fmla="*/ 1270609 w 2450602"/>
                <a:gd name="connsiteY210" fmla="*/ 1427945 h 1427363"/>
                <a:gd name="connsiteX211" fmla="*/ 1285754 w 2450602"/>
                <a:gd name="connsiteY211" fmla="*/ 1427945 h 1427363"/>
                <a:gd name="connsiteX212" fmla="*/ 1299755 w 2450602"/>
                <a:gd name="connsiteY212" fmla="*/ 1427945 h 1427363"/>
                <a:gd name="connsiteX213" fmla="*/ 1310328 w 2450602"/>
                <a:gd name="connsiteY213" fmla="*/ 1427945 h 1427363"/>
                <a:gd name="connsiteX214" fmla="*/ 1334522 w 2450602"/>
                <a:gd name="connsiteY214" fmla="*/ 1427374 h 1427363"/>
                <a:gd name="connsiteX215" fmla="*/ 1349952 w 2450602"/>
                <a:gd name="connsiteY215" fmla="*/ 1426612 h 1427363"/>
                <a:gd name="connsiteX216" fmla="*/ 1389481 w 2450602"/>
                <a:gd name="connsiteY216" fmla="*/ 1424706 h 1427363"/>
                <a:gd name="connsiteX217" fmla="*/ 1396720 w 2450602"/>
                <a:gd name="connsiteY217" fmla="*/ 1424706 h 1427363"/>
                <a:gd name="connsiteX218" fmla="*/ 1425771 w 2450602"/>
                <a:gd name="connsiteY218" fmla="*/ 1422801 h 1427363"/>
                <a:gd name="connsiteX219" fmla="*/ 1455013 w 2450602"/>
                <a:gd name="connsiteY219" fmla="*/ 1420611 h 1427363"/>
                <a:gd name="connsiteX220" fmla="*/ 1468824 w 2450602"/>
                <a:gd name="connsiteY220" fmla="*/ 1419372 h 1427363"/>
                <a:gd name="connsiteX221" fmla="*/ 1504638 w 2450602"/>
                <a:gd name="connsiteY221" fmla="*/ 1416039 h 1427363"/>
                <a:gd name="connsiteX222" fmla="*/ 1548072 w 2450602"/>
                <a:gd name="connsiteY222" fmla="*/ 1411562 h 1427363"/>
                <a:gd name="connsiteX223" fmla="*/ 1563979 w 2450602"/>
                <a:gd name="connsiteY223" fmla="*/ 1409657 h 1427363"/>
                <a:gd name="connsiteX224" fmla="*/ 1607794 w 2450602"/>
                <a:gd name="connsiteY224" fmla="*/ 1404037 h 1427363"/>
                <a:gd name="connsiteX225" fmla="*/ 1653799 w 2450602"/>
                <a:gd name="connsiteY225" fmla="*/ 1397751 h 1427363"/>
                <a:gd name="connsiteX226" fmla="*/ 1657038 w 2450602"/>
                <a:gd name="connsiteY226" fmla="*/ 1397084 h 1427363"/>
                <a:gd name="connsiteX227" fmla="*/ 1682089 w 2450602"/>
                <a:gd name="connsiteY227" fmla="*/ 1393369 h 1427363"/>
                <a:gd name="connsiteX228" fmla="*/ 1705997 w 2450602"/>
                <a:gd name="connsiteY228" fmla="*/ 1389559 h 1427363"/>
                <a:gd name="connsiteX229" fmla="*/ 1725809 w 2450602"/>
                <a:gd name="connsiteY229" fmla="*/ 1386035 h 1427363"/>
                <a:gd name="connsiteX230" fmla="*/ 1757146 w 2450602"/>
                <a:gd name="connsiteY230" fmla="*/ 1380511 h 1427363"/>
                <a:gd name="connsiteX231" fmla="*/ 1788483 w 2450602"/>
                <a:gd name="connsiteY231" fmla="*/ 1374700 h 1427363"/>
                <a:gd name="connsiteX232" fmla="*/ 1800675 w 2450602"/>
                <a:gd name="connsiteY232" fmla="*/ 1372224 h 1427363"/>
                <a:gd name="connsiteX233" fmla="*/ 1850681 w 2450602"/>
                <a:gd name="connsiteY233" fmla="*/ 1362699 h 1427363"/>
                <a:gd name="connsiteX234" fmla="*/ 1858015 w 2450602"/>
                <a:gd name="connsiteY234" fmla="*/ 1361270 h 1427363"/>
                <a:gd name="connsiteX235" fmla="*/ 1870493 w 2450602"/>
                <a:gd name="connsiteY235" fmla="*/ 1358508 h 1427363"/>
                <a:gd name="connsiteX236" fmla="*/ 1880590 w 2450602"/>
                <a:gd name="connsiteY236" fmla="*/ 1356412 h 1427363"/>
                <a:gd name="connsiteX237" fmla="*/ 1895734 w 2450602"/>
                <a:gd name="connsiteY237" fmla="*/ 1353364 h 1427363"/>
                <a:gd name="connsiteX238" fmla="*/ 1896973 w 2450602"/>
                <a:gd name="connsiteY238" fmla="*/ 1353936 h 1427363"/>
                <a:gd name="connsiteX239" fmla="*/ 1909831 w 2450602"/>
                <a:gd name="connsiteY239" fmla="*/ 1350697 h 1427363"/>
                <a:gd name="connsiteX240" fmla="*/ 1939835 w 2450602"/>
                <a:gd name="connsiteY240" fmla="*/ 1343649 h 1427363"/>
                <a:gd name="connsiteX241" fmla="*/ 1954980 w 2450602"/>
                <a:gd name="connsiteY241" fmla="*/ 1339648 h 1427363"/>
                <a:gd name="connsiteX242" fmla="*/ 1969839 w 2450602"/>
                <a:gd name="connsiteY242" fmla="*/ 1335648 h 1427363"/>
                <a:gd name="connsiteX243" fmla="*/ 1991937 w 2450602"/>
                <a:gd name="connsiteY243" fmla="*/ 1329361 h 1427363"/>
                <a:gd name="connsiteX244" fmla="*/ 2035847 w 2450602"/>
                <a:gd name="connsiteY244" fmla="*/ 1315836 h 1427363"/>
                <a:gd name="connsiteX245" fmla="*/ 2037086 w 2450602"/>
                <a:gd name="connsiteY245" fmla="*/ 1315836 h 1427363"/>
                <a:gd name="connsiteX246" fmla="*/ 2058707 w 2450602"/>
                <a:gd name="connsiteY246" fmla="*/ 1308406 h 1427363"/>
                <a:gd name="connsiteX247" fmla="*/ 2073376 w 2450602"/>
                <a:gd name="connsiteY247" fmla="*/ 1302882 h 1427363"/>
                <a:gd name="connsiteX248" fmla="*/ 2077376 w 2450602"/>
                <a:gd name="connsiteY248" fmla="*/ 1301167 h 1427363"/>
                <a:gd name="connsiteX249" fmla="*/ 2080615 w 2450602"/>
                <a:gd name="connsiteY249" fmla="*/ 1300310 h 1427363"/>
                <a:gd name="connsiteX250" fmla="*/ 2087854 w 2450602"/>
                <a:gd name="connsiteY250" fmla="*/ 1297453 h 1427363"/>
                <a:gd name="connsiteX251" fmla="*/ 2102046 w 2450602"/>
                <a:gd name="connsiteY251" fmla="*/ 1291356 h 1427363"/>
                <a:gd name="connsiteX252" fmla="*/ 2102046 w 2450602"/>
                <a:gd name="connsiteY252" fmla="*/ 1291356 h 1427363"/>
                <a:gd name="connsiteX253" fmla="*/ 2130621 w 2450602"/>
                <a:gd name="connsiteY253" fmla="*/ 1278593 h 1427363"/>
                <a:gd name="connsiteX254" fmla="*/ 2140908 w 2450602"/>
                <a:gd name="connsiteY254" fmla="*/ 1273640 h 1427363"/>
                <a:gd name="connsiteX255" fmla="*/ 2144528 w 2450602"/>
                <a:gd name="connsiteY255" fmla="*/ 1271926 h 1427363"/>
                <a:gd name="connsiteX256" fmla="*/ 2153386 w 2450602"/>
                <a:gd name="connsiteY256" fmla="*/ 1267449 h 1427363"/>
                <a:gd name="connsiteX257" fmla="*/ 2161863 w 2450602"/>
                <a:gd name="connsiteY257" fmla="*/ 1262972 h 1427363"/>
                <a:gd name="connsiteX258" fmla="*/ 2165578 w 2450602"/>
                <a:gd name="connsiteY258" fmla="*/ 1261162 h 1427363"/>
                <a:gd name="connsiteX259" fmla="*/ 2172246 w 2450602"/>
                <a:gd name="connsiteY259" fmla="*/ 1257352 h 1427363"/>
                <a:gd name="connsiteX260" fmla="*/ 2185962 w 2450602"/>
                <a:gd name="connsiteY260" fmla="*/ 1249828 h 1427363"/>
                <a:gd name="connsiteX261" fmla="*/ 2197010 w 2450602"/>
                <a:gd name="connsiteY261" fmla="*/ 1243160 h 1427363"/>
                <a:gd name="connsiteX262" fmla="*/ 2205678 w 2450602"/>
                <a:gd name="connsiteY262" fmla="*/ 1237826 h 1427363"/>
                <a:gd name="connsiteX263" fmla="*/ 2206916 w 2450602"/>
                <a:gd name="connsiteY263" fmla="*/ 1236969 h 1427363"/>
                <a:gd name="connsiteX264" fmla="*/ 2212727 w 2450602"/>
                <a:gd name="connsiteY264" fmla="*/ 1233159 h 1427363"/>
                <a:gd name="connsiteX265" fmla="*/ 2225966 w 2450602"/>
                <a:gd name="connsiteY265" fmla="*/ 1224396 h 1427363"/>
                <a:gd name="connsiteX266" fmla="*/ 2239682 w 2450602"/>
                <a:gd name="connsiteY266" fmla="*/ 1214871 h 1427363"/>
                <a:gd name="connsiteX267" fmla="*/ 2245207 w 2450602"/>
                <a:gd name="connsiteY267" fmla="*/ 1210680 h 1427363"/>
                <a:gd name="connsiteX268" fmla="*/ 2249874 w 2450602"/>
                <a:gd name="connsiteY268" fmla="*/ 1207537 h 1427363"/>
                <a:gd name="connsiteX269" fmla="*/ 2259399 w 2450602"/>
                <a:gd name="connsiteY269" fmla="*/ 1200202 h 1427363"/>
                <a:gd name="connsiteX270" fmla="*/ 2276925 w 2450602"/>
                <a:gd name="connsiteY270" fmla="*/ 1185629 h 1427363"/>
                <a:gd name="connsiteX271" fmla="*/ 2278830 w 2450602"/>
                <a:gd name="connsiteY271" fmla="*/ 1184010 h 1427363"/>
                <a:gd name="connsiteX272" fmla="*/ 2280735 w 2450602"/>
                <a:gd name="connsiteY272" fmla="*/ 1182486 h 1427363"/>
                <a:gd name="connsiteX273" fmla="*/ 2287593 w 2450602"/>
                <a:gd name="connsiteY273" fmla="*/ 1176009 h 1427363"/>
                <a:gd name="connsiteX274" fmla="*/ 2288927 w 2450602"/>
                <a:gd name="connsiteY274" fmla="*/ 1174961 h 1427363"/>
                <a:gd name="connsiteX275" fmla="*/ 2292356 w 2450602"/>
                <a:gd name="connsiteY275" fmla="*/ 1171818 h 1427363"/>
                <a:gd name="connsiteX276" fmla="*/ 2298356 w 2450602"/>
                <a:gd name="connsiteY276" fmla="*/ 1166198 h 1427363"/>
                <a:gd name="connsiteX277" fmla="*/ 2300928 w 2450602"/>
                <a:gd name="connsiteY277" fmla="*/ 1163817 h 1427363"/>
                <a:gd name="connsiteX278" fmla="*/ 2300928 w 2450602"/>
                <a:gd name="connsiteY278" fmla="*/ 1163817 h 1427363"/>
                <a:gd name="connsiteX279" fmla="*/ 2309215 w 2450602"/>
                <a:gd name="connsiteY279" fmla="*/ 1155816 h 1427363"/>
                <a:gd name="connsiteX280" fmla="*/ 2317502 w 2450602"/>
                <a:gd name="connsiteY280" fmla="*/ 1147243 h 1427363"/>
                <a:gd name="connsiteX281" fmla="*/ 2325407 w 2450602"/>
                <a:gd name="connsiteY281" fmla="*/ 1138861 h 1427363"/>
                <a:gd name="connsiteX282" fmla="*/ 2325407 w 2450602"/>
                <a:gd name="connsiteY282" fmla="*/ 1138861 h 1427363"/>
                <a:gd name="connsiteX283" fmla="*/ 2332742 w 2450602"/>
                <a:gd name="connsiteY283" fmla="*/ 1130479 h 1427363"/>
                <a:gd name="connsiteX284" fmla="*/ 2332742 w 2450602"/>
                <a:gd name="connsiteY284" fmla="*/ 1130479 h 1427363"/>
                <a:gd name="connsiteX285" fmla="*/ 2340076 w 2450602"/>
                <a:gd name="connsiteY285" fmla="*/ 1122002 h 1427363"/>
                <a:gd name="connsiteX286" fmla="*/ 2340076 w 2450602"/>
                <a:gd name="connsiteY286" fmla="*/ 1122002 h 1427363"/>
                <a:gd name="connsiteX287" fmla="*/ 2347220 w 2450602"/>
                <a:gd name="connsiteY287" fmla="*/ 1113334 h 1427363"/>
                <a:gd name="connsiteX288" fmla="*/ 2360650 w 2450602"/>
                <a:gd name="connsiteY288" fmla="*/ 1095237 h 1427363"/>
                <a:gd name="connsiteX289" fmla="*/ 2366937 w 2450602"/>
                <a:gd name="connsiteY289" fmla="*/ 1086188 h 1427363"/>
                <a:gd name="connsiteX290" fmla="*/ 2372937 w 2450602"/>
                <a:gd name="connsiteY290" fmla="*/ 1076663 h 1427363"/>
                <a:gd name="connsiteX291" fmla="*/ 2378652 w 2450602"/>
                <a:gd name="connsiteY291" fmla="*/ 1067138 h 1427363"/>
                <a:gd name="connsiteX292" fmla="*/ 2378652 w 2450602"/>
                <a:gd name="connsiteY292" fmla="*/ 1067138 h 1427363"/>
                <a:gd name="connsiteX293" fmla="*/ 2388177 w 2450602"/>
                <a:gd name="connsiteY293" fmla="*/ 1050850 h 1427363"/>
                <a:gd name="connsiteX294" fmla="*/ 2404941 w 2450602"/>
                <a:gd name="connsiteY294" fmla="*/ 1017037 h 1427363"/>
                <a:gd name="connsiteX295" fmla="*/ 2412561 w 2450602"/>
                <a:gd name="connsiteY295" fmla="*/ 999891 h 1427363"/>
                <a:gd name="connsiteX296" fmla="*/ 2420276 w 2450602"/>
                <a:gd name="connsiteY296" fmla="*/ 979889 h 1427363"/>
                <a:gd name="connsiteX297" fmla="*/ 2426563 w 2450602"/>
                <a:gd name="connsiteY297" fmla="*/ 960839 h 1427363"/>
                <a:gd name="connsiteX298" fmla="*/ 2429515 w 2450602"/>
                <a:gd name="connsiteY298" fmla="*/ 950362 h 1427363"/>
                <a:gd name="connsiteX299" fmla="*/ 2430278 w 2450602"/>
                <a:gd name="connsiteY299" fmla="*/ 947790 h 1427363"/>
                <a:gd name="connsiteX300" fmla="*/ 2435993 w 2450602"/>
                <a:gd name="connsiteY300" fmla="*/ 925025 h 1427363"/>
                <a:gd name="connsiteX301" fmla="*/ 2438755 w 2450602"/>
                <a:gd name="connsiteY301" fmla="*/ 913023 h 1427363"/>
                <a:gd name="connsiteX302" fmla="*/ 2443517 w 2450602"/>
                <a:gd name="connsiteY302" fmla="*/ 887782 h 1427363"/>
                <a:gd name="connsiteX303" fmla="*/ 2445708 w 2450602"/>
                <a:gd name="connsiteY303" fmla="*/ 872256 h 1427363"/>
                <a:gd name="connsiteX304" fmla="*/ 2447518 w 2450602"/>
                <a:gd name="connsiteY304" fmla="*/ 856636 h 1427363"/>
                <a:gd name="connsiteX305" fmla="*/ 2447518 w 2450602"/>
                <a:gd name="connsiteY305" fmla="*/ 852349 h 1427363"/>
                <a:gd name="connsiteX306" fmla="*/ 2441231 w 2450602"/>
                <a:gd name="connsiteY306" fmla="*/ 702330 h 1427363"/>
                <a:gd name="connsiteX307" fmla="*/ 826458 w 2450602"/>
                <a:gd name="connsiteY307" fmla="*/ 229986 h 1427363"/>
                <a:gd name="connsiteX308" fmla="*/ 830268 w 2450602"/>
                <a:gd name="connsiteY308" fmla="*/ 229986 h 1427363"/>
                <a:gd name="connsiteX309" fmla="*/ 1667325 w 2450602"/>
                <a:gd name="connsiteY309" fmla="*/ 329331 h 1427363"/>
                <a:gd name="connsiteX310" fmla="*/ 1681898 w 2450602"/>
                <a:gd name="connsiteY310" fmla="*/ 336380 h 1427363"/>
                <a:gd name="connsiteX311" fmla="*/ 1723522 w 2450602"/>
                <a:gd name="connsiteY311" fmla="*/ 364003 h 1427363"/>
                <a:gd name="connsiteX312" fmla="*/ 1738001 w 2450602"/>
                <a:gd name="connsiteY312" fmla="*/ 379528 h 1427363"/>
                <a:gd name="connsiteX313" fmla="*/ 1744287 w 2450602"/>
                <a:gd name="connsiteY313" fmla="*/ 387624 h 1427363"/>
                <a:gd name="connsiteX314" fmla="*/ 1768004 w 2450602"/>
                <a:gd name="connsiteY314" fmla="*/ 458300 h 1427363"/>
                <a:gd name="connsiteX315" fmla="*/ 1768004 w 2450602"/>
                <a:gd name="connsiteY315" fmla="*/ 486875 h 1427363"/>
                <a:gd name="connsiteX316" fmla="*/ 1763623 w 2450602"/>
                <a:gd name="connsiteY316" fmla="*/ 506211 h 1427363"/>
                <a:gd name="connsiteX317" fmla="*/ 1665706 w 2450602"/>
                <a:gd name="connsiteY317" fmla="*/ 589936 h 1427363"/>
                <a:gd name="connsiteX318" fmla="*/ 1397291 w 2450602"/>
                <a:gd name="connsiteY318" fmla="*/ 637561 h 1427363"/>
                <a:gd name="connsiteX319" fmla="*/ 1397291 w 2450602"/>
                <a:gd name="connsiteY319" fmla="*/ 637561 h 1427363"/>
                <a:gd name="connsiteX320" fmla="*/ 1073441 w 2450602"/>
                <a:gd name="connsiteY320" fmla="*/ 621654 h 1427363"/>
                <a:gd name="connsiteX321" fmla="*/ 776262 w 2450602"/>
                <a:gd name="connsiteY321" fmla="*/ 516879 h 1427363"/>
                <a:gd name="connsiteX322" fmla="*/ 704443 w 2450602"/>
                <a:gd name="connsiteY322" fmla="*/ 458586 h 1427363"/>
                <a:gd name="connsiteX323" fmla="*/ 703395 w 2450602"/>
                <a:gd name="connsiteY323" fmla="*/ 457347 h 1427363"/>
                <a:gd name="connsiteX324" fmla="*/ 677773 w 2450602"/>
                <a:gd name="connsiteY324" fmla="*/ 348667 h 1427363"/>
                <a:gd name="connsiteX325" fmla="*/ 739781 w 2450602"/>
                <a:gd name="connsiteY325" fmla="*/ 251417 h 1427363"/>
                <a:gd name="connsiteX326" fmla="*/ 826458 w 2450602"/>
                <a:gd name="connsiteY326" fmla="*/ 229986 h 14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2450602" h="1427363">
                  <a:moveTo>
                    <a:pt x="2441231" y="702330"/>
                  </a:moveTo>
                  <a:lnTo>
                    <a:pt x="2441231" y="702330"/>
                  </a:lnTo>
                  <a:cubicBezTo>
                    <a:pt x="2434383" y="663687"/>
                    <a:pt x="2423924" y="625769"/>
                    <a:pt x="2409989" y="589078"/>
                  </a:cubicBezTo>
                  <a:lnTo>
                    <a:pt x="2409989" y="589078"/>
                  </a:lnTo>
                  <a:cubicBezTo>
                    <a:pt x="2408837" y="585602"/>
                    <a:pt x="2407475" y="582192"/>
                    <a:pt x="2405894" y="578887"/>
                  </a:cubicBezTo>
                  <a:cubicBezTo>
                    <a:pt x="2390082" y="537967"/>
                    <a:pt x="2370070" y="498800"/>
                    <a:pt x="2346172" y="462015"/>
                  </a:cubicBezTo>
                  <a:cubicBezTo>
                    <a:pt x="2337123" y="448108"/>
                    <a:pt x="2327122" y="434202"/>
                    <a:pt x="2317025" y="421153"/>
                  </a:cubicBezTo>
                  <a:cubicBezTo>
                    <a:pt x="2315187" y="418333"/>
                    <a:pt x="2313187" y="415637"/>
                    <a:pt x="2311024" y="413056"/>
                  </a:cubicBezTo>
                  <a:cubicBezTo>
                    <a:pt x="2281621" y="375509"/>
                    <a:pt x="2247674" y="341752"/>
                    <a:pt x="2209964" y="312568"/>
                  </a:cubicBezTo>
                  <a:cubicBezTo>
                    <a:pt x="2165854" y="278754"/>
                    <a:pt x="2118429" y="249493"/>
                    <a:pt x="2068423" y="225223"/>
                  </a:cubicBezTo>
                  <a:lnTo>
                    <a:pt x="2068423" y="225223"/>
                  </a:lnTo>
                  <a:cubicBezTo>
                    <a:pt x="2016311" y="200353"/>
                    <a:pt x="1962705" y="178722"/>
                    <a:pt x="1907927" y="160453"/>
                  </a:cubicBezTo>
                  <a:cubicBezTo>
                    <a:pt x="1894878" y="155881"/>
                    <a:pt x="1882209" y="151595"/>
                    <a:pt x="1869065" y="147595"/>
                  </a:cubicBezTo>
                  <a:cubicBezTo>
                    <a:pt x="1868693" y="147032"/>
                    <a:pt x="1868112" y="146652"/>
                    <a:pt x="1867446" y="146547"/>
                  </a:cubicBezTo>
                  <a:cubicBezTo>
                    <a:pt x="1841633" y="138260"/>
                    <a:pt x="1815534" y="129973"/>
                    <a:pt x="1789626" y="122829"/>
                  </a:cubicBezTo>
                  <a:cubicBezTo>
                    <a:pt x="1781721" y="120162"/>
                    <a:pt x="1774100" y="118067"/>
                    <a:pt x="1766385" y="115876"/>
                  </a:cubicBezTo>
                  <a:cubicBezTo>
                    <a:pt x="1743049" y="109018"/>
                    <a:pt x="1719808" y="102351"/>
                    <a:pt x="1696662" y="96350"/>
                  </a:cubicBezTo>
                  <a:lnTo>
                    <a:pt x="1696090" y="96350"/>
                  </a:lnTo>
                  <a:lnTo>
                    <a:pt x="1691518" y="95112"/>
                  </a:lnTo>
                  <a:lnTo>
                    <a:pt x="1665039" y="88444"/>
                  </a:lnTo>
                  <a:cubicBezTo>
                    <a:pt x="1415380" y="24512"/>
                    <a:pt x="1158109" y="-4777"/>
                    <a:pt x="900467" y="1386"/>
                  </a:cubicBezTo>
                  <a:cubicBezTo>
                    <a:pt x="866558" y="2243"/>
                    <a:pt x="832745" y="3767"/>
                    <a:pt x="799312" y="6244"/>
                  </a:cubicBezTo>
                  <a:cubicBezTo>
                    <a:pt x="796645" y="6244"/>
                    <a:pt x="794359" y="6720"/>
                    <a:pt x="791692" y="6720"/>
                  </a:cubicBezTo>
                  <a:cubicBezTo>
                    <a:pt x="787024" y="6720"/>
                    <a:pt x="782167" y="7386"/>
                    <a:pt x="777404" y="7577"/>
                  </a:cubicBezTo>
                  <a:cubicBezTo>
                    <a:pt x="766260" y="8434"/>
                    <a:pt x="755402" y="9196"/>
                    <a:pt x="744257" y="10339"/>
                  </a:cubicBezTo>
                  <a:cubicBezTo>
                    <a:pt x="736352" y="10815"/>
                    <a:pt x="728446" y="11578"/>
                    <a:pt x="720445" y="12435"/>
                  </a:cubicBezTo>
                  <a:lnTo>
                    <a:pt x="696727" y="14721"/>
                  </a:lnTo>
                  <a:lnTo>
                    <a:pt x="687202" y="15769"/>
                  </a:lnTo>
                  <a:cubicBezTo>
                    <a:pt x="658627" y="18816"/>
                    <a:pt x="630052" y="22531"/>
                    <a:pt x="601477" y="26532"/>
                  </a:cubicBezTo>
                  <a:lnTo>
                    <a:pt x="586142" y="28818"/>
                  </a:lnTo>
                  <a:cubicBezTo>
                    <a:pt x="581094" y="29770"/>
                    <a:pt x="575760" y="30532"/>
                    <a:pt x="570807" y="31294"/>
                  </a:cubicBezTo>
                  <a:cubicBezTo>
                    <a:pt x="565854" y="32056"/>
                    <a:pt x="560425" y="33009"/>
                    <a:pt x="555471" y="33771"/>
                  </a:cubicBezTo>
                  <a:lnTo>
                    <a:pt x="532421" y="37962"/>
                  </a:lnTo>
                  <a:lnTo>
                    <a:pt x="519372" y="40343"/>
                  </a:lnTo>
                  <a:cubicBezTo>
                    <a:pt x="513180" y="41581"/>
                    <a:pt x="506894" y="42819"/>
                    <a:pt x="500322" y="44248"/>
                  </a:cubicBezTo>
                  <a:lnTo>
                    <a:pt x="485749" y="47391"/>
                  </a:lnTo>
                  <a:cubicBezTo>
                    <a:pt x="478034" y="49106"/>
                    <a:pt x="470318" y="50820"/>
                    <a:pt x="462889" y="52821"/>
                  </a:cubicBezTo>
                  <a:cubicBezTo>
                    <a:pt x="456983" y="54345"/>
                    <a:pt x="451268" y="55583"/>
                    <a:pt x="445934" y="57202"/>
                  </a:cubicBezTo>
                  <a:cubicBezTo>
                    <a:pt x="440600" y="58821"/>
                    <a:pt x="436409" y="59583"/>
                    <a:pt x="432218" y="61012"/>
                  </a:cubicBezTo>
                  <a:cubicBezTo>
                    <a:pt x="422121" y="63870"/>
                    <a:pt x="411930" y="66822"/>
                    <a:pt x="402024" y="70537"/>
                  </a:cubicBezTo>
                  <a:cubicBezTo>
                    <a:pt x="397833" y="71966"/>
                    <a:pt x="393928" y="73395"/>
                    <a:pt x="389737" y="74728"/>
                  </a:cubicBezTo>
                  <a:cubicBezTo>
                    <a:pt x="377831" y="78729"/>
                    <a:pt x="366115" y="82920"/>
                    <a:pt x="354304" y="87492"/>
                  </a:cubicBezTo>
                  <a:cubicBezTo>
                    <a:pt x="351637" y="88730"/>
                    <a:pt x="348874" y="89968"/>
                    <a:pt x="346208" y="90921"/>
                  </a:cubicBezTo>
                  <a:cubicBezTo>
                    <a:pt x="343216" y="92064"/>
                    <a:pt x="340292" y="93369"/>
                    <a:pt x="337445" y="94826"/>
                  </a:cubicBezTo>
                  <a:lnTo>
                    <a:pt x="328967" y="98731"/>
                  </a:lnTo>
                  <a:lnTo>
                    <a:pt x="328110" y="98731"/>
                  </a:lnTo>
                  <a:cubicBezTo>
                    <a:pt x="320776" y="101874"/>
                    <a:pt x="313822" y="105399"/>
                    <a:pt x="306869" y="108256"/>
                  </a:cubicBezTo>
                  <a:cubicBezTo>
                    <a:pt x="296582" y="113209"/>
                    <a:pt x="286486" y="118448"/>
                    <a:pt x="276675" y="124068"/>
                  </a:cubicBezTo>
                  <a:lnTo>
                    <a:pt x="271531" y="127116"/>
                  </a:lnTo>
                  <a:cubicBezTo>
                    <a:pt x="262578" y="132164"/>
                    <a:pt x="254006" y="137593"/>
                    <a:pt x="245719" y="143022"/>
                  </a:cubicBezTo>
                  <a:cubicBezTo>
                    <a:pt x="245719" y="143022"/>
                    <a:pt x="244766" y="143499"/>
                    <a:pt x="244481" y="143785"/>
                  </a:cubicBezTo>
                  <a:lnTo>
                    <a:pt x="241052" y="146070"/>
                  </a:lnTo>
                  <a:cubicBezTo>
                    <a:pt x="236099" y="149499"/>
                    <a:pt x="230860" y="152833"/>
                    <a:pt x="226002" y="156167"/>
                  </a:cubicBezTo>
                  <a:cubicBezTo>
                    <a:pt x="218858" y="161120"/>
                    <a:pt x="212000" y="166359"/>
                    <a:pt x="205142" y="171597"/>
                  </a:cubicBezTo>
                  <a:cubicBezTo>
                    <a:pt x="196760" y="178455"/>
                    <a:pt x="188283" y="185313"/>
                    <a:pt x="180091" y="192838"/>
                  </a:cubicBezTo>
                  <a:cubicBezTo>
                    <a:pt x="167804" y="203697"/>
                    <a:pt x="156088" y="215508"/>
                    <a:pt x="144563" y="227700"/>
                  </a:cubicBezTo>
                  <a:lnTo>
                    <a:pt x="144563" y="227700"/>
                  </a:lnTo>
                  <a:cubicBezTo>
                    <a:pt x="137610" y="235224"/>
                    <a:pt x="130752" y="243416"/>
                    <a:pt x="124561" y="251607"/>
                  </a:cubicBezTo>
                  <a:cubicBezTo>
                    <a:pt x="123608" y="251607"/>
                    <a:pt x="123322" y="252655"/>
                    <a:pt x="122655" y="253512"/>
                  </a:cubicBezTo>
                  <a:cubicBezTo>
                    <a:pt x="119036" y="258085"/>
                    <a:pt x="115417" y="263037"/>
                    <a:pt x="112178" y="267419"/>
                  </a:cubicBezTo>
                  <a:cubicBezTo>
                    <a:pt x="108940" y="271801"/>
                    <a:pt x="105225" y="276944"/>
                    <a:pt x="101891" y="281706"/>
                  </a:cubicBezTo>
                  <a:cubicBezTo>
                    <a:pt x="98462" y="286421"/>
                    <a:pt x="95281" y="291317"/>
                    <a:pt x="92366" y="296375"/>
                  </a:cubicBezTo>
                  <a:cubicBezTo>
                    <a:pt x="92366" y="296375"/>
                    <a:pt x="91699" y="296375"/>
                    <a:pt x="91699" y="296851"/>
                  </a:cubicBezTo>
                  <a:cubicBezTo>
                    <a:pt x="89699" y="299899"/>
                    <a:pt x="87699" y="303233"/>
                    <a:pt x="85699" y="306376"/>
                  </a:cubicBezTo>
                  <a:cubicBezTo>
                    <a:pt x="83699" y="309520"/>
                    <a:pt x="81603" y="313329"/>
                    <a:pt x="79508" y="316949"/>
                  </a:cubicBezTo>
                  <a:cubicBezTo>
                    <a:pt x="78174" y="318854"/>
                    <a:pt x="77126" y="321045"/>
                    <a:pt x="75793" y="323331"/>
                  </a:cubicBezTo>
                  <a:cubicBezTo>
                    <a:pt x="73411" y="327807"/>
                    <a:pt x="71316" y="331998"/>
                    <a:pt x="69220" y="336189"/>
                  </a:cubicBezTo>
                  <a:cubicBezTo>
                    <a:pt x="67916" y="338247"/>
                    <a:pt x="66744" y="340371"/>
                    <a:pt x="65696" y="342571"/>
                  </a:cubicBezTo>
                  <a:cubicBezTo>
                    <a:pt x="62267" y="349239"/>
                    <a:pt x="58743" y="356192"/>
                    <a:pt x="55504" y="363240"/>
                  </a:cubicBezTo>
                  <a:cubicBezTo>
                    <a:pt x="52266" y="370289"/>
                    <a:pt x="50170" y="375337"/>
                    <a:pt x="47599" y="381528"/>
                  </a:cubicBezTo>
                  <a:cubicBezTo>
                    <a:pt x="45027" y="387720"/>
                    <a:pt x="42550" y="393625"/>
                    <a:pt x="40265" y="400102"/>
                  </a:cubicBezTo>
                  <a:cubicBezTo>
                    <a:pt x="38740" y="404007"/>
                    <a:pt x="37216" y="408294"/>
                    <a:pt x="35693" y="412485"/>
                  </a:cubicBezTo>
                  <a:cubicBezTo>
                    <a:pt x="34168" y="416676"/>
                    <a:pt x="33311" y="419343"/>
                    <a:pt x="32168" y="422677"/>
                  </a:cubicBezTo>
                  <a:cubicBezTo>
                    <a:pt x="29501" y="430011"/>
                    <a:pt x="27120" y="437726"/>
                    <a:pt x="25024" y="445441"/>
                  </a:cubicBezTo>
                  <a:cubicBezTo>
                    <a:pt x="24263" y="447918"/>
                    <a:pt x="23405" y="451061"/>
                    <a:pt x="22548" y="453919"/>
                  </a:cubicBezTo>
                  <a:cubicBezTo>
                    <a:pt x="20929" y="460205"/>
                    <a:pt x="19214" y="466206"/>
                    <a:pt x="17500" y="472397"/>
                  </a:cubicBezTo>
                  <a:lnTo>
                    <a:pt x="16261" y="476683"/>
                  </a:lnTo>
                  <a:lnTo>
                    <a:pt x="16261" y="477255"/>
                  </a:lnTo>
                  <a:cubicBezTo>
                    <a:pt x="15309" y="481827"/>
                    <a:pt x="14356" y="486780"/>
                    <a:pt x="13309" y="490971"/>
                  </a:cubicBezTo>
                  <a:cubicBezTo>
                    <a:pt x="13385" y="491733"/>
                    <a:pt x="13385" y="492495"/>
                    <a:pt x="13309" y="493257"/>
                  </a:cubicBezTo>
                  <a:cubicBezTo>
                    <a:pt x="12452" y="497257"/>
                    <a:pt x="11785" y="500972"/>
                    <a:pt x="10927" y="504972"/>
                  </a:cubicBezTo>
                  <a:cubicBezTo>
                    <a:pt x="9213" y="514497"/>
                    <a:pt x="7594" y="524022"/>
                    <a:pt x="6165" y="533547"/>
                  </a:cubicBezTo>
                  <a:cubicBezTo>
                    <a:pt x="5498" y="538120"/>
                    <a:pt x="4831" y="543072"/>
                    <a:pt x="4450" y="547645"/>
                  </a:cubicBezTo>
                  <a:cubicBezTo>
                    <a:pt x="4070" y="552216"/>
                    <a:pt x="3307" y="557170"/>
                    <a:pt x="2641" y="561741"/>
                  </a:cubicBezTo>
                  <a:lnTo>
                    <a:pt x="-121" y="594984"/>
                  </a:lnTo>
                  <a:cubicBezTo>
                    <a:pt x="-121" y="599365"/>
                    <a:pt x="-597" y="603747"/>
                    <a:pt x="-693" y="607747"/>
                  </a:cubicBezTo>
                  <a:lnTo>
                    <a:pt x="-693" y="617272"/>
                  </a:lnTo>
                  <a:cubicBezTo>
                    <a:pt x="-693" y="632417"/>
                    <a:pt x="-693" y="647276"/>
                    <a:pt x="259" y="661945"/>
                  </a:cubicBezTo>
                  <a:cubicBezTo>
                    <a:pt x="259" y="668326"/>
                    <a:pt x="1212" y="674803"/>
                    <a:pt x="1784" y="680995"/>
                  </a:cubicBezTo>
                  <a:cubicBezTo>
                    <a:pt x="1784" y="683280"/>
                    <a:pt x="2260" y="685947"/>
                    <a:pt x="2355" y="688329"/>
                  </a:cubicBezTo>
                  <a:cubicBezTo>
                    <a:pt x="3021" y="694234"/>
                    <a:pt x="3688" y="700045"/>
                    <a:pt x="4641" y="705664"/>
                  </a:cubicBezTo>
                  <a:cubicBezTo>
                    <a:pt x="4907" y="708865"/>
                    <a:pt x="5356" y="712037"/>
                    <a:pt x="5974" y="715189"/>
                  </a:cubicBezTo>
                  <a:cubicBezTo>
                    <a:pt x="5974" y="719571"/>
                    <a:pt x="7212" y="723762"/>
                    <a:pt x="8070" y="728143"/>
                  </a:cubicBezTo>
                  <a:cubicBezTo>
                    <a:pt x="8928" y="732525"/>
                    <a:pt x="10165" y="737668"/>
                    <a:pt x="10927" y="742716"/>
                  </a:cubicBezTo>
                  <a:cubicBezTo>
                    <a:pt x="11690" y="747765"/>
                    <a:pt x="12546" y="750432"/>
                    <a:pt x="13404" y="754242"/>
                  </a:cubicBezTo>
                  <a:cubicBezTo>
                    <a:pt x="13337" y="755032"/>
                    <a:pt x="13337" y="755832"/>
                    <a:pt x="13404" y="756623"/>
                  </a:cubicBezTo>
                  <a:cubicBezTo>
                    <a:pt x="14414" y="759938"/>
                    <a:pt x="15204" y="763310"/>
                    <a:pt x="15785" y="766720"/>
                  </a:cubicBezTo>
                  <a:lnTo>
                    <a:pt x="15785" y="766720"/>
                  </a:lnTo>
                  <a:cubicBezTo>
                    <a:pt x="17309" y="773006"/>
                    <a:pt x="19024" y="779197"/>
                    <a:pt x="20929" y="785198"/>
                  </a:cubicBezTo>
                  <a:cubicBezTo>
                    <a:pt x="22834" y="791199"/>
                    <a:pt x="24548" y="797485"/>
                    <a:pt x="26644" y="803772"/>
                  </a:cubicBezTo>
                  <a:cubicBezTo>
                    <a:pt x="28739" y="810058"/>
                    <a:pt x="30549" y="815678"/>
                    <a:pt x="32645" y="821679"/>
                  </a:cubicBezTo>
                  <a:lnTo>
                    <a:pt x="32645" y="821679"/>
                  </a:lnTo>
                  <a:cubicBezTo>
                    <a:pt x="34454" y="827584"/>
                    <a:pt x="36930" y="833395"/>
                    <a:pt x="39026" y="839395"/>
                  </a:cubicBezTo>
                  <a:lnTo>
                    <a:pt x="39026" y="839395"/>
                  </a:lnTo>
                  <a:lnTo>
                    <a:pt x="39026" y="839395"/>
                  </a:lnTo>
                  <a:lnTo>
                    <a:pt x="39026" y="839395"/>
                  </a:lnTo>
                  <a:cubicBezTo>
                    <a:pt x="43598" y="850254"/>
                    <a:pt x="48551" y="861684"/>
                    <a:pt x="53695" y="872352"/>
                  </a:cubicBezTo>
                  <a:cubicBezTo>
                    <a:pt x="54743" y="874447"/>
                    <a:pt x="55695" y="876829"/>
                    <a:pt x="56933" y="879019"/>
                  </a:cubicBezTo>
                  <a:cubicBezTo>
                    <a:pt x="59124" y="883877"/>
                    <a:pt x="61410" y="888544"/>
                    <a:pt x="63886" y="893021"/>
                  </a:cubicBezTo>
                  <a:lnTo>
                    <a:pt x="66363" y="897879"/>
                  </a:lnTo>
                  <a:lnTo>
                    <a:pt x="74745" y="912833"/>
                  </a:lnTo>
                  <a:cubicBezTo>
                    <a:pt x="75336" y="914176"/>
                    <a:pt x="76002" y="915471"/>
                    <a:pt x="76745" y="916738"/>
                  </a:cubicBezTo>
                  <a:cubicBezTo>
                    <a:pt x="79603" y="921405"/>
                    <a:pt x="82079" y="925692"/>
                    <a:pt x="84937" y="930264"/>
                  </a:cubicBezTo>
                  <a:cubicBezTo>
                    <a:pt x="85689" y="931750"/>
                    <a:pt x="86547" y="933188"/>
                    <a:pt x="87509" y="934550"/>
                  </a:cubicBezTo>
                  <a:cubicBezTo>
                    <a:pt x="88270" y="935788"/>
                    <a:pt x="89033" y="937027"/>
                    <a:pt x="89795" y="938551"/>
                  </a:cubicBezTo>
                  <a:cubicBezTo>
                    <a:pt x="92366" y="942551"/>
                    <a:pt x="94938" y="946552"/>
                    <a:pt x="97510" y="950266"/>
                  </a:cubicBezTo>
                  <a:cubicBezTo>
                    <a:pt x="101606" y="956743"/>
                    <a:pt x="106082" y="962935"/>
                    <a:pt x="110178" y="969316"/>
                  </a:cubicBezTo>
                  <a:cubicBezTo>
                    <a:pt x="111797" y="971126"/>
                    <a:pt x="113036" y="973317"/>
                    <a:pt x="114655" y="975222"/>
                  </a:cubicBezTo>
                  <a:cubicBezTo>
                    <a:pt x="116274" y="977127"/>
                    <a:pt x="118846" y="981032"/>
                    <a:pt x="120941" y="983889"/>
                  </a:cubicBezTo>
                  <a:cubicBezTo>
                    <a:pt x="123037" y="986747"/>
                    <a:pt x="123322" y="986652"/>
                    <a:pt x="124084" y="987890"/>
                  </a:cubicBezTo>
                  <a:cubicBezTo>
                    <a:pt x="124780" y="989014"/>
                    <a:pt x="125570" y="990062"/>
                    <a:pt x="126466" y="991033"/>
                  </a:cubicBezTo>
                  <a:cubicBezTo>
                    <a:pt x="128275" y="993510"/>
                    <a:pt x="130371" y="995986"/>
                    <a:pt x="132180" y="998177"/>
                  </a:cubicBezTo>
                  <a:cubicBezTo>
                    <a:pt x="132495" y="998739"/>
                    <a:pt x="132847" y="999282"/>
                    <a:pt x="133229" y="999796"/>
                  </a:cubicBezTo>
                  <a:lnTo>
                    <a:pt x="135610" y="1002558"/>
                  </a:lnTo>
                  <a:cubicBezTo>
                    <a:pt x="138277" y="1005987"/>
                    <a:pt x="140658" y="1009131"/>
                    <a:pt x="143325" y="1012083"/>
                  </a:cubicBezTo>
                  <a:cubicBezTo>
                    <a:pt x="151516" y="1022113"/>
                    <a:pt x="159994" y="1031829"/>
                    <a:pt x="168757" y="1041230"/>
                  </a:cubicBezTo>
                  <a:cubicBezTo>
                    <a:pt x="172567" y="1045040"/>
                    <a:pt x="176281" y="1049231"/>
                    <a:pt x="179996" y="1053041"/>
                  </a:cubicBezTo>
                  <a:cubicBezTo>
                    <a:pt x="189521" y="1062566"/>
                    <a:pt x="198570" y="1072091"/>
                    <a:pt x="208571" y="1080663"/>
                  </a:cubicBezTo>
                  <a:cubicBezTo>
                    <a:pt x="211876" y="1084073"/>
                    <a:pt x="215400" y="1087264"/>
                    <a:pt x="219144" y="1090188"/>
                  </a:cubicBezTo>
                  <a:cubicBezTo>
                    <a:pt x="219144" y="1090855"/>
                    <a:pt x="219620" y="1090855"/>
                    <a:pt x="219906" y="1091141"/>
                  </a:cubicBezTo>
                  <a:cubicBezTo>
                    <a:pt x="228574" y="1099142"/>
                    <a:pt x="237528" y="1106953"/>
                    <a:pt x="246195" y="1114382"/>
                  </a:cubicBezTo>
                  <a:cubicBezTo>
                    <a:pt x="250862" y="1117906"/>
                    <a:pt x="255720" y="1121812"/>
                    <a:pt x="260102" y="1125717"/>
                  </a:cubicBezTo>
                  <a:lnTo>
                    <a:pt x="260102" y="1125717"/>
                  </a:lnTo>
                  <a:cubicBezTo>
                    <a:pt x="263054" y="1128288"/>
                    <a:pt x="266103" y="1130574"/>
                    <a:pt x="269627" y="1133241"/>
                  </a:cubicBezTo>
                  <a:lnTo>
                    <a:pt x="274294" y="1136766"/>
                  </a:lnTo>
                  <a:cubicBezTo>
                    <a:pt x="274685" y="1137032"/>
                    <a:pt x="275037" y="1137356"/>
                    <a:pt x="275341" y="1137718"/>
                  </a:cubicBezTo>
                  <a:lnTo>
                    <a:pt x="275341" y="1137718"/>
                  </a:lnTo>
                  <a:cubicBezTo>
                    <a:pt x="275341" y="1137718"/>
                    <a:pt x="275341" y="1137718"/>
                    <a:pt x="275341" y="1137718"/>
                  </a:cubicBezTo>
                  <a:cubicBezTo>
                    <a:pt x="279437" y="1140957"/>
                    <a:pt x="283819" y="1144005"/>
                    <a:pt x="287915" y="1147243"/>
                  </a:cubicBezTo>
                  <a:cubicBezTo>
                    <a:pt x="302202" y="1158006"/>
                    <a:pt x="316490" y="1168294"/>
                    <a:pt x="331349" y="1177914"/>
                  </a:cubicBezTo>
                  <a:cubicBezTo>
                    <a:pt x="336302" y="1181247"/>
                    <a:pt x="340874" y="1184581"/>
                    <a:pt x="346017" y="1187439"/>
                  </a:cubicBezTo>
                  <a:cubicBezTo>
                    <a:pt x="351161" y="1190296"/>
                    <a:pt x="355542" y="1193821"/>
                    <a:pt x="360590" y="1196964"/>
                  </a:cubicBezTo>
                  <a:lnTo>
                    <a:pt x="375545" y="1206489"/>
                  </a:lnTo>
                  <a:cubicBezTo>
                    <a:pt x="382498" y="1210585"/>
                    <a:pt x="389165" y="1214680"/>
                    <a:pt x="396118" y="1218681"/>
                  </a:cubicBezTo>
                  <a:cubicBezTo>
                    <a:pt x="409358" y="1226491"/>
                    <a:pt x="423074" y="1234111"/>
                    <a:pt x="436695" y="1241636"/>
                  </a:cubicBezTo>
                  <a:cubicBezTo>
                    <a:pt x="443648" y="1245446"/>
                    <a:pt x="450602" y="1248970"/>
                    <a:pt x="457555" y="1252685"/>
                  </a:cubicBezTo>
                  <a:cubicBezTo>
                    <a:pt x="471271" y="1259733"/>
                    <a:pt x="485178" y="1266687"/>
                    <a:pt x="498893" y="1273354"/>
                  </a:cubicBezTo>
                  <a:lnTo>
                    <a:pt x="498893" y="1273354"/>
                  </a:lnTo>
                  <a:cubicBezTo>
                    <a:pt x="512609" y="1280117"/>
                    <a:pt x="526896" y="1286499"/>
                    <a:pt x="540708" y="1292404"/>
                  </a:cubicBezTo>
                  <a:lnTo>
                    <a:pt x="540708" y="1292404"/>
                  </a:lnTo>
                  <a:cubicBezTo>
                    <a:pt x="547662" y="1295547"/>
                    <a:pt x="554710" y="1298500"/>
                    <a:pt x="561758" y="1301929"/>
                  </a:cubicBezTo>
                  <a:cubicBezTo>
                    <a:pt x="568807" y="1305358"/>
                    <a:pt x="574712" y="1307358"/>
                    <a:pt x="581475" y="1309930"/>
                  </a:cubicBezTo>
                  <a:cubicBezTo>
                    <a:pt x="588238" y="1312502"/>
                    <a:pt x="594715" y="1315455"/>
                    <a:pt x="601477" y="1317741"/>
                  </a:cubicBezTo>
                  <a:cubicBezTo>
                    <a:pt x="602449" y="1318312"/>
                    <a:pt x="603468" y="1318798"/>
                    <a:pt x="604525" y="1319170"/>
                  </a:cubicBezTo>
                  <a:lnTo>
                    <a:pt x="623575" y="1326028"/>
                  </a:lnTo>
                  <a:lnTo>
                    <a:pt x="641959" y="1332790"/>
                  </a:lnTo>
                  <a:lnTo>
                    <a:pt x="644245" y="1333266"/>
                  </a:lnTo>
                  <a:cubicBezTo>
                    <a:pt x="652722" y="1336314"/>
                    <a:pt x="661199" y="1339363"/>
                    <a:pt x="669677" y="1342125"/>
                  </a:cubicBezTo>
                  <a:lnTo>
                    <a:pt x="671391" y="1342791"/>
                  </a:lnTo>
                  <a:lnTo>
                    <a:pt x="682440" y="1346411"/>
                  </a:lnTo>
                  <a:cubicBezTo>
                    <a:pt x="686726" y="1347649"/>
                    <a:pt x="690917" y="1349173"/>
                    <a:pt x="695204" y="1350412"/>
                  </a:cubicBezTo>
                  <a:cubicBezTo>
                    <a:pt x="698061" y="1351173"/>
                    <a:pt x="700538" y="1352316"/>
                    <a:pt x="703395" y="1353079"/>
                  </a:cubicBezTo>
                  <a:cubicBezTo>
                    <a:pt x="729779" y="1361175"/>
                    <a:pt x="756545" y="1368604"/>
                    <a:pt x="783310" y="1375557"/>
                  </a:cubicBezTo>
                  <a:lnTo>
                    <a:pt x="803312" y="1380415"/>
                  </a:lnTo>
                  <a:lnTo>
                    <a:pt x="823315" y="1384987"/>
                  </a:lnTo>
                  <a:lnTo>
                    <a:pt x="823315" y="1384987"/>
                  </a:lnTo>
                  <a:cubicBezTo>
                    <a:pt x="836174" y="1388035"/>
                    <a:pt x="849032" y="1390607"/>
                    <a:pt x="861415" y="1393179"/>
                  </a:cubicBezTo>
                  <a:cubicBezTo>
                    <a:pt x="870940" y="1395084"/>
                    <a:pt x="880465" y="1396798"/>
                    <a:pt x="889990" y="1398798"/>
                  </a:cubicBezTo>
                  <a:lnTo>
                    <a:pt x="893704" y="1399370"/>
                  </a:lnTo>
                  <a:cubicBezTo>
                    <a:pt x="895419" y="1399846"/>
                    <a:pt x="896848" y="1399941"/>
                    <a:pt x="898277" y="1400322"/>
                  </a:cubicBezTo>
                  <a:cubicBezTo>
                    <a:pt x="900000" y="1400722"/>
                    <a:pt x="901753" y="1400980"/>
                    <a:pt x="903515" y="1401085"/>
                  </a:cubicBezTo>
                  <a:cubicBezTo>
                    <a:pt x="904630" y="1401418"/>
                    <a:pt x="905782" y="1401608"/>
                    <a:pt x="906944" y="1401656"/>
                  </a:cubicBezTo>
                  <a:cubicBezTo>
                    <a:pt x="909592" y="1402208"/>
                    <a:pt x="912259" y="1402618"/>
                    <a:pt x="914945" y="1402894"/>
                  </a:cubicBezTo>
                  <a:lnTo>
                    <a:pt x="918088" y="1403752"/>
                  </a:lnTo>
                  <a:cubicBezTo>
                    <a:pt x="919717" y="1403856"/>
                    <a:pt x="921346" y="1404075"/>
                    <a:pt x="922946" y="1404418"/>
                  </a:cubicBezTo>
                  <a:lnTo>
                    <a:pt x="934472" y="1406323"/>
                  </a:lnTo>
                  <a:lnTo>
                    <a:pt x="935329" y="1406323"/>
                  </a:lnTo>
                  <a:cubicBezTo>
                    <a:pt x="937615" y="1406895"/>
                    <a:pt x="939615" y="1406990"/>
                    <a:pt x="941996" y="1407466"/>
                  </a:cubicBezTo>
                  <a:lnTo>
                    <a:pt x="944473" y="1407466"/>
                  </a:lnTo>
                  <a:cubicBezTo>
                    <a:pt x="945349" y="1407485"/>
                    <a:pt x="946216" y="1407647"/>
                    <a:pt x="947045" y="1407943"/>
                  </a:cubicBezTo>
                  <a:lnTo>
                    <a:pt x="948473" y="1407943"/>
                  </a:lnTo>
                  <a:lnTo>
                    <a:pt x="964285" y="1410133"/>
                  </a:lnTo>
                  <a:lnTo>
                    <a:pt x="979811" y="1412324"/>
                  </a:lnTo>
                  <a:cubicBezTo>
                    <a:pt x="981811" y="1412324"/>
                    <a:pt x="983811" y="1412896"/>
                    <a:pt x="985906" y="1413086"/>
                  </a:cubicBezTo>
                  <a:cubicBezTo>
                    <a:pt x="988002" y="1413276"/>
                    <a:pt x="991907" y="1413848"/>
                    <a:pt x="994765" y="1414420"/>
                  </a:cubicBezTo>
                  <a:lnTo>
                    <a:pt x="995337" y="1414420"/>
                  </a:lnTo>
                  <a:lnTo>
                    <a:pt x="997146" y="1414420"/>
                  </a:lnTo>
                  <a:cubicBezTo>
                    <a:pt x="1000004" y="1414420"/>
                    <a:pt x="1002575" y="1415181"/>
                    <a:pt x="1005433" y="1415372"/>
                  </a:cubicBezTo>
                  <a:cubicBezTo>
                    <a:pt x="1011815" y="1416229"/>
                    <a:pt x="1018387" y="1417087"/>
                    <a:pt x="1024483" y="1417658"/>
                  </a:cubicBezTo>
                  <a:cubicBezTo>
                    <a:pt x="1030579" y="1418229"/>
                    <a:pt x="1038961" y="1419087"/>
                    <a:pt x="1046486" y="1419754"/>
                  </a:cubicBezTo>
                  <a:cubicBezTo>
                    <a:pt x="1054010" y="1420420"/>
                    <a:pt x="1064583" y="1421563"/>
                    <a:pt x="1073918" y="1422325"/>
                  </a:cubicBezTo>
                  <a:lnTo>
                    <a:pt x="1092968" y="1423945"/>
                  </a:lnTo>
                  <a:cubicBezTo>
                    <a:pt x="1094615" y="1424087"/>
                    <a:pt x="1096273" y="1424087"/>
                    <a:pt x="1097920" y="1423945"/>
                  </a:cubicBezTo>
                  <a:lnTo>
                    <a:pt x="1099063" y="1423945"/>
                  </a:lnTo>
                  <a:cubicBezTo>
                    <a:pt x="1100282" y="1424240"/>
                    <a:pt x="1101559" y="1424240"/>
                    <a:pt x="1102778" y="1423945"/>
                  </a:cubicBezTo>
                  <a:lnTo>
                    <a:pt x="1111446" y="1424706"/>
                  </a:lnTo>
                  <a:cubicBezTo>
                    <a:pt x="1115542" y="1424706"/>
                    <a:pt x="1119923" y="1424706"/>
                    <a:pt x="1123924" y="1425468"/>
                  </a:cubicBezTo>
                  <a:lnTo>
                    <a:pt x="1140783" y="1426326"/>
                  </a:lnTo>
                  <a:cubicBezTo>
                    <a:pt x="1144212" y="1426326"/>
                    <a:pt x="1147451" y="1426326"/>
                    <a:pt x="1150879" y="1426802"/>
                  </a:cubicBezTo>
                  <a:cubicBezTo>
                    <a:pt x="1154309" y="1427278"/>
                    <a:pt x="1155547" y="1426802"/>
                    <a:pt x="1157833" y="1426802"/>
                  </a:cubicBezTo>
                  <a:lnTo>
                    <a:pt x="1176121" y="1427374"/>
                  </a:lnTo>
                  <a:cubicBezTo>
                    <a:pt x="1180503" y="1427374"/>
                    <a:pt x="1184884" y="1427374"/>
                    <a:pt x="1189456" y="1427945"/>
                  </a:cubicBezTo>
                  <a:lnTo>
                    <a:pt x="1197933" y="1427945"/>
                  </a:lnTo>
                  <a:cubicBezTo>
                    <a:pt x="1199933" y="1427945"/>
                    <a:pt x="1202315" y="1427945"/>
                    <a:pt x="1204315" y="1427945"/>
                  </a:cubicBezTo>
                  <a:cubicBezTo>
                    <a:pt x="1210697" y="1427945"/>
                    <a:pt x="1217364" y="1427945"/>
                    <a:pt x="1223365" y="1427945"/>
                  </a:cubicBezTo>
                  <a:lnTo>
                    <a:pt x="1225079" y="1427945"/>
                  </a:lnTo>
                  <a:cubicBezTo>
                    <a:pt x="1227079" y="1427945"/>
                    <a:pt x="1228889" y="1427945"/>
                    <a:pt x="1230890" y="1427945"/>
                  </a:cubicBezTo>
                  <a:lnTo>
                    <a:pt x="1239748" y="1427945"/>
                  </a:lnTo>
                  <a:lnTo>
                    <a:pt x="1246225" y="1427945"/>
                  </a:lnTo>
                  <a:lnTo>
                    <a:pt x="1247654" y="1427945"/>
                  </a:lnTo>
                  <a:cubicBezTo>
                    <a:pt x="1255178" y="1427945"/>
                    <a:pt x="1262798" y="1427945"/>
                    <a:pt x="1270609" y="1427945"/>
                  </a:cubicBezTo>
                  <a:cubicBezTo>
                    <a:pt x="1275562" y="1427945"/>
                    <a:pt x="1280801" y="1427945"/>
                    <a:pt x="1285754" y="1427945"/>
                  </a:cubicBezTo>
                  <a:cubicBezTo>
                    <a:pt x="1290706" y="1427945"/>
                    <a:pt x="1295279" y="1427945"/>
                    <a:pt x="1299755" y="1427945"/>
                  </a:cubicBezTo>
                  <a:cubicBezTo>
                    <a:pt x="1304232" y="1427945"/>
                    <a:pt x="1306804" y="1427945"/>
                    <a:pt x="1310328" y="1427945"/>
                  </a:cubicBezTo>
                  <a:lnTo>
                    <a:pt x="1334522" y="1427374"/>
                  </a:lnTo>
                  <a:cubicBezTo>
                    <a:pt x="1339760" y="1427374"/>
                    <a:pt x="1344713" y="1427374"/>
                    <a:pt x="1349952" y="1426612"/>
                  </a:cubicBezTo>
                  <a:cubicBezTo>
                    <a:pt x="1363097" y="1426612"/>
                    <a:pt x="1376241" y="1425564"/>
                    <a:pt x="1389481" y="1424706"/>
                  </a:cubicBezTo>
                  <a:lnTo>
                    <a:pt x="1396720" y="1424706"/>
                  </a:lnTo>
                  <a:cubicBezTo>
                    <a:pt x="1406245" y="1424040"/>
                    <a:pt x="1415770" y="1423754"/>
                    <a:pt x="1425771" y="1422801"/>
                  </a:cubicBezTo>
                  <a:cubicBezTo>
                    <a:pt x="1435772" y="1421849"/>
                    <a:pt x="1445393" y="1421563"/>
                    <a:pt x="1455013" y="1420611"/>
                  </a:cubicBezTo>
                  <a:cubicBezTo>
                    <a:pt x="1459775" y="1420134"/>
                    <a:pt x="1464538" y="1419944"/>
                    <a:pt x="1468824" y="1419372"/>
                  </a:cubicBezTo>
                  <a:cubicBezTo>
                    <a:pt x="1480826" y="1418420"/>
                    <a:pt x="1492827" y="1417372"/>
                    <a:pt x="1504638" y="1416039"/>
                  </a:cubicBezTo>
                  <a:cubicBezTo>
                    <a:pt x="1519306" y="1414610"/>
                    <a:pt x="1533213" y="1413276"/>
                    <a:pt x="1548072" y="1411562"/>
                  </a:cubicBezTo>
                  <a:cubicBezTo>
                    <a:pt x="1553406" y="1410800"/>
                    <a:pt x="1558645" y="1410419"/>
                    <a:pt x="1563979" y="1409657"/>
                  </a:cubicBezTo>
                  <a:cubicBezTo>
                    <a:pt x="1578361" y="1407943"/>
                    <a:pt x="1593125" y="1406038"/>
                    <a:pt x="1607794" y="1404037"/>
                  </a:cubicBezTo>
                  <a:cubicBezTo>
                    <a:pt x="1622462" y="1402037"/>
                    <a:pt x="1638464" y="1399941"/>
                    <a:pt x="1653799" y="1397751"/>
                  </a:cubicBezTo>
                  <a:cubicBezTo>
                    <a:pt x="1654866" y="1397455"/>
                    <a:pt x="1655943" y="1397236"/>
                    <a:pt x="1657038" y="1397084"/>
                  </a:cubicBezTo>
                  <a:cubicBezTo>
                    <a:pt x="1665325" y="1395751"/>
                    <a:pt x="1673516" y="1394703"/>
                    <a:pt x="1682089" y="1393369"/>
                  </a:cubicBezTo>
                  <a:cubicBezTo>
                    <a:pt x="1690662" y="1392036"/>
                    <a:pt x="1698091" y="1390702"/>
                    <a:pt x="1705997" y="1389559"/>
                  </a:cubicBezTo>
                  <a:lnTo>
                    <a:pt x="1725809" y="1386035"/>
                  </a:lnTo>
                  <a:cubicBezTo>
                    <a:pt x="1736477" y="1384321"/>
                    <a:pt x="1746763" y="1382225"/>
                    <a:pt x="1757146" y="1380511"/>
                  </a:cubicBezTo>
                  <a:cubicBezTo>
                    <a:pt x="1767528" y="1378796"/>
                    <a:pt x="1778101" y="1376701"/>
                    <a:pt x="1788483" y="1374700"/>
                  </a:cubicBezTo>
                  <a:cubicBezTo>
                    <a:pt x="1792588" y="1374110"/>
                    <a:pt x="1796665" y="1373281"/>
                    <a:pt x="1800675" y="1372224"/>
                  </a:cubicBezTo>
                  <a:cubicBezTo>
                    <a:pt x="1817439" y="1369271"/>
                    <a:pt x="1834013" y="1366032"/>
                    <a:pt x="1850681" y="1362699"/>
                  </a:cubicBezTo>
                  <a:cubicBezTo>
                    <a:pt x="1853063" y="1362222"/>
                    <a:pt x="1855444" y="1361556"/>
                    <a:pt x="1858015" y="1361270"/>
                  </a:cubicBezTo>
                  <a:cubicBezTo>
                    <a:pt x="1862206" y="1360413"/>
                    <a:pt x="1866303" y="1359651"/>
                    <a:pt x="1870493" y="1358508"/>
                  </a:cubicBezTo>
                  <a:cubicBezTo>
                    <a:pt x="1873894" y="1357993"/>
                    <a:pt x="1877266" y="1357288"/>
                    <a:pt x="1880590" y="1356412"/>
                  </a:cubicBezTo>
                  <a:lnTo>
                    <a:pt x="1895734" y="1353364"/>
                  </a:lnTo>
                  <a:cubicBezTo>
                    <a:pt x="1896173" y="1353498"/>
                    <a:pt x="1896592" y="1353688"/>
                    <a:pt x="1896973" y="1353936"/>
                  </a:cubicBezTo>
                  <a:lnTo>
                    <a:pt x="1909831" y="1350697"/>
                  </a:lnTo>
                  <a:cubicBezTo>
                    <a:pt x="1919928" y="1348602"/>
                    <a:pt x="1930024" y="1346030"/>
                    <a:pt x="1939835" y="1343649"/>
                  </a:cubicBezTo>
                  <a:lnTo>
                    <a:pt x="1954980" y="1339648"/>
                  </a:lnTo>
                  <a:cubicBezTo>
                    <a:pt x="1959743" y="1338601"/>
                    <a:pt x="1964505" y="1337267"/>
                    <a:pt x="1969839" y="1335648"/>
                  </a:cubicBezTo>
                  <a:cubicBezTo>
                    <a:pt x="1977364" y="1333647"/>
                    <a:pt x="1984793" y="1331647"/>
                    <a:pt x="1991937" y="1329361"/>
                  </a:cubicBezTo>
                  <a:cubicBezTo>
                    <a:pt x="2006891" y="1325361"/>
                    <a:pt x="2021465" y="1320789"/>
                    <a:pt x="2035847" y="1315836"/>
                  </a:cubicBezTo>
                  <a:cubicBezTo>
                    <a:pt x="2036514" y="1315836"/>
                    <a:pt x="2036800" y="1315836"/>
                    <a:pt x="2037086" y="1315836"/>
                  </a:cubicBezTo>
                  <a:cubicBezTo>
                    <a:pt x="2044324" y="1313550"/>
                    <a:pt x="2051468" y="1310978"/>
                    <a:pt x="2058707" y="1308406"/>
                  </a:cubicBezTo>
                  <a:cubicBezTo>
                    <a:pt x="2063470" y="1306787"/>
                    <a:pt x="2068232" y="1304787"/>
                    <a:pt x="2073376" y="1302882"/>
                  </a:cubicBezTo>
                  <a:cubicBezTo>
                    <a:pt x="2074776" y="1302472"/>
                    <a:pt x="2076119" y="1301901"/>
                    <a:pt x="2077376" y="1301167"/>
                  </a:cubicBezTo>
                  <a:cubicBezTo>
                    <a:pt x="2078519" y="1301167"/>
                    <a:pt x="2079472" y="1300501"/>
                    <a:pt x="2080615" y="1300310"/>
                  </a:cubicBezTo>
                  <a:cubicBezTo>
                    <a:pt x="2081758" y="1300120"/>
                    <a:pt x="2085472" y="1298405"/>
                    <a:pt x="2087854" y="1297453"/>
                  </a:cubicBezTo>
                  <a:cubicBezTo>
                    <a:pt x="2092711" y="1295547"/>
                    <a:pt x="2097379" y="1293547"/>
                    <a:pt x="2102046" y="1291356"/>
                  </a:cubicBezTo>
                  <a:lnTo>
                    <a:pt x="2102046" y="1291356"/>
                  </a:lnTo>
                  <a:cubicBezTo>
                    <a:pt x="2111571" y="1287261"/>
                    <a:pt x="2121096" y="1283070"/>
                    <a:pt x="2130621" y="1278593"/>
                  </a:cubicBezTo>
                  <a:cubicBezTo>
                    <a:pt x="2133955" y="1276879"/>
                    <a:pt x="2137574" y="1275450"/>
                    <a:pt x="2140908" y="1273640"/>
                  </a:cubicBezTo>
                  <a:cubicBezTo>
                    <a:pt x="2142146" y="1273164"/>
                    <a:pt x="2143385" y="1272402"/>
                    <a:pt x="2144528" y="1271926"/>
                  </a:cubicBezTo>
                  <a:cubicBezTo>
                    <a:pt x="2147290" y="1270402"/>
                    <a:pt x="2150338" y="1268973"/>
                    <a:pt x="2153386" y="1267449"/>
                  </a:cubicBezTo>
                  <a:lnTo>
                    <a:pt x="2161863" y="1262972"/>
                  </a:lnTo>
                  <a:cubicBezTo>
                    <a:pt x="2163139" y="1262448"/>
                    <a:pt x="2164377" y="1261838"/>
                    <a:pt x="2165578" y="1261162"/>
                  </a:cubicBezTo>
                  <a:cubicBezTo>
                    <a:pt x="2167673" y="1259924"/>
                    <a:pt x="2170150" y="1258686"/>
                    <a:pt x="2172246" y="1257352"/>
                  </a:cubicBezTo>
                  <a:lnTo>
                    <a:pt x="2185962" y="1249828"/>
                  </a:lnTo>
                  <a:cubicBezTo>
                    <a:pt x="2189676" y="1247827"/>
                    <a:pt x="2193391" y="1245446"/>
                    <a:pt x="2197010" y="1243160"/>
                  </a:cubicBezTo>
                  <a:cubicBezTo>
                    <a:pt x="2200630" y="1240874"/>
                    <a:pt x="2202916" y="1239636"/>
                    <a:pt x="2205678" y="1237826"/>
                  </a:cubicBezTo>
                  <a:cubicBezTo>
                    <a:pt x="2206021" y="1237454"/>
                    <a:pt x="2206440" y="1237159"/>
                    <a:pt x="2206916" y="1236969"/>
                  </a:cubicBezTo>
                  <a:lnTo>
                    <a:pt x="2212727" y="1233159"/>
                  </a:lnTo>
                  <a:lnTo>
                    <a:pt x="2225966" y="1224396"/>
                  </a:lnTo>
                  <a:cubicBezTo>
                    <a:pt x="2230634" y="1221253"/>
                    <a:pt x="2234920" y="1218109"/>
                    <a:pt x="2239682" y="1214871"/>
                  </a:cubicBezTo>
                  <a:cubicBezTo>
                    <a:pt x="2241492" y="1213537"/>
                    <a:pt x="2243397" y="1212204"/>
                    <a:pt x="2245207" y="1210680"/>
                  </a:cubicBezTo>
                  <a:cubicBezTo>
                    <a:pt x="2246874" y="1209813"/>
                    <a:pt x="2248446" y="1208756"/>
                    <a:pt x="2249874" y="1207537"/>
                  </a:cubicBezTo>
                  <a:cubicBezTo>
                    <a:pt x="2252922" y="1205155"/>
                    <a:pt x="2256065" y="1202488"/>
                    <a:pt x="2259399" y="1200202"/>
                  </a:cubicBezTo>
                  <a:cubicBezTo>
                    <a:pt x="2265304" y="1195440"/>
                    <a:pt x="2271305" y="1190677"/>
                    <a:pt x="2276925" y="1185629"/>
                  </a:cubicBezTo>
                  <a:lnTo>
                    <a:pt x="2278830" y="1184010"/>
                  </a:lnTo>
                  <a:lnTo>
                    <a:pt x="2280735" y="1182486"/>
                  </a:lnTo>
                  <a:cubicBezTo>
                    <a:pt x="2282926" y="1180295"/>
                    <a:pt x="2285403" y="1178199"/>
                    <a:pt x="2287593" y="1176009"/>
                  </a:cubicBezTo>
                  <a:cubicBezTo>
                    <a:pt x="2288260" y="1176009"/>
                    <a:pt x="2288545" y="1175247"/>
                    <a:pt x="2288927" y="1174961"/>
                  </a:cubicBezTo>
                  <a:cubicBezTo>
                    <a:pt x="2289994" y="1173837"/>
                    <a:pt x="2291146" y="1172789"/>
                    <a:pt x="2292356" y="1171818"/>
                  </a:cubicBezTo>
                  <a:cubicBezTo>
                    <a:pt x="2294546" y="1169913"/>
                    <a:pt x="2296451" y="1168103"/>
                    <a:pt x="2298356" y="1166198"/>
                  </a:cubicBezTo>
                  <a:cubicBezTo>
                    <a:pt x="2299118" y="1165312"/>
                    <a:pt x="2299985" y="1164512"/>
                    <a:pt x="2300928" y="1163817"/>
                  </a:cubicBezTo>
                  <a:lnTo>
                    <a:pt x="2300928" y="1163817"/>
                  </a:lnTo>
                  <a:lnTo>
                    <a:pt x="2309215" y="1155816"/>
                  </a:lnTo>
                  <a:cubicBezTo>
                    <a:pt x="2312073" y="1152863"/>
                    <a:pt x="2314835" y="1150196"/>
                    <a:pt x="2317502" y="1147243"/>
                  </a:cubicBezTo>
                  <a:lnTo>
                    <a:pt x="2325407" y="1138861"/>
                  </a:lnTo>
                  <a:lnTo>
                    <a:pt x="2325407" y="1138861"/>
                  </a:lnTo>
                  <a:cubicBezTo>
                    <a:pt x="2327979" y="1136194"/>
                    <a:pt x="2330265" y="1133146"/>
                    <a:pt x="2332742" y="1130479"/>
                  </a:cubicBezTo>
                  <a:lnTo>
                    <a:pt x="2332742" y="1130479"/>
                  </a:lnTo>
                  <a:cubicBezTo>
                    <a:pt x="2335218" y="1127717"/>
                    <a:pt x="2337885" y="1124764"/>
                    <a:pt x="2340076" y="1122002"/>
                  </a:cubicBezTo>
                  <a:lnTo>
                    <a:pt x="2340076" y="1122002"/>
                  </a:lnTo>
                  <a:cubicBezTo>
                    <a:pt x="2342647" y="1119049"/>
                    <a:pt x="2344648" y="1116287"/>
                    <a:pt x="2347220" y="1113334"/>
                  </a:cubicBezTo>
                  <a:cubicBezTo>
                    <a:pt x="2351792" y="1107333"/>
                    <a:pt x="2356745" y="1101238"/>
                    <a:pt x="2360650" y="1095237"/>
                  </a:cubicBezTo>
                  <a:cubicBezTo>
                    <a:pt x="2362650" y="1092189"/>
                    <a:pt x="2364650" y="1089141"/>
                    <a:pt x="2366937" y="1086188"/>
                  </a:cubicBezTo>
                  <a:cubicBezTo>
                    <a:pt x="2369223" y="1083235"/>
                    <a:pt x="2370937" y="1079806"/>
                    <a:pt x="2372937" y="1076663"/>
                  </a:cubicBezTo>
                  <a:cubicBezTo>
                    <a:pt x="2374937" y="1073520"/>
                    <a:pt x="2376938" y="1070567"/>
                    <a:pt x="2378652" y="1067138"/>
                  </a:cubicBezTo>
                  <a:lnTo>
                    <a:pt x="2378652" y="1067138"/>
                  </a:lnTo>
                  <a:cubicBezTo>
                    <a:pt x="2381986" y="1061613"/>
                    <a:pt x="2385034" y="1056375"/>
                    <a:pt x="2388177" y="1050850"/>
                  </a:cubicBezTo>
                  <a:cubicBezTo>
                    <a:pt x="2394368" y="1039706"/>
                    <a:pt x="2399893" y="1028466"/>
                    <a:pt x="2404941" y="1017037"/>
                  </a:cubicBezTo>
                  <a:cubicBezTo>
                    <a:pt x="2407799" y="1011417"/>
                    <a:pt x="2409989" y="1005797"/>
                    <a:pt x="2412561" y="999891"/>
                  </a:cubicBezTo>
                  <a:cubicBezTo>
                    <a:pt x="2415133" y="993986"/>
                    <a:pt x="2417990" y="986652"/>
                    <a:pt x="2420276" y="979889"/>
                  </a:cubicBezTo>
                  <a:cubicBezTo>
                    <a:pt x="2422562" y="973126"/>
                    <a:pt x="2424563" y="967411"/>
                    <a:pt x="2426563" y="960839"/>
                  </a:cubicBezTo>
                  <a:cubicBezTo>
                    <a:pt x="2427420" y="957505"/>
                    <a:pt x="2428563" y="953790"/>
                    <a:pt x="2429515" y="950362"/>
                  </a:cubicBezTo>
                  <a:cubicBezTo>
                    <a:pt x="2429858" y="949533"/>
                    <a:pt x="2430116" y="948666"/>
                    <a:pt x="2430278" y="947790"/>
                  </a:cubicBezTo>
                  <a:cubicBezTo>
                    <a:pt x="2432592" y="940313"/>
                    <a:pt x="2434507" y="932712"/>
                    <a:pt x="2435993" y="925025"/>
                  </a:cubicBezTo>
                  <a:cubicBezTo>
                    <a:pt x="2437183" y="921091"/>
                    <a:pt x="2438107" y="917081"/>
                    <a:pt x="2438755" y="913023"/>
                  </a:cubicBezTo>
                  <a:cubicBezTo>
                    <a:pt x="2440565" y="904737"/>
                    <a:pt x="2442184" y="896069"/>
                    <a:pt x="2443517" y="887782"/>
                  </a:cubicBezTo>
                  <a:cubicBezTo>
                    <a:pt x="2444184" y="882544"/>
                    <a:pt x="2445232" y="877400"/>
                    <a:pt x="2445708" y="872256"/>
                  </a:cubicBezTo>
                  <a:cubicBezTo>
                    <a:pt x="2446184" y="867113"/>
                    <a:pt x="2447137" y="861874"/>
                    <a:pt x="2447518" y="856636"/>
                  </a:cubicBezTo>
                  <a:lnTo>
                    <a:pt x="2447518" y="852349"/>
                  </a:lnTo>
                  <a:cubicBezTo>
                    <a:pt x="2452156" y="802286"/>
                    <a:pt x="2450042" y="751832"/>
                    <a:pt x="2441231" y="702330"/>
                  </a:cubicBezTo>
                  <a:close/>
                  <a:moveTo>
                    <a:pt x="826458" y="229986"/>
                  </a:moveTo>
                  <a:cubicBezTo>
                    <a:pt x="827725" y="229843"/>
                    <a:pt x="829001" y="229843"/>
                    <a:pt x="830268" y="229986"/>
                  </a:cubicBezTo>
                  <a:cubicBezTo>
                    <a:pt x="1113542" y="212174"/>
                    <a:pt x="1403387" y="203697"/>
                    <a:pt x="1667325" y="329331"/>
                  </a:cubicBezTo>
                  <a:cubicBezTo>
                    <a:pt x="1672183" y="331427"/>
                    <a:pt x="1676850" y="333903"/>
                    <a:pt x="1681898" y="336380"/>
                  </a:cubicBezTo>
                  <a:cubicBezTo>
                    <a:pt x="1696967" y="343648"/>
                    <a:pt x="1710968" y="352944"/>
                    <a:pt x="1723522" y="364003"/>
                  </a:cubicBezTo>
                  <a:cubicBezTo>
                    <a:pt x="1728752" y="368794"/>
                    <a:pt x="1733590" y="373985"/>
                    <a:pt x="1738001" y="379528"/>
                  </a:cubicBezTo>
                  <a:cubicBezTo>
                    <a:pt x="1740096" y="382005"/>
                    <a:pt x="1742192" y="384767"/>
                    <a:pt x="1744287" y="387624"/>
                  </a:cubicBezTo>
                  <a:cubicBezTo>
                    <a:pt x="1758146" y="408751"/>
                    <a:pt x="1766309" y="433097"/>
                    <a:pt x="1768004" y="458300"/>
                  </a:cubicBezTo>
                  <a:cubicBezTo>
                    <a:pt x="1769024" y="467796"/>
                    <a:pt x="1769024" y="477378"/>
                    <a:pt x="1768004" y="486875"/>
                  </a:cubicBezTo>
                  <a:cubicBezTo>
                    <a:pt x="1767214" y="493457"/>
                    <a:pt x="1765747" y="499934"/>
                    <a:pt x="1763623" y="506211"/>
                  </a:cubicBezTo>
                  <a:cubicBezTo>
                    <a:pt x="1748097" y="559265"/>
                    <a:pt x="1703901" y="578887"/>
                    <a:pt x="1665706" y="589936"/>
                  </a:cubicBezTo>
                  <a:cubicBezTo>
                    <a:pt x="1578047" y="614720"/>
                    <a:pt x="1488131" y="630674"/>
                    <a:pt x="1397291" y="637561"/>
                  </a:cubicBezTo>
                  <a:lnTo>
                    <a:pt x="1397291" y="637561"/>
                  </a:lnTo>
                  <a:cubicBezTo>
                    <a:pt x="1289106" y="646343"/>
                    <a:pt x="1180245" y="640989"/>
                    <a:pt x="1073441" y="621654"/>
                  </a:cubicBezTo>
                  <a:cubicBezTo>
                    <a:pt x="969361" y="603051"/>
                    <a:pt x="868997" y="567666"/>
                    <a:pt x="776262" y="516879"/>
                  </a:cubicBezTo>
                  <a:cubicBezTo>
                    <a:pt x="748077" y="503353"/>
                    <a:pt x="723473" y="483389"/>
                    <a:pt x="704443" y="458586"/>
                  </a:cubicBezTo>
                  <a:lnTo>
                    <a:pt x="703395" y="457347"/>
                  </a:lnTo>
                  <a:cubicBezTo>
                    <a:pt x="681849" y="425477"/>
                    <a:pt x="672734" y="386805"/>
                    <a:pt x="677773" y="348667"/>
                  </a:cubicBezTo>
                  <a:cubicBezTo>
                    <a:pt x="682840" y="308605"/>
                    <a:pt x="705595" y="272915"/>
                    <a:pt x="739781" y="251417"/>
                  </a:cubicBezTo>
                  <a:cubicBezTo>
                    <a:pt x="766927" y="234462"/>
                    <a:pt x="797216" y="231795"/>
                    <a:pt x="826458" y="229986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2570B65-5394-C0D4-6651-F1351A2A0940}"/>
                </a:ext>
              </a:extLst>
            </p:cNvPr>
            <p:cNvSpPr/>
            <p:nvPr/>
          </p:nvSpPr>
          <p:spPr>
            <a:xfrm>
              <a:off x="-724407" y="-2814338"/>
              <a:ext cx="2443924" cy="765503"/>
            </a:xfrm>
            <a:custGeom>
              <a:avLst/>
              <a:gdLst>
                <a:gd name="connsiteX0" fmla="*/ 2443232 w 2443924"/>
                <a:gd name="connsiteY0" fmla="*/ 192701 h 765503"/>
                <a:gd name="connsiteX1" fmla="*/ 2441708 w 2443924"/>
                <a:gd name="connsiteY1" fmla="*/ 208322 h 765503"/>
                <a:gd name="connsiteX2" fmla="*/ 2439517 w 2443924"/>
                <a:gd name="connsiteY2" fmla="*/ 223848 h 765503"/>
                <a:gd name="connsiteX3" fmla="*/ 2434755 w 2443924"/>
                <a:gd name="connsiteY3" fmla="*/ 249089 h 765503"/>
                <a:gd name="connsiteX4" fmla="*/ 2431993 w 2443924"/>
                <a:gd name="connsiteY4" fmla="*/ 261091 h 765503"/>
                <a:gd name="connsiteX5" fmla="*/ 2426278 w 2443924"/>
                <a:gd name="connsiteY5" fmla="*/ 283855 h 765503"/>
                <a:gd name="connsiteX6" fmla="*/ 2425516 w 2443924"/>
                <a:gd name="connsiteY6" fmla="*/ 286427 h 765503"/>
                <a:gd name="connsiteX7" fmla="*/ 2422563 w 2443924"/>
                <a:gd name="connsiteY7" fmla="*/ 296904 h 765503"/>
                <a:gd name="connsiteX8" fmla="*/ 2416276 w 2443924"/>
                <a:gd name="connsiteY8" fmla="*/ 315954 h 765503"/>
                <a:gd name="connsiteX9" fmla="*/ 2408561 w 2443924"/>
                <a:gd name="connsiteY9" fmla="*/ 335957 h 765503"/>
                <a:gd name="connsiteX10" fmla="*/ 2400941 w 2443924"/>
                <a:gd name="connsiteY10" fmla="*/ 353102 h 765503"/>
                <a:gd name="connsiteX11" fmla="*/ 2384177 w 2443924"/>
                <a:gd name="connsiteY11" fmla="*/ 386916 h 765503"/>
                <a:gd name="connsiteX12" fmla="*/ 2374652 w 2443924"/>
                <a:gd name="connsiteY12" fmla="*/ 403203 h 765503"/>
                <a:gd name="connsiteX13" fmla="*/ 2374652 w 2443924"/>
                <a:gd name="connsiteY13" fmla="*/ 403203 h 765503"/>
                <a:gd name="connsiteX14" fmla="*/ 2368937 w 2443924"/>
                <a:gd name="connsiteY14" fmla="*/ 412728 h 765503"/>
                <a:gd name="connsiteX15" fmla="*/ 2362936 w 2443924"/>
                <a:gd name="connsiteY15" fmla="*/ 422253 h 765503"/>
                <a:gd name="connsiteX16" fmla="*/ 2356650 w 2443924"/>
                <a:gd name="connsiteY16" fmla="*/ 431302 h 765503"/>
                <a:gd name="connsiteX17" fmla="*/ 2343219 w 2443924"/>
                <a:gd name="connsiteY17" fmla="*/ 449400 h 765503"/>
                <a:gd name="connsiteX18" fmla="*/ 2336076 w 2443924"/>
                <a:gd name="connsiteY18" fmla="*/ 458067 h 765503"/>
                <a:gd name="connsiteX19" fmla="*/ 2336076 w 2443924"/>
                <a:gd name="connsiteY19" fmla="*/ 458067 h 765503"/>
                <a:gd name="connsiteX20" fmla="*/ 2328741 w 2443924"/>
                <a:gd name="connsiteY20" fmla="*/ 466545 h 765503"/>
                <a:gd name="connsiteX21" fmla="*/ 2328741 w 2443924"/>
                <a:gd name="connsiteY21" fmla="*/ 466545 h 765503"/>
                <a:gd name="connsiteX22" fmla="*/ 2321407 w 2443924"/>
                <a:gd name="connsiteY22" fmla="*/ 474927 h 765503"/>
                <a:gd name="connsiteX23" fmla="*/ 2321407 w 2443924"/>
                <a:gd name="connsiteY23" fmla="*/ 474927 h 765503"/>
                <a:gd name="connsiteX24" fmla="*/ 2313501 w 2443924"/>
                <a:gd name="connsiteY24" fmla="*/ 483309 h 765503"/>
                <a:gd name="connsiteX25" fmla="*/ 2305215 w 2443924"/>
                <a:gd name="connsiteY25" fmla="*/ 491881 h 765503"/>
                <a:gd name="connsiteX26" fmla="*/ 2296928 w 2443924"/>
                <a:gd name="connsiteY26" fmla="*/ 499882 h 765503"/>
                <a:gd name="connsiteX27" fmla="*/ 2296928 w 2443924"/>
                <a:gd name="connsiteY27" fmla="*/ 499882 h 765503"/>
                <a:gd name="connsiteX28" fmla="*/ 2294356 w 2443924"/>
                <a:gd name="connsiteY28" fmla="*/ 502264 h 765503"/>
                <a:gd name="connsiteX29" fmla="*/ 2294356 w 2443924"/>
                <a:gd name="connsiteY29" fmla="*/ 502264 h 765503"/>
                <a:gd name="connsiteX30" fmla="*/ 2294356 w 2443924"/>
                <a:gd name="connsiteY30" fmla="*/ 502264 h 765503"/>
                <a:gd name="connsiteX31" fmla="*/ 2288927 w 2443924"/>
                <a:gd name="connsiteY31" fmla="*/ 507693 h 765503"/>
                <a:gd name="connsiteX32" fmla="*/ 2285498 w 2443924"/>
                <a:gd name="connsiteY32" fmla="*/ 510836 h 765503"/>
                <a:gd name="connsiteX33" fmla="*/ 2284164 w 2443924"/>
                <a:gd name="connsiteY33" fmla="*/ 511884 h 765503"/>
                <a:gd name="connsiteX34" fmla="*/ 2277307 w 2443924"/>
                <a:gd name="connsiteY34" fmla="*/ 518361 h 765503"/>
                <a:gd name="connsiteX35" fmla="*/ 2275401 w 2443924"/>
                <a:gd name="connsiteY35" fmla="*/ 519885 h 765503"/>
                <a:gd name="connsiteX36" fmla="*/ 2273496 w 2443924"/>
                <a:gd name="connsiteY36" fmla="*/ 521504 h 765503"/>
                <a:gd name="connsiteX37" fmla="*/ 2255971 w 2443924"/>
                <a:gd name="connsiteY37" fmla="*/ 536077 h 765503"/>
                <a:gd name="connsiteX38" fmla="*/ 2241969 w 2443924"/>
                <a:gd name="connsiteY38" fmla="*/ 546555 h 765503"/>
                <a:gd name="connsiteX39" fmla="*/ 2236444 w 2443924"/>
                <a:gd name="connsiteY39" fmla="*/ 550746 h 765503"/>
                <a:gd name="connsiteX40" fmla="*/ 2209489 w 2443924"/>
                <a:gd name="connsiteY40" fmla="*/ 569796 h 765503"/>
                <a:gd name="connsiteX41" fmla="*/ 2203678 w 2443924"/>
                <a:gd name="connsiteY41" fmla="*/ 573606 h 765503"/>
                <a:gd name="connsiteX42" fmla="*/ 2202440 w 2443924"/>
                <a:gd name="connsiteY42" fmla="*/ 574463 h 765503"/>
                <a:gd name="connsiteX43" fmla="*/ 2193772 w 2443924"/>
                <a:gd name="connsiteY43" fmla="*/ 579797 h 765503"/>
                <a:gd name="connsiteX44" fmla="*/ 2169007 w 2443924"/>
                <a:gd name="connsiteY44" fmla="*/ 593989 h 765503"/>
                <a:gd name="connsiteX45" fmla="*/ 2162340 w 2443924"/>
                <a:gd name="connsiteY45" fmla="*/ 597799 h 765503"/>
                <a:gd name="connsiteX46" fmla="*/ 2158625 w 2443924"/>
                <a:gd name="connsiteY46" fmla="*/ 599609 h 765503"/>
                <a:gd name="connsiteX47" fmla="*/ 2155291 w 2443924"/>
                <a:gd name="connsiteY47" fmla="*/ 601609 h 765503"/>
                <a:gd name="connsiteX48" fmla="*/ 2150148 w 2443924"/>
                <a:gd name="connsiteY48" fmla="*/ 604086 h 765503"/>
                <a:gd name="connsiteX49" fmla="*/ 2141289 w 2443924"/>
                <a:gd name="connsiteY49" fmla="*/ 608562 h 765503"/>
                <a:gd name="connsiteX50" fmla="*/ 2137670 w 2443924"/>
                <a:gd name="connsiteY50" fmla="*/ 610277 h 765503"/>
                <a:gd name="connsiteX51" fmla="*/ 2127383 w 2443924"/>
                <a:gd name="connsiteY51" fmla="*/ 615230 h 765503"/>
                <a:gd name="connsiteX52" fmla="*/ 2098808 w 2443924"/>
                <a:gd name="connsiteY52" fmla="*/ 627993 h 765503"/>
                <a:gd name="connsiteX53" fmla="*/ 2098808 w 2443924"/>
                <a:gd name="connsiteY53" fmla="*/ 627993 h 765503"/>
                <a:gd name="connsiteX54" fmla="*/ 2084615 w 2443924"/>
                <a:gd name="connsiteY54" fmla="*/ 634090 h 765503"/>
                <a:gd name="connsiteX55" fmla="*/ 2077377 w 2443924"/>
                <a:gd name="connsiteY55" fmla="*/ 636947 h 765503"/>
                <a:gd name="connsiteX56" fmla="*/ 2074138 w 2443924"/>
                <a:gd name="connsiteY56" fmla="*/ 637804 h 765503"/>
                <a:gd name="connsiteX57" fmla="*/ 2070138 w 2443924"/>
                <a:gd name="connsiteY57" fmla="*/ 639519 h 765503"/>
                <a:gd name="connsiteX58" fmla="*/ 2055469 w 2443924"/>
                <a:gd name="connsiteY58" fmla="*/ 645043 h 765503"/>
                <a:gd name="connsiteX59" fmla="*/ 2033848 w 2443924"/>
                <a:gd name="connsiteY59" fmla="*/ 652473 h 765503"/>
                <a:gd name="connsiteX60" fmla="*/ 2032609 w 2443924"/>
                <a:gd name="connsiteY60" fmla="*/ 652473 h 765503"/>
                <a:gd name="connsiteX61" fmla="*/ 1988699 w 2443924"/>
                <a:gd name="connsiteY61" fmla="*/ 665998 h 765503"/>
                <a:gd name="connsiteX62" fmla="*/ 1966601 w 2443924"/>
                <a:gd name="connsiteY62" fmla="*/ 672285 h 765503"/>
                <a:gd name="connsiteX63" fmla="*/ 1951742 w 2443924"/>
                <a:gd name="connsiteY63" fmla="*/ 676285 h 765503"/>
                <a:gd name="connsiteX64" fmla="*/ 1936597 w 2443924"/>
                <a:gd name="connsiteY64" fmla="*/ 680286 h 765503"/>
                <a:gd name="connsiteX65" fmla="*/ 1906594 w 2443924"/>
                <a:gd name="connsiteY65" fmla="*/ 687334 h 765503"/>
                <a:gd name="connsiteX66" fmla="*/ 1894115 w 2443924"/>
                <a:gd name="connsiteY66" fmla="*/ 690096 h 765503"/>
                <a:gd name="connsiteX67" fmla="*/ 1876590 w 2443924"/>
                <a:gd name="connsiteY67" fmla="*/ 694097 h 765503"/>
                <a:gd name="connsiteX68" fmla="*/ 1866493 w 2443924"/>
                <a:gd name="connsiteY68" fmla="*/ 696192 h 765503"/>
                <a:gd name="connsiteX69" fmla="*/ 1854016 w 2443924"/>
                <a:gd name="connsiteY69" fmla="*/ 698955 h 765503"/>
                <a:gd name="connsiteX70" fmla="*/ 1846681 w 2443924"/>
                <a:gd name="connsiteY70" fmla="*/ 700383 h 765503"/>
                <a:gd name="connsiteX71" fmla="*/ 1796675 w 2443924"/>
                <a:gd name="connsiteY71" fmla="*/ 709908 h 765503"/>
                <a:gd name="connsiteX72" fmla="*/ 1784483 w 2443924"/>
                <a:gd name="connsiteY72" fmla="*/ 712385 h 765503"/>
                <a:gd name="connsiteX73" fmla="*/ 1753146 w 2443924"/>
                <a:gd name="connsiteY73" fmla="*/ 718195 h 765503"/>
                <a:gd name="connsiteX74" fmla="*/ 1721808 w 2443924"/>
                <a:gd name="connsiteY74" fmla="*/ 723720 h 765503"/>
                <a:gd name="connsiteX75" fmla="*/ 1701996 w 2443924"/>
                <a:gd name="connsiteY75" fmla="*/ 727244 h 765503"/>
                <a:gd name="connsiteX76" fmla="*/ 1678088 w 2443924"/>
                <a:gd name="connsiteY76" fmla="*/ 731054 h 765503"/>
                <a:gd name="connsiteX77" fmla="*/ 1653038 w 2443924"/>
                <a:gd name="connsiteY77" fmla="*/ 734769 h 765503"/>
                <a:gd name="connsiteX78" fmla="*/ 1649800 w 2443924"/>
                <a:gd name="connsiteY78" fmla="*/ 735435 h 765503"/>
                <a:gd name="connsiteX79" fmla="*/ 1603794 w 2443924"/>
                <a:gd name="connsiteY79" fmla="*/ 741722 h 765503"/>
                <a:gd name="connsiteX80" fmla="*/ 1559979 w 2443924"/>
                <a:gd name="connsiteY80" fmla="*/ 747342 h 765503"/>
                <a:gd name="connsiteX81" fmla="*/ 1544072 w 2443924"/>
                <a:gd name="connsiteY81" fmla="*/ 749247 h 765503"/>
                <a:gd name="connsiteX82" fmla="*/ 1500638 w 2443924"/>
                <a:gd name="connsiteY82" fmla="*/ 753723 h 765503"/>
                <a:gd name="connsiteX83" fmla="*/ 1464824 w 2443924"/>
                <a:gd name="connsiteY83" fmla="*/ 757057 h 765503"/>
                <a:gd name="connsiteX84" fmla="*/ 1451013 w 2443924"/>
                <a:gd name="connsiteY84" fmla="*/ 758296 h 765503"/>
                <a:gd name="connsiteX85" fmla="*/ 1421771 w 2443924"/>
                <a:gd name="connsiteY85" fmla="*/ 760486 h 765503"/>
                <a:gd name="connsiteX86" fmla="*/ 1385481 w 2443924"/>
                <a:gd name="connsiteY86" fmla="*/ 762677 h 765503"/>
                <a:gd name="connsiteX87" fmla="*/ 1345952 w 2443924"/>
                <a:gd name="connsiteY87" fmla="*/ 764582 h 765503"/>
                <a:gd name="connsiteX88" fmla="*/ 1306328 w 2443924"/>
                <a:gd name="connsiteY88" fmla="*/ 765916 h 765503"/>
                <a:gd name="connsiteX89" fmla="*/ 1266609 w 2443924"/>
                <a:gd name="connsiteY89" fmla="*/ 765916 h 765503"/>
                <a:gd name="connsiteX90" fmla="*/ 1243653 w 2443924"/>
                <a:gd name="connsiteY90" fmla="*/ 765916 h 765503"/>
                <a:gd name="connsiteX91" fmla="*/ 1242225 w 2443924"/>
                <a:gd name="connsiteY91" fmla="*/ 765916 h 765503"/>
                <a:gd name="connsiteX92" fmla="*/ 1228794 w 2443924"/>
                <a:gd name="connsiteY92" fmla="*/ 765916 h 765503"/>
                <a:gd name="connsiteX93" fmla="*/ 1222984 w 2443924"/>
                <a:gd name="connsiteY93" fmla="*/ 765916 h 765503"/>
                <a:gd name="connsiteX94" fmla="*/ 1221270 w 2443924"/>
                <a:gd name="connsiteY94" fmla="*/ 765916 h 765503"/>
                <a:gd name="connsiteX95" fmla="*/ 1202220 w 2443924"/>
                <a:gd name="connsiteY95" fmla="*/ 765916 h 765503"/>
                <a:gd name="connsiteX96" fmla="*/ 1195838 w 2443924"/>
                <a:gd name="connsiteY96" fmla="*/ 765916 h 765503"/>
                <a:gd name="connsiteX97" fmla="*/ 1187361 w 2443924"/>
                <a:gd name="connsiteY97" fmla="*/ 765916 h 765503"/>
                <a:gd name="connsiteX98" fmla="*/ 1174026 w 2443924"/>
                <a:gd name="connsiteY98" fmla="*/ 765344 h 765503"/>
                <a:gd name="connsiteX99" fmla="*/ 1155738 w 2443924"/>
                <a:gd name="connsiteY99" fmla="*/ 764772 h 765503"/>
                <a:gd name="connsiteX100" fmla="*/ 1148784 w 2443924"/>
                <a:gd name="connsiteY100" fmla="*/ 764772 h 765503"/>
                <a:gd name="connsiteX101" fmla="*/ 1138688 w 2443924"/>
                <a:gd name="connsiteY101" fmla="*/ 764296 h 765503"/>
                <a:gd name="connsiteX102" fmla="*/ 1121829 w 2443924"/>
                <a:gd name="connsiteY102" fmla="*/ 763439 h 765503"/>
                <a:gd name="connsiteX103" fmla="*/ 1109351 w 2443924"/>
                <a:gd name="connsiteY103" fmla="*/ 762677 h 765503"/>
                <a:gd name="connsiteX104" fmla="*/ 1100683 w 2443924"/>
                <a:gd name="connsiteY104" fmla="*/ 761915 h 765503"/>
                <a:gd name="connsiteX105" fmla="*/ 1096969 w 2443924"/>
                <a:gd name="connsiteY105" fmla="*/ 761915 h 765503"/>
                <a:gd name="connsiteX106" fmla="*/ 1095825 w 2443924"/>
                <a:gd name="connsiteY106" fmla="*/ 761915 h 765503"/>
                <a:gd name="connsiteX107" fmla="*/ 1075537 w 2443924"/>
                <a:gd name="connsiteY107" fmla="*/ 760486 h 765503"/>
                <a:gd name="connsiteX108" fmla="*/ 1071537 w 2443924"/>
                <a:gd name="connsiteY108" fmla="*/ 760486 h 765503"/>
                <a:gd name="connsiteX109" fmla="*/ 1044104 w 2443924"/>
                <a:gd name="connsiteY109" fmla="*/ 757914 h 765503"/>
                <a:gd name="connsiteX110" fmla="*/ 1022102 w 2443924"/>
                <a:gd name="connsiteY110" fmla="*/ 755819 h 765503"/>
                <a:gd name="connsiteX111" fmla="*/ 1003052 w 2443924"/>
                <a:gd name="connsiteY111" fmla="*/ 753533 h 765503"/>
                <a:gd name="connsiteX112" fmla="*/ 994765 w 2443924"/>
                <a:gd name="connsiteY112" fmla="*/ 752580 h 765503"/>
                <a:gd name="connsiteX113" fmla="*/ 992098 w 2443924"/>
                <a:gd name="connsiteY113" fmla="*/ 752580 h 765503"/>
                <a:gd name="connsiteX114" fmla="*/ 991527 w 2443924"/>
                <a:gd name="connsiteY114" fmla="*/ 752580 h 765503"/>
                <a:gd name="connsiteX115" fmla="*/ 983526 w 2443924"/>
                <a:gd name="connsiteY115" fmla="*/ 751628 h 765503"/>
                <a:gd name="connsiteX116" fmla="*/ 977429 w 2443924"/>
                <a:gd name="connsiteY116" fmla="*/ 750866 h 765503"/>
                <a:gd name="connsiteX117" fmla="*/ 961904 w 2443924"/>
                <a:gd name="connsiteY117" fmla="*/ 748675 h 765503"/>
                <a:gd name="connsiteX118" fmla="*/ 946092 w 2443924"/>
                <a:gd name="connsiteY118" fmla="*/ 746484 h 765503"/>
                <a:gd name="connsiteX119" fmla="*/ 944663 w 2443924"/>
                <a:gd name="connsiteY119" fmla="*/ 746484 h 765503"/>
                <a:gd name="connsiteX120" fmla="*/ 942092 w 2443924"/>
                <a:gd name="connsiteY120" fmla="*/ 746008 h 765503"/>
                <a:gd name="connsiteX121" fmla="*/ 939520 w 2443924"/>
                <a:gd name="connsiteY121" fmla="*/ 746008 h 765503"/>
                <a:gd name="connsiteX122" fmla="*/ 932853 w 2443924"/>
                <a:gd name="connsiteY122" fmla="*/ 744865 h 765503"/>
                <a:gd name="connsiteX123" fmla="*/ 931996 w 2443924"/>
                <a:gd name="connsiteY123" fmla="*/ 744865 h 765503"/>
                <a:gd name="connsiteX124" fmla="*/ 920470 w 2443924"/>
                <a:gd name="connsiteY124" fmla="*/ 742960 h 765503"/>
                <a:gd name="connsiteX125" fmla="*/ 915612 w 2443924"/>
                <a:gd name="connsiteY125" fmla="*/ 742293 h 765503"/>
                <a:gd name="connsiteX126" fmla="*/ 912469 w 2443924"/>
                <a:gd name="connsiteY126" fmla="*/ 741436 h 765503"/>
                <a:gd name="connsiteX127" fmla="*/ 904468 w 2443924"/>
                <a:gd name="connsiteY127" fmla="*/ 740198 h 765503"/>
                <a:gd name="connsiteX128" fmla="*/ 901039 w 2443924"/>
                <a:gd name="connsiteY128" fmla="*/ 739626 h 765503"/>
                <a:gd name="connsiteX129" fmla="*/ 891514 w 2443924"/>
                <a:gd name="connsiteY129" fmla="*/ 737912 h 765503"/>
                <a:gd name="connsiteX130" fmla="*/ 887799 w 2443924"/>
                <a:gd name="connsiteY130" fmla="*/ 737341 h 765503"/>
                <a:gd name="connsiteX131" fmla="*/ 859224 w 2443924"/>
                <a:gd name="connsiteY131" fmla="*/ 731721 h 765503"/>
                <a:gd name="connsiteX132" fmla="*/ 821124 w 2443924"/>
                <a:gd name="connsiteY132" fmla="*/ 723529 h 765503"/>
                <a:gd name="connsiteX133" fmla="*/ 821124 w 2443924"/>
                <a:gd name="connsiteY133" fmla="*/ 723529 h 765503"/>
                <a:gd name="connsiteX134" fmla="*/ 801122 w 2443924"/>
                <a:gd name="connsiteY134" fmla="*/ 718957 h 765503"/>
                <a:gd name="connsiteX135" fmla="*/ 781119 w 2443924"/>
                <a:gd name="connsiteY135" fmla="*/ 714100 h 765503"/>
                <a:gd name="connsiteX136" fmla="*/ 701204 w 2443924"/>
                <a:gd name="connsiteY136" fmla="*/ 691620 h 765503"/>
                <a:gd name="connsiteX137" fmla="*/ 693013 w 2443924"/>
                <a:gd name="connsiteY137" fmla="*/ 688953 h 765503"/>
                <a:gd name="connsiteX138" fmla="*/ 680250 w 2443924"/>
                <a:gd name="connsiteY138" fmla="*/ 684953 h 765503"/>
                <a:gd name="connsiteX139" fmla="*/ 669201 w 2443924"/>
                <a:gd name="connsiteY139" fmla="*/ 681333 h 765503"/>
                <a:gd name="connsiteX140" fmla="*/ 667486 w 2443924"/>
                <a:gd name="connsiteY140" fmla="*/ 680667 h 765503"/>
                <a:gd name="connsiteX141" fmla="*/ 639769 w 2443924"/>
                <a:gd name="connsiteY141" fmla="*/ 671142 h 765503"/>
                <a:gd name="connsiteX142" fmla="*/ 621385 w 2443924"/>
                <a:gd name="connsiteY142" fmla="*/ 664379 h 765503"/>
                <a:gd name="connsiteX143" fmla="*/ 599668 w 2443924"/>
                <a:gd name="connsiteY143" fmla="*/ 656092 h 765503"/>
                <a:gd name="connsiteX144" fmla="*/ 579665 w 2443924"/>
                <a:gd name="connsiteY144" fmla="*/ 648282 h 765503"/>
                <a:gd name="connsiteX145" fmla="*/ 559949 w 2443924"/>
                <a:gd name="connsiteY145" fmla="*/ 640281 h 765503"/>
                <a:gd name="connsiteX146" fmla="*/ 538899 w 2443924"/>
                <a:gd name="connsiteY146" fmla="*/ 630756 h 765503"/>
                <a:gd name="connsiteX147" fmla="*/ 538899 w 2443924"/>
                <a:gd name="connsiteY147" fmla="*/ 630756 h 765503"/>
                <a:gd name="connsiteX148" fmla="*/ 497084 w 2443924"/>
                <a:gd name="connsiteY148" fmla="*/ 611706 h 765503"/>
                <a:gd name="connsiteX149" fmla="*/ 497084 w 2443924"/>
                <a:gd name="connsiteY149" fmla="*/ 611706 h 765503"/>
                <a:gd name="connsiteX150" fmla="*/ 455746 w 2443924"/>
                <a:gd name="connsiteY150" fmla="*/ 591036 h 765503"/>
                <a:gd name="connsiteX151" fmla="*/ 434886 w 2443924"/>
                <a:gd name="connsiteY151" fmla="*/ 579987 h 765503"/>
                <a:gd name="connsiteX152" fmla="*/ 394309 w 2443924"/>
                <a:gd name="connsiteY152" fmla="*/ 557032 h 765503"/>
                <a:gd name="connsiteX153" fmla="*/ 373735 w 2443924"/>
                <a:gd name="connsiteY153" fmla="*/ 544840 h 765503"/>
                <a:gd name="connsiteX154" fmla="*/ 358781 w 2443924"/>
                <a:gd name="connsiteY154" fmla="*/ 535315 h 765503"/>
                <a:gd name="connsiteX155" fmla="*/ 344208 w 2443924"/>
                <a:gd name="connsiteY155" fmla="*/ 525790 h 765503"/>
                <a:gd name="connsiteX156" fmla="*/ 329539 w 2443924"/>
                <a:gd name="connsiteY156" fmla="*/ 516265 h 765503"/>
                <a:gd name="connsiteX157" fmla="*/ 286105 w 2443924"/>
                <a:gd name="connsiteY157" fmla="*/ 485595 h 765503"/>
                <a:gd name="connsiteX158" fmla="*/ 273532 w 2443924"/>
                <a:gd name="connsiteY158" fmla="*/ 476070 h 765503"/>
                <a:gd name="connsiteX159" fmla="*/ 273532 w 2443924"/>
                <a:gd name="connsiteY159" fmla="*/ 476070 h 765503"/>
                <a:gd name="connsiteX160" fmla="*/ 273532 w 2443924"/>
                <a:gd name="connsiteY160" fmla="*/ 476070 h 765503"/>
                <a:gd name="connsiteX161" fmla="*/ 272484 w 2443924"/>
                <a:gd name="connsiteY161" fmla="*/ 475117 h 765503"/>
                <a:gd name="connsiteX162" fmla="*/ 267817 w 2443924"/>
                <a:gd name="connsiteY162" fmla="*/ 471593 h 765503"/>
                <a:gd name="connsiteX163" fmla="*/ 258292 w 2443924"/>
                <a:gd name="connsiteY163" fmla="*/ 464068 h 765503"/>
                <a:gd name="connsiteX164" fmla="*/ 258292 w 2443924"/>
                <a:gd name="connsiteY164" fmla="*/ 464068 h 765503"/>
                <a:gd name="connsiteX165" fmla="*/ 244386 w 2443924"/>
                <a:gd name="connsiteY165" fmla="*/ 452733 h 765503"/>
                <a:gd name="connsiteX166" fmla="*/ 218097 w 2443924"/>
                <a:gd name="connsiteY166" fmla="*/ 429492 h 765503"/>
                <a:gd name="connsiteX167" fmla="*/ 217335 w 2443924"/>
                <a:gd name="connsiteY167" fmla="*/ 428540 h 765503"/>
                <a:gd name="connsiteX168" fmla="*/ 206762 w 2443924"/>
                <a:gd name="connsiteY168" fmla="*/ 419015 h 765503"/>
                <a:gd name="connsiteX169" fmla="*/ 178187 w 2443924"/>
                <a:gd name="connsiteY169" fmla="*/ 391392 h 765503"/>
                <a:gd name="connsiteX170" fmla="*/ 166948 w 2443924"/>
                <a:gd name="connsiteY170" fmla="*/ 379582 h 765503"/>
                <a:gd name="connsiteX171" fmla="*/ 141515 w 2443924"/>
                <a:gd name="connsiteY171" fmla="*/ 350435 h 765503"/>
                <a:gd name="connsiteX172" fmla="*/ 133800 w 2443924"/>
                <a:gd name="connsiteY172" fmla="*/ 340910 h 765503"/>
                <a:gd name="connsiteX173" fmla="*/ 131419 w 2443924"/>
                <a:gd name="connsiteY173" fmla="*/ 338148 h 765503"/>
                <a:gd name="connsiteX174" fmla="*/ 130371 w 2443924"/>
                <a:gd name="connsiteY174" fmla="*/ 336528 h 765503"/>
                <a:gd name="connsiteX175" fmla="*/ 124656 w 2443924"/>
                <a:gd name="connsiteY175" fmla="*/ 329385 h 765503"/>
                <a:gd name="connsiteX176" fmla="*/ 122275 w 2443924"/>
                <a:gd name="connsiteY176" fmla="*/ 326241 h 765503"/>
                <a:gd name="connsiteX177" fmla="*/ 119132 w 2443924"/>
                <a:gd name="connsiteY177" fmla="*/ 322241 h 765503"/>
                <a:gd name="connsiteX178" fmla="*/ 112846 w 2443924"/>
                <a:gd name="connsiteY178" fmla="*/ 313573 h 765503"/>
                <a:gd name="connsiteX179" fmla="*/ 108369 w 2443924"/>
                <a:gd name="connsiteY179" fmla="*/ 307668 h 765503"/>
                <a:gd name="connsiteX180" fmla="*/ 95700 w 2443924"/>
                <a:gd name="connsiteY180" fmla="*/ 288618 h 765503"/>
                <a:gd name="connsiteX181" fmla="*/ 87985 w 2443924"/>
                <a:gd name="connsiteY181" fmla="*/ 276902 h 765503"/>
                <a:gd name="connsiteX182" fmla="*/ 85699 w 2443924"/>
                <a:gd name="connsiteY182" fmla="*/ 272901 h 765503"/>
                <a:gd name="connsiteX183" fmla="*/ 83128 w 2443924"/>
                <a:gd name="connsiteY183" fmla="*/ 268615 h 765503"/>
                <a:gd name="connsiteX184" fmla="*/ 74936 w 2443924"/>
                <a:gd name="connsiteY184" fmla="*/ 255090 h 765503"/>
                <a:gd name="connsiteX185" fmla="*/ 72936 w 2443924"/>
                <a:gd name="connsiteY185" fmla="*/ 251184 h 765503"/>
                <a:gd name="connsiteX186" fmla="*/ 64554 w 2443924"/>
                <a:gd name="connsiteY186" fmla="*/ 236230 h 765503"/>
                <a:gd name="connsiteX187" fmla="*/ 62077 w 2443924"/>
                <a:gd name="connsiteY187" fmla="*/ 231373 h 765503"/>
                <a:gd name="connsiteX188" fmla="*/ 55124 w 2443924"/>
                <a:gd name="connsiteY188" fmla="*/ 217371 h 765503"/>
                <a:gd name="connsiteX189" fmla="*/ 51885 w 2443924"/>
                <a:gd name="connsiteY189" fmla="*/ 210703 h 765503"/>
                <a:gd name="connsiteX190" fmla="*/ 37789 w 2443924"/>
                <a:gd name="connsiteY190" fmla="*/ 178033 h 765503"/>
                <a:gd name="connsiteX191" fmla="*/ 37789 w 2443924"/>
                <a:gd name="connsiteY191" fmla="*/ 178033 h 765503"/>
                <a:gd name="connsiteX192" fmla="*/ 37789 w 2443924"/>
                <a:gd name="connsiteY192" fmla="*/ 178033 h 765503"/>
                <a:gd name="connsiteX193" fmla="*/ 31121 w 2443924"/>
                <a:gd name="connsiteY193" fmla="*/ 160316 h 765503"/>
                <a:gd name="connsiteX194" fmla="*/ 31121 w 2443924"/>
                <a:gd name="connsiteY194" fmla="*/ 160316 h 765503"/>
                <a:gd name="connsiteX195" fmla="*/ 25120 w 2443924"/>
                <a:gd name="connsiteY195" fmla="*/ 142409 h 765503"/>
                <a:gd name="connsiteX196" fmla="*/ 19405 w 2443924"/>
                <a:gd name="connsiteY196" fmla="*/ 123835 h 765503"/>
                <a:gd name="connsiteX197" fmla="*/ 14548 w 2443924"/>
                <a:gd name="connsiteY197" fmla="*/ 105357 h 765503"/>
                <a:gd name="connsiteX198" fmla="*/ 14548 w 2443924"/>
                <a:gd name="connsiteY198" fmla="*/ 105357 h 765503"/>
                <a:gd name="connsiteX199" fmla="*/ 14548 w 2443924"/>
                <a:gd name="connsiteY199" fmla="*/ 105357 h 765503"/>
                <a:gd name="connsiteX200" fmla="*/ 12166 w 2443924"/>
                <a:gd name="connsiteY200" fmla="*/ 95260 h 765503"/>
                <a:gd name="connsiteX201" fmla="*/ 12166 w 2443924"/>
                <a:gd name="connsiteY201" fmla="*/ 92879 h 765503"/>
                <a:gd name="connsiteX202" fmla="*/ 9690 w 2443924"/>
                <a:gd name="connsiteY202" fmla="*/ 81354 h 765503"/>
                <a:gd name="connsiteX203" fmla="*/ 7118 w 2443924"/>
                <a:gd name="connsiteY203" fmla="*/ 69733 h 765503"/>
                <a:gd name="connsiteX204" fmla="*/ 7118 w 2443924"/>
                <a:gd name="connsiteY204" fmla="*/ 66781 h 765503"/>
                <a:gd name="connsiteX205" fmla="*/ 5023 w 2443924"/>
                <a:gd name="connsiteY205" fmla="*/ 53826 h 765503"/>
                <a:gd name="connsiteX206" fmla="*/ 3689 w 2443924"/>
                <a:gd name="connsiteY206" fmla="*/ 44301 h 765503"/>
                <a:gd name="connsiteX207" fmla="*/ 1403 w 2443924"/>
                <a:gd name="connsiteY207" fmla="*/ 26966 h 765503"/>
                <a:gd name="connsiteX208" fmla="*/ 831 w 2443924"/>
                <a:gd name="connsiteY208" fmla="*/ 19632 h 765503"/>
                <a:gd name="connsiteX209" fmla="*/ -693 w 2443924"/>
                <a:gd name="connsiteY209" fmla="*/ 582 h 765503"/>
                <a:gd name="connsiteX210" fmla="*/ 190474 w 2443924"/>
                <a:gd name="connsiteY210" fmla="*/ 212037 h 765503"/>
                <a:gd name="connsiteX211" fmla="*/ 1668850 w 2443924"/>
                <a:gd name="connsiteY211" fmla="*/ 535315 h 765503"/>
                <a:gd name="connsiteX212" fmla="*/ 2008701 w 2443924"/>
                <a:gd name="connsiteY212" fmla="*/ 453305 h 765503"/>
                <a:gd name="connsiteX213" fmla="*/ 2131479 w 2443924"/>
                <a:gd name="connsiteY213" fmla="*/ 399584 h 765503"/>
                <a:gd name="connsiteX214" fmla="*/ 2155481 w 2443924"/>
                <a:gd name="connsiteY214" fmla="*/ 387392 h 765503"/>
                <a:gd name="connsiteX215" fmla="*/ 2344077 w 2443924"/>
                <a:gd name="connsiteY215" fmla="*/ 270139 h 765503"/>
                <a:gd name="connsiteX216" fmla="*/ 2442947 w 2443924"/>
                <a:gd name="connsiteY216" fmla="*/ 192320 h 76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2443924" h="765503">
                  <a:moveTo>
                    <a:pt x="2443232" y="192701"/>
                  </a:moveTo>
                  <a:cubicBezTo>
                    <a:pt x="2443232" y="197940"/>
                    <a:pt x="2442089" y="203083"/>
                    <a:pt x="2441708" y="208322"/>
                  </a:cubicBezTo>
                  <a:cubicBezTo>
                    <a:pt x="2441327" y="213561"/>
                    <a:pt x="2440184" y="218609"/>
                    <a:pt x="2439517" y="223848"/>
                  </a:cubicBezTo>
                  <a:cubicBezTo>
                    <a:pt x="2438184" y="232134"/>
                    <a:pt x="2436564" y="240802"/>
                    <a:pt x="2434755" y="249089"/>
                  </a:cubicBezTo>
                  <a:cubicBezTo>
                    <a:pt x="2434107" y="253147"/>
                    <a:pt x="2433183" y="257157"/>
                    <a:pt x="2431993" y="261091"/>
                  </a:cubicBezTo>
                  <a:cubicBezTo>
                    <a:pt x="2430507" y="268777"/>
                    <a:pt x="2428592" y="276378"/>
                    <a:pt x="2426278" y="283855"/>
                  </a:cubicBezTo>
                  <a:cubicBezTo>
                    <a:pt x="2426116" y="284741"/>
                    <a:pt x="2425859" y="285598"/>
                    <a:pt x="2425516" y="286427"/>
                  </a:cubicBezTo>
                  <a:cubicBezTo>
                    <a:pt x="2424563" y="289856"/>
                    <a:pt x="2423420" y="293571"/>
                    <a:pt x="2422563" y="296904"/>
                  </a:cubicBezTo>
                  <a:cubicBezTo>
                    <a:pt x="2420562" y="303191"/>
                    <a:pt x="2418563" y="309382"/>
                    <a:pt x="2416276" y="315954"/>
                  </a:cubicBezTo>
                  <a:cubicBezTo>
                    <a:pt x="2413990" y="322527"/>
                    <a:pt x="2411419" y="329194"/>
                    <a:pt x="2408561" y="335957"/>
                  </a:cubicBezTo>
                  <a:cubicBezTo>
                    <a:pt x="2405703" y="342720"/>
                    <a:pt x="2403798" y="347482"/>
                    <a:pt x="2400941" y="353102"/>
                  </a:cubicBezTo>
                  <a:cubicBezTo>
                    <a:pt x="2395893" y="364532"/>
                    <a:pt x="2390368" y="375771"/>
                    <a:pt x="2384177" y="386916"/>
                  </a:cubicBezTo>
                  <a:cubicBezTo>
                    <a:pt x="2380748" y="392440"/>
                    <a:pt x="2377700" y="397679"/>
                    <a:pt x="2374652" y="403203"/>
                  </a:cubicBezTo>
                  <a:lnTo>
                    <a:pt x="2374652" y="403203"/>
                  </a:lnTo>
                  <a:cubicBezTo>
                    <a:pt x="2372937" y="406251"/>
                    <a:pt x="2370938" y="409300"/>
                    <a:pt x="2368937" y="412728"/>
                  </a:cubicBezTo>
                  <a:cubicBezTo>
                    <a:pt x="2366937" y="416158"/>
                    <a:pt x="2364937" y="419110"/>
                    <a:pt x="2362936" y="422253"/>
                  </a:cubicBezTo>
                  <a:cubicBezTo>
                    <a:pt x="2360936" y="425397"/>
                    <a:pt x="2358650" y="428254"/>
                    <a:pt x="2356650" y="431302"/>
                  </a:cubicBezTo>
                  <a:cubicBezTo>
                    <a:pt x="2352364" y="437303"/>
                    <a:pt x="2347791" y="443399"/>
                    <a:pt x="2343219" y="449400"/>
                  </a:cubicBezTo>
                  <a:cubicBezTo>
                    <a:pt x="2340648" y="452352"/>
                    <a:pt x="2338648" y="455115"/>
                    <a:pt x="2336076" y="458067"/>
                  </a:cubicBezTo>
                  <a:lnTo>
                    <a:pt x="2336076" y="458067"/>
                  </a:lnTo>
                  <a:cubicBezTo>
                    <a:pt x="2333885" y="460830"/>
                    <a:pt x="2331218" y="463783"/>
                    <a:pt x="2328741" y="466545"/>
                  </a:cubicBezTo>
                  <a:lnTo>
                    <a:pt x="2328741" y="466545"/>
                  </a:lnTo>
                  <a:cubicBezTo>
                    <a:pt x="2326265" y="469212"/>
                    <a:pt x="2323979" y="472260"/>
                    <a:pt x="2321407" y="474927"/>
                  </a:cubicBezTo>
                  <a:lnTo>
                    <a:pt x="2321407" y="474927"/>
                  </a:lnTo>
                  <a:lnTo>
                    <a:pt x="2313501" y="483309"/>
                  </a:lnTo>
                  <a:cubicBezTo>
                    <a:pt x="2310834" y="486261"/>
                    <a:pt x="2308072" y="488928"/>
                    <a:pt x="2305215" y="491881"/>
                  </a:cubicBezTo>
                  <a:lnTo>
                    <a:pt x="2296928" y="499882"/>
                  </a:lnTo>
                  <a:lnTo>
                    <a:pt x="2296928" y="499882"/>
                  </a:lnTo>
                  <a:cubicBezTo>
                    <a:pt x="2295985" y="500578"/>
                    <a:pt x="2295118" y="501378"/>
                    <a:pt x="2294356" y="502264"/>
                  </a:cubicBezTo>
                  <a:lnTo>
                    <a:pt x="2294356" y="502264"/>
                  </a:lnTo>
                  <a:lnTo>
                    <a:pt x="2294356" y="502264"/>
                  </a:lnTo>
                  <a:lnTo>
                    <a:pt x="2288927" y="507693"/>
                  </a:lnTo>
                  <a:cubicBezTo>
                    <a:pt x="2287718" y="508664"/>
                    <a:pt x="2286565" y="509712"/>
                    <a:pt x="2285498" y="510836"/>
                  </a:cubicBezTo>
                  <a:cubicBezTo>
                    <a:pt x="2285498" y="510836"/>
                    <a:pt x="2284831" y="511693"/>
                    <a:pt x="2284164" y="511884"/>
                  </a:cubicBezTo>
                  <a:cubicBezTo>
                    <a:pt x="2281974" y="514075"/>
                    <a:pt x="2279497" y="516170"/>
                    <a:pt x="2277307" y="518361"/>
                  </a:cubicBezTo>
                  <a:lnTo>
                    <a:pt x="2275401" y="519885"/>
                  </a:lnTo>
                  <a:lnTo>
                    <a:pt x="2273496" y="521504"/>
                  </a:lnTo>
                  <a:cubicBezTo>
                    <a:pt x="2267877" y="526552"/>
                    <a:pt x="2261876" y="531029"/>
                    <a:pt x="2255971" y="536077"/>
                  </a:cubicBezTo>
                  <a:cubicBezTo>
                    <a:pt x="2251303" y="539411"/>
                    <a:pt x="2246446" y="543126"/>
                    <a:pt x="2241969" y="546555"/>
                  </a:cubicBezTo>
                  <a:cubicBezTo>
                    <a:pt x="2240159" y="548079"/>
                    <a:pt x="2238254" y="549412"/>
                    <a:pt x="2236444" y="550746"/>
                  </a:cubicBezTo>
                  <a:cubicBezTo>
                    <a:pt x="2227396" y="557223"/>
                    <a:pt x="2218442" y="563414"/>
                    <a:pt x="2209489" y="569796"/>
                  </a:cubicBezTo>
                  <a:lnTo>
                    <a:pt x="2203678" y="573606"/>
                  </a:lnTo>
                  <a:cubicBezTo>
                    <a:pt x="2203212" y="573796"/>
                    <a:pt x="2202783" y="574091"/>
                    <a:pt x="2202440" y="574463"/>
                  </a:cubicBezTo>
                  <a:cubicBezTo>
                    <a:pt x="2199678" y="576273"/>
                    <a:pt x="2196534" y="577987"/>
                    <a:pt x="2193772" y="579797"/>
                  </a:cubicBezTo>
                  <a:cubicBezTo>
                    <a:pt x="2185581" y="584655"/>
                    <a:pt x="2177294" y="589322"/>
                    <a:pt x="2169007" y="593989"/>
                  </a:cubicBezTo>
                  <a:cubicBezTo>
                    <a:pt x="2166912" y="595323"/>
                    <a:pt x="2164435" y="596561"/>
                    <a:pt x="2162340" y="597799"/>
                  </a:cubicBezTo>
                  <a:cubicBezTo>
                    <a:pt x="2161140" y="598475"/>
                    <a:pt x="2159902" y="599085"/>
                    <a:pt x="2158625" y="599609"/>
                  </a:cubicBezTo>
                  <a:cubicBezTo>
                    <a:pt x="2157549" y="600343"/>
                    <a:pt x="2156444" y="601009"/>
                    <a:pt x="2155291" y="601609"/>
                  </a:cubicBezTo>
                  <a:cubicBezTo>
                    <a:pt x="2153482" y="602371"/>
                    <a:pt x="2151957" y="603324"/>
                    <a:pt x="2150148" y="604086"/>
                  </a:cubicBezTo>
                  <a:cubicBezTo>
                    <a:pt x="2148338" y="604848"/>
                    <a:pt x="2144052" y="607039"/>
                    <a:pt x="2141289" y="608562"/>
                  </a:cubicBezTo>
                  <a:cubicBezTo>
                    <a:pt x="2140146" y="609039"/>
                    <a:pt x="2138908" y="609801"/>
                    <a:pt x="2137670" y="610277"/>
                  </a:cubicBezTo>
                  <a:cubicBezTo>
                    <a:pt x="2134336" y="612087"/>
                    <a:pt x="2130717" y="613516"/>
                    <a:pt x="2127383" y="615230"/>
                  </a:cubicBezTo>
                  <a:cubicBezTo>
                    <a:pt x="2117858" y="619707"/>
                    <a:pt x="2108333" y="623898"/>
                    <a:pt x="2098808" y="627993"/>
                  </a:cubicBezTo>
                  <a:lnTo>
                    <a:pt x="2098808" y="627993"/>
                  </a:lnTo>
                  <a:cubicBezTo>
                    <a:pt x="2093950" y="630184"/>
                    <a:pt x="2089283" y="632184"/>
                    <a:pt x="2084615" y="634090"/>
                  </a:cubicBezTo>
                  <a:cubicBezTo>
                    <a:pt x="2082234" y="635042"/>
                    <a:pt x="2079472" y="635994"/>
                    <a:pt x="2077377" y="636947"/>
                  </a:cubicBezTo>
                  <a:cubicBezTo>
                    <a:pt x="2075281" y="637900"/>
                    <a:pt x="2075281" y="637614"/>
                    <a:pt x="2074138" y="637804"/>
                  </a:cubicBezTo>
                  <a:cubicBezTo>
                    <a:pt x="2072881" y="638538"/>
                    <a:pt x="2071538" y="639109"/>
                    <a:pt x="2070138" y="639519"/>
                  </a:cubicBezTo>
                  <a:cubicBezTo>
                    <a:pt x="2065089" y="641424"/>
                    <a:pt x="2060613" y="643424"/>
                    <a:pt x="2055469" y="645043"/>
                  </a:cubicBezTo>
                  <a:cubicBezTo>
                    <a:pt x="2048230" y="647615"/>
                    <a:pt x="2041087" y="650187"/>
                    <a:pt x="2033848" y="652473"/>
                  </a:cubicBezTo>
                  <a:cubicBezTo>
                    <a:pt x="2033848" y="652473"/>
                    <a:pt x="2033276" y="652473"/>
                    <a:pt x="2032609" y="652473"/>
                  </a:cubicBezTo>
                  <a:cubicBezTo>
                    <a:pt x="2018226" y="657426"/>
                    <a:pt x="2004034" y="661998"/>
                    <a:pt x="1988699" y="665998"/>
                  </a:cubicBezTo>
                  <a:cubicBezTo>
                    <a:pt x="1981555" y="668284"/>
                    <a:pt x="1974126" y="670284"/>
                    <a:pt x="1966601" y="672285"/>
                  </a:cubicBezTo>
                  <a:cubicBezTo>
                    <a:pt x="1961553" y="673904"/>
                    <a:pt x="1956505" y="675237"/>
                    <a:pt x="1951742" y="676285"/>
                  </a:cubicBezTo>
                  <a:lnTo>
                    <a:pt x="1936597" y="680286"/>
                  </a:lnTo>
                  <a:cubicBezTo>
                    <a:pt x="1927072" y="682667"/>
                    <a:pt x="1916690" y="685239"/>
                    <a:pt x="1906594" y="687334"/>
                  </a:cubicBezTo>
                  <a:cubicBezTo>
                    <a:pt x="1902403" y="688477"/>
                    <a:pt x="1898212" y="689239"/>
                    <a:pt x="1894115" y="690096"/>
                  </a:cubicBezTo>
                  <a:cubicBezTo>
                    <a:pt x="1888115" y="691620"/>
                    <a:pt x="1882495" y="692859"/>
                    <a:pt x="1876590" y="694097"/>
                  </a:cubicBezTo>
                  <a:cubicBezTo>
                    <a:pt x="1873266" y="694973"/>
                    <a:pt x="1869894" y="695678"/>
                    <a:pt x="1866493" y="696192"/>
                  </a:cubicBezTo>
                  <a:cubicBezTo>
                    <a:pt x="1862302" y="697335"/>
                    <a:pt x="1858207" y="698098"/>
                    <a:pt x="1854016" y="698955"/>
                  </a:cubicBezTo>
                  <a:cubicBezTo>
                    <a:pt x="1851444" y="698955"/>
                    <a:pt x="1849062" y="699907"/>
                    <a:pt x="1846681" y="700383"/>
                  </a:cubicBezTo>
                  <a:cubicBezTo>
                    <a:pt x="1830012" y="703908"/>
                    <a:pt x="1813439" y="707146"/>
                    <a:pt x="1796675" y="709908"/>
                  </a:cubicBezTo>
                  <a:cubicBezTo>
                    <a:pt x="1792665" y="710975"/>
                    <a:pt x="1788588" y="711794"/>
                    <a:pt x="1784483" y="712385"/>
                  </a:cubicBezTo>
                  <a:cubicBezTo>
                    <a:pt x="1774101" y="714385"/>
                    <a:pt x="1763433" y="716481"/>
                    <a:pt x="1753146" y="718195"/>
                  </a:cubicBezTo>
                  <a:cubicBezTo>
                    <a:pt x="1742859" y="719910"/>
                    <a:pt x="1732476" y="722005"/>
                    <a:pt x="1721808" y="723720"/>
                  </a:cubicBezTo>
                  <a:lnTo>
                    <a:pt x="1701996" y="727244"/>
                  </a:lnTo>
                  <a:cubicBezTo>
                    <a:pt x="1694090" y="728387"/>
                    <a:pt x="1686090" y="729720"/>
                    <a:pt x="1678088" y="731054"/>
                  </a:cubicBezTo>
                  <a:cubicBezTo>
                    <a:pt x="1670088" y="732387"/>
                    <a:pt x="1661325" y="733435"/>
                    <a:pt x="1653038" y="734769"/>
                  </a:cubicBezTo>
                  <a:cubicBezTo>
                    <a:pt x="1651942" y="734921"/>
                    <a:pt x="1650866" y="735140"/>
                    <a:pt x="1649800" y="735435"/>
                  </a:cubicBezTo>
                  <a:cubicBezTo>
                    <a:pt x="1634464" y="737626"/>
                    <a:pt x="1619129" y="739817"/>
                    <a:pt x="1603794" y="741722"/>
                  </a:cubicBezTo>
                  <a:cubicBezTo>
                    <a:pt x="1588458" y="743627"/>
                    <a:pt x="1574362" y="745627"/>
                    <a:pt x="1559979" y="747342"/>
                  </a:cubicBezTo>
                  <a:cubicBezTo>
                    <a:pt x="1554645" y="748104"/>
                    <a:pt x="1549406" y="748485"/>
                    <a:pt x="1544072" y="749247"/>
                  </a:cubicBezTo>
                  <a:cubicBezTo>
                    <a:pt x="1529689" y="750961"/>
                    <a:pt x="1515497" y="752295"/>
                    <a:pt x="1500638" y="753723"/>
                  </a:cubicBezTo>
                  <a:cubicBezTo>
                    <a:pt x="1488827" y="755057"/>
                    <a:pt x="1476825" y="756105"/>
                    <a:pt x="1464824" y="757057"/>
                  </a:cubicBezTo>
                  <a:cubicBezTo>
                    <a:pt x="1460156" y="757629"/>
                    <a:pt x="1455299" y="757819"/>
                    <a:pt x="1451013" y="758296"/>
                  </a:cubicBezTo>
                  <a:cubicBezTo>
                    <a:pt x="1441488" y="759248"/>
                    <a:pt x="1431963" y="759819"/>
                    <a:pt x="1421771" y="760486"/>
                  </a:cubicBezTo>
                  <a:lnTo>
                    <a:pt x="1385481" y="762677"/>
                  </a:lnTo>
                  <a:cubicBezTo>
                    <a:pt x="1372241" y="763534"/>
                    <a:pt x="1359096" y="764201"/>
                    <a:pt x="1345952" y="764582"/>
                  </a:cubicBezTo>
                  <a:cubicBezTo>
                    <a:pt x="1332807" y="764963"/>
                    <a:pt x="1319377" y="765534"/>
                    <a:pt x="1306328" y="765916"/>
                  </a:cubicBezTo>
                  <a:cubicBezTo>
                    <a:pt x="1293279" y="766296"/>
                    <a:pt x="1280039" y="765916"/>
                    <a:pt x="1266609" y="765916"/>
                  </a:cubicBezTo>
                  <a:cubicBezTo>
                    <a:pt x="1258798" y="765916"/>
                    <a:pt x="1251178" y="765916"/>
                    <a:pt x="1243653" y="765916"/>
                  </a:cubicBezTo>
                  <a:lnTo>
                    <a:pt x="1242225" y="765916"/>
                  </a:lnTo>
                  <a:cubicBezTo>
                    <a:pt x="1237557" y="765916"/>
                    <a:pt x="1232700" y="765916"/>
                    <a:pt x="1228794" y="765916"/>
                  </a:cubicBezTo>
                  <a:cubicBezTo>
                    <a:pt x="1226794" y="765916"/>
                    <a:pt x="1224984" y="765916"/>
                    <a:pt x="1222984" y="765916"/>
                  </a:cubicBezTo>
                  <a:lnTo>
                    <a:pt x="1221270" y="765916"/>
                  </a:lnTo>
                  <a:cubicBezTo>
                    <a:pt x="1214793" y="765916"/>
                    <a:pt x="1208125" y="765916"/>
                    <a:pt x="1202220" y="765916"/>
                  </a:cubicBezTo>
                  <a:cubicBezTo>
                    <a:pt x="1200219" y="765916"/>
                    <a:pt x="1197838" y="765916"/>
                    <a:pt x="1195838" y="765916"/>
                  </a:cubicBezTo>
                  <a:lnTo>
                    <a:pt x="1187361" y="765916"/>
                  </a:lnTo>
                  <a:cubicBezTo>
                    <a:pt x="1182788" y="765916"/>
                    <a:pt x="1178407" y="765439"/>
                    <a:pt x="1174026" y="765344"/>
                  </a:cubicBezTo>
                  <a:lnTo>
                    <a:pt x="1155738" y="764772"/>
                  </a:lnTo>
                  <a:cubicBezTo>
                    <a:pt x="1153452" y="764772"/>
                    <a:pt x="1151165" y="764772"/>
                    <a:pt x="1148784" y="764772"/>
                  </a:cubicBezTo>
                  <a:cubicBezTo>
                    <a:pt x="1146403" y="764772"/>
                    <a:pt x="1142117" y="764772"/>
                    <a:pt x="1138688" y="764296"/>
                  </a:cubicBezTo>
                  <a:lnTo>
                    <a:pt x="1121829" y="763439"/>
                  </a:lnTo>
                  <a:cubicBezTo>
                    <a:pt x="1117828" y="763439"/>
                    <a:pt x="1113447" y="763439"/>
                    <a:pt x="1109351" y="762677"/>
                  </a:cubicBezTo>
                  <a:lnTo>
                    <a:pt x="1100683" y="761915"/>
                  </a:lnTo>
                  <a:cubicBezTo>
                    <a:pt x="1099464" y="762210"/>
                    <a:pt x="1098188" y="762210"/>
                    <a:pt x="1096969" y="761915"/>
                  </a:cubicBezTo>
                  <a:lnTo>
                    <a:pt x="1095825" y="761915"/>
                  </a:lnTo>
                  <a:cubicBezTo>
                    <a:pt x="1089158" y="761915"/>
                    <a:pt x="1082204" y="761058"/>
                    <a:pt x="1075537" y="760486"/>
                  </a:cubicBezTo>
                  <a:lnTo>
                    <a:pt x="1071537" y="760486"/>
                  </a:lnTo>
                  <a:cubicBezTo>
                    <a:pt x="1062012" y="759724"/>
                    <a:pt x="1052963" y="758962"/>
                    <a:pt x="1044104" y="757914"/>
                  </a:cubicBezTo>
                  <a:cubicBezTo>
                    <a:pt x="1035246" y="756867"/>
                    <a:pt x="1029341" y="756676"/>
                    <a:pt x="1022102" y="755819"/>
                  </a:cubicBezTo>
                  <a:cubicBezTo>
                    <a:pt x="1014863" y="754962"/>
                    <a:pt x="1009148" y="754390"/>
                    <a:pt x="1003052" y="753533"/>
                  </a:cubicBezTo>
                  <a:cubicBezTo>
                    <a:pt x="1000194" y="753533"/>
                    <a:pt x="997622" y="752866"/>
                    <a:pt x="994765" y="752580"/>
                  </a:cubicBezTo>
                  <a:cubicBezTo>
                    <a:pt x="993879" y="752676"/>
                    <a:pt x="992984" y="752676"/>
                    <a:pt x="992098" y="752580"/>
                  </a:cubicBezTo>
                  <a:lnTo>
                    <a:pt x="991527" y="752580"/>
                  </a:lnTo>
                  <a:cubicBezTo>
                    <a:pt x="988955" y="752580"/>
                    <a:pt x="986098" y="751818"/>
                    <a:pt x="983526" y="751628"/>
                  </a:cubicBezTo>
                  <a:cubicBezTo>
                    <a:pt x="980954" y="751437"/>
                    <a:pt x="979430" y="751628"/>
                    <a:pt x="977429" y="750866"/>
                  </a:cubicBezTo>
                  <a:lnTo>
                    <a:pt x="961904" y="748675"/>
                  </a:lnTo>
                  <a:lnTo>
                    <a:pt x="946092" y="746484"/>
                  </a:lnTo>
                  <a:lnTo>
                    <a:pt x="944663" y="746484"/>
                  </a:lnTo>
                  <a:cubicBezTo>
                    <a:pt x="943835" y="746189"/>
                    <a:pt x="942968" y="746027"/>
                    <a:pt x="942092" y="746008"/>
                  </a:cubicBezTo>
                  <a:lnTo>
                    <a:pt x="939520" y="746008"/>
                  </a:lnTo>
                  <a:cubicBezTo>
                    <a:pt x="937139" y="745532"/>
                    <a:pt x="935138" y="745437"/>
                    <a:pt x="932853" y="744865"/>
                  </a:cubicBezTo>
                  <a:lnTo>
                    <a:pt x="931996" y="744865"/>
                  </a:lnTo>
                  <a:lnTo>
                    <a:pt x="920470" y="742960"/>
                  </a:lnTo>
                  <a:cubicBezTo>
                    <a:pt x="918870" y="742617"/>
                    <a:pt x="917241" y="742398"/>
                    <a:pt x="915612" y="742293"/>
                  </a:cubicBezTo>
                  <a:lnTo>
                    <a:pt x="912469" y="741436"/>
                  </a:lnTo>
                  <a:cubicBezTo>
                    <a:pt x="909783" y="741160"/>
                    <a:pt x="907116" y="740751"/>
                    <a:pt x="904468" y="740198"/>
                  </a:cubicBezTo>
                  <a:cubicBezTo>
                    <a:pt x="903306" y="740150"/>
                    <a:pt x="902154" y="739960"/>
                    <a:pt x="901039" y="739626"/>
                  </a:cubicBezTo>
                  <a:lnTo>
                    <a:pt x="891514" y="737912"/>
                  </a:lnTo>
                  <a:lnTo>
                    <a:pt x="887799" y="737341"/>
                  </a:lnTo>
                  <a:cubicBezTo>
                    <a:pt x="878274" y="735340"/>
                    <a:pt x="868749" y="733626"/>
                    <a:pt x="859224" y="731721"/>
                  </a:cubicBezTo>
                  <a:cubicBezTo>
                    <a:pt x="846365" y="729149"/>
                    <a:pt x="833507" y="726577"/>
                    <a:pt x="821124" y="723529"/>
                  </a:cubicBezTo>
                  <a:lnTo>
                    <a:pt x="821124" y="723529"/>
                  </a:lnTo>
                  <a:lnTo>
                    <a:pt x="801122" y="718957"/>
                  </a:lnTo>
                  <a:lnTo>
                    <a:pt x="781119" y="714100"/>
                  </a:lnTo>
                  <a:cubicBezTo>
                    <a:pt x="754354" y="707146"/>
                    <a:pt x="727589" y="699717"/>
                    <a:pt x="701204" y="691620"/>
                  </a:cubicBezTo>
                  <a:cubicBezTo>
                    <a:pt x="698347" y="690858"/>
                    <a:pt x="695870" y="689716"/>
                    <a:pt x="693013" y="688953"/>
                  </a:cubicBezTo>
                  <a:cubicBezTo>
                    <a:pt x="688727" y="687715"/>
                    <a:pt x="684536" y="686191"/>
                    <a:pt x="680250" y="684953"/>
                  </a:cubicBezTo>
                  <a:lnTo>
                    <a:pt x="669201" y="681333"/>
                  </a:lnTo>
                  <a:lnTo>
                    <a:pt x="667486" y="680667"/>
                  </a:lnTo>
                  <a:cubicBezTo>
                    <a:pt x="658437" y="677809"/>
                    <a:pt x="649103" y="674761"/>
                    <a:pt x="639769" y="671142"/>
                  </a:cubicBezTo>
                  <a:lnTo>
                    <a:pt x="621385" y="664379"/>
                  </a:lnTo>
                  <a:cubicBezTo>
                    <a:pt x="614051" y="661712"/>
                    <a:pt x="607003" y="659045"/>
                    <a:pt x="599668" y="656092"/>
                  </a:cubicBezTo>
                  <a:cubicBezTo>
                    <a:pt x="592334" y="653140"/>
                    <a:pt x="586143" y="650853"/>
                    <a:pt x="579665" y="648282"/>
                  </a:cubicBezTo>
                  <a:cubicBezTo>
                    <a:pt x="573188" y="645710"/>
                    <a:pt x="566426" y="642852"/>
                    <a:pt x="559949" y="640281"/>
                  </a:cubicBezTo>
                  <a:cubicBezTo>
                    <a:pt x="553472" y="637709"/>
                    <a:pt x="545852" y="634375"/>
                    <a:pt x="538899" y="630756"/>
                  </a:cubicBezTo>
                  <a:lnTo>
                    <a:pt x="538899" y="630756"/>
                  </a:lnTo>
                  <a:cubicBezTo>
                    <a:pt x="525087" y="624660"/>
                    <a:pt x="510800" y="618278"/>
                    <a:pt x="497084" y="611706"/>
                  </a:cubicBezTo>
                  <a:lnTo>
                    <a:pt x="497084" y="611706"/>
                  </a:lnTo>
                  <a:cubicBezTo>
                    <a:pt x="483368" y="605038"/>
                    <a:pt x="469462" y="598085"/>
                    <a:pt x="455746" y="591036"/>
                  </a:cubicBezTo>
                  <a:cubicBezTo>
                    <a:pt x="448792" y="587322"/>
                    <a:pt x="441839" y="583798"/>
                    <a:pt x="434886" y="579987"/>
                  </a:cubicBezTo>
                  <a:cubicBezTo>
                    <a:pt x="421265" y="572463"/>
                    <a:pt x="407549" y="564843"/>
                    <a:pt x="394309" y="557032"/>
                  </a:cubicBezTo>
                  <a:cubicBezTo>
                    <a:pt x="387356" y="553032"/>
                    <a:pt x="380689" y="548936"/>
                    <a:pt x="373735" y="544840"/>
                  </a:cubicBezTo>
                  <a:lnTo>
                    <a:pt x="358781" y="535315"/>
                  </a:lnTo>
                  <a:cubicBezTo>
                    <a:pt x="353828" y="532362"/>
                    <a:pt x="349256" y="529315"/>
                    <a:pt x="344208" y="525790"/>
                  </a:cubicBezTo>
                  <a:cubicBezTo>
                    <a:pt x="339159" y="522266"/>
                    <a:pt x="334683" y="519408"/>
                    <a:pt x="329539" y="516265"/>
                  </a:cubicBezTo>
                  <a:cubicBezTo>
                    <a:pt x="314966" y="506740"/>
                    <a:pt x="300393" y="496358"/>
                    <a:pt x="286105" y="485595"/>
                  </a:cubicBezTo>
                  <a:cubicBezTo>
                    <a:pt x="282009" y="482356"/>
                    <a:pt x="277628" y="479308"/>
                    <a:pt x="273532" y="476070"/>
                  </a:cubicBezTo>
                  <a:cubicBezTo>
                    <a:pt x="273532" y="476070"/>
                    <a:pt x="273532" y="476070"/>
                    <a:pt x="273532" y="476070"/>
                  </a:cubicBezTo>
                  <a:lnTo>
                    <a:pt x="273532" y="476070"/>
                  </a:lnTo>
                  <a:cubicBezTo>
                    <a:pt x="273227" y="475708"/>
                    <a:pt x="272875" y="475384"/>
                    <a:pt x="272484" y="475117"/>
                  </a:cubicBezTo>
                  <a:lnTo>
                    <a:pt x="267817" y="471593"/>
                  </a:lnTo>
                  <a:cubicBezTo>
                    <a:pt x="264579" y="468926"/>
                    <a:pt x="261531" y="466640"/>
                    <a:pt x="258292" y="464068"/>
                  </a:cubicBezTo>
                  <a:lnTo>
                    <a:pt x="258292" y="464068"/>
                  </a:lnTo>
                  <a:cubicBezTo>
                    <a:pt x="253625" y="460163"/>
                    <a:pt x="248767" y="456258"/>
                    <a:pt x="244386" y="452733"/>
                  </a:cubicBezTo>
                  <a:cubicBezTo>
                    <a:pt x="235718" y="445304"/>
                    <a:pt x="226764" y="437493"/>
                    <a:pt x="218097" y="429492"/>
                  </a:cubicBezTo>
                  <a:cubicBezTo>
                    <a:pt x="218097" y="429492"/>
                    <a:pt x="217525" y="429492"/>
                    <a:pt x="217335" y="428540"/>
                  </a:cubicBezTo>
                  <a:cubicBezTo>
                    <a:pt x="213591" y="425616"/>
                    <a:pt x="210067" y="422425"/>
                    <a:pt x="206762" y="419015"/>
                  </a:cubicBezTo>
                  <a:cubicBezTo>
                    <a:pt x="197237" y="410061"/>
                    <a:pt x="187712" y="400822"/>
                    <a:pt x="178187" y="391392"/>
                  </a:cubicBezTo>
                  <a:cubicBezTo>
                    <a:pt x="174472" y="387583"/>
                    <a:pt x="170757" y="383391"/>
                    <a:pt x="166948" y="379582"/>
                  </a:cubicBezTo>
                  <a:cubicBezTo>
                    <a:pt x="158184" y="370123"/>
                    <a:pt x="149707" y="360408"/>
                    <a:pt x="141515" y="350435"/>
                  </a:cubicBezTo>
                  <a:cubicBezTo>
                    <a:pt x="138849" y="347577"/>
                    <a:pt x="136467" y="344434"/>
                    <a:pt x="133800" y="340910"/>
                  </a:cubicBezTo>
                  <a:lnTo>
                    <a:pt x="131419" y="338148"/>
                  </a:lnTo>
                  <a:cubicBezTo>
                    <a:pt x="131038" y="337633"/>
                    <a:pt x="130686" y="337091"/>
                    <a:pt x="130371" y="336528"/>
                  </a:cubicBezTo>
                  <a:cubicBezTo>
                    <a:pt x="128561" y="334338"/>
                    <a:pt x="126466" y="331861"/>
                    <a:pt x="124656" y="329385"/>
                  </a:cubicBezTo>
                  <a:cubicBezTo>
                    <a:pt x="123761" y="328413"/>
                    <a:pt x="122971" y="327366"/>
                    <a:pt x="122275" y="326241"/>
                  </a:cubicBezTo>
                  <a:cubicBezTo>
                    <a:pt x="121513" y="325003"/>
                    <a:pt x="120179" y="323765"/>
                    <a:pt x="119132" y="322241"/>
                  </a:cubicBezTo>
                  <a:cubicBezTo>
                    <a:pt x="118084" y="320717"/>
                    <a:pt x="114941" y="316621"/>
                    <a:pt x="112846" y="313573"/>
                  </a:cubicBezTo>
                  <a:cubicBezTo>
                    <a:pt x="110750" y="310525"/>
                    <a:pt x="109988" y="309477"/>
                    <a:pt x="108369" y="307668"/>
                  </a:cubicBezTo>
                  <a:cubicBezTo>
                    <a:pt x="104273" y="301476"/>
                    <a:pt x="99796" y="295285"/>
                    <a:pt x="95700" y="288618"/>
                  </a:cubicBezTo>
                  <a:cubicBezTo>
                    <a:pt x="93129" y="284903"/>
                    <a:pt x="90557" y="280902"/>
                    <a:pt x="87985" y="276902"/>
                  </a:cubicBezTo>
                  <a:cubicBezTo>
                    <a:pt x="87223" y="275378"/>
                    <a:pt x="86461" y="274140"/>
                    <a:pt x="85699" y="272901"/>
                  </a:cubicBezTo>
                  <a:cubicBezTo>
                    <a:pt x="84737" y="271539"/>
                    <a:pt x="83880" y="270101"/>
                    <a:pt x="83128" y="268615"/>
                  </a:cubicBezTo>
                  <a:cubicBezTo>
                    <a:pt x="80270" y="264043"/>
                    <a:pt x="77794" y="259757"/>
                    <a:pt x="74936" y="255090"/>
                  </a:cubicBezTo>
                  <a:cubicBezTo>
                    <a:pt x="74193" y="253823"/>
                    <a:pt x="73526" y="252527"/>
                    <a:pt x="72936" y="251184"/>
                  </a:cubicBezTo>
                  <a:lnTo>
                    <a:pt x="64554" y="236230"/>
                  </a:lnTo>
                  <a:lnTo>
                    <a:pt x="62077" y="231373"/>
                  </a:lnTo>
                  <a:cubicBezTo>
                    <a:pt x="59601" y="226800"/>
                    <a:pt x="57315" y="221848"/>
                    <a:pt x="55124" y="217371"/>
                  </a:cubicBezTo>
                  <a:cubicBezTo>
                    <a:pt x="53886" y="215180"/>
                    <a:pt x="52933" y="212799"/>
                    <a:pt x="51885" y="210703"/>
                  </a:cubicBezTo>
                  <a:cubicBezTo>
                    <a:pt x="46647" y="200035"/>
                    <a:pt x="42360" y="188891"/>
                    <a:pt x="37789" y="178033"/>
                  </a:cubicBezTo>
                  <a:lnTo>
                    <a:pt x="37789" y="178033"/>
                  </a:lnTo>
                  <a:lnTo>
                    <a:pt x="37789" y="178033"/>
                  </a:lnTo>
                  <a:cubicBezTo>
                    <a:pt x="35407" y="172317"/>
                    <a:pt x="33311" y="166317"/>
                    <a:pt x="31121" y="160316"/>
                  </a:cubicBezTo>
                  <a:lnTo>
                    <a:pt x="31121" y="160316"/>
                  </a:lnTo>
                  <a:cubicBezTo>
                    <a:pt x="29025" y="154315"/>
                    <a:pt x="26930" y="148315"/>
                    <a:pt x="25120" y="142409"/>
                  </a:cubicBezTo>
                  <a:cubicBezTo>
                    <a:pt x="23310" y="136503"/>
                    <a:pt x="21120" y="130122"/>
                    <a:pt x="19405" y="123835"/>
                  </a:cubicBezTo>
                  <a:cubicBezTo>
                    <a:pt x="17690" y="117549"/>
                    <a:pt x="16071" y="111643"/>
                    <a:pt x="14548" y="105357"/>
                  </a:cubicBezTo>
                  <a:lnTo>
                    <a:pt x="14548" y="105357"/>
                  </a:lnTo>
                  <a:lnTo>
                    <a:pt x="14548" y="105357"/>
                  </a:lnTo>
                  <a:cubicBezTo>
                    <a:pt x="13966" y="101947"/>
                    <a:pt x="13176" y="98575"/>
                    <a:pt x="12166" y="95260"/>
                  </a:cubicBezTo>
                  <a:cubicBezTo>
                    <a:pt x="12099" y="94470"/>
                    <a:pt x="12099" y="93670"/>
                    <a:pt x="12166" y="92879"/>
                  </a:cubicBezTo>
                  <a:cubicBezTo>
                    <a:pt x="11309" y="89069"/>
                    <a:pt x="10547" y="85164"/>
                    <a:pt x="9690" y="81354"/>
                  </a:cubicBezTo>
                  <a:lnTo>
                    <a:pt x="7118" y="69733"/>
                  </a:lnTo>
                  <a:cubicBezTo>
                    <a:pt x="7270" y="68752"/>
                    <a:pt x="7270" y="67762"/>
                    <a:pt x="7118" y="66781"/>
                  </a:cubicBezTo>
                  <a:cubicBezTo>
                    <a:pt x="6261" y="62399"/>
                    <a:pt x="5499" y="58208"/>
                    <a:pt x="5023" y="53826"/>
                  </a:cubicBezTo>
                  <a:cubicBezTo>
                    <a:pt x="4403" y="50674"/>
                    <a:pt x="3956" y="47502"/>
                    <a:pt x="3689" y="44301"/>
                  </a:cubicBezTo>
                  <a:cubicBezTo>
                    <a:pt x="2737" y="38682"/>
                    <a:pt x="2070" y="32871"/>
                    <a:pt x="1403" y="26966"/>
                  </a:cubicBezTo>
                  <a:cubicBezTo>
                    <a:pt x="1403" y="24585"/>
                    <a:pt x="1403" y="21918"/>
                    <a:pt x="831" y="19632"/>
                  </a:cubicBezTo>
                  <a:cubicBezTo>
                    <a:pt x="260" y="13155"/>
                    <a:pt x="-407" y="6678"/>
                    <a:pt x="-693" y="582"/>
                  </a:cubicBezTo>
                  <a:cubicBezTo>
                    <a:pt x="43503" y="80877"/>
                    <a:pt x="109131" y="150982"/>
                    <a:pt x="190474" y="212037"/>
                  </a:cubicBezTo>
                  <a:cubicBezTo>
                    <a:pt x="555758" y="487024"/>
                    <a:pt x="1234033" y="575225"/>
                    <a:pt x="1668850" y="535315"/>
                  </a:cubicBezTo>
                  <a:cubicBezTo>
                    <a:pt x="1785340" y="523590"/>
                    <a:pt x="1899688" y="495996"/>
                    <a:pt x="2008701" y="453305"/>
                  </a:cubicBezTo>
                  <a:cubicBezTo>
                    <a:pt x="2052040" y="436827"/>
                    <a:pt x="2092903" y="418729"/>
                    <a:pt x="2131479" y="399584"/>
                  </a:cubicBezTo>
                  <a:cubicBezTo>
                    <a:pt x="2139670" y="395583"/>
                    <a:pt x="2147576" y="391297"/>
                    <a:pt x="2155481" y="387392"/>
                  </a:cubicBezTo>
                  <a:cubicBezTo>
                    <a:pt x="2221109" y="352931"/>
                    <a:pt x="2284136" y="313745"/>
                    <a:pt x="2344077" y="270139"/>
                  </a:cubicBezTo>
                  <a:cubicBezTo>
                    <a:pt x="2381319" y="243279"/>
                    <a:pt x="2414181" y="216704"/>
                    <a:pt x="2442947" y="192320"/>
                  </a:cubicBezTo>
                  <a:close/>
                </a:path>
              </a:pathLst>
            </a:custGeom>
            <a:solidFill>
              <a:srgbClr val="F4AE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B96785B-0B97-00B9-5007-F574899F046D}"/>
                </a:ext>
              </a:extLst>
            </p:cNvPr>
            <p:cNvSpPr/>
            <p:nvPr/>
          </p:nvSpPr>
          <p:spPr>
            <a:xfrm>
              <a:off x="-726049" y="-3469277"/>
              <a:ext cx="2446232" cy="1421130"/>
            </a:xfrm>
            <a:custGeom>
              <a:avLst/>
              <a:gdLst>
                <a:gd name="connsiteX0" fmla="*/ 2445540 w 2446232"/>
                <a:gd name="connsiteY0" fmla="*/ 843354 h 1421130"/>
                <a:gd name="connsiteX1" fmla="*/ 2445540 w 2446232"/>
                <a:gd name="connsiteY1" fmla="*/ 847640 h 1421130"/>
                <a:gd name="connsiteX2" fmla="*/ 2443730 w 2446232"/>
                <a:gd name="connsiteY2" fmla="*/ 863261 h 1421130"/>
                <a:gd name="connsiteX3" fmla="*/ 2441540 w 2446232"/>
                <a:gd name="connsiteY3" fmla="*/ 878787 h 1421130"/>
                <a:gd name="connsiteX4" fmla="*/ 2436777 w 2446232"/>
                <a:gd name="connsiteY4" fmla="*/ 904028 h 1421130"/>
                <a:gd name="connsiteX5" fmla="*/ 2434015 w 2446232"/>
                <a:gd name="connsiteY5" fmla="*/ 916030 h 1421130"/>
                <a:gd name="connsiteX6" fmla="*/ 2428300 w 2446232"/>
                <a:gd name="connsiteY6" fmla="*/ 938794 h 1421130"/>
                <a:gd name="connsiteX7" fmla="*/ 2427538 w 2446232"/>
                <a:gd name="connsiteY7" fmla="*/ 941366 h 1421130"/>
                <a:gd name="connsiteX8" fmla="*/ 2424585 w 2446232"/>
                <a:gd name="connsiteY8" fmla="*/ 951843 h 1421130"/>
                <a:gd name="connsiteX9" fmla="*/ 2418299 w 2446232"/>
                <a:gd name="connsiteY9" fmla="*/ 970893 h 1421130"/>
                <a:gd name="connsiteX10" fmla="*/ 2410584 w 2446232"/>
                <a:gd name="connsiteY10" fmla="*/ 990896 h 1421130"/>
                <a:gd name="connsiteX11" fmla="*/ 2402963 w 2446232"/>
                <a:gd name="connsiteY11" fmla="*/ 1008041 h 1421130"/>
                <a:gd name="connsiteX12" fmla="*/ 2386200 w 2446232"/>
                <a:gd name="connsiteY12" fmla="*/ 1041855 h 1421130"/>
                <a:gd name="connsiteX13" fmla="*/ 2376675 w 2446232"/>
                <a:gd name="connsiteY13" fmla="*/ 1058143 h 1421130"/>
                <a:gd name="connsiteX14" fmla="*/ 2376675 w 2446232"/>
                <a:gd name="connsiteY14" fmla="*/ 1058143 h 1421130"/>
                <a:gd name="connsiteX15" fmla="*/ 2370959 w 2446232"/>
                <a:gd name="connsiteY15" fmla="*/ 1067668 h 1421130"/>
                <a:gd name="connsiteX16" fmla="*/ 2364958 w 2446232"/>
                <a:gd name="connsiteY16" fmla="*/ 1077193 h 1421130"/>
                <a:gd name="connsiteX17" fmla="*/ 2358672 w 2446232"/>
                <a:gd name="connsiteY17" fmla="*/ 1086241 h 1421130"/>
                <a:gd name="connsiteX18" fmla="*/ 2345242 w 2446232"/>
                <a:gd name="connsiteY18" fmla="*/ 1104339 h 1421130"/>
                <a:gd name="connsiteX19" fmla="*/ 2338098 w 2446232"/>
                <a:gd name="connsiteY19" fmla="*/ 1113007 h 1421130"/>
                <a:gd name="connsiteX20" fmla="*/ 2338098 w 2446232"/>
                <a:gd name="connsiteY20" fmla="*/ 1113007 h 1421130"/>
                <a:gd name="connsiteX21" fmla="*/ 2330764 w 2446232"/>
                <a:gd name="connsiteY21" fmla="*/ 1121484 h 1421130"/>
                <a:gd name="connsiteX22" fmla="*/ 2330764 w 2446232"/>
                <a:gd name="connsiteY22" fmla="*/ 1121484 h 1421130"/>
                <a:gd name="connsiteX23" fmla="*/ 2323430 w 2446232"/>
                <a:gd name="connsiteY23" fmla="*/ 1129866 h 1421130"/>
                <a:gd name="connsiteX24" fmla="*/ 2323430 w 2446232"/>
                <a:gd name="connsiteY24" fmla="*/ 1129866 h 1421130"/>
                <a:gd name="connsiteX25" fmla="*/ 2315524 w 2446232"/>
                <a:gd name="connsiteY25" fmla="*/ 1138248 h 1421130"/>
                <a:gd name="connsiteX26" fmla="*/ 2307237 w 2446232"/>
                <a:gd name="connsiteY26" fmla="*/ 1146820 h 1421130"/>
                <a:gd name="connsiteX27" fmla="*/ 2298950 w 2446232"/>
                <a:gd name="connsiteY27" fmla="*/ 1154821 h 1421130"/>
                <a:gd name="connsiteX28" fmla="*/ 2298950 w 2446232"/>
                <a:gd name="connsiteY28" fmla="*/ 1154821 h 1421130"/>
                <a:gd name="connsiteX29" fmla="*/ 2296379 w 2446232"/>
                <a:gd name="connsiteY29" fmla="*/ 1157203 h 1421130"/>
                <a:gd name="connsiteX30" fmla="*/ 2296379 w 2446232"/>
                <a:gd name="connsiteY30" fmla="*/ 1157203 h 1421130"/>
                <a:gd name="connsiteX31" fmla="*/ 2296379 w 2446232"/>
                <a:gd name="connsiteY31" fmla="*/ 1157203 h 1421130"/>
                <a:gd name="connsiteX32" fmla="*/ 2290950 w 2446232"/>
                <a:gd name="connsiteY32" fmla="*/ 1162632 h 1421130"/>
                <a:gd name="connsiteX33" fmla="*/ 2287520 w 2446232"/>
                <a:gd name="connsiteY33" fmla="*/ 1165775 h 1421130"/>
                <a:gd name="connsiteX34" fmla="*/ 2286187 w 2446232"/>
                <a:gd name="connsiteY34" fmla="*/ 1166823 h 1421130"/>
                <a:gd name="connsiteX35" fmla="*/ 2279329 w 2446232"/>
                <a:gd name="connsiteY35" fmla="*/ 1173300 h 1421130"/>
                <a:gd name="connsiteX36" fmla="*/ 2277424 w 2446232"/>
                <a:gd name="connsiteY36" fmla="*/ 1174824 h 1421130"/>
                <a:gd name="connsiteX37" fmla="*/ 2275519 w 2446232"/>
                <a:gd name="connsiteY37" fmla="*/ 1176443 h 1421130"/>
                <a:gd name="connsiteX38" fmla="*/ 2257993 w 2446232"/>
                <a:gd name="connsiteY38" fmla="*/ 1191016 h 1421130"/>
                <a:gd name="connsiteX39" fmla="*/ 2248468 w 2446232"/>
                <a:gd name="connsiteY39" fmla="*/ 1198351 h 1421130"/>
                <a:gd name="connsiteX40" fmla="*/ 2243801 w 2446232"/>
                <a:gd name="connsiteY40" fmla="*/ 1201494 h 1421130"/>
                <a:gd name="connsiteX41" fmla="*/ 2238276 w 2446232"/>
                <a:gd name="connsiteY41" fmla="*/ 1205685 h 1421130"/>
                <a:gd name="connsiteX42" fmla="*/ 2224560 w 2446232"/>
                <a:gd name="connsiteY42" fmla="*/ 1215210 h 1421130"/>
                <a:gd name="connsiteX43" fmla="*/ 2211320 w 2446232"/>
                <a:gd name="connsiteY43" fmla="*/ 1223973 h 1421130"/>
                <a:gd name="connsiteX44" fmla="*/ 2205510 w 2446232"/>
                <a:gd name="connsiteY44" fmla="*/ 1227783 h 1421130"/>
                <a:gd name="connsiteX45" fmla="*/ 2204272 w 2446232"/>
                <a:gd name="connsiteY45" fmla="*/ 1228640 h 1421130"/>
                <a:gd name="connsiteX46" fmla="*/ 2195604 w 2446232"/>
                <a:gd name="connsiteY46" fmla="*/ 1233974 h 1421130"/>
                <a:gd name="connsiteX47" fmla="*/ 2184555 w 2446232"/>
                <a:gd name="connsiteY47" fmla="*/ 1240642 h 1421130"/>
                <a:gd name="connsiteX48" fmla="*/ 2170839 w 2446232"/>
                <a:gd name="connsiteY48" fmla="*/ 1248166 h 1421130"/>
                <a:gd name="connsiteX49" fmla="*/ 2164172 w 2446232"/>
                <a:gd name="connsiteY49" fmla="*/ 1251976 h 1421130"/>
                <a:gd name="connsiteX50" fmla="*/ 2160457 w 2446232"/>
                <a:gd name="connsiteY50" fmla="*/ 1253786 h 1421130"/>
                <a:gd name="connsiteX51" fmla="*/ 2157123 w 2446232"/>
                <a:gd name="connsiteY51" fmla="*/ 1255786 h 1421130"/>
                <a:gd name="connsiteX52" fmla="*/ 2151980 w 2446232"/>
                <a:gd name="connsiteY52" fmla="*/ 1258263 h 1421130"/>
                <a:gd name="connsiteX53" fmla="*/ 2143121 w 2446232"/>
                <a:gd name="connsiteY53" fmla="*/ 1262740 h 1421130"/>
                <a:gd name="connsiteX54" fmla="*/ 2139502 w 2446232"/>
                <a:gd name="connsiteY54" fmla="*/ 1264454 h 1421130"/>
                <a:gd name="connsiteX55" fmla="*/ 2129215 w 2446232"/>
                <a:gd name="connsiteY55" fmla="*/ 1269407 h 1421130"/>
                <a:gd name="connsiteX56" fmla="*/ 2100640 w 2446232"/>
                <a:gd name="connsiteY56" fmla="*/ 1282171 h 1421130"/>
                <a:gd name="connsiteX57" fmla="*/ 2100640 w 2446232"/>
                <a:gd name="connsiteY57" fmla="*/ 1282171 h 1421130"/>
                <a:gd name="connsiteX58" fmla="*/ 2086447 w 2446232"/>
                <a:gd name="connsiteY58" fmla="*/ 1288267 h 1421130"/>
                <a:gd name="connsiteX59" fmla="*/ 2079208 w 2446232"/>
                <a:gd name="connsiteY59" fmla="*/ 1291124 h 1421130"/>
                <a:gd name="connsiteX60" fmla="*/ 2071969 w 2446232"/>
                <a:gd name="connsiteY60" fmla="*/ 1293696 h 1421130"/>
                <a:gd name="connsiteX61" fmla="*/ 2057301 w 2446232"/>
                <a:gd name="connsiteY61" fmla="*/ 1299220 h 1421130"/>
                <a:gd name="connsiteX62" fmla="*/ 2035679 w 2446232"/>
                <a:gd name="connsiteY62" fmla="*/ 1306650 h 1421130"/>
                <a:gd name="connsiteX63" fmla="*/ 2034441 w 2446232"/>
                <a:gd name="connsiteY63" fmla="*/ 1306650 h 1421130"/>
                <a:gd name="connsiteX64" fmla="*/ 1990531 w 2446232"/>
                <a:gd name="connsiteY64" fmla="*/ 1320175 h 1421130"/>
                <a:gd name="connsiteX65" fmla="*/ 1968433 w 2446232"/>
                <a:gd name="connsiteY65" fmla="*/ 1326462 h 1421130"/>
                <a:gd name="connsiteX66" fmla="*/ 1953574 w 2446232"/>
                <a:gd name="connsiteY66" fmla="*/ 1330462 h 1421130"/>
                <a:gd name="connsiteX67" fmla="*/ 1938429 w 2446232"/>
                <a:gd name="connsiteY67" fmla="*/ 1334463 h 1421130"/>
                <a:gd name="connsiteX68" fmla="*/ 1908425 w 2446232"/>
                <a:gd name="connsiteY68" fmla="*/ 1341511 h 1421130"/>
                <a:gd name="connsiteX69" fmla="*/ 1893662 w 2446232"/>
                <a:gd name="connsiteY69" fmla="*/ 1346369 h 1421130"/>
                <a:gd name="connsiteX70" fmla="*/ 1891661 w 2446232"/>
                <a:gd name="connsiteY70" fmla="*/ 1346845 h 1421130"/>
                <a:gd name="connsiteX71" fmla="*/ 1876517 w 2446232"/>
                <a:gd name="connsiteY71" fmla="*/ 1349893 h 1421130"/>
                <a:gd name="connsiteX72" fmla="*/ 1866420 w 2446232"/>
                <a:gd name="connsiteY72" fmla="*/ 1351989 h 1421130"/>
                <a:gd name="connsiteX73" fmla="*/ 1853942 w 2446232"/>
                <a:gd name="connsiteY73" fmla="*/ 1354751 h 1421130"/>
                <a:gd name="connsiteX74" fmla="*/ 1846608 w 2446232"/>
                <a:gd name="connsiteY74" fmla="*/ 1356466 h 1421130"/>
                <a:gd name="connsiteX75" fmla="*/ 1796602 w 2446232"/>
                <a:gd name="connsiteY75" fmla="*/ 1365991 h 1421130"/>
                <a:gd name="connsiteX76" fmla="*/ 1784410 w 2446232"/>
                <a:gd name="connsiteY76" fmla="*/ 1368467 h 1421130"/>
                <a:gd name="connsiteX77" fmla="*/ 1753072 w 2446232"/>
                <a:gd name="connsiteY77" fmla="*/ 1374277 h 1421130"/>
                <a:gd name="connsiteX78" fmla="*/ 1721735 w 2446232"/>
                <a:gd name="connsiteY78" fmla="*/ 1379802 h 1421130"/>
                <a:gd name="connsiteX79" fmla="*/ 1701923 w 2446232"/>
                <a:gd name="connsiteY79" fmla="*/ 1383326 h 1421130"/>
                <a:gd name="connsiteX80" fmla="*/ 1678015 w 2446232"/>
                <a:gd name="connsiteY80" fmla="*/ 1387136 h 1421130"/>
                <a:gd name="connsiteX81" fmla="*/ 1652965 w 2446232"/>
                <a:gd name="connsiteY81" fmla="*/ 1390851 h 1421130"/>
                <a:gd name="connsiteX82" fmla="*/ 1649726 w 2446232"/>
                <a:gd name="connsiteY82" fmla="*/ 1391518 h 1421130"/>
                <a:gd name="connsiteX83" fmla="*/ 1603721 w 2446232"/>
                <a:gd name="connsiteY83" fmla="*/ 1397804 h 1421130"/>
                <a:gd name="connsiteX84" fmla="*/ 1559906 w 2446232"/>
                <a:gd name="connsiteY84" fmla="*/ 1403424 h 1421130"/>
                <a:gd name="connsiteX85" fmla="*/ 1543999 w 2446232"/>
                <a:gd name="connsiteY85" fmla="*/ 1405329 h 1421130"/>
                <a:gd name="connsiteX86" fmla="*/ 1500565 w 2446232"/>
                <a:gd name="connsiteY86" fmla="*/ 1409806 h 1421130"/>
                <a:gd name="connsiteX87" fmla="*/ 1464751 w 2446232"/>
                <a:gd name="connsiteY87" fmla="*/ 1413139 h 1421130"/>
                <a:gd name="connsiteX88" fmla="*/ 1450940 w 2446232"/>
                <a:gd name="connsiteY88" fmla="*/ 1414378 h 1421130"/>
                <a:gd name="connsiteX89" fmla="*/ 1421698 w 2446232"/>
                <a:gd name="connsiteY89" fmla="*/ 1416568 h 1421130"/>
                <a:gd name="connsiteX90" fmla="*/ 1392647 w 2446232"/>
                <a:gd name="connsiteY90" fmla="*/ 1418473 h 1421130"/>
                <a:gd name="connsiteX91" fmla="*/ 1385408 w 2446232"/>
                <a:gd name="connsiteY91" fmla="*/ 1418473 h 1421130"/>
                <a:gd name="connsiteX92" fmla="*/ 1345879 w 2446232"/>
                <a:gd name="connsiteY92" fmla="*/ 1420378 h 1421130"/>
                <a:gd name="connsiteX93" fmla="*/ 1330448 w 2446232"/>
                <a:gd name="connsiteY93" fmla="*/ 1421140 h 1421130"/>
                <a:gd name="connsiteX94" fmla="*/ 1306255 w 2446232"/>
                <a:gd name="connsiteY94" fmla="*/ 1421712 h 1421130"/>
                <a:gd name="connsiteX95" fmla="*/ 1295682 w 2446232"/>
                <a:gd name="connsiteY95" fmla="*/ 1421712 h 1421130"/>
                <a:gd name="connsiteX96" fmla="*/ 1281680 w 2446232"/>
                <a:gd name="connsiteY96" fmla="*/ 1421712 h 1421130"/>
                <a:gd name="connsiteX97" fmla="*/ 1266535 w 2446232"/>
                <a:gd name="connsiteY97" fmla="*/ 1421712 h 1421130"/>
                <a:gd name="connsiteX98" fmla="*/ 1243580 w 2446232"/>
                <a:gd name="connsiteY98" fmla="*/ 1421712 h 1421130"/>
                <a:gd name="connsiteX99" fmla="*/ 1242151 w 2446232"/>
                <a:gd name="connsiteY99" fmla="*/ 1421712 h 1421130"/>
                <a:gd name="connsiteX100" fmla="*/ 1235674 w 2446232"/>
                <a:gd name="connsiteY100" fmla="*/ 1421712 h 1421130"/>
                <a:gd name="connsiteX101" fmla="*/ 1228721 w 2446232"/>
                <a:gd name="connsiteY101" fmla="*/ 1421712 h 1421130"/>
                <a:gd name="connsiteX102" fmla="*/ 1222911 w 2446232"/>
                <a:gd name="connsiteY102" fmla="*/ 1421712 h 1421130"/>
                <a:gd name="connsiteX103" fmla="*/ 1221197 w 2446232"/>
                <a:gd name="connsiteY103" fmla="*/ 1421712 h 1421130"/>
                <a:gd name="connsiteX104" fmla="*/ 1202147 w 2446232"/>
                <a:gd name="connsiteY104" fmla="*/ 1421712 h 1421130"/>
                <a:gd name="connsiteX105" fmla="*/ 1195765 w 2446232"/>
                <a:gd name="connsiteY105" fmla="*/ 1421712 h 1421130"/>
                <a:gd name="connsiteX106" fmla="*/ 1187288 w 2446232"/>
                <a:gd name="connsiteY106" fmla="*/ 1421712 h 1421130"/>
                <a:gd name="connsiteX107" fmla="*/ 1173953 w 2446232"/>
                <a:gd name="connsiteY107" fmla="*/ 1421140 h 1421130"/>
                <a:gd name="connsiteX108" fmla="*/ 1155665 w 2446232"/>
                <a:gd name="connsiteY108" fmla="*/ 1420569 h 1421130"/>
                <a:gd name="connsiteX109" fmla="*/ 1148711 w 2446232"/>
                <a:gd name="connsiteY109" fmla="*/ 1420569 h 1421130"/>
                <a:gd name="connsiteX110" fmla="*/ 1138615 w 2446232"/>
                <a:gd name="connsiteY110" fmla="*/ 1420093 h 1421130"/>
                <a:gd name="connsiteX111" fmla="*/ 1121756 w 2446232"/>
                <a:gd name="connsiteY111" fmla="*/ 1419235 h 1421130"/>
                <a:gd name="connsiteX112" fmla="*/ 1109278 w 2446232"/>
                <a:gd name="connsiteY112" fmla="*/ 1418473 h 1421130"/>
                <a:gd name="connsiteX113" fmla="*/ 1100610 w 2446232"/>
                <a:gd name="connsiteY113" fmla="*/ 1417711 h 1421130"/>
                <a:gd name="connsiteX114" fmla="*/ 1096895 w 2446232"/>
                <a:gd name="connsiteY114" fmla="*/ 1417711 h 1421130"/>
                <a:gd name="connsiteX115" fmla="*/ 1095752 w 2446232"/>
                <a:gd name="connsiteY115" fmla="*/ 1417711 h 1421130"/>
                <a:gd name="connsiteX116" fmla="*/ 1090800 w 2446232"/>
                <a:gd name="connsiteY116" fmla="*/ 1417711 h 1421130"/>
                <a:gd name="connsiteX117" fmla="*/ 1071750 w 2446232"/>
                <a:gd name="connsiteY117" fmla="*/ 1416092 h 1421130"/>
                <a:gd name="connsiteX118" fmla="*/ 1044317 w 2446232"/>
                <a:gd name="connsiteY118" fmla="*/ 1413520 h 1421130"/>
                <a:gd name="connsiteX119" fmla="*/ 1022315 w 2446232"/>
                <a:gd name="connsiteY119" fmla="*/ 1411425 h 1421130"/>
                <a:gd name="connsiteX120" fmla="*/ 1003265 w 2446232"/>
                <a:gd name="connsiteY120" fmla="*/ 1409139 h 1421130"/>
                <a:gd name="connsiteX121" fmla="*/ 994978 w 2446232"/>
                <a:gd name="connsiteY121" fmla="*/ 1408186 h 1421130"/>
                <a:gd name="connsiteX122" fmla="*/ 993168 w 2446232"/>
                <a:gd name="connsiteY122" fmla="*/ 1408186 h 1421130"/>
                <a:gd name="connsiteX123" fmla="*/ 992597 w 2446232"/>
                <a:gd name="connsiteY123" fmla="*/ 1408186 h 1421130"/>
                <a:gd name="connsiteX124" fmla="*/ 992597 w 2446232"/>
                <a:gd name="connsiteY124" fmla="*/ 1408186 h 1421130"/>
                <a:gd name="connsiteX125" fmla="*/ 992025 w 2446232"/>
                <a:gd name="connsiteY125" fmla="*/ 1408186 h 1421130"/>
                <a:gd name="connsiteX126" fmla="*/ 984024 w 2446232"/>
                <a:gd name="connsiteY126" fmla="*/ 1407234 h 1421130"/>
                <a:gd name="connsiteX127" fmla="*/ 977928 w 2446232"/>
                <a:gd name="connsiteY127" fmla="*/ 1406472 h 1421130"/>
                <a:gd name="connsiteX128" fmla="*/ 962402 w 2446232"/>
                <a:gd name="connsiteY128" fmla="*/ 1404281 h 1421130"/>
                <a:gd name="connsiteX129" fmla="*/ 946591 w 2446232"/>
                <a:gd name="connsiteY129" fmla="*/ 1402090 h 1421130"/>
                <a:gd name="connsiteX130" fmla="*/ 945162 w 2446232"/>
                <a:gd name="connsiteY130" fmla="*/ 1402090 h 1421130"/>
                <a:gd name="connsiteX131" fmla="*/ 942591 w 2446232"/>
                <a:gd name="connsiteY131" fmla="*/ 1401614 h 1421130"/>
                <a:gd name="connsiteX132" fmla="*/ 941162 w 2446232"/>
                <a:gd name="connsiteY132" fmla="*/ 1401614 h 1421130"/>
                <a:gd name="connsiteX133" fmla="*/ 934494 w 2446232"/>
                <a:gd name="connsiteY133" fmla="*/ 1400471 h 1421130"/>
                <a:gd name="connsiteX134" fmla="*/ 933637 w 2446232"/>
                <a:gd name="connsiteY134" fmla="*/ 1400471 h 1421130"/>
                <a:gd name="connsiteX135" fmla="*/ 922112 w 2446232"/>
                <a:gd name="connsiteY135" fmla="*/ 1398566 h 1421130"/>
                <a:gd name="connsiteX136" fmla="*/ 917254 w 2446232"/>
                <a:gd name="connsiteY136" fmla="*/ 1397899 h 1421130"/>
                <a:gd name="connsiteX137" fmla="*/ 906110 w 2446232"/>
                <a:gd name="connsiteY137" fmla="*/ 1395804 h 1421130"/>
                <a:gd name="connsiteX138" fmla="*/ 902681 w 2446232"/>
                <a:gd name="connsiteY138" fmla="*/ 1395232 h 1421130"/>
                <a:gd name="connsiteX139" fmla="*/ 897442 w 2446232"/>
                <a:gd name="connsiteY139" fmla="*/ 1394470 h 1421130"/>
                <a:gd name="connsiteX140" fmla="*/ 892870 w 2446232"/>
                <a:gd name="connsiteY140" fmla="*/ 1393518 h 1421130"/>
                <a:gd name="connsiteX141" fmla="*/ 889155 w 2446232"/>
                <a:gd name="connsiteY141" fmla="*/ 1392946 h 1421130"/>
                <a:gd name="connsiteX142" fmla="*/ 860580 w 2446232"/>
                <a:gd name="connsiteY142" fmla="*/ 1387326 h 1421130"/>
                <a:gd name="connsiteX143" fmla="*/ 822480 w 2446232"/>
                <a:gd name="connsiteY143" fmla="*/ 1379135 h 1421130"/>
                <a:gd name="connsiteX144" fmla="*/ 822480 w 2446232"/>
                <a:gd name="connsiteY144" fmla="*/ 1379135 h 1421130"/>
                <a:gd name="connsiteX145" fmla="*/ 802478 w 2446232"/>
                <a:gd name="connsiteY145" fmla="*/ 1374563 h 1421130"/>
                <a:gd name="connsiteX146" fmla="*/ 782475 w 2446232"/>
                <a:gd name="connsiteY146" fmla="*/ 1369705 h 1421130"/>
                <a:gd name="connsiteX147" fmla="*/ 702560 w 2446232"/>
                <a:gd name="connsiteY147" fmla="*/ 1347226 h 1421130"/>
                <a:gd name="connsiteX148" fmla="*/ 694369 w 2446232"/>
                <a:gd name="connsiteY148" fmla="*/ 1344559 h 1421130"/>
                <a:gd name="connsiteX149" fmla="*/ 681605 w 2446232"/>
                <a:gd name="connsiteY149" fmla="*/ 1340559 h 1421130"/>
                <a:gd name="connsiteX150" fmla="*/ 670557 w 2446232"/>
                <a:gd name="connsiteY150" fmla="*/ 1336939 h 1421130"/>
                <a:gd name="connsiteX151" fmla="*/ 668842 w 2446232"/>
                <a:gd name="connsiteY151" fmla="*/ 1336273 h 1421130"/>
                <a:gd name="connsiteX152" fmla="*/ 641124 w 2446232"/>
                <a:gd name="connsiteY152" fmla="*/ 1326748 h 1421130"/>
                <a:gd name="connsiteX153" fmla="*/ 622741 w 2446232"/>
                <a:gd name="connsiteY153" fmla="*/ 1319985 h 1421130"/>
                <a:gd name="connsiteX154" fmla="*/ 603691 w 2446232"/>
                <a:gd name="connsiteY154" fmla="*/ 1313127 h 1421130"/>
                <a:gd name="connsiteX155" fmla="*/ 600643 w 2446232"/>
                <a:gd name="connsiteY155" fmla="*/ 1311698 h 1421130"/>
                <a:gd name="connsiteX156" fmla="*/ 580641 w 2446232"/>
                <a:gd name="connsiteY156" fmla="*/ 1303888 h 1421130"/>
                <a:gd name="connsiteX157" fmla="*/ 560924 w 2446232"/>
                <a:gd name="connsiteY157" fmla="*/ 1295887 h 1421130"/>
                <a:gd name="connsiteX158" fmla="*/ 539873 w 2446232"/>
                <a:gd name="connsiteY158" fmla="*/ 1286362 h 1421130"/>
                <a:gd name="connsiteX159" fmla="*/ 539873 w 2446232"/>
                <a:gd name="connsiteY159" fmla="*/ 1286362 h 1421130"/>
                <a:gd name="connsiteX160" fmla="*/ 498058 w 2446232"/>
                <a:gd name="connsiteY160" fmla="*/ 1267312 h 1421130"/>
                <a:gd name="connsiteX161" fmla="*/ 498058 w 2446232"/>
                <a:gd name="connsiteY161" fmla="*/ 1267312 h 1421130"/>
                <a:gd name="connsiteX162" fmla="*/ 456720 w 2446232"/>
                <a:gd name="connsiteY162" fmla="*/ 1246642 h 1421130"/>
                <a:gd name="connsiteX163" fmla="*/ 435860 w 2446232"/>
                <a:gd name="connsiteY163" fmla="*/ 1235593 h 1421130"/>
                <a:gd name="connsiteX164" fmla="*/ 395284 w 2446232"/>
                <a:gd name="connsiteY164" fmla="*/ 1212638 h 1421130"/>
                <a:gd name="connsiteX165" fmla="*/ 374710 w 2446232"/>
                <a:gd name="connsiteY165" fmla="*/ 1200446 h 1421130"/>
                <a:gd name="connsiteX166" fmla="*/ 359756 w 2446232"/>
                <a:gd name="connsiteY166" fmla="*/ 1190921 h 1421130"/>
                <a:gd name="connsiteX167" fmla="*/ 345182 w 2446232"/>
                <a:gd name="connsiteY167" fmla="*/ 1181396 h 1421130"/>
                <a:gd name="connsiteX168" fmla="*/ 330514 w 2446232"/>
                <a:gd name="connsiteY168" fmla="*/ 1171871 h 1421130"/>
                <a:gd name="connsiteX169" fmla="*/ 287080 w 2446232"/>
                <a:gd name="connsiteY169" fmla="*/ 1141201 h 1421130"/>
                <a:gd name="connsiteX170" fmla="*/ 274507 w 2446232"/>
                <a:gd name="connsiteY170" fmla="*/ 1131676 h 1421130"/>
                <a:gd name="connsiteX171" fmla="*/ 274507 w 2446232"/>
                <a:gd name="connsiteY171" fmla="*/ 1131676 h 1421130"/>
                <a:gd name="connsiteX172" fmla="*/ 274507 w 2446232"/>
                <a:gd name="connsiteY172" fmla="*/ 1131676 h 1421130"/>
                <a:gd name="connsiteX173" fmla="*/ 273459 w 2446232"/>
                <a:gd name="connsiteY173" fmla="*/ 1130723 h 1421130"/>
                <a:gd name="connsiteX174" fmla="*/ 268792 w 2446232"/>
                <a:gd name="connsiteY174" fmla="*/ 1127199 h 1421130"/>
                <a:gd name="connsiteX175" fmla="*/ 259267 w 2446232"/>
                <a:gd name="connsiteY175" fmla="*/ 1119674 h 1421130"/>
                <a:gd name="connsiteX176" fmla="*/ 259267 w 2446232"/>
                <a:gd name="connsiteY176" fmla="*/ 1119674 h 1421130"/>
                <a:gd name="connsiteX177" fmla="*/ 245360 w 2446232"/>
                <a:gd name="connsiteY177" fmla="*/ 1108339 h 1421130"/>
                <a:gd name="connsiteX178" fmla="*/ 219071 w 2446232"/>
                <a:gd name="connsiteY178" fmla="*/ 1085098 h 1421130"/>
                <a:gd name="connsiteX179" fmla="*/ 218309 w 2446232"/>
                <a:gd name="connsiteY179" fmla="*/ 1084146 h 1421130"/>
                <a:gd name="connsiteX180" fmla="*/ 207737 w 2446232"/>
                <a:gd name="connsiteY180" fmla="*/ 1074621 h 1421130"/>
                <a:gd name="connsiteX181" fmla="*/ 179162 w 2446232"/>
                <a:gd name="connsiteY181" fmla="*/ 1046998 h 1421130"/>
                <a:gd name="connsiteX182" fmla="*/ 167922 w 2446232"/>
                <a:gd name="connsiteY182" fmla="*/ 1035187 h 1421130"/>
                <a:gd name="connsiteX183" fmla="*/ 142491 w 2446232"/>
                <a:gd name="connsiteY183" fmla="*/ 1006041 h 1421130"/>
                <a:gd name="connsiteX184" fmla="*/ 134775 w 2446232"/>
                <a:gd name="connsiteY184" fmla="*/ 996516 h 1421130"/>
                <a:gd name="connsiteX185" fmla="*/ 132394 w 2446232"/>
                <a:gd name="connsiteY185" fmla="*/ 993754 h 1421130"/>
                <a:gd name="connsiteX186" fmla="*/ 131346 w 2446232"/>
                <a:gd name="connsiteY186" fmla="*/ 992134 h 1421130"/>
                <a:gd name="connsiteX187" fmla="*/ 125631 w 2446232"/>
                <a:gd name="connsiteY187" fmla="*/ 984991 h 1421130"/>
                <a:gd name="connsiteX188" fmla="*/ 123250 w 2446232"/>
                <a:gd name="connsiteY188" fmla="*/ 981847 h 1421130"/>
                <a:gd name="connsiteX189" fmla="*/ 120106 w 2446232"/>
                <a:gd name="connsiteY189" fmla="*/ 977847 h 1421130"/>
                <a:gd name="connsiteX190" fmla="*/ 113820 w 2446232"/>
                <a:gd name="connsiteY190" fmla="*/ 969179 h 1421130"/>
                <a:gd name="connsiteX191" fmla="*/ 109343 w 2446232"/>
                <a:gd name="connsiteY191" fmla="*/ 963274 h 1421130"/>
                <a:gd name="connsiteX192" fmla="*/ 96675 w 2446232"/>
                <a:gd name="connsiteY192" fmla="*/ 944224 h 1421130"/>
                <a:gd name="connsiteX193" fmla="*/ 88960 w 2446232"/>
                <a:gd name="connsiteY193" fmla="*/ 932508 h 1421130"/>
                <a:gd name="connsiteX194" fmla="*/ 86674 w 2446232"/>
                <a:gd name="connsiteY194" fmla="*/ 928507 h 1421130"/>
                <a:gd name="connsiteX195" fmla="*/ 84102 w 2446232"/>
                <a:gd name="connsiteY195" fmla="*/ 924221 h 1421130"/>
                <a:gd name="connsiteX196" fmla="*/ 75910 w 2446232"/>
                <a:gd name="connsiteY196" fmla="*/ 910696 h 1421130"/>
                <a:gd name="connsiteX197" fmla="*/ 73910 w 2446232"/>
                <a:gd name="connsiteY197" fmla="*/ 906790 h 1421130"/>
                <a:gd name="connsiteX198" fmla="*/ 65528 w 2446232"/>
                <a:gd name="connsiteY198" fmla="*/ 891836 h 1421130"/>
                <a:gd name="connsiteX199" fmla="*/ 63052 w 2446232"/>
                <a:gd name="connsiteY199" fmla="*/ 886978 h 1421130"/>
                <a:gd name="connsiteX200" fmla="*/ 56099 w 2446232"/>
                <a:gd name="connsiteY200" fmla="*/ 872976 h 1421130"/>
                <a:gd name="connsiteX201" fmla="*/ 52860 w 2446232"/>
                <a:gd name="connsiteY201" fmla="*/ 866309 h 1421130"/>
                <a:gd name="connsiteX202" fmla="*/ 38763 w 2446232"/>
                <a:gd name="connsiteY202" fmla="*/ 833638 h 1421130"/>
                <a:gd name="connsiteX203" fmla="*/ 38763 w 2446232"/>
                <a:gd name="connsiteY203" fmla="*/ 833638 h 1421130"/>
                <a:gd name="connsiteX204" fmla="*/ 38763 w 2446232"/>
                <a:gd name="connsiteY204" fmla="*/ 833638 h 1421130"/>
                <a:gd name="connsiteX205" fmla="*/ 32096 w 2446232"/>
                <a:gd name="connsiteY205" fmla="*/ 815922 h 1421130"/>
                <a:gd name="connsiteX206" fmla="*/ 32096 w 2446232"/>
                <a:gd name="connsiteY206" fmla="*/ 815922 h 1421130"/>
                <a:gd name="connsiteX207" fmla="*/ 26095 w 2446232"/>
                <a:gd name="connsiteY207" fmla="*/ 798015 h 1421130"/>
                <a:gd name="connsiteX208" fmla="*/ 20380 w 2446232"/>
                <a:gd name="connsiteY208" fmla="*/ 779441 h 1421130"/>
                <a:gd name="connsiteX209" fmla="*/ 15522 w 2446232"/>
                <a:gd name="connsiteY209" fmla="*/ 760963 h 1421130"/>
                <a:gd name="connsiteX210" fmla="*/ 15522 w 2446232"/>
                <a:gd name="connsiteY210" fmla="*/ 760963 h 1421130"/>
                <a:gd name="connsiteX211" fmla="*/ 15522 w 2446232"/>
                <a:gd name="connsiteY211" fmla="*/ 760963 h 1421130"/>
                <a:gd name="connsiteX212" fmla="*/ 13141 w 2446232"/>
                <a:gd name="connsiteY212" fmla="*/ 750866 h 1421130"/>
                <a:gd name="connsiteX213" fmla="*/ 13141 w 2446232"/>
                <a:gd name="connsiteY213" fmla="*/ 748485 h 1421130"/>
                <a:gd name="connsiteX214" fmla="*/ 10664 w 2446232"/>
                <a:gd name="connsiteY214" fmla="*/ 736959 h 1421130"/>
                <a:gd name="connsiteX215" fmla="*/ 8092 w 2446232"/>
                <a:gd name="connsiteY215" fmla="*/ 725339 h 1421130"/>
                <a:gd name="connsiteX216" fmla="*/ 8092 w 2446232"/>
                <a:gd name="connsiteY216" fmla="*/ 722386 h 1421130"/>
                <a:gd name="connsiteX217" fmla="*/ 5997 w 2446232"/>
                <a:gd name="connsiteY217" fmla="*/ 709432 h 1421130"/>
                <a:gd name="connsiteX218" fmla="*/ 4663 w 2446232"/>
                <a:gd name="connsiteY218" fmla="*/ 699907 h 1421130"/>
                <a:gd name="connsiteX219" fmla="*/ 2378 w 2446232"/>
                <a:gd name="connsiteY219" fmla="*/ 682572 h 1421130"/>
                <a:gd name="connsiteX220" fmla="*/ 1806 w 2446232"/>
                <a:gd name="connsiteY220" fmla="*/ 675238 h 1421130"/>
                <a:gd name="connsiteX221" fmla="*/ 282 w 2446232"/>
                <a:gd name="connsiteY221" fmla="*/ 656188 h 1421130"/>
                <a:gd name="connsiteX222" fmla="*/ -671 w 2446232"/>
                <a:gd name="connsiteY222" fmla="*/ 611515 h 1421130"/>
                <a:gd name="connsiteX223" fmla="*/ 1425 w 2446232"/>
                <a:gd name="connsiteY223" fmla="*/ 569510 h 1421130"/>
                <a:gd name="connsiteX224" fmla="*/ 2568 w 2446232"/>
                <a:gd name="connsiteY224" fmla="*/ 555889 h 1421130"/>
                <a:gd name="connsiteX225" fmla="*/ 4378 w 2446232"/>
                <a:gd name="connsiteY225" fmla="*/ 541792 h 1421130"/>
                <a:gd name="connsiteX226" fmla="*/ 6092 w 2446232"/>
                <a:gd name="connsiteY226" fmla="*/ 527695 h 1421130"/>
                <a:gd name="connsiteX227" fmla="*/ 10855 w 2446232"/>
                <a:gd name="connsiteY227" fmla="*/ 499120 h 1421130"/>
                <a:gd name="connsiteX228" fmla="*/ 13236 w 2446232"/>
                <a:gd name="connsiteY228" fmla="*/ 487405 h 1421130"/>
                <a:gd name="connsiteX229" fmla="*/ 13236 w 2446232"/>
                <a:gd name="connsiteY229" fmla="*/ 485118 h 1421130"/>
                <a:gd name="connsiteX230" fmla="*/ 17427 w 2446232"/>
                <a:gd name="connsiteY230" fmla="*/ 466545 h 1421130"/>
                <a:gd name="connsiteX231" fmla="*/ 22475 w 2446232"/>
                <a:gd name="connsiteY231" fmla="*/ 448066 h 1421130"/>
                <a:gd name="connsiteX232" fmla="*/ 24952 w 2446232"/>
                <a:gd name="connsiteY232" fmla="*/ 439589 h 1421130"/>
                <a:gd name="connsiteX233" fmla="*/ 32096 w 2446232"/>
                <a:gd name="connsiteY233" fmla="*/ 416824 h 1421130"/>
                <a:gd name="connsiteX234" fmla="*/ 35620 w 2446232"/>
                <a:gd name="connsiteY234" fmla="*/ 406633 h 1421130"/>
                <a:gd name="connsiteX235" fmla="*/ 40192 w 2446232"/>
                <a:gd name="connsiteY235" fmla="*/ 394250 h 1421130"/>
                <a:gd name="connsiteX236" fmla="*/ 47526 w 2446232"/>
                <a:gd name="connsiteY236" fmla="*/ 375676 h 1421130"/>
                <a:gd name="connsiteX237" fmla="*/ 55432 w 2446232"/>
                <a:gd name="connsiteY237" fmla="*/ 357388 h 1421130"/>
                <a:gd name="connsiteX238" fmla="*/ 65624 w 2446232"/>
                <a:gd name="connsiteY238" fmla="*/ 336719 h 1421130"/>
                <a:gd name="connsiteX239" fmla="*/ 69148 w 2446232"/>
                <a:gd name="connsiteY239" fmla="*/ 330337 h 1421130"/>
                <a:gd name="connsiteX240" fmla="*/ 75720 w 2446232"/>
                <a:gd name="connsiteY240" fmla="*/ 317479 h 1421130"/>
                <a:gd name="connsiteX241" fmla="*/ 79435 w 2446232"/>
                <a:gd name="connsiteY241" fmla="*/ 311097 h 1421130"/>
                <a:gd name="connsiteX242" fmla="*/ 85626 w 2446232"/>
                <a:gd name="connsiteY242" fmla="*/ 300524 h 1421130"/>
                <a:gd name="connsiteX243" fmla="*/ 91627 w 2446232"/>
                <a:gd name="connsiteY243" fmla="*/ 290999 h 1421130"/>
                <a:gd name="connsiteX244" fmla="*/ 92294 w 2446232"/>
                <a:gd name="connsiteY244" fmla="*/ 290523 h 1421130"/>
                <a:gd name="connsiteX245" fmla="*/ 101819 w 2446232"/>
                <a:gd name="connsiteY245" fmla="*/ 275854 h 1421130"/>
                <a:gd name="connsiteX246" fmla="*/ 112106 w 2446232"/>
                <a:gd name="connsiteY246" fmla="*/ 261567 h 1421130"/>
                <a:gd name="connsiteX247" fmla="*/ 122583 w 2446232"/>
                <a:gd name="connsiteY247" fmla="*/ 247660 h 1421130"/>
                <a:gd name="connsiteX248" fmla="*/ 124488 w 2446232"/>
                <a:gd name="connsiteY248" fmla="*/ 245755 h 1421130"/>
                <a:gd name="connsiteX249" fmla="*/ 144490 w 2446232"/>
                <a:gd name="connsiteY249" fmla="*/ 221848 h 1421130"/>
                <a:gd name="connsiteX250" fmla="*/ 144490 w 2446232"/>
                <a:gd name="connsiteY250" fmla="*/ 221848 h 1421130"/>
                <a:gd name="connsiteX251" fmla="*/ 180019 w 2446232"/>
                <a:gd name="connsiteY251" fmla="*/ 186986 h 1421130"/>
                <a:gd name="connsiteX252" fmla="*/ 205069 w 2446232"/>
                <a:gd name="connsiteY252" fmla="*/ 165745 h 1421130"/>
                <a:gd name="connsiteX253" fmla="*/ 225929 w 2446232"/>
                <a:gd name="connsiteY253" fmla="*/ 150315 h 1421130"/>
                <a:gd name="connsiteX254" fmla="*/ 240979 w 2446232"/>
                <a:gd name="connsiteY254" fmla="*/ 140218 h 1421130"/>
                <a:gd name="connsiteX255" fmla="*/ 244408 w 2446232"/>
                <a:gd name="connsiteY255" fmla="*/ 137932 h 1421130"/>
                <a:gd name="connsiteX256" fmla="*/ 245646 w 2446232"/>
                <a:gd name="connsiteY256" fmla="*/ 137170 h 1421130"/>
                <a:gd name="connsiteX257" fmla="*/ 271459 w 2446232"/>
                <a:gd name="connsiteY257" fmla="*/ 121264 h 1421130"/>
                <a:gd name="connsiteX258" fmla="*/ 276602 w 2446232"/>
                <a:gd name="connsiteY258" fmla="*/ 118216 h 1421130"/>
                <a:gd name="connsiteX259" fmla="*/ 306797 w 2446232"/>
                <a:gd name="connsiteY259" fmla="*/ 102404 h 1421130"/>
                <a:gd name="connsiteX260" fmla="*/ 328037 w 2446232"/>
                <a:gd name="connsiteY260" fmla="*/ 92879 h 1421130"/>
                <a:gd name="connsiteX261" fmla="*/ 328609 w 2446232"/>
                <a:gd name="connsiteY261" fmla="*/ 92879 h 1421130"/>
                <a:gd name="connsiteX262" fmla="*/ 337372 w 2446232"/>
                <a:gd name="connsiteY262" fmla="*/ 88974 h 1421130"/>
                <a:gd name="connsiteX263" fmla="*/ 346135 w 2446232"/>
                <a:gd name="connsiteY263" fmla="*/ 85068 h 1421130"/>
                <a:gd name="connsiteX264" fmla="*/ 354231 w 2446232"/>
                <a:gd name="connsiteY264" fmla="*/ 81640 h 1421130"/>
                <a:gd name="connsiteX265" fmla="*/ 389664 w 2446232"/>
                <a:gd name="connsiteY265" fmla="*/ 68876 h 1421130"/>
                <a:gd name="connsiteX266" fmla="*/ 401951 w 2446232"/>
                <a:gd name="connsiteY266" fmla="*/ 64685 h 1421130"/>
                <a:gd name="connsiteX267" fmla="*/ 432146 w 2446232"/>
                <a:gd name="connsiteY267" fmla="*/ 55160 h 1421130"/>
                <a:gd name="connsiteX268" fmla="*/ 445862 w 2446232"/>
                <a:gd name="connsiteY268" fmla="*/ 51350 h 1421130"/>
                <a:gd name="connsiteX269" fmla="*/ 462816 w 2446232"/>
                <a:gd name="connsiteY269" fmla="*/ 46968 h 1421130"/>
                <a:gd name="connsiteX270" fmla="*/ 485676 w 2446232"/>
                <a:gd name="connsiteY270" fmla="*/ 41539 h 1421130"/>
                <a:gd name="connsiteX271" fmla="*/ 500249 w 2446232"/>
                <a:gd name="connsiteY271" fmla="*/ 38396 h 1421130"/>
                <a:gd name="connsiteX272" fmla="*/ 519299 w 2446232"/>
                <a:gd name="connsiteY272" fmla="*/ 34491 h 1421130"/>
                <a:gd name="connsiteX273" fmla="*/ 532349 w 2446232"/>
                <a:gd name="connsiteY273" fmla="*/ 32109 h 1421130"/>
                <a:gd name="connsiteX274" fmla="*/ 555399 w 2446232"/>
                <a:gd name="connsiteY274" fmla="*/ 27918 h 1421130"/>
                <a:gd name="connsiteX275" fmla="*/ 570734 w 2446232"/>
                <a:gd name="connsiteY275" fmla="*/ 25442 h 1421130"/>
                <a:gd name="connsiteX276" fmla="*/ 586069 w 2446232"/>
                <a:gd name="connsiteY276" fmla="*/ 22966 h 1421130"/>
                <a:gd name="connsiteX277" fmla="*/ 601405 w 2446232"/>
                <a:gd name="connsiteY277" fmla="*/ 20680 h 1421130"/>
                <a:gd name="connsiteX278" fmla="*/ 687130 w 2446232"/>
                <a:gd name="connsiteY278" fmla="*/ 9916 h 1421130"/>
                <a:gd name="connsiteX279" fmla="*/ 696655 w 2446232"/>
                <a:gd name="connsiteY279" fmla="*/ 8868 h 1421130"/>
                <a:gd name="connsiteX280" fmla="*/ 720372 w 2446232"/>
                <a:gd name="connsiteY280" fmla="*/ 6582 h 1421130"/>
                <a:gd name="connsiteX281" fmla="*/ 744185 w 2446232"/>
                <a:gd name="connsiteY281" fmla="*/ 4487 h 1421130"/>
                <a:gd name="connsiteX282" fmla="*/ 777331 w 2446232"/>
                <a:gd name="connsiteY282" fmla="*/ 1725 h 1421130"/>
                <a:gd name="connsiteX283" fmla="*/ 791619 w 2446232"/>
                <a:gd name="connsiteY283" fmla="*/ 582 h 1421130"/>
                <a:gd name="connsiteX284" fmla="*/ 791619 w 2446232"/>
                <a:gd name="connsiteY284" fmla="*/ 582 h 1421130"/>
                <a:gd name="connsiteX285" fmla="*/ 563019 w 2446232"/>
                <a:gd name="connsiteY285" fmla="*/ 128407 h 1421130"/>
                <a:gd name="connsiteX286" fmla="*/ 397189 w 2446232"/>
                <a:gd name="connsiteY286" fmla="*/ 199749 h 1421130"/>
                <a:gd name="connsiteX287" fmla="*/ 397189 w 2446232"/>
                <a:gd name="connsiteY287" fmla="*/ 199749 h 1421130"/>
                <a:gd name="connsiteX288" fmla="*/ 372519 w 2446232"/>
                <a:gd name="connsiteY288" fmla="*/ 216514 h 1421130"/>
                <a:gd name="connsiteX289" fmla="*/ 115344 w 2446232"/>
                <a:gd name="connsiteY289" fmla="*/ 624374 h 1421130"/>
                <a:gd name="connsiteX290" fmla="*/ 190877 w 2446232"/>
                <a:gd name="connsiteY290" fmla="*/ 723815 h 1421130"/>
                <a:gd name="connsiteX291" fmla="*/ 369662 w 2446232"/>
                <a:gd name="connsiteY291" fmla="*/ 824685 h 1421130"/>
                <a:gd name="connsiteX292" fmla="*/ 1518186 w 2446232"/>
                <a:gd name="connsiteY292" fmla="*/ 1012423 h 1421130"/>
                <a:gd name="connsiteX293" fmla="*/ 1670586 w 2446232"/>
                <a:gd name="connsiteY293" fmla="*/ 1002898 h 1421130"/>
                <a:gd name="connsiteX294" fmla="*/ 1670586 w 2446232"/>
                <a:gd name="connsiteY294" fmla="*/ 1002898 h 1421130"/>
                <a:gd name="connsiteX295" fmla="*/ 1965861 w 2446232"/>
                <a:gd name="connsiteY295" fmla="*/ 974799 h 1421130"/>
                <a:gd name="connsiteX296" fmla="*/ 2097306 w 2446232"/>
                <a:gd name="connsiteY296" fmla="*/ 955749 h 1421130"/>
                <a:gd name="connsiteX297" fmla="*/ 2133977 w 2446232"/>
                <a:gd name="connsiteY297" fmla="*/ 948891 h 1421130"/>
                <a:gd name="connsiteX298" fmla="*/ 2310285 w 2446232"/>
                <a:gd name="connsiteY298" fmla="*/ 905552 h 1421130"/>
                <a:gd name="connsiteX299" fmla="*/ 2441063 w 2446232"/>
                <a:gd name="connsiteY299" fmla="*/ 846402 h 1421130"/>
                <a:gd name="connsiteX300" fmla="*/ 2441063 w 2446232"/>
                <a:gd name="connsiteY300" fmla="*/ 846402 h 142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</a:cxnLst>
              <a:rect l="l" t="t" r="r" b="b"/>
              <a:pathLst>
                <a:path w="2446232" h="1421130">
                  <a:moveTo>
                    <a:pt x="2445540" y="843354"/>
                  </a:moveTo>
                  <a:lnTo>
                    <a:pt x="2445540" y="847640"/>
                  </a:lnTo>
                  <a:cubicBezTo>
                    <a:pt x="2445540" y="852879"/>
                    <a:pt x="2444397" y="858022"/>
                    <a:pt x="2443730" y="863261"/>
                  </a:cubicBezTo>
                  <a:cubicBezTo>
                    <a:pt x="2443064" y="868500"/>
                    <a:pt x="2442207" y="873548"/>
                    <a:pt x="2441540" y="878787"/>
                  </a:cubicBezTo>
                  <a:cubicBezTo>
                    <a:pt x="2440206" y="887074"/>
                    <a:pt x="2438587" y="895741"/>
                    <a:pt x="2436777" y="904028"/>
                  </a:cubicBezTo>
                  <a:cubicBezTo>
                    <a:pt x="2436130" y="908086"/>
                    <a:pt x="2435205" y="912096"/>
                    <a:pt x="2434015" y="916030"/>
                  </a:cubicBezTo>
                  <a:cubicBezTo>
                    <a:pt x="2432529" y="923716"/>
                    <a:pt x="2430614" y="931317"/>
                    <a:pt x="2428300" y="938794"/>
                  </a:cubicBezTo>
                  <a:cubicBezTo>
                    <a:pt x="2428138" y="939680"/>
                    <a:pt x="2427881" y="940537"/>
                    <a:pt x="2427538" y="941366"/>
                  </a:cubicBezTo>
                  <a:cubicBezTo>
                    <a:pt x="2426586" y="944795"/>
                    <a:pt x="2425443" y="948510"/>
                    <a:pt x="2424585" y="951843"/>
                  </a:cubicBezTo>
                  <a:cubicBezTo>
                    <a:pt x="2422585" y="958130"/>
                    <a:pt x="2420585" y="964321"/>
                    <a:pt x="2418299" y="970893"/>
                  </a:cubicBezTo>
                  <a:cubicBezTo>
                    <a:pt x="2416013" y="977466"/>
                    <a:pt x="2413441" y="984133"/>
                    <a:pt x="2410584" y="990896"/>
                  </a:cubicBezTo>
                  <a:cubicBezTo>
                    <a:pt x="2407726" y="997659"/>
                    <a:pt x="2405821" y="1002421"/>
                    <a:pt x="2402963" y="1008041"/>
                  </a:cubicBezTo>
                  <a:cubicBezTo>
                    <a:pt x="2397915" y="1019471"/>
                    <a:pt x="2392391" y="1030710"/>
                    <a:pt x="2386200" y="1041855"/>
                  </a:cubicBezTo>
                  <a:cubicBezTo>
                    <a:pt x="2382770" y="1047379"/>
                    <a:pt x="2379723" y="1052618"/>
                    <a:pt x="2376675" y="1058143"/>
                  </a:cubicBezTo>
                  <a:lnTo>
                    <a:pt x="2376675" y="1058143"/>
                  </a:lnTo>
                  <a:cubicBezTo>
                    <a:pt x="2374960" y="1061191"/>
                    <a:pt x="2372960" y="1064239"/>
                    <a:pt x="2370959" y="1067668"/>
                  </a:cubicBezTo>
                  <a:cubicBezTo>
                    <a:pt x="2368959" y="1071097"/>
                    <a:pt x="2366959" y="1074049"/>
                    <a:pt x="2364958" y="1077193"/>
                  </a:cubicBezTo>
                  <a:cubicBezTo>
                    <a:pt x="2362959" y="1080336"/>
                    <a:pt x="2360673" y="1083193"/>
                    <a:pt x="2358672" y="1086241"/>
                  </a:cubicBezTo>
                  <a:cubicBezTo>
                    <a:pt x="2354386" y="1092242"/>
                    <a:pt x="2349814" y="1098338"/>
                    <a:pt x="2345242" y="1104339"/>
                  </a:cubicBezTo>
                  <a:cubicBezTo>
                    <a:pt x="2342670" y="1107292"/>
                    <a:pt x="2340670" y="1110054"/>
                    <a:pt x="2338098" y="1113007"/>
                  </a:cubicBezTo>
                  <a:lnTo>
                    <a:pt x="2338098" y="1113007"/>
                  </a:lnTo>
                  <a:cubicBezTo>
                    <a:pt x="2335907" y="1115769"/>
                    <a:pt x="2333241" y="1118722"/>
                    <a:pt x="2330764" y="1121484"/>
                  </a:cubicBezTo>
                  <a:lnTo>
                    <a:pt x="2330764" y="1121484"/>
                  </a:lnTo>
                  <a:cubicBezTo>
                    <a:pt x="2328287" y="1124151"/>
                    <a:pt x="2326002" y="1127199"/>
                    <a:pt x="2323430" y="1129866"/>
                  </a:cubicBezTo>
                  <a:lnTo>
                    <a:pt x="2323430" y="1129866"/>
                  </a:lnTo>
                  <a:lnTo>
                    <a:pt x="2315524" y="1138248"/>
                  </a:lnTo>
                  <a:cubicBezTo>
                    <a:pt x="2312857" y="1141201"/>
                    <a:pt x="2310094" y="1143868"/>
                    <a:pt x="2307237" y="1146820"/>
                  </a:cubicBezTo>
                  <a:lnTo>
                    <a:pt x="2298950" y="1154821"/>
                  </a:lnTo>
                  <a:lnTo>
                    <a:pt x="2298950" y="1154821"/>
                  </a:lnTo>
                  <a:cubicBezTo>
                    <a:pt x="2298007" y="1155517"/>
                    <a:pt x="2297141" y="1156317"/>
                    <a:pt x="2296379" y="1157203"/>
                  </a:cubicBezTo>
                  <a:lnTo>
                    <a:pt x="2296379" y="1157203"/>
                  </a:lnTo>
                  <a:lnTo>
                    <a:pt x="2296379" y="1157203"/>
                  </a:lnTo>
                  <a:lnTo>
                    <a:pt x="2290950" y="1162632"/>
                  </a:lnTo>
                  <a:cubicBezTo>
                    <a:pt x="2289740" y="1163604"/>
                    <a:pt x="2288587" y="1164651"/>
                    <a:pt x="2287520" y="1165775"/>
                  </a:cubicBezTo>
                  <a:cubicBezTo>
                    <a:pt x="2287520" y="1165775"/>
                    <a:pt x="2286854" y="1166632"/>
                    <a:pt x="2286187" y="1166823"/>
                  </a:cubicBezTo>
                  <a:cubicBezTo>
                    <a:pt x="2283996" y="1169014"/>
                    <a:pt x="2281519" y="1171109"/>
                    <a:pt x="2279329" y="1173300"/>
                  </a:cubicBezTo>
                  <a:lnTo>
                    <a:pt x="2277424" y="1174824"/>
                  </a:lnTo>
                  <a:lnTo>
                    <a:pt x="2275519" y="1176443"/>
                  </a:lnTo>
                  <a:cubicBezTo>
                    <a:pt x="2269899" y="1181491"/>
                    <a:pt x="2263898" y="1185968"/>
                    <a:pt x="2257993" y="1191016"/>
                  </a:cubicBezTo>
                  <a:cubicBezTo>
                    <a:pt x="2254849" y="1193302"/>
                    <a:pt x="2251707" y="1195969"/>
                    <a:pt x="2248468" y="1198351"/>
                  </a:cubicBezTo>
                  <a:cubicBezTo>
                    <a:pt x="2247039" y="1199570"/>
                    <a:pt x="2245467" y="1200627"/>
                    <a:pt x="2243801" y="1201494"/>
                  </a:cubicBezTo>
                  <a:cubicBezTo>
                    <a:pt x="2241991" y="1203018"/>
                    <a:pt x="2240086" y="1204351"/>
                    <a:pt x="2238276" y="1205685"/>
                  </a:cubicBezTo>
                  <a:cubicBezTo>
                    <a:pt x="2233514" y="1209304"/>
                    <a:pt x="2229227" y="1212448"/>
                    <a:pt x="2224560" y="1215210"/>
                  </a:cubicBezTo>
                  <a:lnTo>
                    <a:pt x="2211320" y="1223973"/>
                  </a:lnTo>
                  <a:lnTo>
                    <a:pt x="2205510" y="1227783"/>
                  </a:lnTo>
                  <a:cubicBezTo>
                    <a:pt x="2205043" y="1227973"/>
                    <a:pt x="2204615" y="1228269"/>
                    <a:pt x="2204272" y="1228640"/>
                  </a:cubicBezTo>
                  <a:cubicBezTo>
                    <a:pt x="2201510" y="1230450"/>
                    <a:pt x="2198366" y="1232164"/>
                    <a:pt x="2195604" y="1233974"/>
                  </a:cubicBezTo>
                  <a:cubicBezTo>
                    <a:pt x="2192842" y="1235784"/>
                    <a:pt x="2188270" y="1238641"/>
                    <a:pt x="2184555" y="1240642"/>
                  </a:cubicBezTo>
                  <a:lnTo>
                    <a:pt x="2170839" y="1248166"/>
                  </a:lnTo>
                  <a:cubicBezTo>
                    <a:pt x="2168744" y="1249500"/>
                    <a:pt x="2166267" y="1250738"/>
                    <a:pt x="2164172" y="1251976"/>
                  </a:cubicBezTo>
                  <a:cubicBezTo>
                    <a:pt x="2162971" y="1252653"/>
                    <a:pt x="2161733" y="1253262"/>
                    <a:pt x="2160457" y="1253786"/>
                  </a:cubicBezTo>
                  <a:cubicBezTo>
                    <a:pt x="2159380" y="1254519"/>
                    <a:pt x="2158276" y="1255186"/>
                    <a:pt x="2157123" y="1255786"/>
                  </a:cubicBezTo>
                  <a:cubicBezTo>
                    <a:pt x="2155313" y="1256548"/>
                    <a:pt x="2153789" y="1257501"/>
                    <a:pt x="2151980" y="1258263"/>
                  </a:cubicBezTo>
                  <a:cubicBezTo>
                    <a:pt x="2150170" y="1259025"/>
                    <a:pt x="2145883" y="1261216"/>
                    <a:pt x="2143121" y="1262740"/>
                  </a:cubicBezTo>
                  <a:cubicBezTo>
                    <a:pt x="2141978" y="1263216"/>
                    <a:pt x="2140740" y="1263978"/>
                    <a:pt x="2139502" y="1264454"/>
                  </a:cubicBezTo>
                  <a:cubicBezTo>
                    <a:pt x="2136168" y="1266264"/>
                    <a:pt x="2132549" y="1267693"/>
                    <a:pt x="2129215" y="1269407"/>
                  </a:cubicBezTo>
                  <a:cubicBezTo>
                    <a:pt x="2119690" y="1273884"/>
                    <a:pt x="2110165" y="1278075"/>
                    <a:pt x="2100640" y="1282171"/>
                  </a:cubicBezTo>
                  <a:lnTo>
                    <a:pt x="2100640" y="1282171"/>
                  </a:lnTo>
                  <a:cubicBezTo>
                    <a:pt x="2095782" y="1284361"/>
                    <a:pt x="2091115" y="1286362"/>
                    <a:pt x="2086447" y="1288267"/>
                  </a:cubicBezTo>
                  <a:cubicBezTo>
                    <a:pt x="2084066" y="1289219"/>
                    <a:pt x="2081304" y="1290172"/>
                    <a:pt x="2079208" y="1291124"/>
                  </a:cubicBezTo>
                  <a:cubicBezTo>
                    <a:pt x="2077113" y="1292076"/>
                    <a:pt x="2074446" y="1292743"/>
                    <a:pt x="2071969" y="1293696"/>
                  </a:cubicBezTo>
                  <a:cubicBezTo>
                    <a:pt x="2066921" y="1295601"/>
                    <a:pt x="2062444" y="1297601"/>
                    <a:pt x="2057301" y="1299220"/>
                  </a:cubicBezTo>
                  <a:cubicBezTo>
                    <a:pt x="2050062" y="1301792"/>
                    <a:pt x="2042918" y="1304364"/>
                    <a:pt x="2035679" y="1306650"/>
                  </a:cubicBezTo>
                  <a:cubicBezTo>
                    <a:pt x="2035679" y="1306650"/>
                    <a:pt x="2035108" y="1306650"/>
                    <a:pt x="2034441" y="1306650"/>
                  </a:cubicBezTo>
                  <a:cubicBezTo>
                    <a:pt x="2020059" y="1311603"/>
                    <a:pt x="2005866" y="1316175"/>
                    <a:pt x="1990531" y="1320175"/>
                  </a:cubicBezTo>
                  <a:cubicBezTo>
                    <a:pt x="1983387" y="1322461"/>
                    <a:pt x="1975958" y="1324462"/>
                    <a:pt x="1968433" y="1326462"/>
                  </a:cubicBezTo>
                  <a:cubicBezTo>
                    <a:pt x="1963385" y="1328081"/>
                    <a:pt x="1958336" y="1329415"/>
                    <a:pt x="1953574" y="1330462"/>
                  </a:cubicBezTo>
                  <a:lnTo>
                    <a:pt x="1938429" y="1334463"/>
                  </a:lnTo>
                  <a:cubicBezTo>
                    <a:pt x="1928904" y="1336844"/>
                    <a:pt x="1918522" y="1339416"/>
                    <a:pt x="1908425" y="1341511"/>
                  </a:cubicBezTo>
                  <a:lnTo>
                    <a:pt x="1893662" y="1346369"/>
                  </a:lnTo>
                  <a:cubicBezTo>
                    <a:pt x="1892966" y="1346388"/>
                    <a:pt x="1892290" y="1346550"/>
                    <a:pt x="1891661" y="1346845"/>
                  </a:cubicBezTo>
                  <a:lnTo>
                    <a:pt x="1876517" y="1349893"/>
                  </a:lnTo>
                  <a:cubicBezTo>
                    <a:pt x="1873192" y="1350770"/>
                    <a:pt x="1869821" y="1351475"/>
                    <a:pt x="1866420" y="1351989"/>
                  </a:cubicBezTo>
                  <a:cubicBezTo>
                    <a:pt x="1862229" y="1353132"/>
                    <a:pt x="1858134" y="1353894"/>
                    <a:pt x="1853942" y="1354751"/>
                  </a:cubicBezTo>
                  <a:cubicBezTo>
                    <a:pt x="1851275" y="1355323"/>
                    <a:pt x="1848894" y="1356084"/>
                    <a:pt x="1846608" y="1356466"/>
                  </a:cubicBezTo>
                  <a:cubicBezTo>
                    <a:pt x="1829939" y="1359704"/>
                    <a:pt x="1813080" y="1363228"/>
                    <a:pt x="1796602" y="1365991"/>
                  </a:cubicBezTo>
                  <a:cubicBezTo>
                    <a:pt x="1792592" y="1367057"/>
                    <a:pt x="1788515" y="1367877"/>
                    <a:pt x="1784410" y="1368467"/>
                  </a:cubicBezTo>
                  <a:cubicBezTo>
                    <a:pt x="1774028" y="1370467"/>
                    <a:pt x="1763360" y="1372563"/>
                    <a:pt x="1753072" y="1374277"/>
                  </a:cubicBezTo>
                  <a:cubicBezTo>
                    <a:pt x="1742785" y="1375992"/>
                    <a:pt x="1732403" y="1378087"/>
                    <a:pt x="1721735" y="1379802"/>
                  </a:cubicBezTo>
                  <a:lnTo>
                    <a:pt x="1701923" y="1383326"/>
                  </a:lnTo>
                  <a:cubicBezTo>
                    <a:pt x="1694017" y="1384469"/>
                    <a:pt x="1686017" y="1385803"/>
                    <a:pt x="1678015" y="1387136"/>
                  </a:cubicBezTo>
                  <a:cubicBezTo>
                    <a:pt x="1670015" y="1388470"/>
                    <a:pt x="1661251" y="1389517"/>
                    <a:pt x="1652965" y="1390851"/>
                  </a:cubicBezTo>
                  <a:cubicBezTo>
                    <a:pt x="1651869" y="1391003"/>
                    <a:pt x="1650793" y="1391222"/>
                    <a:pt x="1649726" y="1391518"/>
                  </a:cubicBezTo>
                  <a:cubicBezTo>
                    <a:pt x="1634391" y="1393708"/>
                    <a:pt x="1619056" y="1395899"/>
                    <a:pt x="1603721" y="1397804"/>
                  </a:cubicBezTo>
                  <a:cubicBezTo>
                    <a:pt x="1588385" y="1399709"/>
                    <a:pt x="1574288" y="1401709"/>
                    <a:pt x="1559906" y="1403424"/>
                  </a:cubicBezTo>
                  <a:cubicBezTo>
                    <a:pt x="1554572" y="1404186"/>
                    <a:pt x="1549333" y="1404567"/>
                    <a:pt x="1543999" y="1405329"/>
                  </a:cubicBezTo>
                  <a:cubicBezTo>
                    <a:pt x="1529616" y="1407043"/>
                    <a:pt x="1515424" y="1408377"/>
                    <a:pt x="1500565" y="1409806"/>
                  </a:cubicBezTo>
                  <a:cubicBezTo>
                    <a:pt x="1488754" y="1411139"/>
                    <a:pt x="1476752" y="1412187"/>
                    <a:pt x="1464751" y="1413139"/>
                  </a:cubicBezTo>
                  <a:cubicBezTo>
                    <a:pt x="1460083" y="1413711"/>
                    <a:pt x="1455226" y="1413901"/>
                    <a:pt x="1450940" y="1414378"/>
                  </a:cubicBezTo>
                  <a:cubicBezTo>
                    <a:pt x="1441415" y="1415330"/>
                    <a:pt x="1431890" y="1415902"/>
                    <a:pt x="1421698" y="1416568"/>
                  </a:cubicBezTo>
                  <a:cubicBezTo>
                    <a:pt x="1411506" y="1417235"/>
                    <a:pt x="1402648" y="1417807"/>
                    <a:pt x="1392647" y="1418473"/>
                  </a:cubicBezTo>
                  <a:lnTo>
                    <a:pt x="1385408" y="1418473"/>
                  </a:lnTo>
                  <a:cubicBezTo>
                    <a:pt x="1372168" y="1419331"/>
                    <a:pt x="1359023" y="1419997"/>
                    <a:pt x="1345879" y="1420378"/>
                  </a:cubicBezTo>
                  <a:cubicBezTo>
                    <a:pt x="1340640" y="1420378"/>
                    <a:pt x="1335687" y="1420950"/>
                    <a:pt x="1330448" y="1421140"/>
                  </a:cubicBezTo>
                  <a:lnTo>
                    <a:pt x="1306255" y="1421712"/>
                  </a:lnTo>
                  <a:cubicBezTo>
                    <a:pt x="1302731" y="1421712"/>
                    <a:pt x="1299207" y="1421712"/>
                    <a:pt x="1295682" y="1421712"/>
                  </a:cubicBezTo>
                  <a:cubicBezTo>
                    <a:pt x="1292158" y="1421712"/>
                    <a:pt x="1286157" y="1421712"/>
                    <a:pt x="1281680" y="1421712"/>
                  </a:cubicBezTo>
                  <a:cubicBezTo>
                    <a:pt x="1277204" y="1421712"/>
                    <a:pt x="1271489" y="1421712"/>
                    <a:pt x="1266535" y="1421712"/>
                  </a:cubicBezTo>
                  <a:cubicBezTo>
                    <a:pt x="1258725" y="1421712"/>
                    <a:pt x="1251105" y="1421712"/>
                    <a:pt x="1243580" y="1421712"/>
                  </a:cubicBezTo>
                  <a:lnTo>
                    <a:pt x="1242151" y="1421712"/>
                  </a:lnTo>
                  <a:lnTo>
                    <a:pt x="1235674" y="1421712"/>
                  </a:lnTo>
                  <a:lnTo>
                    <a:pt x="1228721" y="1421712"/>
                  </a:lnTo>
                  <a:cubicBezTo>
                    <a:pt x="1226721" y="1421712"/>
                    <a:pt x="1224911" y="1421712"/>
                    <a:pt x="1222911" y="1421712"/>
                  </a:cubicBezTo>
                  <a:lnTo>
                    <a:pt x="1221197" y="1421712"/>
                  </a:lnTo>
                  <a:cubicBezTo>
                    <a:pt x="1214719" y="1421712"/>
                    <a:pt x="1208052" y="1421712"/>
                    <a:pt x="1202147" y="1421712"/>
                  </a:cubicBezTo>
                  <a:cubicBezTo>
                    <a:pt x="1200146" y="1421712"/>
                    <a:pt x="1197765" y="1421712"/>
                    <a:pt x="1195765" y="1421712"/>
                  </a:cubicBezTo>
                  <a:lnTo>
                    <a:pt x="1187288" y="1421712"/>
                  </a:lnTo>
                  <a:cubicBezTo>
                    <a:pt x="1182715" y="1421712"/>
                    <a:pt x="1178334" y="1421236"/>
                    <a:pt x="1173953" y="1421140"/>
                  </a:cubicBezTo>
                  <a:lnTo>
                    <a:pt x="1155665" y="1420569"/>
                  </a:lnTo>
                  <a:cubicBezTo>
                    <a:pt x="1153379" y="1420569"/>
                    <a:pt x="1151092" y="1420569"/>
                    <a:pt x="1148711" y="1420569"/>
                  </a:cubicBezTo>
                  <a:cubicBezTo>
                    <a:pt x="1146330" y="1420569"/>
                    <a:pt x="1142044" y="1420569"/>
                    <a:pt x="1138615" y="1420093"/>
                  </a:cubicBezTo>
                  <a:lnTo>
                    <a:pt x="1121756" y="1419235"/>
                  </a:lnTo>
                  <a:cubicBezTo>
                    <a:pt x="1117755" y="1419235"/>
                    <a:pt x="1113374" y="1419235"/>
                    <a:pt x="1109278" y="1418473"/>
                  </a:cubicBezTo>
                  <a:lnTo>
                    <a:pt x="1100610" y="1417711"/>
                  </a:lnTo>
                  <a:cubicBezTo>
                    <a:pt x="1099391" y="1418007"/>
                    <a:pt x="1098115" y="1418007"/>
                    <a:pt x="1096895" y="1417711"/>
                  </a:cubicBezTo>
                  <a:lnTo>
                    <a:pt x="1095752" y="1417711"/>
                  </a:lnTo>
                  <a:cubicBezTo>
                    <a:pt x="1094105" y="1417854"/>
                    <a:pt x="1092447" y="1417854"/>
                    <a:pt x="1090800" y="1417711"/>
                  </a:cubicBezTo>
                  <a:lnTo>
                    <a:pt x="1071750" y="1416092"/>
                  </a:lnTo>
                  <a:cubicBezTo>
                    <a:pt x="1062225" y="1415330"/>
                    <a:pt x="1053176" y="1414568"/>
                    <a:pt x="1044317" y="1413520"/>
                  </a:cubicBezTo>
                  <a:cubicBezTo>
                    <a:pt x="1035459" y="1412473"/>
                    <a:pt x="1029554" y="1412282"/>
                    <a:pt x="1022315" y="1411425"/>
                  </a:cubicBezTo>
                  <a:cubicBezTo>
                    <a:pt x="1015076" y="1410568"/>
                    <a:pt x="1009360" y="1409996"/>
                    <a:pt x="1003265" y="1409139"/>
                  </a:cubicBezTo>
                  <a:cubicBezTo>
                    <a:pt x="1000407" y="1409139"/>
                    <a:pt x="997835" y="1408472"/>
                    <a:pt x="994978" y="1408186"/>
                  </a:cubicBezTo>
                  <a:lnTo>
                    <a:pt x="993168" y="1408186"/>
                  </a:lnTo>
                  <a:lnTo>
                    <a:pt x="992597" y="1408186"/>
                  </a:lnTo>
                  <a:lnTo>
                    <a:pt x="992597" y="1408186"/>
                  </a:lnTo>
                  <a:lnTo>
                    <a:pt x="992025" y="1408186"/>
                  </a:lnTo>
                  <a:cubicBezTo>
                    <a:pt x="989453" y="1408186"/>
                    <a:pt x="986596" y="1407424"/>
                    <a:pt x="984024" y="1407234"/>
                  </a:cubicBezTo>
                  <a:cubicBezTo>
                    <a:pt x="981452" y="1407043"/>
                    <a:pt x="979928" y="1407234"/>
                    <a:pt x="977928" y="1406472"/>
                  </a:cubicBezTo>
                  <a:lnTo>
                    <a:pt x="962402" y="1404281"/>
                  </a:lnTo>
                  <a:lnTo>
                    <a:pt x="946591" y="1402090"/>
                  </a:lnTo>
                  <a:lnTo>
                    <a:pt x="945162" y="1402090"/>
                  </a:lnTo>
                  <a:cubicBezTo>
                    <a:pt x="944333" y="1401795"/>
                    <a:pt x="943467" y="1401633"/>
                    <a:pt x="942591" y="1401614"/>
                  </a:cubicBezTo>
                  <a:lnTo>
                    <a:pt x="941162" y="1401614"/>
                  </a:lnTo>
                  <a:cubicBezTo>
                    <a:pt x="938780" y="1401138"/>
                    <a:pt x="936780" y="1401043"/>
                    <a:pt x="934494" y="1400471"/>
                  </a:cubicBezTo>
                  <a:lnTo>
                    <a:pt x="933637" y="1400471"/>
                  </a:lnTo>
                  <a:lnTo>
                    <a:pt x="922112" y="1398566"/>
                  </a:lnTo>
                  <a:cubicBezTo>
                    <a:pt x="920511" y="1398223"/>
                    <a:pt x="918883" y="1398004"/>
                    <a:pt x="917254" y="1397899"/>
                  </a:cubicBezTo>
                  <a:cubicBezTo>
                    <a:pt x="913539" y="1397328"/>
                    <a:pt x="909825" y="1396661"/>
                    <a:pt x="906110" y="1395804"/>
                  </a:cubicBezTo>
                  <a:cubicBezTo>
                    <a:pt x="904947" y="1395756"/>
                    <a:pt x="903795" y="1395566"/>
                    <a:pt x="902681" y="1395232"/>
                  </a:cubicBezTo>
                  <a:cubicBezTo>
                    <a:pt x="900919" y="1395127"/>
                    <a:pt x="899166" y="1394870"/>
                    <a:pt x="897442" y="1394470"/>
                  </a:cubicBezTo>
                  <a:cubicBezTo>
                    <a:pt x="896013" y="1394470"/>
                    <a:pt x="894584" y="1393994"/>
                    <a:pt x="892870" y="1393518"/>
                  </a:cubicBezTo>
                  <a:lnTo>
                    <a:pt x="889155" y="1392946"/>
                  </a:lnTo>
                  <a:cubicBezTo>
                    <a:pt x="879630" y="1390946"/>
                    <a:pt x="870105" y="1389232"/>
                    <a:pt x="860580" y="1387326"/>
                  </a:cubicBezTo>
                  <a:cubicBezTo>
                    <a:pt x="847721" y="1384755"/>
                    <a:pt x="834863" y="1382183"/>
                    <a:pt x="822480" y="1379135"/>
                  </a:cubicBezTo>
                  <a:lnTo>
                    <a:pt x="822480" y="1379135"/>
                  </a:lnTo>
                  <a:lnTo>
                    <a:pt x="802478" y="1374563"/>
                  </a:lnTo>
                  <a:lnTo>
                    <a:pt x="782475" y="1369705"/>
                  </a:lnTo>
                  <a:cubicBezTo>
                    <a:pt x="755710" y="1362752"/>
                    <a:pt x="728944" y="1355323"/>
                    <a:pt x="702560" y="1347226"/>
                  </a:cubicBezTo>
                  <a:cubicBezTo>
                    <a:pt x="699703" y="1346464"/>
                    <a:pt x="697226" y="1345321"/>
                    <a:pt x="694369" y="1344559"/>
                  </a:cubicBezTo>
                  <a:cubicBezTo>
                    <a:pt x="690083" y="1343321"/>
                    <a:pt x="685892" y="1341797"/>
                    <a:pt x="681605" y="1340559"/>
                  </a:cubicBezTo>
                  <a:lnTo>
                    <a:pt x="670557" y="1336939"/>
                  </a:lnTo>
                  <a:lnTo>
                    <a:pt x="668842" y="1336273"/>
                  </a:lnTo>
                  <a:cubicBezTo>
                    <a:pt x="659793" y="1333415"/>
                    <a:pt x="650458" y="1330367"/>
                    <a:pt x="641124" y="1326748"/>
                  </a:cubicBezTo>
                  <a:lnTo>
                    <a:pt x="622741" y="1319985"/>
                  </a:lnTo>
                  <a:lnTo>
                    <a:pt x="603691" y="1313127"/>
                  </a:lnTo>
                  <a:cubicBezTo>
                    <a:pt x="602633" y="1312755"/>
                    <a:pt x="601614" y="1312270"/>
                    <a:pt x="600643" y="1311698"/>
                  </a:cubicBezTo>
                  <a:cubicBezTo>
                    <a:pt x="593880" y="1309412"/>
                    <a:pt x="587117" y="1306459"/>
                    <a:pt x="580641" y="1303888"/>
                  </a:cubicBezTo>
                  <a:cubicBezTo>
                    <a:pt x="574163" y="1301316"/>
                    <a:pt x="567401" y="1298458"/>
                    <a:pt x="560924" y="1295887"/>
                  </a:cubicBezTo>
                  <a:cubicBezTo>
                    <a:pt x="554447" y="1293315"/>
                    <a:pt x="546826" y="1289981"/>
                    <a:pt x="539873" y="1286362"/>
                  </a:cubicBezTo>
                  <a:lnTo>
                    <a:pt x="539873" y="1286362"/>
                  </a:lnTo>
                  <a:cubicBezTo>
                    <a:pt x="526062" y="1280266"/>
                    <a:pt x="511774" y="1273884"/>
                    <a:pt x="498058" y="1267312"/>
                  </a:cubicBezTo>
                  <a:lnTo>
                    <a:pt x="498058" y="1267312"/>
                  </a:lnTo>
                  <a:cubicBezTo>
                    <a:pt x="484342" y="1260644"/>
                    <a:pt x="470436" y="1253691"/>
                    <a:pt x="456720" y="1246642"/>
                  </a:cubicBezTo>
                  <a:cubicBezTo>
                    <a:pt x="449767" y="1242928"/>
                    <a:pt x="442813" y="1239403"/>
                    <a:pt x="435860" y="1235593"/>
                  </a:cubicBezTo>
                  <a:cubicBezTo>
                    <a:pt x="422240" y="1228068"/>
                    <a:pt x="408524" y="1220449"/>
                    <a:pt x="395284" y="1212638"/>
                  </a:cubicBezTo>
                  <a:cubicBezTo>
                    <a:pt x="388331" y="1208638"/>
                    <a:pt x="381663" y="1204542"/>
                    <a:pt x="374710" y="1200446"/>
                  </a:cubicBezTo>
                  <a:lnTo>
                    <a:pt x="359756" y="1190921"/>
                  </a:lnTo>
                  <a:cubicBezTo>
                    <a:pt x="354803" y="1187968"/>
                    <a:pt x="350231" y="1184920"/>
                    <a:pt x="345182" y="1181396"/>
                  </a:cubicBezTo>
                  <a:cubicBezTo>
                    <a:pt x="340134" y="1177872"/>
                    <a:pt x="335657" y="1175014"/>
                    <a:pt x="330514" y="1171871"/>
                  </a:cubicBezTo>
                  <a:cubicBezTo>
                    <a:pt x="315940" y="1162346"/>
                    <a:pt x="301367" y="1151964"/>
                    <a:pt x="287080" y="1141201"/>
                  </a:cubicBezTo>
                  <a:cubicBezTo>
                    <a:pt x="282984" y="1137962"/>
                    <a:pt x="278603" y="1134914"/>
                    <a:pt x="274507" y="1131676"/>
                  </a:cubicBezTo>
                  <a:cubicBezTo>
                    <a:pt x="274507" y="1131676"/>
                    <a:pt x="274507" y="1131676"/>
                    <a:pt x="274507" y="1131676"/>
                  </a:cubicBezTo>
                  <a:lnTo>
                    <a:pt x="274507" y="1131676"/>
                  </a:lnTo>
                  <a:cubicBezTo>
                    <a:pt x="274202" y="1131314"/>
                    <a:pt x="273849" y="1130990"/>
                    <a:pt x="273459" y="1130723"/>
                  </a:cubicBezTo>
                  <a:lnTo>
                    <a:pt x="268792" y="1127199"/>
                  </a:lnTo>
                  <a:cubicBezTo>
                    <a:pt x="265553" y="1124532"/>
                    <a:pt x="262505" y="1122246"/>
                    <a:pt x="259267" y="1119674"/>
                  </a:cubicBezTo>
                  <a:lnTo>
                    <a:pt x="259267" y="1119674"/>
                  </a:lnTo>
                  <a:cubicBezTo>
                    <a:pt x="254599" y="1115769"/>
                    <a:pt x="249742" y="1111864"/>
                    <a:pt x="245360" y="1108339"/>
                  </a:cubicBezTo>
                  <a:cubicBezTo>
                    <a:pt x="236692" y="1100910"/>
                    <a:pt x="227739" y="1093099"/>
                    <a:pt x="219071" y="1085098"/>
                  </a:cubicBezTo>
                  <a:cubicBezTo>
                    <a:pt x="219071" y="1085098"/>
                    <a:pt x="218500" y="1085098"/>
                    <a:pt x="218309" y="1084146"/>
                  </a:cubicBezTo>
                  <a:cubicBezTo>
                    <a:pt x="214566" y="1081222"/>
                    <a:pt x="211042" y="1078031"/>
                    <a:pt x="207737" y="1074621"/>
                  </a:cubicBezTo>
                  <a:cubicBezTo>
                    <a:pt x="198212" y="1065667"/>
                    <a:pt x="188687" y="1056428"/>
                    <a:pt x="179162" y="1046998"/>
                  </a:cubicBezTo>
                  <a:cubicBezTo>
                    <a:pt x="175447" y="1043188"/>
                    <a:pt x="171732" y="1038997"/>
                    <a:pt x="167922" y="1035187"/>
                  </a:cubicBezTo>
                  <a:cubicBezTo>
                    <a:pt x="159159" y="1025729"/>
                    <a:pt x="150682" y="1016013"/>
                    <a:pt x="142491" y="1006041"/>
                  </a:cubicBezTo>
                  <a:cubicBezTo>
                    <a:pt x="139823" y="1003183"/>
                    <a:pt x="137442" y="1000040"/>
                    <a:pt x="134775" y="996516"/>
                  </a:cubicBezTo>
                  <a:lnTo>
                    <a:pt x="132394" y="993754"/>
                  </a:lnTo>
                  <a:cubicBezTo>
                    <a:pt x="132013" y="993239"/>
                    <a:pt x="131660" y="992696"/>
                    <a:pt x="131346" y="992134"/>
                  </a:cubicBezTo>
                  <a:cubicBezTo>
                    <a:pt x="129536" y="989943"/>
                    <a:pt x="127441" y="987467"/>
                    <a:pt x="125631" y="984991"/>
                  </a:cubicBezTo>
                  <a:cubicBezTo>
                    <a:pt x="124736" y="984019"/>
                    <a:pt x="123945" y="982971"/>
                    <a:pt x="123250" y="981847"/>
                  </a:cubicBezTo>
                  <a:cubicBezTo>
                    <a:pt x="122488" y="980609"/>
                    <a:pt x="121154" y="979371"/>
                    <a:pt x="120106" y="977847"/>
                  </a:cubicBezTo>
                  <a:cubicBezTo>
                    <a:pt x="119059" y="976323"/>
                    <a:pt x="115915" y="972227"/>
                    <a:pt x="113820" y="969179"/>
                  </a:cubicBezTo>
                  <a:cubicBezTo>
                    <a:pt x="111724" y="966131"/>
                    <a:pt x="110963" y="965083"/>
                    <a:pt x="109343" y="963274"/>
                  </a:cubicBezTo>
                  <a:cubicBezTo>
                    <a:pt x="105247" y="957082"/>
                    <a:pt x="100771" y="950891"/>
                    <a:pt x="96675" y="944224"/>
                  </a:cubicBezTo>
                  <a:cubicBezTo>
                    <a:pt x="94103" y="940509"/>
                    <a:pt x="91531" y="936508"/>
                    <a:pt x="88960" y="932508"/>
                  </a:cubicBezTo>
                  <a:cubicBezTo>
                    <a:pt x="88198" y="930984"/>
                    <a:pt x="87436" y="929746"/>
                    <a:pt x="86674" y="928507"/>
                  </a:cubicBezTo>
                  <a:cubicBezTo>
                    <a:pt x="85712" y="927145"/>
                    <a:pt x="84854" y="925707"/>
                    <a:pt x="84102" y="924221"/>
                  </a:cubicBezTo>
                  <a:cubicBezTo>
                    <a:pt x="81244" y="919649"/>
                    <a:pt x="78768" y="915363"/>
                    <a:pt x="75910" y="910696"/>
                  </a:cubicBezTo>
                  <a:cubicBezTo>
                    <a:pt x="75167" y="909438"/>
                    <a:pt x="74501" y="908133"/>
                    <a:pt x="73910" y="906790"/>
                  </a:cubicBezTo>
                  <a:lnTo>
                    <a:pt x="65528" y="891836"/>
                  </a:lnTo>
                  <a:lnTo>
                    <a:pt x="63052" y="886978"/>
                  </a:lnTo>
                  <a:cubicBezTo>
                    <a:pt x="60575" y="882406"/>
                    <a:pt x="58289" y="877453"/>
                    <a:pt x="56099" y="872976"/>
                  </a:cubicBezTo>
                  <a:cubicBezTo>
                    <a:pt x="54860" y="870786"/>
                    <a:pt x="53908" y="868405"/>
                    <a:pt x="52860" y="866309"/>
                  </a:cubicBezTo>
                  <a:cubicBezTo>
                    <a:pt x="47621" y="855641"/>
                    <a:pt x="43335" y="844497"/>
                    <a:pt x="38763" y="833638"/>
                  </a:cubicBezTo>
                  <a:lnTo>
                    <a:pt x="38763" y="833638"/>
                  </a:lnTo>
                  <a:lnTo>
                    <a:pt x="38763" y="833638"/>
                  </a:lnTo>
                  <a:cubicBezTo>
                    <a:pt x="36382" y="827923"/>
                    <a:pt x="34286" y="821923"/>
                    <a:pt x="32096" y="815922"/>
                  </a:cubicBezTo>
                  <a:lnTo>
                    <a:pt x="32096" y="815922"/>
                  </a:lnTo>
                  <a:cubicBezTo>
                    <a:pt x="30000" y="809921"/>
                    <a:pt x="27904" y="803920"/>
                    <a:pt x="26095" y="798015"/>
                  </a:cubicBezTo>
                  <a:cubicBezTo>
                    <a:pt x="24285" y="792109"/>
                    <a:pt x="22094" y="785728"/>
                    <a:pt x="20380" y="779441"/>
                  </a:cubicBezTo>
                  <a:cubicBezTo>
                    <a:pt x="18666" y="773155"/>
                    <a:pt x="17046" y="767249"/>
                    <a:pt x="15522" y="760963"/>
                  </a:cubicBezTo>
                  <a:lnTo>
                    <a:pt x="15522" y="760963"/>
                  </a:lnTo>
                  <a:lnTo>
                    <a:pt x="15522" y="760963"/>
                  </a:lnTo>
                  <a:cubicBezTo>
                    <a:pt x="14941" y="757553"/>
                    <a:pt x="14151" y="754181"/>
                    <a:pt x="13141" y="750866"/>
                  </a:cubicBezTo>
                  <a:cubicBezTo>
                    <a:pt x="13074" y="750076"/>
                    <a:pt x="13074" y="749275"/>
                    <a:pt x="13141" y="748485"/>
                  </a:cubicBezTo>
                  <a:cubicBezTo>
                    <a:pt x="12283" y="744675"/>
                    <a:pt x="11522" y="740770"/>
                    <a:pt x="10664" y="736959"/>
                  </a:cubicBezTo>
                  <a:lnTo>
                    <a:pt x="8092" y="725339"/>
                  </a:lnTo>
                  <a:cubicBezTo>
                    <a:pt x="8245" y="724358"/>
                    <a:pt x="8245" y="723367"/>
                    <a:pt x="8092" y="722386"/>
                  </a:cubicBezTo>
                  <a:cubicBezTo>
                    <a:pt x="7235" y="718005"/>
                    <a:pt x="6473" y="713814"/>
                    <a:pt x="5997" y="709432"/>
                  </a:cubicBezTo>
                  <a:cubicBezTo>
                    <a:pt x="5378" y="706280"/>
                    <a:pt x="4930" y="703108"/>
                    <a:pt x="4663" y="699907"/>
                  </a:cubicBezTo>
                  <a:cubicBezTo>
                    <a:pt x="3711" y="694288"/>
                    <a:pt x="3044" y="688477"/>
                    <a:pt x="2378" y="682572"/>
                  </a:cubicBezTo>
                  <a:cubicBezTo>
                    <a:pt x="2378" y="680191"/>
                    <a:pt x="2378" y="677524"/>
                    <a:pt x="1806" y="675238"/>
                  </a:cubicBezTo>
                  <a:cubicBezTo>
                    <a:pt x="1235" y="668760"/>
                    <a:pt x="568" y="662283"/>
                    <a:pt x="282" y="656188"/>
                  </a:cubicBezTo>
                  <a:cubicBezTo>
                    <a:pt x="-575" y="641519"/>
                    <a:pt x="-766" y="626660"/>
                    <a:pt x="-671" y="611515"/>
                  </a:cubicBezTo>
                  <a:cubicBezTo>
                    <a:pt x="-575" y="596371"/>
                    <a:pt x="187" y="583702"/>
                    <a:pt x="1425" y="569510"/>
                  </a:cubicBezTo>
                  <a:lnTo>
                    <a:pt x="2568" y="555889"/>
                  </a:lnTo>
                  <a:cubicBezTo>
                    <a:pt x="3235" y="551317"/>
                    <a:pt x="3616" y="546364"/>
                    <a:pt x="4378" y="541792"/>
                  </a:cubicBezTo>
                  <a:cubicBezTo>
                    <a:pt x="5140" y="537220"/>
                    <a:pt x="5426" y="532267"/>
                    <a:pt x="6092" y="527695"/>
                  </a:cubicBezTo>
                  <a:cubicBezTo>
                    <a:pt x="7521" y="518170"/>
                    <a:pt x="9141" y="508645"/>
                    <a:pt x="10855" y="499120"/>
                  </a:cubicBezTo>
                  <a:cubicBezTo>
                    <a:pt x="11712" y="495120"/>
                    <a:pt x="12379" y="491405"/>
                    <a:pt x="13236" y="487405"/>
                  </a:cubicBezTo>
                  <a:cubicBezTo>
                    <a:pt x="13312" y="486642"/>
                    <a:pt x="13312" y="485881"/>
                    <a:pt x="13236" y="485118"/>
                  </a:cubicBezTo>
                  <a:cubicBezTo>
                    <a:pt x="14665" y="478832"/>
                    <a:pt x="16094" y="472831"/>
                    <a:pt x="17427" y="466545"/>
                  </a:cubicBezTo>
                  <a:cubicBezTo>
                    <a:pt x="18760" y="460258"/>
                    <a:pt x="20856" y="454353"/>
                    <a:pt x="22475" y="448066"/>
                  </a:cubicBezTo>
                  <a:cubicBezTo>
                    <a:pt x="23333" y="445209"/>
                    <a:pt x="24190" y="442066"/>
                    <a:pt x="24952" y="439589"/>
                  </a:cubicBezTo>
                  <a:cubicBezTo>
                    <a:pt x="27048" y="431874"/>
                    <a:pt x="29429" y="424158"/>
                    <a:pt x="32096" y="416824"/>
                  </a:cubicBezTo>
                  <a:cubicBezTo>
                    <a:pt x="33238" y="413491"/>
                    <a:pt x="34477" y="410062"/>
                    <a:pt x="35620" y="406633"/>
                  </a:cubicBezTo>
                  <a:cubicBezTo>
                    <a:pt x="36763" y="403204"/>
                    <a:pt x="38668" y="398155"/>
                    <a:pt x="40192" y="394250"/>
                  </a:cubicBezTo>
                  <a:cubicBezTo>
                    <a:pt x="42478" y="387773"/>
                    <a:pt x="44954" y="381582"/>
                    <a:pt x="47526" y="375676"/>
                  </a:cubicBezTo>
                  <a:cubicBezTo>
                    <a:pt x="50098" y="369771"/>
                    <a:pt x="52955" y="363294"/>
                    <a:pt x="55432" y="357388"/>
                  </a:cubicBezTo>
                  <a:cubicBezTo>
                    <a:pt x="57908" y="351483"/>
                    <a:pt x="62194" y="343387"/>
                    <a:pt x="65624" y="336719"/>
                  </a:cubicBezTo>
                  <a:cubicBezTo>
                    <a:pt x="66671" y="334519"/>
                    <a:pt x="67843" y="332395"/>
                    <a:pt x="69148" y="330337"/>
                  </a:cubicBezTo>
                  <a:cubicBezTo>
                    <a:pt x="71243" y="326146"/>
                    <a:pt x="73339" y="321955"/>
                    <a:pt x="75720" y="317479"/>
                  </a:cubicBezTo>
                  <a:cubicBezTo>
                    <a:pt x="77054" y="315192"/>
                    <a:pt x="78101" y="313002"/>
                    <a:pt x="79435" y="311097"/>
                  </a:cubicBezTo>
                  <a:cubicBezTo>
                    <a:pt x="81530" y="307477"/>
                    <a:pt x="83531" y="303858"/>
                    <a:pt x="85626" y="300524"/>
                  </a:cubicBezTo>
                  <a:cubicBezTo>
                    <a:pt x="87722" y="297190"/>
                    <a:pt x="89626" y="293857"/>
                    <a:pt x="91627" y="290999"/>
                  </a:cubicBezTo>
                  <a:cubicBezTo>
                    <a:pt x="91627" y="290999"/>
                    <a:pt x="91627" y="290523"/>
                    <a:pt x="92294" y="290523"/>
                  </a:cubicBezTo>
                  <a:cubicBezTo>
                    <a:pt x="95208" y="285465"/>
                    <a:pt x="98390" y="280569"/>
                    <a:pt x="101819" y="275854"/>
                  </a:cubicBezTo>
                  <a:cubicBezTo>
                    <a:pt x="105152" y="270901"/>
                    <a:pt x="108486" y="266329"/>
                    <a:pt x="112106" y="261567"/>
                  </a:cubicBezTo>
                  <a:cubicBezTo>
                    <a:pt x="115725" y="256804"/>
                    <a:pt x="118963" y="252042"/>
                    <a:pt x="122583" y="247660"/>
                  </a:cubicBezTo>
                  <a:cubicBezTo>
                    <a:pt x="123250" y="246803"/>
                    <a:pt x="123535" y="246232"/>
                    <a:pt x="124488" y="245755"/>
                  </a:cubicBezTo>
                  <a:cubicBezTo>
                    <a:pt x="130679" y="237564"/>
                    <a:pt x="137537" y="229372"/>
                    <a:pt x="144490" y="221848"/>
                  </a:cubicBezTo>
                  <a:lnTo>
                    <a:pt x="144490" y="221848"/>
                  </a:lnTo>
                  <a:cubicBezTo>
                    <a:pt x="156016" y="209656"/>
                    <a:pt x="167731" y="197845"/>
                    <a:pt x="180019" y="186986"/>
                  </a:cubicBezTo>
                  <a:cubicBezTo>
                    <a:pt x="188210" y="179461"/>
                    <a:pt x="196688" y="172603"/>
                    <a:pt x="205069" y="165745"/>
                  </a:cubicBezTo>
                  <a:cubicBezTo>
                    <a:pt x="211928" y="160507"/>
                    <a:pt x="218785" y="155268"/>
                    <a:pt x="225929" y="150315"/>
                  </a:cubicBezTo>
                  <a:cubicBezTo>
                    <a:pt x="230787" y="146981"/>
                    <a:pt x="236026" y="143647"/>
                    <a:pt x="240979" y="140218"/>
                  </a:cubicBezTo>
                  <a:lnTo>
                    <a:pt x="244408" y="137932"/>
                  </a:lnTo>
                  <a:cubicBezTo>
                    <a:pt x="244408" y="137932"/>
                    <a:pt x="245360" y="137456"/>
                    <a:pt x="245646" y="137170"/>
                  </a:cubicBezTo>
                  <a:cubicBezTo>
                    <a:pt x="253933" y="131741"/>
                    <a:pt x="262505" y="126312"/>
                    <a:pt x="271459" y="121264"/>
                  </a:cubicBezTo>
                  <a:lnTo>
                    <a:pt x="276602" y="118216"/>
                  </a:lnTo>
                  <a:cubicBezTo>
                    <a:pt x="286127" y="112596"/>
                    <a:pt x="296510" y="107357"/>
                    <a:pt x="306797" y="102404"/>
                  </a:cubicBezTo>
                  <a:cubicBezTo>
                    <a:pt x="313750" y="99261"/>
                    <a:pt x="320703" y="95737"/>
                    <a:pt x="328037" y="92879"/>
                  </a:cubicBezTo>
                  <a:lnTo>
                    <a:pt x="328609" y="92879"/>
                  </a:lnTo>
                  <a:cubicBezTo>
                    <a:pt x="331657" y="91355"/>
                    <a:pt x="334324" y="90212"/>
                    <a:pt x="337372" y="88974"/>
                  </a:cubicBezTo>
                  <a:cubicBezTo>
                    <a:pt x="340220" y="87517"/>
                    <a:pt x="343144" y="86212"/>
                    <a:pt x="346135" y="85068"/>
                  </a:cubicBezTo>
                  <a:cubicBezTo>
                    <a:pt x="348802" y="84116"/>
                    <a:pt x="351564" y="82878"/>
                    <a:pt x="354231" y="81640"/>
                  </a:cubicBezTo>
                  <a:cubicBezTo>
                    <a:pt x="366042" y="77067"/>
                    <a:pt x="377758" y="72876"/>
                    <a:pt x="389664" y="68876"/>
                  </a:cubicBezTo>
                  <a:cubicBezTo>
                    <a:pt x="393855" y="67542"/>
                    <a:pt x="397760" y="66114"/>
                    <a:pt x="401951" y="64685"/>
                  </a:cubicBezTo>
                  <a:cubicBezTo>
                    <a:pt x="411476" y="61447"/>
                    <a:pt x="422049" y="58494"/>
                    <a:pt x="432146" y="55160"/>
                  </a:cubicBezTo>
                  <a:cubicBezTo>
                    <a:pt x="436623" y="53731"/>
                    <a:pt x="441671" y="52683"/>
                    <a:pt x="445862" y="51350"/>
                  </a:cubicBezTo>
                  <a:cubicBezTo>
                    <a:pt x="450053" y="50016"/>
                    <a:pt x="456910" y="48492"/>
                    <a:pt x="462816" y="46968"/>
                  </a:cubicBezTo>
                  <a:cubicBezTo>
                    <a:pt x="470246" y="44968"/>
                    <a:pt x="477961" y="43254"/>
                    <a:pt x="485676" y="41539"/>
                  </a:cubicBezTo>
                  <a:lnTo>
                    <a:pt x="500249" y="38396"/>
                  </a:lnTo>
                  <a:cubicBezTo>
                    <a:pt x="506440" y="36967"/>
                    <a:pt x="512727" y="35729"/>
                    <a:pt x="519299" y="34491"/>
                  </a:cubicBezTo>
                  <a:lnTo>
                    <a:pt x="532349" y="32109"/>
                  </a:lnTo>
                  <a:lnTo>
                    <a:pt x="555399" y="27918"/>
                  </a:lnTo>
                  <a:cubicBezTo>
                    <a:pt x="560352" y="27157"/>
                    <a:pt x="565686" y="26109"/>
                    <a:pt x="570734" y="25442"/>
                  </a:cubicBezTo>
                  <a:cubicBezTo>
                    <a:pt x="575783" y="24775"/>
                    <a:pt x="581021" y="23918"/>
                    <a:pt x="586069" y="22966"/>
                  </a:cubicBezTo>
                  <a:lnTo>
                    <a:pt x="601405" y="20680"/>
                  </a:lnTo>
                  <a:cubicBezTo>
                    <a:pt x="629980" y="16679"/>
                    <a:pt x="658555" y="12964"/>
                    <a:pt x="687130" y="9916"/>
                  </a:cubicBezTo>
                  <a:lnTo>
                    <a:pt x="696655" y="8868"/>
                  </a:lnTo>
                  <a:lnTo>
                    <a:pt x="720372" y="6582"/>
                  </a:lnTo>
                  <a:cubicBezTo>
                    <a:pt x="728373" y="5725"/>
                    <a:pt x="736279" y="4963"/>
                    <a:pt x="744185" y="4487"/>
                  </a:cubicBezTo>
                  <a:cubicBezTo>
                    <a:pt x="755329" y="3344"/>
                    <a:pt x="766187" y="2582"/>
                    <a:pt x="777331" y="1725"/>
                  </a:cubicBezTo>
                  <a:cubicBezTo>
                    <a:pt x="782285" y="1725"/>
                    <a:pt x="786856" y="1058"/>
                    <a:pt x="791619" y="582"/>
                  </a:cubicBezTo>
                  <a:lnTo>
                    <a:pt x="791619" y="582"/>
                  </a:lnTo>
                  <a:cubicBezTo>
                    <a:pt x="787714" y="61161"/>
                    <a:pt x="678081" y="90022"/>
                    <a:pt x="563019" y="128407"/>
                  </a:cubicBezTo>
                  <a:cubicBezTo>
                    <a:pt x="504821" y="147933"/>
                    <a:pt x="445099" y="170032"/>
                    <a:pt x="397189" y="199749"/>
                  </a:cubicBezTo>
                  <a:lnTo>
                    <a:pt x="397189" y="199749"/>
                  </a:lnTo>
                  <a:cubicBezTo>
                    <a:pt x="388655" y="204865"/>
                    <a:pt x="380416" y="210456"/>
                    <a:pt x="372519" y="216514"/>
                  </a:cubicBezTo>
                  <a:cubicBezTo>
                    <a:pt x="162969" y="374438"/>
                    <a:pt x="109248" y="453210"/>
                    <a:pt x="115344" y="624374"/>
                  </a:cubicBezTo>
                  <a:cubicBezTo>
                    <a:pt x="116487" y="652949"/>
                    <a:pt x="142967" y="687239"/>
                    <a:pt x="190877" y="723815"/>
                  </a:cubicBezTo>
                  <a:cubicBezTo>
                    <a:pt x="246570" y="763925"/>
                    <a:pt x="306530" y="797748"/>
                    <a:pt x="369662" y="824685"/>
                  </a:cubicBezTo>
                  <a:cubicBezTo>
                    <a:pt x="626837" y="938223"/>
                    <a:pt x="1049270" y="1038235"/>
                    <a:pt x="1518186" y="1012423"/>
                  </a:cubicBezTo>
                  <a:cubicBezTo>
                    <a:pt x="1572002" y="1009375"/>
                    <a:pt x="1622961" y="1006422"/>
                    <a:pt x="1670586" y="1002898"/>
                  </a:cubicBezTo>
                  <a:lnTo>
                    <a:pt x="1670586" y="1002898"/>
                  </a:lnTo>
                  <a:cubicBezTo>
                    <a:pt x="1784219" y="994992"/>
                    <a:pt x="1881946" y="985467"/>
                    <a:pt x="1965861" y="974799"/>
                  </a:cubicBezTo>
                  <a:cubicBezTo>
                    <a:pt x="2014058" y="968893"/>
                    <a:pt x="2057777" y="962416"/>
                    <a:pt x="2097306" y="955749"/>
                  </a:cubicBezTo>
                  <a:cubicBezTo>
                    <a:pt x="2109975" y="953558"/>
                    <a:pt x="2122166" y="951463"/>
                    <a:pt x="2133977" y="948891"/>
                  </a:cubicBezTo>
                  <a:cubicBezTo>
                    <a:pt x="2193651" y="938423"/>
                    <a:pt x="2252554" y="923945"/>
                    <a:pt x="2310285" y="905552"/>
                  </a:cubicBezTo>
                  <a:cubicBezTo>
                    <a:pt x="2356062" y="891083"/>
                    <a:pt x="2399963" y="871224"/>
                    <a:pt x="2441063" y="846402"/>
                  </a:cubicBezTo>
                  <a:lnTo>
                    <a:pt x="2441063" y="846402"/>
                  </a:lnTo>
                  <a:close/>
                </a:path>
              </a:pathLst>
            </a:custGeom>
            <a:solidFill>
              <a:srgbClr val="F3AE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B85B7EE-E91B-1B5E-72BE-76F5CEA2EF36}"/>
                </a:ext>
              </a:extLst>
            </p:cNvPr>
            <p:cNvSpPr/>
            <p:nvPr/>
          </p:nvSpPr>
          <p:spPr>
            <a:xfrm>
              <a:off x="-301588" y="-2904096"/>
              <a:ext cx="1579167" cy="372052"/>
            </a:xfrm>
            <a:custGeom>
              <a:avLst/>
              <a:gdLst>
                <a:gd name="connsiteX0" fmla="*/ 1506633 w 1579167"/>
                <a:gd name="connsiteY0" fmla="*/ 242168 h 372052"/>
                <a:gd name="connsiteX1" fmla="*/ 1456437 w 1579167"/>
                <a:gd name="connsiteY1" fmla="*/ 267981 h 372052"/>
                <a:gd name="connsiteX2" fmla="*/ 726441 w 1579167"/>
                <a:gd name="connsiteY2" fmla="*/ 356468 h 372052"/>
                <a:gd name="connsiteX3" fmla="*/ 35116 w 1579167"/>
                <a:gd name="connsiteY3" fmla="*/ 84624 h 372052"/>
                <a:gd name="connsiteX4" fmla="*/ 350 w 1579167"/>
                <a:gd name="connsiteY4" fmla="*/ 26998 h 372052"/>
                <a:gd name="connsiteX5" fmla="*/ 36259 w 1579167"/>
                <a:gd name="connsiteY5" fmla="*/ 614 h 372052"/>
                <a:gd name="connsiteX6" fmla="*/ 78360 w 1579167"/>
                <a:gd name="connsiteY6" fmla="*/ 17568 h 372052"/>
                <a:gd name="connsiteX7" fmla="*/ 1440435 w 1579167"/>
                <a:gd name="connsiteY7" fmla="*/ 118153 h 372052"/>
                <a:gd name="connsiteX8" fmla="*/ 1516635 w 1579167"/>
                <a:gd name="connsiteY8" fmla="*/ 96721 h 372052"/>
                <a:gd name="connsiteX9" fmla="*/ 1572165 w 1579167"/>
                <a:gd name="connsiteY9" fmla="*/ 122248 h 372052"/>
                <a:gd name="connsiteX10" fmla="*/ 1564641 w 1579167"/>
                <a:gd name="connsiteY10" fmla="*/ 183875 h 372052"/>
                <a:gd name="connsiteX11" fmla="*/ 1506633 w 1579167"/>
                <a:gd name="connsiteY11" fmla="*/ 242168 h 37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79167" h="372052">
                  <a:moveTo>
                    <a:pt x="1506633" y="242168"/>
                  </a:moveTo>
                  <a:cubicBezTo>
                    <a:pt x="1490593" y="252064"/>
                    <a:pt x="1473810" y="260694"/>
                    <a:pt x="1456437" y="267981"/>
                  </a:cubicBezTo>
                  <a:cubicBezTo>
                    <a:pt x="1222884" y="368279"/>
                    <a:pt x="969805" y="393425"/>
                    <a:pt x="726441" y="356468"/>
                  </a:cubicBezTo>
                  <a:cubicBezTo>
                    <a:pt x="483077" y="319511"/>
                    <a:pt x="249048" y="221594"/>
                    <a:pt x="35116" y="84624"/>
                  </a:cubicBezTo>
                  <a:cubicBezTo>
                    <a:pt x="16066" y="72337"/>
                    <a:pt x="-5746" y="52049"/>
                    <a:pt x="350" y="26998"/>
                  </a:cubicBezTo>
                  <a:cubicBezTo>
                    <a:pt x="4665" y="10882"/>
                    <a:pt x="19590" y="-91"/>
                    <a:pt x="36259" y="614"/>
                  </a:cubicBezTo>
                  <a:cubicBezTo>
                    <a:pt x="51490" y="2662"/>
                    <a:pt x="65958" y="8491"/>
                    <a:pt x="78360" y="17568"/>
                  </a:cubicBezTo>
                  <a:cubicBezTo>
                    <a:pt x="490640" y="265542"/>
                    <a:pt x="996208" y="302871"/>
                    <a:pt x="1440435" y="118153"/>
                  </a:cubicBezTo>
                  <a:cubicBezTo>
                    <a:pt x="1465200" y="107865"/>
                    <a:pt x="1490441" y="96816"/>
                    <a:pt x="1516635" y="96721"/>
                  </a:cubicBezTo>
                  <a:cubicBezTo>
                    <a:pt x="1538142" y="95978"/>
                    <a:pt x="1558726" y="105446"/>
                    <a:pt x="1572165" y="122248"/>
                  </a:cubicBezTo>
                  <a:cubicBezTo>
                    <a:pt x="1585215" y="141298"/>
                    <a:pt x="1575690" y="164158"/>
                    <a:pt x="1564641" y="183875"/>
                  </a:cubicBezTo>
                  <a:cubicBezTo>
                    <a:pt x="1550477" y="207849"/>
                    <a:pt x="1530532" y="227890"/>
                    <a:pt x="1506633" y="242168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98F5624-DB32-DEE7-FD5E-937E807AEC89}"/>
                </a:ext>
              </a:extLst>
            </p:cNvPr>
            <p:cNvSpPr/>
            <p:nvPr/>
          </p:nvSpPr>
          <p:spPr>
            <a:xfrm>
              <a:off x="-52229" y="-3257692"/>
              <a:ext cx="1092456" cy="266664"/>
            </a:xfrm>
            <a:custGeom>
              <a:avLst/>
              <a:gdLst>
                <a:gd name="connsiteX0" fmla="*/ 1090587 w 1092456"/>
                <a:gd name="connsiteY0" fmla="*/ 267247 h 266664"/>
                <a:gd name="connsiteX1" fmla="*/ 1078109 w 1092456"/>
                <a:gd name="connsiteY1" fmla="*/ 252197 h 266664"/>
                <a:gd name="connsiteX2" fmla="*/ 1072299 w 1092456"/>
                <a:gd name="connsiteY2" fmla="*/ 245910 h 266664"/>
                <a:gd name="connsiteX3" fmla="*/ 695680 w 1092456"/>
                <a:gd name="connsiteY3" fmla="*/ 67222 h 266664"/>
                <a:gd name="connsiteX4" fmla="*/ 26264 w 1092456"/>
                <a:gd name="connsiteY4" fmla="*/ 238005 h 266664"/>
                <a:gd name="connsiteX5" fmla="*/ 641 w 1092456"/>
                <a:gd name="connsiteY5" fmla="*/ 129515 h 266664"/>
                <a:gd name="connsiteX6" fmla="*/ 62649 w 1092456"/>
                <a:gd name="connsiteY6" fmla="*/ 32265 h 266664"/>
                <a:gd name="connsiteX7" fmla="*/ 149803 w 1092456"/>
                <a:gd name="connsiteY7" fmla="*/ 10738 h 266664"/>
                <a:gd name="connsiteX8" fmla="*/ 153613 w 1092456"/>
                <a:gd name="connsiteY8" fmla="*/ 10738 h 266664"/>
                <a:gd name="connsiteX9" fmla="*/ 990670 w 1092456"/>
                <a:gd name="connsiteY9" fmla="*/ 110084 h 266664"/>
                <a:gd name="connsiteX10" fmla="*/ 1005243 w 1092456"/>
                <a:gd name="connsiteY10" fmla="*/ 117133 h 266664"/>
                <a:gd name="connsiteX11" fmla="*/ 1046868 w 1092456"/>
                <a:gd name="connsiteY11" fmla="*/ 144755 h 266664"/>
                <a:gd name="connsiteX12" fmla="*/ 1061345 w 1092456"/>
                <a:gd name="connsiteY12" fmla="*/ 160281 h 266664"/>
                <a:gd name="connsiteX13" fmla="*/ 1067632 w 1092456"/>
                <a:gd name="connsiteY13" fmla="*/ 168377 h 266664"/>
                <a:gd name="connsiteX14" fmla="*/ 1091349 w 1092456"/>
                <a:gd name="connsiteY14" fmla="*/ 239052 h 266664"/>
                <a:gd name="connsiteX15" fmla="*/ 1090587 w 1092456"/>
                <a:gd name="connsiteY15" fmla="*/ 267247 h 266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92456" h="266664">
                  <a:moveTo>
                    <a:pt x="1090587" y="267247"/>
                  </a:moveTo>
                  <a:cubicBezTo>
                    <a:pt x="1086587" y="262293"/>
                    <a:pt x="1082396" y="257722"/>
                    <a:pt x="1078109" y="252197"/>
                  </a:cubicBezTo>
                  <a:lnTo>
                    <a:pt x="1072299" y="245910"/>
                  </a:lnTo>
                  <a:cubicBezTo>
                    <a:pt x="1006767" y="172854"/>
                    <a:pt x="891324" y="85414"/>
                    <a:pt x="695680" y="67222"/>
                  </a:cubicBezTo>
                  <a:cubicBezTo>
                    <a:pt x="361448" y="36170"/>
                    <a:pt x="-4217" y="25788"/>
                    <a:pt x="26264" y="238005"/>
                  </a:cubicBezTo>
                  <a:cubicBezTo>
                    <a:pt x="4765" y="206182"/>
                    <a:pt x="-4350" y="167596"/>
                    <a:pt x="641" y="129515"/>
                  </a:cubicBezTo>
                  <a:cubicBezTo>
                    <a:pt x="5708" y="89453"/>
                    <a:pt x="28464" y="53763"/>
                    <a:pt x="62649" y="32265"/>
                  </a:cubicBezTo>
                  <a:cubicBezTo>
                    <a:pt x="90271" y="15310"/>
                    <a:pt x="120561" y="12643"/>
                    <a:pt x="149803" y="10738"/>
                  </a:cubicBezTo>
                  <a:cubicBezTo>
                    <a:pt x="151070" y="10595"/>
                    <a:pt x="152346" y="10595"/>
                    <a:pt x="153613" y="10738"/>
                  </a:cubicBezTo>
                  <a:cubicBezTo>
                    <a:pt x="436886" y="-7074"/>
                    <a:pt x="726732" y="-15551"/>
                    <a:pt x="990670" y="110084"/>
                  </a:cubicBezTo>
                  <a:cubicBezTo>
                    <a:pt x="995528" y="112180"/>
                    <a:pt x="1000195" y="114656"/>
                    <a:pt x="1005243" y="117133"/>
                  </a:cubicBezTo>
                  <a:cubicBezTo>
                    <a:pt x="1020312" y="124400"/>
                    <a:pt x="1034313" y="133696"/>
                    <a:pt x="1046868" y="144755"/>
                  </a:cubicBezTo>
                  <a:cubicBezTo>
                    <a:pt x="1052087" y="149546"/>
                    <a:pt x="1056935" y="154737"/>
                    <a:pt x="1061345" y="160281"/>
                  </a:cubicBezTo>
                  <a:cubicBezTo>
                    <a:pt x="1063441" y="162757"/>
                    <a:pt x="1065536" y="165519"/>
                    <a:pt x="1067632" y="168377"/>
                  </a:cubicBezTo>
                  <a:cubicBezTo>
                    <a:pt x="1081490" y="189503"/>
                    <a:pt x="1089653" y="213849"/>
                    <a:pt x="1091349" y="239052"/>
                  </a:cubicBezTo>
                  <a:cubicBezTo>
                    <a:pt x="1092092" y="248454"/>
                    <a:pt x="1091835" y="257902"/>
                    <a:pt x="1090587" y="267247"/>
                  </a:cubicBezTo>
                  <a:close/>
                </a:path>
              </a:pathLst>
            </a:custGeom>
            <a:solidFill>
              <a:srgbClr val="F4A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81BC8A-5184-2824-841C-35A6C238F6D0}"/>
                </a:ext>
              </a:extLst>
            </p:cNvPr>
            <p:cNvSpPr/>
            <p:nvPr/>
          </p:nvSpPr>
          <p:spPr>
            <a:xfrm>
              <a:off x="68383" y="-3418159"/>
              <a:ext cx="855947" cy="158787"/>
            </a:xfrm>
            <a:custGeom>
              <a:avLst/>
              <a:gdLst>
                <a:gd name="connsiteX0" fmla="*/ 801381 w 855947"/>
                <a:gd name="connsiteY0" fmla="*/ 113484 h 158787"/>
                <a:gd name="connsiteX1" fmla="*/ 734135 w 855947"/>
                <a:gd name="connsiteY1" fmla="*/ 89957 h 158787"/>
                <a:gd name="connsiteX2" fmla="*/ 606690 w 855947"/>
                <a:gd name="connsiteY2" fmla="*/ 56048 h 158787"/>
                <a:gd name="connsiteX3" fmla="*/ 198544 w 855947"/>
                <a:gd name="connsiteY3" fmla="*/ 6423 h 158787"/>
                <a:gd name="connsiteX4" fmla="*/ 70814 w 855947"/>
                <a:gd name="connsiteY4" fmla="*/ 99863 h 158787"/>
                <a:gd name="connsiteX5" fmla="*/ 431049 w 855947"/>
                <a:gd name="connsiteY5" fmla="*/ 121771 h 158787"/>
                <a:gd name="connsiteX6" fmla="*/ 836719 w 855947"/>
                <a:gd name="connsiteY6" fmla="*/ 159109 h 158787"/>
                <a:gd name="connsiteX7" fmla="*/ 846244 w 855947"/>
                <a:gd name="connsiteY7" fmla="*/ 158156 h 158787"/>
                <a:gd name="connsiteX8" fmla="*/ 811478 w 855947"/>
                <a:gd name="connsiteY8" fmla="*/ 117485 h 15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5947" h="158787">
                  <a:moveTo>
                    <a:pt x="801381" y="113484"/>
                  </a:moveTo>
                  <a:cubicBezTo>
                    <a:pt x="779189" y="104912"/>
                    <a:pt x="756900" y="96815"/>
                    <a:pt x="734135" y="89957"/>
                  </a:cubicBezTo>
                  <a:cubicBezTo>
                    <a:pt x="691939" y="77194"/>
                    <a:pt x="649172" y="67478"/>
                    <a:pt x="606690" y="56048"/>
                  </a:cubicBezTo>
                  <a:cubicBezTo>
                    <a:pt x="474198" y="20711"/>
                    <a:pt x="335799" y="-13389"/>
                    <a:pt x="198544" y="6423"/>
                  </a:cubicBezTo>
                  <a:cubicBezTo>
                    <a:pt x="-53678" y="42809"/>
                    <a:pt x="-30056" y="107960"/>
                    <a:pt x="70814" y="99863"/>
                  </a:cubicBezTo>
                  <a:cubicBezTo>
                    <a:pt x="190543" y="90338"/>
                    <a:pt x="311701" y="110817"/>
                    <a:pt x="431049" y="121771"/>
                  </a:cubicBezTo>
                  <a:lnTo>
                    <a:pt x="836719" y="159109"/>
                  </a:lnTo>
                  <a:cubicBezTo>
                    <a:pt x="839920" y="159661"/>
                    <a:pt x="843215" y="159328"/>
                    <a:pt x="846244" y="158156"/>
                  </a:cubicBezTo>
                  <a:cubicBezTo>
                    <a:pt x="877391" y="142345"/>
                    <a:pt x="818336" y="120056"/>
                    <a:pt x="811478" y="117485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728A2E8-DB95-C650-0173-1958174D0A5B}"/>
                </a:ext>
              </a:extLst>
            </p:cNvPr>
            <p:cNvSpPr/>
            <p:nvPr/>
          </p:nvSpPr>
          <p:spPr>
            <a:xfrm>
              <a:off x="668718" y="-3098088"/>
              <a:ext cx="399090" cy="277509"/>
            </a:xfrm>
            <a:custGeom>
              <a:avLst/>
              <a:gdLst>
                <a:gd name="connsiteX0" fmla="*/ 389356 w 399090"/>
                <a:gd name="connsiteY0" fmla="*/ 153553 h 277509"/>
                <a:gd name="connsiteX1" fmla="*/ 332968 w 399090"/>
                <a:gd name="connsiteY1" fmla="*/ 221657 h 277509"/>
                <a:gd name="connsiteX2" fmla="*/ 266293 w 399090"/>
                <a:gd name="connsiteY2" fmla="*/ 255566 h 277509"/>
                <a:gd name="connsiteX3" fmla="*/ 131419 w 399090"/>
                <a:gd name="connsiteY3" fmla="*/ 278045 h 277509"/>
                <a:gd name="connsiteX4" fmla="*/ -693 w 399090"/>
                <a:gd name="connsiteY4" fmla="*/ 258995 h 277509"/>
                <a:gd name="connsiteX5" fmla="*/ 126847 w 399090"/>
                <a:gd name="connsiteY5" fmla="*/ 217847 h 277509"/>
                <a:gd name="connsiteX6" fmla="*/ 249243 w 399090"/>
                <a:gd name="connsiteY6" fmla="*/ 181842 h 277509"/>
                <a:gd name="connsiteX7" fmla="*/ 345255 w 399090"/>
                <a:gd name="connsiteY7" fmla="*/ 123835 h 277509"/>
                <a:gd name="connsiteX8" fmla="*/ 357161 w 399090"/>
                <a:gd name="connsiteY8" fmla="*/ 92498 h 277509"/>
                <a:gd name="connsiteX9" fmla="*/ 357924 w 399090"/>
                <a:gd name="connsiteY9" fmla="*/ 83545 h 277509"/>
                <a:gd name="connsiteX10" fmla="*/ 357924 w 399090"/>
                <a:gd name="connsiteY10" fmla="*/ 70495 h 277509"/>
                <a:gd name="connsiteX11" fmla="*/ 339636 w 399090"/>
                <a:gd name="connsiteY11" fmla="*/ 582 h 277509"/>
                <a:gd name="connsiteX12" fmla="*/ 388308 w 399090"/>
                <a:gd name="connsiteY12" fmla="*/ 58208 h 277509"/>
                <a:gd name="connsiteX13" fmla="*/ 392785 w 399090"/>
                <a:gd name="connsiteY13" fmla="*/ 70781 h 277509"/>
                <a:gd name="connsiteX14" fmla="*/ 389356 w 399090"/>
                <a:gd name="connsiteY14" fmla="*/ 153553 h 277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9090" h="277509">
                  <a:moveTo>
                    <a:pt x="389356" y="153553"/>
                  </a:moveTo>
                  <a:cubicBezTo>
                    <a:pt x="377174" y="181004"/>
                    <a:pt x="357657" y="204560"/>
                    <a:pt x="332968" y="221657"/>
                  </a:cubicBezTo>
                  <a:cubicBezTo>
                    <a:pt x="312328" y="235830"/>
                    <a:pt x="289906" y="247232"/>
                    <a:pt x="266293" y="255566"/>
                  </a:cubicBezTo>
                  <a:cubicBezTo>
                    <a:pt x="222831" y="270225"/>
                    <a:pt x="177292" y="277817"/>
                    <a:pt x="131419" y="278045"/>
                  </a:cubicBezTo>
                  <a:cubicBezTo>
                    <a:pt x="86651" y="278702"/>
                    <a:pt x="42065" y="272273"/>
                    <a:pt x="-693" y="258995"/>
                  </a:cubicBezTo>
                  <a:cubicBezTo>
                    <a:pt x="40913" y="242593"/>
                    <a:pt x="83508" y="228848"/>
                    <a:pt x="126847" y="217847"/>
                  </a:cubicBezTo>
                  <a:cubicBezTo>
                    <a:pt x="168852" y="206226"/>
                    <a:pt x="209905" y="195463"/>
                    <a:pt x="249243" y="181842"/>
                  </a:cubicBezTo>
                  <a:cubicBezTo>
                    <a:pt x="287343" y="167841"/>
                    <a:pt x="326396" y="151077"/>
                    <a:pt x="345255" y="123835"/>
                  </a:cubicBezTo>
                  <a:cubicBezTo>
                    <a:pt x="352114" y="114729"/>
                    <a:pt x="356238" y="103861"/>
                    <a:pt x="357161" y="92498"/>
                  </a:cubicBezTo>
                  <a:cubicBezTo>
                    <a:pt x="358000" y="89593"/>
                    <a:pt x="358257" y="86554"/>
                    <a:pt x="357924" y="83545"/>
                  </a:cubicBezTo>
                  <a:cubicBezTo>
                    <a:pt x="358219" y="79201"/>
                    <a:pt x="358219" y="74839"/>
                    <a:pt x="357924" y="70495"/>
                  </a:cubicBezTo>
                  <a:cubicBezTo>
                    <a:pt x="355476" y="46388"/>
                    <a:pt x="349303" y="22804"/>
                    <a:pt x="339636" y="582"/>
                  </a:cubicBezTo>
                  <a:cubicBezTo>
                    <a:pt x="361172" y="14593"/>
                    <a:pt x="378097" y="34634"/>
                    <a:pt x="388308" y="58208"/>
                  </a:cubicBezTo>
                  <a:cubicBezTo>
                    <a:pt x="390166" y="62256"/>
                    <a:pt x="391670" y="66466"/>
                    <a:pt x="392785" y="70781"/>
                  </a:cubicBezTo>
                  <a:cubicBezTo>
                    <a:pt x="401310" y="97927"/>
                    <a:pt x="400091" y="127198"/>
                    <a:pt x="389356" y="153553"/>
                  </a:cubicBezTo>
                  <a:close/>
                </a:path>
              </a:pathLst>
            </a:custGeom>
            <a:solidFill>
              <a:srgbClr val="FFFDF7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CBD495F-6010-A969-E7D1-836D8637DC56}"/>
                </a:ext>
              </a:extLst>
            </p:cNvPr>
            <p:cNvSpPr/>
            <p:nvPr/>
          </p:nvSpPr>
          <p:spPr>
            <a:xfrm>
              <a:off x="1958518" y="-4182775"/>
              <a:ext cx="459103" cy="336381"/>
            </a:xfrm>
            <a:custGeom>
              <a:avLst/>
              <a:gdLst>
                <a:gd name="connsiteX0" fmla="*/ 227030 w 459103"/>
                <a:gd name="connsiteY0" fmla="*/ 333365 h 336381"/>
                <a:gd name="connsiteX1" fmla="*/ 1002 w 459103"/>
                <a:gd name="connsiteY1" fmla="*/ 260404 h 336381"/>
                <a:gd name="connsiteX2" fmla="*/ 2431 w 459103"/>
                <a:gd name="connsiteY2" fmla="*/ 258213 h 336381"/>
                <a:gd name="connsiteX3" fmla="*/ 75393 w 459103"/>
                <a:gd name="connsiteY3" fmla="*/ 208493 h 336381"/>
                <a:gd name="connsiteX4" fmla="*/ 123018 w 459103"/>
                <a:gd name="connsiteY4" fmla="*/ 53997 h 336381"/>
                <a:gd name="connsiteX5" fmla="*/ 164642 w 459103"/>
                <a:gd name="connsiteY5" fmla="*/ 1705 h 336381"/>
                <a:gd name="connsiteX6" fmla="*/ 190930 w 459103"/>
                <a:gd name="connsiteY6" fmla="*/ 9039 h 336381"/>
                <a:gd name="connsiteX7" fmla="*/ 195503 w 459103"/>
                <a:gd name="connsiteY7" fmla="*/ 14183 h 336381"/>
                <a:gd name="connsiteX8" fmla="*/ 220459 w 459103"/>
                <a:gd name="connsiteY8" fmla="*/ 68951 h 336381"/>
                <a:gd name="connsiteX9" fmla="*/ 307422 w 459103"/>
                <a:gd name="connsiteY9" fmla="*/ 145818 h 336381"/>
                <a:gd name="connsiteX10" fmla="*/ 422388 w 459103"/>
                <a:gd name="connsiteY10" fmla="*/ 170107 h 336381"/>
                <a:gd name="connsiteX11" fmla="*/ 449630 w 459103"/>
                <a:gd name="connsiteY11" fmla="*/ 188109 h 336381"/>
                <a:gd name="connsiteX12" fmla="*/ 458393 w 459103"/>
                <a:gd name="connsiteY12" fmla="*/ 212398 h 336381"/>
                <a:gd name="connsiteX13" fmla="*/ 227030 w 459103"/>
                <a:gd name="connsiteY13" fmla="*/ 333365 h 33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103" h="336381">
                  <a:moveTo>
                    <a:pt x="227030" y="333365"/>
                  </a:moveTo>
                  <a:cubicBezTo>
                    <a:pt x="28434" y="353749"/>
                    <a:pt x="-9952" y="281835"/>
                    <a:pt x="1002" y="260404"/>
                  </a:cubicBezTo>
                  <a:cubicBezTo>
                    <a:pt x="1383" y="259623"/>
                    <a:pt x="1859" y="258889"/>
                    <a:pt x="2431" y="258213"/>
                  </a:cubicBezTo>
                  <a:cubicBezTo>
                    <a:pt x="17671" y="240211"/>
                    <a:pt x="65010" y="259356"/>
                    <a:pt x="75393" y="208493"/>
                  </a:cubicBezTo>
                  <a:cubicBezTo>
                    <a:pt x="85108" y="155286"/>
                    <a:pt x="101110" y="103422"/>
                    <a:pt x="123018" y="53997"/>
                  </a:cubicBezTo>
                  <a:cubicBezTo>
                    <a:pt x="131304" y="36376"/>
                    <a:pt x="143973" y="7991"/>
                    <a:pt x="164642" y="1705"/>
                  </a:cubicBezTo>
                  <a:cubicBezTo>
                    <a:pt x="174071" y="-1210"/>
                    <a:pt x="184359" y="1657"/>
                    <a:pt x="190930" y="9039"/>
                  </a:cubicBezTo>
                  <a:cubicBezTo>
                    <a:pt x="192550" y="10639"/>
                    <a:pt x="194074" y="12363"/>
                    <a:pt x="195503" y="14183"/>
                  </a:cubicBezTo>
                  <a:cubicBezTo>
                    <a:pt x="208171" y="30280"/>
                    <a:pt x="215696" y="56093"/>
                    <a:pt x="220459" y="68951"/>
                  </a:cubicBezTo>
                  <a:cubicBezTo>
                    <a:pt x="234460" y="107051"/>
                    <a:pt x="265702" y="139912"/>
                    <a:pt x="307422" y="145818"/>
                  </a:cubicBezTo>
                  <a:cubicBezTo>
                    <a:pt x="353618" y="152295"/>
                    <a:pt x="394765" y="158486"/>
                    <a:pt x="422388" y="170107"/>
                  </a:cubicBezTo>
                  <a:cubicBezTo>
                    <a:pt x="432770" y="173936"/>
                    <a:pt x="442009" y="180098"/>
                    <a:pt x="449630" y="188109"/>
                  </a:cubicBezTo>
                  <a:cubicBezTo>
                    <a:pt x="455535" y="194805"/>
                    <a:pt x="458678" y="203482"/>
                    <a:pt x="458393" y="212398"/>
                  </a:cubicBezTo>
                  <a:cubicBezTo>
                    <a:pt x="457726" y="256022"/>
                    <a:pt x="433152" y="312125"/>
                    <a:pt x="227030" y="333365"/>
                  </a:cubicBezTo>
                  <a:close/>
                </a:path>
              </a:pathLst>
            </a:custGeom>
            <a:solidFill>
              <a:srgbClr val="C078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1DDEEF5-A613-2A54-9F80-DE0B89580DFA}"/>
                </a:ext>
              </a:extLst>
            </p:cNvPr>
            <p:cNvSpPr/>
            <p:nvPr/>
          </p:nvSpPr>
          <p:spPr>
            <a:xfrm>
              <a:off x="1958518" y="-3995248"/>
              <a:ext cx="459008" cy="148854"/>
            </a:xfrm>
            <a:custGeom>
              <a:avLst/>
              <a:gdLst>
                <a:gd name="connsiteX0" fmla="*/ 227030 w 459008"/>
                <a:gd name="connsiteY0" fmla="*/ 145838 h 148854"/>
                <a:gd name="connsiteX1" fmla="*/ 1002 w 459008"/>
                <a:gd name="connsiteY1" fmla="*/ 72876 h 148854"/>
                <a:gd name="connsiteX2" fmla="*/ 118350 w 459008"/>
                <a:gd name="connsiteY2" fmla="*/ 123359 h 148854"/>
                <a:gd name="connsiteX3" fmla="*/ 449534 w 459008"/>
                <a:gd name="connsiteY3" fmla="*/ 582 h 148854"/>
                <a:gd name="connsiteX4" fmla="*/ 458298 w 459008"/>
                <a:gd name="connsiteY4" fmla="*/ 24871 h 148854"/>
                <a:gd name="connsiteX5" fmla="*/ 227030 w 459008"/>
                <a:gd name="connsiteY5" fmla="*/ 145838 h 14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008" h="148854">
                  <a:moveTo>
                    <a:pt x="227030" y="145838"/>
                  </a:moveTo>
                  <a:cubicBezTo>
                    <a:pt x="28434" y="166222"/>
                    <a:pt x="-9952" y="94308"/>
                    <a:pt x="1002" y="72876"/>
                  </a:cubicBezTo>
                  <a:cubicBezTo>
                    <a:pt x="17195" y="95356"/>
                    <a:pt x="49580" y="120025"/>
                    <a:pt x="118350" y="123359"/>
                  </a:cubicBezTo>
                  <a:cubicBezTo>
                    <a:pt x="247223" y="129455"/>
                    <a:pt x="446391" y="104309"/>
                    <a:pt x="449534" y="582"/>
                  </a:cubicBezTo>
                  <a:cubicBezTo>
                    <a:pt x="455440" y="7278"/>
                    <a:pt x="458584" y="15955"/>
                    <a:pt x="458298" y="24871"/>
                  </a:cubicBezTo>
                  <a:cubicBezTo>
                    <a:pt x="457726" y="68495"/>
                    <a:pt x="433152" y="124597"/>
                    <a:pt x="227030" y="145838"/>
                  </a:cubicBezTo>
                  <a:close/>
                </a:path>
              </a:pathLst>
            </a:custGeom>
            <a:solidFill>
              <a:srgbClr val="8248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73EE6ED-5BB9-90E0-5DEE-02162535E401}"/>
                </a:ext>
              </a:extLst>
            </p:cNvPr>
            <p:cNvSpPr/>
            <p:nvPr/>
          </p:nvSpPr>
          <p:spPr>
            <a:xfrm>
              <a:off x="2041891" y="-3936541"/>
              <a:ext cx="120747" cy="31915"/>
            </a:xfrm>
            <a:custGeom>
              <a:avLst/>
              <a:gdLst>
                <a:gd name="connsiteX0" fmla="*/ -456 w 120747"/>
                <a:gd name="connsiteY0" fmla="*/ 7978 h 31915"/>
                <a:gd name="connsiteX1" fmla="*/ 96318 w 120747"/>
                <a:gd name="connsiteY1" fmla="*/ 31790 h 31915"/>
                <a:gd name="connsiteX2" fmla="*/ 78887 w 120747"/>
                <a:gd name="connsiteY2" fmla="*/ 14741 h 31915"/>
                <a:gd name="connsiteX3" fmla="*/ -456 w 120747"/>
                <a:gd name="connsiteY3" fmla="*/ 7978 h 3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47" h="31915">
                  <a:moveTo>
                    <a:pt x="-456" y="7978"/>
                  </a:moveTo>
                  <a:cubicBezTo>
                    <a:pt x="1353" y="15979"/>
                    <a:pt x="49836" y="36553"/>
                    <a:pt x="96318" y="31790"/>
                  </a:cubicBezTo>
                  <a:cubicBezTo>
                    <a:pt x="142800" y="27028"/>
                    <a:pt x="112319" y="19598"/>
                    <a:pt x="78887" y="14741"/>
                  </a:cubicBezTo>
                  <a:cubicBezTo>
                    <a:pt x="45454" y="9883"/>
                    <a:pt x="-4552" y="-10024"/>
                    <a:pt x="-456" y="7978"/>
                  </a:cubicBezTo>
                  <a:close/>
                </a:path>
              </a:pathLst>
            </a:custGeom>
            <a:solidFill>
              <a:srgbClr val="8248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2748C5C-4263-DACD-1970-33597521AAC8}"/>
                </a:ext>
              </a:extLst>
            </p:cNvPr>
            <p:cNvSpPr/>
            <p:nvPr/>
          </p:nvSpPr>
          <p:spPr>
            <a:xfrm>
              <a:off x="1958518" y="-4182775"/>
              <a:ext cx="458722" cy="336381"/>
            </a:xfrm>
            <a:custGeom>
              <a:avLst/>
              <a:gdLst>
                <a:gd name="connsiteX0" fmla="*/ 227030 w 458722"/>
                <a:gd name="connsiteY0" fmla="*/ 333365 h 336381"/>
                <a:gd name="connsiteX1" fmla="*/ 1002 w 458722"/>
                <a:gd name="connsiteY1" fmla="*/ 260404 h 336381"/>
                <a:gd name="connsiteX2" fmla="*/ 2431 w 458722"/>
                <a:gd name="connsiteY2" fmla="*/ 258213 h 336381"/>
                <a:gd name="connsiteX3" fmla="*/ 75393 w 458722"/>
                <a:gd name="connsiteY3" fmla="*/ 208493 h 336381"/>
                <a:gd name="connsiteX4" fmla="*/ 123018 w 458722"/>
                <a:gd name="connsiteY4" fmla="*/ 53997 h 336381"/>
                <a:gd name="connsiteX5" fmla="*/ 164642 w 458722"/>
                <a:gd name="connsiteY5" fmla="*/ 1705 h 336381"/>
                <a:gd name="connsiteX6" fmla="*/ 190930 w 458722"/>
                <a:gd name="connsiteY6" fmla="*/ 9039 h 336381"/>
                <a:gd name="connsiteX7" fmla="*/ 129114 w 458722"/>
                <a:gd name="connsiteY7" fmla="*/ 78286 h 336381"/>
                <a:gd name="connsiteX8" fmla="*/ 71964 w 458722"/>
                <a:gd name="connsiteY8" fmla="*/ 249736 h 336381"/>
                <a:gd name="connsiteX9" fmla="*/ 155307 w 458722"/>
                <a:gd name="connsiteY9" fmla="*/ 286026 h 336381"/>
                <a:gd name="connsiteX10" fmla="*/ 422007 w 458722"/>
                <a:gd name="connsiteY10" fmla="*/ 169726 h 336381"/>
                <a:gd name="connsiteX11" fmla="*/ 449248 w 458722"/>
                <a:gd name="connsiteY11" fmla="*/ 187728 h 336381"/>
                <a:gd name="connsiteX12" fmla="*/ 458012 w 458722"/>
                <a:gd name="connsiteY12" fmla="*/ 212017 h 336381"/>
                <a:gd name="connsiteX13" fmla="*/ 227030 w 458722"/>
                <a:gd name="connsiteY13" fmla="*/ 333365 h 33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8722" h="336381">
                  <a:moveTo>
                    <a:pt x="227030" y="333365"/>
                  </a:moveTo>
                  <a:cubicBezTo>
                    <a:pt x="28434" y="353749"/>
                    <a:pt x="-9952" y="281835"/>
                    <a:pt x="1002" y="260404"/>
                  </a:cubicBezTo>
                  <a:cubicBezTo>
                    <a:pt x="1383" y="259623"/>
                    <a:pt x="1859" y="258889"/>
                    <a:pt x="2431" y="258213"/>
                  </a:cubicBezTo>
                  <a:cubicBezTo>
                    <a:pt x="17671" y="240211"/>
                    <a:pt x="65010" y="259356"/>
                    <a:pt x="75393" y="208493"/>
                  </a:cubicBezTo>
                  <a:cubicBezTo>
                    <a:pt x="85108" y="155286"/>
                    <a:pt x="101110" y="103422"/>
                    <a:pt x="123018" y="53997"/>
                  </a:cubicBezTo>
                  <a:cubicBezTo>
                    <a:pt x="131304" y="36376"/>
                    <a:pt x="143973" y="7991"/>
                    <a:pt x="164642" y="1705"/>
                  </a:cubicBezTo>
                  <a:cubicBezTo>
                    <a:pt x="174071" y="-1210"/>
                    <a:pt x="184359" y="1657"/>
                    <a:pt x="190930" y="9039"/>
                  </a:cubicBezTo>
                  <a:cubicBezTo>
                    <a:pt x="162356" y="20850"/>
                    <a:pt x="129114" y="42472"/>
                    <a:pt x="129114" y="78286"/>
                  </a:cubicBezTo>
                  <a:cubicBezTo>
                    <a:pt x="129114" y="139532"/>
                    <a:pt x="105015" y="240211"/>
                    <a:pt x="71964" y="249736"/>
                  </a:cubicBezTo>
                  <a:cubicBezTo>
                    <a:pt x="38912" y="259261"/>
                    <a:pt x="38912" y="283454"/>
                    <a:pt x="155307" y="286026"/>
                  </a:cubicBezTo>
                  <a:cubicBezTo>
                    <a:pt x="249700" y="287931"/>
                    <a:pt x="406672" y="227257"/>
                    <a:pt x="422007" y="169726"/>
                  </a:cubicBezTo>
                  <a:cubicBezTo>
                    <a:pt x="432390" y="173555"/>
                    <a:pt x="441629" y="179718"/>
                    <a:pt x="449248" y="187728"/>
                  </a:cubicBezTo>
                  <a:cubicBezTo>
                    <a:pt x="455154" y="194424"/>
                    <a:pt x="458298" y="203101"/>
                    <a:pt x="458012" y="212017"/>
                  </a:cubicBezTo>
                  <a:cubicBezTo>
                    <a:pt x="457726" y="256022"/>
                    <a:pt x="433152" y="312125"/>
                    <a:pt x="227030" y="333365"/>
                  </a:cubicBezTo>
                  <a:close/>
                </a:path>
              </a:pathLst>
            </a:custGeom>
            <a:solidFill>
              <a:srgbClr val="824832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6742160-58A6-6482-1D37-FA93B9C577C3}"/>
                </a:ext>
              </a:extLst>
            </p:cNvPr>
            <p:cNvSpPr/>
            <p:nvPr/>
          </p:nvSpPr>
          <p:spPr>
            <a:xfrm>
              <a:off x="2257855" y="-4026180"/>
              <a:ext cx="140418" cy="48969"/>
            </a:xfrm>
            <a:custGeom>
              <a:avLst/>
              <a:gdLst>
                <a:gd name="connsiteX0" fmla="*/ 4179 w 140418"/>
                <a:gd name="connsiteY0" fmla="*/ 1319 h 48969"/>
                <a:gd name="connsiteX1" fmla="*/ 27135 w 140418"/>
                <a:gd name="connsiteY1" fmla="*/ 1796 h 48969"/>
                <a:gd name="connsiteX2" fmla="*/ 74760 w 140418"/>
                <a:gd name="connsiteY2" fmla="*/ 6844 h 48969"/>
                <a:gd name="connsiteX3" fmla="*/ 116669 w 140418"/>
                <a:gd name="connsiteY3" fmla="*/ 17797 h 48969"/>
                <a:gd name="connsiteX4" fmla="*/ 139624 w 140418"/>
                <a:gd name="connsiteY4" fmla="*/ 46372 h 48969"/>
                <a:gd name="connsiteX5" fmla="*/ 126861 w 140418"/>
                <a:gd name="connsiteY5" fmla="*/ 39514 h 48969"/>
                <a:gd name="connsiteX6" fmla="*/ 100953 w 140418"/>
                <a:gd name="connsiteY6" fmla="*/ 26942 h 48969"/>
                <a:gd name="connsiteX7" fmla="*/ 81903 w 140418"/>
                <a:gd name="connsiteY7" fmla="*/ 24179 h 48969"/>
                <a:gd name="connsiteX8" fmla="*/ 33134 w 140418"/>
                <a:gd name="connsiteY8" fmla="*/ 17131 h 48969"/>
                <a:gd name="connsiteX9" fmla="*/ 3607 w 140418"/>
                <a:gd name="connsiteY9" fmla="*/ 9892 h 48969"/>
                <a:gd name="connsiteX10" fmla="*/ 4179 w 140418"/>
                <a:gd name="connsiteY10" fmla="*/ 1319 h 4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418" h="48969">
                  <a:moveTo>
                    <a:pt x="4179" y="1319"/>
                  </a:moveTo>
                  <a:cubicBezTo>
                    <a:pt x="11798" y="195"/>
                    <a:pt x="19609" y="357"/>
                    <a:pt x="27135" y="1796"/>
                  </a:cubicBezTo>
                  <a:cubicBezTo>
                    <a:pt x="43041" y="2672"/>
                    <a:pt x="58948" y="4358"/>
                    <a:pt x="74760" y="6844"/>
                  </a:cubicBezTo>
                  <a:cubicBezTo>
                    <a:pt x="89141" y="8758"/>
                    <a:pt x="103239" y="12435"/>
                    <a:pt x="116669" y="17797"/>
                  </a:cubicBezTo>
                  <a:cubicBezTo>
                    <a:pt x="128956" y="22474"/>
                    <a:pt x="137720" y="33399"/>
                    <a:pt x="139624" y="46372"/>
                  </a:cubicBezTo>
                  <a:cubicBezTo>
                    <a:pt x="140958" y="55897"/>
                    <a:pt x="128766" y="41134"/>
                    <a:pt x="126861" y="39514"/>
                  </a:cubicBezTo>
                  <a:cubicBezTo>
                    <a:pt x="119622" y="32933"/>
                    <a:pt x="110572" y="28570"/>
                    <a:pt x="100953" y="26942"/>
                  </a:cubicBezTo>
                  <a:cubicBezTo>
                    <a:pt x="94476" y="25894"/>
                    <a:pt x="87998" y="25037"/>
                    <a:pt x="81903" y="24179"/>
                  </a:cubicBezTo>
                  <a:cubicBezTo>
                    <a:pt x="65615" y="21988"/>
                    <a:pt x="49327" y="19893"/>
                    <a:pt x="33134" y="17131"/>
                  </a:cubicBezTo>
                  <a:cubicBezTo>
                    <a:pt x="23038" y="16016"/>
                    <a:pt x="13132" y="13588"/>
                    <a:pt x="3607" y="9892"/>
                  </a:cubicBezTo>
                  <a:cubicBezTo>
                    <a:pt x="-2585" y="6653"/>
                    <a:pt x="-1822" y="3605"/>
                    <a:pt x="4179" y="1319"/>
                  </a:cubicBezTo>
                  <a:close/>
                </a:path>
              </a:pathLst>
            </a:custGeom>
            <a:solidFill>
              <a:srgbClr val="F29D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FDE16D0-DFA1-E5A2-AE72-31836CF76749}"/>
                </a:ext>
              </a:extLst>
            </p:cNvPr>
            <p:cNvSpPr/>
            <p:nvPr/>
          </p:nvSpPr>
          <p:spPr>
            <a:xfrm>
              <a:off x="2093098" y="-4168937"/>
              <a:ext cx="54567" cy="61103"/>
            </a:xfrm>
            <a:custGeom>
              <a:avLst/>
              <a:gdLst>
                <a:gd name="connsiteX0" fmla="*/ -323 w 54567"/>
                <a:gd name="connsiteY0" fmla="*/ 61685 h 61103"/>
                <a:gd name="connsiteX1" fmla="*/ 11584 w 54567"/>
                <a:gd name="connsiteY1" fmla="*/ 18061 h 61103"/>
                <a:gd name="connsiteX2" fmla="*/ 30634 w 54567"/>
                <a:gd name="connsiteY2" fmla="*/ 3202 h 61103"/>
                <a:gd name="connsiteX3" fmla="*/ 53875 w 54567"/>
                <a:gd name="connsiteY3" fmla="*/ 1963 h 61103"/>
                <a:gd name="connsiteX4" fmla="*/ 35301 w 54567"/>
                <a:gd name="connsiteY4" fmla="*/ 11488 h 61103"/>
                <a:gd name="connsiteX5" fmla="*/ 21680 w 54567"/>
                <a:gd name="connsiteY5" fmla="*/ 25300 h 61103"/>
                <a:gd name="connsiteX6" fmla="*/ 10631 w 54567"/>
                <a:gd name="connsiteY6" fmla="*/ 42350 h 61103"/>
                <a:gd name="connsiteX7" fmla="*/ -323 w 54567"/>
                <a:gd name="connsiteY7" fmla="*/ 61685 h 6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67" h="61103">
                  <a:moveTo>
                    <a:pt x="-323" y="61685"/>
                  </a:moveTo>
                  <a:cubicBezTo>
                    <a:pt x="-2037" y="46160"/>
                    <a:pt x="2249" y="30558"/>
                    <a:pt x="11584" y="18061"/>
                  </a:cubicBezTo>
                  <a:cubicBezTo>
                    <a:pt x="16537" y="11555"/>
                    <a:pt x="23109" y="6431"/>
                    <a:pt x="30634" y="3202"/>
                  </a:cubicBezTo>
                  <a:cubicBezTo>
                    <a:pt x="38063" y="201"/>
                    <a:pt x="46255" y="-237"/>
                    <a:pt x="53875" y="1963"/>
                  </a:cubicBezTo>
                  <a:cubicBezTo>
                    <a:pt x="47302" y="4383"/>
                    <a:pt x="41111" y="7583"/>
                    <a:pt x="35301" y="11488"/>
                  </a:cubicBezTo>
                  <a:cubicBezTo>
                    <a:pt x="30157" y="15479"/>
                    <a:pt x="25585" y="20128"/>
                    <a:pt x="21680" y="25300"/>
                  </a:cubicBezTo>
                  <a:cubicBezTo>
                    <a:pt x="17584" y="30700"/>
                    <a:pt x="13870" y="36396"/>
                    <a:pt x="10631" y="42350"/>
                  </a:cubicBezTo>
                  <a:cubicBezTo>
                    <a:pt x="6916" y="48731"/>
                    <a:pt x="3678" y="55303"/>
                    <a:pt x="-323" y="61685"/>
                  </a:cubicBezTo>
                  <a:close/>
                </a:path>
              </a:pathLst>
            </a:custGeom>
            <a:solidFill>
              <a:srgbClr val="F2A8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6F991D0-55A5-1923-8BFE-BFE40EC8836F}"/>
                </a:ext>
              </a:extLst>
            </p:cNvPr>
            <p:cNvSpPr/>
            <p:nvPr/>
          </p:nvSpPr>
          <p:spPr>
            <a:xfrm>
              <a:off x="1628743" y="-4107357"/>
              <a:ext cx="501586" cy="1485042"/>
            </a:xfrm>
            <a:custGeom>
              <a:avLst/>
              <a:gdLst>
                <a:gd name="connsiteX0" fmla="*/ 500893 w 501586"/>
                <a:gd name="connsiteY0" fmla="*/ 153934 h 1485042"/>
                <a:gd name="connsiteX1" fmla="*/ 363543 w 501586"/>
                <a:gd name="connsiteY1" fmla="*/ 219466 h 1485042"/>
                <a:gd name="connsiteX2" fmla="*/ 359161 w 501586"/>
                <a:gd name="connsiteY2" fmla="*/ 218990 h 1485042"/>
                <a:gd name="connsiteX3" fmla="*/ 147706 w 501586"/>
                <a:gd name="connsiteY3" fmla="*/ 803063 h 1485042"/>
                <a:gd name="connsiteX4" fmla="*/ 90556 w 501586"/>
                <a:gd name="connsiteY4" fmla="*/ 1485625 h 1485042"/>
                <a:gd name="connsiteX5" fmla="*/ -693 w 501586"/>
                <a:gd name="connsiteY5" fmla="*/ 1449620 h 1485042"/>
                <a:gd name="connsiteX6" fmla="*/ 83603 w 501586"/>
                <a:gd name="connsiteY6" fmla="*/ 1332653 h 1485042"/>
                <a:gd name="connsiteX7" fmla="*/ 79412 w 501586"/>
                <a:gd name="connsiteY7" fmla="*/ 955653 h 1485042"/>
                <a:gd name="connsiteX8" fmla="*/ 113988 w 501586"/>
                <a:gd name="connsiteY8" fmla="*/ 371009 h 1485042"/>
                <a:gd name="connsiteX9" fmla="*/ 302011 w 501586"/>
                <a:gd name="connsiteY9" fmla="*/ 187462 h 1485042"/>
                <a:gd name="connsiteX10" fmla="*/ 387736 w 501586"/>
                <a:gd name="connsiteY10" fmla="*/ 130312 h 1485042"/>
                <a:gd name="connsiteX11" fmla="*/ 463936 w 501586"/>
                <a:gd name="connsiteY11" fmla="*/ 582 h 1485042"/>
                <a:gd name="connsiteX12" fmla="*/ 500893 w 501586"/>
                <a:gd name="connsiteY12" fmla="*/ 153934 h 148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1586" h="1485042">
                  <a:moveTo>
                    <a:pt x="500893" y="153934"/>
                  </a:moveTo>
                  <a:cubicBezTo>
                    <a:pt x="468127" y="197464"/>
                    <a:pt x="418979" y="227372"/>
                    <a:pt x="363543" y="219466"/>
                  </a:cubicBezTo>
                  <a:cubicBezTo>
                    <a:pt x="362114" y="219209"/>
                    <a:pt x="360590" y="219057"/>
                    <a:pt x="359161" y="218990"/>
                  </a:cubicBezTo>
                  <a:cubicBezTo>
                    <a:pt x="221620" y="205655"/>
                    <a:pt x="31311" y="471688"/>
                    <a:pt x="147706" y="803063"/>
                  </a:cubicBezTo>
                  <a:cubicBezTo>
                    <a:pt x="368115" y="1430379"/>
                    <a:pt x="90556" y="1485625"/>
                    <a:pt x="90556" y="1485625"/>
                  </a:cubicBezTo>
                  <a:lnTo>
                    <a:pt x="-693" y="1449620"/>
                  </a:lnTo>
                  <a:cubicBezTo>
                    <a:pt x="46932" y="1392470"/>
                    <a:pt x="65982" y="1385136"/>
                    <a:pt x="83603" y="1332653"/>
                  </a:cubicBezTo>
                  <a:cubicBezTo>
                    <a:pt x="101224" y="1280170"/>
                    <a:pt x="96938" y="1141201"/>
                    <a:pt x="79412" y="955653"/>
                  </a:cubicBezTo>
                  <a:cubicBezTo>
                    <a:pt x="61886" y="770107"/>
                    <a:pt x="25120" y="586083"/>
                    <a:pt x="113988" y="371009"/>
                  </a:cubicBezTo>
                  <a:cubicBezTo>
                    <a:pt x="202856" y="155934"/>
                    <a:pt x="311727" y="196320"/>
                    <a:pt x="302011" y="187462"/>
                  </a:cubicBezTo>
                  <a:cubicBezTo>
                    <a:pt x="292296" y="178604"/>
                    <a:pt x="334682" y="146219"/>
                    <a:pt x="387736" y="130312"/>
                  </a:cubicBezTo>
                  <a:cubicBezTo>
                    <a:pt x="440791" y="114406"/>
                    <a:pt x="463936" y="582"/>
                    <a:pt x="463936" y="582"/>
                  </a:cubicBezTo>
                  <a:cubicBezTo>
                    <a:pt x="463936" y="582"/>
                    <a:pt x="480796" y="68971"/>
                    <a:pt x="500893" y="153934"/>
                  </a:cubicBezTo>
                  <a:close/>
                </a:path>
              </a:pathLst>
            </a:custGeom>
            <a:solidFill>
              <a:srgbClr val="F3AE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54472E2-B3BD-3A8E-58B8-ECE48DAA2F12}"/>
                </a:ext>
              </a:extLst>
            </p:cNvPr>
            <p:cNvSpPr/>
            <p:nvPr/>
          </p:nvSpPr>
          <p:spPr>
            <a:xfrm>
              <a:off x="1258506" y="-3131902"/>
              <a:ext cx="411003" cy="492347"/>
            </a:xfrm>
            <a:custGeom>
              <a:avLst/>
              <a:gdLst>
                <a:gd name="connsiteX0" fmla="*/ -693 w 411003"/>
                <a:gd name="connsiteY0" fmla="*/ 582 h 492347"/>
                <a:gd name="connsiteX1" fmla="*/ 68269 w 411003"/>
                <a:gd name="connsiteY1" fmla="*/ 149743 h 492347"/>
                <a:gd name="connsiteX2" fmla="*/ 111988 w 411003"/>
                <a:gd name="connsiteY2" fmla="*/ 218228 h 492347"/>
                <a:gd name="connsiteX3" fmla="*/ 135705 w 411003"/>
                <a:gd name="connsiteY3" fmla="*/ 250994 h 492347"/>
                <a:gd name="connsiteX4" fmla="*/ 161518 w 411003"/>
                <a:gd name="connsiteY4" fmla="*/ 282141 h 492347"/>
                <a:gd name="connsiteX5" fmla="*/ 188569 w 411003"/>
                <a:gd name="connsiteY5" fmla="*/ 312240 h 492347"/>
                <a:gd name="connsiteX6" fmla="*/ 216668 w 411003"/>
                <a:gd name="connsiteY6" fmla="*/ 341386 h 492347"/>
                <a:gd name="connsiteX7" fmla="*/ 245910 w 411003"/>
                <a:gd name="connsiteY7" fmla="*/ 369485 h 492347"/>
                <a:gd name="connsiteX8" fmla="*/ 276961 w 411003"/>
                <a:gd name="connsiteY8" fmla="*/ 395774 h 492347"/>
                <a:gd name="connsiteX9" fmla="*/ 341826 w 411003"/>
                <a:gd name="connsiteY9" fmla="*/ 445875 h 492347"/>
                <a:gd name="connsiteX10" fmla="*/ 375926 w 411003"/>
                <a:gd name="connsiteY10" fmla="*/ 469116 h 492347"/>
                <a:gd name="connsiteX11" fmla="*/ 410311 w 411003"/>
                <a:gd name="connsiteY11" fmla="*/ 492929 h 492347"/>
                <a:gd name="connsiteX12" fmla="*/ 371068 w 411003"/>
                <a:gd name="connsiteY12" fmla="*/ 478260 h 492347"/>
                <a:gd name="connsiteX13" fmla="*/ 352018 w 411003"/>
                <a:gd name="connsiteY13" fmla="*/ 470450 h 492347"/>
                <a:gd name="connsiteX14" fmla="*/ 332968 w 411003"/>
                <a:gd name="connsiteY14" fmla="*/ 461592 h 492347"/>
                <a:gd name="connsiteX15" fmla="*/ 260102 w 411003"/>
                <a:gd name="connsiteY15" fmla="*/ 419110 h 492347"/>
                <a:gd name="connsiteX16" fmla="*/ 133705 w 411003"/>
                <a:gd name="connsiteY16" fmla="*/ 306239 h 492347"/>
                <a:gd name="connsiteX17" fmla="*/ 43027 w 411003"/>
                <a:gd name="connsiteY17" fmla="*/ 163364 h 492347"/>
                <a:gd name="connsiteX18" fmla="*/ -693 w 411003"/>
                <a:gd name="connsiteY18" fmla="*/ 582 h 49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003" h="492347">
                  <a:moveTo>
                    <a:pt x="-693" y="582"/>
                  </a:moveTo>
                  <a:cubicBezTo>
                    <a:pt x="17605" y="52340"/>
                    <a:pt x="40694" y="102280"/>
                    <a:pt x="68269" y="149743"/>
                  </a:cubicBezTo>
                  <a:cubicBezTo>
                    <a:pt x="81985" y="173175"/>
                    <a:pt x="96367" y="196130"/>
                    <a:pt x="111988" y="218228"/>
                  </a:cubicBezTo>
                  <a:cubicBezTo>
                    <a:pt x="120085" y="228991"/>
                    <a:pt x="127800" y="240135"/>
                    <a:pt x="135705" y="250994"/>
                  </a:cubicBezTo>
                  <a:lnTo>
                    <a:pt x="161518" y="282141"/>
                  </a:lnTo>
                  <a:cubicBezTo>
                    <a:pt x="169710" y="292904"/>
                    <a:pt x="179521" y="302238"/>
                    <a:pt x="188569" y="312240"/>
                  </a:cubicBezTo>
                  <a:cubicBezTo>
                    <a:pt x="197618" y="322241"/>
                    <a:pt x="206571" y="332433"/>
                    <a:pt x="216668" y="341386"/>
                  </a:cubicBezTo>
                  <a:lnTo>
                    <a:pt x="245910" y="369485"/>
                  </a:lnTo>
                  <a:cubicBezTo>
                    <a:pt x="256101" y="378438"/>
                    <a:pt x="266769" y="386820"/>
                    <a:pt x="276961" y="395774"/>
                  </a:cubicBezTo>
                  <a:cubicBezTo>
                    <a:pt x="297249" y="414062"/>
                    <a:pt x="320014" y="429016"/>
                    <a:pt x="341826" y="445875"/>
                  </a:cubicBezTo>
                  <a:cubicBezTo>
                    <a:pt x="352399" y="454829"/>
                    <a:pt x="364591" y="461116"/>
                    <a:pt x="375926" y="469116"/>
                  </a:cubicBezTo>
                  <a:cubicBezTo>
                    <a:pt x="387261" y="477117"/>
                    <a:pt x="398881" y="484642"/>
                    <a:pt x="410311" y="492929"/>
                  </a:cubicBezTo>
                  <a:cubicBezTo>
                    <a:pt x="397167" y="488357"/>
                    <a:pt x="384117" y="483404"/>
                    <a:pt x="371068" y="478260"/>
                  </a:cubicBezTo>
                  <a:cubicBezTo>
                    <a:pt x="364496" y="475784"/>
                    <a:pt x="358019" y="473117"/>
                    <a:pt x="352018" y="470450"/>
                  </a:cubicBezTo>
                  <a:cubicBezTo>
                    <a:pt x="345474" y="467945"/>
                    <a:pt x="339102" y="464982"/>
                    <a:pt x="332968" y="461592"/>
                  </a:cubicBezTo>
                  <a:cubicBezTo>
                    <a:pt x="307698" y="449180"/>
                    <a:pt x="283353" y="434979"/>
                    <a:pt x="260102" y="419110"/>
                  </a:cubicBezTo>
                  <a:cubicBezTo>
                    <a:pt x="212896" y="387592"/>
                    <a:pt x="170348" y="349597"/>
                    <a:pt x="133705" y="306239"/>
                  </a:cubicBezTo>
                  <a:cubicBezTo>
                    <a:pt x="96853" y="263157"/>
                    <a:pt x="66316" y="215047"/>
                    <a:pt x="43027" y="163364"/>
                  </a:cubicBezTo>
                  <a:cubicBezTo>
                    <a:pt x="18643" y="112224"/>
                    <a:pt x="3832" y="57055"/>
                    <a:pt x="-693" y="582"/>
                  </a:cubicBezTo>
                  <a:close/>
                </a:path>
              </a:pathLst>
            </a:custGeom>
            <a:solidFill>
              <a:srgbClr val="F3AE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2670BE4-F684-409A-6EA8-A0D0BD711D24}"/>
                </a:ext>
              </a:extLst>
            </p:cNvPr>
            <p:cNvSpPr/>
            <p:nvPr/>
          </p:nvSpPr>
          <p:spPr>
            <a:xfrm rot="16668598">
              <a:off x="1788471" y="-4267096"/>
              <a:ext cx="179641" cy="179641"/>
            </a:xfrm>
            <a:custGeom>
              <a:avLst/>
              <a:gdLst>
                <a:gd name="connsiteX0" fmla="*/ 178949 w 179641"/>
                <a:gd name="connsiteY0" fmla="*/ 90402 h 179641"/>
                <a:gd name="connsiteX1" fmla="*/ 89128 w 179641"/>
                <a:gd name="connsiteY1" fmla="*/ 180223 h 179641"/>
                <a:gd name="connsiteX2" fmla="*/ -693 w 179641"/>
                <a:gd name="connsiteY2" fmla="*/ 90402 h 179641"/>
                <a:gd name="connsiteX3" fmla="*/ 89128 w 179641"/>
                <a:gd name="connsiteY3" fmla="*/ 582 h 179641"/>
                <a:gd name="connsiteX4" fmla="*/ 178949 w 179641"/>
                <a:gd name="connsiteY4" fmla="*/ 90402 h 17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41" h="179641">
                  <a:moveTo>
                    <a:pt x="178949" y="90402"/>
                  </a:moveTo>
                  <a:cubicBezTo>
                    <a:pt x="178949" y="140009"/>
                    <a:pt x="138734" y="180223"/>
                    <a:pt x="89128" y="180223"/>
                  </a:cubicBezTo>
                  <a:cubicBezTo>
                    <a:pt x="39521" y="180223"/>
                    <a:pt x="-693" y="140009"/>
                    <a:pt x="-693" y="90402"/>
                  </a:cubicBezTo>
                  <a:cubicBezTo>
                    <a:pt x="-693" y="40796"/>
                    <a:pt x="39522" y="582"/>
                    <a:pt x="89128" y="582"/>
                  </a:cubicBezTo>
                  <a:cubicBezTo>
                    <a:pt x="138735" y="582"/>
                    <a:pt x="178949" y="40796"/>
                    <a:pt x="178949" y="9040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5C317C3-B32E-6C77-5D69-5D1AA5789062}"/>
                </a:ext>
              </a:extLst>
            </p:cNvPr>
            <p:cNvSpPr/>
            <p:nvPr/>
          </p:nvSpPr>
          <p:spPr>
            <a:xfrm rot="21147001">
              <a:off x="1814972" y="-4241192"/>
              <a:ext cx="127635" cy="127635"/>
            </a:xfrm>
            <a:custGeom>
              <a:avLst/>
              <a:gdLst>
                <a:gd name="connsiteX0" fmla="*/ 126942 w 127635"/>
                <a:gd name="connsiteY0" fmla="*/ 64399 h 127635"/>
                <a:gd name="connsiteX1" fmla="*/ 63124 w 127635"/>
                <a:gd name="connsiteY1" fmla="*/ 128217 h 127635"/>
                <a:gd name="connsiteX2" fmla="*/ -693 w 127635"/>
                <a:gd name="connsiteY2" fmla="*/ 64399 h 127635"/>
                <a:gd name="connsiteX3" fmla="*/ 63124 w 127635"/>
                <a:gd name="connsiteY3" fmla="*/ 581 h 127635"/>
                <a:gd name="connsiteX4" fmla="*/ 126942 w 127635"/>
                <a:gd name="connsiteY4" fmla="*/ 64399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" h="127635">
                  <a:moveTo>
                    <a:pt x="126942" y="64399"/>
                  </a:moveTo>
                  <a:cubicBezTo>
                    <a:pt x="126942" y="99645"/>
                    <a:pt x="98370" y="128217"/>
                    <a:pt x="63124" y="128217"/>
                  </a:cubicBezTo>
                  <a:cubicBezTo>
                    <a:pt x="27879" y="128217"/>
                    <a:pt x="-693" y="99645"/>
                    <a:pt x="-693" y="64399"/>
                  </a:cubicBezTo>
                  <a:cubicBezTo>
                    <a:pt x="-693" y="29154"/>
                    <a:pt x="27879" y="581"/>
                    <a:pt x="63124" y="581"/>
                  </a:cubicBezTo>
                  <a:cubicBezTo>
                    <a:pt x="98370" y="581"/>
                    <a:pt x="126942" y="29154"/>
                    <a:pt x="126942" y="64399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8B7BC31-86D2-CF66-42B2-D2AB631D63FA}"/>
                </a:ext>
              </a:extLst>
            </p:cNvPr>
            <p:cNvSpPr/>
            <p:nvPr/>
          </p:nvSpPr>
          <p:spPr>
            <a:xfrm>
              <a:off x="1870903" y="-4198278"/>
              <a:ext cx="54646" cy="54690"/>
            </a:xfrm>
            <a:custGeom>
              <a:avLst/>
              <a:gdLst>
                <a:gd name="connsiteX0" fmla="*/ 40230 w 54646"/>
                <a:gd name="connsiteY0" fmla="*/ 51688 h 54690"/>
                <a:gd name="connsiteX1" fmla="*/ 50326 w 54646"/>
                <a:gd name="connsiteY1" fmla="*/ 14369 h 54690"/>
                <a:gd name="connsiteX2" fmla="*/ 50326 w 54646"/>
                <a:gd name="connsiteY2" fmla="*/ 14350 h 54690"/>
                <a:gd name="connsiteX3" fmla="*/ 13084 w 54646"/>
                <a:gd name="connsiteY3" fmla="*/ 4158 h 54690"/>
                <a:gd name="connsiteX4" fmla="*/ 2892 w 54646"/>
                <a:gd name="connsiteY4" fmla="*/ 41496 h 54690"/>
                <a:gd name="connsiteX5" fmla="*/ 40230 w 54646"/>
                <a:gd name="connsiteY5" fmla="*/ 51688 h 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46" h="54690">
                  <a:moveTo>
                    <a:pt x="40230" y="51688"/>
                  </a:moveTo>
                  <a:cubicBezTo>
                    <a:pt x="53279" y="44173"/>
                    <a:pt x="57851" y="27466"/>
                    <a:pt x="50326" y="14369"/>
                  </a:cubicBezTo>
                  <a:cubicBezTo>
                    <a:pt x="50326" y="14369"/>
                    <a:pt x="50326" y="14359"/>
                    <a:pt x="50326" y="14350"/>
                  </a:cubicBezTo>
                  <a:cubicBezTo>
                    <a:pt x="42839" y="1272"/>
                    <a:pt x="26181" y="-3290"/>
                    <a:pt x="13084" y="4158"/>
                  </a:cubicBezTo>
                  <a:cubicBezTo>
                    <a:pt x="-13" y="11673"/>
                    <a:pt x="-4566" y="28371"/>
                    <a:pt x="2892" y="41496"/>
                  </a:cubicBezTo>
                  <a:cubicBezTo>
                    <a:pt x="10416" y="54593"/>
                    <a:pt x="27104" y="59146"/>
                    <a:pt x="40230" y="516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E9B0273B-BF05-C258-E9AC-D891A0DB4E2E}"/>
                </a:ext>
              </a:extLst>
            </p:cNvPr>
            <p:cNvSpPr/>
            <p:nvPr/>
          </p:nvSpPr>
          <p:spPr>
            <a:xfrm>
              <a:off x="1834968" y="-4200041"/>
              <a:ext cx="16953" cy="17045"/>
            </a:xfrm>
            <a:custGeom>
              <a:avLst/>
              <a:gdLst>
                <a:gd name="connsiteX0" fmla="*/ -606 w 16953"/>
                <a:gd name="connsiteY0" fmla="*/ 10208 h 17045"/>
                <a:gd name="connsiteX1" fmla="*/ 8680 w 16953"/>
                <a:gd name="connsiteY1" fmla="*/ 17571 h 17045"/>
                <a:gd name="connsiteX2" fmla="*/ 8919 w 16953"/>
                <a:gd name="connsiteY2" fmla="*/ 17542 h 17045"/>
                <a:gd name="connsiteX3" fmla="*/ 16205 w 16953"/>
                <a:gd name="connsiteY3" fmla="*/ 8360 h 17045"/>
                <a:gd name="connsiteX4" fmla="*/ 16158 w 16953"/>
                <a:gd name="connsiteY4" fmla="*/ 8017 h 17045"/>
                <a:gd name="connsiteX5" fmla="*/ 7061 w 16953"/>
                <a:gd name="connsiteY5" fmla="*/ 626 h 17045"/>
                <a:gd name="connsiteX6" fmla="*/ 6633 w 16953"/>
                <a:gd name="connsiteY6" fmla="*/ 683 h 17045"/>
                <a:gd name="connsiteX7" fmla="*/ -626 w 16953"/>
                <a:gd name="connsiteY7" fmla="*/ 10056 h 17045"/>
                <a:gd name="connsiteX8" fmla="*/ -606 w 16953"/>
                <a:gd name="connsiteY8" fmla="*/ 10208 h 17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53" h="17045">
                  <a:moveTo>
                    <a:pt x="-606" y="10208"/>
                  </a:moveTo>
                  <a:cubicBezTo>
                    <a:pt x="-73" y="14808"/>
                    <a:pt x="4080" y="18104"/>
                    <a:pt x="8680" y="17571"/>
                  </a:cubicBezTo>
                  <a:cubicBezTo>
                    <a:pt x="8756" y="17561"/>
                    <a:pt x="8842" y="17552"/>
                    <a:pt x="8919" y="17542"/>
                  </a:cubicBezTo>
                  <a:cubicBezTo>
                    <a:pt x="13462" y="17018"/>
                    <a:pt x="16729" y="12913"/>
                    <a:pt x="16205" y="8360"/>
                  </a:cubicBezTo>
                  <a:cubicBezTo>
                    <a:pt x="16195" y="8246"/>
                    <a:pt x="16177" y="8132"/>
                    <a:pt x="16158" y="8017"/>
                  </a:cubicBezTo>
                  <a:cubicBezTo>
                    <a:pt x="15691" y="3464"/>
                    <a:pt x="11614" y="159"/>
                    <a:pt x="7061" y="626"/>
                  </a:cubicBezTo>
                  <a:cubicBezTo>
                    <a:pt x="6918" y="645"/>
                    <a:pt x="6776" y="664"/>
                    <a:pt x="6633" y="683"/>
                  </a:cubicBezTo>
                  <a:cubicBezTo>
                    <a:pt x="2042" y="1264"/>
                    <a:pt x="-1206" y="5465"/>
                    <a:pt x="-626" y="10056"/>
                  </a:cubicBezTo>
                  <a:cubicBezTo>
                    <a:pt x="-626" y="10103"/>
                    <a:pt x="-616" y="10160"/>
                    <a:pt x="-606" y="102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D313F56-26A8-1FF1-6802-A0DFB957EEDC}"/>
                </a:ext>
              </a:extLst>
            </p:cNvPr>
            <p:cNvSpPr/>
            <p:nvPr/>
          </p:nvSpPr>
          <p:spPr>
            <a:xfrm>
              <a:off x="1333920" y="-4455401"/>
              <a:ext cx="712880" cy="347643"/>
            </a:xfrm>
            <a:custGeom>
              <a:avLst/>
              <a:gdLst>
                <a:gd name="connsiteX0" fmla="*/ 12952 w 712880"/>
                <a:gd name="connsiteY0" fmla="*/ 285665 h 347643"/>
                <a:gd name="connsiteX1" fmla="*/ 54672 w 712880"/>
                <a:gd name="connsiteY1" fmla="*/ 167936 h 347643"/>
                <a:gd name="connsiteX2" fmla="*/ 164114 w 712880"/>
                <a:gd name="connsiteY2" fmla="*/ 38492 h 347643"/>
                <a:gd name="connsiteX3" fmla="*/ 374521 w 712880"/>
                <a:gd name="connsiteY3" fmla="*/ 4773 h 347643"/>
                <a:gd name="connsiteX4" fmla="*/ 711420 w 712880"/>
                <a:gd name="connsiteY4" fmla="*/ 183272 h 347643"/>
                <a:gd name="connsiteX5" fmla="*/ 441862 w 712880"/>
                <a:gd name="connsiteY5" fmla="*/ 89736 h 347643"/>
                <a:gd name="connsiteX6" fmla="*/ 171067 w 712880"/>
                <a:gd name="connsiteY6" fmla="*/ 151935 h 347643"/>
                <a:gd name="connsiteX7" fmla="*/ 69054 w 712880"/>
                <a:gd name="connsiteY7" fmla="*/ 300239 h 347643"/>
                <a:gd name="connsiteX8" fmla="*/ 40479 w 712880"/>
                <a:gd name="connsiteY8" fmla="*/ 342625 h 347643"/>
                <a:gd name="connsiteX9" fmla="*/ 1427 w 712880"/>
                <a:gd name="connsiteY9" fmla="*/ 340244 h 347643"/>
                <a:gd name="connsiteX10" fmla="*/ 10952 w 712880"/>
                <a:gd name="connsiteY10" fmla="*/ 291095 h 347643"/>
                <a:gd name="connsiteX11" fmla="*/ 12952 w 712880"/>
                <a:gd name="connsiteY11" fmla="*/ 285665 h 347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2880" h="347643">
                  <a:moveTo>
                    <a:pt x="12952" y="285665"/>
                  </a:moveTo>
                  <a:cubicBezTo>
                    <a:pt x="23305" y="245251"/>
                    <a:pt x="37269" y="205855"/>
                    <a:pt x="54672" y="167936"/>
                  </a:cubicBezTo>
                  <a:cubicBezTo>
                    <a:pt x="79341" y="116216"/>
                    <a:pt x="115250" y="68305"/>
                    <a:pt x="164114" y="38492"/>
                  </a:cubicBezTo>
                  <a:cubicBezTo>
                    <a:pt x="225931" y="392"/>
                    <a:pt x="302702" y="-4847"/>
                    <a:pt x="374521" y="4773"/>
                  </a:cubicBezTo>
                  <a:cubicBezTo>
                    <a:pt x="503109" y="22204"/>
                    <a:pt x="726946" y="148220"/>
                    <a:pt x="711420" y="183272"/>
                  </a:cubicBezTo>
                  <a:cubicBezTo>
                    <a:pt x="695895" y="218324"/>
                    <a:pt x="536256" y="103738"/>
                    <a:pt x="441862" y="89736"/>
                  </a:cubicBezTo>
                  <a:cubicBezTo>
                    <a:pt x="347470" y="75735"/>
                    <a:pt x="244505" y="90975"/>
                    <a:pt x="171067" y="151935"/>
                  </a:cubicBezTo>
                  <a:cubicBezTo>
                    <a:pt x="124490" y="190606"/>
                    <a:pt x="93152" y="244613"/>
                    <a:pt x="69054" y="300239"/>
                  </a:cubicBezTo>
                  <a:cubicBezTo>
                    <a:pt x="62196" y="316050"/>
                    <a:pt x="55148" y="333005"/>
                    <a:pt x="40479" y="342625"/>
                  </a:cubicBezTo>
                  <a:cubicBezTo>
                    <a:pt x="30954" y="348816"/>
                    <a:pt x="8761" y="352150"/>
                    <a:pt x="1427" y="340244"/>
                  </a:cubicBezTo>
                  <a:cubicBezTo>
                    <a:pt x="-5907" y="328337"/>
                    <a:pt x="7903" y="302811"/>
                    <a:pt x="10952" y="291095"/>
                  </a:cubicBezTo>
                  <a:cubicBezTo>
                    <a:pt x="11999" y="289285"/>
                    <a:pt x="12476" y="287475"/>
                    <a:pt x="12952" y="285665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C8DE7B5-736F-EDB3-C771-94109A0A2123}"/>
                </a:ext>
              </a:extLst>
            </p:cNvPr>
            <p:cNvSpPr/>
            <p:nvPr/>
          </p:nvSpPr>
          <p:spPr>
            <a:xfrm>
              <a:off x="1323285" y="-4253747"/>
              <a:ext cx="435313" cy="1309641"/>
            </a:xfrm>
            <a:custGeom>
              <a:avLst/>
              <a:gdLst>
                <a:gd name="connsiteX0" fmla="*/ 339627 w 435313"/>
                <a:gd name="connsiteY0" fmla="*/ 3144 h 1309641"/>
                <a:gd name="connsiteX1" fmla="*/ 308099 w 435313"/>
                <a:gd name="connsiteY1" fmla="*/ 13621 h 1309641"/>
                <a:gd name="connsiteX2" fmla="*/ 136649 w 435313"/>
                <a:gd name="connsiteY2" fmla="*/ 321946 h 1309641"/>
                <a:gd name="connsiteX3" fmla="*/ 135887 w 435313"/>
                <a:gd name="connsiteY3" fmla="*/ 692849 h 1309641"/>
                <a:gd name="connsiteX4" fmla="*/ 87024 w 435313"/>
                <a:gd name="connsiteY4" fmla="*/ 864299 h 1309641"/>
                <a:gd name="connsiteX5" fmla="*/ 3871 w 435313"/>
                <a:gd name="connsiteY5" fmla="*/ 1034320 h 1309641"/>
                <a:gd name="connsiteX6" fmla="*/ 127696 w 435313"/>
                <a:gd name="connsiteY6" fmla="*/ 1282923 h 1309641"/>
                <a:gd name="connsiteX7" fmla="*/ 230756 w 435313"/>
                <a:gd name="connsiteY7" fmla="*/ 1301401 h 1309641"/>
                <a:gd name="connsiteX8" fmla="*/ 264570 w 435313"/>
                <a:gd name="connsiteY8" fmla="*/ 1200722 h 1309641"/>
                <a:gd name="connsiteX9" fmla="*/ 255712 w 435313"/>
                <a:gd name="connsiteY9" fmla="*/ 486347 h 1309641"/>
                <a:gd name="connsiteX10" fmla="*/ 345533 w 435313"/>
                <a:gd name="connsiteY10" fmla="*/ 168117 h 1309641"/>
                <a:gd name="connsiteX11" fmla="*/ 407160 w 435313"/>
                <a:gd name="connsiteY11" fmla="*/ 118968 h 1309641"/>
                <a:gd name="connsiteX12" fmla="*/ 433067 w 435313"/>
                <a:gd name="connsiteY12" fmla="*/ 48102 h 1309641"/>
                <a:gd name="connsiteX13" fmla="*/ 379918 w 435313"/>
                <a:gd name="connsiteY13" fmla="*/ 2096 h 1309641"/>
                <a:gd name="connsiteX14" fmla="*/ 339627 w 435313"/>
                <a:gd name="connsiteY14" fmla="*/ 3144 h 130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5313" h="1309641">
                  <a:moveTo>
                    <a:pt x="339627" y="3144"/>
                  </a:moveTo>
                  <a:cubicBezTo>
                    <a:pt x="328797" y="5573"/>
                    <a:pt x="318234" y="9078"/>
                    <a:pt x="308099" y="13621"/>
                  </a:cubicBezTo>
                  <a:cubicBezTo>
                    <a:pt x="194847" y="63628"/>
                    <a:pt x="144174" y="198406"/>
                    <a:pt x="136649" y="321946"/>
                  </a:cubicBezTo>
                  <a:cubicBezTo>
                    <a:pt x="129125" y="445485"/>
                    <a:pt x="153318" y="570358"/>
                    <a:pt x="135887" y="692849"/>
                  </a:cubicBezTo>
                  <a:cubicBezTo>
                    <a:pt x="126762" y="751799"/>
                    <a:pt x="110351" y="809397"/>
                    <a:pt x="87024" y="864299"/>
                  </a:cubicBezTo>
                  <a:cubicBezTo>
                    <a:pt x="64069" y="920401"/>
                    <a:pt x="20349" y="976885"/>
                    <a:pt x="3871" y="1034320"/>
                  </a:cubicBezTo>
                  <a:cubicBezTo>
                    <a:pt x="-20894" y="1121760"/>
                    <a:pt x="60069" y="1233488"/>
                    <a:pt x="127696" y="1282923"/>
                  </a:cubicBezTo>
                  <a:cubicBezTo>
                    <a:pt x="157700" y="1304830"/>
                    <a:pt x="199324" y="1321023"/>
                    <a:pt x="230756" y="1301401"/>
                  </a:cubicBezTo>
                  <a:cubicBezTo>
                    <a:pt x="262189" y="1281780"/>
                    <a:pt x="265046" y="1237774"/>
                    <a:pt x="264570" y="1200722"/>
                  </a:cubicBezTo>
                  <a:lnTo>
                    <a:pt x="255712" y="486347"/>
                  </a:lnTo>
                  <a:cubicBezTo>
                    <a:pt x="254283" y="372047"/>
                    <a:pt x="259427" y="242793"/>
                    <a:pt x="345533" y="168117"/>
                  </a:cubicBezTo>
                  <a:cubicBezTo>
                    <a:pt x="365345" y="150877"/>
                    <a:pt x="388586" y="137637"/>
                    <a:pt x="407160" y="118968"/>
                  </a:cubicBezTo>
                  <a:cubicBezTo>
                    <a:pt x="425733" y="100299"/>
                    <a:pt x="439354" y="73629"/>
                    <a:pt x="433067" y="48102"/>
                  </a:cubicBezTo>
                  <a:cubicBezTo>
                    <a:pt x="425533" y="23918"/>
                    <a:pt x="404940" y="6087"/>
                    <a:pt x="379918" y="2096"/>
                  </a:cubicBezTo>
                  <a:cubicBezTo>
                    <a:pt x="366555" y="-228"/>
                    <a:pt x="352857" y="124"/>
                    <a:pt x="339627" y="3144"/>
                  </a:cubicBezTo>
                  <a:close/>
                </a:path>
              </a:pathLst>
            </a:custGeom>
            <a:solidFill>
              <a:srgbClr val="FFDF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480DEADD-2C9F-C42B-A072-A5C38AB8D5C4}"/>
                </a:ext>
              </a:extLst>
            </p:cNvPr>
            <p:cNvSpPr/>
            <p:nvPr/>
          </p:nvSpPr>
          <p:spPr>
            <a:xfrm>
              <a:off x="1478282" y="-4441552"/>
              <a:ext cx="494056" cy="120691"/>
            </a:xfrm>
            <a:custGeom>
              <a:avLst/>
              <a:gdLst>
                <a:gd name="connsiteX0" fmla="*/ 479905 w 494056"/>
                <a:gd name="connsiteY0" fmla="*/ 121226 h 120691"/>
                <a:gd name="connsiteX1" fmla="*/ 473714 w 494056"/>
                <a:gd name="connsiteY1" fmla="*/ 118940 h 120691"/>
                <a:gd name="connsiteX2" fmla="*/ 19181 w 494056"/>
                <a:gd name="connsiteY2" fmla="*/ 79316 h 120691"/>
                <a:gd name="connsiteX3" fmla="*/ 1750 w 494056"/>
                <a:gd name="connsiteY3" fmla="*/ 76745 h 120691"/>
                <a:gd name="connsiteX4" fmla="*/ 4303 w 494056"/>
                <a:gd name="connsiteY4" fmla="*/ 59419 h 120691"/>
                <a:gd name="connsiteX5" fmla="*/ 4322 w 494056"/>
                <a:gd name="connsiteY5" fmla="*/ 59409 h 120691"/>
                <a:gd name="connsiteX6" fmla="*/ 488192 w 494056"/>
                <a:gd name="connsiteY6" fmla="*/ 98747 h 120691"/>
                <a:gd name="connsiteX7" fmla="*/ 491049 w 494056"/>
                <a:gd name="connsiteY7" fmla="*/ 116016 h 120691"/>
                <a:gd name="connsiteX8" fmla="*/ 491049 w 494056"/>
                <a:gd name="connsiteY8" fmla="*/ 116083 h 120691"/>
                <a:gd name="connsiteX9" fmla="*/ 479905 w 494056"/>
                <a:gd name="connsiteY9" fmla="*/ 121226 h 12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056" h="120691">
                  <a:moveTo>
                    <a:pt x="479905" y="121226"/>
                  </a:moveTo>
                  <a:cubicBezTo>
                    <a:pt x="477715" y="121026"/>
                    <a:pt x="475523" y="120236"/>
                    <a:pt x="473714" y="118940"/>
                  </a:cubicBezTo>
                  <a:cubicBezTo>
                    <a:pt x="218348" y="-64035"/>
                    <a:pt x="27182" y="73411"/>
                    <a:pt x="19181" y="79316"/>
                  </a:cubicBezTo>
                  <a:cubicBezTo>
                    <a:pt x="13656" y="83412"/>
                    <a:pt x="5856" y="82260"/>
                    <a:pt x="1750" y="76745"/>
                  </a:cubicBezTo>
                  <a:cubicBezTo>
                    <a:pt x="-2327" y="71258"/>
                    <a:pt x="-1184" y="63495"/>
                    <a:pt x="4303" y="59419"/>
                  </a:cubicBezTo>
                  <a:cubicBezTo>
                    <a:pt x="4312" y="59419"/>
                    <a:pt x="4312" y="59409"/>
                    <a:pt x="4322" y="59409"/>
                  </a:cubicBezTo>
                  <a:cubicBezTo>
                    <a:pt x="6417" y="57790"/>
                    <a:pt x="217491" y="-95181"/>
                    <a:pt x="488192" y="98747"/>
                  </a:cubicBezTo>
                  <a:cubicBezTo>
                    <a:pt x="493716" y="102710"/>
                    <a:pt x="495050" y="110444"/>
                    <a:pt x="491049" y="116016"/>
                  </a:cubicBezTo>
                  <a:cubicBezTo>
                    <a:pt x="491049" y="116035"/>
                    <a:pt x="491049" y="116064"/>
                    <a:pt x="491049" y="116083"/>
                  </a:cubicBezTo>
                  <a:cubicBezTo>
                    <a:pt x="488478" y="119645"/>
                    <a:pt x="484287" y="121607"/>
                    <a:pt x="479905" y="1212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594D4776-E902-D2B9-28E1-9AD2350B7512}"/>
                </a:ext>
              </a:extLst>
            </p:cNvPr>
            <p:cNvSpPr/>
            <p:nvPr/>
          </p:nvSpPr>
          <p:spPr>
            <a:xfrm>
              <a:off x="275526" y="-3394687"/>
              <a:ext cx="583623" cy="118747"/>
            </a:xfrm>
            <a:custGeom>
              <a:avLst/>
              <a:gdLst>
                <a:gd name="connsiteX0" fmla="*/ 562901 w 583623"/>
                <a:gd name="connsiteY0" fmla="*/ 119254 h 118747"/>
                <a:gd name="connsiteX1" fmla="*/ 554234 w 583623"/>
                <a:gd name="connsiteY1" fmla="*/ 116301 h 118747"/>
                <a:gd name="connsiteX2" fmla="*/ 18357 w 583623"/>
                <a:gd name="connsiteY2" fmla="*/ 38006 h 118747"/>
                <a:gd name="connsiteX3" fmla="*/ -693 w 583623"/>
                <a:gd name="connsiteY3" fmla="*/ 19718 h 118747"/>
                <a:gd name="connsiteX4" fmla="*/ 17690 w 583623"/>
                <a:gd name="connsiteY4" fmla="*/ 668 h 118747"/>
                <a:gd name="connsiteX5" fmla="*/ 574617 w 583623"/>
                <a:gd name="connsiteY5" fmla="*/ 85059 h 118747"/>
                <a:gd name="connsiteX6" fmla="*/ 580046 w 583623"/>
                <a:gd name="connsiteY6" fmla="*/ 110872 h 118747"/>
                <a:gd name="connsiteX7" fmla="*/ 562901 w 583623"/>
                <a:gd name="connsiteY7" fmla="*/ 119254 h 11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3623" h="118747">
                  <a:moveTo>
                    <a:pt x="562901" y="119254"/>
                  </a:moveTo>
                  <a:cubicBezTo>
                    <a:pt x="559796" y="119073"/>
                    <a:pt x="556805" y="118054"/>
                    <a:pt x="554234" y="116301"/>
                  </a:cubicBezTo>
                  <a:cubicBezTo>
                    <a:pt x="424503" y="32005"/>
                    <a:pt x="22358" y="37910"/>
                    <a:pt x="18357" y="38006"/>
                  </a:cubicBezTo>
                  <a:cubicBezTo>
                    <a:pt x="8127" y="38015"/>
                    <a:pt x="-284" y="29938"/>
                    <a:pt x="-693" y="19718"/>
                  </a:cubicBezTo>
                  <a:cubicBezTo>
                    <a:pt x="-703" y="9450"/>
                    <a:pt x="7432" y="1030"/>
                    <a:pt x="17690" y="668"/>
                  </a:cubicBezTo>
                  <a:cubicBezTo>
                    <a:pt x="34740" y="668"/>
                    <a:pt x="435361" y="-5428"/>
                    <a:pt x="574617" y="85059"/>
                  </a:cubicBezTo>
                  <a:cubicBezTo>
                    <a:pt x="583056" y="90812"/>
                    <a:pt x="585447" y="102204"/>
                    <a:pt x="580046" y="110872"/>
                  </a:cubicBezTo>
                  <a:cubicBezTo>
                    <a:pt x="576341" y="116644"/>
                    <a:pt x="569731" y="119873"/>
                    <a:pt x="562901" y="11925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9557604-09AF-FF43-2550-0EBBAF2D676A}"/>
                </a:ext>
              </a:extLst>
            </p:cNvPr>
            <p:cNvSpPr/>
            <p:nvPr/>
          </p:nvSpPr>
          <p:spPr>
            <a:xfrm>
              <a:off x="-974992" y="-3685248"/>
              <a:ext cx="350006" cy="249962"/>
            </a:xfrm>
            <a:custGeom>
              <a:avLst/>
              <a:gdLst>
                <a:gd name="connsiteX0" fmla="*/ 3290 w 350006"/>
                <a:gd name="connsiteY0" fmla="*/ 45007 h 249962"/>
                <a:gd name="connsiteX1" fmla="*/ 85871 w 350006"/>
                <a:gd name="connsiteY1" fmla="*/ 27005 h 249962"/>
                <a:gd name="connsiteX2" fmla="*/ 332950 w 350006"/>
                <a:gd name="connsiteY2" fmla="*/ 230840 h 249962"/>
                <a:gd name="connsiteX3" fmla="*/ 255512 w 350006"/>
                <a:gd name="connsiteY3" fmla="*/ 211790 h 249962"/>
                <a:gd name="connsiteX4" fmla="*/ 51962 w 350006"/>
                <a:gd name="connsiteY4" fmla="*/ 59390 h 249962"/>
                <a:gd name="connsiteX5" fmla="*/ 3290 w 350006"/>
                <a:gd name="connsiteY5" fmla="*/ 45007 h 24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006" h="249962">
                  <a:moveTo>
                    <a:pt x="3290" y="45007"/>
                  </a:moveTo>
                  <a:cubicBezTo>
                    <a:pt x="3290" y="45007"/>
                    <a:pt x="12815" y="-41575"/>
                    <a:pt x="85871" y="27005"/>
                  </a:cubicBezTo>
                  <a:cubicBezTo>
                    <a:pt x="158928" y="95585"/>
                    <a:pt x="282372" y="188930"/>
                    <a:pt x="332950" y="230840"/>
                  </a:cubicBezTo>
                  <a:cubicBezTo>
                    <a:pt x="383528" y="272750"/>
                    <a:pt x="305232" y="238841"/>
                    <a:pt x="255512" y="211790"/>
                  </a:cubicBezTo>
                  <a:cubicBezTo>
                    <a:pt x="205791" y="184739"/>
                    <a:pt x="60916" y="26910"/>
                    <a:pt x="51962" y="59390"/>
                  </a:cubicBezTo>
                  <a:cubicBezTo>
                    <a:pt x="43009" y="91870"/>
                    <a:pt x="-16427" y="105682"/>
                    <a:pt x="3290" y="45007"/>
                  </a:cubicBezTo>
                  <a:close/>
                </a:path>
              </a:pathLst>
            </a:custGeom>
            <a:solidFill>
              <a:srgbClr val="F4BF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D0D26686-F2BC-FE78-8798-748D5C3A7CDF}"/>
                </a:ext>
              </a:extLst>
            </p:cNvPr>
            <p:cNvSpPr/>
            <p:nvPr/>
          </p:nvSpPr>
          <p:spPr>
            <a:xfrm>
              <a:off x="-450849" y="-2338755"/>
              <a:ext cx="2021205" cy="290607"/>
            </a:xfrm>
            <a:custGeom>
              <a:avLst/>
              <a:gdLst>
                <a:gd name="connsiteX0" fmla="*/ 2020131 w 2021205"/>
                <a:gd name="connsiteY0" fmla="*/ 27442 h 290607"/>
                <a:gd name="connsiteX1" fmla="*/ 2014130 w 2021205"/>
                <a:gd name="connsiteY1" fmla="*/ 33062 h 290607"/>
                <a:gd name="connsiteX2" fmla="*/ 2010701 w 2021205"/>
                <a:gd name="connsiteY2" fmla="*/ 36205 h 290607"/>
                <a:gd name="connsiteX3" fmla="*/ 2009368 w 2021205"/>
                <a:gd name="connsiteY3" fmla="*/ 37253 h 290607"/>
                <a:gd name="connsiteX4" fmla="*/ 2002510 w 2021205"/>
                <a:gd name="connsiteY4" fmla="*/ 43730 h 290607"/>
                <a:gd name="connsiteX5" fmla="*/ 2000605 w 2021205"/>
                <a:gd name="connsiteY5" fmla="*/ 45254 h 290607"/>
                <a:gd name="connsiteX6" fmla="*/ 1998700 w 2021205"/>
                <a:gd name="connsiteY6" fmla="*/ 46873 h 290607"/>
                <a:gd name="connsiteX7" fmla="*/ 1981174 w 2021205"/>
                <a:gd name="connsiteY7" fmla="*/ 61447 h 290607"/>
                <a:gd name="connsiteX8" fmla="*/ 1971649 w 2021205"/>
                <a:gd name="connsiteY8" fmla="*/ 68781 h 290607"/>
                <a:gd name="connsiteX9" fmla="*/ 1966982 w 2021205"/>
                <a:gd name="connsiteY9" fmla="*/ 71924 h 290607"/>
                <a:gd name="connsiteX10" fmla="*/ 1961457 w 2021205"/>
                <a:gd name="connsiteY10" fmla="*/ 76115 h 290607"/>
                <a:gd name="connsiteX11" fmla="*/ 1947741 w 2021205"/>
                <a:gd name="connsiteY11" fmla="*/ 85640 h 290607"/>
                <a:gd name="connsiteX12" fmla="*/ 1934501 w 2021205"/>
                <a:gd name="connsiteY12" fmla="*/ 94403 h 290607"/>
                <a:gd name="connsiteX13" fmla="*/ 1928691 w 2021205"/>
                <a:gd name="connsiteY13" fmla="*/ 98213 h 290607"/>
                <a:gd name="connsiteX14" fmla="*/ 1927453 w 2021205"/>
                <a:gd name="connsiteY14" fmla="*/ 99070 h 290607"/>
                <a:gd name="connsiteX15" fmla="*/ 1918785 w 2021205"/>
                <a:gd name="connsiteY15" fmla="*/ 104404 h 290607"/>
                <a:gd name="connsiteX16" fmla="*/ 1907736 w 2021205"/>
                <a:gd name="connsiteY16" fmla="*/ 111072 h 290607"/>
                <a:gd name="connsiteX17" fmla="*/ 1894020 w 2021205"/>
                <a:gd name="connsiteY17" fmla="*/ 118597 h 290607"/>
                <a:gd name="connsiteX18" fmla="*/ 1887352 w 2021205"/>
                <a:gd name="connsiteY18" fmla="*/ 122407 h 290607"/>
                <a:gd name="connsiteX19" fmla="*/ 1883638 w 2021205"/>
                <a:gd name="connsiteY19" fmla="*/ 124216 h 290607"/>
                <a:gd name="connsiteX20" fmla="*/ 1880304 w 2021205"/>
                <a:gd name="connsiteY20" fmla="*/ 126216 h 290607"/>
                <a:gd name="connsiteX21" fmla="*/ 1875161 w 2021205"/>
                <a:gd name="connsiteY21" fmla="*/ 128693 h 290607"/>
                <a:gd name="connsiteX22" fmla="*/ 1866303 w 2021205"/>
                <a:gd name="connsiteY22" fmla="*/ 133170 h 290607"/>
                <a:gd name="connsiteX23" fmla="*/ 1862683 w 2021205"/>
                <a:gd name="connsiteY23" fmla="*/ 134884 h 290607"/>
                <a:gd name="connsiteX24" fmla="*/ 1852396 w 2021205"/>
                <a:gd name="connsiteY24" fmla="*/ 139837 h 290607"/>
                <a:gd name="connsiteX25" fmla="*/ 1823821 w 2021205"/>
                <a:gd name="connsiteY25" fmla="*/ 152601 h 290607"/>
                <a:gd name="connsiteX26" fmla="*/ 1823821 w 2021205"/>
                <a:gd name="connsiteY26" fmla="*/ 152601 h 290607"/>
                <a:gd name="connsiteX27" fmla="*/ 1809629 w 2021205"/>
                <a:gd name="connsiteY27" fmla="*/ 158697 h 290607"/>
                <a:gd name="connsiteX28" fmla="*/ 1802390 w 2021205"/>
                <a:gd name="connsiteY28" fmla="*/ 161554 h 290607"/>
                <a:gd name="connsiteX29" fmla="*/ 1795151 w 2021205"/>
                <a:gd name="connsiteY29" fmla="*/ 164126 h 290607"/>
                <a:gd name="connsiteX30" fmla="*/ 1780482 w 2021205"/>
                <a:gd name="connsiteY30" fmla="*/ 169650 h 290607"/>
                <a:gd name="connsiteX31" fmla="*/ 1758860 w 2021205"/>
                <a:gd name="connsiteY31" fmla="*/ 177080 h 290607"/>
                <a:gd name="connsiteX32" fmla="*/ 1757622 w 2021205"/>
                <a:gd name="connsiteY32" fmla="*/ 177080 h 290607"/>
                <a:gd name="connsiteX33" fmla="*/ 1713712 w 2021205"/>
                <a:gd name="connsiteY33" fmla="*/ 190606 h 290607"/>
                <a:gd name="connsiteX34" fmla="*/ 1691614 w 2021205"/>
                <a:gd name="connsiteY34" fmla="*/ 196892 h 290607"/>
                <a:gd name="connsiteX35" fmla="*/ 1676755 w 2021205"/>
                <a:gd name="connsiteY35" fmla="*/ 200892 h 290607"/>
                <a:gd name="connsiteX36" fmla="*/ 1661610 w 2021205"/>
                <a:gd name="connsiteY36" fmla="*/ 204893 h 290607"/>
                <a:gd name="connsiteX37" fmla="*/ 1631606 w 2021205"/>
                <a:gd name="connsiteY37" fmla="*/ 211941 h 290607"/>
                <a:gd name="connsiteX38" fmla="*/ 1618462 w 2021205"/>
                <a:gd name="connsiteY38" fmla="*/ 215847 h 290607"/>
                <a:gd name="connsiteX39" fmla="*/ 1616461 w 2021205"/>
                <a:gd name="connsiteY39" fmla="*/ 216323 h 290607"/>
                <a:gd name="connsiteX40" fmla="*/ 1601317 w 2021205"/>
                <a:gd name="connsiteY40" fmla="*/ 219371 h 290607"/>
                <a:gd name="connsiteX41" fmla="*/ 1591221 w 2021205"/>
                <a:gd name="connsiteY41" fmla="*/ 221466 h 290607"/>
                <a:gd name="connsiteX42" fmla="*/ 1578743 w 2021205"/>
                <a:gd name="connsiteY42" fmla="*/ 224229 h 290607"/>
                <a:gd name="connsiteX43" fmla="*/ 1571408 w 2021205"/>
                <a:gd name="connsiteY43" fmla="*/ 225943 h 290607"/>
                <a:gd name="connsiteX44" fmla="*/ 1521402 w 2021205"/>
                <a:gd name="connsiteY44" fmla="*/ 235468 h 290607"/>
                <a:gd name="connsiteX45" fmla="*/ 1509210 w 2021205"/>
                <a:gd name="connsiteY45" fmla="*/ 237945 h 290607"/>
                <a:gd name="connsiteX46" fmla="*/ 1477873 w 2021205"/>
                <a:gd name="connsiteY46" fmla="*/ 243755 h 290607"/>
                <a:gd name="connsiteX47" fmla="*/ 1446536 w 2021205"/>
                <a:gd name="connsiteY47" fmla="*/ 249280 h 290607"/>
                <a:gd name="connsiteX48" fmla="*/ 1426724 w 2021205"/>
                <a:gd name="connsiteY48" fmla="*/ 252804 h 290607"/>
                <a:gd name="connsiteX49" fmla="*/ 1402816 w 2021205"/>
                <a:gd name="connsiteY49" fmla="*/ 256614 h 290607"/>
                <a:gd name="connsiteX50" fmla="*/ 1377765 w 2021205"/>
                <a:gd name="connsiteY50" fmla="*/ 260329 h 290607"/>
                <a:gd name="connsiteX51" fmla="*/ 1374527 w 2021205"/>
                <a:gd name="connsiteY51" fmla="*/ 260995 h 290607"/>
                <a:gd name="connsiteX52" fmla="*/ 1328521 w 2021205"/>
                <a:gd name="connsiteY52" fmla="*/ 267282 h 290607"/>
                <a:gd name="connsiteX53" fmla="*/ 1284706 w 2021205"/>
                <a:gd name="connsiteY53" fmla="*/ 272901 h 290607"/>
                <a:gd name="connsiteX54" fmla="*/ 1268799 w 2021205"/>
                <a:gd name="connsiteY54" fmla="*/ 274807 h 290607"/>
                <a:gd name="connsiteX55" fmla="*/ 1225365 w 2021205"/>
                <a:gd name="connsiteY55" fmla="*/ 279283 h 290607"/>
                <a:gd name="connsiteX56" fmla="*/ 1189551 w 2021205"/>
                <a:gd name="connsiteY56" fmla="*/ 282617 h 290607"/>
                <a:gd name="connsiteX57" fmla="*/ 1175740 w 2021205"/>
                <a:gd name="connsiteY57" fmla="*/ 283855 h 290607"/>
                <a:gd name="connsiteX58" fmla="*/ 1146498 w 2021205"/>
                <a:gd name="connsiteY58" fmla="*/ 286046 h 290607"/>
                <a:gd name="connsiteX59" fmla="*/ 1117447 w 2021205"/>
                <a:gd name="connsiteY59" fmla="*/ 287951 h 290607"/>
                <a:gd name="connsiteX60" fmla="*/ 1110208 w 2021205"/>
                <a:gd name="connsiteY60" fmla="*/ 287951 h 290607"/>
                <a:gd name="connsiteX61" fmla="*/ 1070679 w 2021205"/>
                <a:gd name="connsiteY61" fmla="*/ 289856 h 290607"/>
                <a:gd name="connsiteX62" fmla="*/ 1055249 w 2021205"/>
                <a:gd name="connsiteY62" fmla="*/ 290618 h 290607"/>
                <a:gd name="connsiteX63" fmla="*/ 1031055 w 2021205"/>
                <a:gd name="connsiteY63" fmla="*/ 291190 h 290607"/>
                <a:gd name="connsiteX64" fmla="*/ 1020482 w 2021205"/>
                <a:gd name="connsiteY64" fmla="*/ 291190 h 290607"/>
                <a:gd name="connsiteX65" fmla="*/ 1006481 w 2021205"/>
                <a:gd name="connsiteY65" fmla="*/ 291190 h 290607"/>
                <a:gd name="connsiteX66" fmla="*/ 991336 w 2021205"/>
                <a:gd name="connsiteY66" fmla="*/ 291190 h 290607"/>
                <a:gd name="connsiteX67" fmla="*/ 968381 w 2021205"/>
                <a:gd name="connsiteY67" fmla="*/ 291190 h 290607"/>
                <a:gd name="connsiteX68" fmla="*/ 966952 w 2021205"/>
                <a:gd name="connsiteY68" fmla="*/ 291190 h 290607"/>
                <a:gd name="connsiteX69" fmla="*/ 960475 w 2021205"/>
                <a:gd name="connsiteY69" fmla="*/ 291190 h 290607"/>
                <a:gd name="connsiteX70" fmla="*/ 953522 w 2021205"/>
                <a:gd name="connsiteY70" fmla="*/ 291190 h 290607"/>
                <a:gd name="connsiteX71" fmla="*/ 947712 w 2021205"/>
                <a:gd name="connsiteY71" fmla="*/ 291190 h 290607"/>
                <a:gd name="connsiteX72" fmla="*/ 945997 w 2021205"/>
                <a:gd name="connsiteY72" fmla="*/ 291190 h 290607"/>
                <a:gd name="connsiteX73" fmla="*/ 926947 w 2021205"/>
                <a:gd name="connsiteY73" fmla="*/ 291190 h 290607"/>
                <a:gd name="connsiteX74" fmla="*/ 920565 w 2021205"/>
                <a:gd name="connsiteY74" fmla="*/ 291190 h 290607"/>
                <a:gd name="connsiteX75" fmla="*/ 912088 w 2021205"/>
                <a:gd name="connsiteY75" fmla="*/ 291190 h 290607"/>
                <a:gd name="connsiteX76" fmla="*/ 898753 w 2021205"/>
                <a:gd name="connsiteY76" fmla="*/ 290618 h 290607"/>
                <a:gd name="connsiteX77" fmla="*/ 880465 w 2021205"/>
                <a:gd name="connsiteY77" fmla="*/ 290046 h 290607"/>
                <a:gd name="connsiteX78" fmla="*/ 873511 w 2021205"/>
                <a:gd name="connsiteY78" fmla="*/ 290046 h 290607"/>
                <a:gd name="connsiteX79" fmla="*/ 863415 w 2021205"/>
                <a:gd name="connsiteY79" fmla="*/ 289570 h 290607"/>
                <a:gd name="connsiteX80" fmla="*/ 846556 w 2021205"/>
                <a:gd name="connsiteY80" fmla="*/ 288713 h 290607"/>
                <a:gd name="connsiteX81" fmla="*/ 834078 w 2021205"/>
                <a:gd name="connsiteY81" fmla="*/ 287951 h 290607"/>
                <a:gd name="connsiteX82" fmla="*/ 820552 w 2021205"/>
                <a:gd name="connsiteY82" fmla="*/ 286808 h 290607"/>
                <a:gd name="connsiteX83" fmla="*/ 815600 w 2021205"/>
                <a:gd name="connsiteY83" fmla="*/ 286808 h 290607"/>
                <a:gd name="connsiteX84" fmla="*/ 796550 w 2021205"/>
                <a:gd name="connsiteY84" fmla="*/ 285189 h 290607"/>
                <a:gd name="connsiteX85" fmla="*/ 769118 w 2021205"/>
                <a:gd name="connsiteY85" fmla="*/ 282617 h 290607"/>
                <a:gd name="connsiteX86" fmla="*/ 747115 w 2021205"/>
                <a:gd name="connsiteY86" fmla="*/ 280521 h 290607"/>
                <a:gd name="connsiteX87" fmla="*/ 728065 w 2021205"/>
                <a:gd name="connsiteY87" fmla="*/ 278236 h 290607"/>
                <a:gd name="connsiteX88" fmla="*/ 719778 w 2021205"/>
                <a:gd name="connsiteY88" fmla="*/ 277283 h 290607"/>
                <a:gd name="connsiteX89" fmla="*/ 717969 w 2021205"/>
                <a:gd name="connsiteY89" fmla="*/ 277283 h 290607"/>
                <a:gd name="connsiteX90" fmla="*/ 717397 w 2021205"/>
                <a:gd name="connsiteY90" fmla="*/ 277283 h 290607"/>
                <a:gd name="connsiteX91" fmla="*/ 708538 w 2021205"/>
                <a:gd name="connsiteY91" fmla="*/ 275950 h 290607"/>
                <a:gd name="connsiteX92" fmla="*/ 702443 w 2021205"/>
                <a:gd name="connsiteY92" fmla="*/ 275187 h 290607"/>
                <a:gd name="connsiteX93" fmla="*/ 686917 w 2021205"/>
                <a:gd name="connsiteY93" fmla="*/ 272997 h 290607"/>
                <a:gd name="connsiteX94" fmla="*/ 671105 w 2021205"/>
                <a:gd name="connsiteY94" fmla="*/ 270806 h 290607"/>
                <a:gd name="connsiteX95" fmla="*/ 669677 w 2021205"/>
                <a:gd name="connsiteY95" fmla="*/ 270806 h 290607"/>
                <a:gd name="connsiteX96" fmla="*/ 667105 w 2021205"/>
                <a:gd name="connsiteY96" fmla="*/ 270330 h 290607"/>
                <a:gd name="connsiteX97" fmla="*/ 665962 w 2021205"/>
                <a:gd name="connsiteY97" fmla="*/ 270330 h 290607"/>
                <a:gd name="connsiteX98" fmla="*/ 659294 w 2021205"/>
                <a:gd name="connsiteY98" fmla="*/ 269187 h 290607"/>
                <a:gd name="connsiteX99" fmla="*/ 658437 w 2021205"/>
                <a:gd name="connsiteY99" fmla="*/ 269187 h 290607"/>
                <a:gd name="connsiteX100" fmla="*/ 646912 w 2021205"/>
                <a:gd name="connsiteY100" fmla="*/ 267282 h 290607"/>
                <a:gd name="connsiteX101" fmla="*/ 642054 w 2021205"/>
                <a:gd name="connsiteY101" fmla="*/ 266615 h 290607"/>
                <a:gd name="connsiteX102" fmla="*/ 638911 w 2021205"/>
                <a:gd name="connsiteY102" fmla="*/ 265758 h 290607"/>
                <a:gd name="connsiteX103" fmla="*/ 630910 w 2021205"/>
                <a:gd name="connsiteY103" fmla="*/ 264519 h 290607"/>
                <a:gd name="connsiteX104" fmla="*/ 627481 w 2021205"/>
                <a:gd name="connsiteY104" fmla="*/ 263948 h 290607"/>
                <a:gd name="connsiteX105" fmla="*/ 622242 w 2021205"/>
                <a:gd name="connsiteY105" fmla="*/ 263186 h 290607"/>
                <a:gd name="connsiteX106" fmla="*/ 617670 w 2021205"/>
                <a:gd name="connsiteY106" fmla="*/ 262233 h 290607"/>
                <a:gd name="connsiteX107" fmla="*/ 613955 w 2021205"/>
                <a:gd name="connsiteY107" fmla="*/ 261662 h 290607"/>
                <a:gd name="connsiteX108" fmla="*/ 585380 w 2021205"/>
                <a:gd name="connsiteY108" fmla="*/ 256042 h 290607"/>
                <a:gd name="connsiteX109" fmla="*/ 547280 w 2021205"/>
                <a:gd name="connsiteY109" fmla="*/ 247851 h 290607"/>
                <a:gd name="connsiteX110" fmla="*/ 547280 w 2021205"/>
                <a:gd name="connsiteY110" fmla="*/ 247851 h 290607"/>
                <a:gd name="connsiteX111" fmla="*/ 527278 w 2021205"/>
                <a:gd name="connsiteY111" fmla="*/ 243279 h 290607"/>
                <a:gd name="connsiteX112" fmla="*/ 507276 w 2021205"/>
                <a:gd name="connsiteY112" fmla="*/ 238421 h 290607"/>
                <a:gd name="connsiteX113" fmla="*/ 427361 w 2021205"/>
                <a:gd name="connsiteY113" fmla="*/ 215942 h 290607"/>
                <a:gd name="connsiteX114" fmla="*/ 419169 w 2021205"/>
                <a:gd name="connsiteY114" fmla="*/ 213275 h 290607"/>
                <a:gd name="connsiteX115" fmla="*/ 406406 w 2021205"/>
                <a:gd name="connsiteY115" fmla="*/ 209274 h 290607"/>
                <a:gd name="connsiteX116" fmla="*/ 395357 w 2021205"/>
                <a:gd name="connsiteY116" fmla="*/ 205655 h 290607"/>
                <a:gd name="connsiteX117" fmla="*/ 393642 w 2021205"/>
                <a:gd name="connsiteY117" fmla="*/ 204988 h 290607"/>
                <a:gd name="connsiteX118" fmla="*/ 368210 w 2021205"/>
                <a:gd name="connsiteY118" fmla="*/ 196130 h 290607"/>
                <a:gd name="connsiteX119" fmla="*/ 365924 w 2021205"/>
                <a:gd name="connsiteY119" fmla="*/ 195654 h 290607"/>
                <a:gd name="connsiteX120" fmla="*/ 347541 w 2021205"/>
                <a:gd name="connsiteY120" fmla="*/ 188891 h 290607"/>
                <a:gd name="connsiteX121" fmla="*/ 328491 w 2021205"/>
                <a:gd name="connsiteY121" fmla="*/ 182033 h 290607"/>
                <a:gd name="connsiteX122" fmla="*/ 325443 w 2021205"/>
                <a:gd name="connsiteY122" fmla="*/ 180604 h 290607"/>
                <a:gd name="connsiteX123" fmla="*/ 305441 w 2021205"/>
                <a:gd name="connsiteY123" fmla="*/ 172794 h 290607"/>
                <a:gd name="connsiteX124" fmla="*/ 285724 w 2021205"/>
                <a:gd name="connsiteY124" fmla="*/ 164793 h 290607"/>
                <a:gd name="connsiteX125" fmla="*/ 264674 w 2021205"/>
                <a:gd name="connsiteY125" fmla="*/ 155268 h 290607"/>
                <a:gd name="connsiteX126" fmla="*/ 264674 w 2021205"/>
                <a:gd name="connsiteY126" fmla="*/ 155268 h 290607"/>
                <a:gd name="connsiteX127" fmla="*/ 222859 w 2021205"/>
                <a:gd name="connsiteY127" fmla="*/ 136218 h 290607"/>
                <a:gd name="connsiteX128" fmla="*/ 222859 w 2021205"/>
                <a:gd name="connsiteY128" fmla="*/ 136218 h 290607"/>
                <a:gd name="connsiteX129" fmla="*/ 181520 w 2021205"/>
                <a:gd name="connsiteY129" fmla="*/ 115549 h 290607"/>
                <a:gd name="connsiteX130" fmla="*/ 160661 w 2021205"/>
                <a:gd name="connsiteY130" fmla="*/ 104499 h 290607"/>
                <a:gd name="connsiteX131" fmla="*/ 120084 w 2021205"/>
                <a:gd name="connsiteY131" fmla="*/ 81544 h 290607"/>
                <a:gd name="connsiteX132" fmla="*/ 99510 w 2021205"/>
                <a:gd name="connsiteY132" fmla="*/ 69352 h 290607"/>
                <a:gd name="connsiteX133" fmla="*/ 84556 w 2021205"/>
                <a:gd name="connsiteY133" fmla="*/ 59827 h 290607"/>
                <a:gd name="connsiteX134" fmla="*/ 69983 w 2021205"/>
                <a:gd name="connsiteY134" fmla="*/ 50302 h 290607"/>
                <a:gd name="connsiteX135" fmla="*/ 55314 w 2021205"/>
                <a:gd name="connsiteY135" fmla="*/ 40777 h 290607"/>
                <a:gd name="connsiteX136" fmla="*/ 11880 w 2021205"/>
                <a:gd name="connsiteY136" fmla="*/ 10107 h 290607"/>
                <a:gd name="connsiteX137" fmla="*/ -693 w 2021205"/>
                <a:gd name="connsiteY137" fmla="*/ 582 h 290607"/>
                <a:gd name="connsiteX138" fmla="*/ 1011148 w 2021205"/>
                <a:gd name="connsiteY138" fmla="*/ 231563 h 290607"/>
                <a:gd name="connsiteX139" fmla="*/ 1682279 w 2021205"/>
                <a:gd name="connsiteY139" fmla="*/ 134027 h 290607"/>
                <a:gd name="connsiteX140" fmla="*/ 1682279 w 2021205"/>
                <a:gd name="connsiteY140" fmla="*/ 134027 h 290607"/>
                <a:gd name="connsiteX141" fmla="*/ 1871255 w 2021205"/>
                <a:gd name="connsiteY141" fmla="*/ 85640 h 290607"/>
                <a:gd name="connsiteX142" fmla="*/ 1871255 w 2021205"/>
                <a:gd name="connsiteY142" fmla="*/ 85640 h 290607"/>
                <a:gd name="connsiteX143" fmla="*/ 1995080 w 2021205"/>
                <a:gd name="connsiteY143" fmla="*/ 40491 h 290607"/>
                <a:gd name="connsiteX144" fmla="*/ 2020512 w 2021205"/>
                <a:gd name="connsiteY144" fmla="*/ 28585 h 290607"/>
                <a:gd name="connsiteX145" fmla="*/ 2020512 w 2021205"/>
                <a:gd name="connsiteY145" fmla="*/ 28585 h 29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2021205" h="290607">
                  <a:moveTo>
                    <a:pt x="2020131" y="27442"/>
                  </a:moveTo>
                  <a:cubicBezTo>
                    <a:pt x="2018226" y="29347"/>
                    <a:pt x="2016321" y="31157"/>
                    <a:pt x="2014130" y="33062"/>
                  </a:cubicBezTo>
                  <a:cubicBezTo>
                    <a:pt x="2012921" y="34033"/>
                    <a:pt x="2011768" y="35081"/>
                    <a:pt x="2010701" y="36205"/>
                  </a:cubicBezTo>
                  <a:cubicBezTo>
                    <a:pt x="2010701" y="36205"/>
                    <a:pt x="2010034" y="37063"/>
                    <a:pt x="2009368" y="37253"/>
                  </a:cubicBezTo>
                  <a:cubicBezTo>
                    <a:pt x="2007177" y="39444"/>
                    <a:pt x="2004701" y="41539"/>
                    <a:pt x="2002510" y="43730"/>
                  </a:cubicBezTo>
                  <a:lnTo>
                    <a:pt x="2000605" y="45254"/>
                  </a:lnTo>
                  <a:lnTo>
                    <a:pt x="1998700" y="46873"/>
                  </a:lnTo>
                  <a:cubicBezTo>
                    <a:pt x="1993080" y="51922"/>
                    <a:pt x="1987079" y="56398"/>
                    <a:pt x="1981174" y="61447"/>
                  </a:cubicBezTo>
                  <a:cubicBezTo>
                    <a:pt x="1978031" y="63732"/>
                    <a:pt x="1974887" y="66399"/>
                    <a:pt x="1971649" y="68781"/>
                  </a:cubicBezTo>
                  <a:cubicBezTo>
                    <a:pt x="1970220" y="70000"/>
                    <a:pt x="1968649" y="71057"/>
                    <a:pt x="1966982" y="71924"/>
                  </a:cubicBezTo>
                  <a:cubicBezTo>
                    <a:pt x="1965172" y="73448"/>
                    <a:pt x="1963267" y="74782"/>
                    <a:pt x="1961457" y="76115"/>
                  </a:cubicBezTo>
                  <a:cubicBezTo>
                    <a:pt x="1956695" y="79734"/>
                    <a:pt x="1952408" y="82878"/>
                    <a:pt x="1947741" y="85640"/>
                  </a:cubicBezTo>
                  <a:lnTo>
                    <a:pt x="1934501" y="94403"/>
                  </a:lnTo>
                  <a:lnTo>
                    <a:pt x="1928691" y="98213"/>
                  </a:lnTo>
                  <a:cubicBezTo>
                    <a:pt x="1928224" y="98404"/>
                    <a:pt x="1927796" y="98699"/>
                    <a:pt x="1927453" y="99070"/>
                  </a:cubicBezTo>
                  <a:cubicBezTo>
                    <a:pt x="1924691" y="100880"/>
                    <a:pt x="1921547" y="102594"/>
                    <a:pt x="1918785" y="104404"/>
                  </a:cubicBezTo>
                  <a:cubicBezTo>
                    <a:pt x="1916023" y="106214"/>
                    <a:pt x="1911451" y="109072"/>
                    <a:pt x="1907736" y="111072"/>
                  </a:cubicBezTo>
                  <a:lnTo>
                    <a:pt x="1894020" y="118597"/>
                  </a:lnTo>
                  <a:cubicBezTo>
                    <a:pt x="1891925" y="119930"/>
                    <a:pt x="1889448" y="121168"/>
                    <a:pt x="1887352" y="122407"/>
                  </a:cubicBezTo>
                  <a:cubicBezTo>
                    <a:pt x="1886153" y="123083"/>
                    <a:pt x="1884914" y="123693"/>
                    <a:pt x="1883638" y="124216"/>
                  </a:cubicBezTo>
                  <a:cubicBezTo>
                    <a:pt x="1882561" y="124950"/>
                    <a:pt x="1881457" y="125617"/>
                    <a:pt x="1880304" y="126216"/>
                  </a:cubicBezTo>
                  <a:cubicBezTo>
                    <a:pt x="1878494" y="126979"/>
                    <a:pt x="1876971" y="127931"/>
                    <a:pt x="1875161" y="128693"/>
                  </a:cubicBezTo>
                  <a:cubicBezTo>
                    <a:pt x="1873351" y="129455"/>
                    <a:pt x="1869065" y="131646"/>
                    <a:pt x="1866303" y="133170"/>
                  </a:cubicBezTo>
                  <a:cubicBezTo>
                    <a:pt x="1865160" y="133646"/>
                    <a:pt x="1863921" y="134408"/>
                    <a:pt x="1862683" y="134884"/>
                  </a:cubicBezTo>
                  <a:cubicBezTo>
                    <a:pt x="1859349" y="136694"/>
                    <a:pt x="1855729" y="138123"/>
                    <a:pt x="1852396" y="139837"/>
                  </a:cubicBezTo>
                  <a:cubicBezTo>
                    <a:pt x="1842871" y="144314"/>
                    <a:pt x="1833346" y="148505"/>
                    <a:pt x="1823821" y="152601"/>
                  </a:cubicBezTo>
                  <a:lnTo>
                    <a:pt x="1823821" y="152601"/>
                  </a:lnTo>
                  <a:cubicBezTo>
                    <a:pt x="1818963" y="154791"/>
                    <a:pt x="1814296" y="156792"/>
                    <a:pt x="1809629" y="158697"/>
                  </a:cubicBezTo>
                  <a:cubicBezTo>
                    <a:pt x="1807247" y="159649"/>
                    <a:pt x="1804485" y="160602"/>
                    <a:pt x="1802390" y="161554"/>
                  </a:cubicBezTo>
                  <a:cubicBezTo>
                    <a:pt x="1800294" y="162507"/>
                    <a:pt x="1797627" y="163174"/>
                    <a:pt x="1795151" y="164126"/>
                  </a:cubicBezTo>
                  <a:cubicBezTo>
                    <a:pt x="1790103" y="166031"/>
                    <a:pt x="1785626" y="168031"/>
                    <a:pt x="1780482" y="169650"/>
                  </a:cubicBezTo>
                  <a:cubicBezTo>
                    <a:pt x="1773243" y="172222"/>
                    <a:pt x="1766099" y="174794"/>
                    <a:pt x="1758860" y="177080"/>
                  </a:cubicBezTo>
                  <a:cubicBezTo>
                    <a:pt x="1758860" y="177080"/>
                    <a:pt x="1758289" y="177080"/>
                    <a:pt x="1757622" y="177080"/>
                  </a:cubicBezTo>
                  <a:cubicBezTo>
                    <a:pt x="1743239" y="182033"/>
                    <a:pt x="1729047" y="186605"/>
                    <a:pt x="1713712" y="190606"/>
                  </a:cubicBezTo>
                  <a:cubicBezTo>
                    <a:pt x="1706568" y="192891"/>
                    <a:pt x="1699138" y="194892"/>
                    <a:pt x="1691614" y="196892"/>
                  </a:cubicBezTo>
                  <a:cubicBezTo>
                    <a:pt x="1686566" y="198511"/>
                    <a:pt x="1681517" y="199845"/>
                    <a:pt x="1676755" y="200892"/>
                  </a:cubicBezTo>
                  <a:lnTo>
                    <a:pt x="1661610" y="204893"/>
                  </a:lnTo>
                  <a:cubicBezTo>
                    <a:pt x="1652085" y="207274"/>
                    <a:pt x="1641703" y="209846"/>
                    <a:pt x="1631606" y="211941"/>
                  </a:cubicBezTo>
                  <a:lnTo>
                    <a:pt x="1618462" y="215847"/>
                  </a:lnTo>
                  <a:cubicBezTo>
                    <a:pt x="1617767" y="215866"/>
                    <a:pt x="1617090" y="216028"/>
                    <a:pt x="1616461" y="216323"/>
                  </a:cubicBezTo>
                  <a:lnTo>
                    <a:pt x="1601317" y="219371"/>
                  </a:lnTo>
                  <a:cubicBezTo>
                    <a:pt x="1597993" y="220247"/>
                    <a:pt x="1594621" y="220952"/>
                    <a:pt x="1591221" y="221466"/>
                  </a:cubicBezTo>
                  <a:cubicBezTo>
                    <a:pt x="1587029" y="222609"/>
                    <a:pt x="1582934" y="223372"/>
                    <a:pt x="1578743" y="224229"/>
                  </a:cubicBezTo>
                  <a:cubicBezTo>
                    <a:pt x="1576076" y="224800"/>
                    <a:pt x="1573694" y="225562"/>
                    <a:pt x="1571408" y="225943"/>
                  </a:cubicBezTo>
                  <a:cubicBezTo>
                    <a:pt x="1554740" y="229182"/>
                    <a:pt x="1537880" y="232706"/>
                    <a:pt x="1521402" y="235468"/>
                  </a:cubicBezTo>
                  <a:cubicBezTo>
                    <a:pt x="1517392" y="236535"/>
                    <a:pt x="1513315" y="237354"/>
                    <a:pt x="1509210" y="237945"/>
                  </a:cubicBezTo>
                  <a:cubicBezTo>
                    <a:pt x="1498828" y="239945"/>
                    <a:pt x="1488160" y="242041"/>
                    <a:pt x="1477873" y="243755"/>
                  </a:cubicBezTo>
                  <a:cubicBezTo>
                    <a:pt x="1467586" y="245469"/>
                    <a:pt x="1457204" y="247565"/>
                    <a:pt x="1446536" y="249280"/>
                  </a:cubicBezTo>
                  <a:lnTo>
                    <a:pt x="1426724" y="252804"/>
                  </a:lnTo>
                  <a:cubicBezTo>
                    <a:pt x="1418818" y="253947"/>
                    <a:pt x="1410817" y="255280"/>
                    <a:pt x="1402816" y="256614"/>
                  </a:cubicBezTo>
                  <a:cubicBezTo>
                    <a:pt x="1394815" y="257947"/>
                    <a:pt x="1386052" y="258995"/>
                    <a:pt x="1377765" y="260329"/>
                  </a:cubicBezTo>
                  <a:cubicBezTo>
                    <a:pt x="1376670" y="260481"/>
                    <a:pt x="1375594" y="260700"/>
                    <a:pt x="1374527" y="260995"/>
                  </a:cubicBezTo>
                  <a:cubicBezTo>
                    <a:pt x="1359192" y="263186"/>
                    <a:pt x="1343856" y="265377"/>
                    <a:pt x="1328521" y="267282"/>
                  </a:cubicBezTo>
                  <a:cubicBezTo>
                    <a:pt x="1313186" y="269187"/>
                    <a:pt x="1299088" y="271187"/>
                    <a:pt x="1284706" y="272901"/>
                  </a:cubicBezTo>
                  <a:cubicBezTo>
                    <a:pt x="1279372" y="273664"/>
                    <a:pt x="1274133" y="274045"/>
                    <a:pt x="1268799" y="274807"/>
                  </a:cubicBezTo>
                  <a:cubicBezTo>
                    <a:pt x="1254417" y="276521"/>
                    <a:pt x="1240224" y="277854"/>
                    <a:pt x="1225365" y="279283"/>
                  </a:cubicBezTo>
                  <a:cubicBezTo>
                    <a:pt x="1213554" y="280617"/>
                    <a:pt x="1201552" y="281665"/>
                    <a:pt x="1189551" y="282617"/>
                  </a:cubicBezTo>
                  <a:cubicBezTo>
                    <a:pt x="1184884" y="283189"/>
                    <a:pt x="1180026" y="283379"/>
                    <a:pt x="1175740" y="283855"/>
                  </a:cubicBezTo>
                  <a:cubicBezTo>
                    <a:pt x="1166215" y="284808"/>
                    <a:pt x="1156690" y="285379"/>
                    <a:pt x="1146498" y="286046"/>
                  </a:cubicBezTo>
                  <a:cubicBezTo>
                    <a:pt x="1136306" y="286713"/>
                    <a:pt x="1127448" y="287284"/>
                    <a:pt x="1117447" y="287951"/>
                  </a:cubicBezTo>
                  <a:lnTo>
                    <a:pt x="1110208" y="287951"/>
                  </a:lnTo>
                  <a:cubicBezTo>
                    <a:pt x="1096968" y="288808"/>
                    <a:pt x="1083824" y="289475"/>
                    <a:pt x="1070679" y="289856"/>
                  </a:cubicBezTo>
                  <a:cubicBezTo>
                    <a:pt x="1065440" y="289856"/>
                    <a:pt x="1060487" y="290428"/>
                    <a:pt x="1055249" y="290618"/>
                  </a:cubicBezTo>
                  <a:lnTo>
                    <a:pt x="1031055" y="291190"/>
                  </a:lnTo>
                  <a:cubicBezTo>
                    <a:pt x="1027531" y="291190"/>
                    <a:pt x="1024007" y="291190"/>
                    <a:pt x="1020482" y="291190"/>
                  </a:cubicBezTo>
                  <a:cubicBezTo>
                    <a:pt x="1016958" y="291190"/>
                    <a:pt x="1010957" y="291190"/>
                    <a:pt x="1006481" y="291190"/>
                  </a:cubicBezTo>
                  <a:cubicBezTo>
                    <a:pt x="1002004" y="291190"/>
                    <a:pt x="996289" y="291190"/>
                    <a:pt x="991336" y="291190"/>
                  </a:cubicBezTo>
                  <a:cubicBezTo>
                    <a:pt x="983526" y="291190"/>
                    <a:pt x="975905" y="291190"/>
                    <a:pt x="968381" y="291190"/>
                  </a:cubicBezTo>
                  <a:lnTo>
                    <a:pt x="966952" y="291190"/>
                  </a:lnTo>
                  <a:lnTo>
                    <a:pt x="960475" y="291190"/>
                  </a:lnTo>
                  <a:lnTo>
                    <a:pt x="953522" y="291190"/>
                  </a:lnTo>
                  <a:cubicBezTo>
                    <a:pt x="951521" y="291190"/>
                    <a:pt x="949711" y="291190"/>
                    <a:pt x="947712" y="291190"/>
                  </a:cubicBezTo>
                  <a:lnTo>
                    <a:pt x="945997" y="291190"/>
                  </a:lnTo>
                  <a:cubicBezTo>
                    <a:pt x="939520" y="291190"/>
                    <a:pt x="932853" y="291190"/>
                    <a:pt x="926947" y="291190"/>
                  </a:cubicBezTo>
                  <a:cubicBezTo>
                    <a:pt x="924947" y="291190"/>
                    <a:pt x="922565" y="291190"/>
                    <a:pt x="920565" y="291190"/>
                  </a:cubicBezTo>
                  <a:lnTo>
                    <a:pt x="912088" y="291190"/>
                  </a:lnTo>
                  <a:cubicBezTo>
                    <a:pt x="907516" y="291190"/>
                    <a:pt x="903135" y="290713"/>
                    <a:pt x="898753" y="290618"/>
                  </a:cubicBezTo>
                  <a:lnTo>
                    <a:pt x="880465" y="290046"/>
                  </a:lnTo>
                  <a:cubicBezTo>
                    <a:pt x="878179" y="290046"/>
                    <a:pt x="875893" y="290046"/>
                    <a:pt x="873511" y="290046"/>
                  </a:cubicBezTo>
                  <a:cubicBezTo>
                    <a:pt x="871130" y="290046"/>
                    <a:pt x="866844" y="290046"/>
                    <a:pt x="863415" y="289570"/>
                  </a:cubicBezTo>
                  <a:lnTo>
                    <a:pt x="846556" y="288713"/>
                  </a:lnTo>
                  <a:cubicBezTo>
                    <a:pt x="842555" y="288713"/>
                    <a:pt x="838174" y="288713"/>
                    <a:pt x="834078" y="287951"/>
                  </a:cubicBezTo>
                  <a:lnTo>
                    <a:pt x="820552" y="286808"/>
                  </a:lnTo>
                  <a:cubicBezTo>
                    <a:pt x="818905" y="286951"/>
                    <a:pt x="817247" y="286951"/>
                    <a:pt x="815600" y="286808"/>
                  </a:cubicBezTo>
                  <a:lnTo>
                    <a:pt x="796550" y="285189"/>
                  </a:lnTo>
                  <a:cubicBezTo>
                    <a:pt x="787025" y="284427"/>
                    <a:pt x="777976" y="283665"/>
                    <a:pt x="769118" y="282617"/>
                  </a:cubicBezTo>
                  <a:cubicBezTo>
                    <a:pt x="760260" y="281569"/>
                    <a:pt x="754354" y="281379"/>
                    <a:pt x="747115" y="280521"/>
                  </a:cubicBezTo>
                  <a:cubicBezTo>
                    <a:pt x="739876" y="279664"/>
                    <a:pt x="734161" y="279093"/>
                    <a:pt x="728065" y="278236"/>
                  </a:cubicBezTo>
                  <a:cubicBezTo>
                    <a:pt x="725207" y="278236"/>
                    <a:pt x="722636" y="277569"/>
                    <a:pt x="719778" y="277283"/>
                  </a:cubicBezTo>
                  <a:lnTo>
                    <a:pt x="717969" y="277283"/>
                  </a:lnTo>
                  <a:lnTo>
                    <a:pt x="717397" y="277283"/>
                  </a:lnTo>
                  <a:cubicBezTo>
                    <a:pt x="714539" y="276712"/>
                    <a:pt x="711396" y="276521"/>
                    <a:pt x="708538" y="275950"/>
                  </a:cubicBezTo>
                  <a:cubicBezTo>
                    <a:pt x="705681" y="275378"/>
                    <a:pt x="704443" y="275950"/>
                    <a:pt x="702443" y="275187"/>
                  </a:cubicBezTo>
                  <a:lnTo>
                    <a:pt x="686917" y="272997"/>
                  </a:lnTo>
                  <a:lnTo>
                    <a:pt x="671105" y="270806"/>
                  </a:lnTo>
                  <a:lnTo>
                    <a:pt x="669677" y="270806"/>
                  </a:lnTo>
                  <a:cubicBezTo>
                    <a:pt x="668848" y="270511"/>
                    <a:pt x="667981" y="270349"/>
                    <a:pt x="667105" y="270330"/>
                  </a:cubicBezTo>
                  <a:lnTo>
                    <a:pt x="665962" y="270330"/>
                  </a:lnTo>
                  <a:cubicBezTo>
                    <a:pt x="663581" y="269854"/>
                    <a:pt x="661580" y="269758"/>
                    <a:pt x="659294" y="269187"/>
                  </a:cubicBezTo>
                  <a:lnTo>
                    <a:pt x="658437" y="269187"/>
                  </a:lnTo>
                  <a:lnTo>
                    <a:pt x="646912" y="267282"/>
                  </a:lnTo>
                  <a:cubicBezTo>
                    <a:pt x="645311" y="266939"/>
                    <a:pt x="643683" y="266720"/>
                    <a:pt x="642054" y="266615"/>
                  </a:cubicBezTo>
                  <a:lnTo>
                    <a:pt x="638911" y="265758"/>
                  </a:lnTo>
                  <a:cubicBezTo>
                    <a:pt x="636225" y="265482"/>
                    <a:pt x="633558" y="265072"/>
                    <a:pt x="630910" y="264519"/>
                  </a:cubicBezTo>
                  <a:cubicBezTo>
                    <a:pt x="629748" y="264472"/>
                    <a:pt x="628596" y="264281"/>
                    <a:pt x="627481" y="263948"/>
                  </a:cubicBezTo>
                  <a:cubicBezTo>
                    <a:pt x="625719" y="263843"/>
                    <a:pt x="623966" y="263586"/>
                    <a:pt x="622242" y="263186"/>
                  </a:cubicBezTo>
                  <a:cubicBezTo>
                    <a:pt x="620813" y="263186"/>
                    <a:pt x="619384" y="262710"/>
                    <a:pt x="617670" y="262233"/>
                  </a:cubicBezTo>
                  <a:lnTo>
                    <a:pt x="613955" y="261662"/>
                  </a:lnTo>
                  <a:cubicBezTo>
                    <a:pt x="604430" y="259662"/>
                    <a:pt x="594905" y="257947"/>
                    <a:pt x="585380" y="256042"/>
                  </a:cubicBezTo>
                  <a:cubicBezTo>
                    <a:pt x="572522" y="253471"/>
                    <a:pt x="559663" y="250899"/>
                    <a:pt x="547280" y="247851"/>
                  </a:cubicBezTo>
                  <a:lnTo>
                    <a:pt x="547280" y="247851"/>
                  </a:lnTo>
                  <a:lnTo>
                    <a:pt x="527278" y="243279"/>
                  </a:lnTo>
                  <a:lnTo>
                    <a:pt x="507276" y="238421"/>
                  </a:lnTo>
                  <a:cubicBezTo>
                    <a:pt x="480510" y="231468"/>
                    <a:pt x="453745" y="224038"/>
                    <a:pt x="427361" y="215942"/>
                  </a:cubicBezTo>
                  <a:cubicBezTo>
                    <a:pt x="424503" y="215180"/>
                    <a:pt x="422027" y="214037"/>
                    <a:pt x="419169" y="213275"/>
                  </a:cubicBezTo>
                  <a:cubicBezTo>
                    <a:pt x="414883" y="212037"/>
                    <a:pt x="410692" y="210513"/>
                    <a:pt x="406406" y="209274"/>
                  </a:cubicBezTo>
                  <a:lnTo>
                    <a:pt x="395357" y="205655"/>
                  </a:lnTo>
                  <a:lnTo>
                    <a:pt x="393642" y="204988"/>
                  </a:lnTo>
                  <a:cubicBezTo>
                    <a:pt x="385165" y="202226"/>
                    <a:pt x="376688" y="199178"/>
                    <a:pt x="368210" y="196130"/>
                  </a:cubicBezTo>
                  <a:lnTo>
                    <a:pt x="365924" y="195654"/>
                  </a:lnTo>
                  <a:lnTo>
                    <a:pt x="347541" y="188891"/>
                  </a:lnTo>
                  <a:lnTo>
                    <a:pt x="328491" y="182033"/>
                  </a:lnTo>
                  <a:cubicBezTo>
                    <a:pt x="327434" y="181662"/>
                    <a:pt x="326415" y="181176"/>
                    <a:pt x="325443" y="180604"/>
                  </a:cubicBezTo>
                  <a:cubicBezTo>
                    <a:pt x="318680" y="178318"/>
                    <a:pt x="311918" y="175366"/>
                    <a:pt x="305441" y="172794"/>
                  </a:cubicBezTo>
                  <a:cubicBezTo>
                    <a:pt x="298963" y="170222"/>
                    <a:pt x="292201" y="167365"/>
                    <a:pt x="285724" y="164793"/>
                  </a:cubicBezTo>
                  <a:cubicBezTo>
                    <a:pt x="279247" y="162221"/>
                    <a:pt x="271627" y="158887"/>
                    <a:pt x="264674" y="155268"/>
                  </a:cubicBezTo>
                  <a:lnTo>
                    <a:pt x="264674" y="155268"/>
                  </a:lnTo>
                  <a:cubicBezTo>
                    <a:pt x="250862" y="149172"/>
                    <a:pt x="236575" y="142790"/>
                    <a:pt x="222859" y="136218"/>
                  </a:cubicBezTo>
                  <a:lnTo>
                    <a:pt x="222859" y="136218"/>
                  </a:lnTo>
                  <a:cubicBezTo>
                    <a:pt x="209143" y="129550"/>
                    <a:pt x="195236" y="122597"/>
                    <a:pt x="181520" y="115549"/>
                  </a:cubicBezTo>
                  <a:cubicBezTo>
                    <a:pt x="174567" y="111834"/>
                    <a:pt x="167614" y="108309"/>
                    <a:pt x="160661" y="104499"/>
                  </a:cubicBezTo>
                  <a:cubicBezTo>
                    <a:pt x="147040" y="96975"/>
                    <a:pt x="133324" y="89355"/>
                    <a:pt x="120084" y="81544"/>
                  </a:cubicBezTo>
                  <a:cubicBezTo>
                    <a:pt x="113131" y="77544"/>
                    <a:pt x="106463" y="73448"/>
                    <a:pt x="99510" y="69352"/>
                  </a:cubicBezTo>
                  <a:lnTo>
                    <a:pt x="84556" y="59827"/>
                  </a:lnTo>
                  <a:cubicBezTo>
                    <a:pt x="79603" y="56874"/>
                    <a:pt x="75031" y="53826"/>
                    <a:pt x="69983" y="50302"/>
                  </a:cubicBezTo>
                  <a:cubicBezTo>
                    <a:pt x="64935" y="46778"/>
                    <a:pt x="60457" y="43921"/>
                    <a:pt x="55314" y="40777"/>
                  </a:cubicBezTo>
                  <a:cubicBezTo>
                    <a:pt x="40741" y="31252"/>
                    <a:pt x="26168" y="20870"/>
                    <a:pt x="11880" y="10107"/>
                  </a:cubicBezTo>
                  <a:cubicBezTo>
                    <a:pt x="7785" y="6868"/>
                    <a:pt x="3403" y="3820"/>
                    <a:pt x="-693" y="582"/>
                  </a:cubicBezTo>
                  <a:cubicBezTo>
                    <a:pt x="233527" y="109643"/>
                    <a:pt x="675582" y="261662"/>
                    <a:pt x="1011148" y="231563"/>
                  </a:cubicBezTo>
                  <a:cubicBezTo>
                    <a:pt x="1232604" y="211846"/>
                    <a:pt x="1477873" y="178604"/>
                    <a:pt x="1682279" y="134027"/>
                  </a:cubicBezTo>
                  <a:lnTo>
                    <a:pt x="1682279" y="134027"/>
                  </a:lnTo>
                  <a:cubicBezTo>
                    <a:pt x="1750764" y="119168"/>
                    <a:pt x="1814772" y="102975"/>
                    <a:pt x="1871255" y="85640"/>
                  </a:cubicBezTo>
                  <a:lnTo>
                    <a:pt x="1871255" y="85640"/>
                  </a:lnTo>
                  <a:cubicBezTo>
                    <a:pt x="1913413" y="73115"/>
                    <a:pt x="1954761" y="58037"/>
                    <a:pt x="1995080" y="40491"/>
                  </a:cubicBezTo>
                  <a:cubicBezTo>
                    <a:pt x="2003844" y="36491"/>
                    <a:pt x="2012320" y="32586"/>
                    <a:pt x="2020512" y="28585"/>
                  </a:cubicBezTo>
                  <a:lnTo>
                    <a:pt x="2020512" y="28585"/>
                  </a:lnTo>
                  <a:close/>
                </a:path>
              </a:pathLst>
            </a:custGeom>
            <a:solidFill>
              <a:srgbClr val="F3A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E12A1887-65E1-DAB8-2552-8B1881202313}"/>
                </a:ext>
              </a:extLst>
            </p:cNvPr>
            <p:cNvSpPr/>
            <p:nvPr/>
          </p:nvSpPr>
          <p:spPr>
            <a:xfrm>
              <a:off x="1715453" y="-3825417"/>
              <a:ext cx="138651" cy="751427"/>
            </a:xfrm>
            <a:custGeom>
              <a:avLst/>
              <a:gdLst>
                <a:gd name="connsiteX0" fmla="*/ 126338 w 138651"/>
                <a:gd name="connsiteY0" fmla="*/ 752009 h 751427"/>
                <a:gd name="connsiteX1" fmla="*/ -630 w 138651"/>
                <a:gd name="connsiteY1" fmla="*/ 268996 h 751427"/>
                <a:gd name="connsiteX2" fmla="*/ 137959 w 138651"/>
                <a:gd name="connsiteY2" fmla="*/ 582 h 751427"/>
                <a:gd name="connsiteX3" fmla="*/ 60616 w 138651"/>
                <a:gd name="connsiteY3" fmla="*/ 521123 h 751427"/>
                <a:gd name="connsiteX4" fmla="*/ 126338 w 138651"/>
                <a:gd name="connsiteY4" fmla="*/ 752009 h 75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651" h="751427">
                  <a:moveTo>
                    <a:pt x="126338" y="752009"/>
                  </a:moveTo>
                  <a:cubicBezTo>
                    <a:pt x="79475" y="575701"/>
                    <a:pt x="-3297" y="485880"/>
                    <a:pt x="-630" y="268996"/>
                  </a:cubicBezTo>
                  <a:cubicBezTo>
                    <a:pt x="-1201" y="162221"/>
                    <a:pt x="50576" y="61942"/>
                    <a:pt x="137959" y="582"/>
                  </a:cubicBezTo>
                  <a:cubicBezTo>
                    <a:pt x="45281" y="97356"/>
                    <a:pt x="-19204" y="293856"/>
                    <a:pt x="60616" y="521123"/>
                  </a:cubicBezTo>
                  <a:cubicBezTo>
                    <a:pt x="87848" y="596466"/>
                    <a:pt x="109803" y="673618"/>
                    <a:pt x="126338" y="752009"/>
                  </a:cubicBezTo>
                  <a:close/>
                </a:path>
              </a:pathLst>
            </a:custGeom>
            <a:solidFill>
              <a:srgbClr val="F3AE00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80C616ED-9803-E466-2DBE-0B11D3B5D20F}"/>
                </a:ext>
              </a:extLst>
            </p:cNvPr>
            <p:cNvSpPr/>
            <p:nvPr/>
          </p:nvSpPr>
          <p:spPr>
            <a:xfrm>
              <a:off x="2139002" y="-4113098"/>
              <a:ext cx="210042" cy="132102"/>
            </a:xfrm>
            <a:custGeom>
              <a:avLst/>
              <a:gdLst>
                <a:gd name="connsiteX0" fmla="*/ 29592 w 210042"/>
                <a:gd name="connsiteY0" fmla="*/ 12229 h 132102"/>
                <a:gd name="connsiteX1" fmla="*/ 129986 w 210042"/>
                <a:gd name="connsiteY1" fmla="*/ 99287 h 132102"/>
                <a:gd name="connsiteX2" fmla="*/ 187136 w 210042"/>
                <a:gd name="connsiteY2" fmla="*/ 130053 h 132102"/>
                <a:gd name="connsiteX3" fmla="*/ 25972 w 210042"/>
                <a:gd name="connsiteY3" fmla="*/ 84714 h 132102"/>
                <a:gd name="connsiteX4" fmla="*/ 29592 w 210042"/>
                <a:gd name="connsiteY4" fmla="*/ 12229 h 13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42" h="132102">
                  <a:moveTo>
                    <a:pt x="29592" y="12229"/>
                  </a:moveTo>
                  <a:cubicBezTo>
                    <a:pt x="29592" y="12229"/>
                    <a:pt x="51023" y="86714"/>
                    <a:pt x="129986" y="99287"/>
                  </a:cubicBezTo>
                  <a:cubicBezTo>
                    <a:pt x="208948" y="111860"/>
                    <a:pt x="230951" y="121766"/>
                    <a:pt x="187136" y="130053"/>
                  </a:cubicBezTo>
                  <a:cubicBezTo>
                    <a:pt x="129320" y="139578"/>
                    <a:pt x="70359" y="122966"/>
                    <a:pt x="25972" y="84714"/>
                  </a:cubicBezTo>
                  <a:cubicBezTo>
                    <a:pt x="-24986" y="39851"/>
                    <a:pt x="9114" y="-26443"/>
                    <a:pt x="29592" y="12229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7A7A77DC-1005-730D-0626-2A5AE659D7B9}"/>
                </a:ext>
              </a:extLst>
            </p:cNvPr>
            <p:cNvSpPr/>
            <p:nvPr/>
          </p:nvSpPr>
          <p:spPr>
            <a:xfrm>
              <a:off x="-435469" y="-2874658"/>
              <a:ext cx="1734146" cy="481672"/>
            </a:xfrm>
            <a:custGeom>
              <a:avLst/>
              <a:gdLst>
                <a:gd name="connsiteX0" fmla="*/ 159854 w 1734146"/>
                <a:gd name="connsiteY0" fmla="*/ 12705 h 481672"/>
                <a:gd name="connsiteX1" fmla="*/ 65842 w 1734146"/>
                <a:gd name="connsiteY1" fmla="*/ 2513 h 481672"/>
                <a:gd name="connsiteX2" fmla="*/ 55365 w 1734146"/>
                <a:gd name="connsiteY2" fmla="*/ 199681 h 481672"/>
                <a:gd name="connsiteX3" fmla="*/ 258152 w 1734146"/>
                <a:gd name="connsiteY3" fmla="*/ 373512 h 481672"/>
                <a:gd name="connsiteX4" fmla="*/ 658202 w 1734146"/>
                <a:gd name="connsiteY4" fmla="*/ 475335 h 481672"/>
                <a:gd name="connsiteX5" fmla="*/ 1639277 w 1734146"/>
                <a:gd name="connsiteY5" fmla="*/ 319220 h 481672"/>
                <a:gd name="connsiteX6" fmla="*/ 1708048 w 1734146"/>
                <a:gd name="connsiteY6" fmla="*/ 278643 h 481672"/>
                <a:gd name="connsiteX7" fmla="*/ 1731003 w 1734146"/>
                <a:gd name="connsiteY7" fmla="*/ 205682 h 481672"/>
                <a:gd name="connsiteX8" fmla="*/ 1654231 w 1734146"/>
                <a:gd name="connsiteY8" fmla="*/ 157485 h 481672"/>
                <a:gd name="connsiteX9" fmla="*/ 1560791 w 1734146"/>
                <a:gd name="connsiteY9" fmla="*/ 181107 h 481672"/>
                <a:gd name="connsiteX10" fmla="*/ 855941 w 1734146"/>
                <a:gd name="connsiteY10" fmla="*/ 207301 h 481672"/>
                <a:gd name="connsiteX11" fmla="*/ 167950 w 1734146"/>
                <a:gd name="connsiteY11" fmla="*/ 14705 h 48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4146" h="481672">
                  <a:moveTo>
                    <a:pt x="159854" y="12705"/>
                  </a:moveTo>
                  <a:cubicBezTo>
                    <a:pt x="129088" y="4228"/>
                    <a:pt x="97180" y="-3011"/>
                    <a:pt x="65842" y="2513"/>
                  </a:cubicBezTo>
                  <a:cubicBezTo>
                    <a:pt x="-51220" y="23087"/>
                    <a:pt x="13264" y="139864"/>
                    <a:pt x="55365" y="199681"/>
                  </a:cubicBezTo>
                  <a:cubicBezTo>
                    <a:pt x="108324" y="272785"/>
                    <a:pt x="177808" y="332345"/>
                    <a:pt x="258152" y="373512"/>
                  </a:cubicBezTo>
                  <a:cubicBezTo>
                    <a:pt x="380834" y="437901"/>
                    <a:pt x="520185" y="463904"/>
                    <a:pt x="658202" y="475335"/>
                  </a:cubicBezTo>
                  <a:cubicBezTo>
                    <a:pt x="993006" y="502595"/>
                    <a:pt x="1329467" y="449055"/>
                    <a:pt x="1639277" y="319220"/>
                  </a:cubicBezTo>
                  <a:cubicBezTo>
                    <a:pt x="1664604" y="310247"/>
                    <a:pt x="1687949" y="296474"/>
                    <a:pt x="1708048" y="278643"/>
                  </a:cubicBezTo>
                  <a:cubicBezTo>
                    <a:pt x="1727098" y="259593"/>
                    <a:pt x="1738813" y="231018"/>
                    <a:pt x="1731003" y="205682"/>
                  </a:cubicBezTo>
                  <a:cubicBezTo>
                    <a:pt x="1721478" y="174726"/>
                    <a:pt x="1686616" y="158057"/>
                    <a:pt x="1654231" y="157485"/>
                  </a:cubicBezTo>
                  <a:cubicBezTo>
                    <a:pt x="1621846" y="156914"/>
                    <a:pt x="1591176" y="170153"/>
                    <a:pt x="1560791" y="181107"/>
                  </a:cubicBezTo>
                  <a:cubicBezTo>
                    <a:pt x="1336763" y="262260"/>
                    <a:pt x="1089113" y="253497"/>
                    <a:pt x="855941" y="207301"/>
                  </a:cubicBezTo>
                  <a:cubicBezTo>
                    <a:pt x="622769" y="161105"/>
                    <a:pt x="397407" y="78809"/>
                    <a:pt x="167950" y="14705"/>
                  </a:cubicBezTo>
                  <a:close/>
                </a:path>
              </a:pathLst>
            </a:custGeom>
            <a:solidFill>
              <a:srgbClr val="FFE991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CEF8B37-865E-02C8-B33C-9EE7CA501BF1}"/>
                </a:ext>
              </a:extLst>
            </p:cNvPr>
            <p:cNvSpPr/>
            <p:nvPr/>
          </p:nvSpPr>
          <p:spPr>
            <a:xfrm>
              <a:off x="-975421" y="-3654060"/>
              <a:ext cx="306330" cy="220054"/>
            </a:xfrm>
            <a:custGeom>
              <a:avLst/>
              <a:gdLst>
                <a:gd name="connsiteX0" fmla="*/ 292326 w 306330"/>
                <a:gd name="connsiteY0" fmla="*/ 220607 h 220054"/>
                <a:gd name="connsiteX1" fmla="*/ 285945 w 306330"/>
                <a:gd name="connsiteY1" fmla="*/ 218131 h 220054"/>
                <a:gd name="connsiteX2" fmla="*/ 85920 w 306330"/>
                <a:gd name="connsiteY2" fmla="*/ 53539 h 220054"/>
                <a:gd name="connsiteX3" fmla="*/ 33913 w 306330"/>
                <a:gd name="connsiteY3" fmla="*/ 26773 h 220054"/>
                <a:gd name="connsiteX4" fmla="*/ 31151 w 306330"/>
                <a:gd name="connsiteY4" fmla="*/ 121262 h 220054"/>
                <a:gd name="connsiteX5" fmla="*/ 21816 w 306330"/>
                <a:gd name="connsiteY5" fmla="*/ 136082 h 220054"/>
                <a:gd name="connsiteX6" fmla="*/ 21626 w 306330"/>
                <a:gd name="connsiteY6" fmla="*/ 136121 h 220054"/>
                <a:gd name="connsiteX7" fmla="*/ 6805 w 306330"/>
                <a:gd name="connsiteY7" fmla="*/ 126786 h 220054"/>
                <a:gd name="connsiteX8" fmla="*/ 6766 w 306330"/>
                <a:gd name="connsiteY8" fmla="*/ 126596 h 220054"/>
                <a:gd name="connsiteX9" fmla="*/ 20959 w 306330"/>
                <a:gd name="connsiteY9" fmla="*/ 5152 h 220054"/>
                <a:gd name="connsiteX10" fmla="*/ 102112 w 306330"/>
                <a:gd name="connsiteY10" fmla="*/ 34679 h 220054"/>
                <a:gd name="connsiteX11" fmla="*/ 300613 w 306330"/>
                <a:gd name="connsiteY11" fmla="*/ 198033 h 220054"/>
                <a:gd name="connsiteX12" fmla="*/ 303185 w 306330"/>
                <a:gd name="connsiteY12" fmla="*/ 215464 h 220054"/>
                <a:gd name="connsiteX13" fmla="*/ 292326 w 306330"/>
                <a:gd name="connsiteY13" fmla="*/ 220607 h 2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6330" h="220054">
                  <a:moveTo>
                    <a:pt x="292326" y="220607"/>
                  </a:moveTo>
                  <a:cubicBezTo>
                    <a:pt x="290002" y="220445"/>
                    <a:pt x="287773" y="219588"/>
                    <a:pt x="285945" y="218131"/>
                  </a:cubicBezTo>
                  <a:cubicBezTo>
                    <a:pt x="285087" y="217559"/>
                    <a:pt x="201077" y="154408"/>
                    <a:pt x="85920" y="53539"/>
                  </a:cubicBezTo>
                  <a:cubicBezTo>
                    <a:pt x="57345" y="28202"/>
                    <a:pt x="40104" y="23059"/>
                    <a:pt x="33913" y="26773"/>
                  </a:cubicBezTo>
                  <a:cubicBezTo>
                    <a:pt x="20102" y="34965"/>
                    <a:pt x="23435" y="86972"/>
                    <a:pt x="31151" y="121262"/>
                  </a:cubicBezTo>
                  <a:cubicBezTo>
                    <a:pt x="32665" y="127929"/>
                    <a:pt x="28484" y="134568"/>
                    <a:pt x="21816" y="136082"/>
                  </a:cubicBezTo>
                  <a:cubicBezTo>
                    <a:pt x="21750" y="136092"/>
                    <a:pt x="21692" y="136111"/>
                    <a:pt x="21626" y="136121"/>
                  </a:cubicBezTo>
                  <a:cubicBezTo>
                    <a:pt x="14958" y="137635"/>
                    <a:pt x="8319" y="133454"/>
                    <a:pt x="6805" y="126786"/>
                  </a:cubicBezTo>
                  <a:cubicBezTo>
                    <a:pt x="6796" y="126719"/>
                    <a:pt x="6776" y="126662"/>
                    <a:pt x="6766" y="126596"/>
                  </a:cubicBezTo>
                  <a:cubicBezTo>
                    <a:pt x="2957" y="109927"/>
                    <a:pt x="-13998" y="26012"/>
                    <a:pt x="20959" y="5152"/>
                  </a:cubicBezTo>
                  <a:cubicBezTo>
                    <a:pt x="40009" y="-6183"/>
                    <a:pt x="66584" y="3532"/>
                    <a:pt x="102112" y="34679"/>
                  </a:cubicBezTo>
                  <a:cubicBezTo>
                    <a:pt x="216412" y="134882"/>
                    <a:pt x="299851" y="197462"/>
                    <a:pt x="300613" y="198033"/>
                  </a:cubicBezTo>
                  <a:cubicBezTo>
                    <a:pt x="306128" y="202138"/>
                    <a:pt x="307281" y="209939"/>
                    <a:pt x="303185" y="215464"/>
                  </a:cubicBezTo>
                  <a:cubicBezTo>
                    <a:pt x="300708" y="218950"/>
                    <a:pt x="296594" y="220903"/>
                    <a:pt x="292326" y="2206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F75759-EEDC-03C9-FD64-A34BAE2FB511}"/>
                </a:ext>
              </a:extLst>
            </p:cNvPr>
            <p:cNvSpPr/>
            <p:nvPr/>
          </p:nvSpPr>
          <p:spPr>
            <a:xfrm>
              <a:off x="763301" y="-3412534"/>
              <a:ext cx="503671" cy="367405"/>
            </a:xfrm>
            <a:custGeom>
              <a:avLst/>
              <a:gdLst>
                <a:gd name="connsiteX0" fmla="*/ -693 w 503671"/>
                <a:gd name="connsiteY0" fmla="*/ 248353 h 367405"/>
                <a:gd name="connsiteX1" fmla="*/ 498798 w 503671"/>
                <a:gd name="connsiteY1" fmla="*/ 12038 h 367405"/>
                <a:gd name="connsiteX2" fmla="*/ 432790 w 503671"/>
                <a:gd name="connsiteY2" fmla="*/ 185869 h 367405"/>
                <a:gd name="connsiteX3" fmla="*/ 30454 w 503671"/>
                <a:gd name="connsiteY3" fmla="*/ 367987 h 36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671" h="367405">
                  <a:moveTo>
                    <a:pt x="-693" y="248353"/>
                  </a:moveTo>
                  <a:cubicBezTo>
                    <a:pt x="-693" y="248353"/>
                    <a:pt x="556424" y="-62162"/>
                    <a:pt x="498798" y="12038"/>
                  </a:cubicBezTo>
                  <a:cubicBezTo>
                    <a:pt x="443173" y="83571"/>
                    <a:pt x="432790" y="185869"/>
                    <a:pt x="432790" y="185869"/>
                  </a:cubicBezTo>
                  <a:lnTo>
                    <a:pt x="30454" y="367987"/>
                  </a:lnTo>
                  <a:close/>
                </a:path>
              </a:pathLst>
            </a:custGeom>
            <a:solidFill>
              <a:srgbClr val="FF92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D6A759E-6955-46A6-82CB-7E43B6E6039D}"/>
                </a:ext>
              </a:extLst>
            </p:cNvPr>
            <p:cNvSpPr/>
            <p:nvPr/>
          </p:nvSpPr>
          <p:spPr>
            <a:xfrm>
              <a:off x="11017" y="-4351048"/>
              <a:ext cx="497151" cy="831318"/>
            </a:xfrm>
            <a:custGeom>
              <a:avLst/>
              <a:gdLst>
                <a:gd name="connsiteX0" fmla="*/ -693 w 497151"/>
                <a:gd name="connsiteY0" fmla="*/ 107399 h 831318"/>
                <a:gd name="connsiteX1" fmla="*/ 150850 w 497151"/>
                <a:gd name="connsiteY1" fmla="*/ 3385 h 831318"/>
                <a:gd name="connsiteX2" fmla="*/ 452316 w 497151"/>
                <a:gd name="connsiteY2" fmla="*/ 255608 h 831318"/>
                <a:gd name="connsiteX3" fmla="*/ 478319 w 497151"/>
                <a:gd name="connsiteY3" fmla="*/ 647657 h 831318"/>
                <a:gd name="connsiteX4" fmla="*/ 350970 w 497151"/>
                <a:gd name="connsiteY4" fmla="*/ 820345 h 831318"/>
                <a:gd name="connsiteX5" fmla="*/ -693 w 497151"/>
                <a:gd name="connsiteY5" fmla="*/ 107399 h 83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151" h="831318">
                  <a:moveTo>
                    <a:pt x="-693" y="107399"/>
                  </a:moveTo>
                  <a:cubicBezTo>
                    <a:pt x="13023" y="100541"/>
                    <a:pt x="41312" y="19387"/>
                    <a:pt x="150850" y="3385"/>
                  </a:cubicBezTo>
                  <a:cubicBezTo>
                    <a:pt x="270960" y="-14236"/>
                    <a:pt x="424313" y="49010"/>
                    <a:pt x="452316" y="255608"/>
                  </a:cubicBezTo>
                  <a:cubicBezTo>
                    <a:pt x="480320" y="462205"/>
                    <a:pt x="413073" y="608033"/>
                    <a:pt x="478319" y="647657"/>
                  </a:cubicBezTo>
                  <a:cubicBezTo>
                    <a:pt x="543566" y="687281"/>
                    <a:pt x="416788" y="880638"/>
                    <a:pt x="350970" y="820345"/>
                  </a:cubicBezTo>
                  <a:cubicBezTo>
                    <a:pt x="285153" y="760051"/>
                    <a:pt x="-693" y="107399"/>
                    <a:pt x="-693" y="107399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B558F6C-B77B-955E-53E3-0038C5901E2C}"/>
                </a:ext>
              </a:extLst>
            </p:cNvPr>
            <p:cNvSpPr/>
            <p:nvPr/>
          </p:nvSpPr>
          <p:spPr>
            <a:xfrm>
              <a:off x="-106739" y="-4310144"/>
              <a:ext cx="571183" cy="1391307"/>
            </a:xfrm>
            <a:custGeom>
              <a:avLst/>
              <a:gdLst>
                <a:gd name="connsiteX0" fmla="*/ 563787 w 571183"/>
                <a:gd name="connsiteY0" fmla="*/ 1269883 h 1391307"/>
                <a:gd name="connsiteX1" fmla="*/ 190978 w 571183"/>
                <a:gd name="connsiteY1" fmla="*/ 1385612 h 1391307"/>
                <a:gd name="connsiteX2" fmla="*/ 165451 w 571183"/>
                <a:gd name="connsiteY2" fmla="*/ 1363609 h 1391307"/>
                <a:gd name="connsiteX3" fmla="*/ 34101 w 571183"/>
                <a:gd name="connsiteY3" fmla="*/ 699812 h 1391307"/>
                <a:gd name="connsiteX4" fmla="*/ 36768 w 571183"/>
                <a:gd name="connsiteY4" fmla="*/ 692478 h 1391307"/>
                <a:gd name="connsiteX5" fmla="*/ 54580 w 571183"/>
                <a:gd name="connsiteY5" fmla="*/ 632566 h 1391307"/>
                <a:gd name="connsiteX6" fmla="*/ 50675 w 571183"/>
                <a:gd name="connsiteY6" fmla="*/ 257185 h 1391307"/>
                <a:gd name="connsiteX7" fmla="*/ 218696 w 571183"/>
                <a:gd name="connsiteY7" fmla="*/ 582 h 1391307"/>
                <a:gd name="connsiteX8" fmla="*/ 559405 w 571183"/>
                <a:gd name="connsiteY8" fmla="*/ 667332 h 1391307"/>
                <a:gd name="connsiteX9" fmla="*/ 569788 w 571183"/>
                <a:gd name="connsiteY9" fmla="*/ 1069477 h 1391307"/>
                <a:gd name="connsiteX10" fmla="*/ 563787 w 571183"/>
                <a:gd name="connsiteY10" fmla="*/ 1269883 h 139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183" h="1391307">
                  <a:moveTo>
                    <a:pt x="563787" y="1269883"/>
                  </a:moveTo>
                  <a:cubicBezTo>
                    <a:pt x="545785" y="1272455"/>
                    <a:pt x="258987" y="1424188"/>
                    <a:pt x="190978" y="1385612"/>
                  </a:cubicBezTo>
                  <a:cubicBezTo>
                    <a:pt x="181482" y="1379507"/>
                    <a:pt x="172890" y="1372106"/>
                    <a:pt x="165451" y="1363609"/>
                  </a:cubicBezTo>
                  <a:cubicBezTo>
                    <a:pt x="83822" y="1275217"/>
                    <a:pt x="-69626" y="970893"/>
                    <a:pt x="34101" y="699812"/>
                  </a:cubicBezTo>
                  <a:cubicBezTo>
                    <a:pt x="34806" y="697307"/>
                    <a:pt x="35702" y="694850"/>
                    <a:pt x="36768" y="692478"/>
                  </a:cubicBezTo>
                  <a:cubicBezTo>
                    <a:pt x="44445" y="673066"/>
                    <a:pt x="50408" y="653016"/>
                    <a:pt x="54580" y="632566"/>
                  </a:cubicBezTo>
                  <a:cubicBezTo>
                    <a:pt x="78583" y="517504"/>
                    <a:pt x="46389" y="401299"/>
                    <a:pt x="50675" y="257185"/>
                  </a:cubicBezTo>
                  <a:cubicBezTo>
                    <a:pt x="57628" y="33062"/>
                    <a:pt x="218696" y="582"/>
                    <a:pt x="218696" y="582"/>
                  </a:cubicBezTo>
                  <a:lnTo>
                    <a:pt x="559405" y="667332"/>
                  </a:lnTo>
                  <a:cubicBezTo>
                    <a:pt x="559405" y="667332"/>
                    <a:pt x="567692" y="894313"/>
                    <a:pt x="569788" y="1069477"/>
                  </a:cubicBezTo>
                  <a:cubicBezTo>
                    <a:pt x="571407" y="1179396"/>
                    <a:pt x="570549" y="1269026"/>
                    <a:pt x="563787" y="12698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89401BD1-D06C-66C1-B1B9-DB59C6815FE2}"/>
                </a:ext>
              </a:extLst>
            </p:cNvPr>
            <p:cNvSpPr/>
            <p:nvPr/>
          </p:nvSpPr>
          <p:spPr>
            <a:xfrm>
              <a:off x="15940" y="-4056271"/>
              <a:ext cx="271342" cy="996021"/>
            </a:xfrm>
            <a:custGeom>
              <a:avLst/>
              <a:gdLst>
                <a:gd name="connsiteX0" fmla="*/ 6004 w 271342"/>
                <a:gd name="connsiteY0" fmla="*/ 2454 h 996021"/>
                <a:gd name="connsiteX1" fmla="*/ 60297 w 271342"/>
                <a:gd name="connsiteY1" fmla="*/ 121612 h 996021"/>
                <a:gd name="connsiteX2" fmla="*/ 98873 w 271342"/>
                <a:gd name="connsiteY2" fmla="*/ 247342 h 996021"/>
                <a:gd name="connsiteX3" fmla="*/ 111351 w 271342"/>
                <a:gd name="connsiteY3" fmla="*/ 380216 h 996021"/>
                <a:gd name="connsiteX4" fmla="*/ 111351 w 271342"/>
                <a:gd name="connsiteY4" fmla="*/ 507756 h 996021"/>
                <a:gd name="connsiteX5" fmla="*/ 164786 w 271342"/>
                <a:gd name="connsiteY5" fmla="*/ 757501 h 996021"/>
                <a:gd name="connsiteX6" fmla="*/ 270133 w 271342"/>
                <a:gd name="connsiteY6" fmla="*/ 991054 h 996021"/>
                <a:gd name="connsiteX7" fmla="*/ 268894 w 271342"/>
                <a:gd name="connsiteY7" fmla="*/ 996103 h 996021"/>
                <a:gd name="connsiteX8" fmla="*/ 264417 w 271342"/>
                <a:gd name="connsiteY8" fmla="*/ 995531 h 996021"/>
                <a:gd name="connsiteX9" fmla="*/ 131067 w 271342"/>
                <a:gd name="connsiteY9" fmla="*/ 768931 h 996021"/>
                <a:gd name="connsiteX10" fmla="*/ 79251 w 271342"/>
                <a:gd name="connsiteY10" fmla="*/ 510137 h 996021"/>
                <a:gd name="connsiteX11" fmla="*/ 82776 w 271342"/>
                <a:gd name="connsiteY11" fmla="*/ 377739 h 996021"/>
                <a:gd name="connsiteX12" fmla="*/ 75822 w 271342"/>
                <a:gd name="connsiteY12" fmla="*/ 251914 h 996021"/>
                <a:gd name="connsiteX13" fmla="*/ -378 w 271342"/>
                <a:gd name="connsiteY13" fmla="*/ 5693 h 996021"/>
                <a:gd name="connsiteX14" fmla="*/ 1432 w 271342"/>
                <a:gd name="connsiteY14" fmla="*/ 835 h 996021"/>
                <a:gd name="connsiteX15" fmla="*/ 6004 w 271342"/>
                <a:gd name="connsiteY15" fmla="*/ 2454 h 996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1342" h="996021">
                  <a:moveTo>
                    <a:pt x="6004" y="2454"/>
                  </a:moveTo>
                  <a:cubicBezTo>
                    <a:pt x="26626" y="40974"/>
                    <a:pt x="44762" y="80778"/>
                    <a:pt x="60297" y="121612"/>
                  </a:cubicBezTo>
                  <a:cubicBezTo>
                    <a:pt x="76470" y="162436"/>
                    <a:pt x="89377" y="204470"/>
                    <a:pt x="98873" y="247342"/>
                  </a:cubicBezTo>
                  <a:cubicBezTo>
                    <a:pt x="109160" y="290843"/>
                    <a:pt x="113361" y="335563"/>
                    <a:pt x="111351" y="380216"/>
                  </a:cubicBezTo>
                  <a:cubicBezTo>
                    <a:pt x="107874" y="422659"/>
                    <a:pt x="107874" y="465312"/>
                    <a:pt x="111351" y="507756"/>
                  </a:cubicBezTo>
                  <a:cubicBezTo>
                    <a:pt x="118723" y="592900"/>
                    <a:pt x="136668" y="676796"/>
                    <a:pt x="164786" y="757501"/>
                  </a:cubicBezTo>
                  <a:cubicBezTo>
                    <a:pt x="191875" y="838730"/>
                    <a:pt x="227175" y="916988"/>
                    <a:pt x="270133" y="991054"/>
                  </a:cubicBezTo>
                  <a:cubicBezTo>
                    <a:pt x="271161" y="992797"/>
                    <a:pt x="270609" y="995036"/>
                    <a:pt x="268894" y="996103"/>
                  </a:cubicBezTo>
                  <a:cubicBezTo>
                    <a:pt x="267447" y="996941"/>
                    <a:pt x="265608" y="996712"/>
                    <a:pt x="264417" y="995531"/>
                  </a:cubicBezTo>
                  <a:cubicBezTo>
                    <a:pt x="201743" y="933047"/>
                    <a:pt x="159642" y="851989"/>
                    <a:pt x="131067" y="768931"/>
                  </a:cubicBezTo>
                  <a:cubicBezTo>
                    <a:pt x="103102" y="685159"/>
                    <a:pt x="85700" y="598224"/>
                    <a:pt x="79251" y="510137"/>
                  </a:cubicBezTo>
                  <a:cubicBezTo>
                    <a:pt x="75937" y="465998"/>
                    <a:pt x="77118" y="421640"/>
                    <a:pt x="82776" y="377739"/>
                  </a:cubicBezTo>
                  <a:cubicBezTo>
                    <a:pt x="86195" y="335677"/>
                    <a:pt x="83852" y="293348"/>
                    <a:pt x="75822" y="251914"/>
                  </a:cubicBezTo>
                  <a:cubicBezTo>
                    <a:pt x="59373" y="167332"/>
                    <a:pt x="33827" y="84779"/>
                    <a:pt x="-378" y="5693"/>
                  </a:cubicBezTo>
                  <a:cubicBezTo>
                    <a:pt x="-1187" y="3855"/>
                    <a:pt x="-387" y="1693"/>
                    <a:pt x="1432" y="835"/>
                  </a:cubicBezTo>
                  <a:cubicBezTo>
                    <a:pt x="3147" y="169"/>
                    <a:pt x="5090" y="854"/>
                    <a:pt x="6004" y="2454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E648156D-7E50-2BB8-F881-810B303D0AF1}"/>
                </a:ext>
              </a:extLst>
            </p:cNvPr>
            <p:cNvSpPr/>
            <p:nvPr/>
          </p:nvSpPr>
          <p:spPr>
            <a:xfrm>
              <a:off x="53878" y="-3591485"/>
              <a:ext cx="137054" cy="551430"/>
            </a:xfrm>
            <a:custGeom>
              <a:avLst/>
              <a:gdLst>
                <a:gd name="connsiteX0" fmla="*/ 6643 w 137054"/>
                <a:gd name="connsiteY0" fmla="*/ 4012 h 551430"/>
                <a:gd name="connsiteX1" fmla="*/ 19311 w 137054"/>
                <a:gd name="connsiteY1" fmla="*/ 144982 h 551430"/>
                <a:gd name="connsiteX2" fmla="*/ 40361 w 137054"/>
                <a:gd name="connsiteY2" fmla="*/ 284524 h 551430"/>
                <a:gd name="connsiteX3" fmla="*/ 74556 w 137054"/>
                <a:gd name="connsiteY3" fmla="*/ 420826 h 551430"/>
                <a:gd name="connsiteX4" fmla="*/ 135326 w 137054"/>
                <a:gd name="connsiteY4" fmla="*/ 545890 h 551430"/>
                <a:gd name="connsiteX5" fmla="*/ 135326 w 137054"/>
                <a:gd name="connsiteY5" fmla="*/ 551033 h 551430"/>
                <a:gd name="connsiteX6" fmla="*/ 130373 w 137054"/>
                <a:gd name="connsiteY6" fmla="*/ 551033 h 551430"/>
                <a:gd name="connsiteX7" fmla="*/ 60554 w 137054"/>
                <a:gd name="connsiteY7" fmla="*/ 426065 h 551430"/>
                <a:gd name="connsiteX8" fmla="*/ 24550 w 137054"/>
                <a:gd name="connsiteY8" fmla="*/ 287476 h 551430"/>
                <a:gd name="connsiteX9" fmla="*/ -691 w 137054"/>
                <a:gd name="connsiteY9" fmla="*/ 4203 h 551430"/>
                <a:gd name="connsiteX10" fmla="*/ 2738 w 137054"/>
                <a:gd name="connsiteY10" fmla="*/ 583 h 551430"/>
                <a:gd name="connsiteX11" fmla="*/ 2833 w 137054"/>
                <a:gd name="connsiteY11" fmla="*/ 583 h 551430"/>
                <a:gd name="connsiteX12" fmla="*/ 6643 w 137054"/>
                <a:gd name="connsiteY12" fmla="*/ 4012 h 55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054" h="551430">
                  <a:moveTo>
                    <a:pt x="6643" y="4012"/>
                  </a:moveTo>
                  <a:cubicBezTo>
                    <a:pt x="9310" y="51066"/>
                    <a:pt x="14072" y="98119"/>
                    <a:pt x="19311" y="144982"/>
                  </a:cubicBezTo>
                  <a:cubicBezTo>
                    <a:pt x="24550" y="191845"/>
                    <a:pt x="31599" y="238423"/>
                    <a:pt x="40361" y="284524"/>
                  </a:cubicBezTo>
                  <a:cubicBezTo>
                    <a:pt x="48763" y="330663"/>
                    <a:pt x="60183" y="376192"/>
                    <a:pt x="74556" y="420826"/>
                  </a:cubicBezTo>
                  <a:cubicBezTo>
                    <a:pt x="89320" y="464927"/>
                    <a:pt x="106370" y="509218"/>
                    <a:pt x="135326" y="545890"/>
                  </a:cubicBezTo>
                  <a:cubicBezTo>
                    <a:pt x="136707" y="547328"/>
                    <a:pt x="136707" y="549595"/>
                    <a:pt x="135326" y="551033"/>
                  </a:cubicBezTo>
                  <a:cubicBezTo>
                    <a:pt x="133935" y="552338"/>
                    <a:pt x="131763" y="552338"/>
                    <a:pt x="130373" y="551033"/>
                  </a:cubicBezTo>
                  <a:cubicBezTo>
                    <a:pt x="96940" y="515600"/>
                    <a:pt x="76842" y="470737"/>
                    <a:pt x="60554" y="426065"/>
                  </a:cubicBezTo>
                  <a:cubicBezTo>
                    <a:pt x="44724" y="380945"/>
                    <a:pt x="32685" y="334596"/>
                    <a:pt x="24550" y="287476"/>
                  </a:cubicBezTo>
                  <a:cubicBezTo>
                    <a:pt x="7729" y="193988"/>
                    <a:pt x="-720" y="99186"/>
                    <a:pt x="-691" y="4203"/>
                  </a:cubicBezTo>
                  <a:cubicBezTo>
                    <a:pt x="-748" y="2260"/>
                    <a:pt x="795" y="640"/>
                    <a:pt x="2738" y="583"/>
                  </a:cubicBezTo>
                  <a:cubicBezTo>
                    <a:pt x="2766" y="583"/>
                    <a:pt x="2804" y="583"/>
                    <a:pt x="2833" y="583"/>
                  </a:cubicBezTo>
                  <a:cubicBezTo>
                    <a:pt x="4814" y="526"/>
                    <a:pt x="6491" y="2040"/>
                    <a:pt x="6643" y="4012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75C026A2-1DFF-1134-C491-786E322032A0}"/>
                </a:ext>
              </a:extLst>
            </p:cNvPr>
            <p:cNvSpPr/>
            <p:nvPr/>
          </p:nvSpPr>
          <p:spPr>
            <a:xfrm>
              <a:off x="231043" y="-3410987"/>
              <a:ext cx="163914" cy="308741"/>
            </a:xfrm>
            <a:custGeom>
              <a:avLst/>
              <a:gdLst>
                <a:gd name="connsiteX0" fmla="*/ 6358 w 163914"/>
                <a:gd name="connsiteY0" fmla="*/ 4489 h 308741"/>
                <a:gd name="connsiteX1" fmla="*/ 28455 w 163914"/>
                <a:gd name="connsiteY1" fmla="*/ 86404 h 308741"/>
                <a:gd name="connsiteX2" fmla="*/ 62460 w 163914"/>
                <a:gd name="connsiteY2" fmla="*/ 164605 h 308741"/>
                <a:gd name="connsiteX3" fmla="*/ 162187 w 163914"/>
                <a:gd name="connsiteY3" fmla="*/ 303194 h 308741"/>
                <a:gd name="connsiteX4" fmla="*/ 162187 w 163914"/>
                <a:gd name="connsiteY4" fmla="*/ 308337 h 308741"/>
                <a:gd name="connsiteX5" fmla="*/ 157138 w 163914"/>
                <a:gd name="connsiteY5" fmla="*/ 308337 h 308741"/>
                <a:gd name="connsiteX6" fmla="*/ 98464 w 163914"/>
                <a:gd name="connsiteY6" fmla="*/ 244043 h 308741"/>
                <a:gd name="connsiteX7" fmla="*/ 50839 w 163914"/>
                <a:gd name="connsiteY7" fmla="*/ 170891 h 308741"/>
                <a:gd name="connsiteX8" fmla="*/ 16263 w 163914"/>
                <a:gd name="connsiteY8" fmla="*/ 90596 h 308741"/>
                <a:gd name="connsiteX9" fmla="*/ -691 w 163914"/>
                <a:gd name="connsiteY9" fmla="*/ 4299 h 308741"/>
                <a:gd name="connsiteX10" fmla="*/ 2738 w 163914"/>
                <a:gd name="connsiteY10" fmla="*/ 584 h 308741"/>
                <a:gd name="connsiteX11" fmla="*/ 6452 w 163914"/>
                <a:gd name="connsiteY11" fmla="*/ 3632 h 3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914" h="308741">
                  <a:moveTo>
                    <a:pt x="6358" y="4489"/>
                  </a:moveTo>
                  <a:cubicBezTo>
                    <a:pt x="11282" y="32398"/>
                    <a:pt x="18683" y="59811"/>
                    <a:pt x="28455" y="86404"/>
                  </a:cubicBezTo>
                  <a:cubicBezTo>
                    <a:pt x="37933" y="113237"/>
                    <a:pt x="49296" y="139373"/>
                    <a:pt x="62460" y="164605"/>
                  </a:cubicBezTo>
                  <a:cubicBezTo>
                    <a:pt x="89463" y="214992"/>
                    <a:pt x="122991" y="261588"/>
                    <a:pt x="162187" y="303194"/>
                  </a:cubicBezTo>
                  <a:cubicBezTo>
                    <a:pt x="163567" y="304632"/>
                    <a:pt x="163567" y="306899"/>
                    <a:pt x="162187" y="308337"/>
                  </a:cubicBezTo>
                  <a:cubicBezTo>
                    <a:pt x="160758" y="309652"/>
                    <a:pt x="158567" y="309652"/>
                    <a:pt x="157138" y="308337"/>
                  </a:cubicBezTo>
                  <a:cubicBezTo>
                    <a:pt x="135917" y="288477"/>
                    <a:pt x="116304" y="266980"/>
                    <a:pt x="98464" y="244043"/>
                  </a:cubicBezTo>
                  <a:cubicBezTo>
                    <a:pt x="80481" y="221097"/>
                    <a:pt x="64545" y="196618"/>
                    <a:pt x="50839" y="170891"/>
                  </a:cubicBezTo>
                  <a:cubicBezTo>
                    <a:pt x="36780" y="145288"/>
                    <a:pt x="25198" y="118399"/>
                    <a:pt x="16263" y="90596"/>
                  </a:cubicBezTo>
                  <a:cubicBezTo>
                    <a:pt x="6795" y="62716"/>
                    <a:pt x="1100" y="33693"/>
                    <a:pt x="-691" y="4299"/>
                  </a:cubicBezTo>
                  <a:cubicBezTo>
                    <a:pt x="-748" y="2337"/>
                    <a:pt x="776" y="689"/>
                    <a:pt x="2738" y="584"/>
                  </a:cubicBezTo>
                  <a:cubicBezTo>
                    <a:pt x="4567" y="518"/>
                    <a:pt x="6167" y="1822"/>
                    <a:pt x="6452" y="3632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23B1D24-4E5D-F32C-2797-6834270D76C9}"/>
                </a:ext>
              </a:extLst>
            </p:cNvPr>
            <p:cNvSpPr/>
            <p:nvPr/>
          </p:nvSpPr>
          <p:spPr>
            <a:xfrm>
              <a:off x="-71945" y="-3677779"/>
              <a:ext cx="536389" cy="758942"/>
            </a:xfrm>
            <a:custGeom>
              <a:avLst/>
              <a:gdLst>
                <a:gd name="connsiteX0" fmla="*/ 528993 w 536389"/>
                <a:gd name="connsiteY0" fmla="*/ 637518 h 758942"/>
                <a:gd name="connsiteX1" fmla="*/ 156184 w 536389"/>
                <a:gd name="connsiteY1" fmla="*/ 753247 h 758942"/>
                <a:gd name="connsiteX2" fmla="*/ 130657 w 536389"/>
                <a:gd name="connsiteY2" fmla="*/ 731244 h 758942"/>
                <a:gd name="connsiteX3" fmla="*/ 391070 w 536389"/>
                <a:gd name="connsiteY3" fmla="*/ 536268 h 758942"/>
                <a:gd name="connsiteX4" fmla="*/ 145040 w 536389"/>
                <a:gd name="connsiteY4" fmla="*/ 231468 h 758942"/>
                <a:gd name="connsiteX5" fmla="*/ -693 w 536389"/>
                <a:gd name="connsiteY5" fmla="*/ 67828 h 758942"/>
                <a:gd name="connsiteX6" fmla="*/ 1974 w 536389"/>
                <a:gd name="connsiteY6" fmla="*/ 60494 h 758942"/>
                <a:gd name="connsiteX7" fmla="*/ 19786 w 536389"/>
                <a:gd name="connsiteY7" fmla="*/ 582 h 758942"/>
                <a:gd name="connsiteX8" fmla="*/ 118846 w 536389"/>
                <a:gd name="connsiteY8" fmla="*/ 58684 h 758942"/>
                <a:gd name="connsiteX9" fmla="*/ 443839 w 536389"/>
                <a:gd name="connsiteY9" fmla="*/ 331194 h 758942"/>
                <a:gd name="connsiteX10" fmla="*/ 534994 w 536389"/>
                <a:gd name="connsiteY10" fmla="*/ 437875 h 758942"/>
                <a:gd name="connsiteX11" fmla="*/ 528993 w 536389"/>
                <a:gd name="connsiteY11" fmla="*/ 637518 h 75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389" h="758942">
                  <a:moveTo>
                    <a:pt x="528993" y="637518"/>
                  </a:moveTo>
                  <a:cubicBezTo>
                    <a:pt x="510990" y="640090"/>
                    <a:pt x="224193" y="791824"/>
                    <a:pt x="156184" y="753247"/>
                  </a:cubicBezTo>
                  <a:cubicBezTo>
                    <a:pt x="146688" y="747142"/>
                    <a:pt x="138096" y="739741"/>
                    <a:pt x="130657" y="731244"/>
                  </a:cubicBezTo>
                  <a:cubicBezTo>
                    <a:pt x="201523" y="701717"/>
                    <a:pt x="397357" y="612182"/>
                    <a:pt x="391070" y="536268"/>
                  </a:cubicBezTo>
                  <a:cubicBezTo>
                    <a:pt x="383165" y="443304"/>
                    <a:pt x="248195" y="366151"/>
                    <a:pt x="145040" y="231468"/>
                  </a:cubicBezTo>
                  <a:cubicBezTo>
                    <a:pt x="100920" y="173117"/>
                    <a:pt x="52181" y="118387"/>
                    <a:pt x="-693" y="67828"/>
                  </a:cubicBezTo>
                  <a:cubicBezTo>
                    <a:pt x="12" y="65323"/>
                    <a:pt x="908" y="62866"/>
                    <a:pt x="1974" y="60494"/>
                  </a:cubicBezTo>
                  <a:cubicBezTo>
                    <a:pt x="9651" y="41082"/>
                    <a:pt x="15614" y="21032"/>
                    <a:pt x="19786" y="582"/>
                  </a:cubicBezTo>
                  <a:lnTo>
                    <a:pt x="118846" y="58684"/>
                  </a:lnTo>
                  <a:cubicBezTo>
                    <a:pt x="160756" y="82878"/>
                    <a:pt x="426885" y="314907"/>
                    <a:pt x="443839" y="331194"/>
                  </a:cubicBezTo>
                  <a:cubicBezTo>
                    <a:pt x="477624" y="363703"/>
                    <a:pt x="508152" y="399431"/>
                    <a:pt x="534994" y="437875"/>
                  </a:cubicBezTo>
                  <a:cubicBezTo>
                    <a:pt x="536613" y="547031"/>
                    <a:pt x="535755" y="636661"/>
                    <a:pt x="528993" y="637518"/>
                  </a:cubicBezTo>
                  <a:close/>
                </a:path>
              </a:pathLst>
            </a:custGeom>
            <a:solidFill>
              <a:srgbClr val="302B2C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5552E7F-29A2-E3EE-46CE-F7777620EB92}"/>
                </a:ext>
              </a:extLst>
            </p:cNvPr>
            <p:cNvSpPr/>
            <p:nvPr/>
          </p:nvSpPr>
          <p:spPr>
            <a:xfrm>
              <a:off x="58404" y="-3946861"/>
              <a:ext cx="854344" cy="1268719"/>
            </a:xfrm>
            <a:custGeom>
              <a:avLst/>
              <a:gdLst>
                <a:gd name="connsiteX0" fmla="*/ 853652 w 854344"/>
                <a:gd name="connsiteY0" fmla="*/ 923935 h 1268719"/>
                <a:gd name="connsiteX1" fmla="*/ 477890 w 854344"/>
                <a:gd name="connsiteY1" fmla="*/ 1268550 h 1268719"/>
                <a:gd name="connsiteX2" fmla="*/ 372354 w 854344"/>
                <a:gd name="connsiteY2" fmla="*/ 1163775 h 1268719"/>
                <a:gd name="connsiteX3" fmla="*/ 359590 w 854344"/>
                <a:gd name="connsiteY3" fmla="*/ 948986 h 1268719"/>
                <a:gd name="connsiteX4" fmla="*/ 363781 w 854344"/>
                <a:gd name="connsiteY4" fmla="*/ 860499 h 1268719"/>
                <a:gd name="connsiteX5" fmla="*/ 244719 w 854344"/>
                <a:gd name="connsiteY5" fmla="*/ 662950 h 1268719"/>
                <a:gd name="connsiteX6" fmla="*/ 242623 w 854344"/>
                <a:gd name="connsiteY6" fmla="*/ 660759 h 1268719"/>
                <a:gd name="connsiteX7" fmla="*/ 219096 w 854344"/>
                <a:gd name="connsiteY7" fmla="*/ 635233 h 1268719"/>
                <a:gd name="connsiteX8" fmla="*/ 207285 w 854344"/>
                <a:gd name="connsiteY8" fmla="*/ 623136 h 1268719"/>
                <a:gd name="connsiteX9" fmla="*/ 190712 w 854344"/>
                <a:gd name="connsiteY9" fmla="*/ 606658 h 1268719"/>
                <a:gd name="connsiteX10" fmla="*/ 186902 w 854344"/>
                <a:gd name="connsiteY10" fmla="*/ 603133 h 1268719"/>
                <a:gd name="connsiteX11" fmla="*/ 162899 w 854344"/>
                <a:gd name="connsiteY11" fmla="*/ 580654 h 1268719"/>
                <a:gd name="connsiteX12" fmla="*/ 162328 w 854344"/>
                <a:gd name="connsiteY12" fmla="*/ 580654 h 1268719"/>
                <a:gd name="connsiteX13" fmla="*/ 49932 w 854344"/>
                <a:gd name="connsiteY13" fmla="*/ 462830 h 1268719"/>
                <a:gd name="connsiteX14" fmla="*/ 49361 w 854344"/>
                <a:gd name="connsiteY14" fmla="*/ 462830 h 1268719"/>
                <a:gd name="connsiteX15" fmla="*/ 18786 w 854344"/>
                <a:gd name="connsiteY15" fmla="*/ 414252 h 1268719"/>
                <a:gd name="connsiteX16" fmla="*/ 1736 w 854344"/>
                <a:gd name="connsiteY16" fmla="*/ 374724 h 1268719"/>
                <a:gd name="connsiteX17" fmla="*/ 107178 w 854344"/>
                <a:gd name="connsiteY17" fmla="*/ 218514 h 1268719"/>
                <a:gd name="connsiteX18" fmla="*/ 123370 w 854344"/>
                <a:gd name="connsiteY18" fmla="*/ 217180 h 1268719"/>
                <a:gd name="connsiteX19" fmla="*/ 129180 w 854344"/>
                <a:gd name="connsiteY19" fmla="*/ 203178 h 1268719"/>
                <a:gd name="connsiteX20" fmla="*/ 129752 w 854344"/>
                <a:gd name="connsiteY20" fmla="*/ 199654 h 1268719"/>
                <a:gd name="connsiteX21" fmla="*/ 120227 w 854344"/>
                <a:gd name="connsiteY21" fmla="*/ 101928 h 1268719"/>
                <a:gd name="connsiteX22" fmla="*/ 94414 w 854344"/>
                <a:gd name="connsiteY22" fmla="*/ 62208 h 1268719"/>
                <a:gd name="connsiteX23" fmla="*/ 92795 w 854344"/>
                <a:gd name="connsiteY23" fmla="*/ 60589 h 1268719"/>
                <a:gd name="connsiteX24" fmla="*/ 97653 w 854344"/>
                <a:gd name="connsiteY24" fmla="*/ 59256 h 1268719"/>
                <a:gd name="connsiteX25" fmla="*/ 297011 w 854344"/>
                <a:gd name="connsiteY25" fmla="*/ 582 h 1268719"/>
                <a:gd name="connsiteX26" fmla="*/ 303869 w 854344"/>
                <a:gd name="connsiteY26" fmla="*/ 64685 h 1268719"/>
                <a:gd name="connsiteX27" fmla="*/ 339112 w 854344"/>
                <a:gd name="connsiteY27" fmla="*/ 154982 h 1268719"/>
                <a:gd name="connsiteX28" fmla="*/ 339683 w 854344"/>
                <a:gd name="connsiteY28" fmla="*/ 154982 h 1268719"/>
                <a:gd name="connsiteX29" fmla="*/ 348541 w 854344"/>
                <a:gd name="connsiteY29" fmla="*/ 153458 h 1268719"/>
                <a:gd name="connsiteX30" fmla="*/ 379022 w 854344"/>
                <a:gd name="connsiteY30" fmla="*/ 140885 h 1268719"/>
                <a:gd name="connsiteX31" fmla="*/ 394166 w 854344"/>
                <a:gd name="connsiteY31" fmla="*/ 140409 h 1268719"/>
                <a:gd name="connsiteX32" fmla="*/ 464747 w 854344"/>
                <a:gd name="connsiteY32" fmla="*/ 170508 h 1268719"/>
                <a:gd name="connsiteX33" fmla="*/ 483797 w 854344"/>
                <a:gd name="connsiteY33" fmla="*/ 188700 h 1268719"/>
                <a:gd name="connsiteX34" fmla="*/ 514848 w 854344"/>
                <a:gd name="connsiteY34" fmla="*/ 217275 h 1268719"/>
                <a:gd name="connsiteX35" fmla="*/ 623433 w 854344"/>
                <a:gd name="connsiteY35" fmla="*/ 299952 h 1268719"/>
                <a:gd name="connsiteX36" fmla="*/ 662200 w 854344"/>
                <a:gd name="connsiteY36" fmla="*/ 417586 h 1268719"/>
                <a:gd name="connsiteX37" fmla="*/ 660771 w 854344"/>
                <a:gd name="connsiteY37" fmla="*/ 451781 h 1268719"/>
                <a:gd name="connsiteX38" fmla="*/ 659723 w 854344"/>
                <a:gd name="connsiteY38" fmla="*/ 492167 h 1268719"/>
                <a:gd name="connsiteX39" fmla="*/ 660390 w 854344"/>
                <a:gd name="connsiteY39" fmla="*/ 528933 h 1268719"/>
                <a:gd name="connsiteX40" fmla="*/ 751830 w 854344"/>
                <a:gd name="connsiteY40" fmla="*/ 819065 h 1268719"/>
                <a:gd name="connsiteX41" fmla="*/ 853652 w 854344"/>
                <a:gd name="connsiteY41" fmla="*/ 923935 h 126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4344" h="1268719">
                  <a:moveTo>
                    <a:pt x="853652" y="923935"/>
                  </a:moveTo>
                  <a:cubicBezTo>
                    <a:pt x="853652" y="923935"/>
                    <a:pt x="515896" y="1287981"/>
                    <a:pt x="477890" y="1268550"/>
                  </a:cubicBezTo>
                  <a:cubicBezTo>
                    <a:pt x="439886" y="1249119"/>
                    <a:pt x="394833" y="1235022"/>
                    <a:pt x="372354" y="1163775"/>
                  </a:cubicBezTo>
                  <a:cubicBezTo>
                    <a:pt x="357209" y="1115293"/>
                    <a:pt x="357304" y="1024138"/>
                    <a:pt x="359590" y="948986"/>
                  </a:cubicBezTo>
                  <a:cubicBezTo>
                    <a:pt x="360733" y="914125"/>
                    <a:pt x="362734" y="882883"/>
                    <a:pt x="363781" y="860499"/>
                  </a:cubicBezTo>
                  <a:cubicBezTo>
                    <a:pt x="367401" y="789823"/>
                    <a:pt x="349303" y="779822"/>
                    <a:pt x="244719" y="662950"/>
                  </a:cubicBezTo>
                  <a:cubicBezTo>
                    <a:pt x="243957" y="662093"/>
                    <a:pt x="243100" y="661426"/>
                    <a:pt x="242623" y="660759"/>
                  </a:cubicBezTo>
                  <a:cubicBezTo>
                    <a:pt x="234337" y="651234"/>
                    <a:pt x="226622" y="643138"/>
                    <a:pt x="219096" y="635233"/>
                  </a:cubicBezTo>
                  <a:cubicBezTo>
                    <a:pt x="215096" y="630756"/>
                    <a:pt x="211096" y="626946"/>
                    <a:pt x="207285" y="623136"/>
                  </a:cubicBezTo>
                  <a:cubicBezTo>
                    <a:pt x="201665" y="617421"/>
                    <a:pt x="196046" y="611706"/>
                    <a:pt x="190712" y="606658"/>
                  </a:cubicBezTo>
                  <a:lnTo>
                    <a:pt x="186902" y="603133"/>
                  </a:lnTo>
                  <a:cubicBezTo>
                    <a:pt x="178520" y="594846"/>
                    <a:pt x="170424" y="587417"/>
                    <a:pt x="162899" y="580654"/>
                  </a:cubicBezTo>
                  <a:lnTo>
                    <a:pt x="162328" y="580654"/>
                  </a:lnTo>
                  <a:cubicBezTo>
                    <a:pt x="119560" y="542078"/>
                    <a:pt x="86889" y="515503"/>
                    <a:pt x="49932" y="462830"/>
                  </a:cubicBezTo>
                  <a:cubicBezTo>
                    <a:pt x="49742" y="462773"/>
                    <a:pt x="49552" y="462773"/>
                    <a:pt x="49361" y="462830"/>
                  </a:cubicBezTo>
                  <a:cubicBezTo>
                    <a:pt x="39836" y="448924"/>
                    <a:pt x="29454" y="432921"/>
                    <a:pt x="18786" y="414252"/>
                  </a:cubicBezTo>
                  <a:cubicBezTo>
                    <a:pt x="11223" y="401965"/>
                    <a:pt x="5479" y="388649"/>
                    <a:pt x="1736" y="374724"/>
                  </a:cubicBezTo>
                  <a:cubicBezTo>
                    <a:pt x="-16743" y="300333"/>
                    <a:pt x="75269" y="290332"/>
                    <a:pt x="107178" y="218514"/>
                  </a:cubicBezTo>
                  <a:cubicBezTo>
                    <a:pt x="108321" y="215370"/>
                    <a:pt x="116703" y="222800"/>
                    <a:pt x="123370" y="217180"/>
                  </a:cubicBezTo>
                  <a:cubicBezTo>
                    <a:pt x="127085" y="213466"/>
                    <a:pt x="129180" y="208427"/>
                    <a:pt x="129180" y="203178"/>
                  </a:cubicBezTo>
                  <a:cubicBezTo>
                    <a:pt x="129514" y="202035"/>
                    <a:pt x="129704" y="200845"/>
                    <a:pt x="129752" y="199654"/>
                  </a:cubicBezTo>
                  <a:cubicBezTo>
                    <a:pt x="134219" y="166783"/>
                    <a:pt x="130962" y="133322"/>
                    <a:pt x="120227" y="101928"/>
                  </a:cubicBezTo>
                  <a:cubicBezTo>
                    <a:pt x="115036" y="86754"/>
                    <a:pt x="106168" y="73114"/>
                    <a:pt x="94414" y="62208"/>
                  </a:cubicBezTo>
                  <a:cubicBezTo>
                    <a:pt x="93938" y="61608"/>
                    <a:pt x="93395" y="61066"/>
                    <a:pt x="92795" y="60589"/>
                  </a:cubicBezTo>
                  <a:lnTo>
                    <a:pt x="97653" y="59256"/>
                  </a:lnTo>
                  <a:lnTo>
                    <a:pt x="297011" y="582"/>
                  </a:lnTo>
                  <a:cubicBezTo>
                    <a:pt x="297011" y="582"/>
                    <a:pt x="299487" y="30490"/>
                    <a:pt x="303869" y="64685"/>
                  </a:cubicBezTo>
                  <a:cubicBezTo>
                    <a:pt x="310537" y="113262"/>
                    <a:pt x="316728" y="157173"/>
                    <a:pt x="339112" y="154982"/>
                  </a:cubicBezTo>
                  <a:cubicBezTo>
                    <a:pt x="339302" y="155039"/>
                    <a:pt x="339493" y="155039"/>
                    <a:pt x="339683" y="154982"/>
                  </a:cubicBezTo>
                  <a:cubicBezTo>
                    <a:pt x="342702" y="155010"/>
                    <a:pt x="345703" y="154487"/>
                    <a:pt x="348541" y="153458"/>
                  </a:cubicBezTo>
                  <a:cubicBezTo>
                    <a:pt x="362257" y="149934"/>
                    <a:pt x="365782" y="142123"/>
                    <a:pt x="379022" y="140885"/>
                  </a:cubicBezTo>
                  <a:cubicBezTo>
                    <a:pt x="384050" y="140389"/>
                    <a:pt x="389108" y="140228"/>
                    <a:pt x="394166" y="140409"/>
                  </a:cubicBezTo>
                  <a:cubicBezTo>
                    <a:pt x="420588" y="141428"/>
                    <a:pt x="445715" y="152143"/>
                    <a:pt x="464747" y="170508"/>
                  </a:cubicBezTo>
                  <a:cubicBezTo>
                    <a:pt x="470366" y="175937"/>
                    <a:pt x="476557" y="181937"/>
                    <a:pt x="483797" y="188700"/>
                  </a:cubicBezTo>
                  <a:cubicBezTo>
                    <a:pt x="493322" y="197559"/>
                    <a:pt x="503418" y="207750"/>
                    <a:pt x="514848" y="217275"/>
                  </a:cubicBezTo>
                  <a:cubicBezTo>
                    <a:pt x="548176" y="248413"/>
                    <a:pt x="584552" y="276111"/>
                    <a:pt x="623433" y="299952"/>
                  </a:cubicBezTo>
                  <a:cubicBezTo>
                    <a:pt x="660771" y="320812"/>
                    <a:pt x="664105" y="363865"/>
                    <a:pt x="662200" y="417586"/>
                  </a:cubicBezTo>
                  <a:cubicBezTo>
                    <a:pt x="662200" y="428635"/>
                    <a:pt x="661437" y="439970"/>
                    <a:pt x="660771" y="451781"/>
                  </a:cubicBezTo>
                  <a:cubicBezTo>
                    <a:pt x="660104" y="463592"/>
                    <a:pt x="659723" y="478260"/>
                    <a:pt x="659723" y="492167"/>
                  </a:cubicBezTo>
                  <a:cubicBezTo>
                    <a:pt x="659723" y="504168"/>
                    <a:pt x="659723" y="516646"/>
                    <a:pt x="660390" y="528933"/>
                  </a:cubicBezTo>
                  <a:cubicBezTo>
                    <a:pt x="666105" y="631042"/>
                    <a:pt x="720016" y="761915"/>
                    <a:pt x="751830" y="819065"/>
                  </a:cubicBezTo>
                  <a:cubicBezTo>
                    <a:pt x="783643" y="876215"/>
                    <a:pt x="853652" y="923935"/>
                    <a:pt x="853652" y="923935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A040AD6-CB19-8508-6BE7-6E9AD73F0BC4}"/>
                </a:ext>
              </a:extLst>
            </p:cNvPr>
            <p:cNvSpPr/>
            <p:nvPr/>
          </p:nvSpPr>
          <p:spPr>
            <a:xfrm>
              <a:off x="19399" y="-4216037"/>
              <a:ext cx="347219" cy="290826"/>
            </a:xfrm>
            <a:custGeom>
              <a:avLst/>
              <a:gdLst>
                <a:gd name="connsiteX0" fmla="*/ 299821 w 347219"/>
                <a:gd name="connsiteY0" fmla="*/ 582 h 290826"/>
                <a:gd name="connsiteX1" fmla="*/ 340683 w 347219"/>
                <a:gd name="connsiteY1" fmla="*/ 208513 h 290826"/>
                <a:gd name="connsiteX2" fmla="*/ 57791 w 347219"/>
                <a:gd name="connsiteY2" fmla="*/ 267567 h 290826"/>
                <a:gd name="connsiteX3" fmla="*/ -693 w 347219"/>
                <a:gd name="connsiteY3" fmla="*/ 163840 h 290826"/>
                <a:gd name="connsiteX4" fmla="*/ 100463 w 347219"/>
                <a:gd name="connsiteY4" fmla="*/ 8107 h 290826"/>
                <a:gd name="connsiteX5" fmla="*/ 299821 w 347219"/>
                <a:gd name="connsiteY5" fmla="*/ 582 h 2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19" h="290826">
                  <a:moveTo>
                    <a:pt x="299821" y="582"/>
                  </a:moveTo>
                  <a:cubicBezTo>
                    <a:pt x="304203" y="2868"/>
                    <a:pt x="365353" y="156792"/>
                    <a:pt x="340683" y="208513"/>
                  </a:cubicBezTo>
                  <a:cubicBezTo>
                    <a:pt x="316013" y="260233"/>
                    <a:pt x="112845" y="328147"/>
                    <a:pt x="57791" y="267567"/>
                  </a:cubicBezTo>
                  <a:cubicBezTo>
                    <a:pt x="31111" y="237573"/>
                    <a:pt x="11166" y="202197"/>
                    <a:pt x="-693" y="163840"/>
                  </a:cubicBezTo>
                  <a:cubicBezTo>
                    <a:pt x="-693" y="163840"/>
                    <a:pt x="81984" y="6487"/>
                    <a:pt x="100463" y="8107"/>
                  </a:cubicBezTo>
                  <a:cubicBezTo>
                    <a:pt x="118941" y="9726"/>
                    <a:pt x="299821" y="582"/>
                    <a:pt x="299821" y="582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F21D8AE0-0DB6-C10B-2C23-E94CA43D95CE}"/>
                </a:ext>
              </a:extLst>
            </p:cNvPr>
            <p:cNvSpPr/>
            <p:nvPr/>
          </p:nvSpPr>
          <p:spPr>
            <a:xfrm>
              <a:off x="197707" y="-3905141"/>
              <a:ext cx="141541" cy="61983"/>
            </a:xfrm>
            <a:custGeom>
              <a:avLst/>
              <a:gdLst>
                <a:gd name="connsiteX0" fmla="*/ -693 w 141541"/>
                <a:gd name="connsiteY0" fmla="*/ 48683 h 61983"/>
                <a:gd name="connsiteX1" fmla="*/ 40551 w 141541"/>
                <a:gd name="connsiteY1" fmla="*/ 57351 h 61983"/>
                <a:gd name="connsiteX2" fmla="*/ 61506 w 141541"/>
                <a:gd name="connsiteY2" fmla="*/ 58875 h 61983"/>
                <a:gd name="connsiteX3" fmla="*/ 81985 w 141541"/>
                <a:gd name="connsiteY3" fmla="*/ 56684 h 61983"/>
                <a:gd name="connsiteX4" fmla="*/ 116370 w 141541"/>
                <a:gd name="connsiteY4" fmla="*/ 34776 h 61983"/>
                <a:gd name="connsiteX5" fmla="*/ 140849 w 141541"/>
                <a:gd name="connsiteY5" fmla="*/ 582 h 61983"/>
                <a:gd name="connsiteX6" fmla="*/ 118560 w 141541"/>
                <a:gd name="connsiteY6" fmla="*/ 36777 h 61983"/>
                <a:gd name="connsiteX7" fmla="*/ 82937 w 141541"/>
                <a:gd name="connsiteY7" fmla="*/ 60494 h 61983"/>
                <a:gd name="connsiteX8" fmla="*/ 40170 w 141541"/>
                <a:gd name="connsiteY8" fmla="*/ 60494 h 61983"/>
                <a:gd name="connsiteX9" fmla="*/ -693 w 141541"/>
                <a:gd name="connsiteY9" fmla="*/ 48683 h 6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41" h="61983">
                  <a:moveTo>
                    <a:pt x="-693" y="48683"/>
                  </a:moveTo>
                  <a:cubicBezTo>
                    <a:pt x="12833" y="52550"/>
                    <a:pt x="26615" y="55446"/>
                    <a:pt x="40551" y="57351"/>
                  </a:cubicBezTo>
                  <a:cubicBezTo>
                    <a:pt x="47504" y="58236"/>
                    <a:pt x="54495" y="58741"/>
                    <a:pt x="61506" y="58875"/>
                  </a:cubicBezTo>
                  <a:cubicBezTo>
                    <a:pt x="68392" y="58913"/>
                    <a:pt x="75260" y="58179"/>
                    <a:pt x="81985" y="56684"/>
                  </a:cubicBezTo>
                  <a:cubicBezTo>
                    <a:pt x="95310" y="52836"/>
                    <a:pt x="107254" y="45235"/>
                    <a:pt x="116370" y="34776"/>
                  </a:cubicBezTo>
                  <a:cubicBezTo>
                    <a:pt x="125952" y="24470"/>
                    <a:pt x="134181" y="12974"/>
                    <a:pt x="140849" y="582"/>
                  </a:cubicBezTo>
                  <a:cubicBezTo>
                    <a:pt x="135486" y="13802"/>
                    <a:pt x="127952" y="26042"/>
                    <a:pt x="118560" y="36777"/>
                  </a:cubicBezTo>
                  <a:cubicBezTo>
                    <a:pt x="109311" y="48054"/>
                    <a:pt x="96910" y="56312"/>
                    <a:pt x="82937" y="60494"/>
                  </a:cubicBezTo>
                  <a:cubicBezTo>
                    <a:pt x="68811" y="63256"/>
                    <a:pt x="54295" y="63256"/>
                    <a:pt x="40170" y="60494"/>
                  </a:cubicBezTo>
                  <a:cubicBezTo>
                    <a:pt x="26168" y="58017"/>
                    <a:pt x="12471" y="54064"/>
                    <a:pt x="-693" y="48683"/>
                  </a:cubicBezTo>
                  <a:close/>
                </a:path>
              </a:pathLst>
            </a:custGeom>
            <a:solidFill>
              <a:srgbClr val="F5A0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B34E1C41-08A1-6CCC-94F1-7C3CB49D43EC}"/>
                </a:ext>
              </a:extLst>
            </p:cNvPr>
            <p:cNvSpPr/>
            <p:nvPr/>
          </p:nvSpPr>
          <p:spPr>
            <a:xfrm>
              <a:off x="-46161" y="-4331964"/>
              <a:ext cx="198567" cy="1348226"/>
            </a:xfrm>
            <a:custGeom>
              <a:avLst/>
              <a:gdLst>
                <a:gd name="connsiteX0" fmla="*/ 195456 w 198567"/>
                <a:gd name="connsiteY0" fmla="*/ 6685 h 1348226"/>
                <a:gd name="connsiteX1" fmla="*/ 62106 w 198567"/>
                <a:gd name="connsiteY1" fmla="*/ 124414 h 1348226"/>
                <a:gd name="connsiteX2" fmla="*/ 34197 w 198567"/>
                <a:gd name="connsiteY2" fmla="*/ 206996 h 1348226"/>
                <a:gd name="connsiteX3" fmla="*/ 34197 w 198567"/>
                <a:gd name="connsiteY3" fmla="*/ 250621 h 1348226"/>
                <a:gd name="connsiteX4" fmla="*/ 40103 w 198567"/>
                <a:gd name="connsiteY4" fmla="*/ 295864 h 1348226"/>
                <a:gd name="connsiteX5" fmla="*/ 62582 w 198567"/>
                <a:gd name="connsiteY5" fmla="*/ 477697 h 1348226"/>
                <a:gd name="connsiteX6" fmla="*/ 67345 w 198567"/>
                <a:gd name="connsiteY6" fmla="*/ 662386 h 1348226"/>
                <a:gd name="connsiteX7" fmla="*/ 44961 w 198567"/>
                <a:gd name="connsiteY7" fmla="*/ 755065 h 1348226"/>
                <a:gd name="connsiteX8" fmla="*/ 22672 w 198567"/>
                <a:gd name="connsiteY8" fmla="*/ 838313 h 1348226"/>
                <a:gd name="connsiteX9" fmla="*/ 36960 w 198567"/>
                <a:gd name="connsiteY9" fmla="*/ 1016811 h 1348226"/>
                <a:gd name="connsiteX10" fmla="*/ 90681 w 198567"/>
                <a:gd name="connsiteY10" fmla="*/ 1189119 h 1348226"/>
                <a:gd name="connsiteX11" fmla="*/ 185074 w 198567"/>
                <a:gd name="connsiteY11" fmla="*/ 1343233 h 1348226"/>
                <a:gd name="connsiteX12" fmla="*/ 185159 w 198567"/>
                <a:gd name="connsiteY12" fmla="*/ 1347815 h 1348226"/>
                <a:gd name="connsiteX13" fmla="*/ 185074 w 198567"/>
                <a:gd name="connsiteY13" fmla="*/ 1347901 h 1348226"/>
                <a:gd name="connsiteX14" fmla="*/ 180502 w 198567"/>
                <a:gd name="connsiteY14" fmla="*/ 1347901 h 1348226"/>
                <a:gd name="connsiteX15" fmla="*/ 16576 w 198567"/>
                <a:gd name="connsiteY15" fmla="*/ 1021479 h 1348226"/>
                <a:gd name="connsiteX16" fmla="*/ 98 w 198567"/>
                <a:gd name="connsiteY16" fmla="*/ 836694 h 1348226"/>
                <a:gd name="connsiteX17" fmla="*/ 7242 w 198567"/>
                <a:gd name="connsiteY17" fmla="*/ 789640 h 1348226"/>
                <a:gd name="connsiteX18" fmla="*/ 24006 w 198567"/>
                <a:gd name="connsiteY18" fmla="*/ 744397 h 1348226"/>
                <a:gd name="connsiteX19" fmla="*/ 44675 w 198567"/>
                <a:gd name="connsiteY19" fmla="*/ 660386 h 1348226"/>
                <a:gd name="connsiteX20" fmla="*/ 22006 w 198567"/>
                <a:gd name="connsiteY20" fmla="*/ 298436 h 1348226"/>
                <a:gd name="connsiteX21" fmla="*/ 17148 w 198567"/>
                <a:gd name="connsiteY21" fmla="*/ 252907 h 1348226"/>
                <a:gd name="connsiteX22" fmla="*/ 18195 w 198567"/>
                <a:gd name="connsiteY22" fmla="*/ 205282 h 1348226"/>
                <a:gd name="connsiteX23" fmla="*/ 50866 w 198567"/>
                <a:gd name="connsiteY23" fmla="*/ 117080 h 1348226"/>
                <a:gd name="connsiteX24" fmla="*/ 193170 w 198567"/>
                <a:gd name="connsiteY24" fmla="*/ 875 h 1348226"/>
                <a:gd name="connsiteX25" fmla="*/ 197551 w 198567"/>
                <a:gd name="connsiteY25" fmla="*/ 2494 h 1348226"/>
                <a:gd name="connsiteX26" fmla="*/ 196122 w 198567"/>
                <a:gd name="connsiteY26" fmla="*/ 6781 h 134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8567" h="1348226">
                  <a:moveTo>
                    <a:pt x="195456" y="6685"/>
                  </a:moveTo>
                  <a:cubicBezTo>
                    <a:pt x="141125" y="33069"/>
                    <a:pt x="95024" y="73770"/>
                    <a:pt x="62106" y="124414"/>
                  </a:cubicBezTo>
                  <a:cubicBezTo>
                    <a:pt x="46952" y="149598"/>
                    <a:pt x="37427" y="177773"/>
                    <a:pt x="34197" y="206996"/>
                  </a:cubicBezTo>
                  <a:cubicBezTo>
                    <a:pt x="32817" y="221503"/>
                    <a:pt x="32817" y="236114"/>
                    <a:pt x="34197" y="250621"/>
                  </a:cubicBezTo>
                  <a:lnTo>
                    <a:pt x="40103" y="295864"/>
                  </a:lnTo>
                  <a:cubicBezTo>
                    <a:pt x="48295" y="356253"/>
                    <a:pt x="56962" y="416641"/>
                    <a:pt x="62582" y="477697"/>
                  </a:cubicBezTo>
                  <a:cubicBezTo>
                    <a:pt x="69516" y="539009"/>
                    <a:pt x="71107" y="600798"/>
                    <a:pt x="67345" y="662386"/>
                  </a:cubicBezTo>
                  <a:cubicBezTo>
                    <a:pt x="65325" y="694343"/>
                    <a:pt x="57753" y="725709"/>
                    <a:pt x="44961" y="755065"/>
                  </a:cubicBezTo>
                  <a:cubicBezTo>
                    <a:pt x="31997" y="781030"/>
                    <a:pt x="24415" y="809348"/>
                    <a:pt x="22672" y="838313"/>
                  </a:cubicBezTo>
                  <a:cubicBezTo>
                    <a:pt x="19310" y="898187"/>
                    <a:pt x="24120" y="958233"/>
                    <a:pt x="36960" y="1016811"/>
                  </a:cubicBezTo>
                  <a:cubicBezTo>
                    <a:pt x="48542" y="1076028"/>
                    <a:pt x="66554" y="1133807"/>
                    <a:pt x="90681" y="1189119"/>
                  </a:cubicBezTo>
                  <a:cubicBezTo>
                    <a:pt x="114093" y="1245011"/>
                    <a:pt x="145926" y="1296980"/>
                    <a:pt x="185074" y="1343233"/>
                  </a:cubicBezTo>
                  <a:cubicBezTo>
                    <a:pt x="186360" y="1344472"/>
                    <a:pt x="186397" y="1346520"/>
                    <a:pt x="185159" y="1347815"/>
                  </a:cubicBezTo>
                  <a:cubicBezTo>
                    <a:pt x="185131" y="1347844"/>
                    <a:pt x="185102" y="1347872"/>
                    <a:pt x="185074" y="1347901"/>
                  </a:cubicBezTo>
                  <a:cubicBezTo>
                    <a:pt x="183788" y="1349110"/>
                    <a:pt x="181788" y="1349110"/>
                    <a:pt x="180502" y="1347901"/>
                  </a:cubicBezTo>
                  <a:cubicBezTo>
                    <a:pt x="94777" y="1258747"/>
                    <a:pt x="44389" y="1141018"/>
                    <a:pt x="16576" y="1021479"/>
                  </a:cubicBezTo>
                  <a:cubicBezTo>
                    <a:pt x="2641" y="960928"/>
                    <a:pt x="-2902" y="898749"/>
                    <a:pt x="98" y="836694"/>
                  </a:cubicBezTo>
                  <a:cubicBezTo>
                    <a:pt x="1165" y="820835"/>
                    <a:pt x="3556" y="805099"/>
                    <a:pt x="7242" y="789640"/>
                  </a:cubicBezTo>
                  <a:cubicBezTo>
                    <a:pt x="11042" y="773953"/>
                    <a:pt x="16672" y="758770"/>
                    <a:pt x="24006" y="744397"/>
                  </a:cubicBezTo>
                  <a:cubicBezTo>
                    <a:pt x="35665" y="717784"/>
                    <a:pt x="42656" y="689371"/>
                    <a:pt x="44675" y="660386"/>
                  </a:cubicBezTo>
                  <a:cubicBezTo>
                    <a:pt x="54200" y="540943"/>
                    <a:pt x="34197" y="419403"/>
                    <a:pt x="22006" y="298436"/>
                  </a:cubicBezTo>
                  <a:lnTo>
                    <a:pt x="17148" y="252907"/>
                  </a:lnTo>
                  <a:cubicBezTo>
                    <a:pt x="15881" y="237038"/>
                    <a:pt x="16224" y="221084"/>
                    <a:pt x="18195" y="205282"/>
                  </a:cubicBezTo>
                  <a:cubicBezTo>
                    <a:pt x="22196" y="173773"/>
                    <a:pt x="33378" y="143598"/>
                    <a:pt x="50866" y="117080"/>
                  </a:cubicBezTo>
                  <a:cubicBezTo>
                    <a:pt x="86852" y="66121"/>
                    <a:pt x="136049" y="25945"/>
                    <a:pt x="193170" y="875"/>
                  </a:cubicBezTo>
                  <a:cubicBezTo>
                    <a:pt x="194827" y="132"/>
                    <a:pt x="196780" y="846"/>
                    <a:pt x="197551" y="2494"/>
                  </a:cubicBezTo>
                  <a:cubicBezTo>
                    <a:pt x="198313" y="4076"/>
                    <a:pt x="197684" y="5971"/>
                    <a:pt x="196122" y="6781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14D3BCC8-B72B-B391-2154-AEE6C73E6698}"/>
                </a:ext>
              </a:extLst>
            </p:cNvPr>
            <p:cNvSpPr/>
            <p:nvPr/>
          </p:nvSpPr>
          <p:spPr>
            <a:xfrm>
              <a:off x="187535" y="-4313910"/>
              <a:ext cx="309542" cy="559168"/>
            </a:xfrm>
            <a:custGeom>
              <a:avLst/>
              <a:gdLst>
                <a:gd name="connsiteX0" fmla="*/ 2811 w 309542"/>
                <a:gd name="connsiteY0" fmla="*/ 919 h 559168"/>
                <a:gd name="connsiteX1" fmla="*/ 155211 w 309542"/>
                <a:gd name="connsiteY1" fmla="*/ 80929 h 559168"/>
                <a:gd name="connsiteX2" fmla="*/ 219791 w 309542"/>
                <a:gd name="connsiteY2" fmla="*/ 140079 h 559168"/>
                <a:gd name="connsiteX3" fmla="*/ 263511 w 309542"/>
                <a:gd name="connsiteY3" fmla="*/ 216946 h 559168"/>
                <a:gd name="connsiteX4" fmla="*/ 297896 w 309542"/>
                <a:gd name="connsiteY4" fmla="*/ 386110 h 559168"/>
                <a:gd name="connsiteX5" fmla="*/ 308850 w 309542"/>
                <a:gd name="connsiteY5" fmla="*/ 557560 h 559168"/>
                <a:gd name="connsiteX6" fmla="*/ 306659 w 309542"/>
                <a:gd name="connsiteY6" fmla="*/ 559751 h 559168"/>
                <a:gd name="connsiteX7" fmla="*/ 304468 w 309542"/>
                <a:gd name="connsiteY7" fmla="*/ 557655 h 559168"/>
                <a:gd name="connsiteX8" fmla="*/ 284656 w 309542"/>
                <a:gd name="connsiteY8" fmla="*/ 388015 h 559168"/>
                <a:gd name="connsiteX9" fmla="*/ 246556 w 309542"/>
                <a:gd name="connsiteY9" fmla="*/ 223137 h 559168"/>
                <a:gd name="connsiteX10" fmla="*/ 143305 w 309542"/>
                <a:gd name="connsiteY10" fmla="*/ 96931 h 559168"/>
                <a:gd name="connsiteX11" fmla="*/ 430 w 309542"/>
                <a:gd name="connsiteY11" fmla="*/ 5015 h 559168"/>
                <a:gd name="connsiteX12" fmla="*/ -427 w 309542"/>
                <a:gd name="connsiteY12" fmla="*/ 2062 h 559168"/>
                <a:gd name="connsiteX13" fmla="*/ 2354 w 309542"/>
                <a:gd name="connsiteY13" fmla="*/ 700 h 559168"/>
                <a:gd name="connsiteX14" fmla="*/ 2811 w 309542"/>
                <a:gd name="connsiteY14" fmla="*/ 919 h 559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9542" h="559168">
                  <a:moveTo>
                    <a:pt x="2811" y="919"/>
                  </a:moveTo>
                  <a:cubicBezTo>
                    <a:pt x="57599" y="19188"/>
                    <a:pt x="109062" y="46210"/>
                    <a:pt x="155211" y="80929"/>
                  </a:cubicBezTo>
                  <a:cubicBezTo>
                    <a:pt x="178671" y="98426"/>
                    <a:pt x="200302" y="118238"/>
                    <a:pt x="219791" y="140079"/>
                  </a:cubicBezTo>
                  <a:cubicBezTo>
                    <a:pt x="239441" y="162463"/>
                    <a:pt x="254319" y="188619"/>
                    <a:pt x="263511" y="216946"/>
                  </a:cubicBezTo>
                  <a:cubicBezTo>
                    <a:pt x="282561" y="272096"/>
                    <a:pt x="290847" y="329341"/>
                    <a:pt x="297896" y="386110"/>
                  </a:cubicBezTo>
                  <a:cubicBezTo>
                    <a:pt x="304496" y="443031"/>
                    <a:pt x="308154" y="500257"/>
                    <a:pt x="308850" y="557560"/>
                  </a:cubicBezTo>
                  <a:cubicBezTo>
                    <a:pt x="308850" y="558769"/>
                    <a:pt x="307868" y="559751"/>
                    <a:pt x="306659" y="559751"/>
                  </a:cubicBezTo>
                  <a:cubicBezTo>
                    <a:pt x="305506" y="559703"/>
                    <a:pt x="304563" y="558808"/>
                    <a:pt x="304468" y="557655"/>
                  </a:cubicBezTo>
                  <a:cubicBezTo>
                    <a:pt x="299801" y="500505"/>
                    <a:pt x="293038" y="444212"/>
                    <a:pt x="284656" y="388015"/>
                  </a:cubicBezTo>
                  <a:cubicBezTo>
                    <a:pt x="277064" y="331998"/>
                    <a:pt x="264311" y="276801"/>
                    <a:pt x="246556" y="223137"/>
                  </a:cubicBezTo>
                  <a:cubicBezTo>
                    <a:pt x="229887" y="169702"/>
                    <a:pt x="187977" y="130459"/>
                    <a:pt x="143305" y="96931"/>
                  </a:cubicBezTo>
                  <a:cubicBezTo>
                    <a:pt x="97252" y="63908"/>
                    <a:pt x="49570" y="33237"/>
                    <a:pt x="430" y="5015"/>
                  </a:cubicBezTo>
                  <a:cubicBezTo>
                    <a:pt x="-618" y="4434"/>
                    <a:pt x="-999" y="3119"/>
                    <a:pt x="-427" y="2062"/>
                  </a:cubicBezTo>
                  <a:cubicBezTo>
                    <a:pt x="-37" y="919"/>
                    <a:pt x="1211" y="309"/>
                    <a:pt x="2354" y="700"/>
                  </a:cubicBezTo>
                  <a:cubicBezTo>
                    <a:pt x="2516" y="757"/>
                    <a:pt x="2668" y="833"/>
                    <a:pt x="2811" y="919"/>
                  </a:cubicBezTo>
                  <a:close/>
                </a:path>
              </a:pathLst>
            </a:custGeom>
            <a:solidFill>
              <a:srgbClr val="1A17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641603D-FA52-CFBC-83F2-8596DCBD9853}"/>
                </a:ext>
              </a:extLst>
            </p:cNvPr>
            <p:cNvSpPr/>
            <p:nvPr/>
          </p:nvSpPr>
          <p:spPr>
            <a:xfrm>
              <a:off x="21590" y="-4364044"/>
              <a:ext cx="393192" cy="128289"/>
            </a:xfrm>
            <a:custGeom>
              <a:avLst/>
              <a:gdLst>
                <a:gd name="connsiteX0" fmla="*/ -693 w 393192"/>
                <a:gd name="connsiteY0" fmla="*/ 104488 h 128289"/>
                <a:gd name="connsiteX1" fmla="*/ 82937 w 393192"/>
                <a:gd name="connsiteY1" fmla="*/ 21525 h 128289"/>
                <a:gd name="connsiteX2" fmla="*/ 141135 w 393192"/>
                <a:gd name="connsiteY2" fmla="*/ 1618 h 128289"/>
                <a:gd name="connsiteX3" fmla="*/ 172758 w 393192"/>
                <a:gd name="connsiteY3" fmla="*/ 1618 h 128289"/>
                <a:gd name="connsiteX4" fmla="*/ 201333 w 393192"/>
                <a:gd name="connsiteY4" fmla="*/ 6189 h 128289"/>
                <a:gd name="connsiteX5" fmla="*/ 258483 w 393192"/>
                <a:gd name="connsiteY5" fmla="*/ 18382 h 128289"/>
                <a:gd name="connsiteX6" fmla="*/ 314490 w 393192"/>
                <a:gd name="connsiteY6" fmla="*/ 40099 h 128289"/>
                <a:gd name="connsiteX7" fmla="*/ 362115 w 393192"/>
                <a:gd name="connsiteY7" fmla="*/ 77627 h 128289"/>
                <a:gd name="connsiteX8" fmla="*/ 392499 w 393192"/>
                <a:gd name="connsiteY8" fmla="*/ 128300 h 128289"/>
                <a:gd name="connsiteX9" fmla="*/ 391357 w 393192"/>
                <a:gd name="connsiteY9" fmla="*/ 128872 h 128289"/>
                <a:gd name="connsiteX10" fmla="*/ 357352 w 393192"/>
                <a:gd name="connsiteY10" fmla="*/ 82485 h 128289"/>
                <a:gd name="connsiteX11" fmla="*/ 310489 w 393192"/>
                <a:gd name="connsiteY11" fmla="*/ 49243 h 128289"/>
                <a:gd name="connsiteX12" fmla="*/ 199237 w 393192"/>
                <a:gd name="connsiteY12" fmla="*/ 18953 h 128289"/>
                <a:gd name="connsiteX13" fmla="*/ 142087 w 393192"/>
                <a:gd name="connsiteY13" fmla="*/ 13429 h 128289"/>
                <a:gd name="connsiteX14" fmla="*/ 87318 w 393192"/>
                <a:gd name="connsiteY14" fmla="*/ 30288 h 128289"/>
                <a:gd name="connsiteX15" fmla="*/ 69 w 393192"/>
                <a:gd name="connsiteY15" fmla="*/ 104964 h 1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192" h="128289">
                  <a:moveTo>
                    <a:pt x="-693" y="104488"/>
                  </a:moveTo>
                  <a:cubicBezTo>
                    <a:pt x="19853" y="70312"/>
                    <a:pt x="48590" y="41794"/>
                    <a:pt x="82937" y="21525"/>
                  </a:cubicBezTo>
                  <a:cubicBezTo>
                    <a:pt x="100786" y="11019"/>
                    <a:pt x="120589" y="4247"/>
                    <a:pt x="141135" y="1618"/>
                  </a:cubicBezTo>
                  <a:cubicBezTo>
                    <a:pt x="151631" y="236"/>
                    <a:pt x="162261" y="236"/>
                    <a:pt x="172758" y="1618"/>
                  </a:cubicBezTo>
                  <a:cubicBezTo>
                    <a:pt x="182949" y="3046"/>
                    <a:pt x="191808" y="4570"/>
                    <a:pt x="201333" y="6189"/>
                  </a:cubicBezTo>
                  <a:cubicBezTo>
                    <a:pt x="220383" y="9714"/>
                    <a:pt x="239433" y="13143"/>
                    <a:pt x="258483" y="18382"/>
                  </a:cubicBezTo>
                  <a:cubicBezTo>
                    <a:pt x="277933" y="23430"/>
                    <a:pt x="296726" y="30716"/>
                    <a:pt x="314490" y="40099"/>
                  </a:cubicBezTo>
                  <a:cubicBezTo>
                    <a:pt x="332539" y="49576"/>
                    <a:pt x="348684" y="62292"/>
                    <a:pt x="362115" y="77627"/>
                  </a:cubicBezTo>
                  <a:cubicBezTo>
                    <a:pt x="374869" y="92800"/>
                    <a:pt x="385127" y="109907"/>
                    <a:pt x="392499" y="128300"/>
                  </a:cubicBezTo>
                  <a:lnTo>
                    <a:pt x="391357" y="128872"/>
                  </a:lnTo>
                  <a:cubicBezTo>
                    <a:pt x="382212" y="111917"/>
                    <a:pt x="370763" y="96315"/>
                    <a:pt x="357352" y="82485"/>
                  </a:cubicBezTo>
                  <a:cubicBezTo>
                    <a:pt x="343703" y="68855"/>
                    <a:pt x="327863" y="57615"/>
                    <a:pt x="310489" y="49243"/>
                  </a:cubicBezTo>
                  <a:cubicBezTo>
                    <a:pt x="275723" y="32288"/>
                    <a:pt x="237147" y="25430"/>
                    <a:pt x="199237" y="18953"/>
                  </a:cubicBezTo>
                  <a:cubicBezTo>
                    <a:pt x="180540" y="14438"/>
                    <a:pt x="161299" y="12581"/>
                    <a:pt x="142087" y="13429"/>
                  </a:cubicBezTo>
                  <a:cubicBezTo>
                    <a:pt x="122913" y="15486"/>
                    <a:pt x="104321" y="21201"/>
                    <a:pt x="87318" y="30288"/>
                  </a:cubicBezTo>
                  <a:cubicBezTo>
                    <a:pt x="53304" y="48766"/>
                    <a:pt x="23577" y="74208"/>
                    <a:pt x="69" y="1049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E6CE38AA-4FB1-1501-08CF-BF6D451C1FDD}"/>
                </a:ext>
              </a:extLst>
            </p:cNvPr>
            <p:cNvSpPr/>
            <p:nvPr/>
          </p:nvSpPr>
          <p:spPr>
            <a:xfrm>
              <a:off x="-808848" y="-4464427"/>
              <a:ext cx="1012737" cy="979338"/>
            </a:xfrm>
            <a:custGeom>
              <a:avLst/>
              <a:gdLst>
                <a:gd name="connsiteX0" fmla="*/ 1010912 w 1012737"/>
                <a:gd name="connsiteY0" fmla="*/ 793611 h 979338"/>
                <a:gd name="connsiteX1" fmla="*/ 933569 w 1012737"/>
                <a:gd name="connsiteY1" fmla="*/ 947535 h 979338"/>
                <a:gd name="connsiteX2" fmla="*/ 917186 w 1012737"/>
                <a:gd name="connsiteY2" fmla="*/ 979920 h 979338"/>
                <a:gd name="connsiteX3" fmla="*/ 916614 w 1012737"/>
                <a:gd name="connsiteY3" fmla="*/ 979920 h 979338"/>
                <a:gd name="connsiteX4" fmla="*/ 691920 w 1012737"/>
                <a:gd name="connsiteY4" fmla="*/ 761893 h 979338"/>
                <a:gd name="connsiteX5" fmla="*/ 612576 w 1012737"/>
                <a:gd name="connsiteY5" fmla="*/ 665786 h 979338"/>
                <a:gd name="connsiteX6" fmla="*/ 504658 w 1012737"/>
                <a:gd name="connsiteY6" fmla="*/ 543770 h 979338"/>
                <a:gd name="connsiteX7" fmla="*/ 284631 w 1012737"/>
                <a:gd name="connsiteY7" fmla="*/ 322028 h 979338"/>
                <a:gd name="connsiteX8" fmla="*/ 144613 w 1012737"/>
                <a:gd name="connsiteY8" fmla="*/ 168771 h 979338"/>
                <a:gd name="connsiteX9" fmla="*/ 4500 w 1012737"/>
                <a:gd name="connsiteY9" fmla="*/ 121718 h 979338"/>
                <a:gd name="connsiteX10" fmla="*/ 116800 w 1012737"/>
                <a:gd name="connsiteY10" fmla="*/ 84856 h 979338"/>
                <a:gd name="connsiteX11" fmla="*/ 166235 w 1012737"/>
                <a:gd name="connsiteY11" fmla="*/ 33421 h 979338"/>
                <a:gd name="connsiteX12" fmla="*/ 293679 w 1012737"/>
                <a:gd name="connsiteY12" fmla="*/ 162389 h 979338"/>
                <a:gd name="connsiteX13" fmla="*/ 644675 w 1012737"/>
                <a:gd name="connsiteY13" fmla="*/ 464713 h 979338"/>
                <a:gd name="connsiteX14" fmla="*/ 934140 w 1012737"/>
                <a:gd name="connsiteY14" fmla="*/ 719983 h 979338"/>
                <a:gd name="connsiteX15" fmla="*/ 974431 w 1012737"/>
                <a:gd name="connsiteY15" fmla="*/ 735604 h 979338"/>
                <a:gd name="connsiteX16" fmla="*/ 1010912 w 1012737"/>
                <a:gd name="connsiteY16" fmla="*/ 793611 h 979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12737" h="979338">
                  <a:moveTo>
                    <a:pt x="1010912" y="793611"/>
                  </a:moveTo>
                  <a:lnTo>
                    <a:pt x="933569" y="947535"/>
                  </a:lnTo>
                  <a:lnTo>
                    <a:pt x="917186" y="979920"/>
                  </a:lnTo>
                  <a:cubicBezTo>
                    <a:pt x="916995" y="979863"/>
                    <a:pt x="916805" y="979863"/>
                    <a:pt x="916614" y="979920"/>
                  </a:cubicBezTo>
                  <a:cubicBezTo>
                    <a:pt x="906137" y="970395"/>
                    <a:pt x="736782" y="813423"/>
                    <a:pt x="691920" y="761893"/>
                  </a:cubicBezTo>
                  <a:cubicBezTo>
                    <a:pt x="672203" y="739223"/>
                    <a:pt x="642961" y="703028"/>
                    <a:pt x="612576" y="665786"/>
                  </a:cubicBezTo>
                  <a:cubicBezTo>
                    <a:pt x="571143" y="615113"/>
                    <a:pt x="527803" y="563487"/>
                    <a:pt x="504658" y="543770"/>
                  </a:cubicBezTo>
                  <a:cubicBezTo>
                    <a:pt x="464748" y="509576"/>
                    <a:pt x="350353" y="416326"/>
                    <a:pt x="284631" y="322028"/>
                  </a:cubicBezTo>
                  <a:cubicBezTo>
                    <a:pt x="218908" y="227731"/>
                    <a:pt x="174522" y="173819"/>
                    <a:pt x="144613" y="168771"/>
                  </a:cubicBezTo>
                  <a:cubicBezTo>
                    <a:pt x="114704" y="163723"/>
                    <a:pt x="37647" y="153055"/>
                    <a:pt x="4500" y="121718"/>
                  </a:cubicBezTo>
                  <a:cubicBezTo>
                    <a:pt x="-28647" y="90380"/>
                    <a:pt x="107370" y="130671"/>
                    <a:pt x="116800" y="84856"/>
                  </a:cubicBezTo>
                  <a:cubicBezTo>
                    <a:pt x="126230" y="39040"/>
                    <a:pt x="114990" y="-46589"/>
                    <a:pt x="166235" y="33421"/>
                  </a:cubicBezTo>
                  <a:cubicBezTo>
                    <a:pt x="214812" y="109621"/>
                    <a:pt x="226909" y="110478"/>
                    <a:pt x="293679" y="162389"/>
                  </a:cubicBezTo>
                  <a:cubicBezTo>
                    <a:pt x="371975" y="223063"/>
                    <a:pt x="601051" y="396704"/>
                    <a:pt x="644675" y="464713"/>
                  </a:cubicBezTo>
                  <a:cubicBezTo>
                    <a:pt x="689348" y="534245"/>
                    <a:pt x="840795" y="694646"/>
                    <a:pt x="934140" y="719983"/>
                  </a:cubicBezTo>
                  <a:cubicBezTo>
                    <a:pt x="948171" y="723479"/>
                    <a:pt x="961705" y="728727"/>
                    <a:pt x="974431" y="735604"/>
                  </a:cubicBezTo>
                  <a:cubicBezTo>
                    <a:pt x="1022056" y="760845"/>
                    <a:pt x="1010912" y="793611"/>
                    <a:pt x="1010912" y="793611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B592A648-8EC6-5244-AF49-9340E6D107C0}"/>
                </a:ext>
              </a:extLst>
            </p:cNvPr>
            <p:cNvSpPr/>
            <p:nvPr/>
          </p:nvSpPr>
          <p:spPr>
            <a:xfrm>
              <a:off x="385731" y="-5168772"/>
              <a:ext cx="421252" cy="1511756"/>
            </a:xfrm>
            <a:custGeom>
              <a:avLst/>
              <a:gdLst>
                <a:gd name="connsiteX0" fmla="*/ 412978 w 421252"/>
                <a:gd name="connsiteY0" fmla="*/ 168170 h 1511756"/>
                <a:gd name="connsiteX1" fmla="*/ 397452 w 421252"/>
                <a:gd name="connsiteY1" fmla="*/ 248657 h 1511756"/>
                <a:gd name="connsiteX2" fmla="*/ 368115 w 421252"/>
                <a:gd name="connsiteY2" fmla="*/ 310283 h 1511756"/>
                <a:gd name="connsiteX3" fmla="*/ 361733 w 421252"/>
                <a:gd name="connsiteY3" fmla="*/ 323714 h 1511756"/>
                <a:gd name="connsiteX4" fmla="*/ 342683 w 421252"/>
                <a:gd name="connsiteY4" fmla="*/ 476114 h 1511756"/>
                <a:gd name="connsiteX5" fmla="*/ 311346 w 421252"/>
                <a:gd name="connsiteY5" fmla="*/ 755005 h 1511756"/>
                <a:gd name="connsiteX6" fmla="*/ 268674 w 421252"/>
                <a:gd name="connsiteY6" fmla="*/ 925789 h 1511756"/>
                <a:gd name="connsiteX7" fmla="*/ 268674 w 421252"/>
                <a:gd name="connsiteY7" fmla="*/ 926646 h 1511756"/>
                <a:gd name="connsiteX8" fmla="*/ 231336 w 421252"/>
                <a:gd name="connsiteY8" fmla="*/ 1085999 h 1511756"/>
                <a:gd name="connsiteX9" fmla="*/ 215239 w 421252"/>
                <a:gd name="connsiteY9" fmla="*/ 1512338 h 1511756"/>
                <a:gd name="connsiteX10" fmla="*/ 89413 w 421252"/>
                <a:gd name="connsiteY10" fmla="*/ 1461285 h 1511756"/>
                <a:gd name="connsiteX11" fmla="*/ -693 w 421252"/>
                <a:gd name="connsiteY11" fmla="*/ 1424804 h 1511756"/>
                <a:gd name="connsiteX12" fmla="*/ 7022 w 421252"/>
                <a:gd name="connsiteY12" fmla="*/ 1394895 h 1511756"/>
                <a:gd name="connsiteX13" fmla="*/ 11880 w 421252"/>
                <a:gd name="connsiteY13" fmla="*/ 1375845 h 1511756"/>
                <a:gd name="connsiteX14" fmla="*/ 12737 w 421252"/>
                <a:gd name="connsiteY14" fmla="*/ 1372416 h 1511756"/>
                <a:gd name="connsiteX15" fmla="*/ 35121 w 421252"/>
                <a:gd name="connsiteY15" fmla="*/ 1261926 h 1511756"/>
                <a:gd name="connsiteX16" fmla="*/ 61220 w 421252"/>
                <a:gd name="connsiteY16" fmla="*/ 1128576 h 1511756"/>
                <a:gd name="connsiteX17" fmla="*/ 74174 w 421252"/>
                <a:gd name="connsiteY17" fmla="*/ 1045613 h 1511756"/>
                <a:gd name="connsiteX18" fmla="*/ 94462 w 421252"/>
                <a:gd name="connsiteY18" fmla="*/ 953602 h 1511756"/>
                <a:gd name="connsiteX19" fmla="*/ 120465 w 421252"/>
                <a:gd name="connsiteY19" fmla="*/ 841302 h 1511756"/>
                <a:gd name="connsiteX20" fmla="*/ 120465 w 421252"/>
                <a:gd name="connsiteY20" fmla="*/ 840254 h 1511756"/>
                <a:gd name="connsiteX21" fmla="*/ 135133 w 421252"/>
                <a:gd name="connsiteY21" fmla="*/ 787295 h 1511756"/>
                <a:gd name="connsiteX22" fmla="*/ 244671 w 421252"/>
                <a:gd name="connsiteY22" fmla="*/ 441347 h 1511756"/>
                <a:gd name="connsiteX23" fmla="*/ 271722 w 421252"/>
                <a:gd name="connsiteY23" fmla="*/ 281994 h 1511756"/>
                <a:gd name="connsiteX24" fmla="*/ 268674 w 421252"/>
                <a:gd name="connsiteY24" fmla="*/ 265992 h 1511756"/>
                <a:gd name="connsiteX25" fmla="*/ 268674 w 421252"/>
                <a:gd name="connsiteY25" fmla="*/ 265421 h 1511756"/>
                <a:gd name="connsiteX26" fmla="*/ 245147 w 421252"/>
                <a:gd name="connsiteY26" fmla="*/ 1388 h 1511756"/>
                <a:gd name="connsiteX27" fmla="*/ 337730 w 421252"/>
                <a:gd name="connsiteY27" fmla="*/ 170837 h 1511756"/>
                <a:gd name="connsiteX28" fmla="*/ 367543 w 421252"/>
                <a:gd name="connsiteY28" fmla="*/ 203889 h 1511756"/>
                <a:gd name="connsiteX29" fmla="*/ 398690 w 421252"/>
                <a:gd name="connsiteY29" fmla="*/ 141881 h 1511756"/>
                <a:gd name="connsiteX30" fmla="*/ 398690 w 421252"/>
                <a:gd name="connsiteY30" fmla="*/ 141881 h 1511756"/>
                <a:gd name="connsiteX31" fmla="*/ 400500 w 421252"/>
                <a:gd name="connsiteY31" fmla="*/ 140834 h 1511756"/>
                <a:gd name="connsiteX32" fmla="*/ 412978 w 421252"/>
                <a:gd name="connsiteY32" fmla="*/ 168170 h 151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21252" h="1511756">
                  <a:moveTo>
                    <a:pt x="412978" y="168170"/>
                  </a:moveTo>
                  <a:cubicBezTo>
                    <a:pt x="401452" y="194555"/>
                    <a:pt x="405357" y="210938"/>
                    <a:pt x="397452" y="248657"/>
                  </a:cubicBezTo>
                  <a:cubicBezTo>
                    <a:pt x="390975" y="281613"/>
                    <a:pt x="382783" y="281232"/>
                    <a:pt x="368115" y="310283"/>
                  </a:cubicBezTo>
                  <a:cubicBezTo>
                    <a:pt x="366020" y="314189"/>
                    <a:pt x="363924" y="318665"/>
                    <a:pt x="361733" y="323714"/>
                  </a:cubicBezTo>
                  <a:cubicBezTo>
                    <a:pt x="342683" y="367243"/>
                    <a:pt x="347922" y="422107"/>
                    <a:pt x="342683" y="476114"/>
                  </a:cubicBezTo>
                  <a:cubicBezTo>
                    <a:pt x="332682" y="570411"/>
                    <a:pt x="333158" y="662232"/>
                    <a:pt x="311346" y="755005"/>
                  </a:cubicBezTo>
                  <a:cubicBezTo>
                    <a:pt x="297820" y="812155"/>
                    <a:pt x="282771" y="869305"/>
                    <a:pt x="268674" y="925789"/>
                  </a:cubicBezTo>
                  <a:cubicBezTo>
                    <a:pt x="268674" y="925789"/>
                    <a:pt x="268674" y="926360"/>
                    <a:pt x="268674" y="926646"/>
                  </a:cubicBezTo>
                  <a:cubicBezTo>
                    <a:pt x="255149" y="979605"/>
                    <a:pt x="242289" y="1032469"/>
                    <a:pt x="231336" y="1085999"/>
                  </a:cubicBezTo>
                  <a:cubicBezTo>
                    <a:pt x="202761" y="1226207"/>
                    <a:pt x="188092" y="1371749"/>
                    <a:pt x="215239" y="1512338"/>
                  </a:cubicBezTo>
                  <a:cubicBezTo>
                    <a:pt x="173329" y="1495070"/>
                    <a:pt x="131390" y="1478048"/>
                    <a:pt x="89413" y="1461285"/>
                  </a:cubicBezTo>
                  <a:cubicBezTo>
                    <a:pt x="59315" y="1449092"/>
                    <a:pt x="29120" y="1436996"/>
                    <a:pt x="-693" y="1424804"/>
                  </a:cubicBezTo>
                  <a:cubicBezTo>
                    <a:pt x="-693" y="1424804"/>
                    <a:pt x="1974" y="1413660"/>
                    <a:pt x="7022" y="1394895"/>
                  </a:cubicBezTo>
                  <a:cubicBezTo>
                    <a:pt x="8451" y="1389180"/>
                    <a:pt x="10070" y="1382989"/>
                    <a:pt x="11880" y="1375845"/>
                  </a:cubicBezTo>
                  <a:cubicBezTo>
                    <a:pt x="12033" y="1374674"/>
                    <a:pt x="12318" y="1373521"/>
                    <a:pt x="12737" y="1372416"/>
                  </a:cubicBezTo>
                  <a:cubicBezTo>
                    <a:pt x="28168" y="1341936"/>
                    <a:pt x="28834" y="1295168"/>
                    <a:pt x="35121" y="1261926"/>
                  </a:cubicBezTo>
                  <a:cubicBezTo>
                    <a:pt x="43789" y="1217539"/>
                    <a:pt x="52552" y="1173058"/>
                    <a:pt x="61220" y="1128576"/>
                  </a:cubicBezTo>
                  <a:cubicBezTo>
                    <a:pt x="63706" y="1100668"/>
                    <a:pt x="68030" y="1072950"/>
                    <a:pt x="74174" y="1045613"/>
                  </a:cubicBezTo>
                  <a:cubicBezTo>
                    <a:pt x="80936" y="1014467"/>
                    <a:pt x="88461" y="983605"/>
                    <a:pt x="94462" y="953602"/>
                  </a:cubicBezTo>
                  <a:cubicBezTo>
                    <a:pt x="101796" y="915502"/>
                    <a:pt x="110654" y="878354"/>
                    <a:pt x="120465" y="841302"/>
                  </a:cubicBezTo>
                  <a:cubicBezTo>
                    <a:pt x="120465" y="841302"/>
                    <a:pt x="120465" y="840826"/>
                    <a:pt x="120465" y="840254"/>
                  </a:cubicBezTo>
                  <a:cubicBezTo>
                    <a:pt x="125227" y="822538"/>
                    <a:pt x="129990" y="804917"/>
                    <a:pt x="135133" y="787295"/>
                  </a:cubicBezTo>
                  <a:cubicBezTo>
                    <a:pt x="167899" y="670995"/>
                    <a:pt x="206476" y="556028"/>
                    <a:pt x="244671" y="441347"/>
                  </a:cubicBezTo>
                  <a:cubicBezTo>
                    <a:pt x="270674" y="363147"/>
                    <a:pt x="282104" y="334667"/>
                    <a:pt x="271722" y="281994"/>
                  </a:cubicBezTo>
                  <a:cubicBezTo>
                    <a:pt x="270864" y="277899"/>
                    <a:pt x="269912" y="272469"/>
                    <a:pt x="268674" y="265992"/>
                  </a:cubicBezTo>
                  <a:lnTo>
                    <a:pt x="268674" y="265421"/>
                  </a:lnTo>
                  <a:cubicBezTo>
                    <a:pt x="255434" y="191221"/>
                    <a:pt x="226097" y="-13852"/>
                    <a:pt x="245147" y="1388"/>
                  </a:cubicBezTo>
                  <a:cubicBezTo>
                    <a:pt x="259625" y="12818"/>
                    <a:pt x="306107" y="114831"/>
                    <a:pt x="337730" y="170837"/>
                  </a:cubicBezTo>
                  <a:cubicBezTo>
                    <a:pt x="352684" y="197698"/>
                    <a:pt x="364400" y="213795"/>
                    <a:pt x="367543" y="203889"/>
                  </a:cubicBezTo>
                  <a:cubicBezTo>
                    <a:pt x="377068" y="174076"/>
                    <a:pt x="377068" y="154835"/>
                    <a:pt x="398690" y="141881"/>
                  </a:cubicBezTo>
                  <a:lnTo>
                    <a:pt x="398690" y="141881"/>
                  </a:lnTo>
                  <a:cubicBezTo>
                    <a:pt x="399262" y="141881"/>
                    <a:pt x="399833" y="141119"/>
                    <a:pt x="400500" y="140834"/>
                  </a:cubicBezTo>
                  <a:cubicBezTo>
                    <a:pt x="425170" y="127594"/>
                    <a:pt x="424217" y="141786"/>
                    <a:pt x="412978" y="168170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659BF586-927F-B11B-6171-65F7E95BEFD3}"/>
                </a:ext>
              </a:extLst>
            </p:cNvPr>
            <p:cNvSpPr/>
            <p:nvPr/>
          </p:nvSpPr>
          <p:spPr>
            <a:xfrm>
              <a:off x="397637" y="-4242993"/>
              <a:ext cx="256793" cy="567023"/>
            </a:xfrm>
            <a:custGeom>
              <a:avLst/>
              <a:gdLst>
                <a:gd name="connsiteX0" fmla="*/ 193236 w 256793"/>
                <a:gd name="connsiteY0" fmla="*/ 521980 h 567023"/>
                <a:gd name="connsiteX1" fmla="*/ 199618 w 256793"/>
                <a:gd name="connsiteY1" fmla="*/ 567605 h 567023"/>
                <a:gd name="connsiteX2" fmla="*/ 118274 w 256793"/>
                <a:gd name="connsiteY2" fmla="*/ 509883 h 567023"/>
                <a:gd name="connsiteX3" fmla="*/ 164 w 256793"/>
                <a:gd name="connsiteY3" fmla="*/ 450066 h 567023"/>
                <a:gd name="connsiteX4" fmla="*/ -693 w 256793"/>
                <a:gd name="connsiteY4" fmla="*/ 450066 h 567023"/>
                <a:gd name="connsiteX5" fmla="*/ 164 w 256793"/>
                <a:gd name="connsiteY5" fmla="*/ 446637 h 567023"/>
                <a:gd name="connsiteX6" fmla="*/ 22548 w 256793"/>
                <a:gd name="connsiteY6" fmla="*/ 336147 h 567023"/>
                <a:gd name="connsiteX7" fmla="*/ 48647 w 256793"/>
                <a:gd name="connsiteY7" fmla="*/ 202797 h 567023"/>
                <a:gd name="connsiteX8" fmla="*/ 62267 w 256793"/>
                <a:gd name="connsiteY8" fmla="*/ 119835 h 567023"/>
                <a:gd name="connsiteX9" fmla="*/ 38931 w 256793"/>
                <a:gd name="connsiteY9" fmla="*/ 369390 h 567023"/>
                <a:gd name="connsiteX10" fmla="*/ 101606 w 256793"/>
                <a:gd name="connsiteY10" fmla="*/ 455115 h 567023"/>
                <a:gd name="connsiteX11" fmla="*/ 169233 w 256793"/>
                <a:gd name="connsiteY11" fmla="*/ 406728 h 567023"/>
                <a:gd name="connsiteX12" fmla="*/ 197141 w 256793"/>
                <a:gd name="connsiteY12" fmla="*/ 178128 h 567023"/>
                <a:gd name="connsiteX13" fmla="*/ 256101 w 256793"/>
                <a:gd name="connsiteY13" fmla="*/ 582 h 567023"/>
                <a:gd name="connsiteX14" fmla="*/ 218763 w 256793"/>
                <a:gd name="connsiteY14" fmla="*/ 159935 h 567023"/>
                <a:gd name="connsiteX15" fmla="*/ 192950 w 256793"/>
                <a:gd name="connsiteY15" fmla="*/ 521885 h 56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6793" h="567023">
                  <a:moveTo>
                    <a:pt x="193236" y="521980"/>
                  </a:moveTo>
                  <a:cubicBezTo>
                    <a:pt x="194855" y="537220"/>
                    <a:pt x="196760" y="552555"/>
                    <a:pt x="199618" y="567605"/>
                  </a:cubicBezTo>
                  <a:cubicBezTo>
                    <a:pt x="178186" y="542268"/>
                    <a:pt x="147611" y="524838"/>
                    <a:pt x="118274" y="509883"/>
                  </a:cubicBezTo>
                  <a:cubicBezTo>
                    <a:pt x="79221" y="489690"/>
                    <a:pt x="38740" y="471783"/>
                    <a:pt x="164" y="450066"/>
                  </a:cubicBezTo>
                  <a:lnTo>
                    <a:pt x="-693" y="450066"/>
                  </a:lnTo>
                  <a:cubicBezTo>
                    <a:pt x="-541" y="448895"/>
                    <a:pt x="-255" y="447742"/>
                    <a:pt x="164" y="446637"/>
                  </a:cubicBezTo>
                  <a:cubicBezTo>
                    <a:pt x="15595" y="416157"/>
                    <a:pt x="16261" y="369390"/>
                    <a:pt x="22548" y="336147"/>
                  </a:cubicBezTo>
                  <a:cubicBezTo>
                    <a:pt x="31216" y="291761"/>
                    <a:pt x="39979" y="247279"/>
                    <a:pt x="48647" y="202797"/>
                  </a:cubicBezTo>
                  <a:cubicBezTo>
                    <a:pt x="51352" y="174870"/>
                    <a:pt x="55895" y="147162"/>
                    <a:pt x="62267" y="119835"/>
                  </a:cubicBezTo>
                  <a:cubicBezTo>
                    <a:pt x="56076" y="213942"/>
                    <a:pt x="46646" y="340624"/>
                    <a:pt x="38931" y="369390"/>
                  </a:cubicBezTo>
                  <a:cubicBezTo>
                    <a:pt x="26549" y="416157"/>
                    <a:pt x="56362" y="443113"/>
                    <a:pt x="101606" y="455115"/>
                  </a:cubicBezTo>
                  <a:cubicBezTo>
                    <a:pt x="146849" y="467116"/>
                    <a:pt x="157517" y="486928"/>
                    <a:pt x="169233" y="406728"/>
                  </a:cubicBezTo>
                  <a:cubicBezTo>
                    <a:pt x="180948" y="326527"/>
                    <a:pt x="190093" y="221276"/>
                    <a:pt x="197141" y="178128"/>
                  </a:cubicBezTo>
                  <a:cubicBezTo>
                    <a:pt x="201332" y="152886"/>
                    <a:pt x="231526" y="67257"/>
                    <a:pt x="256101" y="582"/>
                  </a:cubicBezTo>
                  <a:cubicBezTo>
                    <a:pt x="242575" y="53541"/>
                    <a:pt x="229717" y="106404"/>
                    <a:pt x="218763" y="159935"/>
                  </a:cubicBezTo>
                  <a:cubicBezTo>
                    <a:pt x="194760" y="278997"/>
                    <a:pt x="180663" y="401775"/>
                    <a:pt x="192950" y="521885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D5E0685-2BC7-D27C-CE6B-BF4B3D65091E}"/>
                </a:ext>
              </a:extLst>
            </p:cNvPr>
            <p:cNvSpPr/>
            <p:nvPr/>
          </p:nvSpPr>
          <p:spPr>
            <a:xfrm>
              <a:off x="223038" y="-4323765"/>
              <a:ext cx="206465" cy="137101"/>
            </a:xfrm>
            <a:custGeom>
              <a:avLst/>
              <a:gdLst>
                <a:gd name="connsiteX0" fmla="*/ 456 w 206465"/>
                <a:gd name="connsiteY0" fmla="*/ 582 h 137101"/>
                <a:gd name="connsiteX1" fmla="*/ 62654 w 206465"/>
                <a:gd name="connsiteY1" fmla="*/ 15536 h 137101"/>
                <a:gd name="connsiteX2" fmla="*/ 119804 w 206465"/>
                <a:gd name="connsiteY2" fmla="*/ 43540 h 137101"/>
                <a:gd name="connsiteX3" fmla="*/ 168953 w 206465"/>
                <a:gd name="connsiteY3" fmla="*/ 83830 h 137101"/>
                <a:gd name="connsiteX4" fmla="*/ 205624 w 206465"/>
                <a:gd name="connsiteY4" fmla="*/ 135551 h 137101"/>
                <a:gd name="connsiteX5" fmla="*/ 204958 w 206465"/>
                <a:gd name="connsiteY5" fmla="*/ 137551 h 137101"/>
                <a:gd name="connsiteX6" fmla="*/ 203053 w 206465"/>
                <a:gd name="connsiteY6" fmla="*/ 136980 h 137101"/>
                <a:gd name="connsiteX7" fmla="*/ 164953 w 206465"/>
                <a:gd name="connsiteY7" fmla="*/ 87735 h 137101"/>
                <a:gd name="connsiteX8" fmla="*/ 116375 w 206465"/>
                <a:gd name="connsiteY8" fmla="*/ 49064 h 137101"/>
                <a:gd name="connsiteX9" fmla="*/ 60940 w 206465"/>
                <a:gd name="connsiteY9" fmla="*/ 20489 h 137101"/>
                <a:gd name="connsiteX10" fmla="*/ 1694 w 206465"/>
                <a:gd name="connsiteY10" fmla="*/ 3344 h 137101"/>
                <a:gd name="connsiteX11" fmla="*/ 456 w 206465"/>
                <a:gd name="connsiteY11" fmla="*/ 3344 h 137101"/>
                <a:gd name="connsiteX12" fmla="*/ -687 w 206465"/>
                <a:gd name="connsiteY12" fmla="*/ 1820 h 137101"/>
                <a:gd name="connsiteX13" fmla="*/ 456 w 206465"/>
                <a:gd name="connsiteY13" fmla="*/ 582 h 13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6465" h="137101">
                  <a:moveTo>
                    <a:pt x="456" y="582"/>
                  </a:moveTo>
                  <a:cubicBezTo>
                    <a:pt x="21821" y="2420"/>
                    <a:pt x="42785" y="7459"/>
                    <a:pt x="62654" y="15536"/>
                  </a:cubicBezTo>
                  <a:cubicBezTo>
                    <a:pt x="82552" y="23042"/>
                    <a:pt x="101688" y="32414"/>
                    <a:pt x="119804" y="43540"/>
                  </a:cubicBezTo>
                  <a:cubicBezTo>
                    <a:pt x="137873" y="54769"/>
                    <a:pt x="154399" y="68314"/>
                    <a:pt x="168953" y="83830"/>
                  </a:cubicBezTo>
                  <a:cubicBezTo>
                    <a:pt x="183622" y="99204"/>
                    <a:pt x="195976" y="116625"/>
                    <a:pt x="205624" y="135551"/>
                  </a:cubicBezTo>
                  <a:cubicBezTo>
                    <a:pt x="205977" y="136284"/>
                    <a:pt x="205682" y="137170"/>
                    <a:pt x="204958" y="137551"/>
                  </a:cubicBezTo>
                  <a:cubicBezTo>
                    <a:pt x="204272" y="137856"/>
                    <a:pt x="203462" y="137618"/>
                    <a:pt x="203053" y="136980"/>
                  </a:cubicBezTo>
                  <a:cubicBezTo>
                    <a:pt x="192204" y="119206"/>
                    <a:pt x="179431" y="102690"/>
                    <a:pt x="164953" y="87735"/>
                  </a:cubicBezTo>
                  <a:cubicBezTo>
                    <a:pt x="150199" y="73134"/>
                    <a:pt x="133911" y="60161"/>
                    <a:pt x="116375" y="49064"/>
                  </a:cubicBezTo>
                  <a:cubicBezTo>
                    <a:pt x="98820" y="37834"/>
                    <a:pt x="80266" y="28271"/>
                    <a:pt x="60940" y="20489"/>
                  </a:cubicBezTo>
                  <a:cubicBezTo>
                    <a:pt x="41861" y="12669"/>
                    <a:pt x="22002" y="6916"/>
                    <a:pt x="1694" y="3344"/>
                  </a:cubicBezTo>
                  <a:lnTo>
                    <a:pt x="456" y="3344"/>
                  </a:lnTo>
                  <a:cubicBezTo>
                    <a:pt x="-258" y="3201"/>
                    <a:pt x="-754" y="2544"/>
                    <a:pt x="-687" y="1820"/>
                  </a:cubicBezTo>
                  <a:cubicBezTo>
                    <a:pt x="-620" y="1201"/>
                    <a:pt x="-154" y="706"/>
                    <a:pt x="456" y="582"/>
                  </a:cubicBezTo>
                  <a:close/>
                </a:path>
              </a:pathLst>
            </a:custGeom>
            <a:solidFill>
              <a:srgbClr val="1A17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08EC568-91F7-3E86-8269-DC7FEFA4496C}"/>
                </a:ext>
              </a:extLst>
            </p:cNvPr>
            <p:cNvSpPr/>
            <p:nvPr/>
          </p:nvSpPr>
          <p:spPr>
            <a:xfrm>
              <a:off x="153416" y="-3947718"/>
              <a:ext cx="209168" cy="124491"/>
            </a:xfrm>
            <a:custGeom>
              <a:avLst/>
              <a:gdLst>
                <a:gd name="connsiteX0" fmla="*/ 208476 w 209168"/>
                <a:gd name="connsiteY0" fmla="*/ 64685 h 124491"/>
                <a:gd name="connsiteX1" fmla="*/ 101701 w 209168"/>
                <a:gd name="connsiteY1" fmla="*/ 125073 h 124491"/>
                <a:gd name="connsiteX2" fmla="*/ 24834 w 209168"/>
                <a:gd name="connsiteY2" fmla="*/ 101928 h 124491"/>
                <a:gd name="connsiteX3" fmla="*/ -693 w 209168"/>
                <a:gd name="connsiteY3" fmla="*/ 62208 h 124491"/>
                <a:gd name="connsiteX4" fmla="*/ 2451 w 209168"/>
                <a:gd name="connsiteY4" fmla="*/ 59351 h 124491"/>
                <a:gd name="connsiteX5" fmla="*/ 201713 w 209168"/>
                <a:gd name="connsiteY5" fmla="*/ 582 h 124491"/>
                <a:gd name="connsiteX6" fmla="*/ 208476 w 209168"/>
                <a:gd name="connsiteY6" fmla="*/ 64685 h 12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168" h="124491">
                  <a:moveTo>
                    <a:pt x="208476" y="64685"/>
                  </a:moveTo>
                  <a:cubicBezTo>
                    <a:pt x="184806" y="100966"/>
                    <a:pt x="144992" y="123483"/>
                    <a:pt x="101701" y="125073"/>
                  </a:cubicBezTo>
                  <a:cubicBezTo>
                    <a:pt x="74536" y="123988"/>
                    <a:pt x="48084" y="116025"/>
                    <a:pt x="24834" y="101928"/>
                  </a:cubicBezTo>
                  <a:cubicBezTo>
                    <a:pt x="19576" y="86859"/>
                    <a:pt x="10832" y="73248"/>
                    <a:pt x="-693" y="62208"/>
                  </a:cubicBezTo>
                  <a:lnTo>
                    <a:pt x="2451" y="59351"/>
                  </a:lnTo>
                  <a:lnTo>
                    <a:pt x="201713" y="582"/>
                  </a:lnTo>
                  <a:cubicBezTo>
                    <a:pt x="201713" y="582"/>
                    <a:pt x="204571" y="30776"/>
                    <a:pt x="208476" y="64685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B51C144-D734-9E07-047D-4A018D9C6A2A}"/>
                </a:ext>
              </a:extLst>
            </p:cNvPr>
            <p:cNvSpPr/>
            <p:nvPr/>
          </p:nvSpPr>
          <p:spPr>
            <a:xfrm>
              <a:off x="249333" y="-3544951"/>
              <a:ext cx="471677" cy="233337"/>
            </a:xfrm>
            <a:custGeom>
              <a:avLst/>
              <a:gdLst>
                <a:gd name="connsiteX0" fmla="*/ 469080 w 471677"/>
                <a:gd name="connsiteY0" fmla="*/ 90543 h 233337"/>
                <a:gd name="connsiteX1" fmla="*/ 359733 w 471677"/>
                <a:gd name="connsiteY1" fmla="*/ 78161 h 233337"/>
                <a:gd name="connsiteX2" fmla="*/ 235908 w 471677"/>
                <a:gd name="connsiteY2" fmla="*/ 225608 h 233337"/>
                <a:gd name="connsiteX3" fmla="*/ 98843 w 471677"/>
                <a:gd name="connsiteY3" fmla="*/ 191032 h 233337"/>
                <a:gd name="connsiteX4" fmla="*/ 27691 w 471677"/>
                <a:gd name="connsiteY4" fmla="*/ 233132 h 233337"/>
                <a:gd name="connsiteX5" fmla="*/ 15881 w 471677"/>
                <a:gd name="connsiteY5" fmla="*/ 221036 h 233337"/>
                <a:gd name="connsiteX6" fmla="*/ -693 w 471677"/>
                <a:gd name="connsiteY6" fmla="*/ 204557 h 233337"/>
                <a:gd name="connsiteX7" fmla="*/ 11213 w 471677"/>
                <a:gd name="connsiteY7" fmla="*/ 183126 h 233337"/>
                <a:gd name="connsiteX8" fmla="*/ 258863 w 471677"/>
                <a:gd name="connsiteY8" fmla="*/ 17296 h 233337"/>
                <a:gd name="connsiteX9" fmla="*/ 358685 w 471677"/>
                <a:gd name="connsiteY9" fmla="*/ 11200 h 233337"/>
                <a:gd name="connsiteX10" fmla="*/ 470985 w 471677"/>
                <a:gd name="connsiteY10" fmla="*/ 15962 h 233337"/>
                <a:gd name="connsiteX11" fmla="*/ 469556 w 471677"/>
                <a:gd name="connsiteY11" fmla="*/ 50157 h 233337"/>
                <a:gd name="connsiteX12" fmla="*/ 469080 w 471677"/>
                <a:gd name="connsiteY12" fmla="*/ 90543 h 2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677" h="233337">
                  <a:moveTo>
                    <a:pt x="469080" y="90543"/>
                  </a:moveTo>
                  <a:cubicBezTo>
                    <a:pt x="435743" y="92162"/>
                    <a:pt x="379069" y="76637"/>
                    <a:pt x="359733" y="78161"/>
                  </a:cubicBezTo>
                  <a:cubicBezTo>
                    <a:pt x="334301" y="79780"/>
                    <a:pt x="307250" y="197223"/>
                    <a:pt x="235908" y="225608"/>
                  </a:cubicBezTo>
                  <a:cubicBezTo>
                    <a:pt x="164566" y="253992"/>
                    <a:pt x="121608" y="201414"/>
                    <a:pt x="98843" y="191032"/>
                  </a:cubicBezTo>
                  <a:cubicBezTo>
                    <a:pt x="79793" y="182459"/>
                    <a:pt x="41693" y="218559"/>
                    <a:pt x="27691" y="233132"/>
                  </a:cubicBezTo>
                  <a:cubicBezTo>
                    <a:pt x="23691" y="228656"/>
                    <a:pt x="19690" y="224846"/>
                    <a:pt x="15881" y="221036"/>
                  </a:cubicBezTo>
                  <a:cubicBezTo>
                    <a:pt x="10261" y="215321"/>
                    <a:pt x="4641" y="209606"/>
                    <a:pt x="-693" y="204557"/>
                  </a:cubicBezTo>
                  <a:cubicBezTo>
                    <a:pt x="5498" y="193127"/>
                    <a:pt x="11213" y="183126"/>
                    <a:pt x="11213" y="183126"/>
                  </a:cubicBezTo>
                  <a:cubicBezTo>
                    <a:pt x="11213" y="183126"/>
                    <a:pt x="231336" y="48728"/>
                    <a:pt x="258863" y="17296"/>
                  </a:cubicBezTo>
                  <a:cubicBezTo>
                    <a:pt x="286390" y="-14137"/>
                    <a:pt x="353447" y="7771"/>
                    <a:pt x="358685" y="11200"/>
                  </a:cubicBezTo>
                  <a:cubicBezTo>
                    <a:pt x="363924" y="14629"/>
                    <a:pt x="436790" y="13677"/>
                    <a:pt x="470985" y="15962"/>
                  </a:cubicBezTo>
                  <a:cubicBezTo>
                    <a:pt x="470985" y="27011"/>
                    <a:pt x="470223" y="38346"/>
                    <a:pt x="469556" y="50157"/>
                  </a:cubicBezTo>
                  <a:cubicBezTo>
                    <a:pt x="468890" y="61968"/>
                    <a:pt x="469080" y="76637"/>
                    <a:pt x="469080" y="90543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7AACC52-DBB7-04D2-3FD3-553A1C37A745}"/>
                </a:ext>
              </a:extLst>
            </p:cNvPr>
            <p:cNvSpPr/>
            <p:nvPr/>
          </p:nvSpPr>
          <p:spPr>
            <a:xfrm>
              <a:off x="301720" y="-3286778"/>
              <a:ext cx="422135" cy="288303"/>
            </a:xfrm>
            <a:custGeom>
              <a:avLst/>
              <a:gdLst>
                <a:gd name="connsiteX0" fmla="*/ 386689 w 422135"/>
                <a:gd name="connsiteY0" fmla="*/ 202798 h 288303"/>
                <a:gd name="connsiteX1" fmla="*/ 203713 w 422135"/>
                <a:gd name="connsiteY1" fmla="*/ 255852 h 288303"/>
                <a:gd name="connsiteX2" fmla="*/ 124370 w 422135"/>
                <a:gd name="connsiteY2" fmla="*/ 288808 h 288303"/>
                <a:gd name="connsiteX3" fmla="*/ 116274 w 422135"/>
                <a:gd name="connsiteY3" fmla="*/ 288808 h 288303"/>
                <a:gd name="connsiteX4" fmla="*/ 120465 w 422135"/>
                <a:gd name="connsiteY4" fmla="*/ 200321 h 288303"/>
                <a:gd name="connsiteX5" fmla="*/ 1402 w 422135"/>
                <a:gd name="connsiteY5" fmla="*/ 2773 h 288303"/>
                <a:gd name="connsiteX6" fmla="*/ -693 w 422135"/>
                <a:gd name="connsiteY6" fmla="*/ 582 h 288303"/>
                <a:gd name="connsiteX7" fmla="*/ 126561 w 422135"/>
                <a:gd name="connsiteY7" fmla="*/ 103928 h 288303"/>
                <a:gd name="connsiteX8" fmla="*/ 175615 w 422135"/>
                <a:gd name="connsiteY8" fmla="*/ 202607 h 288303"/>
                <a:gd name="connsiteX9" fmla="*/ 388879 w 422135"/>
                <a:gd name="connsiteY9" fmla="*/ 162411 h 288303"/>
                <a:gd name="connsiteX10" fmla="*/ 386689 w 422135"/>
                <a:gd name="connsiteY10" fmla="*/ 202798 h 28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2135" h="288303">
                  <a:moveTo>
                    <a:pt x="386689" y="202798"/>
                  </a:moveTo>
                  <a:cubicBezTo>
                    <a:pt x="341159" y="221181"/>
                    <a:pt x="255529" y="235468"/>
                    <a:pt x="203713" y="255852"/>
                  </a:cubicBezTo>
                  <a:cubicBezTo>
                    <a:pt x="151897" y="276235"/>
                    <a:pt x="146087" y="290047"/>
                    <a:pt x="124370" y="288808"/>
                  </a:cubicBezTo>
                  <a:cubicBezTo>
                    <a:pt x="121675" y="288618"/>
                    <a:pt x="118970" y="288618"/>
                    <a:pt x="116274" y="288808"/>
                  </a:cubicBezTo>
                  <a:cubicBezTo>
                    <a:pt x="117417" y="253947"/>
                    <a:pt x="119417" y="222705"/>
                    <a:pt x="120465" y="200321"/>
                  </a:cubicBezTo>
                  <a:cubicBezTo>
                    <a:pt x="124084" y="129646"/>
                    <a:pt x="105987" y="119644"/>
                    <a:pt x="1402" y="2773"/>
                  </a:cubicBezTo>
                  <a:cubicBezTo>
                    <a:pt x="640" y="1915"/>
                    <a:pt x="-217" y="1249"/>
                    <a:pt x="-693" y="582"/>
                  </a:cubicBezTo>
                  <a:cubicBezTo>
                    <a:pt x="35407" y="24871"/>
                    <a:pt x="101606" y="71829"/>
                    <a:pt x="126561" y="103928"/>
                  </a:cubicBezTo>
                  <a:cubicBezTo>
                    <a:pt x="161804" y="148791"/>
                    <a:pt x="139896" y="204322"/>
                    <a:pt x="175615" y="202607"/>
                  </a:cubicBezTo>
                  <a:cubicBezTo>
                    <a:pt x="211334" y="200892"/>
                    <a:pt x="344588" y="180509"/>
                    <a:pt x="388879" y="162411"/>
                  </a:cubicBezTo>
                  <a:cubicBezTo>
                    <a:pt x="433171" y="144314"/>
                    <a:pt x="432123" y="185081"/>
                    <a:pt x="386689" y="202798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0FBC14-11EF-9447-6DB1-4501E57F2649}"/>
                </a:ext>
              </a:extLst>
            </p:cNvPr>
            <p:cNvSpPr/>
            <p:nvPr/>
          </p:nvSpPr>
          <p:spPr>
            <a:xfrm>
              <a:off x="-195579" y="-3799319"/>
              <a:ext cx="576899" cy="454437"/>
            </a:xfrm>
            <a:custGeom>
              <a:avLst/>
              <a:gdLst>
                <a:gd name="connsiteX0" fmla="*/ 539756 w 576899"/>
                <a:gd name="connsiteY0" fmla="*/ 397869 h 454437"/>
                <a:gd name="connsiteX1" fmla="*/ 440886 w 576899"/>
                <a:gd name="connsiteY1" fmla="*/ 455019 h 454437"/>
                <a:gd name="connsiteX2" fmla="*/ 416883 w 576899"/>
                <a:gd name="connsiteY2" fmla="*/ 432541 h 454437"/>
                <a:gd name="connsiteX3" fmla="*/ 416312 w 576899"/>
                <a:gd name="connsiteY3" fmla="*/ 432541 h 454437"/>
                <a:gd name="connsiteX4" fmla="*/ 303916 w 576899"/>
                <a:gd name="connsiteY4" fmla="*/ 314716 h 454437"/>
                <a:gd name="connsiteX5" fmla="*/ 303345 w 576899"/>
                <a:gd name="connsiteY5" fmla="*/ 314716 h 454437"/>
                <a:gd name="connsiteX6" fmla="*/ 78651 w 576899"/>
                <a:gd name="connsiteY6" fmla="*/ 96689 h 454437"/>
                <a:gd name="connsiteX7" fmla="*/ -693 w 576899"/>
                <a:gd name="connsiteY7" fmla="*/ 582 h 454437"/>
                <a:gd name="connsiteX8" fmla="*/ 165899 w 576899"/>
                <a:gd name="connsiteY8" fmla="*/ 142123 h 454437"/>
                <a:gd name="connsiteX9" fmla="*/ 255720 w 576899"/>
                <a:gd name="connsiteY9" fmla="*/ 226610 h 454437"/>
                <a:gd name="connsiteX10" fmla="*/ 320300 w 576899"/>
                <a:gd name="connsiteY10" fmla="*/ 282617 h 454437"/>
                <a:gd name="connsiteX11" fmla="*/ 412502 w 576899"/>
                <a:gd name="connsiteY11" fmla="*/ 342529 h 454437"/>
                <a:gd name="connsiteX12" fmla="*/ 499465 w 576899"/>
                <a:gd name="connsiteY12" fmla="*/ 218704 h 454437"/>
                <a:gd name="connsiteX13" fmla="*/ 489178 w 576899"/>
                <a:gd name="connsiteY13" fmla="*/ 150600 h 454437"/>
                <a:gd name="connsiteX14" fmla="*/ 573188 w 576899"/>
                <a:gd name="connsiteY14" fmla="*/ 256423 h 454437"/>
                <a:gd name="connsiteX15" fmla="*/ 539756 w 576899"/>
                <a:gd name="connsiteY15" fmla="*/ 397869 h 454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6899" h="454437">
                  <a:moveTo>
                    <a:pt x="539756" y="397869"/>
                  </a:moveTo>
                  <a:cubicBezTo>
                    <a:pt x="525944" y="413300"/>
                    <a:pt x="475653" y="440256"/>
                    <a:pt x="440886" y="455019"/>
                  </a:cubicBezTo>
                  <a:cubicBezTo>
                    <a:pt x="432504" y="446733"/>
                    <a:pt x="424408" y="439303"/>
                    <a:pt x="416883" y="432541"/>
                  </a:cubicBezTo>
                  <a:lnTo>
                    <a:pt x="416312" y="432541"/>
                  </a:lnTo>
                  <a:cubicBezTo>
                    <a:pt x="373544" y="393964"/>
                    <a:pt x="340874" y="367390"/>
                    <a:pt x="303916" y="314716"/>
                  </a:cubicBezTo>
                  <a:cubicBezTo>
                    <a:pt x="303726" y="314659"/>
                    <a:pt x="303536" y="314659"/>
                    <a:pt x="303345" y="314716"/>
                  </a:cubicBezTo>
                  <a:cubicBezTo>
                    <a:pt x="292868" y="305191"/>
                    <a:pt x="123513" y="148219"/>
                    <a:pt x="78651" y="96689"/>
                  </a:cubicBezTo>
                  <a:cubicBezTo>
                    <a:pt x="58934" y="74019"/>
                    <a:pt x="29692" y="37824"/>
                    <a:pt x="-693" y="582"/>
                  </a:cubicBezTo>
                  <a:cubicBezTo>
                    <a:pt x="52933" y="42397"/>
                    <a:pt x="119132" y="96594"/>
                    <a:pt x="165899" y="142123"/>
                  </a:cubicBezTo>
                  <a:cubicBezTo>
                    <a:pt x="193617" y="169174"/>
                    <a:pt x="224954" y="198607"/>
                    <a:pt x="255720" y="226610"/>
                  </a:cubicBezTo>
                  <a:cubicBezTo>
                    <a:pt x="277913" y="246803"/>
                    <a:pt x="300202" y="266139"/>
                    <a:pt x="320300" y="282617"/>
                  </a:cubicBezTo>
                  <a:cubicBezTo>
                    <a:pt x="364401" y="319574"/>
                    <a:pt x="400119" y="344720"/>
                    <a:pt x="412502" y="342529"/>
                  </a:cubicBezTo>
                  <a:cubicBezTo>
                    <a:pt x="437933" y="337957"/>
                    <a:pt x="507752" y="275854"/>
                    <a:pt x="499465" y="218704"/>
                  </a:cubicBezTo>
                  <a:cubicBezTo>
                    <a:pt x="491178" y="161554"/>
                    <a:pt x="489178" y="150600"/>
                    <a:pt x="489178" y="150600"/>
                  </a:cubicBezTo>
                  <a:cubicBezTo>
                    <a:pt x="489178" y="150600"/>
                    <a:pt x="561663" y="240898"/>
                    <a:pt x="573188" y="256423"/>
                  </a:cubicBezTo>
                  <a:cubicBezTo>
                    <a:pt x="584714" y="271949"/>
                    <a:pt x="560997" y="373771"/>
                    <a:pt x="539756" y="397869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DFD9D91-0F91-7D6D-0F0E-646E9060360F}"/>
                </a:ext>
              </a:extLst>
            </p:cNvPr>
            <p:cNvSpPr/>
            <p:nvPr/>
          </p:nvSpPr>
          <p:spPr>
            <a:xfrm>
              <a:off x="363347" y="-3633202"/>
              <a:ext cx="250848" cy="118707"/>
            </a:xfrm>
            <a:custGeom>
              <a:avLst/>
              <a:gdLst>
                <a:gd name="connsiteX0" fmla="*/ -693 w 250848"/>
                <a:gd name="connsiteY0" fmla="*/ 27918 h 118707"/>
                <a:gd name="connsiteX1" fmla="*/ 88271 w 250848"/>
                <a:gd name="connsiteY1" fmla="*/ 35443 h 118707"/>
                <a:gd name="connsiteX2" fmla="*/ 202571 w 250848"/>
                <a:gd name="connsiteY2" fmla="*/ 71924 h 118707"/>
                <a:gd name="connsiteX3" fmla="*/ 193713 w 250848"/>
                <a:gd name="connsiteY3" fmla="*/ 36586 h 118707"/>
                <a:gd name="connsiteX4" fmla="*/ 214573 w 250848"/>
                <a:gd name="connsiteY4" fmla="*/ 65161 h 118707"/>
                <a:gd name="connsiteX5" fmla="*/ 243624 w 250848"/>
                <a:gd name="connsiteY5" fmla="*/ 582 h 118707"/>
                <a:gd name="connsiteX6" fmla="*/ 250101 w 250848"/>
                <a:gd name="connsiteY6" fmla="*/ 64494 h 118707"/>
                <a:gd name="connsiteX7" fmla="*/ 245910 w 250848"/>
                <a:gd name="connsiteY7" fmla="*/ 114501 h 118707"/>
                <a:gd name="connsiteX8" fmla="*/ 193713 w 250848"/>
                <a:gd name="connsiteY8" fmla="*/ 118882 h 11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848" h="118707">
                  <a:moveTo>
                    <a:pt x="-693" y="27918"/>
                  </a:moveTo>
                  <a:cubicBezTo>
                    <a:pt x="11595" y="25537"/>
                    <a:pt x="62458" y="39634"/>
                    <a:pt x="88271" y="35443"/>
                  </a:cubicBezTo>
                  <a:cubicBezTo>
                    <a:pt x="114083" y="31252"/>
                    <a:pt x="197427" y="69162"/>
                    <a:pt x="202571" y="71924"/>
                  </a:cubicBezTo>
                  <a:cubicBezTo>
                    <a:pt x="207714" y="74686"/>
                    <a:pt x="189426" y="33824"/>
                    <a:pt x="193713" y="36586"/>
                  </a:cubicBezTo>
                  <a:cubicBezTo>
                    <a:pt x="197999" y="39349"/>
                    <a:pt x="210381" y="65161"/>
                    <a:pt x="214573" y="65161"/>
                  </a:cubicBezTo>
                  <a:cubicBezTo>
                    <a:pt x="218764" y="65161"/>
                    <a:pt x="243624" y="582"/>
                    <a:pt x="243624" y="582"/>
                  </a:cubicBezTo>
                  <a:cubicBezTo>
                    <a:pt x="247709" y="21651"/>
                    <a:pt x="249872" y="43035"/>
                    <a:pt x="250101" y="64494"/>
                  </a:cubicBezTo>
                  <a:cubicBezTo>
                    <a:pt x="250462" y="81268"/>
                    <a:pt x="249053" y="98023"/>
                    <a:pt x="245910" y="114501"/>
                  </a:cubicBezTo>
                  <a:cubicBezTo>
                    <a:pt x="244004" y="121264"/>
                    <a:pt x="193713" y="118882"/>
                    <a:pt x="193713" y="118882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1044B9D-9DD8-C2CB-70A9-3B752239A1BD}"/>
                </a:ext>
              </a:extLst>
            </p:cNvPr>
            <p:cNvSpPr/>
            <p:nvPr/>
          </p:nvSpPr>
          <p:spPr>
            <a:xfrm>
              <a:off x="-916672" y="-4549162"/>
              <a:ext cx="395718" cy="293180"/>
            </a:xfrm>
            <a:custGeom>
              <a:avLst/>
              <a:gdLst>
                <a:gd name="connsiteX0" fmla="*/ 395026 w 395718"/>
                <a:gd name="connsiteY0" fmla="*/ 240457 h 293180"/>
                <a:gd name="connsiteX1" fmla="*/ 302729 w 395718"/>
                <a:gd name="connsiteY1" fmla="*/ 289415 h 293180"/>
                <a:gd name="connsiteX2" fmla="*/ 207479 w 395718"/>
                <a:gd name="connsiteY2" fmla="*/ 245600 h 293180"/>
                <a:gd name="connsiteX3" fmla="*/ 108990 w 395718"/>
                <a:gd name="connsiteY3" fmla="*/ 205595 h 293180"/>
                <a:gd name="connsiteX4" fmla="*/ 18312 w 395718"/>
                <a:gd name="connsiteY4" fmla="*/ 175496 h 293180"/>
                <a:gd name="connsiteX5" fmla="*/ 19360 w 395718"/>
                <a:gd name="connsiteY5" fmla="*/ 173877 h 293180"/>
                <a:gd name="connsiteX6" fmla="*/ 19360 w 395718"/>
                <a:gd name="connsiteY6" fmla="*/ 173877 h 293180"/>
                <a:gd name="connsiteX7" fmla="*/ 91940 w 395718"/>
                <a:gd name="connsiteY7" fmla="*/ 172353 h 293180"/>
                <a:gd name="connsiteX8" fmla="*/ 112609 w 395718"/>
                <a:gd name="connsiteY8" fmla="*/ 173210 h 293180"/>
                <a:gd name="connsiteX9" fmla="*/ 112609 w 395718"/>
                <a:gd name="connsiteY9" fmla="*/ 172353 h 293180"/>
                <a:gd name="connsiteX10" fmla="*/ 93559 w 395718"/>
                <a:gd name="connsiteY10" fmla="*/ 156732 h 293180"/>
                <a:gd name="connsiteX11" fmla="*/ -262 w 395718"/>
                <a:gd name="connsiteY11" fmla="*/ 99106 h 293180"/>
                <a:gd name="connsiteX12" fmla="*/ 977 w 395718"/>
                <a:gd name="connsiteY12" fmla="*/ 97963 h 293180"/>
                <a:gd name="connsiteX13" fmla="*/ 977 w 395718"/>
                <a:gd name="connsiteY13" fmla="*/ 97963 h 293180"/>
                <a:gd name="connsiteX14" fmla="*/ 104227 w 395718"/>
                <a:gd name="connsiteY14" fmla="*/ 126538 h 293180"/>
                <a:gd name="connsiteX15" fmla="*/ 111371 w 395718"/>
                <a:gd name="connsiteY15" fmla="*/ 125681 h 293180"/>
                <a:gd name="connsiteX16" fmla="*/ 111371 w 395718"/>
                <a:gd name="connsiteY16" fmla="*/ 125014 h 293180"/>
                <a:gd name="connsiteX17" fmla="*/ 110609 w 395718"/>
                <a:gd name="connsiteY17" fmla="*/ 123775 h 293180"/>
                <a:gd name="connsiteX18" fmla="*/ 110037 w 395718"/>
                <a:gd name="connsiteY18" fmla="*/ 123775 h 293180"/>
                <a:gd name="connsiteX19" fmla="*/ 67366 w 395718"/>
                <a:gd name="connsiteY19" fmla="*/ 98058 h 293180"/>
                <a:gd name="connsiteX20" fmla="*/ 3929 w 395718"/>
                <a:gd name="connsiteY20" fmla="*/ 35670 h 293180"/>
                <a:gd name="connsiteX21" fmla="*/ 31075 w 395718"/>
                <a:gd name="connsiteY21" fmla="*/ 44623 h 293180"/>
                <a:gd name="connsiteX22" fmla="*/ 136898 w 395718"/>
                <a:gd name="connsiteY22" fmla="*/ 105964 h 293180"/>
                <a:gd name="connsiteX23" fmla="*/ 125659 w 395718"/>
                <a:gd name="connsiteY23" fmla="*/ 86914 h 293180"/>
                <a:gd name="connsiteX24" fmla="*/ 125659 w 395718"/>
                <a:gd name="connsiteY24" fmla="*/ 86914 h 293180"/>
                <a:gd name="connsiteX25" fmla="*/ 106609 w 395718"/>
                <a:gd name="connsiteY25" fmla="*/ 68435 h 293180"/>
                <a:gd name="connsiteX26" fmla="*/ 55173 w 395718"/>
                <a:gd name="connsiteY26" fmla="*/ 903 h 293180"/>
                <a:gd name="connsiteX27" fmla="*/ 60413 w 395718"/>
                <a:gd name="connsiteY27" fmla="*/ 903 h 293180"/>
                <a:gd name="connsiteX28" fmla="*/ 131183 w 395718"/>
                <a:gd name="connsiteY28" fmla="*/ 48528 h 293180"/>
                <a:gd name="connsiteX29" fmla="*/ 221004 w 395718"/>
                <a:gd name="connsiteY29" fmla="*/ 102725 h 293180"/>
                <a:gd name="connsiteX30" fmla="*/ 184523 w 395718"/>
                <a:gd name="connsiteY30" fmla="*/ 65578 h 293180"/>
                <a:gd name="connsiteX31" fmla="*/ 175665 w 395718"/>
                <a:gd name="connsiteY31" fmla="*/ 56624 h 293180"/>
                <a:gd name="connsiteX32" fmla="*/ 178998 w 395718"/>
                <a:gd name="connsiteY32" fmla="*/ 34241 h 293180"/>
                <a:gd name="connsiteX33" fmla="*/ 261961 w 395718"/>
                <a:gd name="connsiteY33" fmla="*/ 86342 h 293180"/>
                <a:gd name="connsiteX34" fmla="*/ 324160 w 395718"/>
                <a:gd name="connsiteY34" fmla="*/ 170448 h 293180"/>
                <a:gd name="connsiteX35" fmla="*/ 395026 w 395718"/>
                <a:gd name="connsiteY35" fmla="*/ 240457 h 29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95718" h="293180">
                  <a:moveTo>
                    <a:pt x="395026" y="240457"/>
                  </a:moveTo>
                  <a:cubicBezTo>
                    <a:pt x="395026" y="240457"/>
                    <a:pt x="319778" y="311799"/>
                    <a:pt x="302729" y="289415"/>
                  </a:cubicBezTo>
                  <a:cubicBezTo>
                    <a:pt x="285679" y="267032"/>
                    <a:pt x="251198" y="250744"/>
                    <a:pt x="207479" y="245600"/>
                  </a:cubicBezTo>
                  <a:cubicBezTo>
                    <a:pt x="163759" y="240457"/>
                    <a:pt x="135850" y="215120"/>
                    <a:pt x="108990" y="205595"/>
                  </a:cubicBezTo>
                  <a:cubicBezTo>
                    <a:pt x="82129" y="196070"/>
                    <a:pt x="16502" y="186545"/>
                    <a:pt x="18312" y="175496"/>
                  </a:cubicBezTo>
                  <a:cubicBezTo>
                    <a:pt x="18417" y="174830"/>
                    <a:pt x="18798" y="174249"/>
                    <a:pt x="19360" y="173877"/>
                  </a:cubicBezTo>
                  <a:lnTo>
                    <a:pt x="19360" y="173877"/>
                  </a:lnTo>
                  <a:cubicBezTo>
                    <a:pt x="25361" y="164352"/>
                    <a:pt x="63937" y="162733"/>
                    <a:pt x="91940" y="172353"/>
                  </a:cubicBezTo>
                  <a:cubicBezTo>
                    <a:pt x="105275" y="176734"/>
                    <a:pt x="111752" y="176068"/>
                    <a:pt x="112609" y="173210"/>
                  </a:cubicBezTo>
                  <a:cubicBezTo>
                    <a:pt x="112609" y="173210"/>
                    <a:pt x="112609" y="172639"/>
                    <a:pt x="112609" y="172353"/>
                  </a:cubicBezTo>
                  <a:cubicBezTo>
                    <a:pt x="112609" y="168543"/>
                    <a:pt x="105370" y="162161"/>
                    <a:pt x="93559" y="156732"/>
                  </a:cubicBezTo>
                  <a:cubicBezTo>
                    <a:pt x="69747" y="145969"/>
                    <a:pt x="-7120" y="111584"/>
                    <a:pt x="-262" y="99106"/>
                  </a:cubicBezTo>
                  <a:cubicBezTo>
                    <a:pt x="-5" y="98582"/>
                    <a:pt x="443" y="98182"/>
                    <a:pt x="977" y="97963"/>
                  </a:cubicBezTo>
                  <a:lnTo>
                    <a:pt x="977" y="97963"/>
                  </a:lnTo>
                  <a:cubicBezTo>
                    <a:pt x="13073" y="89295"/>
                    <a:pt x="85368" y="122823"/>
                    <a:pt x="104227" y="126538"/>
                  </a:cubicBezTo>
                  <a:cubicBezTo>
                    <a:pt x="108895" y="127490"/>
                    <a:pt x="111180" y="127109"/>
                    <a:pt x="111371" y="125681"/>
                  </a:cubicBezTo>
                  <a:cubicBezTo>
                    <a:pt x="111562" y="124252"/>
                    <a:pt x="111371" y="125681"/>
                    <a:pt x="111371" y="125014"/>
                  </a:cubicBezTo>
                  <a:cubicBezTo>
                    <a:pt x="111323" y="124500"/>
                    <a:pt x="111047" y="124042"/>
                    <a:pt x="110609" y="123775"/>
                  </a:cubicBezTo>
                  <a:cubicBezTo>
                    <a:pt x="110419" y="123719"/>
                    <a:pt x="110228" y="123719"/>
                    <a:pt x="110037" y="123775"/>
                  </a:cubicBezTo>
                  <a:cubicBezTo>
                    <a:pt x="97264" y="112993"/>
                    <a:pt x="82863" y="104316"/>
                    <a:pt x="67366" y="98058"/>
                  </a:cubicBezTo>
                  <a:cubicBezTo>
                    <a:pt x="34028" y="83009"/>
                    <a:pt x="-10930" y="42242"/>
                    <a:pt x="3929" y="35670"/>
                  </a:cubicBezTo>
                  <a:cubicBezTo>
                    <a:pt x="7834" y="33955"/>
                    <a:pt x="18026" y="37955"/>
                    <a:pt x="31075" y="44623"/>
                  </a:cubicBezTo>
                  <a:cubicBezTo>
                    <a:pt x="68509" y="63673"/>
                    <a:pt x="129374" y="105297"/>
                    <a:pt x="136898" y="105964"/>
                  </a:cubicBezTo>
                  <a:cubicBezTo>
                    <a:pt x="144423" y="106631"/>
                    <a:pt x="136422" y="97772"/>
                    <a:pt x="125659" y="86914"/>
                  </a:cubicBezTo>
                  <a:lnTo>
                    <a:pt x="125659" y="86914"/>
                  </a:lnTo>
                  <a:cubicBezTo>
                    <a:pt x="119753" y="80913"/>
                    <a:pt x="113086" y="74531"/>
                    <a:pt x="106609" y="68435"/>
                  </a:cubicBezTo>
                  <a:cubicBezTo>
                    <a:pt x="87559" y="51100"/>
                    <a:pt x="44411" y="4618"/>
                    <a:pt x="55173" y="903"/>
                  </a:cubicBezTo>
                  <a:cubicBezTo>
                    <a:pt x="56898" y="475"/>
                    <a:pt x="58688" y="475"/>
                    <a:pt x="60413" y="903"/>
                  </a:cubicBezTo>
                  <a:cubicBezTo>
                    <a:pt x="73843" y="3856"/>
                    <a:pt x="101084" y="25954"/>
                    <a:pt x="131183" y="48528"/>
                  </a:cubicBezTo>
                  <a:cubicBezTo>
                    <a:pt x="165949" y="75008"/>
                    <a:pt x="209193" y="101392"/>
                    <a:pt x="221004" y="102725"/>
                  </a:cubicBezTo>
                  <a:cubicBezTo>
                    <a:pt x="232815" y="104059"/>
                    <a:pt x="205287" y="82151"/>
                    <a:pt x="184523" y="65578"/>
                  </a:cubicBezTo>
                  <a:cubicBezTo>
                    <a:pt x="181247" y="62939"/>
                    <a:pt x="178275" y="59929"/>
                    <a:pt x="175665" y="56624"/>
                  </a:cubicBezTo>
                  <a:cubicBezTo>
                    <a:pt x="164616" y="42051"/>
                    <a:pt x="167950" y="27478"/>
                    <a:pt x="178998" y="34241"/>
                  </a:cubicBezTo>
                  <a:cubicBezTo>
                    <a:pt x="192334" y="42051"/>
                    <a:pt x="227481" y="74436"/>
                    <a:pt x="261961" y="86342"/>
                  </a:cubicBezTo>
                  <a:cubicBezTo>
                    <a:pt x="296442" y="98249"/>
                    <a:pt x="317588" y="131205"/>
                    <a:pt x="324160" y="170448"/>
                  </a:cubicBezTo>
                  <a:cubicBezTo>
                    <a:pt x="330732" y="209691"/>
                    <a:pt x="391120" y="234837"/>
                    <a:pt x="395026" y="240457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FA531FA7-6889-CABA-7FA1-7D383B31B13D}"/>
                </a:ext>
              </a:extLst>
            </p:cNvPr>
            <p:cNvSpPr/>
            <p:nvPr/>
          </p:nvSpPr>
          <p:spPr>
            <a:xfrm>
              <a:off x="182943" y="-3796080"/>
              <a:ext cx="562165" cy="469922"/>
            </a:xfrm>
            <a:custGeom>
              <a:avLst/>
              <a:gdLst>
                <a:gd name="connsiteX0" fmla="*/ 536994 w 562165"/>
                <a:gd name="connsiteY0" fmla="*/ 301572 h 469922"/>
                <a:gd name="connsiteX1" fmla="*/ 529564 w 562165"/>
                <a:gd name="connsiteY1" fmla="*/ 306239 h 469922"/>
                <a:gd name="connsiteX2" fmla="*/ 428218 w 562165"/>
                <a:gd name="connsiteY2" fmla="*/ 296714 h 469922"/>
                <a:gd name="connsiteX3" fmla="*/ 400691 w 562165"/>
                <a:gd name="connsiteY3" fmla="*/ 312144 h 469922"/>
                <a:gd name="connsiteX4" fmla="*/ 287343 w 562165"/>
                <a:gd name="connsiteY4" fmla="*/ 452257 h 469922"/>
                <a:gd name="connsiteX5" fmla="*/ 149231 w 562165"/>
                <a:gd name="connsiteY5" fmla="*/ 411300 h 469922"/>
                <a:gd name="connsiteX6" fmla="*/ 119036 w 562165"/>
                <a:gd name="connsiteY6" fmla="*/ 438160 h 469922"/>
                <a:gd name="connsiteX7" fmla="*/ 83508 w 562165"/>
                <a:gd name="connsiteY7" fmla="*/ 469498 h 469922"/>
                <a:gd name="connsiteX8" fmla="*/ 81413 w 562165"/>
                <a:gd name="connsiteY8" fmla="*/ 470450 h 469922"/>
                <a:gd name="connsiteX9" fmla="*/ 78270 w 562165"/>
                <a:gd name="connsiteY9" fmla="*/ 469593 h 469922"/>
                <a:gd name="connsiteX10" fmla="*/ 53981 w 562165"/>
                <a:gd name="connsiteY10" fmla="*/ 446352 h 469922"/>
                <a:gd name="connsiteX11" fmla="*/ 43313 w 562165"/>
                <a:gd name="connsiteY11" fmla="*/ 434636 h 469922"/>
                <a:gd name="connsiteX12" fmla="*/ 38265 w 562165"/>
                <a:gd name="connsiteY12" fmla="*/ 429588 h 469922"/>
                <a:gd name="connsiteX13" fmla="*/ 53695 w 562165"/>
                <a:gd name="connsiteY13" fmla="*/ 408728 h 469922"/>
                <a:gd name="connsiteX14" fmla="*/ 68554 w 562165"/>
                <a:gd name="connsiteY14" fmla="*/ 381201 h 469922"/>
                <a:gd name="connsiteX15" fmla="*/ 102082 w 562165"/>
                <a:gd name="connsiteY15" fmla="*/ 310621 h 469922"/>
                <a:gd name="connsiteX16" fmla="*/ 127419 w 562165"/>
                <a:gd name="connsiteY16" fmla="*/ 252232 h 469922"/>
                <a:gd name="connsiteX17" fmla="*/ 112750 w 562165"/>
                <a:gd name="connsiteY17" fmla="*/ 159554 h 469922"/>
                <a:gd name="connsiteX18" fmla="*/ 68078 w 562165"/>
                <a:gd name="connsiteY18" fmla="*/ 112691 h 469922"/>
                <a:gd name="connsiteX19" fmla="*/ -693 w 562165"/>
                <a:gd name="connsiteY19" fmla="*/ 65828 h 469922"/>
                <a:gd name="connsiteX20" fmla="*/ 5117 w 562165"/>
                <a:gd name="connsiteY20" fmla="*/ 51826 h 469922"/>
                <a:gd name="connsiteX21" fmla="*/ 130657 w 562165"/>
                <a:gd name="connsiteY21" fmla="*/ 144505 h 469922"/>
                <a:gd name="connsiteX22" fmla="*/ 250101 w 562165"/>
                <a:gd name="connsiteY22" fmla="*/ 202798 h 469922"/>
                <a:gd name="connsiteX23" fmla="*/ 406882 w 562165"/>
                <a:gd name="connsiteY23" fmla="*/ 259948 h 469922"/>
                <a:gd name="connsiteX24" fmla="*/ 424979 w 562165"/>
                <a:gd name="connsiteY24" fmla="*/ 134313 h 469922"/>
                <a:gd name="connsiteX25" fmla="*/ 415454 w 562165"/>
                <a:gd name="connsiteY25" fmla="*/ 121549 h 469922"/>
                <a:gd name="connsiteX26" fmla="*/ 415454 w 562165"/>
                <a:gd name="connsiteY26" fmla="*/ 121549 h 469922"/>
                <a:gd name="connsiteX27" fmla="*/ 334111 w 562165"/>
                <a:gd name="connsiteY27" fmla="*/ 63828 h 469922"/>
                <a:gd name="connsiteX28" fmla="*/ 216001 w 562165"/>
                <a:gd name="connsiteY28" fmla="*/ 4011 h 469922"/>
                <a:gd name="connsiteX29" fmla="*/ 215144 w 562165"/>
                <a:gd name="connsiteY29" fmla="*/ 4011 h 469922"/>
                <a:gd name="connsiteX30" fmla="*/ 216001 w 562165"/>
                <a:gd name="connsiteY30" fmla="*/ 582 h 469922"/>
                <a:gd name="connsiteX31" fmla="*/ 224859 w 562165"/>
                <a:gd name="connsiteY31" fmla="*/ 2773 h 469922"/>
                <a:gd name="connsiteX32" fmla="*/ 334683 w 562165"/>
                <a:gd name="connsiteY32" fmla="*/ 40206 h 469922"/>
                <a:gd name="connsiteX33" fmla="*/ 390690 w 562165"/>
                <a:gd name="connsiteY33" fmla="*/ 66781 h 469922"/>
                <a:gd name="connsiteX34" fmla="*/ 408787 w 562165"/>
                <a:gd name="connsiteY34" fmla="*/ 76306 h 469922"/>
                <a:gd name="connsiteX35" fmla="*/ 408787 w 562165"/>
                <a:gd name="connsiteY35" fmla="*/ 76306 h 469922"/>
                <a:gd name="connsiteX36" fmla="*/ 427170 w 562165"/>
                <a:gd name="connsiteY36" fmla="*/ 85831 h 469922"/>
                <a:gd name="connsiteX37" fmla="*/ 513848 w 562165"/>
                <a:gd name="connsiteY37" fmla="*/ 138218 h 469922"/>
                <a:gd name="connsiteX38" fmla="*/ 560901 w 562165"/>
                <a:gd name="connsiteY38" fmla="*/ 230420 h 469922"/>
                <a:gd name="connsiteX39" fmla="*/ 561473 w 562165"/>
                <a:gd name="connsiteY39" fmla="*/ 240612 h 469922"/>
                <a:gd name="connsiteX40" fmla="*/ 536994 w 562165"/>
                <a:gd name="connsiteY40" fmla="*/ 301572 h 46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2165" h="469922">
                  <a:moveTo>
                    <a:pt x="536994" y="301572"/>
                  </a:moveTo>
                  <a:cubicBezTo>
                    <a:pt x="534688" y="303391"/>
                    <a:pt x="532203" y="304953"/>
                    <a:pt x="529564" y="306239"/>
                  </a:cubicBezTo>
                  <a:cubicBezTo>
                    <a:pt x="496836" y="323184"/>
                    <a:pt x="457222" y="319460"/>
                    <a:pt x="428218" y="296714"/>
                  </a:cubicBezTo>
                  <a:cubicBezTo>
                    <a:pt x="421455" y="290332"/>
                    <a:pt x="405167" y="303858"/>
                    <a:pt x="400691" y="312144"/>
                  </a:cubicBezTo>
                  <a:cubicBezTo>
                    <a:pt x="396214" y="320431"/>
                    <a:pt x="374783" y="429683"/>
                    <a:pt x="287343" y="452257"/>
                  </a:cubicBezTo>
                  <a:cubicBezTo>
                    <a:pt x="195332" y="475975"/>
                    <a:pt x="149231" y="411300"/>
                    <a:pt x="149231" y="411300"/>
                  </a:cubicBezTo>
                  <a:lnTo>
                    <a:pt x="119036" y="438160"/>
                  </a:lnTo>
                  <a:cubicBezTo>
                    <a:pt x="107130" y="448447"/>
                    <a:pt x="95891" y="460354"/>
                    <a:pt x="83508" y="469498"/>
                  </a:cubicBezTo>
                  <a:cubicBezTo>
                    <a:pt x="82889" y="469964"/>
                    <a:pt x="82175" y="470288"/>
                    <a:pt x="81413" y="470450"/>
                  </a:cubicBezTo>
                  <a:cubicBezTo>
                    <a:pt x="80289" y="470641"/>
                    <a:pt x="79146" y="470326"/>
                    <a:pt x="78270" y="469593"/>
                  </a:cubicBezTo>
                  <a:cubicBezTo>
                    <a:pt x="69202" y="462925"/>
                    <a:pt x="61039" y="455115"/>
                    <a:pt x="53981" y="446352"/>
                  </a:cubicBezTo>
                  <a:cubicBezTo>
                    <a:pt x="50552" y="442542"/>
                    <a:pt x="46837" y="438732"/>
                    <a:pt x="43313" y="434636"/>
                  </a:cubicBezTo>
                  <a:cubicBezTo>
                    <a:pt x="41407" y="433017"/>
                    <a:pt x="40170" y="431207"/>
                    <a:pt x="38265" y="429588"/>
                  </a:cubicBezTo>
                  <a:cubicBezTo>
                    <a:pt x="44827" y="423806"/>
                    <a:pt x="50085" y="416701"/>
                    <a:pt x="53695" y="408728"/>
                  </a:cubicBezTo>
                  <a:cubicBezTo>
                    <a:pt x="58838" y="399203"/>
                    <a:pt x="63220" y="390345"/>
                    <a:pt x="68554" y="381201"/>
                  </a:cubicBezTo>
                  <a:cubicBezTo>
                    <a:pt x="80365" y="357960"/>
                    <a:pt x="91414" y="334147"/>
                    <a:pt x="102082" y="310621"/>
                  </a:cubicBezTo>
                  <a:cubicBezTo>
                    <a:pt x="110750" y="291571"/>
                    <a:pt x="119608" y="271949"/>
                    <a:pt x="127419" y="252232"/>
                  </a:cubicBezTo>
                  <a:cubicBezTo>
                    <a:pt x="141801" y="216133"/>
                    <a:pt x="132943" y="186891"/>
                    <a:pt x="112750" y="159554"/>
                  </a:cubicBezTo>
                  <a:cubicBezTo>
                    <a:pt x="99463" y="142476"/>
                    <a:pt x="84499" y="126778"/>
                    <a:pt x="68078" y="112691"/>
                  </a:cubicBezTo>
                  <a:cubicBezTo>
                    <a:pt x="46980" y="94555"/>
                    <a:pt x="23910" y="78830"/>
                    <a:pt x="-693" y="65828"/>
                  </a:cubicBezTo>
                  <a:cubicBezTo>
                    <a:pt x="3022" y="62113"/>
                    <a:pt x="5117" y="57074"/>
                    <a:pt x="5117" y="51826"/>
                  </a:cubicBezTo>
                  <a:cubicBezTo>
                    <a:pt x="48970" y="79906"/>
                    <a:pt x="90909" y="110862"/>
                    <a:pt x="130657" y="144505"/>
                  </a:cubicBezTo>
                  <a:cubicBezTo>
                    <a:pt x="148469" y="160792"/>
                    <a:pt x="198951" y="204893"/>
                    <a:pt x="250101" y="202798"/>
                  </a:cubicBezTo>
                  <a:cubicBezTo>
                    <a:pt x="301250" y="200702"/>
                    <a:pt x="406882" y="259948"/>
                    <a:pt x="406882" y="259948"/>
                  </a:cubicBezTo>
                  <a:cubicBezTo>
                    <a:pt x="399167" y="240898"/>
                    <a:pt x="436410" y="151553"/>
                    <a:pt x="424979" y="134313"/>
                  </a:cubicBezTo>
                  <a:cubicBezTo>
                    <a:pt x="422313" y="129703"/>
                    <a:pt x="419112" y="125417"/>
                    <a:pt x="415454" y="121549"/>
                  </a:cubicBezTo>
                  <a:lnTo>
                    <a:pt x="415454" y="121549"/>
                  </a:lnTo>
                  <a:cubicBezTo>
                    <a:pt x="394023" y="96213"/>
                    <a:pt x="363448" y="78782"/>
                    <a:pt x="334111" y="63828"/>
                  </a:cubicBezTo>
                  <a:cubicBezTo>
                    <a:pt x="295058" y="43635"/>
                    <a:pt x="254577" y="25728"/>
                    <a:pt x="216001" y="4011"/>
                  </a:cubicBezTo>
                  <a:lnTo>
                    <a:pt x="215144" y="4011"/>
                  </a:lnTo>
                  <a:cubicBezTo>
                    <a:pt x="215296" y="2839"/>
                    <a:pt x="215582" y="1687"/>
                    <a:pt x="216001" y="582"/>
                  </a:cubicBezTo>
                  <a:cubicBezTo>
                    <a:pt x="218992" y="1134"/>
                    <a:pt x="221954" y="1868"/>
                    <a:pt x="224859" y="2773"/>
                  </a:cubicBezTo>
                  <a:cubicBezTo>
                    <a:pt x="262540" y="11850"/>
                    <a:pt x="299307" y="24375"/>
                    <a:pt x="334683" y="40206"/>
                  </a:cubicBezTo>
                  <a:cubicBezTo>
                    <a:pt x="353733" y="48588"/>
                    <a:pt x="372211" y="57351"/>
                    <a:pt x="390690" y="66781"/>
                  </a:cubicBezTo>
                  <a:cubicBezTo>
                    <a:pt x="396786" y="69924"/>
                    <a:pt x="402977" y="73067"/>
                    <a:pt x="408787" y="76306"/>
                  </a:cubicBezTo>
                  <a:lnTo>
                    <a:pt x="408787" y="76306"/>
                  </a:lnTo>
                  <a:cubicBezTo>
                    <a:pt x="414883" y="79734"/>
                    <a:pt x="421074" y="82878"/>
                    <a:pt x="427170" y="85831"/>
                  </a:cubicBezTo>
                  <a:cubicBezTo>
                    <a:pt x="457545" y="100708"/>
                    <a:pt x="486549" y="118235"/>
                    <a:pt x="513848" y="138218"/>
                  </a:cubicBezTo>
                  <a:cubicBezTo>
                    <a:pt x="541908" y="160878"/>
                    <a:pt x="559015" y="194396"/>
                    <a:pt x="560901" y="230420"/>
                  </a:cubicBezTo>
                  <a:cubicBezTo>
                    <a:pt x="560901" y="233658"/>
                    <a:pt x="561473" y="237183"/>
                    <a:pt x="561473" y="240612"/>
                  </a:cubicBezTo>
                  <a:cubicBezTo>
                    <a:pt x="560711" y="262329"/>
                    <a:pt x="556044" y="287570"/>
                    <a:pt x="536994" y="30157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526CF85-CEDF-608F-A06A-7DD889539E8C}"/>
                </a:ext>
              </a:extLst>
            </p:cNvPr>
            <p:cNvSpPr/>
            <p:nvPr/>
          </p:nvSpPr>
          <p:spPr>
            <a:xfrm>
              <a:off x="413949" y="-3201201"/>
              <a:ext cx="504324" cy="384195"/>
            </a:xfrm>
            <a:custGeom>
              <a:avLst/>
              <a:gdLst>
                <a:gd name="connsiteX0" fmla="*/ 9570 w 504324"/>
                <a:gd name="connsiteY0" fmla="*/ 384778 h 384195"/>
                <a:gd name="connsiteX1" fmla="*/ 126823 w 504324"/>
                <a:gd name="connsiteY1" fmla="*/ 259143 h 384195"/>
                <a:gd name="connsiteX2" fmla="*/ 292463 w 504324"/>
                <a:gd name="connsiteY2" fmla="*/ 241045 h 384195"/>
                <a:gd name="connsiteX3" fmla="*/ 503632 w 504324"/>
                <a:gd name="connsiteY3" fmla="*/ 180276 h 384195"/>
                <a:gd name="connsiteX4" fmla="*/ 428670 w 504324"/>
                <a:gd name="connsiteY4" fmla="*/ 97504 h 384195"/>
                <a:gd name="connsiteX5" fmla="*/ 370568 w 504324"/>
                <a:gd name="connsiteY5" fmla="*/ 5969 h 384195"/>
                <a:gd name="connsiteX6" fmla="*/ 357852 w 504324"/>
                <a:gd name="connsiteY6" fmla="*/ 1530 h 384195"/>
                <a:gd name="connsiteX7" fmla="*/ 353708 w 504324"/>
                <a:gd name="connsiteY7" fmla="*/ 5397 h 384195"/>
                <a:gd name="connsiteX8" fmla="*/ 243980 w 504324"/>
                <a:gd name="connsiteY8" fmla="*/ 94837 h 384195"/>
                <a:gd name="connsiteX9" fmla="*/ 3283 w 504324"/>
                <a:gd name="connsiteY9" fmla="*/ 155892 h 384195"/>
                <a:gd name="connsiteX10" fmla="*/ 9570 w 504324"/>
                <a:gd name="connsiteY10" fmla="*/ 384778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4324" h="384195">
                  <a:moveTo>
                    <a:pt x="9570" y="384778"/>
                  </a:moveTo>
                  <a:cubicBezTo>
                    <a:pt x="17685" y="322094"/>
                    <a:pt x="64853" y="271563"/>
                    <a:pt x="126823" y="259143"/>
                  </a:cubicBezTo>
                  <a:cubicBezTo>
                    <a:pt x="236074" y="233425"/>
                    <a:pt x="247504" y="251237"/>
                    <a:pt x="292463" y="241045"/>
                  </a:cubicBezTo>
                  <a:cubicBezTo>
                    <a:pt x="337420" y="230854"/>
                    <a:pt x="503632" y="180276"/>
                    <a:pt x="503632" y="180276"/>
                  </a:cubicBezTo>
                  <a:cubicBezTo>
                    <a:pt x="503632" y="180276"/>
                    <a:pt x="444101" y="126460"/>
                    <a:pt x="428670" y="97504"/>
                  </a:cubicBezTo>
                  <a:cubicBezTo>
                    <a:pt x="415812" y="73501"/>
                    <a:pt x="387141" y="32638"/>
                    <a:pt x="370568" y="5969"/>
                  </a:cubicBezTo>
                  <a:cubicBezTo>
                    <a:pt x="368281" y="1235"/>
                    <a:pt x="362586" y="-756"/>
                    <a:pt x="357852" y="1530"/>
                  </a:cubicBezTo>
                  <a:cubicBezTo>
                    <a:pt x="356109" y="2368"/>
                    <a:pt x="354661" y="3720"/>
                    <a:pt x="353708" y="5397"/>
                  </a:cubicBezTo>
                  <a:cubicBezTo>
                    <a:pt x="325467" y="44183"/>
                    <a:pt x="287662" y="74996"/>
                    <a:pt x="243980" y="94837"/>
                  </a:cubicBezTo>
                  <a:cubicBezTo>
                    <a:pt x="182163" y="123412"/>
                    <a:pt x="7951" y="134746"/>
                    <a:pt x="3283" y="155892"/>
                  </a:cubicBezTo>
                  <a:cubicBezTo>
                    <a:pt x="-1384" y="177037"/>
                    <a:pt x="-4622" y="370109"/>
                    <a:pt x="9570" y="3847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97984365-80A6-53EC-DF19-9C17CF666AEE}"/>
                </a:ext>
              </a:extLst>
            </p:cNvPr>
            <p:cNvSpPr/>
            <p:nvPr/>
          </p:nvSpPr>
          <p:spPr>
            <a:xfrm>
              <a:off x="55163" y="-4253908"/>
              <a:ext cx="313268" cy="416119"/>
            </a:xfrm>
            <a:custGeom>
              <a:avLst/>
              <a:gdLst>
                <a:gd name="connsiteX0" fmla="*/ 306063 w 313268"/>
                <a:gd name="connsiteY0" fmla="*/ 310391 h 416119"/>
                <a:gd name="connsiteX1" fmla="*/ 280154 w 313268"/>
                <a:gd name="connsiteY1" fmla="*/ 358016 h 416119"/>
                <a:gd name="connsiteX2" fmla="*/ 212623 w 313268"/>
                <a:gd name="connsiteY2" fmla="*/ 413833 h 416119"/>
                <a:gd name="connsiteX3" fmla="*/ 119468 w 313268"/>
                <a:gd name="connsiteY3" fmla="*/ 393735 h 416119"/>
                <a:gd name="connsiteX4" fmla="*/ 103561 w 313268"/>
                <a:gd name="connsiteY4" fmla="*/ 384210 h 416119"/>
                <a:gd name="connsiteX5" fmla="*/ 74986 w 313268"/>
                <a:gd name="connsiteY5" fmla="*/ 365160 h 416119"/>
                <a:gd name="connsiteX6" fmla="*/ 10121 w 313268"/>
                <a:gd name="connsiteY6" fmla="*/ 229524 h 416119"/>
                <a:gd name="connsiteX7" fmla="*/ 58794 w 313268"/>
                <a:gd name="connsiteY7" fmla="*/ 22641 h 416119"/>
                <a:gd name="connsiteX8" fmla="*/ 95655 w 313268"/>
                <a:gd name="connsiteY8" fmla="*/ 5782 h 416119"/>
                <a:gd name="connsiteX9" fmla="*/ 283965 w 313268"/>
                <a:gd name="connsiteY9" fmla="*/ 143323 h 416119"/>
                <a:gd name="connsiteX10" fmla="*/ 287679 w 313268"/>
                <a:gd name="connsiteY10" fmla="*/ 156372 h 416119"/>
                <a:gd name="connsiteX11" fmla="*/ 306063 w 313268"/>
                <a:gd name="connsiteY11" fmla="*/ 310391 h 41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3268" h="416119">
                  <a:moveTo>
                    <a:pt x="306063" y="310391"/>
                  </a:moveTo>
                  <a:cubicBezTo>
                    <a:pt x="298481" y="326822"/>
                    <a:pt x="289822" y="342729"/>
                    <a:pt x="280154" y="358016"/>
                  </a:cubicBezTo>
                  <a:cubicBezTo>
                    <a:pt x="261962" y="385829"/>
                    <a:pt x="240911" y="405641"/>
                    <a:pt x="212623" y="413833"/>
                  </a:cubicBezTo>
                  <a:cubicBezTo>
                    <a:pt x="182428" y="422120"/>
                    <a:pt x="150995" y="411547"/>
                    <a:pt x="119468" y="393735"/>
                  </a:cubicBezTo>
                  <a:cubicBezTo>
                    <a:pt x="114134" y="390687"/>
                    <a:pt x="108800" y="387449"/>
                    <a:pt x="103561" y="384210"/>
                  </a:cubicBezTo>
                  <a:cubicBezTo>
                    <a:pt x="94036" y="378210"/>
                    <a:pt x="84511" y="371637"/>
                    <a:pt x="74986" y="365160"/>
                  </a:cubicBezTo>
                  <a:cubicBezTo>
                    <a:pt x="39934" y="340395"/>
                    <a:pt x="23742" y="279435"/>
                    <a:pt x="10121" y="229524"/>
                  </a:cubicBezTo>
                  <a:cubicBezTo>
                    <a:pt x="-15025" y="138179"/>
                    <a:pt x="4692" y="59408"/>
                    <a:pt x="58794" y="22641"/>
                  </a:cubicBezTo>
                  <a:cubicBezTo>
                    <a:pt x="70071" y="15031"/>
                    <a:pt x="82530" y="9335"/>
                    <a:pt x="95655" y="5782"/>
                  </a:cubicBezTo>
                  <a:cubicBezTo>
                    <a:pt x="176808" y="-16506"/>
                    <a:pt x="253770" y="33500"/>
                    <a:pt x="283965" y="143323"/>
                  </a:cubicBezTo>
                  <a:cubicBezTo>
                    <a:pt x="285108" y="147514"/>
                    <a:pt x="286346" y="151800"/>
                    <a:pt x="287679" y="156372"/>
                  </a:cubicBezTo>
                  <a:cubicBezTo>
                    <a:pt x="302253" y="206950"/>
                    <a:pt x="323398" y="273625"/>
                    <a:pt x="306063" y="310391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905EFDE3-3DB0-75DE-4001-0E7EFBE80BC8}"/>
                </a:ext>
              </a:extLst>
            </p:cNvPr>
            <p:cNvSpPr/>
            <p:nvPr/>
          </p:nvSpPr>
          <p:spPr>
            <a:xfrm>
              <a:off x="255810" y="-4099214"/>
              <a:ext cx="64960" cy="27066"/>
            </a:xfrm>
            <a:custGeom>
              <a:avLst/>
              <a:gdLst>
                <a:gd name="connsiteX0" fmla="*/ -693 w 64960"/>
                <a:gd name="connsiteY0" fmla="*/ 24157 h 27066"/>
                <a:gd name="connsiteX1" fmla="*/ 64268 w 64960"/>
                <a:gd name="connsiteY1" fmla="*/ 6345 h 27066"/>
                <a:gd name="connsiteX2" fmla="*/ -693 w 64960"/>
                <a:gd name="connsiteY2" fmla="*/ 24157 h 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60" h="27066">
                  <a:moveTo>
                    <a:pt x="-693" y="24157"/>
                  </a:moveTo>
                  <a:cubicBezTo>
                    <a:pt x="-693" y="24157"/>
                    <a:pt x="30644" y="-13467"/>
                    <a:pt x="64268" y="6345"/>
                  </a:cubicBezTo>
                  <a:cubicBezTo>
                    <a:pt x="64077" y="6345"/>
                    <a:pt x="45027" y="37968"/>
                    <a:pt x="-693" y="2415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32D03561-7BEB-C4DC-8FA9-0A6F37CC29A9}"/>
                </a:ext>
              </a:extLst>
            </p:cNvPr>
            <p:cNvSpPr/>
            <p:nvPr/>
          </p:nvSpPr>
          <p:spPr>
            <a:xfrm>
              <a:off x="279909" y="-4097635"/>
              <a:ext cx="20560" cy="20564"/>
            </a:xfrm>
            <a:custGeom>
              <a:avLst/>
              <a:gdLst>
                <a:gd name="connsiteX0" fmla="*/ 19499 w 20560"/>
                <a:gd name="connsiteY0" fmla="*/ 8195 h 20564"/>
                <a:gd name="connsiteX1" fmla="*/ 12393 w 20560"/>
                <a:gd name="connsiteY1" fmla="*/ 20730 h 20564"/>
                <a:gd name="connsiteX2" fmla="*/ 12260 w 20560"/>
                <a:gd name="connsiteY2" fmla="*/ 20768 h 20564"/>
                <a:gd name="connsiteX3" fmla="*/ -294 w 20560"/>
                <a:gd name="connsiteY3" fmla="*/ 13691 h 20564"/>
                <a:gd name="connsiteX4" fmla="*/ -313 w 20560"/>
                <a:gd name="connsiteY4" fmla="*/ 13624 h 20564"/>
                <a:gd name="connsiteX5" fmla="*/ 6831 w 20560"/>
                <a:gd name="connsiteY5" fmla="*/ 956 h 20564"/>
                <a:gd name="connsiteX6" fmla="*/ 19480 w 20560"/>
                <a:gd name="connsiteY6" fmla="*/ 8138 h 20564"/>
                <a:gd name="connsiteX7" fmla="*/ 19499 w 20560"/>
                <a:gd name="connsiteY7" fmla="*/ 8195 h 2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0" h="20564">
                  <a:moveTo>
                    <a:pt x="19499" y="8195"/>
                  </a:moveTo>
                  <a:cubicBezTo>
                    <a:pt x="20994" y="13624"/>
                    <a:pt x="17813" y="19234"/>
                    <a:pt x="12393" y="20730"/>
                  </a:cubicBezTo>
                  <a:cubicBezTo>
                    <a:pt x="12346" y="20749"/>
                    <a:pt x="12298" y="20758"/>
                    <a:pt x="12260" y="20768"/>
                  </a:cubicBezTo>
                  <a:cubicBezTo>
                    <a:pt x="6840" y="22282"/>
                    <a:pt x="1221" y="19111"/>
                    <a:pt x="-294" y="13691"/>
                  </a:cubicBezTo>
                  <a:cubicBezTo>
                    <a:pt x="-304" y="13672"/>
                    <a:pt x="-304" y="13643"/>
                    <a:pt x="-313" y="13624"/>
                  </a:cubicBezTo>
                  <a:cubicBezTo>
                    <a:pt x="-1837" y="8157"/>
                    <a:pt x="1363" y="2480"/>
                    <a:pt x="6831" y="956"/>
                  </a:cubicBezTo>
                  <a:cubicBezTo>
                    <a:pt x="12307" y="-559"/>
                    <a:pt x="17975" y="2661"/>
                    <a:pt x="19480" y="8138"/>
                  </a:cubicBezTo>
                  <a:cubicBezTo>
                    <a:pt x="19489" y="8157"/>
                    <a:pt x="19489" y="8176"/>
                    <a:pt x="19499" y="8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5218E220-26AE-1D24-6602-0C3B02B0CA61}"/>
                </a:ext>
              </a:extLst>
            </p:cNvPr>
            <p:cNvSpPr/>
            <p:nvPr/>
          </p:nvSpPr>
          <p:spPr>
            <a:xfrm>
              <a:off x="253904" y="-4108615"/>
              <a:ext cx="69627" cy="32500"/>
            </a:xfrm>
            <a:custGeom>
              <a:avLst/>
              <a:gdLst>
                <a:gd name="connsiteX0" fmla="*/ 68935 w 69627"/>
                <a:gd name="connsiteY0" fmla="*/ 16318 h 32500"/>
                <a:gd name="connsiteX1" fmla="*/ 32454 w 69627"/>
                <a:gd name="connsiteY1" fmla="*/ 12032 h 32500"/>
                <a:gd name="connsiteX2" fmla="*/ -693 w 69627"/>
                <a:gd name="connsiteY2" fmla="*/ 33082 h 32500"/>
                <a:gd name="connsiteX3" fmla="*/ -693 w 69627"/>
                <a:gd name="connsiteY3" fmla="*/ 32034 h 32500"/>
                <a:gd name="connsiteX4" fmla="*/ 26739 w 69627"/>
                <a:gd name="connsiteY4" fmla="*/ 2316 h 32500"/>
                <a:gd name="connsiteX5" fmla="*/ 68935 w 69627"/>
                <a:gd name="connsiteY5" fmla="*/ 16318 h 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627" h="32500">
                  <a:moveTo>
                    <a:pt x="68935" y="16318"/>
                  </a:moveTo>
                  <a:cubicBezTo>
                    <a:pt x="57676" y="10574"/>
                    <a:pt x="44732" y="9050"/>
                    <a:pt x="32454" y="12032"/>
                  </a:cubicBezTo>
                  <a:cubicBezTo>
                    <a:pt x="19862" y="16251"/>
                    <a:pt x="8480" y="23471"/>
                    <a:pt x="-693" y="33082"/>
                  </a:cubicBezTo>
                  <a:lnTo>
                    <a:pt x="-693" y="32034"/>
                  </a:lnTo>
                  <a:cubicBezTo>
                    <a:pt x="-693" y="32034"/>
                    <a:pt x="5593" y="7745"/>
                    <a:pt x="26739" y="2316"/>
                  </a:cubicBezTo>
                  <a:cubicBezTo>
                    <a:pt x="42350" y="-2561"/>
                    <a:pt x="59334" y="3078"/>
                    <a:pt x="68935" y="16318"/>
                  </a:cubicBezTo>
                  <a:close/>
                </a:path>
              </a:pathLst>
            </a:custGeom>
            <a:solidFill>
              <a:srgbClr val="E26E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A95A69C1-AD4E-AC7F-6C36-1137920AD6CC}"/>
                </a:ext>
              </a:extLst>
            </p:cNvPr>
            <p:cNvSpPr/>
            <p:nvPr/>
          </p:nvSpPr>
          <p:spPr>
            <a:xfrm>
              <a:off x="245925" y="-4100755"/>
              <a:ext cx="83465" cy="33285"/>
            </a:xfrm>
            <a:custGeom>
              <a:avLst/>
              <a:gdLst>
                <a:gd name="connsiteX0" fmla="*/ 80725 w 83465"/>
                <a:gd name="connsiteY0" fmla="*/ 12077 h 33285"/>
                <a:gd name="connsiteX1" fmla="*/ 79391 w 83465"/>
                <a:gd name="connsiteY1" fmla="*/ 12077 h 33285"/>
                <a:gd name="connsiteX2" fmla="*/ 75200 w 83465"/>
                <a:gd name="connsiteY2" fmla="*/ 10077 h 33285"/>
                <a:gd name="connsiteX3" fmla="*/ 40910 w 83465"/>
                <a:gd name="connsiteY3" fmla="*/ 6267 h 33285"/>
                <a:gd name="connsiteX4" fmla="*/ 9001 w 83465"/>
                <a:gd name="connsiteY4" fmla="*/ 26650 h 33285"/>
                <a:gd name="connsiteX5" fmla="*/ 2620 w 83465"/>
                <a:gd name="connsiteY5" fmla="*/ 33318 h 33285"/>
                <a:gd name="connsiteX6" fmla="*/ -143 w 83465"/>
                <a:gd name="connsiteY6" fmla="*/ 33318 h 33285"/>
                <a:gd name="connsiteX7" fmla="*/ -143 w 83465"/>
                <a:gd name="connsiteY7" fmla="*/ 30555 h 33285"/>
                <a:gd name="connsiteX8" fmla="*/ 6525 w 83465"/>
                <a:gd name="connsiteY8" fmla="*/ 23507 h 33285"/>
                <a:gd name="connsiteX9" fmla="*/ 40243 w 83465"/>
                <a:gd name="connsiteY9" fmla="*/ 2171 h 33285"/>
                <a:gd name="connsiteX10" fmla="*/ 78343 w 83465"/>
                <a:gd name="connsiteY10" fmla="*/ 6647 h 33285"/>
                <a:gd name="connsiteX11" fmla="*/ 81582 w 83465"/>
                <a:gd name="connsiteY11" fmla="*/ 8267 h 33285"/>
                <a:gd name="connsiteX12" fmla="*/ 82629 w 83465"/>
                <a:gd name="connsiteY12" fmla="*/ 10838 h 33285"/>
                <a:gd name="connsiteX13" fmla="*/ 80725 w 83465"/>
                <a:gd name="connsiteY13" fmla="*/ 12077 h 3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65" h="33285">
                  <a:moveTo>
                    <a:pt x="80725" y="12077"/>
                  </a:moveTo>
                  <a:cubicBezTo>
                    <a:pt x="80296" y="12258"/>
                    <a:pt x="79820" y="12258"/>
                    <a:pt x="79391" y="12077"/>
                  </a:cubicBezTo>
                  <a:lnTo>
                    <a:pt x="75200" y="10077"/>
                  </a:lnTo>
                  <a:cubicBezTo>
                    <a:pt x="64580" y="4800"/>
                    <a:pt x="52435" y="3457"/>
                    <a:pt x="40910" y="6267"/>
                  </a:cubicBezTo>
                  <a:cubicBezTo>
                    <a:pt x="28746" y="10315"/>
                    <a:pt x="17783" y="17316"/>
                    <a:pt x="9001" y="26650"/>
                  </a:cubicBezTo>
                  <a:cubicBezTo>
                    <a:pt x="5096" y="30460"/>
                    <a:pt x="2620" y="33318"/>
                    <a:pt x="2620" y="33318"/>
                  </a:cubicBezTo>
                  <a:cubicBezTo>
                    <a:pt x="1848" y="34051"/>
                    <a:pt x="629" y="34051"/>
                    <a:pt x="-143" y="33318"/>
                  </a:cubicBezTo>
                  <a:cubicBezTo>
                    <a:pt x="-876" y="32546"/>
                    <a:pt x="-876" y="31327"/>
                    <a:pt x="-143" y="30555"/>
                  </a:cubicBezTo>
                  <a:cubicBezTo>
                    <a:pt x="-143" y="30555"/>
                    <a:pt x="2429" y="27507"/>
                    <a:pt x="6525" y="23507"/>
                  </a:cubicBezTo>
                  <a:cubicBezTo>
                    <a:pt x="15812" y="13696"/>
                    <a:pt x="27404" y="6362"/>
                    <a:pt x="40243" y="2171"/>
                  </a:cubicBezTo>
                  <a:cubicBezTo>
                    <a:pt x="53064" y="-992"/>
                    <a:pt x="66599" y="599"/>
                    <a:pt x="78343" y="6647"/>
                  </a:cubicBezTo>
                  <a:lnTo>
                    <a:pt x="81582" y="8267"/>
                  </a:lnTo>
                  <a:cubicBezTo>
                    <a:pt x="82563" y="8705"/>
                    <a:pt x="83030" y="9839"/>
                    <a:pt x="82629" y="10838"/>
                  </a:cubicBezTo>
                  <a:cubicBezTo>
                    <a:pt x="82258" y="11563"/>
                    <a:pt x="81534" y="12029"/>
                    <a:pt x="80725" y="120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0928E1B9-CC76-3601-6BAB-622BD572096A}"/>
                </a:ext>
              </a:extLst>
            </p:cNvPr>
            <p:cNvSpPr/>
            <p:nvPr/>
          </p:nvSpPr>
          <p:spPr>
            <a:xfrm>
              <a:off x="94837" y="-4055157"/>
              <a:ext cx="65055" cy="27292"/>
            </a:xfrm>
            <a:custGeom>
              <a:avLst/>
              <a:gdLst>
                <a:gd name="connsiteX0" fmla="*/ -693 w 65055"/>
                <a:gd name="connsiteY0" fmla="*/ 24391 h 27292"/>
                <a:gd name="connsiteX1" fmla="*/ 64363 w 65055"/>
                <a:gd name="connsiteY1" fmla="*/ 6484 h 27292"/>
                <a:gd name="connsiteX2" fmla="*/ -693 w 65055"/>
                <a:gd name="connsiteY2" fmla="*/ 24391 h 2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055" h="27292">
                  <a:moveTo>
                    <a:pt x="-693" y="24391"/>
                  </a:moveTo>
                  <a:cubicBezTo>
                    <a:pt x="-693" y="24391"/>
                    <a:pt x="30740" y="-13709"/>
                    <a:pt x="64363" y="6484"/>
                  </a:cubicBezTo>
                  <a:cubicBezTo>
                    <a:pt x="64363" y="6484"/>
                    <a:pt x="44932" y="38202"/>
                    <a:pt x="-693" y="243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B633E264-0E0B-E49B-8CD7-8E190CC51374}"/>
                </a:ext>
              </a:extLst>
            </p:cNvPr>
            <p:cNvSpPr/>
            <p:nvPr/>
          </p:nvSpPr>
          <p:spPr>
            <a:xfrm>
              <a:off x="116490" y="-4052681"/>
              <a:ext cx="20540" cy="20564"/>
            </a:xfrm>
            <a:custGeom>
              <a:avLst/>
              <a:gdLst>
                <a:gd name="connsiteX0" fmla="*/ 19468 w 20540"/>
                <a:gd name="connsiteY0" fmla="*/ 8104 h 20564"/>
                <a:gd name="connsiteX1" fmla="*/ 12325 w 20540"/>
                <a:gd name="connsiteY1" fmla="*/ 20772 h 20564"/>
                <a:gd name="connsiteX2" fmla="*/ -325 w 20540"/>
                <a:gd name="connsiteY2" fmla="*/ 13590 h 20564"/>
                <a:gd name="connsiteX3" fmla="*/ -344 w 20540"/>
                <a:gd name="connsiteY3" fmla="*/ 13533 h 20564"/>
                <a:gd name="connsiteX4" fmla="*/ 6895 w 20540"/>
                <a:gd name="connsiteY4" fmla="*/ 960 h 20564"/>
                <a:gd name="connsiteX5" fmla="*/ 19449 w 20540"/>
                <a:gd name="connsiteY5" fmla="*/ 8037 h 20564"/>
                <a:gd name="connsiteX6" fmla="*/ 19468 w 20540"/>
                <a:gd name="connsiteY6" fmla="*/ 8104 h 2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40" h="20564">
                  <a:moveTo>
                    <a:pt x="19468" y="8104"/>
                  </a:moveTo>
                  <a:cubicBezTo>
                    <a:pt x="20992" y="13571"/>
                    <a:pt x="17792" y="19248"/>
                    <a:pt x="12325" y="20772"/>
                  </a:cubicBezTo>
                  <a:cubicBezTo>
                    <a:pt x="6848" y="22286"/>
                    <a:pt x="1181" y="19067"/>
                    <a:pt x="-325" y="13590"/>
                  </a:cubicBezTo>
                  <a:cubicBezTo>
                    <a:pt x="-334" y="13571"/>
                    <a:pt x="-334" y="13552"/>
                    <a:pt x="-344" y="13533"/>
                  </a:cubicBezTo>
                  <a:cubicBezTo>
                    <a:pt x="-1801" y="8065"/>
                    <a:pt x="1438" y="2446"/>
                    <a:pt x="6895" y="960"/>
                  </a:cubicBezTo>
                  <a:cubicBezTo>
                    <a:pt x="12315" y="-555"/>
                    <a:pt x="17935" y="2617"/>
                    <a:pt x="19449" y="8037"/>
                  </a:cubicBezTo>
                  <a:cubicBezTo>
                    <a:pt x="19459" y="8056"/>
                    <a:pt x="19459" y="8084"/>
                    <a:pt x="19468" y="810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4826B56C-4540-871F-9A69-42028F10C612}"/>
                </a:ext>
              </a:extLst>
            </p:cNvPr>
            <p:cNvSpPr/>
            <p:nvPr/>
          </p:nvSpPr>
          <p:spPr>
            <a:xfrm>
              <a:off x="93313" y="-4064484"/>
              <a:ext cx="69246" cy="32470"/>
            </a:xfrm>
            <a:custGeom>
              <a:avLst/>
              <a:gdLst>
                <a:gd name="connsiteX0" fmla="*/ 68554 w 69246"/>
                <a:gd name="connsiteY0" fmla="*/ 16479 h 32470"/>
                <a:gd name="connsiteX1" fmla="*/ 32169 w 69246"/>
                <a:gd name="connsiteY1" fmla="*/ 12192 h 32470"/>
                <a:gd name="connsiteX2" fmla="*/ -693 w 69246"/>
                <a:gd name="connsiteY2" fmla="*/ 33052 h 32470"/>
                <a:gd name="connsiteX3" fmla="*/ -693 w 69246"/>
                <a:gd name="connsiteY3" fmla="*/ 31909 h 32470"/>
                <a:gd name="connsiteX4" fmla="*/ 26644 w 69246"/>
                <a:gd name="connsiteY4" fmla="*/ 2191 h 32470"/>
                <a:gd name="connsiteX5" fmla="*/ 68554 w 69246"/>
                <a:gd name="connsiteY5" fmla="*/ 16479 h 3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46" h="32470">
                  <a:moveTo>
                    <a:pt x="68554" y="16479"/>
                  </a:moveTo>
                  <a:cubicBezTo>
                    <a:pt x="57333" y="10725"/>
                    <a:pt x="44417" y="9201"/>
                    <a:pt x="32169" y="12192"/>
                  </a:cubicBezTo>
                  <a:cubicBezTo>
                    <a:pt x="19652" y="16297"/>
                    <a:pt x="8356" y="23470"/>
                    <a:pt x="-693" y="33052"/>
                  </a:cubicBezTo>
                  <a:lnTo>
                    <a:pt x="-693" y="31909"/>
                  </a:lnTo>
                  <a:cubicBezTo>
                    <a:pt x="2964" y="18107"/>
                    <a:pt x="13195" y="6992"/>
                    <a:pt x="26644" y="2191"/>
                  </a:cubicBezTo>
                  <a:cubicBezTo>
                    <a:pt x="42227" y="-2486"/>
                    <a:pt x="59067" y="3258"/>
                    <a:pt x="68554" y="16479"/>
                  </a:cubicBezTo>
                  <a:close/>
                </a:path>
              </a:pathLst>
            </a:custGeom>
            <a:solidFill>
              <a:srgbClr val="E26E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D152D915-470F-0975-BF2D-97409A9BE184}"/>
                </a:ext>
              </a:extLst>
            </p:cNvPr>
            <p:cNvSpPr/>
            <p:nvPr/>
          </p:nvSpPr>
          <p:spPr>
            <a:xfrm>
              <a:off x="85048" y="-4056537"/>
              <a:ext cx="83551" cy="33305"/>
            </a:xfrm>
            <a:custGeom>
              <a:avLst/>
              <a:gdLst>
                <a:gd name="connsiteX0" fmla="*/ 80725 w 83551"/>
                <a:gd name="connsiteY0" fmla="*/ 12056 h 33305"/>
                <a:gd name="connsiteX1" fmla="*/ 79391 w 83551"/>
                <a:gd name="connsiteY1" fmla="*/ 12056 h 33305"/>
                <a:gd name="connsiteX2" fmla="*/ 75200 w 83551"/>
                <a:gd name="connsiteY2" fmla="*/ 10055 h 33305"/>
                <a:gd name="connsiteX3" fmla="*/ 40910 w 83551"/>
                <a:gd name="connsiteY3" fmla="*/ 6245 h 33305"/>
                <a:gd name="connsiteX4" fmla="*/ 8906 w 83551"/>
                <a:gd name="connsiteY4" fmla="*/ 26534 h 33305"/>
                <a:gd name="connsiteX5" fmla="*/ 2619 w 83551"/>
                <a:gd name="connsiteY5" fmla="*/ 33296 h 33305"/>
                <a:gd name="connsiteX6" fmla="*/ -76 w 83551"/>
                <a:gd name="connsiteY6" fmla="*/ 33363 h 33305"/>
                <a:gd name="connsiteX7" fmla="*/ -143 w 83551"/>
                <a:gd name="connsiteY7" fmla="*/ 33296 h 33305"/>
                <a:gd name="connsiteX8" fmla="*/ -143 w 83551"/>
                <a:gd name="connsiteY8" fmla="*/ 30534 h 33305"/>
                <a:gd name="connsiteX9" fmla="*/ 6430 w 83551"/>
                <a:gd name="connsiteY9" fmla="*/ 23581 h 33305"/>
                <a:gd name="connsiteX10" fmla="*/ 40243 w 83551"/>
                <a:gd name="connsiteY10" fmla="*/ 2245 h 33305"/>
                <a:gd name="connsiteX11" fmla="*/ 78343 w 83551"/>
                <a:gd name="connsiteY11" fmla="*/ 6626 h 33305"/>
                <a:gd name="connsiteX12" fmla="*/ 81677 w 83551"/>
                <a:gd name="connsiteY12" fmla="*/ 8246 h 33305"/>
                <a:gd name="connsiteX13" fmla="*/ 82715 w 83551"/>
                <a:gd name="connsiteY13" fmla="*/ 10732 h 33305"/>
                <a:gd name="connsiteX14" fmla="*/ 82630 w 83551"/>
                <a:gd name="connsiteY14" fmla="*/ 10913 h 33305"/>
                <a:gd name="connsiteX15" fmla="*/ 80725 w 83551"/>
                <a:gd name="connsiteY15" fmla="*/ 12056 h 3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551" h="33305">
                  <a:moveTo>
                    <a:pt x="80725" y="12056"/>
                  </a:moveTo>
                  <a:cubicBezTo>
                    <a:pt x="80296" y="12198"/>
                    <a:pt x="79819" y="12198"/>
                    <a:pt x="79391" y="12056"/>
                  </a:cubicBezTo>
                  <a:lnTo>
                    <a:pt x="75200" y="10055"/>
                  </a:lnTo>
                  <a:cubicBezTo>
                    <a:pt x="64589" y="4741"/>
                    <a:pt x="52426" y="3388"/>
                    <a:pt x="40910" y="6245"/>
                  </a:cubicBezTo>
                  <a:cubicBezTo>
                    <a:pt x="28728" y="10265"/>
                    <a:pt x="17735" y="17228"/>
                    <a:pt x="8906" y="26534"/>
                  </a:cubicBezTo>
                  <a:cubicBezTo>
                    <a:pt x="6667" y="28648"/>
                    <a:pt x="4562" y="30906"/>
                    <a:pt x="2619" y="33296"/>
                  </a:cubicBezTo>
                  <a:cubicBezTo>
                    <a:pt x="1896" y="34058"/>
                    <a:pt x="686" y="34087"/>
                    <a:pt x="-76" y="33363"/>
                  </a:cubicBezTo>
                  <a:cubicBezTo>
                    <a:pt x="-95" y="33344"/>
                    <a:pt x="-124" y="33316"/>
                    <a:pt x="-143" y="33296"/>
                  </a:cubicBezTo>
                  <a:cubicBezTo>
                    <a:pt x="-876" y="32525"/>
                    <a:pt x="-876" y="31306"/>
                    <a:pt x="-143" y="30534"/>
                  </a:cubicBezTo>
                  <a:cubicBezTo>
                    <a:pt x="-143" y="30534"/>
                    <a:pt x="2429" y="27582"/>
                    <a:pt x="6430" y="23581"/>
                  </a:cubicBezTo>
                  <a:cubicBezTo>
                    <a:pt x="15726" y="13742"/>
                    <a:pt x="27356" y="6398"/>
                    <a:pt x="40243" y="2245"/>
                  </a:cubicBezTo>
                  <a:cubicBezTo>
                    <a:pt x="53054" y="-1013"/>
                    <a:pt x="66609" y="549"/>
                    <a:pt x="78343" y="6626"/>
                  </a:cubicBezTo>
                  <a:lnTo>
                    <a:pt x="81677" y="8246"/>
                  </a:lnTo>
                  <a:cubicBezTo>
                    <a:pt x="82648" y="8646"/>
                    <a:pt x="83115" y="9760"/>
                    <a:pt x="82715" y="10732"/>
                  </a:cubicBezTo>
                  <a:cubicBezTo>
                    <a:pt x="82687" y="10789"/>
                    <a:pt x="82658" y="10856"/>
                    <a:pt x="82630" y="10913"/>
                  </a:cubicBezTo>
                  <a:cubicBezTo>
                    <a:pt x="82363" y="11713"/>
                    <a:pt x="81553" y="12189"/>
                    <a:pt x="80725" y="12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1E4344B7-01D4-792F-16C1-A5D732DD3F66}"/>
                </a:ext>
              </a:extLst>
            </p:cNvPr>
            <p:cNvSpPr/>
            <p:nvPr/>
          </p:nvSpPr>
          <p:spPr>
            <a:xfrm>
              <a:off x="213519" y="-3981487"/>
              <a:ext cx="13716" cy="6405"/>
            </a:xfrm>
            <a:custGeom>
              <a:avLst/>
              <a:gdLst>
                <a:gd name="connsiteX0" fmla="*/ 6736 w 13716"/>
                <a:gd name="connsiteY0" fmla="*/ 1204 h 6405"/>
                <a:gd name="connsiteX1" fmla="*/ 13023 w 13716"/>
                <a:gd name="connsiteY1" fmla="*/ 5681 h 6405"/>
                <a:gd name="connsiteX2" fmla="*/ -693 w 13716"/>
                <a:gd name="connsiteY2" fmla="*/ 5014 h 6405"/>
                <a:gd name="connsiteX3" fmla="*/ 6736 w 13716"/>
                <a:gd name="connsiteY3" fmla="*/ 1204 h 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" h="6405">
                  <a:moveTo>
                    <a:pt x="6736" y="1204"/>
                  </a:moveTo>
                  <a:cubicBezTo>
                    <a:pt x="8937" y="2547"/>
                    <a:pt x="11033" y="4043"/>
                    <a:pt x="13023" y="5681"/>
                  </a:cubicBezTo>
                  <a:cubicBezTo>
                    <a:pt x="8604" y="7633"/>
                    <a:pt x="3517" y="7386"/>
                    <a:pt x="-693" y="5014"/>
                  </a:cubicBezTo>
                  <a:cubicBezTo>
                    <a:pt x="259" y="2442"/>
                    <a:pt x="2927" y="-796"/>
                    <a:pt x="6736" y="120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BC636728-D70F-D8DE-9B17-8D43B6B037A2}"/>
                </a:ext>
              </a:extLst>
            </p:cNvPr>
            <p:cNvSpPr/>
            <p:nvPr/>
          </p:nvSpPr>
          <p:spPr>
            <a:xfrm>
              <a:off x="245903" y="-3991058"/>
              <a:ext cx="16383" cy="8097"/>
            </a:xfrm>
            <a:custGeom>
              <a:avLst/>
              <a:gdLst>
                <a:gd name="connsiteX0" fmla="*/ 15690 w 16383"/>
                <a:gd name="connsiteY0" fmla="*/ 2678 h 8097"/>
                <a:gd name="connsiteX1" fmla="*/ 13785 w 16383"/>
                <a:gd name="connsiteY1" fmla="*/ 4012 h 8097"/>
                <a:gd name="connsiteX2" fmla="*/ -693 w 16383"/>
                <a:gd name="connsiteY2" fmla="*/ 8679 h 8097"/>
                <a:gd name="connsiteX3" fmla="*/ 69 w 16383"/>
                <a:gd name="connsiteY3" fmla="*/ 6583 h 8097"/>
                <a:gd name="connsiteX4" fmla="*/ 12442 w 16383"/>
                <a:gd name="connsiteY4" fmla="*/ 1259 h 8097"/>
                <a:gd name="connsiteX5" fmla="*/ 12642 w 16383"/>
                <a:gd name="connsiteY5" fmla="*/ 1345 h 8097"/>
                <a:gd name="connsiteX6" fmla="*/ 15690 w 16383"/>
                <a:gd name="connsiteY6" fmla="*/ 2678 h 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83" h="8097">
                  <a:moveTo>
                    <a:pt x="15690" y="2678"/>
                  </a:moveTo>
                  <a:cubicBezTo>
                    <a:pt x="15109" y="3202"/>
                    <a:pt x="14471" y="3650"/>
                    <a:pt x="13785" y="4012"/>
                  </a:cubicBezTo>
                  <a:cubicBezTo>
                    <a:pt x="9090" y="5945"/>
                    <a:pt x="4251" y="7507"/>
                    <a:pt x="-693" y="8679"/>
                  </a:cubicBezTo>
                  <a:cubicBezTo>
                    <a:pt x="-693" y="8012"/>
                    <a:pt x="-216" y="7250"/>
                    <a:pt x="69" y="6583"/>
                  </a:cubicBezTo>
                  <a:cubicBezTo>
                    <a:pt x="2022" y="1697"/>
                    <a:pt x="7556" y="-684"/>
                    <a:pt x="12442" y="1259"/>
                  </a:cubicBezTo>
                  <a:cubicBezTo>
                    <a:pt x="12509" y="1287"/>
                    <a:pt x="12576" y="1316"/>
                    <a:pt x="12642" y="1345"/>
                  </a:cubicBezTo>
                  <a:cubicBezTo>
                    <a:pt x="13585" y="1945"/>
                    <a:pt x="14614" y="2392"/>
                    <a:pt x="15690" y="267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EC4711FE-8CDA-961B-B530-F73914FFE4FE}"/>
                </a:ext>
              </a:extLst>
            </p:cNvPr>
            <p:cNvSpPr/>
            <p:nvPr/>
          </p:nvSpPr>
          <p:spPr>
            <a:xfrm>
              <a:off x="193706" y="-4007249"/>
              <a:ext cx="78685" cy="35359"/>
            </a:xfrm>
            <a:custGeom>
              <a:avLst/>
              <a:gdLst>
                <a:gd name="connsiteX0" fmla="*/ 77317 w 78685"/>
                <a:gd name="connsiteY0" fmla="*/ 15060 h 35359"/>
                <a:gd name="connsiteX1" fmla="*/ 67792 w 78685"/>
                <a:gd name="connsiteY1" fmla="*/ 18870 h 35359"/>
                <a:gd name="connsiteX2" fmla="*/ 64744 w 78685"/>
                <a:gd name="connsiteY2" fmla="*/ 17536 h 35359"/>
                <a:gd name="connsiteX3" fmla="*/ 52257 w 78685"/>
                <a:gd name="connsiteY3" fmla="*/ 22575 h 35359"/>
                <a:gd name="connsiteX4" fmla="*/ 52171 w 78685"/>
                <a:gd name="connsiteY4" fmla="*/ 22775 h 35359"/>
                <a:gd name="connsiteX5" fmla="*/ 51409 w 78685"/>
                <a:gd name="connsiteY5" fmla="*/ 24870 h 35359"/>
                <a:gd name="connsiteX6" fmla="*/ 41313 w 78685"/>
                <a:gd name="connsiteY6" fmla="*/ 33538 h 35359"/>
                <a:gd name="connsiteX7" fmla="*/ 32740 w 78685"/>
                <a:gd name="connsiteY7" fmla="*/ 31347 h 35359"/>
                <a:gd name="connsiteX8" fmla="*/ 26454 w 78685"/>
                <a:gd name="connsiteY8" fmla="*/ 26871 h 35359"/>
                <a:gd name="connsiteX9" fmla="*/ 19024 w 78685"/>
                <a:gd name="connsiteY9" fmla="*/ 30681 h 35359"/>
                <a:gd name="connsiteX10" fmla="*/ 19024 w 78685"/>
                <a:gd name="connsiteY10" fmla="*/ 31728 h 35359"/>
                <a:gd name="connsiteX11" fmla="*/ 6737 w 78685"/>
                <a:gd name="connsiteY11" fmla="*/ 34871 h 35359"/>
                <a:gd name="connsiteX12" fmla="*/ -693 w 78685"/>
                <a:gd name="connsiteY12" fmla="*/ 20394 h 35359"/>
                <a:gd name="connsiteX13" fmla="*/ 13499 w 78685"/>
                <a:gd name="connsiteY13" fmla="*/ 26490 h 35359"/>
                <a:gd name="connsiteX14" fmla="*/ 36836 w 78685"/>
                <a:gd name="connsiteY14" fmla="*/ 9154 h 35359"/>
                <a:gd name="connsiteX15" fmla="*/ 66173 w 78685"/>
                <a:gd name="connsiteY15" fmla="*/ 12107 h 35359"/>
                <a:gd name="connsiteX16" fmla="*/ 74079 w 78685"/>
                <a:gd name="connsiteY16" fmla="*/ 582 h 35359"/>
                <a:gd name="connsiteX17" fmla="*/ 77317 w 78685"/>
                <a:gd name="connsiteY17" fmla="*/ 15060 h 3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685" h="35359">
                  <a:moveTo>
                    <a:pt x="77317" y="15060"/>
                  </a:moveTo>
                  <a:cubicBezTo>
                    <a:pt x="75383" y="18355"/>
                    <a:pt x="71468" y="19917"/>
                    <a:pt x="67792" y="18870"/>
                  </a:cubicBezTo>
                  <a:cubicBezTo>
                    <a:pt x="66716" y="18584"/>
                    <a:pt x="65687" y="18136"/>
                    <a:pt x="64744" y="17536"/>
                  </a:cubicBezTo>
                  <a:cubicBezTo>
                    <a:pt x="59905" y="15479"/>
                    <a:pt x="54314" y="17736"/>
                    <a:pt x="52257" y="22575"/>
                  </a:cubicBezTo>
                  <a:cubicBezTo>
                    <a:pt x="52228" y="22641"/>
                    <a:pt x="52199" y="22708"/>
                    <a:pt x="52171" y="22775"/>
                  </a:cubicBezTo>
                  <a:cubicBezTo>
                    <a:pt x="52171" y="23442"/>
                    <a:pt x="52171" y="24204"/>
                    <a:pt x="51409" y="24870"/>
                  </a:cubicBezTo>
                  <a:cubicBezTo>
                    <a:pt x="50219" y="29604"/>
                    <a:pt x="46170" y="33081"/>
                    <a:pt x="41313" y="33538"/>
                  </a:cubicBezTo>
                  <a:cubicBezTo>
                    <a:pt x="38274" y="33976"/>
                    <a:pt x="35188" y="33186"/>
                    <a:pt x="32740" y="31347"/>
                  </a:cubicBezTo>
                  <a:cubicBezTo>
                    <a:pt x="30749" y="29709"/>
                    <a:pt x="28654" y="28214"/>
                    <a:pt x="26454" y="26871"/>
                  </a:cubicBezTo>
                  <a:cubicBezTo>
                    <a:pt x="22644" y="24966"/>
                    <a:pt x="19976" y="28204"/>
                    <a:pt x="19024" y="30681"/>
                  </a:cubicBezTo>
                  <a:lnTo>
                    <a:pt x="19024" y="31728"/>
                  </a:lnTo>
                  <a:cubicBezTo>
                    <a:pt x="16319" y="35748"/>
                    <a:pt x="11033" y="37100"/>
                    <a:pt x="6737" y="34871"/>
                  </a:cubicBezTo>
                  <a:cubicBezTo>
                    <a:pt x="2117" y="31481"/>
                    <a:pt x="-636" y="26118"/>
                    <a:pt x="-693" y="20394"/>
                  </a:cubicBezTo>
                  <a:cubicBezTo>
                    <a:pt x="2451" y="24299"/>
                    <a:pt x="7975" y="29252"/>
                    <a:pt x="13499" y="26490"/>
                  </a:cubicBezTo>
                  <a:cubicBezTo>
                    <a:pt x="21977" y="22013"/>
                    <a:pt x="21310" y="11154"/>
                    <a:pt x="36836" y="9154"/>
                  </a:cubicBezTo>
                  <a:cubicBezTo>
                    <a:pt x="52361" y="7154"/>
                    <a:pt x="57981" y="15917"/>
                    <a:pt x="66173" y="12107"/>
                  </a:cubicBezTo>
                  <a:cubicBezTo>
                    <a:pt x="70459" y="9697"/>
                    <a:pt x="73374" y="5439"/>
                    <a:pt x="74079" y="582"/>
                  </a:cubicBezTo>
                  <a:cubicBezTo>
                    <a:pt x="77660" y="4487"/>
                    <a:pt x="78898" y="10002"/>
                    <a:pt x="77317" y="15060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22137778-D6E4-C9AB-FAFD-952D2ABEF31F}"/>
                </a:ext>
              </a:extLst>
            </p:cNvPr>
            <p:cNvSpPr/>
            <p:nvPr/>
          </p:nvSpPr>
          <p:spPr>
            <a:xfrm>
              <a:off x="193290" y="-4013821"/>
              <a:ext cx="80365" cy="43620"/>
            </a:xfrm>
            <a:custGeom>
              <a:avLst/>
              <a:gdLst>
                <a:gd name="connsiteX0" fmla="*/ -181 w 80365"/>
                <a:gd name="connsiteY0" fmla="*/ 20298 h 43620"/>
                <a:gd name="connsiteX1" fmla="*/ 3343 w 80365"/>
                <a:gd name="connsiteY1" fmla="*/ 36396 h 43620"/>
                <a:gd name="connsiteX2" fmla="*/ 9249 w 80365"/>
                <a:gd name="connsiteY2" fmla="*/ 41158 h 43620"/>
                <a:gd name="connsiteX3" fmla="*/ 16297 w 80365"/>
                <a:gd name="connsiteY3" fmla="*/ 39634 h 43620"/>
                <a:gd name="connsiteX4" fmla="*/ 17440 w 80365"/>
                <a:gd name="connsiteY4" fmla="*/ 38396 h 43620"/>
                <a:gd name="connsiteX5" fmla="*/ 17440 w 80365"/>
                <a:gd name="connsiteY5" fmla="*/ 38396 h 43620"/>
                <a:gd name="connsiteX6" fmla="*/ 17440 w 80365"/>
                <a:gd name="connsiteY6" fmla="*/ 37253 h 43620"/>
                <a:gd name="connsiteX7" fmla="*/ 20393 w 80365"/>
                <a:gd name="connsiteY7" fmla="*/ 32967 h 43620"/>
                <a:gd name="connsiteX8" fmla="*/ 25917 w 80365"/>
                <a:gd name="connsiteY8" fmla="*/ 31728 h 43620"/>
                <a:gd name="connsiteX9" fmla="*/ 30299 w 80365"/>
                <a:gd name="connsiteY9" fmla="*/ 34110 h 43620"/>
                <a:gd name="connsiteX10" fmla="*/ 36871 w 80365"/>
                <a:gd name="connsiteY10" fmla="*/ 38301 h 43620"/>
                <a:gd name="connsiteX11" fmla="*/ 44015 w 80365"/>
                <a:gd name="connsiteY11" fmla="*/ 37729 h 43620"/>
                <a:gd name="connsiteX12" fmla="*/ 48968 w 80365"/>
                <a:gd name="connsiteY12" fmla="*/ 32871 h 43620"/>
                <a:gd name="connsiteX13" fmla="*/ 50492 w 80365"/>
                <a:gd name="connsiteY13" fmla="*/ 29061 h 43620"/>
                <a:gd name="connsiteX14" fmla="*/ 53445 w 80365"/>
                <a:gd name="connsiteY14" fmla="*/ 24870 h 43620"/>
                <a:gd name="connsiteX15" fmla="*/ 62970 w 80365"/>
                <a:gd name="connsiteY15" fmla="*/ 21918 h 43620"/>
                <a:gd name="connsiteX16" fmla="*/ 65542 w 80365"/>
                <a:gd name="connsiteY16" fmla="*/ 22870 h 43620"/>
                <a:gd name="connsiteX17" fmla="*/ 67161 w 80365"/>
                <a:gd name="connsiteY17" fmla="*/ 23823 h 43620"/>
                <a:gd name="connsiteX18" fmla="*/ 70685 w 80365"/>
                <a:gd name="connsiteY18" fmla="*/ 24585 h 43620"/>
                <a:gd name="connsiteX19" fmla="*/ 76495 w 80365"/>
                <a:gd name="connsiteY19" fmla="*/ 21060 h 43620"/>
                <a:gd name="connsiteX20" fmla="*/ 76495 w 80365"/>
                <a:gd name="connsiteY20" fmla="*/ 13536 h 43620"/>
                <a:gd name="connsiteX21" fmla="*/ 66208 w 80365"/>
                <a:gd name="connsiteY21" fmla="*/ 582 h 43620"/>
                <a:gd name="connsiteX22" fmla="*/ 78305 w 80365"/>
                <a:gd name="connsiteY22" fmla="*/ 12774 h 43620"/>
                <a:gd name="connsiteX23" fmla="*/ 79162 w 80365"/>
                <a:gd name="connsiteY23" fmla="*/ 22299 h 43620"/>
                <a:gd name="connsiteX24" fmla="*/ 71256 w 80365"/>
                <a:gd name="connsiteY24" fmla="*/ 27823 h 43620"/>
                <a:gd name="connsiteX25" fmla="*/ 66303 w 80365"/>
                <a:gd name="connsiteY25" fmla="*/ 27156 h 43620"/>
                <a:gd name="connsiteX26" fmla="*/ 64208 w 80365"/>
                <a:gd name="connsiteY26" fmla="*/ 26109 h 43620"/>
                <a:gd name="connsiteX27" fmla="*/ 62684 w 80365"/>
                <a:gd name="connsiteY27" fmla="*/ 25537 h 43620"/>
                <a:gd name="connsiteX28" fmla="*/ 56302 w 80365"/>
                <a:gd name="connsiteY28" fmla="*/ 27823 h 43620"/>
                <a:gd name="connsiteX29" fmla="*/ 54397 w 80365"/>
                <a:gd name="connsiteY29" fmla="*/ 30585 h 43620"/>
                <a:gd name="connsiteX30" fmla="*/ 52873 w 80365"/>
                <a:gd name="connsiteY30" fmla="*/ 34776 h 43620"/>
                <a:gd name="connsiteX31" fmla="*/ 46015 w 80365"/>
                <a:gd name="connsiteY31" fmla="*/ 41729 h 43620"/>
                <a:gd name="connsiteX32" fmla="*/ 36490 w 80365"/>
                <a:gd name="connsiteY32" fmla="*/ 41729 h 43620"/>
                <a:gd name="connsiteX33" fmla="*/ 28775 w 80365"/>
                <a:gd name="connsiteY33" fmla="*/ 36777 h 43620"/>
                <a:gd name="connsiteX34" fmla="*/ 25632 w 80365"/>
                <a:gd name="connsiteY34" fmla="*/ 34967 h 43620"/>
                <a:gd name="connsiteX35" fmla="*/ 23155 w 80365"/>
                <a:gd name="connsiteY35" fmla="*/ 35443 h 43620"/>
                <a:gd name="connsiteX36" fmla="*/ 21250 w 80365"/>
                <a:gd name="connsiteY36" fmla="*/ 38110 h 43620"/>
                <a:gd name="connsiteX37" fmla="*/ 21250 w 80365"/>
                <a:gd name="connsiteY37" fmla="*/ 39062 h 43620"/>
                <a:gd name="connsiteX38" fmla="*/ 20393 w 80365"/>
                <a:gd name="connsiteY38" fmla="*/ 40491 h 43620"/>
                <a:gd name="connsiteX39" fmla="*/ 18488 w 80365"/>
                <a:gd name="connsiteY39" fmla="*/ 42301 h 43620"/>
                <a:gd name="connsiteX40" fmla="*/ 8963 w 80365"/>
                <a:gd name="connsiteY40" fmla="*/ 43730 h 43620"/>
                <a:gd name="connsiteX41" fmla="*/ 2105 w 80365"/>
                <a:gd name="connsiteY41" fmla="*/ 37634 h 43620"/>
                <a:gd name="connsiteX42" fmla="*/ -372 w 80365"/>
                <a:gd name="connsiteY42" fmla="*/ 29061 h 43620"/>
                <a:gd name="connsiteX43" fmla="*/ -181 w 80365"/>
                <a:gd name="connsiteY43" fmla="*/ 20298 h 4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0365" h="43620">
                  <a:moveTo>
                    <a:pt x="-181" y="20298"/>
                  </a:moveTo>
                  <a:cubicBezTo>
                    <a:pt x="-839" y="25909"/>
                    <a:pt x="400" y="31576"/>
                    <a:pt x="3343" y="36396"/>
                  </a:cubicBezTo>
                  <a:cubicBezTo>
                    <a:pt x="4705" y="38615"/>
                    <a:pt x="6791" y="40291"/>
                    <a:pt x="9249" y="41158"/>
                  </a:cubicBezTo>
                  <a:cubicBezTo>
                    <a:pt x="11706" y="41596"/>
                    <a:pt x="14240" y="41044"/>
                    <a:pt x="16297" y="39634"/>
                  </a:cubicBezTo>
                  <a:cubicBezTo>
                    <a:pt x="16754" y="39301"/>
                    <a:pt x="17145" y="38882"/>
                    <a:pt x="17440" y="38396"/>
                  </a:cubicBezTo>
                  <a:lnTo>
                    <a:pt x="17440" y="38396"/>
                  </a:lnTo>
                  <a:lnTo>
                    <a:pt x="17440" y="37253"/>
                  </a:lnTo>
                  <a:cubicBezTo>
                    <a:pt x="18011" y="35576"/>
                    <a:pt x="19031" y="34091"/>
                    <a:pt x="20393" y="32967"/>
                  </a:cubicBezTo>
                  <a:cubicBezTo>
                    <a:pt x="21917" y="31671"/>
                    <a:pt x="23984" y="31205"/>
                    <a:pt x="25917" y="31728"/>
                  </a:cubicBezTo>
                  <a:cubicBezTo>
                    <a:pt x="27508" y="32262"/>
                    <a:pt x="28985" y="33071"/>
                    <a:pt x="30299" y="34110"/>
                  </a:cubicBezTo>
                  <a:cubicBezTo>
                    <a:pt x="32156" y="35967"/>
                    <a:pt x="34404" y="37396"/>
                    <a:pt x="36871" y="38301"/>
                  </a:cubicBezTo>
                  <a:cubicBezTo>
                    <a:pt x="39253" y="38872"/>
                    <a:pt x="41758" y="38672"/>
                    <a:pt x="44015" y="37729"/>
                  </a:cubicBezTo>
                  <a:cubicBezTo>
                    <a:pt x="46272" y="36882"/>
                    <a:pt x="48072" y="35119"/>
                    <a:pt x="48968" y="32871"/>
                  </a:cubicBezTo>
                  <a:cubicBezTo>
                    <a:pt x="49549" y="31633"/>
                    <a:pt x="50063" y="30357"/>
                    <a:pt x="50492" y="29061"/>
                  </a:cubicBezTo>
                  <a:cubicBezTo>
                    <a:pt x="51111" y="27442"/>
                    <a:pt x="52130" y="26004"/>
                    <a:pt x="53445" y="24870"/>
                  </a:cubicBezTo>
                  <a:cubicBezTo>
                    <a:pt x="55988" y="22451"/>
                    <a:pt x="59512" y="21365"/>
                    <a:pt x="62970" y="21918"/>
                  </a:cubicBezTo>
                  <a:cubicBezTo>
                    <a:pt x="63865" y="22108"/>
                    <a:pt x="64732" y="22432"/>
                    <a:pt x="65542" y="22870"/>
                  </a:cubicBezTo>
                  <a:lnTo>
                    <a:pt x="67161" y="23823"/>
                  </a:lnTo>
                  <a:cubicBezTo>
                    <a:pt x="68275" y="24299"/>
                    <a:pt x="69475" y="24556"/>
                    <a:pt x="70685" y="24585"/>
                  </a:cubicBezTo>
                  <a:cubicBezTo>
                    <a:pt x="73095" y="24461"/>
                    <a:pt x="75276" y="23137"/>
                    <a:pt x="76495" y="21060"/>
                  </a:cubicBezTo>
                  <a:cubicBezTo>
                    <a:pt x="77343" y="18622"/>
                    <a:pt x="77343" y="15974"/>
                    <a:pt x="76495" y="13536"/>
                  </a:cubicBezTo>
                  <a:cubicBezTo>
                    <a:pt x="74609" y="8192"/>
                    <a:pt x="70980" y="3629"/>
                    <a:pt x="66208" y="582"/>
                  </a:cubicBezTo>
                  <a:cubicBezTo>
                    <a:pt x="71571" y="3068"/>
                    <a:pt x="75867" y="7392"/>
                    <a:pt x="78305" y="12774"/>
                  </a:cubicBezTo>
                  <a:cubicBezTo>
                    <a:pt x="79762" y="15736"/>
                    <a:pt x="80067" y="19127"/>
                    <a:pt x="79162" y="22299"/>
                  </a:cubicBezTo>
                  <a:cubicBezTo>
                    <a:pt x="77724" y="25432"/>
                    <a:pt x="74695" y="27547"/>
                    <a:pt x="71256" y="27823"/>
                  </a:cubicBezTo>
                  <a:cubicBezTo>
                    <a:pt x="69580" y="27985"/>
                    <a:pt x="67885" y="27756"/>
                    <a:pt x="66303" y="27156"/>
                  </a:cubicBezTo>
                  <a:lnTo>
                    <a:pt x="64208" y="26109"/>
                  </a:lnTo>
                  <a:cubicBezTo>
                    <a:pt x="63741" y="25823"/>
                    <a:pt x="63227" y="25623"/>
                    <a:pt x="62684" y="25537"/>
                  </a:cubicBezTo>
                  <a:cubicBezTo>
                    <a:pt x="60322" y="25318"/>
                    <a:pt x="57988" y="26156"/>
                    <a:pt x="56302" y="27823"/>
                  </a:cubicBezTo>
                  <a:cubicBezTo>
                    <a:pt x="55445" y="28576"/>
                    <a:pt x="54797" y="29519"/>
                    <a:pt x="54397" y="30585"/>
                  </a:cubicBezTo>
                  <a:cubicBezTo>
                    <a:pt x="54397" y="31919"/>
                    <a:pt x="53540" y="33252"/>
                    <a:pt x="52873" y="34776"/>
                  </a:cubicBezTo>
                  <a:cubicBezTo>
                    <a:pt x="51587" y="37910"/>
                    <a:pt x="49130" y="40406"/>
                    <a:pt x="46015" y="41729"/>
                  </a:cubicBezTo>
                  <a:cubicBezTo>
                    <a:pt x="42910" y="42692"/>
                    <a:pt x="39596" y="42692"/>
                    <a:pt x="36490" y="41729"/>
                  </a:cubicBezTo>
                  <a:cubicBezTo>
                    <a:pt x="33613" y="40615"/>
                    <a:pt x="30984" y="38929"/>
                    <a:pt x="28775" y="36777"/>
                  </a:cubicBezTo>
                  <a:cubicBezTo>
                    <a:pt x="27870" y="35948"/>
                    <a:pt x="26803" y="35329"/>
                    <a:pt x="25632" y="34967"/>
                  </a:cubicBezTo>
                  <a:cubicBezTo>
                    <a:pt x="24784" y="34662"/>
                    <a:pt x="23831" y="34843"/>
                    <a:pt x="23155" y="35443"/>
                  </a:cubicBezTo>
                  <a:cubicBezTo>
                    <a:pt x="22317" y="36167"/>
                    <a:pt x="21659" y="37082"/>
                    <a:pt x="21250" y="38110"/>
                  </a:cubicBezTo>
                  <a:lnTo>
                    <a:pt x="21250" y="39062"/>
                  </a:lnTo>
                  <a:cubicBezTo>
                    <a:pt x="21098" y="39605"/>
                    <a:pt x="20802" y="40101"/>
                    <a:pt x="20393" y="40491"/>
                  </a:cubicBezTo>
                  <a:cubicBezTo>
                    <a:pt x="19879" y="41215"/>
                    <a:pt x="19231" y="41825"/>
                    <a:pt x="18488" y="42301"/>
                  </a:cubicBezTo>
                  <a:cubicBezTo>
                    <a:pt x="15688" y="44168"/>
                    <a:pt x="12192" y="44692"/>
                    <a:pt x="8963" y="43730"/>
                  </a:cubicBezTo>
                  <a:cubicBezTo>
                    <a:pt x="6020" y="42587"/>
                    <a:pt x="3581" y="40425"/>
                    <a:pt x="2105" y="37634"/>
                  </a:cubicBezTo>
                  <a:cubicBezTo>
                    <a:pt x="676" y="34986"/>
                    <a:pt x="-162" y="32062"/>
                    <a:pt x="-372" y="29061"/>
                  </a:cubicBezTo>
                  <a:cubicBezTo>
                    <a:pt x="-857" y="26156"/>
                    <a:pt x="-791" y="23184"/>
                    <a:pt x="-181" y="20298"/>
                  </a:cubicBezTo>
                  <a:close/>
                </a:path>
              </a:pathLst>
            </a:custGeom>
            <a:solidFill>
              <a:srgbClr val="E26E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94F2577A-07B9-1520-3939-E5651834D738}"/>
                </a:ext>
              </a:extLst>
            </p:cNvPr>
            <p:cNvSpPr/>
            <p:nvPr/>
          </p:nvSpPr>
          <p:spPr>
            <a:xfrm>
              <a:off x="237331" y="-4137711"/>
              <a:ext cx="96678" cy="45526"/>
            </a:xfrm>
            <a:custGeom>
              <a:avLst/>
              <a:gdLst>
                <a:gd name="connsiteX0" fmla="*/ -693 w 96678"/>
                <a:gd name="connsiteY0" fmla="*/ 38555 h 45526"/>
                <a:gd name="connsiteX1" fmla="*/ 5308 w 96678"/>
                <a:gd name="connsiteY1" fmla="*/ 31602 h 45526"/>
                <a:gd name="connsiteX2" fmla="*/ 11785 w 96678"/>
                <a:gd name="connsiteY2" fmla="*/ 25030 h 45526"/>
                <a:gd name="connsiteX3" fmla="*/ 19119 w 96678"/>
                <a:gd name="connsiteY3" fmla="*/ 18934 h 45526"/>
                <a:gd name="connsiteX4" fmla="*/ 41694 w 96678"/>
                <a:gd name="connsiteY4" fmla="*/ 5409 h 45526"/>
                <a:gd name="connsiteX5" fmla="*/ 55981 w 96678"/>
                <a:gd name="connsiteY5" fmla="*/ 646 h 45526"/>
                <a:gd name="connsiteX6" fmla="*/ 58934 w 96678"/>
                <a:gd name="connsiteY6" fmla="*/ 646 h 45526"/>
                <a:gd name="connsiteX7" fmla="*/ 62363 w 96678"/>
                <a:gd name="connsiteY7" fmla="*/ 646 h 45526"/>
                <a:gd name="connsiteX8" fmla="*/ 66078 w 96678"/>
                <a:gd name="connsiteY8" fmla="*/ 1408 h 45526"/>
                <a:gd name="connsiteX9" fmla="*/ 72935 w 96678"/>
                <a:gd name="connsiteY9" fmla="*/ 3694 h 45526"/>
                <a:gd name="connsiteX10" fmla="*/ 95986 w 96678"/>
                <a:gd name="connsiteY10" fmla="*/ 17981 h 45526"/>
                <a:gd name="connsiteX11" fmla="*/ 95986 w 96678"/>
                <a:gd name="connsiteY11" fmla="*/ 19315 h 45526"/>
                <a:gd name="connsiteX12" fmla="*/ 71602 w 96678"/>
                <a:gd name="connsiteY12" fmla="*/ 12838 h 45526"/>
                <a:gd name="connsiteX13" fmla="*/ 65411 w 96678"/>
                <a:gd name="connsiteY13" fmla="*/ 11981 h 45526"/>
                <a:gd name="connsiteX14" fmla="*/ 61886 w 96678"/>
                <a:gd name="connsiteY14" fmla="*/ 11981 h 45526"/>
                <a:gd name="connsiteX15" fmla="*/ 59505 w 96678"/>
                <a:gd name="connsiteY15" fmla="*/ 12552 h 45526"/>
                <a:gd name="connsiteX16" fmla="*/ 48361 w 96678"/>
                <a:gd name="connsiteY16" fmla="*/ 17696 h 45526"/>
                <a:gd name="connsiteX17" fmla="*/ 48361 w 96678"/>
                <a:gd name="connsiteY17" fmla="*/ 17696 h 45526"/>
                <a:gd name="connsiteX18" fmla="*/ 27691 w 96678"/>
                <a:gd name="connsiteY18" fmla="*/ 31793 h 45526"/>
                <a:gd name="connsiteX19" fmla="*/ 18166 w 96678"/>
                <a:gd name="connsiteY19" fmla="*/ 39699 h 45526"/>
                <a:gd name="connsiteX20" fmla="*/ 12356 w 96678"/>
                <a:gd name="connsiteY20" fmla="*/ 45413 h 45526"/>
                <a:gd name="connsiteX21" fmla="*/ 6451 w 96678"/>
                <a:gd name="connsiteY21" fmla="*/ 44175 h 4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6678" h="45526">
                  <a:moveTo>
                    <a:pt x="-693" y="38555"/>
                  </a:moveTo>
                  <a:cubicBezTo>
                    <a:pt x="1155" y="36108"/>
                    <a:pt x="3164" y="33793"/>
                    <a:pt x="5308" y="31602"/>
                  </a:cubicBezTo>
                  <a:cubicBezTo>
                    <a:pt x="7299" y="29250"/>
                    <a:pt x="9461" y="27049"/>
                    <a:pt x="11785" y="25030"/>
                  </a:cubicBezTo>
                  <a:cubicBezTo>
                    <a:pt x="14118" y="22868"/>
                    <a:pt x="16567" y="20829"/>
                    <a:pt x="19119" y="18934"/>
                  </a:cubicBezTo>
                  <a:cubicBezTo>
                    <a:pt x="26129" y="13619"/>
                    <a:pt x="33702" y="9085"/>
                    <a:pt x="41694" y="5409"/>
                  </a:cubicBezTo>
                  <a:cubicBezTo>
                    <a:pt x="46285" y="3351"/>
                    <a:pt x="51076" y="1760"/>
                    <a:pt x="55981" y="646"/>
                  </a:cubicBezTo>
                  <a:cubicBezTo>
                    <a:pt x="56962" y="560"/>
                    <a:pt x="57952" y="560"/>
                    <a:pt x="58934" y="646"/>
                  </a:cubicBezTo>
                  <a:lnTo>
                    <a:pt x="62363" y="646"/>
                  </a:lnTo>
                  <a:lnTo>
                    <a:pt x="66078" y="1408"/>
                  </a:lnTo>
                  <a:cubicBezTo>
                    <a:pt x="68449" y="1894"/>
                    <a:pt x="70745" y="2665"/>
                    <a:pt x="72935" y="3694"/>
                  </a:cubicBezTo>
                  <a:cubicBezTo>
                    <a:pt x="81413" y="7037"/>
                    <a:pt x="89223" y="11876"/>
                    <a:pt x="95986" y="17981"/>
                  </a:cubicBezTo>
                  <a:lnTo>
                    <a:pt x="95986" y="19315"/>
                  </a:lnTo>
                  <a:cubicBezTo>
                    <a:pt x="88023" y="16581"/>
                    <a:pt x="79870" y="14409"/>
                    <a:pt x="71602" y="12838"/>
                  </a:cubicBezTo>
                  <a:cubicBezTo>
                    <a:pt x="69563" y="12409"/>
                    <a:pt x="67497" y="12124"/>
                    <a:pt x="65411" y="11981"/>
                  </a:cubicBezTo>
                  <a:lnTo>
                    <a:pt x="61886" y="11981"/>
                  </a:lnTo>
                  <a:cubicBezTo>
                    <a:pt x="61077" y="12085"/>
                    <a:pt x="60277" y="12276"/>
                    <a:pt x="59505" y="12552"/>
                  </a:cubicBezTo>
                  <a:cubicBezTo>
                    <a:pt x="55619" y="13876"/>
                    <a:pt x="51885" y="15600"/>
                    <a:pt x="48361" y="17696"/>
                  </a:cubicBezTo>
                  <a:lnTo>
                    <a:pt x="48361" y="17696"/>
                  </a:lnTo>
                  <a:cubicBezTo>
                    <a:pt x="41227" y="22020"/>
                    <a:pt x="34321" y="26726"/>
                    <a:pt x="27691" y="31793"/>
                  </a:cubicBezTo>
                  <a:cubicBezTo>
                    <a:pt x="24358" y="34364"/>
                    <a:pt x="21024" y="36936"/>
                    <a:pt x="18166" y="39699"/>
                  </a:cubicBezTo>
                  <a:cubicBezTo>
                    <a:pt x="16547" y="41127"/>
                    <a:pt x="13880" y="43985"/>
                    <a:pt x="12356" y="45413"/>
                  </a:cubicBezTo>
                  <a:cubicBezTo>
                    <a:pt x="10832" y="46842"/>
                    <a:pt x="8451" y="45890"/>
                    <a:pt x="6451" y="44175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3E703EF-2F50-4C8E-03A2-AF9057B19932}"/>
                </a:ext>
              </a:extLst>
            </p:cNvPr>
            <p:cNvSpPr/>
            <p:nvPr/>
          </p:nvSpPr>
          <p:spPr>
            <a:xfrm>
              <a:off x="79311" y="-4089533"/>
              <a:ext cx="93916" cy="39897"/>
            </a:xfrm>
            <a:custGeom>
              <a:avLst/>
              <a:gdLst>
                <a:gd name="connsiteX0" fmla="*/ 93224 w 93916"/>
                <a:gd name="connsiteY0" fmla="*/ 8190 h 39897"/>
                <a:gd name="connsiteX1" fmla="*/ 88366 w 93916"/>
                <a:gd name="connsiteY1" fmla="*/ 6189 h 39897"/>
                <a:gd name="connsiteX2" fmla="*/ 78841 w 93916"/>
                <a:gd name="connsiteY2" fmla="*/ 3522 h 39897"/>
                <a:gd name="connsiteX3" fmla="*/ 65982 w 93916"/>
                <a:gd name="connsiteY3" fmla="*/ 1332 h 39897"/>
                <a:gd name="connsiteX4" fmla="*/ 39693 w 93916"/>
                <a:gd name="connsiteY4" fmla="*/ 1332 h 39897"/>
                <a:gd name="connsiteX5" fmla="*/ 24929 w 93916"/>
                <a:gd name="connsiteY5" fmla="*/ 4570 h 39897"/>
                <a:gd name="connsiteX6" fmla="*/ 22263 w 93916"/>
                <a:gd name="connsiteY6" fmla="*/ 5809 h 39897"/>
                <a:gd name="connsiteX7" fmla="*/ 19500 w 93916"/>
                <a:gd name="connsiteY7" fmla="*/ 7332 h 39897"/>
                <a:gd name="connsiteX8" fmla="*/ 16452 w 93916"/>
                <a:gd name="connsiteY8" fmla="*/ 10095 h 39897"/>
                <a:gd name="connsiteX9" fmla="*/ 11785 w 93916"/>
                <a:gd name="connsiteY9" fmla="*/ 15524 h 39897"/>
                <a:gd name="connsiteX10" fmla="*/ -693 w 93916"/>
                <a:gd name="connsiteY10" fmla="*/ 39622 h 39897"/>
                <a:gd name="connsiteX11" fmla="*/ 355 w 93916"/>
                <a:gd name="connsiteY11" fmla="*/ 40479 h 39897"/>
                <a:gd name="connsiteX12" fmla="*/ 17976 w 93916"/>
                <a:gd name="connsiteY12" fmla="*/ 22477 h 39897"/>
                <a:gd name="connsiteX13" fmla="*/ 22834 w 93916"/>
                <a:gd name="connsiteY13" fmla="*/ 18572 h 39897"/>
                <a:gd name="connsiteX14" fmla="*/ 25501 w 93916"/>
                <a:gd name="connsiteY14" fmla="*/ 16953 h 39897"/>
                <a:gd name="connsiteX15" fmla="*/ 28168 w 93916"/>
                <a:gd name="connsiteY15" fmla="*/ 15905 h 39897"/>
                <a:gd name="connsiteX16" fmla="*/ 40551 w 93916"/>
                <a:gd name="connsiteY16" fmla="*/ 14667 h 39897"/>
                <a:gd name="connsiteX17" fmla="*/ 65697 w 93916"/>
                <a:gd name="connsiteY17" fmla="*/ 16096 h 39897"/>
                <a:gd name="connsiteX18" fmla="*/ 78270 w 93916"/>
                <a:gd name="connsiteY18" fmla="*/ 17905 h 39897"/>
                <a:gd name="connsiteX19" fmla="*/ 87795 w 93916"/>
                <a:gd name="connsiteY19" fmla="*/ 19905 h 39897"/>
                <a:gd name="connsiteX20" fmla="*/ 88938 w 93916"/>
                <a:gd name="connsiteY20" fmla="*/ 19905 h 39897"/>
                <a:gd name="connsiteX21" fmla="*/ 90652 w 93916"/>
                <a:gd name="connsiteY21" fmla="*/ 16000 h 39897"/>
                <a:gd name="connsiteX22" fmla="*/ 92747 w 93916"/>
                <a:gd name="connsiteY22" fmla="*/ 10285 h 39897"/>
                <a:gd name="connsiteX23" fmla="*/ 92747 w 93916"/>
                <a:gd name="connsiteY23" fmla="*/ 8856 h 39897"/>
                <a:gd name="connsiteX24" fmla="*/ 93224 w 93916"/>
                <a:gd name="connsiteY24" fmla="*/ 8190 h 39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916" h="39897">
                  <a:moveTo>
                    <a:pt x="93224" y="8190"/>
                  </a:moveTo>
                  <a:cubicBezTo>
                    <a:pt x="92462" y="6761"/>
                    <a:pt x="89605" y="6475"/>
                    <a:pt x="88366" y="6189"/>
                  </a:cubicBezTo>
                  <a:cubicBezTo>
                    <a:pt x="85318" y="5428"/>
                    <a:pt x="82365" y="4189"/>
                    <a:pt x="78841" y="3522"/>
                  </a:cubicBezTo>
                  <a:cubicBezTo>
                    <a:pt x="74612" y="2503"/>
                    <a:pt x="70316" y="1780"/>
                    <a:pt x="65982" y="1332"/>
                  </a:cubicBezTo>
                  <a:cubicBezTo>
                    <a:pt x="57248" y="332"/>
                    <a:pt x="48428" y="332"/>
                    <a:pt x="39693" y="1332"/>
                  </a:cubicBezTo>
                  <a:cubicBezTo>
                    <a:pt x="34674" y="1913"/>
                    <a:pt x="29730" y="2989"/>
                    <a:pt x="24929" y="4570"/>
                  </a:cubicBezTo>
                  <a:lnTo>
                    <a:pt x="22263" y="5809"/>
                  </a:lnTo>
                  <a:lnTo>
                    <a:pt x="19500" y="7332"/>
                  </a:lnTo>
                  <a:lnTo>
                    <a:pt x="16452" y="10095"/>
                  </a:lnTo>
                  <a:cubicBezTo>
                    <a:pt x="14738" y="11762"/>
                    <a:pt x="13176" y="13581"/>
                    <a:pt x="11785" y="15524"/>
                  </a:cubicBezTo>
                  <a:cubicBezTo>
                    <a:pt x="6242" y="22763"/>
                    <a:pt x="2012" y="30916"/>
                    <a:pt x="-693" y="39622"/>
                  </a:cubicBezTo>
                  <a:lnTo>
                    <a:pt x="355" y="40479"/>
                  </a:lnTo>
                  <a:cubicBezTo>
                    <a:pt x="5784" y="34060"/>
                    <a:pt x="11680" y="28049"/>
                    <a:pt x="17976" y="22477"/>
                  </a:cubicBezTo>
                  <a:cubicBezTo>
                    <a:pt x="19595" y="21144"/>
                    <a:pt x="21120" y="19810"/>
                    <a:pt x="22834" y="18572"/>
                  </a:cubicBezTo>
                  <a:lnTo>
                    <a:pt x="25501" y="16953"/>
                  </a:lnTo>
                  <a:cubicBezTo>
                    <a:pt x="26349" y="16505"/>
                    <a:pt x="27244" y="16153"/>
                    <a:pt x="28168" y="15905"/>
                  </a:cubicBezTo>
                  <a:cubicBezTo>
                    <a:pt x="32255" y="15153"/>
                    <a:pt x="36398" y="14743"/>
                    <a:pt x="40551" y="14667"/>
                  </a:cubicBezTo>
                  <a:cubicBezTo>
                    <a:pt x="48952" y="14714"/>
                    <a:pt x="57343" y="15191"/>
                    <a:pt x="65697" y="16096"/>
                  </a:cubicBezTo>
                  <a:lnTo>
                    <a:pt x="78270" y="17905"/>
                  </a:lnTo>
                  <a:cubicBezTo>
                    <a:pt x="81413" y="18381"/>
                    <a:pt x="84556" y="19144"/>
                    <a:pt x="87795" y="19905"/>
                  </a:cubicBezTo>
                  <a:cubicBezTo>
                    <a:pt x="88166" y="20001"/>
                    <a:pt x="88566" y="20001"/>
                    <a:pt x="88938" y="19905"/>
                  </a:cubicBezTo>
                  <a:cubicBezTo>
                    <a:pt x="89985" y="19905"/>
                    <a:pt x="90366" y="16953"/>
                    <a:pt x="90652" y="16000"/>
                  </a:cubicBezTo>
                  <a:lnTo>
                    <a:pt x="92747" y="10285"/>
                  </a:lnTo>
                  <a:cubicBezTo>
                    <a:pt x="92881" y="9819"/>
                    <a:pt x="92881" y="9323"/>
                    <a:pt x="92747" y="8856"/>
                  </a:cubicBezTo>
                  <a:cubicBezTo>
                    <a:pt x="92929" y="8656"/>
                    <a:pt x="93090" y="8428"/>
                    <a:pt x="93224" y="8190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0B2DFC3B-9CB1-7D2A-6E45-5FB083DA3CAB}"/>
                </a:ext>
              </a:extLst>
            </p:cNvPr>
            <p:cNvSpPr/>
            <p:nvPr/>
          </p:nvSpPr>
          <p:spPr>
            <a:xfrm>
              <a:off x="191134" y="-3957148"/>
              <a:ext cx="112511" cy="69566"/>
            </a:xfrm>
            <a:custGeom>
              <a:avLst/>
              <a:gdLst>
                <a:gd name="connsiteX0" fmla="*/ -693 w 112511"/>
                <a:gd name="connsiteY0" fmla="*/ 32681 h 69566"/>
                <a:gd name="connsiteX1" fmla="*/ -693 w 112511"/>
                <a:gd name="connsiteY1" fmla="*/ 32681 h 69566"/>
                <a:gd name="connsiteX2" fmla="*/ 1498 w 112511"/>
                <a:gd name="connsiteY2" fmla="*/ 36110 h 69566"/>
                <a:gd name="connsiteX3" fmla="*/ 37503 w 112511"/>
                <a:gd name="connsiteY3" fmla="*/ 64685 h 69566"/>
                <a:gd name="connsiteX4" fmla="*/ 76936 w 112511"/>
                <a:gd name="connsiteY4" fmla="*/ 66018 h 69566"/>
                <a:gd name="connsiteX5" fmla="*/ 101415 w 112511"/>
                <a:gd name="connsiteY5" fmla="*/ 37443 h 69566"/>
                <a:gd name="connsiteX6" fmla="*/ 110940 w 112511"/>
                <a:gd name="connsiteY6" fmla="*/ 6868 h 69566"/>
                <a:gd name="connsiteX7" fmla="*/ 111607 w 112511"/>
                <a:gd name="connsiteY7" fmla="*/ 3534 h 69566"/>
                <a:gd name="connsiteX8" fmla="*/ 111607 w 112511"/>
                <a:gd name="connsiteY8" fmla="*/ 1153 h 69566"/>
                <a:gd name="connsiteX9" fmla="*/ 104273 w 112511"/>
                <a:gd name="connsiteY9" fmla="*/ 582 h 69566"/>
                <a:gd name="connsiteX10" fmla="*/ 41217 w 112511"/>
                <a:gd name="connsiteY10" fmla="*/ 16870 h 69566"/>
                <a:gd name="connsiteX11" fmla="*/ 18357 w 112511"/>
                <a:gd name="connsiteY11" fmla="*/ 23537 h 69566"/>
                <a:gd name="connsiteX12" fmla="*/ 6928 w 112511"/>
                <a:gd name="connsiteY12" fmla="*/ 26966 h 69566"/>
                <a:gd name="connsiteX13" fmla="*/ -693 w 112511"/>
                <a:gd name="connsiteY13" fmla="*/ 32681 h 6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11" h="69566">
                  <a:moveTo>
                    <a:pt x="-693" y="32681"/>
                  </a:moveTo>
                  <a:lnTo>
                    <a:pt x="-693" y="32681"/>
                  </a:lnTo>
                  <a:cubicBezTo>
                    <a:pt x="-216" y="33967"/>
                    <a:pt x="527" y="35139"/>
                    <a:pt x="1498" y="36110"/>
                  </a:cubicBezTo>
                  <a:cubicBezTo>
                    <a:pt x="11766" y="47635"/>
                    <a:pt x="23949" y="57303"/>
                    <a:pt x="37503" y="64685"/>
                  </a:cubicBezTo>
                  <a:cubicBezTo>
                    <a:pt x="49666" y="71467"/>
                    <a:pt x="64344" y="71962"/>
                    <a:pt x="76936" y="66018"/>
                  </a:cubicBezTo>
                  <a:cubicBezTo>
                    <a:pt x="87871" y="59275"/>
                    <a:pt x="96434" y="49283"/>
                    <a:pt x="101415" y="37443"/>
                  </a:cubicBezTo>
                  <a:cubicBezTo>
                    <a:pt x="105692" y="27633"/>
                    <a:pt x="108892" y="17374"/>
                    <a:pt x="110940" y="6868"/>
                  </a:cubicBezTo>
                  <a:cubicBezTo>
                    <a:pt x="111388" y="5811"/>
                    <a:pt x="111617" y="4678"/>
                    <a:pt x="111607" y="3534"/>
                  </a:cubicBezTo>
                  <a:cubicBezTo>
                    <a:pt x="111607" y="2487"/>
                    <a:pt x="112083" y="1915"/>
                    <a:pt x="111607" y="1153"/>
                  </a:cubicBezTo>
                  <a:cubicBezTo>
                    <a:pt x="111131" y="391"/>
                    <a:pt x="102844" y="1153"/>
                    <a:pt x="104273" y="582"/>
                  </a:cubicBezTo>
                  <a:lnTo>
                    <a:pt x="41217" y="16870"/>
                  </a:lnTo>
                  <a:lnTo>
                    <a:pt x="18357" y="23537"/>
                  </a:lnTo>
                  <a:lnTo>
                    <a:pt x="6928" y="26966"/>
                  </a:lnTo>
                  <a:cubicBezTo>
                    <a:pt x="4041" y="28357"/>
                    <a:pt x="1451" y="30300"/>
                    <a:pt x="-693" y="326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6456F92F-FF5F-8538-07F2-764B8E534EB2}"/>
                </a:ext>
              </a:extLst>
            </p:cNvPr>
            <p:cNvSpPr/>
            <p:nvPr/>
          </p:nvSpPr>
          <p:spPr>
            <a:xfrm>
              <a:off x="191042" y="-3964972"/>
              <a:ext cx="112297" cy="40512"/>
            </a:xfrm>
            <a:custGeom>
              <a:avLst/>
              <a:gdLst>
                <a:gd name="connsiteX0" fmla="*/ 53407 w 112297"/>
                <a:gd name="connsiteY0" fmla="*/ 18026 h 40512"/>
                <a:gd name="connsiteX1" fmla="*/ 76172 w 112297"/>
                <a:gd name="connsiteY1" fmla="*/ 1167 h 40512"/>
                <a:gd name="connsiteX2" fmla="*/ 111605 w 112297"/>
                <a:gd name="connsiteY2" fmla="*/ 9263 h 40512"/>
                <a:gd name="connsiteX3" fmla="*/ 57027 w 112297"/>
                <a:gd name="connsiteY3" fmla="*/ 33076 h 40512"/>
                <a:gd name="connsiteX4" fmla="*/ -600 w 112297"/>
                <a:gd name="connsiteY4" fmla="*/ 40505 h 40512"/>
                <a:gd name="connsiteX5" fmla="*/ 53407 w 112297"/>
                <a:gd name="connsiteY5" fmla="*/ 18026 h 4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297" h="40512">
                  <a:moveTo>
                    <a:pt x="53407" y="18026"/>
                  </a:moveTo>
                  <a:cubicBezTo>
                    <a:pt x="53979" y="18598"/>
                    <a:pt x="53407" y="2977"/>
                    <a:pt x="76172" y="1167"/>
                  </a:cubicBezTo>
                  <a:cubicBezTo>
                    <a:pt x="88583" y="-766"/>
                    <a:pt x="101270" y="2129"/>
                    <a:pt x="111605" y="9263"/>
                  </a:cubicBezTo>
                  <a:cubicBezTo>
                    <a:pt x="111605" y="9263"/>
                    <a:pt x="65790" y="30599"/>
                    <a:pt x="57027" y="33076"/>
                  </a:cubicBezTo>
                  <a:cubicBezTo>
                    <a:pt x="48263" y="35552"/>
                    <a:pt x="1591" y="43268"/>
                    <a:pt x="-600" y="40505"/>
                  </a:cubicBezTo>
                  <a:cubicBezTo>
                    <a:pt x="-2790" y="37743"/>
                    <a:pt x="34262" y="-1024"/>
                    <a:pt x="53407" y="18026"/>
                  </a:cubicBezTo>
                  <a:close/>
                </a:path>
              </a:pathLst>
            </a:custGeom>
            <a:solidFill>
              <a:srgbClr val="D431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05AC670F-518B-05ED-5CE2-17FC6554C587}"/>
                </a:ext>
              </a:extLst>
            </p:cNvPr>
            <p:cNvSpPr/>
            <p:nvPr/>
          </p:nvSpPr>
          <p:spPr>
            <a:xfrm>
              <a:off x="191230" y="-3956291"/>
              <a:ext cx="112871" cy="69203"/>
            </a:xfrm>
            <a:custGeom>
              <a:avLst/>
              <a:gdLst>
                <a:gd name="connsiteX0" fmla="*/ -693 w 112871"/>
                <a:gd name="connsiteY0" fmla="*/ 31919 h 69203"/>
                <a:gd name="connsiteX1" fmla="*/ 1498 w 112871"/>
                <a:gd name="connsiteY1" fmla="*/ 35348 h 69203"/>
                <a:gd name="connsiteX2" fmla="*/ 32835 w 112871"/>
                <a:gd name="connsiteY2" fmla="*/ 63161 h 69203"/>
                <a:gd name="connsiteX3" fmla="*/ 74079 w 112871"/>
                <a:gd name="connsiteY3" fmla="*/ 67733 h 69203"/>
                <a:gd name="connsiteX4" fmla="*/ 102654 w 112871"/>
                <a:gd name="connsiteY4" fmla="*/ 36396 h 69203"/>
                <a:gd name="connsiteX5" fmla="*/ 112179 w 112871"/>
                <a:gd name="connsiteY5" fmla="*/ 6392 h 69203"/>
                <a:gd name="connsiteX6" fmla="*/ 111512 w 112871"/>
                <a:gd name="connsiteY6" fmla="*/ 582 h 69203"/>
                <a:gd name="connsiteX7" fmla="*/ 65221 w 112871"/>
                <a:gd name="connsiteY7" fmla="*/ 48683 h 69203"/>
                <a:gd name="connsiteX8" fmla="*/ -693 w 112871"/>
                <a:gd name="connsiteY8" fmla="*/ 31919 h 6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71" h="69203">
                  <a:moveTo>
                    <a:pt x="-693" y="31919"/>
                  </a:moveTo>
                  <a:cubicBezTo>
                    <a:pt x="-217" y="33205"/>
                    <a:pt x="526" y="34376"/>
                    <a:pt x="1498" y="35348"/>
                  </a:cubicBezTo>
                  <a:cubicBezTo>
                    <a:pt x="12738" y="46969"/>
                    <a:pt x="19881" y="56970"/>
                    <a:pt x="32835" y="63161"/>
                  </a:cubicBezTo>
                  <a:cubicBezTo>
                    <a:pt x="45475" y="69962"/>
                    <a:pt x="60258" y="71600"/>
                    <a:pt x="74079" y="67733"/>
                  </a:cubicBezTo>
                  <a:cubicBezTo>
                    <a:pt x="87413" y="63256"/>
                    <a:pt x="96843" y="48683"/>
                    <a:pt x="102654" y="36396"/>
                  </a:cubicBezTo>
                  <a:cubicBezTo>
                    <a:pt x="106930" y="26775"/>
                    <a:pt x="110131" y="16717"/>
                    <a:pt x="112179" y="6392"/>
                  </a:cubicBezTo>
                  <a:cubicBezTo>
                    <a:pt x="112188" y="4439"/>
                    <a:pt x="111969" y="2487"/>
                    <a:pt x="111512" y="582"/>
                  </a:cubicBezTo>
                  <a:cubicBezTo>
                    <a:pt x="105225" y="12964"/>
                    <a:pt x="86937" y="42682"/>
                    <a:pt x="65221" y="48683"/>
                  </a:cubicBezTo>
                  <a:cubicBezTo>
                    <a:pt x="37312" y="56303"/>
                    <a:pt x="2260" y="33157"/>
                    <a:pt x="-693" y="31919"/>
                  </a:cubicBezTo>
                  <a:close/>
                </a:path>
              </a:pathLst>
            </a:custGeom>
            <a:solidFill>
              <a:srgbClr val="D431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D58D2D37-0A21-C588-4EB4-684FE660DBBF}"/>
                </a:ext>
              </a:extLst>
            </p:cNvPr>
            <p:cNvSpPr/>
            <p:nvPr/>
          </p:nvSpPr>
          <p:spPr>
            <a:xfrm>
              <a:off x="339585" y="-4118952"/>
              <a:ext cx="58076" cy="113137"/>
            </a:xfrm>
            <a:custGeom>
              <a:avLst/>
              <a:gdLst>
                <a:gd name="connsiteX0" fmla="*/ -649 w 58076"/>
                <a:gd name="connsiteY0" fmla="*/ 36561 h 113137"/>
                <a:gd name="connsiteX1" fmla="*/ 38880 w 58076"/>
                <a:gd name="connsiteY1" fmla="*/ 842 h 113137"/>
                <a:gd name="connsiteX2" fmla="*/ 54025 w 58076"/>
                <a:gd name="connsiteY2" fmla="*/ 78185 h 113137"/>
                <a:gd name="connsiteX3" fmla="*/ 15353 w 58076"/>
                <a:gd name="connsiteY3" fmla="*/ 113713 h 113137"/>
                <a:gd name="connsiteX4" fmla="*/ 9829 w 58076"/>
                <a:gd name="connsiteY4" fmla="*/ 60373 h 113137"/>
                <a:gd name="connsiteX5" fmla="*/ -649 w 58076"/>
                <a:gd name="connsiteY5" fmla="*/ 36561 h 11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076" h="113137">
                  <a:moveTo>
                    <a:pt x="-649" y="36561"/>
                  </a:moveTo>
                  <a:cubicBezTo>
                    <a:pt x="-649" y="28846"/>
                    <a:pt x="19449" y="-2587"/>
                    <a:pt x="38880" y="842"/>
                  </a:cubicBezTo>
                  <a:cubicBezTo>
                    <a:pt x="58311" y="4271"/>
                    <a:pt x="60692" y="62850"/>
                    <a:pt x="54025" y="78185"/>
                  </a:cubicBezTo>
                  <a:cubicBezTo>
                    <a:pt x="47357" y="93520"/>
                    <a:pt x="24021" y="113142"/>
                    <a:pt x="15353" y="113713"/>
                  </a:cubicBezTo>
                  <a:cubicBezTo>
                    <a:pt x="6686" y="114285"/>
                    <a:pt x="15829" y="71994"/>
                    <a:pt x="9829" y="60373"/>
                  </a:cubicBezTo>
                  <a:cubicBezTo>
                    <a:pt x="3828" y="48753"/>
                    <a:pt x="-1220" y="42085"/>
                    <a:pt x="-649" y="36561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881F7333-DE77-63CA-2011-9BF8F13B8E31}"/>
                </a:ext>
              </a:extLst>
            </p:cNvPr>
            <p:cNvSpPr/>
            <p:nvPr/>
          </p:nvSpPr>
          <p:spPr>
            <a:xfrm>
              <a:off x="357149" y="-4105762"/>
              <a:ext cx="28081" cy="67301"/>
            </a:xfrm>
            <a:custGeom>
              <a:avLst/>
              <a:gdLst>
                <a:gd name="connsiteX0" fmla="*/ 19887 w 28081"/>
                <a:gd name="connsiteY0" fmla="*/ 67662 h 67301"/>
                <a:gd name="connsiteX1" fmla="*/ 17982 w 28081"/>
                <a:gd name="connsiteY1" fmla="*/ 67662 h 67301"/>
                <a:gd name="connsiteX2" fmla="*/ 16715 w 28081"/>
                <a:gd name="connsiteY2" fmla="*/ 64690 h 67301"/>
                <a:gd name="connsiteX3" fmla="*/ 16744 w 28081"/>
                <a:gd name="connsiteY3" fmla="*/ 64614 h 67301"/>
                <a:gd name="connsiteX4" fmla="*/ 19316 w 28081"/>
                <a:gd name="connsiteY4" fmla="*/ 13370 h 67301"/>
                <a:gd name="connsiteX5" fmla="*/ 14267 w 28081"/>
                <a:gd name="connsiteY5" fmla="*/ 4987 h 67301"/>
                <a:gd name="connsiteX6" fmla="*/ 3219 w 28081"/>
                <a:gd name="connsiteY6" fmla="*/ 12988 h 67301"/>
                <a:gd name="connsiteX7" fmla="*/ 209 w 28081"/>
                <a:gd name="connsiteY7" fmla="*/ 13722 h 67301"/>
                <a:gd name="connsiteX8" fmla="*/ -20 w 28081"/>
                <a:gd name="connsiteY8" fmla="*/ 13560 h 67301"/>
                <a:gd name="connsiteX9" fmla="*/ -30 w 28081"/>
                <a:gd name="connsiteY9" fmla="*/ 10331 h 67301"/>
                <a:gd name="connsiteX10" fmla="*/ -20 w 28081"/>
                <a:gd name="connsiteY10" fmla="*/ 10321 h 67301"/>
                <a:gd name="connsiteX11" fmla="*/ 15601 w 28081"/>
                <a:gd name="connsiteY11" fmla="*/ 796 h 67301"/>
                <a:gd name="connsiteX12" fmla="*/ 24364 w 28081"/>
                <a:gd name="connsiteY12" fmla="*/ 12703 h 67301"/>
                <a:gd name="connsiteX13" fmla="*/ 21506 w 28081"/>
                <a:gd name="connsiteY13" fmla="*/ 66900 h 67301"/>
                <a:gd name="connsiteX14" fmla="*/ 19887 w 28081"/>
                <a:gd name="connsiteY14" fmla="*/ 67662 h 6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81" h="67301">
                  <a:moveTo>
                    <a:pt x="19887" y="67662"/>
                  </a:moveTo>
                  <a:cubicBezTo>
                    <a:pt x="19287" y="67957"/>
                    <a:pt x="18582" y="67957"/>
                    <a:pt x="17982" y="67662"/>
                  </a:cubicBezTo>
                  <a:cubicBezTo>
                    <a:pt x="16811" y="67195"/>
                    <a:pt x="16239" y="65862"/>
                    <a:pt x="16715" y="64690"/>
                  </a:cubicBezTo>
                  <a:cubicBezTo>
                    <a:pt x="16725" y="64661"/>
                    <a:pt x="16735" y="64643"/>
                    <a:pt x="16744" y="64614"/>
                  </a:cubicBezTo>
                  <a:cubicBezTo>
                    <a:pt x="23107" y="48260"/>
                    <a:pt x="24011" y="30276"/>
                    <a:pt x="19316" y="13370"/>
                  </a:cubicBezTo>
                  <a:cubicBezTo>
                    <a:pt x="18173" y="8416"/>
                    <a:pt x="16363" y="5369"/>
                    <a:pt x="14267" y="4987"/>
                  </a:cubicBezTo>
                  <a:cubicBezTo>
                    <a:pt x="12172" y="4606"/>
                    <a:pt x="5314" y="10131"/>
                    <a:pt x="3219" y="12988"/>
                  </a:cubicBezTo>
                  <a:cubicBezTo>
                    <a:pt x="2590" y="14017"/>
                    <a:pt x="1237" y="14351"/>
                    <a:pt x="209" y="13722"/>
                  </a:cubicBezTo>
                  <a:cubicBezTo>
                    <a:pt x="133" y="13674"/>
                    <a:pt x="57" y="13617"/>
                    <a:pt x="-20" y="13560"/>
                  </a:cubicBezTo>
                  <a:cubicBezTo>
                    <a:pt x="-915" y="12665"/>
                    <a:pt x="-915" y="11217"/>
                    <a:pt x="-30" y="10331"/>
                  </a:cubicBezTo>
                  <a:cubicBezTo>
                    <a:pt x="-20" y="10321"/>
                    <a:pt x="-20" y="10321"/>
                    <a:pt x="-20" y="10321"/>
                  </a:cubicBezTo>
                  <a:cubicBezTo>
                    <a:pt x="742" y="9178"/>
                    <a:pt x="8172" y="-1013"/>
                    <a:pt x="15601" y="796"/>
                  </a:cubicBezTo>
                  <a:cubicBezTo>
                    <a:pt x="19697" y="1654"/>
                    <a:pt x="22649" y="5559"/>
                    <a:pt x="24364" y="12703"/>
                  </a:cubicBezTo>
                  <a:cubicBezTo>
                    <a:pt x="29212" y="30610"/>
                    <a:pt x="28212" y="49602"/>
                    <a:pt x="21506" y="66900"/>
                  </a:cubicBezTo>
                  <a:cubicBezTo>
                    <a:pt x="21097" y="67376"/>
                    <a:pt x="20506" y="67652"/>
                    <a:pt x="19887" y="6766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6C3F808F-FA48-7A71-F30E-0BE9524862A0}"/>
                </a:ext>
              </a:extLst>
            </p:cNvPr>
            <p:cNvSpPr/>
            <p:nvPr/>
          </p:nvSpPr>
          <p:spPr>
            <a:xfrm>
              <a:off x="364177" y="-4035872"/>
              <a:ext cx="50184" cy="82061"/>
            </a:xfrm>
            <a:custGeom>
              <a:avLst/>
              <a:gdLst>
                <a:gd name="connsiteX0" fmla="*/ 5335 w 50184"/>
                <a:gd name="connsiteY0" fmla="*/ 7297 h 82061"/>
                <a:gd name="connsiteX1" fmla="*/ 13622 w 50184"/>
                <a:gd name="connsiteY1" fmla="*/ 49207 h 82061"/>
                <a:gd name="connsiteX2" fmla="*/ 23147 w 50184"/>
                <a:gd name="connsiteY2" fmla="*/ 63685 h 82061"/>
                <a:gd name="connsiteX3" fmla="*/ 30290 w 50184"/>
                <a:gd name="connsiteY3" fmla="*/ 66733 h 82061"/>
                <a:gd name="connsiteX4" fmla="*/ 30862 w 50184"/>
                <a:gd name="connsiteY4" fmla="*/ 66733 h 82061"/>
                <a:gd name="connsiteX5" fmla="*/ 33433 w 50184"/>
                <a:gd name="connsiteY5" fmla="*/ 61018 h 82061"/>
                <a:gd name="connsiteX6" fmla="*/ 35529 w 50184"/>
                <a:gd name="connsiteY6" fmla="*/ 51493 h 82061"/>
                <a:gd name="connsiteX7" fmla="*/ 36386 w 50184"/>
                <a:gd name="connsiteY7" fmla="*/ 42444 h 82061"/>
                <a:gd name="connsiteX8" fmla="*/ 33529 w 50184"/>
                <a:gd name="connsiteY8" fmla="*/ 22823 h 82061"/>
                <a:gd name="connsiteX9" fmla="*/ 30100 w 50184"/>
                <a:gd name="connsiteY9" fmla="*/ 11964 h 82061"/>
                <a:gd name="connsiteX10" fmla="*/ 25718 w 50184"/>
                <a:gd name="connsiteY10" fmla="*/ 1772 h 82061"/>
                <a:gd name="connsiteX11" fmla="*/ 25718 w 50184"/>
                <a:gd name="connsiteY11" fmla="*/ 1772 h 82061"/>
                <a:gd name="connsiteX12" fmla="*/ 25718 w 50184"/>
                <a:gd name="connsiteY12" fmla="*/ 724 h 82061"/>
                <a:gd name="connsiteX13" fmla="*/ 26671 w 50184"/>
                <a:gd name="connsiteY13" fmla="*/ 724 h 82061"/>
                <a:gd name="connsiteX14" fmla="*/ 40863 w 50184"/>
                <a:gd name="connsiteY14" fmla="*/ 19013 h 82061"/>
                <a:gd name="connsiteX15" fmla="*/ 48769 w 50184"/>
                <a:gd name="connsiteY15" fmla="*/ 40825 h 82061"/>
                <a:gd name="connsiteX16" fmla="*/ 48102 w 50184"/>
                <a:gd name="connsiteY16" fmla="*/ 64161 h 82061"/>
                <a:gd name="connsiteX17" fmla="*/ 33719 w 50184"/>
                <a:gd name="connsiteY17" fmla="*/ 82354 h 82061"/>
                <a:gd name="connsiteX18" fmla="*/ 12002 w 50184"/>
                <a:gd name="connsiteY18" fmla="*/ 73686 h 82061"/>
                <a:gd name="connsiteX19" fmla="*/ 1525 w 50184"/>
                <a:gd name="connsiteY19" fmla="*/ 52826 h 82061"/>
                <a:gd name="connsiteX20" fmla="*/ 3715 w 50184"/>
                <a:gd name="connsiteY20" fmla="*/ 7011 h 82061"/>
                <a:gd name="connsiteX21" fmla="*/ 4487 w 50184"/>
                <a:gd name="connsiteY21" fmla="*/ 6478 h 82061"/>
                <a:gd name="connsiteX22" fmla="*/ 4668 w 50184"/>
                <a:gd name="connsiteY22" fmla="*/ 6535 h 82061"/>
                <a:gd name="connsiteX23" fmla="*/ 5240 w 50184"/>
                <a:gd name="connsiteY23" fmla="*/ 7202 h 8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184" h="82061">
                  <a:moveTo>
                    <a:pt x="5335" y="7297"/>
                  </a:moveTo>
                  <a:cubicBezTo>
                    <a:pt x="5592" y="21651"/>
                    <a:pt x="8402" y="35834"/>
                    <a:pt x="13622" y="49207"/>
                  </a:cubicBezTo>
                  <a:cubicBezTo>
                    <a:pt x="15888" y="54579"/>
                    <a:pt x="19117" y="59484"/>
                    <a:pt x="23147" y="63685"/>
                  </a:cubicBezTo>
                  <a:cubicBezTo>
                    <a:pt x="26671" y="66923"/>
                    <a:pt x="28766" y="67209"/>
                    <a:pt x="30290" y="66733"/>
                  </a:cubicBezTo>
                  <a:cubicBezTo>
                    <a:pt x="31814" y="66257"/>
                    <a:pt x="30290" y="67304"/>
                    <a:pt x="30862" y="66733"/>
                  </a:cubicBezTo>
                  <a:cubicBezTo>
                    <a:pt x="32062" y="64999"/>
                    <a:pt x="32938" y="63066"/>
                    <a:pt x="33433" y="61018"/>
                  </a:cubicBezTo>
                  <a:cubicBezTo>
                    <a:pt x="34443" y="57922"/>
                    <a:pt x="35148" y="54731"/>
                    <a:pt x="35529" y="51493"/>
                  </a:cubicBezTo>
                  <a:cubicBezTo>
                    <a:pt x="35529" y="48540"/>
                    <a:pt x="36291" y="45587"/>
                    <a:pt x="36386" y="42444"/>
                  </a:cubicBezTo>
                  <a:cubicBezTo>
                    <a:pt x="36377" y="35805"/>
                    <a:pt x="35414" y="29195"/>
                    <a:pt x="33529" y="22823"/>
                  </a:cubicBezTo>
                  <a:cubicBezTo>
                    <a:pt x="32767" y="19394"/>
                    <a:pt x="31243" y="15774"/>
                    <a:pt x="30100" y="11964"/>
                  </a:cubicBezTo>
                  <a:cubicBezTo>
                    <a:pt x="29176" y="8364"/>
                    <a:pt x="27699" y="4925"/>
                    <a:pt x="25718" y="1772"/>
                  </a:cubicBezTo>
                  <a:lnTo>
                    <a:pt x="25718" y="1772"/>
                  </a:lnTo>
                  <a:cubicBezTo>
                    <a:pt x="25442" y="1477"/>
                    <a:pt x="25442" y="1020"/>
                    <a:pt x="25718" y="724"/>
                  </a:cubicBezTo>
                  <a:cubicBezTo>
                    <a:pt x="26004" y="534"/>
                    <a:pt x="26385" y="534"/>
                    <a:pt x="26671" y="724"/>
                  </a:cubicBezTo>
                  <a:cubicBezTo>
                    <a:pt x="32548" y="5840"/>
                    <a:pt x="37367" y="12050"/>
                    <a:pt x="40863" y="19013"/>
                  </a:cubicBezTo>
                  <a:cubicBezTo>
                    <a:pt x="44806" y="25737"/>
                    <a:pt x="47483" y="33129"/>
                    <a:pt x="48769" y="40825"/>
                  </a:cubicBezTo>
                  <a:cubicBezTo>
                    <a:pt x="49921" y="48578"/>
                    <a:pt x="49693" y="56484"/>
                    <a:pt x="48102" y="64161"/>
                  </a:cubicBezTo>
                  <a:cubicBezTo>
                    <a:pt x="47331" y="72543"/>
                    <a:pt x="41691" y="79677"/>
                    <a:pt x="33719" y="82354"/>
                  </a:cubicBezTo>
                  <a:cubicBezTo>
                    <a:pt x="25433" y="83687"/>
                    <a:pt x="17088" y="80354"/>
                    <a:pt x="12002" y="73686"/>
                  </a:cubicBezTo>
                  <a:cubicBezTo>
                    <a:pt x="7049" y="67571"/>
                    <a:pt x="3468" y="60456"/>
                    <a:pt x="1525" y="52826"/>
                  </a:cubicBezTo>
                  <a:cubicBezTo>
                    <a:pt x="-2047" y="37653"/>
                    <a:pt x="-1295" y="21775"/>
                    <a:pt x="3715" y="7011"/>
                  </a:cubicBezTo>
                  <a:cubicBezTo>
                    <a:pt x="3782" y="6649"/>
                    <a:pt x="4125" y="6411"/>
                    <a:pt x="4487" y="6478"/>
                  </a:cubicBezTo>
                  <a:cubicBezTo>
                    <a:pt x="4554" y="6487"/>
                    <a:pt x="4611" y="6506"/>
                    <a:pt x="4668" y="6535"/>
                  </a:cubicBezTo>
                  <a:cubicBezTo>
                    <a:pt x="4963" y="6640"/>
                    <a:pt x="5182" y="6887"/>
                    <a:pt x="5240" y="7202"/>
                  </a:cubicBezTo>
                  <a:close/>
                </a:path>
              </a:pathLst>
            </a:custGeom>
            <a:solidFill>
              <a:srgbClr val="53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9BBD6743-8642-EED5-30B2-B840966D0FAF}"/>
                </a:ext>
              </a:extLst>
            </p:cNvPr>
            <p:cNvSpPr/>
            <p:nvPr/>
          </p:nvSpPr>
          <p:spPr>
            <a:xfrm>
              <a:off x="21139" y="-4286820"/>
              <a:ext cx="335043" cy="267473"/>
            </a:xfrm>
            <a:custGeom>
              <a:avLst/>
              <a:gdLst>
                <a:gd name="connsiteX0" fmla="*/ 250265 w 335043"/>
                <a:gd name="connsiteY0" fmla="*/ 153184 h 267473"/>
                <a:gd name="connsiteX1" fmla="*/ 193592 w 335043"/>
                <a:gd name="connsiteY1" fmla="*/ 141564 h 267473"/>
                <a:gd name="connsiteX2" fmla="*/ 156730 w 335043"/>
                <a:gd name="connsiteY2" fmla="*/ 112989 h 267473"/>
                <a:gd name="connsiteX3" fmla="*/ 196544 w 335043"/>
                <a:gd name="connsiteY3" fmla="*/ 168900 h 267473"/>
                <a:gd name="connsiteX4" fmla="*/ 185876 w 335043"/>
                <a:gd name="connsiteY4" fmla="*/ 172329 h 267473"/>
                <a:gd name="connsiteX5" fmla="*/ 123383 w 335043"/>
                <a:gd name="connsiteY5" fmla="*/ 140392 h 267473"/>
                <a:gd name="connsiteX6" fmla="*/ 121011 w 335043"/>
                <a:gd name="connsiteY6" fmla="*/ 127086 h 267473"/>
                <a:gd name="connsiteX7" fmla="*/ 72815 w 335043"/>
                <a:gd name="connsiteY7" fmla="*/ 207667 h 267473"/>
                <a:gd name="connsiteX8" fmla="*/ 28237 w 335043"/>
                <a:gd name="connsiteY8" fmla="*/ 234909 h 267473"/>
                <a:gd name="connsiteX9" fmla="*/ 18236 w 335043"/>
                <a:gd name="connsiteY9" fmla="*/ 250815 h 267473"/>
                <a:gd name="connsiteX10" fmla="*/ 13378 w 335043"/>
                <a:gd name="connsiteY10" fmla="*/ 268056 h 267473"/>
                <a:gd name="connsiteX11" fmla="*/ 6140 w 335043"/>
                <a:gd name="connsiteY11" fmla="*/ 234718 h 267473"/>
                <a:gd name="connsiteX12" fmla="*/ 520 w 335043"/>
                <a:gd name="connsiteY12" fmla="*/ 201095 h 267473"/>
                <a:gd name="connsiteX13" fmla="*/ 4901 w 335043"/>
                <a:gd name="connsiteY13" fmla="*/ 123847 h 267473"/>
                <a:gd name="connsiteX14" fmla="*/ 118439 w 335043"/>
                <a:gd name="connsiteY14" fmla="*/ 10023 h 267473"/>
                <a:gd name="connsiteX15" fmla="*/ 334180 w 335043"/>
                <a:gd name="connsiteY15" fmla="*/ 117846 h 267473"/>
                <a:gd name="connsiteX16" fmla="*/ 305605 w 335043"/>
                <a:gd name="connsiteY16" fmla="*/ 135372 h 267473"/>
                <a:gd name="connsiteX17" fmla="*/ 250265 w 335043"/>
                <a:gd name="connsiteY17" fmla="*/ 153184 h 26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043" h="267473">
                  <a:moveTo>
                    <a:pt x="250265" y="153184"/>
                  </a:moveTo>
                  <a:cubicBezTo>
                    <a:pt x="230577" y="157413"/>
                    <a:pt x="210022" y="153203"/>
                    <a:pt x="193592" y="141564"/>
                  </a:cubicBezTo>
                  <a:lnTo>
                    <a:pt x="156730" y="112989"/>
                  </a:lnTo>
                  <a:cubicBezTo>
                    <a:pt x="156730" y="112989"/>
                    <a:pt x="178733" y="157756"/>
                    <a:pt x="196544" y="168900"/>
                  </a:cubicBezTo>
                  <a:lnTo>
                    <a:pt x="185876" y="172329"/>
                  </a:lnTo>
                  <a:cubicBezTo>
                    <a:pt x="159797" y="180768"/>
                    <a:pt x="131822" y="166472"/>
                    <a:pt x="123383" y="140392"/>
                  </a:cubicBezTo>
                  <a:cubicBezTo>
                    <a:pt x="121992" y="136087"/>
                    <a:pt x="121192" y="131610"/>
                    <a:pt x="121011" y="127086"/>
                  </a:cubicBezTo>
                  <a:cubicBezTo>
                    <a:pt x="114724" y="153946"/>
                    <a:pt x="91007" y="186236"/>
                    <a:pt x="72815" y="207667"/>
                  </a:cubicBezTo>
                  <a:cubicBezTo>
                    <a:pt x="60908" y="221669"/>
                    <a:pt x="40810" y="221383"/>
                    <a:pt x="28237" y="234909"/>
                  </a:cubicBezTo>
                  <a:cubicBezTo>
                    <a:pt x="23885" y="239490"/>
                    <a:pt x="20484" y="244900"/>
                    <a:pt x="18236" y="250815"/>
                  </a:cubicBezTo>
                  <a:cubicBezTo>
                    <a:pt x="16617" y="254816"/>
                    <a:pt x="16808" y="265484"/>
                    <a:pt x="13378" y="268056"/>
                  </a:cubicBezTo>
                  <a:cubicBezTo>
                    <a:pt x="16617" y="265579"/>
                    <a:pt x="7092" y="238433"/>
                    <a:pt x="6140" y="234718"/>
                  </a:cubicBezTo>
                  <a:cubicBezTo>
                    <a:pt x="3368" y="223679"/>
                    <a:pt x="1491" y="212439"/>
                    <a:pt x="520" y="201095"/>
                  </a:cubicBezTo>
                  <a:cubicBezTo>
                    <a:pt x="-2033" y="175273"/>
                    <a:pt x="-547" y="149212"/>
                    <a:pt x="4901" y="123847"/>
                  </a:cubicBezTo>
                  <a:cubicBezTo>
                    <a:pt x="17445" y="67078"/>
                    <a:pt x="61708" y="22711"/>
                    <a:pt x="118439" y="10023"/>
                  </a:cubicBezTo>
                  <a:cubicBezTo>
                    <a:pt x="314464" y="-38554"/>
                    <a:pt x="336657" y="116037"/>
                    <a:pt x="334180" y="117846"/>
                  </a:cubicBezTo>
                  <a:cubicBezTo>
                    <a:pt x="325227" y="124571"/>
                    <a:pt x="315655" y="130438"/>
                    <a:pt x="305605" y="135372"/>
                  </a:cubicBezTo>
                  <a:cubicBezTo>
                    <a:pt x="288165" y="144078"/>
                    <a:pt x="269506" y="150089"/>
                    <a:pt x="250265" y="153184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F5570D1D-8CBE-BFC4-D4D7-4ED6FF181300}"/>
                </a:ext>
              </a:extLst>
            </p:cNvPr>
            <p:cNvSpPr/>
            <p:nvPr/>
          </p:nvSpPr>
          <p:spPr>
            <a:xfrm>
              <a:off x="138654" y="-4166603"/>
              <a:ext cx="12835" cy="41086"/>
            </a:xfrm>
            <a:custGeom>
              <a:avLst/>
              <a:gdLst>
                <a:gd name="connsiteX0" fmla="*/ 11497 w 12835"/>
                <a:gd name="connsiteY0" fmla="*/ 41539 h 41086"/>
                <a:gd name="connsiteX1" fmla="*/ 10640 w 12835"/>
                <a:gd name="connsiteY1" fmla="*/ 41539 h 41086"/>
                <a:gd name="connsiteX2" fmla="*/ -505 w 12835"/>
                <a:gd name="connsiteY2" fmla="*/ 1439 h 41086"/>
                <a:gd name="connsiteX3" fmla="*/ 543 w 12835"/>
                <a:gd name="connsiteY3" fmla="*/ 582 h 41086"/>
                <a:gd name="connsiteX4" fmla="*/ 1324 w 12835"/>
                <a:gd name="connsiteY4" fmla="*/ 1506 h 41086"/>
                <a:gd name="connsiteX5" fmla="*/ 1305 w 12835"/>
                <a:gd name="connsiteY5" fmla="*/ 1629 h 41086"/>
                <a:gd name="connsiteX6" fmla="*/ 11877 w 12835"/>
                <a:gd name="connsiteY6" fmla="*/ 40206 h 41086"/>
                <a:gd name="connsiteX7" fmla="*/ 11907 w 12835"/>
                <a:gd name="connsiteY7" fmla="*/ 41415 h 41086"/>
                <a:gd name="connsiteX8" fmla="*/ 11877 w 12835"/>
                <a:gd name="connsiteY8" fmla="*/ 41444 h 41086"/>
                <a:gd name="connsiteX9" fmla="*/ 11497 w 12835"/>
                <a:gd name="connsiteY9" fmla="*/ 41539 h 4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35" h="41086">
                  <a:moveTo>
                    <a:pt x="11497" y="41539"/>
                  </a:moveTo>
                  <a:cubicBezTo>
                    <a:pt x="11240" y="41711"/>
                    <a:pt x="10897" y="41711"/>
                    <a:pt x="10640" y="41539"/>
                  </a:cubicBezTo>
                  <a:cubicBezTo>
                    <a:pt x="-2791" y="30109"/>
                    <a:pt x="-600" y="2582"/>
                    <a:pt x="-505" y="1439"/>
                  </a:cubicBezTo>
                  <a:cubicBezTo>
                    <a:pt x="-410" y="934"/>
                    <a:pt x="29" y="572"/>
                    <a:pt x="543" y="582"/>
                  </a:cubicBezTo>
                  <a:cubicBezTo>
                    <a:pt x="1010" y="620"/>
                    <a:pt x="1362" y="1039"/>
                    <a:pt x="1324" y="1506"/>
                  </a:cubicBezTo>
                  <a:cubicBezTo>
                    <a:pt x="1324" y="1553"/>
                    <a:pt x="1315" y="1591"/>
                    <a:pt x="1305" y="1629"/>
                  </a:cubicBezTo>
                  <a:cubicBezTo>
                    <a:pt x="1305" y="1629"/>
                    <a:pt x="-886" y="29347"/>
                    <a:pt x="11877" y="40206"/>
                  </a:cubicBezTo>
                  <a:cubicBezTo>
                    <a:pt x="12220" y="40530"/>
                    <a:pt x="12230" y="41073"/>
                    <a:pt x="11907" y="41415"/>
                  </a:cubicBezTo>
                  <a:cubicBezTo>
                    <a:pt x="11897" y="41425"/>
                    <a:pt x="11887" y="41435"/>
                    <a:pt x="11877" y="41444"/>
                  </a:cubicBezTo>
                  <a:cubicBezTo>
                    <a:pt x="11877" y="41444"/>
                    <a:pt x="11687" y="41539"/>
                    <a:pt x="11497" y="41539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151561F6-E9D2-A9CE-2058-3B873AEE0038}"/>
                </a:ext>
              </a:extLst>
            </p:cNvPr>
            <p:cNvSpPr/>
            <p:nvPr/>
          </p:nvSpPr>
          <p:spPr>
            <a:xfrm>
              <a:off x="175440" y="-4176780"/>
              <a:ext cx="53000" cy="49213"/>
            </a:xfrm>
            <a:custGeom>
              <a:avLst/>
              <a:gdLst>
                <a:gd name="connsiteX0" fmla="*/ 51674 w 53000"/>
                <a:gd name="connsiteY0" fmla="*/ 49716 h 49213"/>
                <a:gd name="connsiteX1" fmla="*/ 51102 w 53000"/>
                <a:gd name="connsiteY1" fmla="*/ 49716 h 49213"/>
                <a:gd name="connsiteX2" fmla="*/ -429 w 53000"/>
                <a:gd name="connsiteY2" fmla="*/ 2091 h 49213"/>
                <a:gd name="connsiteX3" fmla="*/ -457 w 53000"/>
                <a:gd name="connsiteY3" fmla="*/ 882 h 49213"/>
                <a:gd name="connsiteX4" fmla="*/ -429 w 53000"/>
                <a:gd name="connsiteY4" fmla="*/ 853 h 49213"/>
                <a:gd name="connsiteX5" fmla="*/ 905 w 53000"/>
                <a:gd name="connsiteY5" fmla="*/ 853 h 49213"/>
                <a:gd name="connsiteX6" fmla="*/ 51674 w 53000"/>
                <a:gd name="connsiteY6" fmla="*/ 48478 h 49213"/>
                <a:gd name="connsiteX7" fmla="*/ 52254 w 53000"/>
                <a:gd name="connsiteY7" fmla="*/ 49698 h 49213"/>
                <a:gd name="connsiteX8" fmla="*/ 52245 w 53000"/>
                <a:gd name="connsiteY8" fmla="*/ 49716 h 49213"/>
                <a:gd name="connsiteX9" fmla="*/ 51674 w 53000"/>
                <a:gd name="connsiteY9" fmla="*/ 49716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000" h="49213">
                  <a:moveTo>
                    <a:pt x="51674" y="49716"/>
                  </a:moveTo>
                  <a:cubicBezTo>
                    <a:pt x="51493" y="49821"/>
                    <a:pt x="51283" y="49821"/>
                    <a:pt x="51102" y="49716"/>
                  </a:cubicBezTo>
                  <a:cubicBezTo>
                    <a:pt x="30718" y="41430"/>
                    <a:pt x="810" y="3615"/>
                    <a:pt x="-429" y="2091"/>
                  </a:cubicBezTo>
                  <a:cubicBezTo>
                    <a:pt x="-771" y="1768"/>
                    <a:pt x="-781" y="1225"/>
                    <a:pt x="-457" y="882"/>
                  </a:cubicBezTo>
                  <a:cubicBezTo>
                    <a:pt x="-447" y="872"/>
                    <a:pt x="-438" y="863"/>
                    <a:pt x="-429" y="853"/>
                  </a:cubicBezTo>
                  <a:cubicBezTo>
                    <a:pt x="-57" y="491"/>
                    <a:pt x="534" y="491"/>
                    <a:pt x="905" y="853"/>
                  </a:cubicBezTo>
                  <a:cubicBezTo>
                    <a:pt x="905" y="853"/>
                    <a:pt x="31766" y="39906"/>
                    <a:pt x="51674" y="48478"/>
                  </a:cubicBezTo>
                  <a:cubicBezTo>
                    <a:pt x="52169" y="48650"/>
                    <a:pt x="52426" y="49202"/>
                    <a:pt x="52254" y="49698"/>
                  </a:cubicBezTo>
                  <a:cubicBezTo>
                    <a:pt x="52254" y="49698"/>
                    <a:pt x="52245" y="49707"/>
                    <a:pt x="52245" y="49716"/>
                  </a:cubicBezTo>
                  <a:cubicBezTo>
                    <a:pt x="52245" y="49716"/>
                    <a:pt x="51959" y="49716"/>
                    <a:pt x="51674" y="49716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830FCBBB-60D0-1906-DBEB-623F9CCB8A2F}"/>
                </a:ext>
              </a:extLst>
            </p:cNvPr>
            <p:cNvSpPr/>
            <p:nvPr/>
          </p:nvSpPr>
          <p:spPr>
            <a:xfrm>
              <a:off x="28772" y="-4037158"/>
              <a:ext cx="79861" cy="93828"/>
            </a:xfrm>
            <a:custGeom>
              <a:avLst/>
              <a:gdLst>
                <a:gd name="connsiteX0" fmla="*/ 55847 w 79861"/>
                <a:gd name="connsiteY0" fmla="*/ 17632 h 93828"/>
                <a:gd name="connsiteX1" fmla="*/ 4221 w 79861"/>
                <a:gd name="connsiteY1" fmla="*/ 4583 h 93828"/>
                <a:gd name="connsiteX2" fmla="*/ 26986 w 79861"/>
                <a:gd name="connsiteY2" fmla="*/ 80020 h 93828"/>
                <a:gd name="connsiteX3" fmla="*/ 77754 w 79861"/>
                <a:gd name="connsiteY3" fmla="*/ 93451 h 93828"/>
                <a:gd name="connsiteX4" fmla="*/ 57752 w 79861"/>
                <a:gd name="connsiteY4" fmla="*/ 43635 h 93828"/>
                <a:gd name="connsiteX5" fmla="*/ 55847 w 79861"/>
                <a:gd name="connsiteY5" fmla="*/ 17632 h 9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861" h="93828">
                  <a:moveTo>
                    <a:pt x="55847" y="17632"/>
                  </a:moveTo>
                  <a:cubicBezTo>
                    <a:pt x="51846" y="11059"/>
                    <a:pt x="19747" y="-7514"/>
                    <a:pt x="4221" y="4583"/>
                  </a:cubicBezTo>
                  <a:cubicBezTo>
                    <a:pt x="-11304" y="16679"/>
                    <a:pt x="13746" y="69638"/>
                    <a:pt x="26986" y="80020"/>
                  </a:cubicBezTo>
                  <a:cubicBezTo>
                    <a:pt x="40226" y="90403"/>
                    <a:pt x="69849" y="96975"/>
                    <a:pt x="77754" y="93451"/>
                  </a:cubicBezTo>
                  <a:cubicBezTo>
                    <a:pt x="85660" y="89926"/>
                    <a:pt x="57847" y="56779"/>
                    <a:pt x="57752" y="43635"/>
                  </a:cubicBezTo>
                  <a:cubicBezTo>
                    <a:pt x="57657" y="30491"/>
                    <a:pt x="58704" y="22490"/>
                    <a:pt x="55847" y="17632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1EF022DE-1D1E-3764-0513-9401B3222A91}"/>
                </a:ext>
              </a:extLst>
            </p:cNvPr>
            <p:cNvSpPr/>
            <p:nvPr/>
          </p:nvSpPr>
          <p:spPr>
            <a:xfrm>
              <a:off x="40514" y="-4025836"/>
              <a:ext cx="32288" cy="63357"/>
            </a:xfrm>
            <a:custGeom>
              <a:avLst/>
              <a:gdLst>
                <a:gd name="connsiteX0" fmla="*/ 29246 w 32288"/>
                <a:gd name="connsiteY0" fmla="*/ 63936 h 63357"/>
                <a:gd name="connsiteX1" fmla="*/ 30960 w 32288"/>
                <a:gd name="connsiteY1" fmla="*/ 62983 h 63357"/>
                <a:gd name="connsiteX2" fmla="*/ 30960 w 32288"/>
                <a:gd name="connsiteY2" fmla="*/ 59745 h 63357"/>
                <a:gd name="connsiteX3" fmla="*/ 4766 w 32288"/>
                <a:gd name="connsiteY3" fmla="*/ 15644 h 63357"/>
                <a:gd name="connsiteX4" fmla="*/ 5338 w 32288"/>
                <a:gd name="connsiteY4" fmla="*/ 6119 h 63357"/>
                <a:gd name="connsiteX5" fmla="*/ 18768 w 32288"/>
                <a:gd name="connsiteY5" fmla="*/ 8119 h 63357"/>
                <a:gd name="connsiteX6" fmla="*/ 21911 w 32288"/>
                <a:gd name="connsiteY6" fmla="*/ 7071 h 63357"/>
                <a:gd name="connsiteX7" fmla="*/ 21026 w 32288"/>
                <a:gd name="connsiteY7" fmla="*/ 3966 h 63357"/>
                <a:gd name="connsiteX8" fmla="*/ 20959 w 32288"/>
                <a:gd name="connsiteY8" fmla="*/ 3928 h 63357"/>
                <a:gd name="connsiteX9" fmla="*/ 2481 w 32288"/>
                <a:gd name="connsiteY9" fmla="*/ 2500 h 63357"/>
                <a:gd name="connsiteX10" fmla="*/ 290 w 32288"/>
                <a:gd name="connsiteY10" fmla="*/ 17073 h 63357"/>
                <a:gd name="connsiteX11" fmla="*/ 28103 w 32288"/>
                <a:gd name="connsiteY11" fmla="*/ 63745 h 63357"/>
                <a:gd name="connsiteX12" fmla="*/ 29246 w 32288"/>
                <a:gd name="connsiteY12" fmla="*/ 63936 h 6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288" h="63357">
                  <a:moveTo>
                    <a:pt x="29246" y="63936"/>
                  </a:moveTo>
                  <a:cubicBezTo>
                    <a:pt x="29932" y="63879"/>
                    <a:pt x="30551" y="63536"/>
                    <a:pt x="30960" y="62983"/>
                  </a:cubicBezTo>
                  <a:cubicBezTo>
                    <a:pt x="31808" y="62069"/>
                    <a:pt x="31808" y="60659"/>
                    <a:pt x="30960" y="59745"/>
                  </a:cubicBezTo>
                  <a:cubicBezTo>
                    <a:pt x="17759" y="48210"/>
                    <a:pt x="8586" y="32761"/>
                    <a:pt x="4766" y="15644"/>
                  </a:cubicBezTo>
                  <a:cubicBezTo>
                    <a:pt x="3433" y="10691"/>
                    <a:pt x="3719" y="7167"/>
                    <a:pt x="5338" y="6119"/>
                  </a:cubicBezTo>
                  <a:cubicBezTo>
                    <a:pt x="6958" y="5071"/>
                    <a:pt x="15625" y="6119"/>
                    <a:pt x="18768" y="8119"/>
                  </a:cubicBezTo>
                  <a:cubicBezTo>
                    <a:pt x="19931" y="8672"/>
                    <a:pt x="21321" y="8214"/>
                    <a:pt x="21911" y="7071"/>
                  </a:cubicBezTo>
                  <a:cubicBezTo>
                    <a:pt x="22521" y="5967"/>
                    <a:pt x="22130" y="4576"/>
                    <a:pt x="21026" y="3966"/>
                  </a:cubicBezTo>
                  <a:cubicBezTo>
                    <a:pt x="21007" y="3947"/>
                    <a:pt x="20978" y="3938"/>
                    <a:pt x="20959" y="3928"/>
                  </a:cubicBezTo>
                  <a:cubicBezTo>
                    <a:pt x="19625" y="3262"/>
                    <a:pt x="8386" y="-2263"/>
                    <a:pt x="2481" y="2500"/>
                  </a:cubicBezTo>
                  <a:cubicBezTo>
                    <a:pt x="-853" y="5071"/>
                    <a:pt x="-1520" y="10024"/>
                    <a:pt x="290" y="17073"/>
                  </a:cubicBezTo>
                  <a:cubicBezTo>
                    <a:pt x="4329" y="35208"/>
                    <a:pt x="14072" y="51563"/>
                    <a:pt x="28103" y="63745"/>
                  </a:cubicBezTo>
                  <a:cubicBezTo>
                    <a:pt x="28465" y="63888"/>
                    <a:pt x="28855" y="63955"/>
                    <a:pt x="29246" y="63936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1EADEDD0-859E-075A-4FF0-73601CB7A1FB}"/>
                </a:ext>
              </a:extLst>
            </p:cNvPr>
            <p:cNvSpPr/>
            <p:nvPr/>
          </p:nvSpPr>
          <p:spPr>
            <a:xfrm>
              <a:off x="55244" y="-3959260"/>
              <a:ext cx="52368" cy="81141"/>
            </a:xfrm>
            <a:custGeom>
              <a:avLst/>
              <a:gdLst>
                <a:gd name="connsiteX0" fmla="*/ 25565 w 52368"/>
                <a:gd name="connsiteY0" fmla="*/ 2218 h 81141"/>
                <a:gd name="connsiteX1" fmla="*/ 37853 w 52368"/>
                <a:gd name="connsiteY1" fmla="*/ 43175 h 81141"/>
                <a:gd name="connsiteX2" fmla="*/ 36043 w 52368"/>
                <a:gd name="connsiteY2" fmla="*/ 60511 h 81141"/>
                <a:gd name="connsiteX3" fmla="*/ 31090 w 52368"/>
                <a:gd name="connsiteY3" fmla="*/ 66511 h 81141"/>
                <a:gd name="connsiteX4" fmla="*/ 30423 w 52368"/>
                <a:gd name="connsiteY4" fmla="*/ 66511 h 81141"/>
                <a:gd name="connsiteX5" fmla="*/ 25470 w 52368"/>
                <a:gd name="connsiteY5" fmla="*/ 62702 h 81141"/>
                <a:gd name="connsiteX6" fmla="*/ 19374 w 52368"/>
                <a:gd name="connsiteY6" fmla="*/ 55653 h 81141"/>
                <a:gd name="connsiteX7" fmla="*/ 14421 w 52368"/>
                <a:gd name="connsiteY7" fmla="*/ 47938 h 81141"/>
                <a:gd name="connsiteX8" fmla="*/ 7754 w 52368"/>
                <a:gd name="connsiteY8" fmla="*/ 28888 h 81141"/>
                <a:gd name="connsiteX9" fmla="*/ 5753 w 52368"/>
                <a:gd name="connsiteY9" fmla="*/ 17744 h 81141"/>
                <a:gd name="connsiteX10" fmla="*/ 4800 w 52368"/>
                <a:gd name="connsiteY10" fmla="*/ 6694 h 81141"/>
                <a:gd name="connsiteX11" fmla="*/ 4800 w 52368"/>
                <a:gd name="connsiteY11" fmla="*/ 6694 h 81141"/>
                <a:gd name="connsiteX12" fmla="*/ 4353 w 52368"/>
                <a:gd name="connsiteY12" fmla="*/ 5866 h 81141"/>
                <a:gd name="connsiteX13" fmla="*/ 4229 w 52368"/>
                <a:gd name="connsiteY13" fmla="*/ 5837 h 81141"/>
                <a:gd name="connsiteX14" fmla="*/ 3372 w 52368"/>
                <a:gd name="connsiteY14" fmla="*/ 5837 h 81141"/>
                <a:gd name="connsiteX15" fmla="*/ -628 w 52368"/>
                <a:gd name="connsiteY15" fmla="*/ 28697 h 81141"/>
                <a:gd name="connsiteX16" fmla="*/ 2610 w 52368"/>
                <a:gd name="connsiteY16" fmla="*/ 51652 h 81141"/>
                <a:gd name="connsiteX17" fmla="*/ 14040 w 52368"/>
                <a:gd name="connsiteY17" fmla="*/ 71941 h 81141"/>
                <a:gd name="connsiteX18" fmla="*/ 35281 w 52368"/>
                <a:gd name="connsiteY18" fmla="*/ 81466 h 81141"/>
                <a:gd name="connsiteX19" fmla="*/ 50426 w 52368"/>
                <a:gd name="connsiteY19" fmla="*/ 63654 h 81141"/>
                <a:gd name="connsiteX20" fmla="*/ 50426 w 52368"/>
                <a:gd name="connsiteY20" fmla="*/ 40318 h 81141"/>
                <a:gd name="connsiteX21" fmla="*/ 27089 w 52368"/>
                <a:gd name="connsiteY21" fmla="*/ 789 h 81141"/>
                <a:gd name="connsiteX22" fmla="*/ 26042 w 52368"/>
                <a:gd name="connsiteY22" fmla="*/ 789 h 81141"/>
                <a:gd name="connsiteX23" fmla="*/ 26042 w 52368"/>
                <a:gd name="connsiteY23" fmla="*/ 1646 h 8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368" h="81141">
                  <a:moveTo>
                    <a:pt x="25565" y="2218"/>
                  </a:moveTo>
                  <a:cubicBezTo>
                    <a:pt x="32138" y="15000"/>
                    <a:pt x="36300" y="28888"/>
                    <a:pt x="37853" y="43175"/>
                  </a:cubicBezTo>
                  <a:cubicBezTo>
                    <a:pt x="38291" y="49014"/>
                    <a:pt x="37681" y="54891"/>
                    <a:pt x="36043" y="60511"/>
                  </a:cubicBezTo>
                  <a:cubicBezTo>
                    <a:pt x="34424" y="64987"/>
                    <a:pt x="32709" y="66226"/>
                    <a:pt x="31090" y="66511"/>
                  </a:cubicBezTo>
                  <a:cubicBezTo>
                    <a:pt x="31090" y="66511"/>
                    <a:pt x="31661" y="66511"/>
                    <a:pt x="30423" y="66511"/>
                  </a:cubicBezTo>
                  <a:cubicBezTo>
                    <a:pt x="28604" y="65483"/>
                    <a:pt x="26928" y="64197"/>
                    <a:pt x="25470" y="62702"/>
                  </a:cubicBezTo>
                  <a:cubicBezTo>
                    <a:pt x="23250" y="60520"/>
                    <a:pt x="21212" y="58168"/>
                    <a:pt x="19374" y="55653"/>
                  </a:cubicBezTo>
                  <a:cubicBezTo>
                    <a:pt x="17593" y="53167"/>
                    <a:pt x="15935" y="50595"/>
                    <a:pt x="14421" y="47938"/>
                  </a:cubicBezTo>
                  <a:cubicBezTo>
                    <a:pt x="11297" y="41937"/>
                    <a:pt x="9058" y="35527"/>
                    <a:pt x="7754" y="28888"/>
                  </a:cubicBezTo>
                  <a:cubicBezTo>
                    <a:pt x="6896" y="25554"/>
                    <a:pt x="6515" y="21553"/>
                    <a:pt x="5753" y="17744"/>
                  </a:cubicBezTo>
                  <a:cubicBezTo>
                    <a:pt x="4877" y="14134"/>
                    <a:pt x="4553" y="10400"/>
                    <a:pt x="4800" y="6694"/>
                  </a:cubicBezTo>
                  <a:lnTo>
                    <a:pt x="4800" y="6694"/>
                  </a:lnTo>
                  <a:cubicBezTo>
                    <a:pt x="4906" y="6342"/>
                    <a:pt x="4706" y="5971"/>
                    <a:pt x="4353" y="5866"/>
                  </a:cubicBezTo>
                  <a:cubicBezTo>
                    <a:pt x="4315" y="5847"/>
                    <a:pt x="4267" y="5837"/>
                    <a:pt x="4229" y="5837"/>
                  </a:cubicBezTo>
                  <a:cubicBezTo>
                    <a:pt x="3972" y="5666"/>
                    <a:pt x="3629" y="5666"/>
                    <a:pt x="3372" y="5837"/>
                  </a:cubicBezTo>
                  <a:cubicBezTo>
                    <a:pt x="591" y="13133"/>
                    <a:pt x="-771" y="20887"/>
                    <a:pt x="-628" y="28697"/>
                  </a:cubicBezTo>
                  <a:cubicBezTo>
                    <a:pt x="-981" y="36479"/>
                    <a:pt x="115" y="44271"/>
                    <a:pt x="2610" y="51652"/>
                  </a:cubicBezTo>
                  <a:cubicBezTo>
                    <a:pt x="5201" y="59034"/>
                    <a:pt x="9068" y="65902"/>
                    <a:pt x="14040" y="71941"/>
                  </a:cubicBezTo>
                  <a:cubicBezTo>
                    <a:pt x="18612" y="79037"/>
                    <a:pt x="26937" y="82771"/>
                    <a:pt x="35281" y="81466"/>
                  </a:cubicBezTo>
                  <a:cubicBezTo>
                    <a:pt x="43196" y="78732"/>
                    <a:pt x="49006" y="71912"/>
                    <a:pt x="50426" y="63654"/>
                  </a:cubicBezTo>
                  <a:cubicBezTo>
                    <a:pt x="52092" y="55967"/>
                    <a:pt x="52092" y="48004"/>
                    <a:pt x="50426" y="40318"/>
                  </a:cubicBezTo>
                  <a:cubicBezTo>
                    <a:pt x="46539" y="25201"/>
                    <a:pt x="38443" y="11495"/>
                    <a:pt x="27089" y="789"/>
                  </a:cubicBezTo>
                  <a:cubicBezTo>
                    <a:pt x="26794" y="513"/>
                    <a:pt x="26337" y="513"/>
                    <a:pt x="26042" y="789"/>
                  </a:cubicBezTo>
                  <a:cubicBezTo>
                    <a:pt x="25870" y="1046"/>
                    <a:pt x="25870" y="1389"/>
                    <a:pt x="26042" y="1646"/>
                  </a:cubicBezTo>
                  <a:close/>
                </a:path>
              </a:pathLst>
            </a:custGeom>
            <a:solidFill>
              <a:srgbClr val="53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40552A-844E-0058-FDCF-0A7D76453690}"/>
                </a:ext>
              </a:extLst>
            </p:cNvPr>
            <p:cNvSpPr/>
            <p:nvPr/>
          </p:nvSpPr>
          <p:spPr>
            <a:xfrm rot="20635798">
              <a:off x="126867" y="-4115840"/>
              <a:ext cx="147923" cy="7238"/>
            </a:xfrm>
            <a:custGeom>
              <a:avLst/>
              <a:gdLst>
                <a:gd name="connsiteX0" fmla="*/ -693 w 147923"/>
                <a:gd name="connsiteY0" fmla="*/ 582 h 7238"/>
                <a:gd name="connsiteX1" fmla="*/ 147231 w 147923"/>
                <a:gd name="connsiteY1" fmla="*/ 582 h 7238"/>
                <a:gd name="connsiteX2" fmla="*/ 147231 w 147923"/>
                <a:gd name="connsiteY2" fmla="*/ 7821 h 7238"/>
                <a:gd name="connsiteX3" fmla="*/ -693 w 147923"/>
                <a:gd name="connsiteY3" fmla="*/ 7821 h 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923" h="7238">
                  <a:moveTo>
                    <a:pt x="-693" y="582"/>
                  </a:moveTo>
                  <a:lnTo>
                    <a:pt x="147231" y="582"/>
                  </a:lnTo>
                  <a:lnTo>
                    <a:pt x="147231" y="7821"/>
                  </a:lnTo>
                  <a:lnTo>
                    <a:pt x="-693" y="78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8C9F5E53-DD4E-64E7-5073-34ED21D50E50}"/>
                </a:ext>
              </a:extLst>
            </p:cNvPr>
            <p:cNvSpPr/>
            <p:nvPr/>
          </p:nvSpPr>
          <p:spPr>
            <a:xfrm>
              <a:off x="137890" y="-4129264"/>
              <a:ext cx="120777" cy="37147"/>
            </a:xfrm>
            <a:custGeom>
              <a:avLst/>
              <a:gdLst>
                <a:gd name="connsiteX0" fmla="*/ 120777 w 120777"/>
                <a:gd name="connsiteY0" fmla="*/ 0 h 37147"/>
                <a:gd name="connsiteX1" fmla="*/ 116872 w 120777"/>
                <a:gd name="connsiteY1" fmla="*/ 4858 h 37147"/>
                <a:gd name="connsiteX2" fmla="*/ 4858 w 120777"/>
                <a:gd name="connsiteY2" fmla="*/ 37147 h 37147"/>
                <a:gd name="connsiteX3" fmla="*/ 0 w 120777"/>
                <a:gd name="connsiteY3" fmla="*/ 34766 h 37147"/>
                <a:gd name="connsiteX4" fmla="*/ 120777 w 120777"/>
                <a:gd name="connsiteY4" fmla="*/ 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77" h="37147">
                  <a:moveTo>
                    <a:pt x="120777" y="0"/>
                  </a:moveTo>
                  <a:lnTo>
                    <a:pt x="116872" y="4858"/>
                  </a:lnTo>
                  <a:lnTo>
                    <a:pt x="4858" y="37147"/>
                  </a:lnTo>
                  <a:lnTo>
                    <a:pt x="0" y="34766"/>
                  </a:lnTo>
                  <a:lnTo>
                    <a:pt x="120777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E751D927-9D7A-9508-87BC-D31B9115C884}"/>
                </a:ext>
              </a:extLst>
            </p:cNvPr>
            <p:cNvSpPr/>
            <p:nvPr/>
          </p:nvSpPr>
          <p:spPr>
            <a:xfrm>
              <a:off x="41789" y="-4165040"/>
              <a:ext cx="328562" cy="189759"/>
            </a:xfrm>
            <a:custGeom>
              <a:avLst/>
              <a:gdLst>
                <a:gd name="connsiteX0" fmla="*/ 324199 w 328562"/>
                <a:gd name="connsiteY0" fmla="*/ 51883 h 189759"/>
                <a:gd name="connsiteX1" fmla="*/ 322580 w 328562"/>
                <a:gd name="connsiteY1" fmla="*/ 37500 h 189759"/>
                <a:gd name="connsiteX2" fmla="*/ 325723 w 328562"/>
                <a:gd name="connsiteY2" fmla="*/ 27975 h 189759"/>
                <a:gd name="connsiteX3" fmla="*/ 322675 w 328562"/>
                <a:gd name="connsiteY3" fmla="*/ 14831 h 189759"/>
                <a:gd name="connsiteX4" fmla="*/ 317341 w 328562"/>
                <a:gd name="connsiteY4" fmla="*/ 1782 h 189759"/>
                <a:gd name="connsiteX5" fmla="*/ 310864 w 328562"/>
                <a:gd name="connsiteY5" fmla="*/ 1782 h 189759"/>
                <a:gd name="connsiteX6" fmla="*/ 291814 w 328562"/>
                <a:gd name="connsiteY6" fmla="*/ 7211 h 189759"/>
                <a:gd name="connsiteX7" fmla="*/ 264477 w 328562"/>
                <a:gd name="connsiteY7" fmla="*/ 13116 h 189759"/>
                <a:gd name="connsiteX8" fmla="*/ 254952 w 328562"/>
                <a:gd name="connsiteY8" fmla="*/ 15878 h 189759"/>
                <a:gd name="connsiteX9" fmla="*/ 223901 w 328562"/>
                <a:gd name="connsiteY9" fmla="*/ 28547 h 189759"/>
                <a:gd name="connsiteX10" fmla="*/ 211232 w 328562"/>
                <a:gd name="connsiteY10" fmla="*/ 37119 h 189759"/>
                <a:gd name="connsiteX11" fmla="*/ 200755 w 328562"/>
                <a:gd name="connsiteY11" fmla="*/ 49216 h 189759"/>
                <a:gd name="connsiteX12" fmla="*/ 188277 w 328562"/>
                <a:gd name="connsiteY12" fmla="*/ 70457 h 189759"/>
                <a:gd name="connsiteX13" fmla="*/ 182562 w 328562"/>
                <a:gd name="connsiteY13" fmla="*/ 73600 h 189759"/>
                <a:gd name="connsiteX14" fmla="*/ 163512 w 328562"/>
                <a:gd name="connsiteY14" fmla="*/ 73600 h 189759"/>
                <a:gd name="connsiteX15" fmla="*/ 150368 w 328562"/>
                <a:gd name="connsiteY15" fmla="*/ 87126 h 189759"/>
                <a:gd name="connsiteX16" fmla="*/ 145606 w 328562"/>
                <a:gd name="connsiteY16" fmla="*/ 84078 h 189759"/>
                <a:gd name="connsiteX17" fmla="*/ 124555 w 328562"/>
                <a:gd name="connsiteY17" fmla="*/ 72648 h 189759"/>
                <a:gd name="connsiteX18" fmla="*/ 65500 w 328562"/>
                <a:gd name="connsiteY18" fmla="*/ 70933 h 189759"/>
                <a:gd name="connsiteX19" fmla="*/ 8921 w 328562"/>
                <a:gd name="connsiteY19" fmla="*/ 89221 h 189759"/>
                <a:gd name="connsiteX20" fmla="*/ -604 w 328562"/>
                <a:gd name="connsiteY20" fmla="*/ 94269 h 189759"/>
                <a:gd name="connsiteX21" fmla="*/ 5873 w 328562"/>
                <a:gd name="connsiteY21" fmla="*/ 119796 h 189759"/>
                <a:gd name="connsiteX22" fmla="*/ 7683 w 328562"/>
                <a:gd name="connsiteY22" fmla="*/ 123130 h 189759"/>
                <a:gd name="connsiteX23" fmla="*/ 19399 w 328562"/>
                <a:gd name="connsiteY23" fmla="*/ 138370 h 189759"/>
                <a:gd name="connsiteX24" fmla="*/ 102648 w 328562"/>
                <a:gd name="connsiteY24" fmla="*/ 189234 h 189759"/>
                <a:gd name="connsiteX25" fmla="*/ 152654 w 328562"/>
                <a:gd name="connsiteY25" fmla="*/ 143704 h 189759"/>
                <a:gd name="connsiteX26" fmla="*/ 154178 w 328562"/>
                <a:gd name="connsiteY26" fmla="*/ 135703 h 189759"/>
                <a:gd name="connsiteX27" fmla="*/ 170084 w 328562"/>
                <a:gd name="connsiteY27" fmla="*/ 82553 h 189759"/>
                <a:gd name="connsiteX28" fmla="*/ 184658 w 328562"/>
                <a:gd name="connsiteY28" fmla="*/ 86364 h 189759"/>
                <a:gd name="connsiteX29" fmla="*/ 184658 w 328562"/>
                <a:gd name="connsiteY29" fmla="*/ 86364 h 189759"/>
                <a:gd name="connsiteX30" fmla="*/ 192278 w 328562"/>
                <a:gd name="connsiteY30" fmla="*/ 97508 h 189759"/>
                <a:gd name="connsiteX31" fmla="*/ 196945 w 328562"/>
                <a:gd name="connsiteY31" fmla="*/ 106271 h 189759"/>
                <a:gd name="connsiteX32" fmla="*/ 282670 w 328562"/>
                <a:gd name="connsiteY32" fmla="*/ 138656 h 189759"/>
                <a:gd name="connsiteX33" fmla="*/ 320770 w 328562"/>
                <a:gd name="connsiteY33" fmla="*/ 106176 h 189759"/>
                <a:gd name="connsiteX34" fmla="*/ 327628 w 328562"/>
                <a:gd name="connsiteY34" fmla="*/ 70266 h 189759"/>
                <a:gd name="connsiteX35" fmla="*/ 324199 w 328562"/>
                <a:gd name="connsiteY35" fmla="*/ 51883 h 189759"/>
                <a:gd name="connsiteX36" fmla="*/ 141891 w 328562"/>
                <a:gd name="connsiteY36" fmla="*/ 131131 h 189759"/>
                <a:gd name="connsiteX37" fmla="*/ 102648 w 328562"/>
                <a:gd name="connsiteY37" fmla="*/ 176565 h 189759"/>
                <a:gd name="connsiteX38" fmla="*/ 40544 w 328562"/>
                <a:gd name="connsiteY38" fmla="*/ 151610 h 189759"/>
                <a:gd name="connsiteX39" fmla="*/ 31972 w 328562"/>
                <a:gd name="connsiteY39" fmla="*/ 125226 h 189759"/>
                <a:gd name="connsiteX40" fmla="*/ 36544 w 328562"/>
                <a:gd name="connsiteY40" fmla="*/ 106176 h 189759"/>
                <a:gd name="connsiteX41" fmla="*/ 38259 w 328562"/>
                <a:gd name="connsiteY41" fmla="*/ 103890 h 189759"/>
                <a:gd name="connsiteX42" fmla="*/ 51784 w 328562"/>
                <a:gd name="connsiteY42" fmla="*/ 94841 h 189759"/>
                <a:gd name="connsiteX43" fmla="*/ 131127 w 328562"/>
                <a:gd name="connsiteY43" fmla="*/ 88840 h 189759"/>
                <a:gd name="connsiteX44" fmla="*/ 141891 w 328562"/>
                <a:gd name="connsiteY44" fmla="*/ 131131 h 189759"/>
                <a:gd name="connsiteX45" fmla="*/ 309435 w 328562"/>
                <a:gd name="connsiteY45" fmla="*/ 78077 h 189759"/>
                <a:gd name="connsiteX46" fmla="*/ 277050 w 328562"/>
                <a:gd name="connsiteY46" fmla="*/ 123511 h 189759"/>
                <a:gd name="connsiteX47" fmla="*/ 217519 w 328562"/>
                <a:gd name="connsiteY47" fmla="*/ 105890 h 189759"/>
                <a:gd name="connsiteX48" fmla="*/ 207327 w 328562"/>
                <a:gd name="connsiteY48" fmla="*/ 82268 h 189759"/>
                <a:gd name="connsiteX49" fmla="*/ 209899 w 328562"/>
                <a:gd name="connsiteY49" fmla="*/ 64456 h 189759"/>
                <a:gd name="connsiteX50" fmla="*/ 211328 w 328562"/>
                <a:gd name="connsiteY50" fmla="*/ 62265 h 189759"/>
                <a:gd name="connsiteX51" fmla="*/ 223043 w 328562"/>
                <a:gd name="connsiteY51" fmla="*/ 52740 h 189759"/>
                <a:gd name="connsiteX52" fmla="*/ 295814 w 328562"/>
                <a:gd name="connsiteY52" fmla="*/ 40072 h 189759"/>
                <a:gd name="connsiteX53" fmla="*/ 309435 w 328562"/>
                <a:gd name="connsiteY53" fmla="*/ 78077 h 18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28562" h="189759">
                  <a:moveTo>
                    <a:pt x="324199" y="51883"/>
                  </a:moveTo>
                  <a:cubicBezTo>
                    <a:pt x="323342" y="47883"/>
                    <a:pt x="320770" y="41406"/>
                    <a:pt x="322580" y="37500"/>
                  </a:cubicBezTo>
                  <a:cubicBezTo>
                    <a:pt x="324818" y="34852"/>
                    <a:pt x="325942" y="31433"/>
                    <a:pt x="325723" y="27975"/>
                  </a:cubicBezTo>
                  <a:cubicBezTo>
                    <a:pt x="325323" y="23470"/>
                    <a:pt x="324294" y="19050"/>
                    <a:pt x="322675" y="14831"/>
                  </a:cubicBezTo>
                  <a:cubicBezTo>
                    <a:pt x="321741" y="10183"/>
                    <a:pt x="319932" y="5754"/>
                    <a:pt x="317341" y="1782"/>
                  </a:cubicBezTo>
                  <a:cubicBezTo>
                    <a:pt x="315436" y="-219"/>
                    <a:pt x="313245" y="639"/>
                    <a:pt x="310864" y="1782"/>
                  </a:cubicBezTo>
                  <a:cubicBezTo>
                    <a:pt x="304625" y="3972"/>
                    <a:pt x="298272" y="5792"/>
                    <a:pt x="291814" y="7211"/>
                  </a:cubicBezTo>
                  <a:cubicBezTo>
                    <a:pt x="282289" y="8925"/>
                    <a:pt x="273526" y="10830"/>
                    <a:pt x="264477" y="13116"/>
                  </a:cubicBezTo>
                  <a:cubicBezTo>
                    <a:pt x="261239" y="13974"/>
                    <a:pt x="258000" y="14831"/>
                    <a:pt x="254952" y="15878"/>
                  </a:cubicBezTo>
                  <a:cubicBezTo>
                    <a:pt x="244180" y="18974"/>
                    <a:pt x="233769" y="23222"/>
                    <a:pt x="223901" y="28547"/>
                  </a:cubicBezTo>
                  <a:cubicBezTo>
                    <a:pt x="219234" y="30680"/>
                    <a:pt x="214947" y="33576"/>
                    <a:pt x="211232" y="37119"/>
                  </a:cubicBezTo>
                  <a:cubicBezTo>
                    <a:pt x="207537" y="40977"/>
                    <a:pt x="204041" y="45006"/>
                    <a:pt x="200755" y="49216"/>
                  </a:cubicBezTo>
                  <a:cubicBezTo>
                    <a:pt x="195345" y="55484"/>
                    <a:pt x="191116" y="62684"/>
                    <a:pt x="188277" y="70457"/>
                  </a:cubicBezTo>
                  <a:cubicBezTo>
                    <a:pt x="186753" y="76077"/>
                    <a:pt x="186848" y="75315"/>
                    <a:pt x="182562" y="73600"/>
                  </a:cubicBezTo>
                  <a:cubicBezTo>
                    <a:pt x="176438" y="71219"/>
                    <a:pt x="169637" y="71219"/>
                    <a:pt x="163512" y="73600"/>
                  </a:cubicBezTo>
                  <a:cubicBezTo>
                    <a:pt x="157988" y="75791"/>
                    <a:pt x="150940" y="80649"/>
                    <a:pt x="150368" y="87126"/>
                  </a:cubicBezTo>
                  <a:cubicBezTo>
                    <a:pt x="149797" y="93603"/>
                    <a:pt x="148368" y="87126"/>
                    <a:pt x="145606" y="84078"/>
                  </a:cubicBezTo>
                  <a:cubicBezTo>
                    <a:pt x="139566" y="78687"/>
                    <a:pt x="132366" y="74781"/>
                    <a:pt x="124555" y="72648"/>
                  </a:cubicBezTo>
                  <a:cubicBezTo>
                    <a:pt x="105419" y="66561"/>
                    <a:pt x="84960" y="65961"/>
                    <a:pt x="65500" y="70933"/>
                  </a:cubicBezTo>
                  <a:cubicBezTo>
                    <a:pt x="45974" y="75219"/>
                    <a:pt x="28067" y="83982"/>
                    <a:pt x="8921" y="89221"/>
                  </a:cubicBezTo>
                  <a:cubicBezTo>
                    <a:pt x="6826" y="89793"/>
                    <a:pt x="-1651" y="90745"/>
                    <a:pt x="-604" y="94269"/>
                  </a:cubicBezTo>
                  <a:cubicBezTo>
                    <a:pt x="-604" y="94269"/>
                    <a:pt x="3111" y="112272"/>
                    <a:pt x="5873" y="119796"/>
                  </a:cubicBezTo>
                  <a:cubicBezTo>
                    <a:pt x="6540" y="121892"/>
                    <a:pt x="7207" y="123130"/>
                    <a:pt x="7683" y="123130"/>
                  </a:cubicBezTo>
                  <a:cubicBezTo>
                    <a:pt x="10064" y="123130"/>
                    <a:pt x="15874" y="123797"/>
                    <a:pt x="19399" y="138370"/>
                  </a:cubicBezTo>
                  <a:cubicBezTo>
                    <a:pt x="27971" y="174565"/>
                    <a:pt x="67024" y="195520"/>
                    <a:pt x="102648" y="189234"/>
                  </a:cubicBezTo>
                  <a:cubicBezTo>
                    <a:pt x="127051" y="185690"/>
                    <a:pt x="146843" y="167669"/>
                    <a:pt x="152654" y="143704"/>
                  </a:cubicBezTo>
                  <a:cubicBezTo>
                    <a:pt x="153225" y="141037"/>
                    <a:pt x="153797" y="138370"/>
                    <a:pt x="154178" y="135703"/>
                  </a:cubicBezTo>
                  <a:cubicBezTo>
                    <a:pt x="161798" y="83982"/>
                    <a:pt x="156845" y="85506"/>
                    <a:pt x="170084" y="82553"/>
                  </a:cubicBezTo>
                  <a:cubicBezTo>
                    <a:pt x="175266" y="80925"/>
                    <a:pt x="180934" y="82411"/>
                    <a:pt x="184658" y="86364"/>
                  </a:cubicBezTo>
                  <a:lnTo>
                    <a:pt x="184658" y="86364"/>
                  </a:lnTo>
                  <a:cubicBezTo>
                    <a:pt x="187687" y="89716"/>
                    <a:pt x="190249" y="93469"/>
                    <a:pt x="192278" y="97508"/>
                  </a:cubicBezTo>
                  <a:cubicBezTo>
                    <a:pt x="193707" y="100079"/>
                    <a:pt x="195326" y="103032"/>
                    <a:pt x="196945" y="106271"/>
                  </a:cubicBezTo>
                  <a:cubicBezTo>
                    <a:pt x="213671" y="136675"/>
                    <a:pt x="250018" y="150400"/>
                    <a:pt x="282670" y="138656"/>
                  </a:cubicBezTo>
                  <a:cubicBezTo>
                    <a:pt x="298986" y="132988"/>
                    <a:pt x="312588" y="121396"/>
                    <a:pt x="320770" y="106176"/>
                  </a:cubicBezTo>
                  <a:cubicBezTo>
                    <a:pt x="326304" y="95060"/>
                    <a:pt x="328676" y="82639"/>
                    <a:pt x="327628" y="70266"/>
                  </a:cubicBezTo>
                  <a:cubicBezTo>
                    <a:pt x="327018" y="64056"/>
                    <a:pt x="325866" y="57903"/>
                    <a:pt x="324199" y="51883"/>
                  </a:cubicBezTo>
                  <a:close/>
                  <a:moveTo>
                    <a:pt x="141891" y="131131"/>
                  </a:moveTo>
                  <a:cubicBezTo>
                    <a:pt x="139890" y="144657"/>
                    <a:pt x="125507" y="172089"/>
                    <a:pt x="102648" y="176565"/>
                  </a:cubicBezTo>
                  <a:cubicBezTo>
                    <a:pt x="78844" y="181147"/>
                    <a:pt x="54565" y="171384"/>
                    <a:pt x="40544" y="151610"/>
                  </a:cubicBezTo>
                  <a:cubicBezTo>
                    <a:pt x="34811" y="144018"/>
                    <a:pt x="31801" y="134731"/>
                    <a:pt x="31972" y="125226"/>
                  </a:cubicBezTo>
                  <a:cubicBezTo>
                    <a:pt x="31476" y="118558"/>
                    <a:pt x="33077" y="111900"/>
                    <a:pt x="36544" y="106176"/>
                  </a:cubicBezTo>
                  <a:cubicBezTo>
                    <a:pt x="37049" y="105366"/>
                    <a:pt x="37630" y="104604"/>
                    <a:pt x="38259" y="103890"/>
                  </a:cubicBezTo>
                  <a:cubicBezTo>
                    <a:pt x="42107" y="99994"/>
                    <a:pt x="46707" y="96917"/>
                    <a:pt x="51784" y="94841"/>
                  </a:cubicBezTo>
                  <a:cubicBezTo>
                    <a:pt x="76644" y="83887"/>
                    <a:pt x="105219" y="77029"/>
                    <a:pt x="131127" y="88840"/>
                  </a:cubicBezTo>
                  <a:cubicBezTo>
                    <a:pt x="141415" y="93603"/>
                    <a:pt x="143796" y="118082"/>
                    <a:pt x="141891" y="131131"/>
                  </a:cubicBezTo>
                  <a:close/>
                  <a:moveTo>
                    <a:pt x="309435" y="78077"/>
                  </a:moveTo>
                  <a:cubicBezTo>
                    <a:pt x="308768" y="90745"/>
                    <a:pt x="297910" y="117320"/>
                    <a:pt x="277050" y="123511"/>
                  </a:cubicBezTo>
                  <a:cubicBezTo>
                    <a:pt x="255467" y="129864"/>
                    <a:pt x="232168" y="122968"/>
                    <a:pt x="217519" y="105890"/>
                  </a:cubicBezTo>
                  <a:cubicBezTo>
                    <a:pt x="211538" y="99403"/>
                    <a:pt x="207946" y="91069"/>
                    <a:pt x="207327" y="82268"/>
                  </a:cubicBezTo>
                  <a:cubicBezTo>
                    <a:pt x="206327" y="76210"/>
                    <a:pt x="207232" y="69990"/>
                    <a:pt x="209899" y="64456"/>
                  </a:cubicBezTo>
                  <a:cubicBezTo>
                    <a:pt x="210289" y="63675"/>
                    <a:pt x="210766" y="62932"/>
                    <a:pt x="211328" y="62265"/>
                  </a:cubicBezTo>
                  <a:cubicBezTo>
                    <a:pt x="214480" y="58265"/>
                    <a:pt x="218481" y="55007"/>
                    <a:pt x="223043" y="52740"/>
                  </a:cubicBezTo>
                  <a:cubicBezTo>
                    <a:pt x="245047" y="40358"/>
                    <a:pt x="270668" y="31500"/>
                    <a:pt x="295814" y="40072"/>
                  </a:cubicBezTo>
                  <a:cubicBezTo>
                    <a:pt x="305721" y="43501"/>
                    <a:pt x="310007" y="65409"/>
                    <a:pt x="309435" y="78077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D3479C79-6CB8-2120-6952-06D4C125E7B1}"/>
                </a:ext>
              </a:extLst>
            </p:cNvPr>
            <p:cNvSpPr/>
            <p:nvPr/>
          </p:nvSpPr>
          <p:spPr>
            <a:xfrm>
              <a:off x="48259" y="-4086168"/>
              <a:ext cx="178784" cy="110887"/>
            </a:xfrm>
            <a:custGeom>
              <a:avLst/>
              <a:gdLst>
                <a:gd name="connsiteX0" fmla="*/ 178092 w 178784"/>
                <a:gd name="connsiteY0" fmla="*/ 7492 h 110887"/>
                <a:gd name="connsiteX1" fmla="*/ 163519 w 178784"/>
                <a:gd name="connsiteY1" fmla="*/ 3681 h 110887"/>
                <a:gd name="connsiteX2" fmla="*/ 147611 w 178784"/>
                <a:gd name="connsiteY2" fmla="*/ 56831 h 110887"/>
                <a:gd name="connsiteX3" fmla="*/ 146088 w 178784"/>
                <a:gd name="connsiteY3" fmla="*/ 64832 h 110887"/>
                <a:gd name="connsiteX4" fmla="*/ 96081 w 178784"/>
                <a:gd name="connsiteY4" fmla="*/ 110362 h 110887"/>
                <a:gd name="connsiteX5" fmla="*/ 12833 w 178784"/>
                <a:gd name="connsiteY5" fmla="*/ 59498 h 110887"/>
                <a:gd name="connsiteX6" fmla="*/ 1117 w 178784"/>
                <a:gd name="connsiteY6" fmla="*/ 44258 h 110887"/>
                <a:gd name="connsiteX7" fmla="*/ -693 w 178784"/>
                <a:gd name="connsiteY7" fmla="*/ 40924 h 110887"/>
                <a:gd name="connsiteX8" fmla="*/ 10452 w 178784"/>
                <a:gd name="connsiteY8" fmla="*/ 46925 h 110887"/>
                <a:gd name="connsiteX9" fmla="*/ 60744 w 178784"/>
                <a:gd name="connsiteY9" fmla="*/ 104075 h 110887"/>
                <a:gd name="connsiteX10" fmla="*/ 132848 w 178784"/>
                <a:gd name="connsiteY10" fmla="*/ 85025 h 110887"/>
                <a:gd name="connsiteX11" fmla="*/ 153708 w 178784"/>
                <a:gd name="connsiteY11" fmla="*/ 4444 h 110887"/>
                <a:gd name="connsiteX12" fmla="*/ 178092 w 178784"/>
                <a:gd name="connsiteY12" fmla="*/ 7492 h 11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784" h="110887">
                  <a:moveTo>
                    <a:pt x="178092" y="7492"/>
                  </a:moveTo>
                  <a:cubicBezTo>
                    <a:pt x="174367" y="3539"/>
                    <a:pt x="168710" y="2053"/>
                    <a:pt x="163519" y="3681"/>
                  </a:cubicBezTo>
                  <a:cubicBezTo>
                    <a:pt x="150279" y="6634"/>
                    <a:pt x="155232" y="5110"/>
                    <a:pt x="147611" y="56831"/>
                  </a:cubicBezTo>
                  <a:cubicBezTo>
                    <a:pt x="147611" y="59498"/>
                    <a:pt x="146659" y="62165"/>
                    <a:pt x="146088" y="64832"/>
                  </a:cubicBezTo>
                  <a:cubicBezTo>
                    <a:pt x="140278" y="88797"/>
                    <a:pt x="120485" y="106818"/>
                    <a:pt x="96081" y="110362"/>
                  </a:cubicBezTo>
                  <a:cubicBezTo>
                    <a:pt x="60839" y="116648"/>
                    <a:pt x="21405" y="95693"/>
                    <a:pt x="12833" y="59498"/>
                  </a:cubicBezTo>
                  <a:cubicBezTo>
                    <a:pt x="9309" y="44925"/>
                    <a:pt x="3308" y="44258"/>
                    <a:pt x="1117" y="44258"/>
                  </a:cubicBezTo>
                  <a:cubicBezTo>
                    <a:pt x="641" y="44258"/>
                    <a:pt x="-26" y="43020"/>
                    <a:pt x="-693" y="40924"/>
                  </a:cubicBezTo>
                  <a:cubicBezTo>
                    <a:pt x="3851" y="40686"/>
                    <a:pt x="8147" y="43001"/>
                    <a:pt x="10452" y="46925"/>
                  </a:cubicBezTo>
                  <a:cubicBezTo>
                    <a:pt x="14261" y="54640"/>
                    <a:pt x="19215" y="94550"/>
                    <a:pt x="60744" y="104075"/>
                  </a:cubicBezTo>
                  <a:cubicBezTo>
                    <a:pt x="102272" y="113600"/>
                    <a:pt x="123990" y="97598"/>
                    <a:pt x="132848" y="85025"/>
                  </a:cubicBezTo>
                  <a:cubicBezTo>
                    <a:pt x="150564" y="60736"/>
                    <a:pt x="146469" y="7492"/>
                    <a:pt x="153708" y="4444"/>
                  </a:cubicBezTo>
                  <a:cubicBezTo>
                    <a:pt x="160947" y="1395"/>
                    <a:pt x="172853" y="-3748"/>
                    <a:pt x="178092" y="749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5043AFEE-9AA2-90ED-703F-3BF131E17B1A}"/>
                </a:ext>
              </a:extLst>
            </p:cNvPr>
            <p:cNvSpPr/>
            <p:nvPr/>
          </p:nvSpPr>
          <p:spPr>
            <a:xfrm>
              <a:off x="234092" y="-4137456"/>
              <a:ext cx="135592" cy="114856"/>
            </a:xfrm>
            <a:custGeom>
              <a:avLst/>
              <a:gdLst>
                <a:gd name="connsiteX0" fmla="*/ 133419 w 135592"/>
                <a:gd name="connsiteY0" fmla="*/ 582 h 114856"/>
                <a:gd name="connsiteX1" fmla="*/ 130276 w 135592"/>
                <a:gd name="connsiteY1" fmla="*/ 10107 h 114856"/>
                <a:gd name="connsiteX2" fmla="*/ 131896 w 135592"/>
                <a:gd name="connsiteY2" fmla="*/ 24490 h 114856"/>
                <a:gd name="connsiteX3" fmla="*/ 134658 w 135592"/>
                <a:gd name="connsiteY3" fmla="*/ 42873 h 114856"/>
                <a:gd name="connsiteX4" fmla="*/ 127799 w 135592"/>
                <a:gd name="connsiteY4" fmla="*/ 78782 h 114856"/>
                <a:gd name="connsiteX5" fmla="*/ 89699 w 135592"/>
                <a:gd name="connsiteY5" fmla="*/ 111262 h 114856"/>
                <a:gd name="connsiteX6" fmla="*/ 3974 w 135592"/>
                <a:gd name="connsiteY6" fmla="*/ 78877 h 114856"/>
                <a:gd name="connsiteX7" fmla="*/ -693 w 135592"/>
                <a:gd name="connsiteY7" fmla="*/ 70114 h 114856"/>
                <a:gd name="connsiteX8" fmla="*/ -693 w 135592"/>
                <a:gd name="connsiteY8" fmla="*/ 70114 h 114856"/>
                <a:gd name="connsiteX9" fmla="*/ 58458 w 135592"/>
                <a:gd name="connsiteY9" fmla="*/ 111453 h 114856"/>
                <a:gd name="connsiteX10" fmla="*/ 128943 w 135592"/>
                <a:gd name="connsiteY10" fmla="*/ 66399 h 114856"/>
                <a:gd name="connsiteX11" fmla="*/ 125513 w 135592"/>
                <a:gd name="connsiteY11" fmla="*/ 15536 h 114856"/>
                <a:gd name="connsiteX12" fmla="*/ 133419 w 135592"/>
                <a:gd name="connsiteY12" fmla="*/ 582 h 11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592" h="114856">
                  <a:moveTo>
                    <a:pt x="133419" y="582"/>
                  </a:moveTo>
                  <a:cubicBezTo>
                    <a:pt x="133639" y="4039"/>
                    <a:pt x="132515" y="7459"/>
                    <a:pt x="130276" y="10107"/>
                  </a:cubicBezTo>
                  <a:cubicBezTo>
                    <a:pt x="128466" y="14012"/>
                    <a:pt x="131038" y="20489"/>
                    <a:pt x="131896" y="24490"/>
                  </a:cubicBezTo>
                  <a:cubicBezTo>
                    <a:pt x="133343" y="30528"/>
                    <a:pt x="134267" y="36682"/>
                    <a:pt x="134658" y="42873"/>
                  </a:cubicBezTo>
                  <a:cubicBezTo>
                    <a:pt x="135705" y="55246"/>
                    <a:pt x="133334" y="67666"/>
                    <a:pt x="127799" y="78782"/>
                  </a:cubicBezTo>
                  <a:cubicBezTo>
                    <a:pt x="119618" y="94003"/>
                    <a:pt x="106016" y="105595"/>
                    <a:pt x="89699" y="111262"/>
                  </a:cubicBezTo>
                  <a:cubicBezTo>
                    <a:pt x="57048" y="123006"/>
                    <a:pt x="20701" y="109281"/>
                    <a:pt x="3974" y="78877"/>
                  </a:cubicBezTo>
                  <a:cubicBezTo>
                    <a:pt x="2355" y="75639"/>
                    <a:pt x="736" y="72686"/>
                    <a:pt x="-693" y="70114"/>
                  </a:cubicBezTo>
                  <a:lnTo>
                    <a:pt x="-693" y="70114"/>
                  </a:lnTo>
                  <a:cubicBezTo>
                    <a:pt x="11728" y="92155"/>
                    <a:pt x="33492" y="107366"/>
                    <a:pt x="58458" y="111453"/>
                  </a:cubicBezTo>
                  <a:cubicBezTo>
                    <a:pt x="96558" y="116596"/>
                    <a:pt x="124275" y="83640"/>
                    <a:pt x="128943" y="66399"/>
                  </a:cubicBezTo>
                  <a:cubicBezTo>
                    <a:pt x="131705" y="49407"/>
                    <a:pt x="130533" y="32005"/>
                    <a:pt x="125513" y="15536"/>
                  </a:cubicBezTo>
                  <a:cubicBezTo>
                    <a:pt x="124561" y="9821"/>
                    <a:pt x="129609" y="4011"/>
                    <a:pt x="133419" y="58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9AE47FF9-8113-F80F-1305-1B9F7E13C1FF}"/>
                </a:ext>
              </a:extLst>
            </p:cNvPr>
            <p:cNvSpPr/>
            <p:nvPr/>
          </p:nvSpPr>
          <p:spPr>
            <a:xfrm>
              <a:off x="247769" y="-4130076"/>
              <a:ext cx="105642" cy="91637"/>
            </a:xfrm>
            <a:custGeom>
              <a:avLst/>
              <a:gdLst>
                <a:gd name="connsiteX0" fmla="*/ 104883 w 105642"/>
                <a:gd name="connsiteY0" fmla="*/ 42922 h 91637"/>
                <a:gd name="connsiteX1" fmla="*/ 71641 w 105642"/>
                <a:gd name="connsiteY1" fmla="*/ 89785 h 91637"/>
                <a:gd name="connsiteX2" fmla="*/ 17158 w 105642"/>
                <a:gd name="connsiteY2" fmla="*/ 78165 h 91637"/>
                <a:gd name="connsiteX3" fmla="*/ 10205 w 105642"/>
                <a:gd name="connsiteY3" fmla="*/ 71592 h 91637"/>
                <a:gd name="connsiteX4" fmla="*/ -272 w 105642"/>
                <a:gd name="connsiteY4" fmla="*/ 47303 h 91637"/>
                <a:gd name="connsiteX5" fmla="*/ 2299 w 105642"/>
                <a:gd name="connsiteY5" fmla="*/ 28920 h 91637"/>
                <a:gd name="connsiteX6" fmla="*/ 3823 w 105642"/>
                <a:gd name="connsiteY6" fmla="*/ 26634 h 91637"/>
                <a:gd name="connsiteX7" fmla="*/ 15825 w 105642"/>
                <a:gd name="connsiteY7" fmla="*/ 17109 h 91637"/>
                <a:gd name="connsiteX8" fmla="*/ 86309 w 105642"/>
                <a:gd name="connsiteY8" fmla="*/ 2727 h 91637"/>
                <a:gd name="connsiteX9" fmla="*/ 90881 w 105642"/>
                <a:gd name="connsiteY9" fmla="*/ 4060 h 91637"/>
                <a:gd name="connsiteX10" fmla="*/ 104883 w 105642"/>
                <a:gd name="connsiteY10" fmla="*/ 42922 h 91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642" h="91637">
                  <a:moveTo>
                    <a:pt x="104883" y="42922"/>
                  </a:moveTo>
                  <a:cubicBezTo>
                    <a:pt x="104312" y="55971"/>
                    <a:pt x="93072" y="83403"/>
                    <a:pt x="71641" y="89785"/>
                  </a:cubicBezTo>
                  <a:cubicBezTo>
                    <a:pt x="52687" y="95453"/>
                    <a:pt x="32151" y="91080"/>
                    <a:pt x="17158" y="78165"/>
                  </a:cubicBezTo>
                  <a:cubicBezTo>
                    <a:pt x="14681" y="76145"/>
                    <a:pt x="12358" y="73954"/>
                    <a:pt x="10205" y="71592"/>
                  </a:cubicBezTo>
                  <a:cubicBezTo>
                    <a:pt x="4033" y="64934"/>
                    <a:pt x="337" y="56362"/>
                    <a:pt x="-272" y="47303"/>
                  </a:cubicBezTo>
                  <a:cubicBezTo>
                    <a:pt x="-1311" y="41055"/>
                    <a:pt x="-415" y="34645"/>
                    <a:pt x="2299" y="28920"/>
                  </a:cubicBezTo>
                  <a:cubicBezTo>
                    <a:pt x="2775" y="28158"/>
                    <a:pt x="3252" y="27396"/>
                    <a:pt x="3823" y="26634"/>
                  </a:cubicBezTo>
                  <a:cubicBezTo>
                    <a:pt x="7100" y="22643"/>
                    <a:pt x="11195" y="19395"/>
                    <a:pt x="15825" y="17109"/>
                  </a:cubicBezTo>
                  <a:cubicBezTo>
                    <a:pt x="37161" y="5108"/>
                    <a:pt x="62021" y="-3655"/>
                    <a:pt x="86309" y="2727"/>
                  </a:cubicBezTo>
                  <a:lnTo>
                    <a:pt x="90881" y="4060"/>
                  </a:lnTo>
                  <a:cubicBezTo>
                    <a:pt x="101168" y="6918"/>
                    <a:pt x="105550" y="29873"/>
                    <a:pt x="104883" y="42922"/>
                  </a:cubicBezTo>
                  <a:close/>
                </a:path>
              </a:pathLst>
            </a:custGeom>
            <a:solidFill>
              <a:srgbClr val="46230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655BF6B8-9692-BD4E-2319-B3ACB3A59296}"/>
                </a:ext>
              </a:extLst>
            </p:cNvPr>
            <p:cNvSpPr/>
            <p:nvPr/>
          </p:nvSpPr>
          <p:spPr>
            <a:xfrm>
              <a:off x="247737" y="-4129526"/>
              <a:ext cx="87035" cy="77509"/>
            </a:xfrm>
            <a:custGeom>
              <a:avLst/>
              <a:gdLst>
                <a:gd name="connsiteX0" fmla="*/ 86342 w 87035"/>
                <a:gd name="connsiteY0" fmla="*/ 1891 h 77509"/>
                <a:gd name="connsiteX1" fmla="*/ 17191 w 87035"/>
                <a:gd name="connsiteY1" fmla="*/ 78091 h 77509"/>
                <a:gd name="connsiteX2" fmla="*/ 12523 w 87035"/>
                <a:gd name="connsiteY2" fmla="*/ 73805 h 77509"/>
                <a:gd name="connsiteX3" fmla="*/ 10238 w 87035"/>
                <a:gd name="connsiteY3" fmla="*/ 71519 h 77509"/>
                <a:gd name="connsiteX4" fmla="*/ 9571 w 87035"/>
                <a:gd name="connsiteY4" fmla="*/ 70852 h 77509"/>
                <a:gd name="connsiteX5" fmla="*/ 6333 w 87035"/>
                <a:gd name="connsiteY5" fmla="*/ 66566 h 77509"/>
                <a:gd name="connsiteX6" fmla="*/ 4046 w 87035"/>
                <a:gd name="connsiteY6" fmla="*/ 62756 h 77509"/>
                <a:gd name="connsiteX7" fmla="*/ -240 w 87035"/>
                <a:gd name="connsiteY7" fmla="*/ 47230 h 77509"/>
                <a:gd name="connsiteX8" fmla="*/ 2332 w 87035"/>
                <a:gd name="connsiteY8" fmla="*/ 28847 h 77509"/>
                <a:gd name="connsiteX9" fmla="*/ 3856 w 87035"/>
                <a:gd name="connsiteY9" fmla="*/ 26561 h 77509"/>
                <a:gd name="connsiteX10" fmla="*/ 15858 w 87035"/>
                <a:gd name="connsiteY10" fmla="*/ 17036 h 77509"/>
                <a:gd name="connsiteX11" fmla="*/ 73008 w 87035"/>
                <a:gd name="connsiteY11" fmla="*/ 653 h 77509"/>
                <a:gd name="connsiteX12" fmla="*/ 78151 w 87035"/>
                <a:gd name="connsiteY12" fmla="*/ 653 h 77509"/>
                <a:gd name="connsiteX13" fmla="*/ 86342 w 87035"/>
                <a:gd name="connsiteY13" fmla="*/ 1891 h 77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035" h="77509">
                  <a:moveTo>
                    <a:pt x="86342" y="1891"/>
                  </a:moveTo>
                  <a:lnTo>
                    <a:pt x="17191" y="78091"/>
                  </a:lnTo>
                  <a:cubicBezTo>
                    <a:pt x="15543" y="76767"/>
                    <a:pt x="13990" y="75329"/>
                    <a:pt x="12523" y="73805"/>
                  </a:cubicBezTo>
                  <a:cubicBezTo>
                    <a:pt x="11714" y="73091"/>
                    <a:pt x="10952" y="72329"/>
                    <a:pt x="10238" y="71519"/>
                  </a:cubicBezTo>
                  <a:lnTo>
                    <a:pt x="9571" y="70852"/>
                  </a:lnTo>
                  <a:cubicBezTo>
                    <a:pt x="8380" y="69509"/>
                    <a:pt x="7294" y="68081"/>
                    <a:pt x="6333" y="66566"/>
                  </a:cubicBezTo>
                  <a:cubicBezTo>
                    <a:pt x="5475" y="65356"/>
                    <a:pt x="4713" y="64080"/>
                    <a:pt x="4046" y="62756"/>
                  </a:cubicBezTo>
                  <a:cubicBezTo>
                    <a:pt x="1627" y="57908"/>
                    <a:pt x="170" y="52631"/>
                    <a:pt x="-240" y="47230"/>
                  </a:cubicBezTo>
                  <a:cubicBezTo>
                    <a:pt x="-1336" y="40982"/>
                    <a:pt x="-430" y="34553"/>
                    <a:pt x="2332" y="28847"/>
                  </a:cubicBezTo>
                  <a:cubicBezTo>
                    <a:pt x="2808" y="28085"/>
                    <a:pt x="3284" y="27323"/>
                    <a:pt x="3856" y="26561"/>
                  </a:cubicBezTo>
                  <a:cubicBezTo>
                    <a:pt x="7132" y="22570"/>
                    <a:pt x="11228" y="19322"/>
                    <a:pt x="15858" y="17036"/>
                  </a:cubicBezTo>
                  <a:cubicBezTo>
                    <a:pt x="33012" y="6358"/>
                    <a:pt x="52805" y="682"/>
                    <a:pt x="73008" y="653"/>
                  </a:cubicBezTo>
                  <a:cubicBezTo>
                    <a:pt x="74722" y="558"/>
                    <a:pt x="76436" y="558"/>
                    <a:pt x="78151" y="653"/>
                  </a:cubicBezTo>
                  <a:cubicBezTo>
                    <a:pt x="80904" y="882"/>
                    <a:pt x="83646" y="1291"/>
                    <a:pt x="86342" y="1891"/>
                  </a:cubicBezTo>
                  <a:close/>
                </a:path>
              </a:pathLst>
            </a:custGeom>
            <a:solidFill>
              <a:srgbClr val="613B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BECD6EB4-BC47-4184-4D22-1C19B7AB0D25}"/>
                </a:ext>
              </a:extLst>
            </p:cNvPr>
            <p:cNvSpPr/>
            <p:nvPr/>
          </p:nvSpPr>
          <p:spPr>
            <a:xfrm>
              <a:off x="267908" y="-4129074"/>
              <a:ext cx="59815" cy="20667"/>
            </a:xfrm>
            <a:custGeom>
              <a:avLst/>
              <a:gdLst>
                <a:gd name="connsiteX0" fmla="*/ 57313 w 59815"/>
                <a:gd name="connsiteY0" fmla="*/ 5344 h 20667"/>
                <a:gd name="connsiteX1" fmla="*/ 56646 w 59815"/>
                <a:gd name="connsiteY1" fmla="*/ 5344 h 20667"/>
                <a:gd name="connsiteX2" fmla="*/ 2925 w 59815"/>
                <a:gd name="connsiteY2" fmla="*/ 20870 h 20667"/>
                <a:gd name="connsiteX3" fmla="*/ -246 w 59815"/>
                <a:gd name="connsiteY3" fmla="*/ 20222 h 20667"/>
                <a:gd name="connsiteX4" fmla="*/ -313 w 59815"/>
                <a:gd name="connsiteY4" fmla="*/ 20108 h 20667"/>
                <a:gd name="connsiteX5" fmla="*/ 334 w 59815"/>
                <a:gd name="connsiteY5" fmla="*/ 16936 h 20667"/>
                <a:gd name="connsiteX6" fmla="*/ 449 w 59815"/>
                <a:gd name="connsiteY6" fmla="*/ 16869 h 20667"/>
                <a:gd name="connsiteX7" fmla="*/ 56741 w 59815"/>
                <a:gd name="connsiteY7" fmla="*/ 582 h 20667"/>
                <a:gd name="connsiteX8" fmla="*/ 59123 w 59815"/>
                <a:gd name="connsiteY8" fmla="*/ 3058 h 20667"/>
                <a:gd name="connsiteX9" fmla="*/ 57313 w 59815"/>
                <a:gd name="connsiteY9" fmla="*/ 5344 h 2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815" h="20667">
                  <a:moveTo>
                    <a:pt x="57313" y="5344"/>
                  </a:moveTo>
                  <a:lnTo>
                    <a:pt x="56646" y="5344"/>
                  </a:lnTo>
                  <a:cubicBezTo>
                    <a:pt x="37730" y="5992"/>
                    <a:pt x="19270" y="11326"/>
                    <a:pt x="2925" y="20870"/>
                  </a:cubicBezTo>
                  <a:cubicBezTo>
                    <a:pt x="1868" y="21565"/>
                    <a:pt x="458" y="21280"/>
                    <a:pt x="-246" y="20222"/>
                  </a:cubicBezTo>
                  <a:cubicBezTo>
                    <a:pt x="-266" y="20184"/>
                    <a:pt x="-294" y="20146"/>
                    <a:pt x="-313" y="20108"/>
                  </a:cubicBezTo>
                  <a:cubicBezTo>
                    <a:pt x="-1009" y="19051"/>
                    <a:pt x="-723" y="17641"/>
                    <a:pt x="334" y="16936"/>
                  </a:cubicBezTo>
                  <a:cubicBezTo>
                    <a:pt x="372" y="16917"/>
                    <a:pt x="411" y="16889"/>
                    <a:pt x="449" y="16869"/>
                  </a:cubicBezTo>
                  <a:cubicBezTo>
                    <a:pt x="17518" y="6735"/>
                    <a:pt x="36901" y="1134"/>
                    <a:pt x="56741" y="582"/>
                  </a:cubicBezTo>
                  <a:cubicBezTo>
                    <a:pt x="58075" y="629"/>
                    <a:pt x="59123" y="1725"/>
                    <a:pt x="59123" y="3058"/>
                  </a:cubicBezTo>
                  <a:cubicBezTo>
                    <a:pt x="59075" y="4134"/>
                    <a:pt x="58351" y="5058"/>
                    <a:pt x="57313" y="5344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C36DEC09-3776-D105-CF2F-619B1E78AB33}"/>
                </a:ext>
              </a:extLst>
            </p:cNvPr>
            <p:cNvSpPr/>
            <p:nvPr/>
          </p:nvSpPr>
          <p:spPr>
            <a:xfrm>
              <a:off x="258000" y="-4130217"/>
              <a:ext cx="68675" cy="73437"/>
            </a:xfrm>
            <a:custGeom>
              <a:avLst/>
              <a:gdLst>
                <a:gd name="connsiteX0" fmla="*/ 67983 w 68675"/>
                <a:gd name="connsiteY0" fmla="*/ 962 h 73437"/>
                <a:gd name="connsiteX1" fmla="*/ 2260 w 68675"/>
                <a:gd name="connsiteY1" fmla="*/ 74019 h 73437"/>
                <a:gd name="connsiteX2" fmla="*/ -26 w 68675"/>
                <a:gd name="connsiteY2" fmla="*/ 71733 h 73437"/>
                <a:gd name="connsiteX3" fmla="*/ -693 w 68675"/>
                <a:gd name="connsiteY3" fmla="*/ 71067 h 73437"/>
                <a:gd name="connsiteX4" fmla="*/ 62839 w 68675"/>
                <a:gd name="connsiteY4" fmla="*/ 582 h 73437"/>
                <a:gd name="connsiteX5" fmla="*/ 67983 w 68675"/>
                <a:gd name="connsiteY5" fmla="*/ 962 h 7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675" h="73437">
                  <a:moveTo>
                    <a:pt x="67983" y="962"/>
                  </a:moveTo>
                  <a:lnTo>
                    <a:pt x="2260" y="74019"/>
                  </a:lnTo>
                  <a:cubicBezTo>
                    <a:pt x="1451" y="73305"/>
                    <a:pt x="688" y="72543"/>
                    <a:pt x="-26" y="71733"/>
                  </a:cubicBezTo>
                  <a:lnTo>
                    <a:pt x="-693" y="71067"/>
                  </a:lnTo>
                  <a:lnTo>
                    <a:pt x="62839" y="582"/>
                  </a:lnTo>
                  <a:cubicBezTo>
                    <a:pt x="64563" y="610"/>
                    <a:pt x="66277" y="744"/>
                    <a:pt x="67983" y="962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05B193A8-5B06-B707-6DAA-E577B3CD017A}"/>
                </a:ext>
              </a:extLst>
            </p:cNvPr>
            <p:cNvSpPr/>
            <p:nvPr/>
          </p:nvSpPr>
          <p:spPr>
            <a:xfrm>
              <a:off x="252476" y="-4108059"/>
              <a:ext cx="38912" cy="43660"/>
            </a:xfrm>
            <a:custGeom>
              <a:avLst/>
              <a:gdLst>
                <a:gd name="connsiteX0" fmla="*/ 37789 w 38912"/>
                <a:gd name="connsiteY0" fmla="*/ 3951 h 43660"/>
                <a:gd name="connsiteX1" fmla="*/ 1594 w 38912"/>
                <a:gd name="connsiteY1" fmla="*/ 44242 h 43660"/>
                <a:gd name="connsiteX2" fmla="*/ -693 w 38912"/>
                <a:gd name="connsiteY2" fmla="*/ 40432 h 43660"/>
                <a:gd name="connsiteX3" fmla="*/ 34645 w 38912"/>
                <a:gd name="connsiteY3" fmla="*/ 1189 h 43660"/>
                <a:gd name="connsiteX4" fmla="*/ 37598 w 38912"/>
                <a:gd name="connsiteY4" fmla="*/ 1189 h 43660"/>
                <a:gd name="connsiteX5" fmla="*/ 37789 w 38912"/>
                <a:gd name="connsiteY5" fmla="*/ 3951 h 4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12" h="43660">
                  <a:moveTo>
                    <a:pt x="37789" y="3951"/>
                  </a:moveTo>
                  <a:lnTo>
                    <a:pt x="1594" y="44242"/>
                  </a:lnTo>
                  <a:cubicBezTo>
                    <a:pt x="745" y="43032"/>
                    <a:pt x="-26" y="41756"/>
                    <a:pt x="-693" y="40432"/>
                  </a:cubicBezTo>
                  <a:lnTo>
                    <a:pt x="34645" y="1189"/>
                  </a:lnTo>
                  <a:cubicBezTo>
                    <a:pt x="35464" y="379"/>
                    <a:pt x="36779" y="379"/>
                    <a:pt x="37598" y="1189"/>
                  </a:cubicBezTo>
                  <a:cubicBezTo>
                    <a:pt x="38350" y="1932"/>
                    <a:pt x="38426" y="3113"/>
                    <a:pt x="37789" y="3951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7D1414D5-54FE-FB1F-0906-569D00682650}"/>
                </a:ext>
              </a:extLst>
            </p:cNvPr>
            <p:cNvSpPr/>
            <p:nvPr/>
          </p:nvSpPr>
          <p:spPr>
            <a:xfrm>
              <a:off x="74178" y="-4083379"/>
              <a:ext cx="110936" cy="95675"/>
            </a:xfrm>
            <a:custGeom>
              <a:avLst/>
              <a:gdLst>
                <a:gd name="connsiteX0" fmla="*/ 109597 w 110936"/>
                <a:gd name="connsiteY0" fmla="*/ 49470 h 95675"/>
                <a:gd name="connsiteX1" fmla="*/ 70258 w 110936"/>
                <a:gd name="connsiteY1" fmla="*/ 95095 h 95675"/>
                <a:gd name="connsiteX2" fmla="*/ 21491 w 110936"/>
                <a:gd name="connsiteY2" fmla="*/ 83569 h 95675"/>
                <a:gd name="connsiteX3" fmla="*/ 7965 w 110936"/>
                <a:gd name="connsiteY3" fmla="*/ 70044 h 95675"/>
                <a:gd name="connsiteX4" fmla="*/ -608 w 110936"/>
                <a:gd name="connsiteY4" fmla="*/ 43564 h 95675"/>
                <a:gd name="connsiteX5" fmla="*/ 3964 w 110936"/>
                <a:gd name="connsiteY5" fmla="*/ 24514 h 95675"/>
                <a:gd name="connsiteX6" fmla="*/ 5679 w 110936"/>
                <a:gd name="connsiteY6" fmla="*/ 22324 h 95675"/>
                <a:gd name="connsiteX7" fmla="*/ 19299 w 110936"/>
                <a:gd name="connsiteY7" fmla="*/ 12799 h 95675"/>
                <a:gd name="connsiteX8" fmla="*/ 92737 w 110936"/>
                <a:gd name="connsiteY8" fmla="*/ 4321 h 95675"/>
                <a:gd name="connsiteX9" fmla="*/ 98833 w 110936"/>
                <a:gd name="connsiteY9" fmla="*/ 6703 h 95675"/>
                <a:gd name="connsiteX10" fmla="*/ 109597 w 110936"/>
                <a:gd name="connsiteY10" fmla="*/ 49470 h 9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936" h="95675">
                  <a:moveTo>
                    <a:pt x="109597" y="49470"/>
                  </a:moveTo>
                  <a:cubicBezTo>
                    <a:pt x="107692" y="62995"/>
                    <a:pt x="93213" y="90618"/>
                    <a:pt x="70258" y="95095"/>
                  </a:cubicBezTo>
                  <a:cubicBezTo>
                    <a:pt x="53104" y="98514"/>
                    <a:pt x="35301" y="94304"/>
                    <a:pt x="21491" y="83569"/>
                  </a:cubicBezTo>
                  <a:cubicBezTo>
                    <a:pt x="16433" y="79645"/>
                    <a:pt x="11889" y="75102"/>
                    <a:pt x="7965" y="70044"/>
                  </a:cubicBezTo>
                  <a:cubicBezTo>
                    <a:pt x="2278" y="62395"/>
                    <a:pt x="-741" y="53089"/>
                    <a:pt x="-608" y="43564"/>
                  </a:cubicBezTo>
                  <a:cubicBezTo>
                    <a:pt x="-1094" y="36897"/>
                    <a:pt x="507" y="30239"/>
                    <a:pt x="3964" y="24514"/>
                  </a:cubicBezTo>
                  <a:cubicBezTo>
                    <a:pt x="4479" y="23743"/>
                    <a:pt x="5050" y="23010"/>
                    <a:pt x="5679" y="22324"/>
                  </a:cubicBezTo>
                  <a:cubicBezTo>
                    <a:pt x="9479" y="18209"/>
                    <a:pt x="14128" y="14961"/>
                    <a:pt x="19299" y="12799"/>
                  </a:cubicBezTo>
                  <a:cubicBezTo>
                    <a:pt x="42255" y="2702"/>
                    <a:pt x="68449" y="-3965"/>
                    <a:pt x="92737" y="4321"/>
                  </a:cubicBezTo>
                  <a:cubicBezTo>
                    <a:pt x="94833" y="4988"/>
                    <a:pt x="96833" y="5845"/>
                    <a:pt x="98833" y="6703"/>
                  </a:cubicBezTo>
                  <a:cubicBezTo>
                    <a:pt x="109215" y="11846"/>
                    <a:pt x="111597" y="36421"/>
                    <a:pt x="109597" y="49470"/>
                  </a:cubicBezTo>
                  <a:close/>
                </a:path>
              </a:pathLst>
            </a:custGeom>
            <a:solidFill>
              <a:srgbClr val="46230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74EFAC02-E8C0-5A39-E749-209587214741}"/>
                </a:ext>
              </a:extLst>
            </p:cNvPr>
            <p:cNvSpPr/>
            <p:nvPr/>
          </p:nvSpPr>
          <p:spPr>
            <a:xfrm>
              <a:off x="74178" y="-4082672"/>
              <a:ext cx="93430" cy="82757"/>
            </a:xfrm>
            <a:custGeom>
              <a:avLst/>
              <a:gdLst>
                <a:gd name="connsiteX0" fmla="*/ 92737 w 93430"/>
                <a:gd name="connsiteY0" fmla="*/ 4091 h 82757"/>
                <a:gd name="connsiteX1" fmla="*/ 21491 w 93430"/>
                <a:gd name="connsiteY1" fmla="*/ 83339 h 82757"/>
                <a:gd name="connsiteX2" fmla="*/ 15204 w 93430"/>
                <a:gd name="connsiteY2" fmla="*/ 77910 h 82757"/>
                <a:gd name="connsiteX3" fmla="*/ 12251 w 93430"/>
                <a:gd name="connsiteY3" fmla="*/ 74767 h 82757"/>
                <a:gd name="connsiteX4" fmla="*/ 8631 w 93430"/>
                <a:gd name="connsiteY4" fmla="*/ 70576 h 82757"/>
                <a:gd name="connsiteX5" fmla="*/ 7965 w 93430"/>
                <a:gd name="connsiteY5" fmla="*/ 69813 h 82757"/>
                <a:gd name="connsiteX6" fmla="*/ 6060 w 93430"/>
                <a:gd name="connsiteY6" fmla="*/ 66956 h 82757"/>
                <a:gd name="connsiteX7" fmla="*/ -608 w 93430"/>
                <a:gd name="connsiteY7" fmla="*/ 43334 h 82757"/>
                <a:gd name="connsiteX8" fmla="*/ 3964 w 93430"/>
                <a:gd name="connsiteY8" fmla="*/ 24284 h 82757"/>
                <a:gd name="connsiteX9" fmla="*/ 5679 w 93430"/>
                <a:gd name="connsiteY9" fmla="*/ 22093 h 82757"/>
                <a:gd name="connsiteX10" fmla="*/ 19299 w 93430"/>
                <a:gd name="connsiteY10" fmla="*/ 12568 h 82757"/>
                <a:gd name="connsiteX11" fmla="*/ 78354 w 93430"/>
                <a:gd name="connsiteY11" fmla="*/ 852 h 82757"/>
                <a:gd name="connsiteX12" fmla="*/ 83498 w 93430"/>
                <a:gd name="connsiteY12" fmla="*/ 1615 h 82757"/>
                <a:gd name="connsiteX13" fmla="*/ 92737 w 93430"/>
                <a:gd name="connsiteY13" fmla="*/ 4091 h 8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430" h="82757">
                  <a:moveTo>
                    <a:pt x="92737" y="4091"/>
                  </a:moveTo>
                  <a:lnTo>
                    <a:pt x="21491" y="83339"/>
                  </a:lnTo>
                  <a:cubicBezTo>
                    <a:pt x="19262" y="81691"/>
                    <a:pt x="17166" y="79872"/>
                    <a:pt x="15204" y="77910"/>
                  </a:cubicBezTo>
                  <a:cubicBezTo>
                    <a:pt x="14147" y="76929"/>
                    <a:pt x="13165" y="75881"/>
                    <a:pt x="12251" y="74767"/>
                  </a:cubicBezTo>
                  <a:cubicBezTo>
                    <a:pt x="10975" y="73433"/>
                    <a:pt x="9765" y="72033"/>
                    <a:pt x="8631" y="70576"/>
                  </a:cubicBezTo>
                  <a:lnTo>
                    <a:pt x="7965" y="69813"/>
                  </a:lnTo>
                  <a:cubicBezTo>
                    <a:pt x="7298" y="68861"/>
                    <a:pt x="6632" y="67909"/>
                    <a:pt x="6060" y="66956"/>
                  </a:cubicBezTo>
                  <a:cubicBezTo>
                    <a:pt x="1583" y="59898"/>
                    <a:pt x="-731" y="51687"/>
                    <a:pt x="-608" y="43334"/>
                  </a:cubicBezTo>
                  <a:cubicBezTo>
                    <a:pt x="-1094" y="36667"/>
                    <a:pt x="507" y="30009"/>
                    <a:pt x="3964" y="24284"/>
                  </a:cubicBezTo>
                  <a:lnTo>
                    <a:pt x="5679" y="22093"/>
                  </a:lnTo>
                  <a:cubicBezTo>
                    <a:pt x="9479" y="17978"/>
                    <a:pt x="14128" y="14730"/>
                    <a:pt x="19299" y="12568"/>
                  </a:cubicBezTo>
                  <a:cubicBezTo>
                    <a:pt x="37597" y="3501"/>
                    <a:pt x="57981" y="-548"/>
                    <a:pt x="78354" y="852"/>
                  </a:cubicBezTo>
                  <a:lnTo>
                    <a:pt x="83498" y="1615"/>
                  </a:lnTo>
                  <a:cubicBezTo>
                    <a:pt x="86632" y="2205"/>
                    <a:pt x="89728" y="3034"/>
                    <a:pt x="92737" y="4091"/>
                  </a:cubicBezTo>
                  <a:close/>
                </a:path>
              </a:pathLst>
            </a:custGeom>
            <a:solidFill>
              <a:srgbClr val="613B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A3E81742-5B2E-FC19-64B7-DF81D648EC29}"/>
                </a:ext>
              </a:extLst>
            </p:cNvPr>
            <p:cNvSpPr/>
            <p:nvPr/>
          </p:nvSpPr>
          <p:spPr>
            <a:xfrm>
              <a:off x="74643" y="-4077850"/>
              <a:ext cx="52821" cy="45454"/>
            </a:xfrm>
            <a:custGeom>
              <a:avLst/>
              <a:gdLst>
                <a:gd name="connsiteX0" fmla="*/ 2451 w 52821"/>
                <a:gd name="connsiteY0" fmla="*/ 46036 h 45454"/>
                <a:gd name="connsiteX1" fmla="*/ 1784 w 52821"/>
                <a:gd name="connsiteY1" fmla="*/ 46036 h 45454"/>
                <a:gd name="connsiteX2" fmla="*/ -692 w 52821"/>
                <a:gd name="connsiteY2" fmla="*/ 43655 h 45454"/>
                <a:gd name="connsiteX3" fmla="*/ 49314 w 52821"/>
                <a:gd name="connsiteY3" fmla="*/ 602 h 45454"/>
                <a:gd name="connsiteX4" fmla="*/ 52076 w 52821"/>
                <a:gd name="connsiteY4" fmla="*/ 2698 h 45454"/>
                <a:gd name="connsiteX5" fmla="*/ 50333 w 52821"/>
                <a:gd name="connsiteY5" fmla="*/ 5421 h 45454"/>
                <a:gd name="connsiteX6" fmla="*/ 50076 w 52821"/>
                <a:gd name="connsiteY6" fmla="*/ 5460 h 45454"/>
                <a:gd name="connsiteX7" fmla="*/ 4165 w 52821"/>
                <a:gd name="connsiteY7" fmla="*/ 43560 h 45454"/>
                <a:gd name="connsiteX8" fmla="*/ 2451 w 52821"/>
                <a:gd name="connsiteY8" fmla="*/ 46036 h 4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821" h="45454">
                  <a:moveTo>
                    <a:pt x="2451" y="46036"/>
                  </a:moveTo>
                  <a:lnTo>
                    <a:pt x="1784" y="46036"/>
                  </a:lnTo>
                  <a:cubicBezTo>
                    <a:pt x="451" y="46036"/>
                    <a:pt x="-645" y="44989"/>
                    <a:pt x="-692" y="43655"/>
                  </a:cubicBezTo>
                  <a:cubicBezTo>
                    <a:pt x="-692" y="43655"/>
                    <a:pt x="-1359" y="9174"/>
                    <a:pt x="49314" y="602"/>
                  </a:cubicBezTo>
                  <a:cubicBezTo>
                    <a:pt x="50647" y="431"/>
                    <a:pt x="51876" y="1364"/>
                    <a:pt x="52076" y="2698"/>
                  </a:cubicBezTo>
                  <a:cubicBezTo>
                    <a:pt x="52343" y="3926"/>
                    <a:pt x="51562" y="5145"/>
                    <a:pt x="50333" y="5421"/>
                  </a:cubicBezTo>
                  <a:cubicBezTo>
                    <a:pt x="50248" y="5441"/>
                    <a:pt x="50161" y="5450"/>
                    <a:pt x="50076" y="5460"/>
                  </a:cubicBezTo>
                  <a:cubicBezTo>
                    <a:pt x="3879" y="13270"/>
                    <a:pt x="4165" y="42226"/>
                    <a:pt x="4165" y="43560"/>
                  </a:cubicBezTo>
                  <a:cubicBezTo>
                    <a:pt x="4251" y="44684"/>
                    <a:pt x="3537" y="45722"/>
                    <a:pt x="2451" y="46036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622BDFA9-F171-024E-C6E7-3691E53581B9}"/>
                </a:ext>
              </a:extLst>
            </p:cNvPr>
            <p:cNvSpPr/>
            <p:nvPr/>
          </p:nvSpPr>
          <p:spPr>
            <a:xfrm>
              <a:off x="87408" y="-4082020"/>
              <a:ext cx="71246" cy="76581"/>
            </a:xfrm>
            <a:custGeom>
              <a:avLst/>
              <a:gdLst>
                <a:gd name="connsiteX0" fmla="*/ 70554 w 71246"/>
                <a:gd name="connsiteY0" fmla="*/ 963 h 76581"/>
                <a:gd name="connsiteX1" fmla="*/ 2260 w 71246"/>
                <a:gd name="connsiteY1" fmla="*/ 77163 h 76581"/>
                <a:gd name="connsiteX2" fmla="*/ -693 w 71246"/>
                <a:gd name="connsiteY2" fmla="*/ 74019 h 76581"/>
                <a:gd name="connsiteX3" fmla="*/ 65411 w 71246"/>
                <a:gd name="connsiteY3" fmla="*/ 582 h 7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246" h="76581">
                  <a:moveTo>
                    <a:pt x="70554" y="963"/>
                  </a:moveTo>
                  <a:lnTo>
                    <a:pt x="2260" y="77163"/>
                  </a:lnTo>
                  <a:cubicBezTo>
                    <a:pt x="1202" y="76181"/>
                    <a:pt x="222" y="75134"/>
                    <a:pt x="-693" y="74019"/>
                  </a:cubicBezTo>
                  <a:lnTo>
                    <a:pt x="65411" y="582"/>
                  </a:ln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C65A317-CE5E-0A9E-F6D4-707507D1F67E}"/>
                </a:ext>
              </a:extLst>
            </p:cNvPr>
            <p:cNvSpPr/>
            <p:nvPr/>
          </p:nvSpPr>
          <p:spPr>
            <a:xfrm>
              <a:off x="80740" y="-4058727"/>
              <a:ext cx="41039" cy="45572"/>
            </a:xfrm>
            <a:custGeom>
              <a:avLst/>
              <a:gdLst>
                <a:gd name="connsiteX0" fmla="*/ 39979 w 41039"/>
                <a:gd name="connsiteY0" fmla="*/ 4054 h 45572"/>
                <a:gd name="connsiteX1" fmla="*/ 1879 w 41039"/>
                <a:gd name="connsiteY1" fmla="*/ 46154 h 45572"/>
                <a:gd name="connsiteX2" fmla="*/ 1212 w 41039"/>
                <a:gd name="connsiteY2" fmla="*/ 45392 h 45572"/>
                <a:gd name="connsiteX3" fmla="*/ -693 w 41039"/>
                <a:gd name="connsiteY3" fmla="*/ 42535 h 45572"/>
                <a:gd name="connsiteX4" fmla="*/ 36550 w 41039"/>
                <a:gd name="connsiteY4" fmla="*/ 1196 h 45572"/>
                <a:gd name="connsiteX5" fmla="*/ 39598 w 41039"/>
                <a:gd name="connsiteY5" fmla="*/ 1196 h 45572"/>
                <a:gd name="connsiteX6" fmla="*/ 39979 w 41039"/>
                <a:gd name="connsiteY6" fmla="*/ 4054 h 4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039" h="45572">
                  <a:moveTo>
                    <a:pt x="39979" y="4054"/>
                  </a:moveTo>
                  <a:lnTo>
                    <a:pt x="1879" y="46154"/>
                  </a:lnTo>
                  <a:lnTo>
                    <a:pt x="1212" y="45392"/>
                  </a:lnTo>
                  <a:cubicBezTo>
                    <a:pt x="545" y="44440"/>
                    <a:pt x="-121" y="43487"/>
                    <a:pt x="-693" y="42535"/>
                  </a:cubicBezTo>
                  <a:lnTo>
                    <a:pt x="36550" y="1196"/>
                  </a:lnTo>
                  <a:cubicBezTo>
                    <a:pt x="37397" y="377"/>
                    <a:pt x="38750" y="377"/>
                    <a:pt x="39598" y="1196"/>
                  </a:cubicBezTo>
                  <a:cubicBezTo>
                    <a:pt x="40427" y="1920"/>
                    <a:pt x="40588" y="3139"/>
                    <a:pt x="39979" y="4054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E7A7CF08-3D8D-6680-93E9-F8812FD8CE09}"/>
                </a:ext>
              </a:extLst>
            </p:cNvPr>
            <p:cNvSpPr/>
            <p:nvPr/>
          </p:nvSpPr>
          <p:spPr>
            <a:xfrm>
              <a:off x="63636" y="-4308069"/>
              <a:ext cx="105116" cy="208504"/>
            </a:xfrm>
            <a:custGeom>
              <a:avLst/>
              <a:gdLst>
                <a:gd name="connsiteX0" fmla="*/ 104422 w 105116"/>
                <a:gd name="connsiteY0" fmla="*/ 2888 h 208504"/>
                <a:gd name="connsiteX1" fmla="*/ 72608 w 105116"/>
                <a:gd name="connsiteY1" fmla="*/ 115473 h 208504"/>
                <a:gd name="connsiteX2" fmla="*/ 45462 w 105116"/>
                <a:gd name="connsiteY2" fmla="*/ 167956 h 208504"/>
                <a:gd name="connsiteX3" fmla="*/ 2314 w 105116"/>
                <a:gd name="connsiteY3" fmla="*/ 208914 h 208504"/>
                <a:gd name="connsiteX4" fmla="*/ -544 w 105116"/>
                <a:gd name="connsiteY4" fmla="*/ 207771 h 208504"/>
                <a:gd name="connsiteX5" fmla="*/ 218 w 105116"/>
                <a:gd name="connsiteY5" fmla="*/ 205199 h 208504"/>
                <a:gd name="connsiteX6" fmla="*/ 218 w 105116"/>
                <a:gd name="connsiteY6" fmla="*/ 205199 h 208504"/>
                <a:gd name="connsiteX7" fmla="*/ 35365 w 105116"/>
                <a:gd name="connsiteY7" fmla="*/ 162051 h 208504"/>
                <a:gd name="connsiteX8" fmla="*/ 59749 w 105116"/>
                <a:gd name="connsiteY8" fmla="*/ 110425 h 208504"/>
                <a:gd name="connsiteX9" fmla="*/ 100040 w 105116"/>
                <a:gd name="connsiteY9" fmla="*/ 2031 h 208504"/>
                <a:gd name="connsiteX10" fmla="*/ 102803 w 105116"/>
                <a:gd name="connsiteY10" fmla="*/ 697 h 208504"/>
                <a:gd name="connsiteX11" fmla="*/ 104422 w 105116"/>
                <a:gd name="connsiteY11" fmla="*/ 2888 h 20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116" h="208504">
                  <a:moveTo>
                    <a:pt x="104422" y="2888"/>
                  </a:moveTo>
                  <a:cubicBezTo>
                    <a:pt x="98021" y="41474"/>
                    <a:pt x="87344" y="79241"/>
                    <a:pt x="72608" y="115473"/>
                  </a:cubicBezTo>
                  <a:cubicBezTo>
                    <a:pt x="65007" y="133685"/>
                    <a:pt x="55930" y="151230"/>
                    <a:pt x="45462" y="167956"/>
                  </a:cubicBezTo>
                  <a:cubicBezTo>
                    <a:pt x="35451" y="185578"/>
                    <a:pt x="20430" y="199836"/>
                    <a:pt x="2314" y="208914"/>
                  </a:cubicBezTo>
                  <a:cubicBezTo>
                    <a:pt x="1209" y="209381"/>
                    <a:pt x="-67" y="208866"/>
                    <a:pt x="-544" y="207771"/>
                  </a:cubicBezTo>
                  <a:cubicBezTo>
                    <a:pt x="-906" y="206837"/>
                    <a:pt x="-592" y="205780"/>
                    <a:pt x="218" y="205199"/>
                  </a:cubicBezTo>
                  <a:lnTo>
                    <a:pt x="218" y="205199"/>
                  </a:lnTo>
                  <a:cubicBezTo>
                    <a:pt x="15058" y="193674"/>
                    <a:pt x="27079" y="178910"/>
                    <a:pt x="35365" y="162051"/>
                  </a:cubicBezTo>
                  <a:cubicBezTo>
                    <a:pt x="44490" y="145325"/>
                    <a:pt x="52625" y="128094"/>
                    <a:pt x="59749" y="110425"/>
                  </a:cubicBezTo>
                  <a:cubicBezTo>
                    <a:pt x="74608" y="75088"/>
                    <a:pt x="86801" y="38512"/>
                    <a:pt x="100040" y="2031"/>
                  </a:cubicBezTo>
                  <a:cubicBezTo>
                    <a:pt x="100441" y="907"/>
                    <a:pt x="101669" y="316"/>
                    <a:pt x="102803" y="697"/>
                  </a:cubicBezTo>
                  <a:cubicBezTo>
                    <a:pt x="103783" y="964"/>
                    <a:pt x="104460" y="1869"/>
                    <a:pt x="104422" y="2888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E33A1812-CCFA-8260-D091-08284706F700}"/>
                </a:ext>
              </a:extLst>
            </p:cNvPr>
            <p:cNvSpPr/>
            <p:nvPr/>
          </p:nvSpPr>
          <p:spPr>
            <a:xfrm>
              <a:off x="187202" y="-4273323"/>
              <a:ext cx="116514" cy="105796"/>
            </a:xfrm>
            <a:custGeom>
              <a:avLst/>
              <a:gdLst>
                <a:gd name="connsiteX0" fmla="*/ 3525 w 116514"/>
                <a:gd name="connsiteY0" fmla="*/ 1575 h 105796"/>
                <a:gd name="connsiteX1" fmla="*/ 56294 w 116514"/>
                <a:gd name="connsiteY1" fmla="*/ 54153 h 105796"/>
                <a:gd name="connsiteX2" fmla="*/ 115158 w 116514"/>
                <a:gd name="connsiteY2" fmla="*/ 102444 h 105796"/>
                <a:gd name="connsiteX3" fmla="*/ 115206 w 116514"/>
                <a:gd name="connsiteY3" fmla="*/ 105540 h 105796"/>
                <a:gd name="connsiteX4" fmla="*/ 115158 w 116514"/>
                <a:gd name="connsiteY4" fmla="*/ 105588 h 105796"/>
                <a:gd name="connsiteX5" fmla="*/ 112967 w 116514"/>
                <a:gd name="connsiteY5" fmla="*/ 106350 h 105796"/>
                <a:gd name="connsiteX6" fmla="*/ 93917 w 116514"/>
                <a:gd name="connsiteY6" fmla="*/ 100635 h 105796"/>
                <a:gd name="connsiteX7" fmla="*/ 75820 w 116514"/>
                <a:gd name="connsiteY7" fmla="*/ 92348 h 105796"/>
                <a:gd name="connsiteX8" fmla="*/ 42864 w 116514"/>
                <a:gd name="connsiteY8" fmla="*/ 69869 h 105796"/>
                <a:gd name="connsiteX9" fmla="*/ -666 w 116514"/>
                <a:gd name="connsiteY9" fmla="*/ 3194 h 105796"/>
                <a:gd name="connsiteX10" fmla="*/ 1049 w 116514"/>
                <a:gd name="connsiteY10" fmla="*/ 622 h 105796"/>
                <a:gd name="connsiteX11" fmla="*/ 3239 w 116514"/>
                <a:gd name="connsiteY11" fmla="*/ 1480 h 105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514" h="105796">
                  <a:moveTo>
                    <a:pt x="3525" y="1575"/>
                  </a:moveTo>
                  <a:cubicBezTo>
                    <a:pt x="19232" y="20891"/>
                    <a:pt x="36920" y="38513"/>
                    <a:pt x="56294" y="54153"/>
                  </a:cubicBezTo>
                  <a:cubicBezTo>
                    <a:pt x="75344" y="70155"/>
                    <a:pt x="95346" y="84823"/>
                    <a:pt x="115158" y="102444"/>
                  </a:cubicBezTo>
                  <a:cubicBezTo>
                    <a:pt x="116025" y="103283"/>
                    <a:pt x="116044" y="104673"/>
                    <a:pt x="115206" y="105540"/>
                  </a:cubicBezTo>
                  <a:cubicBezTo>
                    <a:pt x="115187" y="105559"/>
                    <a:pt x="115177" y="105569"/>
                    <a:pt x="115158" y="105588"/>
                  </a:cubicBezTo>
                  <a:cubicBezTo>
                    <a:pt x="114596" y="106188"/>
                    <a:pt x="113777" y="106473"/>
                    <a:pt x="112967" y="106350"/>
                  </a:cubicBezTo>
                  <a:cubicBezTo>
                    <a:pt x="106395" y="104921"/>
                    <a:pt x="100204" y="102635"/>
                    <a:pt x="93917" y="100635"/>
                  </a:cubicBezTo>
                  <a:lnTo>
                    <a:pt x="75820" y="92348"/>
                  </a:lnTo>
                  <a:cubicBezTo>
                    <a:pt x="64019" y="86138"/>
                    <a:pt x="52960" y="78594"/>
                    <a:pt x="42864" y="69869"/>
                  </a:cubicBezTo>
                  <a:cubicBezTo>
                    <a:pt x="21613" y="52857"/>
                    <a:pt x="6354" y="29492"/>
                    <a:pt x="-666" y="3194"/>
                  </a:cubicBezTo>
                  <a:cubicBezTo>
                    <a:pt x="-847" y="2022"/>
                    <a:pt x="-104" y="908"/>
                    <a:pt x="1049" y="622"/>
                  </a:cubicBezTo>
                  <a:cubicBezTo>
                    <a:pt x="1887" y="460"/>
                    <a:pt x="2735" y="794"/>
                    <a:pt x="3239" y="1480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B4801A72-B1D8-4E3C-D3B8-EDC32CBEE810}"/>
                </a:ext>
              </a:extLst>
            </p:cNvPr>
            <p:cNvSpPr/>
            <p:nvPr/>
          </p:nvSpPr>
          <p:spPr>
            <a:xfrm>
              <a:off x="155443" y="-4254991"/>
              <a:ext cx="37734" cy="126431"/>
            </a:xfrm>
            <a:custGeom>
              <a:avLst/>
              <a:gdLst>
                <a:gd name="connsiteX0" fmla="*/ 18521 w 37734"/>
                <a:gd name="connsiteY0" fmla="*/ 3627 h 126431"/>
                <a:gd name="connsiteX1" fmla="*/ 10996 w 37734"/>
                <a:gd name="connsiteY1" fmla="*/ 65825 h 126431"/>
                <a:gd name="connsiteX2" fmla="*/ 36428 w 37734"/>
                <a:gd name="connsiteY2" fmla="*/ 123451 h 126431"/>
                <a:gd name="connsiteX3" fmla="*/ 36428 w 37734"/>
                <a:gd name="connsiteY3" fmla="*/ 126499 h 126431"/>
                <a:gd name="connsiteX4" fmla="*/ 33475 w 37734"/>
                <a:gd name="connsiteY4" fmla="*/ 126499 h 126431"/>
                <a:gd name="connsiteX5" fmla="*/ 12139 w 37734"/>
                <a:gd name="connsiteY5" fmla="*/ 100115 h 126431"/>
                <a:gd name="connsiteX6" fmla="*/ 614 w 37734"/>
                <a:gd name="connsiteY6" fmla="*/ 67539 h 126431"/>
                <a:gd name="connsiteX7" fmla="*/ 15092 w 37734"/>
                <a:gd name="connsiteY7" fmla="*/ 1531 h 126431"/>
                <a:gd name="connsiteX8" fmla="*/ 17997 w 37734"/>
                <a:gd name="connsiteY8" fmla="*/ 922 h 126431"/>
                <a:gd name="connsiteX9" fmla="*/ 18044 w 37734"/>
                <a:gd name="connsiteY9" fmla="*/ 960 h 126431"/>
                <a:gd name="connsiteX10" fmla="*/ 18901 w 37734"/>
                <a:gd name="connsiteY10" fmla="*/ 3531 h 126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34" h="126431">
                  <a:moveTo>
                    <a:pt x="18521" y="3627"/>
                  </a:moveTo>
                  <a:cubicBezTo>
                    <a:pt x="11005" y="23439"/>
                    <a:pt x="8424" y="44784"/>
                    <a:pt x="10996" y="65825"/>
                  </a:cubicBezTo>
                  <a:cubicBezTo>
                    <a:pt x="14510" y="86856"/>
                    <a:pt x="23255" y="106678"/>
                    <a:pt x="36428" y="123451"/>
                  </a:cubicBezTo>
                  <a:cubicBezTo>
                    <a:pt x="37247" y="124299"/>
                    <a:pt x="37247" y="125651"/>
                    <a:pt x="36428" y="126499"/>
                  </a:cubicBezTo>
                  <a:cubicBezTo>
                    <a:pt x="35561" y="127185"/>
                    <a:pt x="34342" y="127185"/>
                    <a:pt x="33475" y="126499"/>
                  </a:cubicBezTo>
                  <a:cubicBezTo>
                    <a:pt x="25045" y="118860"/>
                    <a:pt x="17844" y="109954"/>
                    <a:pt x="12139" y="100115"/>
                  </a:cubicBezTo>
                  <a:cubicBezTo>
                    <a:pt x="6271" y="90085"/>
                    <a:pt x="2366" y="79026"/>
                    <a:pt x="614" y="67539"/>
                  </a:cubicBezTo>
                  <a:cubicBezTo>
                    <a:pt x="-3368" y="44489"/>
                    <a:pt x="1833" y="20800"/>
                    <a:pt x="15092" y="1531"/>
                  </a:cubicBezTo>
                  <a:cubicBezTo>
                    <a:pt x="15730" y="559"/>
                    <a:pt x="17025" y="293"/>
                    <a:pt x="17997" y="922"/>
                  </a:cubicBezTo>
                  <a:cubicBezTo>
                    <a:pt x="18006" y="940"/>
                    <a:pt x="18025" y="950"/>
                    <a:pt x="18044" y="960"/>
                  </a:cubicBezTo>
                  <a:cubicBezTo>
                    <a:pt x="18864" y="1541"/>
                    <a:pt x="19207" y="2579"/>
                    <a:pt x="18901" y="3531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94F58E9C-06C3-6009-ED2B-AE9F194C7A9B}"/>
                </a:ext>
              </a:extLst>
            </p:cNvPr>
            <p:cNvSpPr/>
            <p:nvPr/>
          </p:nvSpPr>
          <p:spPr>
            <a:xfrm>
              <a:off x="20923" y="-4285939"/>
              <a:ext cx="117832" cy="192689"/>
            </a:xfrm>
            <a:custGeom>
              <a:avLst/>
              <a:gdLst>
                <a:gd name="connsiteX0" fmla="*/ 116751 w 117832"/>
                <a:gd name="connsiteY0" fmla="*/ 3522 h 192689"/>
                <a:gd name="connsiteX1" fmla="*/ 81413 w 117832"/>
                <a:gd name="connsiteY1" fmla="*/ 46670 h 192689"/>
                <a:gd name="connsiteX2" fmla="*/ 48933 w 117832"/>
                <a:gd name="connsiteY2" fmla="*/ 91533 h 192689"/>
                <a:gd name="connsiteX3" fmla="*/ 21215 w 117832"/>
                <a:gd name="connsiteY3" fmla="*/ 139158 h 192689"/>
                <a:gd name="connsiteX4" fmla="*/ 3689 w 117832"/>
                <a:gd name="connsiteY4" fmla="*/ 191355 h 192689"/>
                <a:gd name="connsiteX5" fmla="*/ 1212 w 117832"/>
                <a:gd name="connsiteY5" fmla="*/ 193260 h 192689"/>
                <a:gd name="connsiteX6" fmla="*/ -693 w 117832"/>
                <a:gd name="connsiteY6" fmla="*/ 190974 h 192689"/>
                <a:gd name="connsiteX7" fmla="*/ 39788 w 117832"/>
                <a:gd name="connsiteY7" fmla="*/ 86199 h 192689"/>
                <a:gd name="connsiteX8" fmla="*/ 113798 w 117832"/>
                <a:gd name="connsiteY8" fmla="*/ 1236 h 192689"/>
                <a:gd name="connsiteX9" fmla="*/ 116760 w 117832"/>
                <a:gd name="connsiteY9" fmla="*/ 1151 h 192689"/>
                <a:gd name="connsiteX10" fmla="*/ 116846 w 117832"/>
                <a:gd name="connsiteY10" fmla="*/ 1236 h 192689"/>
                <a:gd name="connsiteX11" fmla="*/ 116751 w 117832"/>
                <a:gd name="connsiteY11" fmla="*/ 3522 h 1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832" h="192689">
                  <a:moveTo>
                    <a:pt x="116751" y="3522"/>
                  </a:moveTo>
                  <a:cubicBezTo>
                    <a:pt x="104559" y="17524"/>
                    <a:pt x="92938" y="32097"/>
                    <a:pt x="81413" y="46670"/>
                  </a:cubicBezTo>
                  <a:cubicBezTo>
                    <a:pt x="69888" y="61244"/>
                    <a:pt x="58838" y="76008"/>
                    <a:pt x="48933" y="91533"/>
                  </a:cubicBezTo>
                  <a:cubicBezTo>
                    <a:pt x="38532" y="106707"/>
                    <a:pt x="29263" y="122623"/>
                    <a:pt x="21215" y="139158"/>
                  </a:cubicBezTo>
                  <a:cubicBezTo>
                    <a:pt x="12890" y="155617"/>
                    <a:pt x="6985" y="173201"/>
                    <a:pt x="3689" y="191355"/>
                  </a:cubicBezTo>
                  <a:cubicBezTo>
                    <a:pt x="3498" y="192546"/>
                    <a:pt x="2413" y="193375"/>
                    <a:pt x="1212" y="193260"/>
                  </a:cubicBezTo>
                  <a:cubicBezTo>
                    <a:pt x="117" y="193041"/>
                    <a:pt x="-674" y="192089"/>
                    <a:pt x="-693" y="190974"/>
                  </a:cubicBezTo>
                  <a:cubicBezTo>
                    <a:pt x="355" y="152208"/>
                    <a:pt x="19310" y="116965"/>
                    <a:pt x="39788" y="86199"/>
                  </a:cubicBezTo>
                  <a:cubicBezTo>
                    <a:pt x="60887" y="54948"/>
                    <a:pt x="85737" y="26420"/>
                    <a:pt x="113798" y="1236"/>
                  </a:cubicBezTo>
                  <a:cubicBezTo>
                    <a:pt x="114588" y="398"/>
                    <a:pt x="115922" y="360"/>
                    <a:pt x="116760" y="1151"/>
                  </a:cubicBezTo>
                  <a:cubicBezTo>
                    <a:pt x="116789" y="1179"/>
                    <a:pt x="116817" y="1208"/>
                    <a:pt x="116846" y="1236"/>
                  </a:cubicBezTo>
                  <a:cubicBezTo>
                    <a:pt x="117265" y="1951"/>
                    <a:pt x="117237" y="2846"/>
                    <a:pt x="116751" y="3522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4F5A36F-3583-AD26-99BE-9BC365F263EB}"/>
                </a:ext>
              </a:extLst>
            </p:cNvPr>
            <p:cNvSpPr/>
            <p:nvPr/>
          </p:nvSpPr>
          <p:spPr>
            <a:xfrm>
              <a:off x="188583" y="-4313574"/>
              <a:ext cx="204005" cy="147828"/>
            </a:xfrm>
            <a:custGeom>
              <a:avLst/>
              <a:gdLst>
                <a:gd name="connsiteX0" fmla="*/ 203312 w 204005"/>
                <a:gd name="connsiteY0" fmla="*/ 123741 h 147828"/>
                <a:gd name="connsiteX1" fmla="*/ 154544 w 204005"/>
                <a:gd name="connsiteY1" fmla="*/ 80688 h 147828"/>
                <a:gd name="connsiteX2" fmla="*/ 2144 w 204005"/>
                <a:gd name="connsiteY2" fmla="*/ 678 h 147828"/>
                <a:gd name="connsiteX3" fmla="*/ -427 w 204005"/>
                <a:gd name="connsiteY3" fmla="*/ 1726 h 147828"/>
                <a:gd name="connsiteX4" fmla="*/ 430 w 204005"/>
                <a:gd name="connsiteY4" fmla="*/ 4678 h 147828"/>
                <a:gd name="connsiteX5" fmla="*/ 143305 w 204005"/>
                <a:gd name="connsiteY5" fmla="*/ 96595 h 147828"/>
                <a:gd name="connsiteX6" fmla="*/ 201883 w 204005"/>
                <a:gd name="connsiteY6" fmla="*/ 148411 h 14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005" h="147828">
                  <a:moveTo>
                    <a:pt x="203312" y="123741"/>
                  </a:moveTo>
                  <a:cubicBezTo>
                    <a:pt x="188015" y="108339"/>
                    <a:pt x="171728" y="93956"/>
                    <a:pt x="154544" y="80688"/>
                  </a:cubicBezTo>
                  <a:cubicBezTo>
                    <a:pt x="108396" y="45969"/>
                    <a:pt x="56932" y="18947"/>
                    <a:pt x="2144" y="678"/>
                  </a:cubicBezTo>
                  <a:cubicBezTo>
                    <a:pt x="1145" y="373"/>
                    <a:pt x="68" y="811"/>
                    <a:pt x="-427" y="1726"/>
                  </a:cubicBezTo>
                  <a:cubicBezTo>
                    <a:pt x="-999" y="2783"/>
                    <a:pt x="-618" y="4097"/>
                    <a:pt x="430" y="4678"/>
                  </a:cubicBezTo>
                  <a:cubicBezTo>
                    <a:pt x="49569" y="32901"/>
                    <a:pt x="97251" y="63572"/>
                    <a:pt x="143305" y="96595"/>
                  </a:cubicBezTo>
                  <a:cubicBezTo>
                    <a:pt x="164393" y="112016"/>
                    <a:pt x="183996" y="129370"/>
                    <a:pt x="201883" y="148411"/>
                  </a:cubicBezTo>
                  <a:close/>
                </a:path>
              </a:pathLst>
            </a:custGeom>
            <a:solidFill>
              <a:srgbClr val="1A17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46" name="图形 2">
              <a:extLst>
                <a:ext uri="{FF2B5EF4-FFF2-40B4-BE49-F238E27FC236}">
                  <a16:creationId xmlns:a16="http://schemas.microsoft.com/office/drawing/2014/main" id="{360B6B13-D429-5A0E-4657-29A3380397E1}"/>
                </a:ext>
              </a:extLst>
            </p:cNvPr>
            <p:cNvGrpSpPr/>
            <p:nvPr/>
          </p:nvGrpSpPr>
          <p:grpSpPr>
            <a:xfrm>
              <a:off x="220378" y="-3783978"/>
              <a:ext cx="532111" cy="470817"/>
              <a:chOff x="220378" y="-3783978"/>
              <a:chExt cx="532111" cy="470817"/>
            </a:xfrm>
            <a:solidFill>
              <a:srgbClr val="7ECFBA"/>
            </a:solidFill>
          </p:grpSpPr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23C76088-536E-10EB-BF84-7386EC12ED7F}"/>
                  </a:ext>
                </a:extLst>
              </p:cNvPr>
              <p:cNvSpPr/>
              <p:nvPr/>
            </p:nvSpPr>
            <p:spPr>
              <a:xfrm>
                <a:off x="529369" y="-3408305"/>
                <a:ext cx="48478" cy="48468"/>
              </a:xfrm>
              <a:custGeom>
                <a:avLst/>
                <a:gdLst>
                  <a:gd name="connsiteX0" fmla="*/ 47693 w 48478"/>
                  <a:gd name="connsiteY0" fmla="*/ 26858 h 48468"/>
                  <a:gd name="connsiteX1" fmla="*/ 21575 w 48478"/>
                  <a:gd name="connsiteY1" fmla="*/ 48966 h 48468"/>
                  <a:gd name="connsiteX2" fmla="*/ 21499 w 48478"/>
                  <a:gd name="connsiteY2" fmla="*/ 48956 h 48468"/>
                  <a:gd name="connsiteX3" fmla="*/ -609 w 48478"/>
                  <a:gd name="connsiteY3" fmla="*/ 22839 h 48468"/>
                  <a:gd name="connsiteX4" fmla="*/ -599 w 48478"/>
                  <a:gd name="connsiteY4" fmla="*/ 22763 h 48468"/>
                  <a:gd name="connsiteX5" fmla="*/ 25594 w 48478"/>
                  <a:gd name="connsiteY5" fmla="*/ 665 h 48468"/>
                  <a:gd name="connsiteX6" fmla="*/ 47702 w 48478"/>
                  <a:gd name="connsiteY6" fmla="*/ 26782 h 48468"/>
                  <a:gd name="connsiteX7" fmla="*/ 47693 w 48478"/>
                  <a:gd name="connsiteY7" fmla="*/ 26858 h 4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8" h="48468">
                    <a:moveTo>
                      <a:pt x="47693" y="26858"/>
                    </a:moveTo>
                    <a:cubicBezTo>
                      <a:pt x="46587" y="40174"/>
                      <a:pt x="34891" y="50071"/>
                      <a:pt x="21575" y="48966"/>
                    </a:cubicBezTo>
                    <a:cubicBezTo>
                      <a:pt x="21546" y="48956"/>
                      <a:pt x="21527" y="48956"/>
                      <a:pt x="21499" y="48956"/>
                    </a:cubicBezTo>
                    <a:cubicBezTo>
                      <a:pt x="8183" y="47852"/>
                      <a:pt x="-1714" y="36155"/>
                      <a:pt x="-609" y="22839"/>
                    </a:cubicBezTo>
                    <a:cubicBezTo>
                      <a:pt x="-599" y="22810"/>
                      <a:pt x="-599" y="22791"/>
                      <a:pt x="-599" y="22763"/>
                    </a:cubicBezTo>
                    <a:cubicBezTo>
                      <a:pt x="563" y="9447"/>
                      <a:pt x="12269" y="-431"/>
                      <a:pt x="25594" y="665"/>
                    </a:cubicBezTo>
                    <a:cubicBezTo>
                      <a:pt x="38911" y="1770"/>
                      <a:pt x="48807" y="13466"/>
                      <a:pt x="47702" y="26782"/>
                    </a:cubicBezTo>
                    <a:cubicBezTo>
                      <a:pt x="47693" y="26811"/>
                      <a:pt x="47693" y="26830"/>
                      <a:pt x="47693" y="26858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A56BF455-86FC-1472-E892-5ED58FC298DE}"/>
                  </a:ext>
                </a:extLst>
              </p:cNvPr>
              <p:cNvSpPr/>
              <p:nvPr/>
            </p:nvSpPr>
            <p:spPr>
              <a:xfrm>
                <a:off x="425927" y="-3594815"/>
                <a:ext cx="48468" cy="48479"/>
              </a:xfrm>
              <a:custGeom>
                <a:avLst/>
                <a:gdLst>
                  <a:gd name="connsiteX0" fmla="*/ 47693 w 48468"/>
                  <a:gd name="connsiteY0" fmla="*/ 26869 h 48479"/>
                  <a:gd name="connsiteX1" fmla="*/ 21575 w 48468"/>
                  <a:gd name="connsiteY1" fmla="*/ 48977 h 48479"/>
                  <a:gd name="connsiteX2" fmla="*/ 21499 w 48468"/>
                  <a:gd name="connsiteY2" fmla="*/ 48967 h 48479"/>
                  <a:gd name="connsiteX3" fmla="*/ -609 w 48468"/>
                  <a:gd name="connsiteY3" fmla="*/ 22850 h 48479"/>
                  <a:gd name="connsiteX4" fmla="*/ -599 w 48468"/>
                  <a:gd name="connsiteY4" fmla="*/ 22773 h 48479"/>
                  <a:gd name="connsiteX5" fmla="*/ 25519 w 48468"/>
                  <a:gd name="connsiteY5" fmla="*/ 666 h 48479"/>
                  <a:gd name="connsiteX6" fmla="*/ 25595 w 48468"/>
                  <a:gd name="connsiteY6" fmla="*/ 676 h 48479"/>
                  <a:gd name="connsiteX7" fmla="*/ 47693 w 48468"/>
                  <a:gd name="connsiteY7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8" h="48479">
                    <a:moveTo>
                      <a:pt x="47693" y="26869"/>
                    </a:moveTo>
                    <a:cubicBezTo>
                      <a:pt x="46588" y="40185"/>
                      <a:pt x="34891" y="50081"/>
                      <a:pt x="21575" y="48977"/>
                    </a:cubicBezTo>
                    <a:cubicBezTo>
                      <a:pt x="21547" y="48967"/>
                      <a:pt x="21528" y="48967"/>
                      <a:pt x="21499" y="48967"/>
                    </a:cubicBezTo>
                    <a:cubicBezTo>
                      <a:pt x="8183" y="47862"/>
                      <a:pt x="-1713" y="36165"/>
                      <a:pt x="-609" y="22850"/>
                    </a:cubicBezTo>
                    <a:cubicBezTo>
                      <a:pt x="-599" y="22821"/>
                      <a:pt x="-599" y="22802"/>
                      <a:pt x="-599" y="22773"/>
                    </a:cubicBezTo>
                    <a:cubicBezTo>
                      <a:pt x="506" y="9458"/>
                      <a:pt x="12203" y="-439"/>
                      <a:pt x="25519" y="666"/>
                    </a:cubicBezTo>
                    <a:cubicBezTo>
                      <a:pt x="25547" y="676"/>
                      <a:pt x="25566" y="676"/>
                      <a:pt x="25595" y="676"/>
                    </a:cubicBezTo>
                    <a:cubicBezTo>
                      <a:pt x="38911" y="1837"/>
                      <a:pt x="48788" y="13544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30E19F34-5E6C-5988-D87C-736627A7A8BA}"/>
                  </a:ext>
                </a:extLst>
              </p:cNvPr>
              <p:cNvSpPr/>
              <p:nvPr/>
            </p:nvSpPr>
            <p:spPr>
              <a:xfrm>
                <a:off x="442309" y="-3457085"/>
                <a:ext cx="48386" cy="48386"/>
              </a:xfrm>
              <a:custGeom>
                <a:avLst/>
                <a:gdLst>
                  <a:gd name="connsiteX0" fmla="*/ 48387 w 48386"/>
                  <a:gd name="connsiteY0" fmla="*/ 24193 h 48386"/>
                  <a:gd name="connsiteX1" fmla="*/ 24194 w 48386"/>
                  <a:gd name="connsiteY1" fmla="*/ 48387 h 48386"/>
                  <a:gd name="connsiteX2" fmla="*/ 0 w 48386"/>
                  <a:gd name="connsiteY2" fmla="*/ 24193 h 48386"/>
                  <a:gd name="connsiteX3" fmla="*/ 24194 w 48386"/>
                  <a:gd name="connsiteY3" fmla="*/ 0 h 48386"/>
                  <a:gd name="connsiteX4" fmla="*/ 48387 w 48386"/>
                  <a:gd name="connsiteY4" fmla="*/ 24193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8387" y="24193"/>
                    </a:moveTo>
                    <a:cubicBezTo>
                      <a:pt x="48387" y="37555"/>
                      <a:pt x="37555" y="48387"/>
                      <a:pt x="24194" y="48387"/>
                    </a:cubicBezTo>
                    <a:cubicBezTo>
                      <a:pt x="10832" y="48387"/>
                      <a:pt x="0" y="37555"/>
                      <a:pt x="0" y="24193"/>
                    </a:cubicBezTo>
                    <a:cubicBezTo>
                      <a:pt x="0" y="10832"/>
                      <a:pt x="10832" y="0"/>
                      <a:pt x="24194" y="0"/>
                    </a:cubicBezTo>
                    <a:cubicBezTo>
                      <a:pt x="37555" y="0"/>
                      <a:pt x="48387" y="10832"/>
                      <a:pt x="48387" y="24193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6F2B6842-DFE0-3307-80B5-E18D5D12EBD0}"/>
                  </a:ext>
                </a:extLst>
              </p:cNvPr>
              <p:cNvSpPr/>
              <p:nvPr/>
            </p:nvSpPr>
            <p:spPr>
              <a:xfrm rot="-4249200">
                <a:off x="250315" y="-3390173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3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5B4ED57F-77E6-F1E3-F196-06CBF89D43A9}"/>
                  </a:ext>
                </a:extLst>
              </p:cNvPr>
              <p:cNvSpPr/>
              <p:nvPr/>
            </p:nvSpPr>
            <p:spPr>
              <a:xfrm>
                <a:off x="286785" y="-3453274"/>
                <a:ext cx="48455" cy="48461"/>
              </a:xfrm>
              <a:custGeom>
                <a:avLst/>
                <a:gdLst>
                  <a:gd name="connsiteX0" fmla="*/ 47675 w 48455"/>
                  <a:gd name="connsiteY0" fmla="*/ 26774 h 48461"/>
                  <a:gd name="connsiteX1" fmla="*/ 21482 w 48455"/>
                  <a:gd name="connsiteY1" fmla="*/ 48967 h 48461"/>
                  <a:gd name="connsiteX2" fmla="*/ -616 w 48455"/>
                  <a:gd name="connsiteY2" fmla="*/ 22774 h 48461"/>
                  <a:gd name="connsiteX3" fmla="*/ 25501 w 48455"/>
                  <a:gd name="connsiteY3" fmla="*/ 666 h 48461"/>
                  <a:gd name="connsiteX4" fmla="*/ 25577 w 48455"/>
                  <a:gd name="connsiteY4" fmla="*/ 676 h 48461"/>
                  <a:gd name="connsiteX5" fmla="*/ 47685 w 48455"/>
                  <a:gd name="connsiteY5" fmla="*/ 26612 h 48461"/>
                  <a:gd name="connsiteX6" fmla="*/ 47675 w 48455"/>
                  <a:gd name="connsiteY6" fmla="*/ 26774 h 48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55" h="48461">
                    <a:moveTo>
                      <a:pt x="47675" y="26774"/>
                    </a:moveTo>
                    <a:cubicBezTo>
                      <a:pt x="46513" y="40109"/>
                      <a:pt x="34826" y="50015"/>
                      <a:pt x="21482" y="48967"/>
                    </a:cubicBezTo>
                    <a:cubicBezTo>
                      <a:pt x="8184" y="47758"/>
                      <a:pt x="-1665" y="36080"/>
                      <a:pt x="-616" y="22774"/>
                    </a:cubicBezTo>
                    <a:cubicBezTo>
                      <a:pt x="488" y="9458"/>
                      <a:pt x="12185" y="-439"/>
                      <a:pt x="25501" y="666"/>
                    </a:cubicBezTo>
                    <a:cubicBezTo>
                      <a:pt x="25530" y="676"/>
                      <a:pt x="25548" y="676"/>
                      <a:pt x="25577" y="676"/>
                    </a:cubicBezTo>
                    <a:cubicBezTo>
                      <a:pt x="38846" y="1733"/>
                      <a:pt x="48742" y="13344"/>
                      <a:pt x="47685" y="26612"/>
                    </a:cubicBezTo>
                    <a:cubicBezTo>
                      <a:pt x="47685" y="26660"/>
                      <a:pt x="47685" y="26717"/>
                      <a:pt x="47675" y="26774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CFD40091-F5B4-639F-391B-5FF89E5CF140}"/>
                  </a:ext>
                </a:extLst>
              </p:cNvPr>
              <p:cNvSpPr/>
              <p:nvPr/>
            </p:nvSpPr>
            <p:spPr>
              <a:xfrm>
                <a:off x="536900" y="-3497547"/>
                <a:ext cx="48472" cy="48461"/>
              </a:xfrm>
              <a:custGeom>
                <a:avLst/>
                <a:gdLst>
                  <a:gd name="connsiteX0" fmla="*/ 47686 w 48472"/>
                  <a:gd name="connsiteY0" fmla="*/ 26851 h 48461"/>
                  <a:gd name="connsiteX1" fmla="*/ 21568 w 48472"/>
                  <a:gd name="connsiteY1" fmla="*/ 48959 h 48461"/>
                  <a:gd name="connsiteX2" fmla="*/ 21492 w 48472"/>
                  <a:gd name="connsiteY2" fmla="*/ 48950 h 48461"/>
                  <a:gd name="connsiteX3" fmla="*/ -615 w 48472"/>
                  <a:gd name="connsiteY3" fmla="*/ 23013 h 48461"/>
                  <a:gd name="connsiteX4" fmla="*/ -606 w 48472"/>
                  <a:gd name="connsiteY4" fmla="*/ 22851 h 48461"/>
                  <a:gd name="connsiteX5" fmla="*/ 25588 w 48472"/>
                  <a:gd name="connsiteY5" fmla="*/ 658 h 48461"/>
                  <a:gd name="connsiteX6" fmla="*/ 47696 w 48472"/>
                  <a:gd name="connsiteY6" fmla="*/ 26775 h 48461"/>
                  <a:gd name="connsiteX7" fmla="*/ 47686 w 48472"/>
                  <a:gd name="connsiteY7" fmla="*/ 26851 h 48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2" h="48461">
                    <a:moveTo>
                      <a:pt x="47686" y="26851"/>
                    </a:moveTo>
                    <a:cubicBezTo>
                      <a:pt x="46581" y="40167"/>
                      <a:pt x="34884" y="50064"/>
                      <a:pt x="21568" y="48959"/>
                    </a:cubicBezTo>
                    <a:cubicBezTo>
                      <a:pt x="21540" y="48950"/>
                      <a:pt x="21521" y="48950"/>
                      <a:pt x="21492" y="48950"/>
                    </a:cubicBezTo>
                    <a:cubicBezTo>
                      <a:pt x="8224" y="47892"/>
                      <a:pt x="-1673" y="36281"/>
                      <a:pt x="-615" y="23013"/>
                    </a:cubicBezTo>
                    <a:cubicBezTo>
                      <a:pt x="-615" y="22965"/>
                      <a:pt x="-615" y="22908"/>
                      <a:pt x="-606" y="22851"/>
                    </a:cubicBezTo>
                    <a:cubicBezTo>
                      <a:pt x="556" y="9516"/>
                      <a:pt x="12243" y="-390"/>
                      <a:pt x="25588" y="658"/>
                    </a:cubicBezTo>
                    <a:cubicBezTo>
                      <a:pt x="38904" y="1763"/>
                      <a:pt x="48800" y="13459"/>
                      <a:pt x="47696" y="26775"/>
                    </a:cubicBezTo>
                    <a:cubicBezTo>
                      <a:pt x="47686" y="26804"/>
                      <a:pt x="47686" y="26823"/>
                      <a:pt x="47686" y="26851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A3AEEDDE-DC6D-A3A8-101A-D90C0C3F815A}"/>
                  </a:ext>
                </a:extLst>
              </p:cNvPr>
              <p:cNvSpPr/>
              <p:nvPr/>
            </p:nvSpPr>
            <p:spPr>
              <a:xfrm rot="-374399">
                <a:off x="460802" y="-3364034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2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9725F718-C47F-8BE2-C882-4257A681DFEF}"/>
                  </a:ext>
                </a:extLst>
              </p:cNvPr>
              <p:cNvSpPr/>
              <p:nvPr/>
            </p:nvSpPr>
            <p:spPr>
              <a:xfrm>
                <a:off x="354014" y="-3413554"/>
                <a:ext cx="48479" cy="48468"/>
              </a:xfrm>
              <a:custGeom>
                <a:avLst/>
                <a:gdLst>
                  <a:gd name="connsiteX0" fmla="*/ 47693 w 48479"/>
                  <a:gd name="connsiteY0" fmla="*/ 26869 h 48468"/>
                  <a:gd name="connsiteX1" fmla="*/ 21499 w 48479"/>
                  <a:gd name="connsiteY1" fmla="*/ 48967 h 48468"/>
                  <a:gd name="connsiteX2" fmla="*/ -609 w 48479"/>
                  <a:gd name="connsiteY2" fmla="*/ 22850 h 48468"/>
                  <a:gd name="connsiteX3" fmla="*/ -599 w 48479"/>
                  <a:gd name="connsiteY3" fmla="*/ 22774 h 48468"/>
                  <a:gd name="connsiteX4" fmla="*/ 25519 w 48479"/>
                  <a:gd name="connsiteY4" fmla="*/ 666 h 48468"/>
                  <a:gd name="connsiteX5" fmla="*/ 25595 w 48479"/>
                  <a:gd name="connsiteY5" fmla="*/ 676 h 48468"/>
                  <a:gd name="connsiteX6" fmla="*/ 47702 w 48479"/>
                  <a:gd name="connsiteY6" fmla="*/ 26793 h 48468"/>
                  <a:gd name="connsiteX7" fmla="*/ 47693 w 48479"/>
                  <a:gd name="connsiteY7" fmla="*/ 26869 h 4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9" h="48468">
                    <a:moveTo>
                      <a:pt x="47693" y="26869"/>
                    </a:moveTo>
                    <a:cubicBezTo>
                      <a:pt x="46531" y="40185"/>
                      <a:pt x="34825" y="50063"/>
                      <a:pt x="21499" y="48967"/>
                    </a:cubicBezTo>
                    <a:cubicBezTo>
                      <a:pt x="8183" y="47862"/>
                      <a:pt x="-1713" y="36165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3" y="-439"/>
                      <a:pt x="25519" y="666"/>
                    </a:cubicBezTo>
                    <a:cubicBezTo>
                      <a:pt x="25547" y="676"/>
                      <a:pt x="25566" y="676"/>
                      <a:pt x="25595" y="676"/>
                    </a:cubicBezTo>
                    <a:cubicBezTo>
                      <a:pt x="38911" y="1780"/>
                      <a:pt x="48807" y="13477"/>
                      <a:pt x="47702" y="26793"/>
                    </a:cubicBezTo>
                    <a:cubicBezTo>
                      <a:pt x="47693" y="26822"/>
                      <a:pt x="47693" y="26840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C53CFDE0-56F8-89F2-9E77-C9F8C621E331}"/>
                  </a:ext>
                </a:extLst>
              </p:cNvPr>
              <p:cNvSpPr/>
              <p:nvPr/>
            </p:nvSpPr>
            <p:spPr>
              <a:xfrm>
                <a:off x="515092" y="-3567097"/>
                <a:ext cx="48468" cy="48468"/>
              </a:xfrm>
              <a:custGeom>
                <a:avLst/>
                <a:gdLst>
                  <a:gd name="connsiteX0" fmla="*/ 47682 w 48468"/>
                  <a:gd name="connsiteY0" fmla="*/ 26869 h 48468"/>
                  <a:gd name="connsiteX1" fmla="*/ 21488 w 48468"/>
                  <a:gd name="connsiteY1" fmla="*/ 48967 h 48468"/>
                  <a:gd name="connsiteX2" fmla="*/ -610 w 48468"/>
                  <a:gd name="connsiteY2" fmla="*/ 22773 h 48468"/>
                  <a:gd name="connsiteX3" fmla="*/ 25508 w 48468"/>
                  <a:gd name="connsiteY3" fmla="*/ 666 h 48468"/>
                  <a:gd name="connsiteX4" fmla="*/ 25584 w 48468"/>
                  <a:gd name="connsiteY4" fmla="*/ 676 h 48468"/>
                  <a:gd name="connsiteX5" fmla="*/ 47691 w 48468"/>
                  <a:gd name="connsiteY5" fmla="*/ 26793 h 48468"/>
                  <a:gd name="connsiteX6" fmla="*/ 47682 w 48468"/>
                  <a:gd name="connsiteY6" fmla="*/ 26869 h 4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68" h="48468">
                    <a:moveTo>
                      <a:pt x="47682" y="26869"/>
                    </a:moveTo>
                    <a:cubicBezTo>
                      <a:pt x="46520" y="40185"/>
                      <a:pt x="34814" y="50063"/>
                      <a:pt x="21488" y="48967"/>
                    </a:cubicBezTo>
                    <a:cubicBezTo>
                      <a:pt x="8172" y="47805"/>
                      <a:pt x="-1705" y="36099"/>
                      <a:pt x="-610" y="22773"/>
                    </a:cubicBezTo>
                    <a:cubicBezTo>
                      <a:pt x="495" y="9458"/>
                      <a:pt x="12192" y="-439"/>
                      <a:pt x="25508" y="666"/>
                    </a:cubicBezTo>
                    <a:cubicBezTo>
                      <a:pt x="25536" y="676"/>
                      <a:pt x="25555" y="676"/>
                      <a:pt x="25584" y="676"/>
                    </a:cubicBezTo>
                    <a:cubicBezTo>
                      <a:pt x="38900" y="1780"/>
                      <a:pt x="48796" y="13477"/>
                      <a:pt x="47691" y="26793"/>
                    </a:cubicBezTo>
                    <a:cubicBezTo>
                      <a:pt x="47682" y="26822"/>
                      <a:pt x="47682" y="26840"/>
                      <a:pt x="47682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D786D8F0-97C9-F4AE-BB8F-97C2DC22BA53}"/>
                  </a:ext>
                </a:extLst>
              </p:cNvPr>
              <p:cNvSpPr/>
              <p:nvPr/>
            </p:nvSpPr>
            <p:spPr>
              <a:xfrm>
                <a:off x="323247" y="-3596904"/>
                <a:ext cx="48378" cy="48370"/>
              </a:xfrm>
              <a:custGeom>
                <a:avLst/>
                <a:gdLst>
                  <a:gd name="connsiteX0" fmla="*/ 47598 w 48378"/>
                  <a:gd name="connsiteY0" fmla="*/ 26767 h 48370"/>
                  <a:gd name="connsiteX1" fmla="*/ 21662 w 48378"/>
                  <a:gd name="connsiteY1" fmla="*/ 48875 h 48370"/>
                  <a:gd name="connsiteX2" fmla="*/ 21500 w 48378"/>
                  <a:gd name="connsiteY2" fmla="*/ 48865 h 48370"/>
                  <a:gd name="connsiteX3" fmla="*/ -617 w 48378"/>
                  <a:gd name="connsiteY3" fmla="*/ 22929 h 48370"/>
                  <a:gd name="connsiteX4" fmla="*/ -598 w 48378"/>
                  <a:gd name="connsiteY4" fmla="*/ 22767 h 48370"/>
                  <a:gd name="connsiteX5" fmla="*/ 25339 w 48378"/>
                  <a:gd name="connsiteY5" fmla="*/ 659 h 48370"/>
                  <a:gd name="connsiteX6" fmla="*/ 25501 w 48378"/>
                  <a:gd name="connsiteY6" fmla="*/ 669 h 48370"/>
                  <a:gd name="connsiteX7" fmla="*/ 47608 w 48378"/>
                  <a:gd name="connsiteY7" fmla="*/ 26605 h 48370"/>
                  <a:gd name="connsiteX8" fmla="*/ 47598 w 48378"/>
                  <a:gd name="connsiteY8" fmla="*/ 26767 h 48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78" h="48370">
                    <a:moveTo>
                      <a:pt x="47598" y="26767"/>
                    </a:moveTo>
                    <a:cubicBezTo>
                      <a:pt x="46541" y="40035"/>
                      <a:pt x="34931" y="49932"/>
                      <a:pt x="21662" y="48875"/>
                    </a:cubicBezTo>
                    <a:cubicBezTo>
                      <a:pt x="21615" y="48875"/>
                      <a:pt x="21558" y="48865"/>
                      <a:pt x="21500" y="48865"/>
                    </a:cubicBezTo>
                    <a:cubicBezTo>
                      <a:pt x="8232" y="47808"/>
                      <a:pt x="-1665" y="36197"/>
                      <a:pt x="-617" y="22929"/>
                    </a:cubicBezTo>
                    <a:cubicBezTo>
                      <a:pt x="-607" y="22881"/>
                      <a:pt x="-607" y="22824"/>
                      <a:pt x="-598" y="22767"/>
                    </a:cubicBezTo>
                    <a:cubicBezTo>
                      <a:pt x="459" y="9498"/>
                      <a:pt x="12070" y="-398"/>
                      <a:pt x="25339" y="659"/>
                    </a:cubicBezTo>
                    <a:cubicBezTo>
                      <a:pt x="25386" y="659"/>
                      <a:pt x="25443" y="669"/>
                      <a:pt x="25501" y="669"/>
                    </a:cubicBezTo>
                    <a:cubicBezTo>
                      <a:pt x="38769" y="1726"/>
                      <a:pt x="48665" y="13337"/>
                      <a:pt x="47608" y="26605"/>
                    </a:cubicBezTo>
                    <a:cubicBezTo>
                      <a:pt x="47608" y="26653"/>
                      <a:pt x="47608" y="26710"/>
                      <a:pt x="47598" y="26767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39A89C4F-AF3A-42C1-6B21-E902AB588BF5}"/>
                  </a:ext>
                </a:extLst>
              </p:cNvPr>
              <p:cNvSpPr/>
              <p:nvPr/>
            </p:nvSpPr>
            <p:spPr>
              <a:xfrm>
                <a:off x="588234" y="-3605476"/>
                <a:ext cx="48384" cy="48465"/>
              </a:xfrm>
              <a:custGeom>
                <a:avLst/>
                <a:gdLst>
                  <a:gd name="connsiteX0" fmla="*/ 47597 w 48384"/>
                  <a:gd name="connsiteY0" fmla="*/ 26862 h 48465"/>
                  <a:gd name="connsiteX1" fmla="*/ 21661 w 48384"/>
                  <a:gd name="connsiteY1" fmla="*/ 48970 h 48465"/>
                  <a:gd name="connsiteX2" fmla="*/ 21499 w 48384"/>
                  <a:gd name="connsiteY2" fmla="*/ 48960 h 48465"/>
                  <a:gd name="connsiteX3" fmla="*/ -609 w 48384"/>
                  <a:gd name="connsiteY3" fmla="*/ 22843 h 48465"/>
                  <a:gd name="connsiteX4" fmla="*/ -599 w 48384"/>
                  <a:gd name="connsiteY4" fmla="*/ 22766 h 48465"/>
                  <a:gd name="connsiteX5" fmla="*/ 25338 w 48384"/>
                  <a:gd name="connsiteY5" fmla="*/ 659 h 48465"/>
                  <a:gd name="connsiteX6" fmla="*/ 25499 w 48384"/>
                  <a:gd name="connsiteY6" fmla="*/ 669 h 48465"/>
                  <a:gd name="connsiteX7" fmla="*/ 47607 w 48384"/>
                  <a:gd name="connsiteY7" fmla="*/ 26786 h 48465"/>
                  <a:gd name="connsiteX8" fmla="*/ 47597 w 48384"/>
                  <a:gd name="connsiteY8" fmla="*/ 26862 h 4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84" h="48465">
                    <a:moveTo>
                      <a:pt x="47597" y="26862"/>
                    </a:moveTo>
                    <a:cubicBezTo>
                      <a:pt x="46540" y="40131"/>
                      <a:pt x="34929" y="50027"/>
                      <a:pt x="21661" y="48970"/>
                    </a:cubicBezTo>
                    <a:cubicBezTo>
                      <a:pt x="21613" y="48970"/>
                      <a:pt x="21556" y="48970"/>
                      <a:pt x="21499" y="48960"/>
                    </a:cubicBezTo>
                    <a:cubicBezTo>
                      <a:pt x="8183" y="47855"/>
                      <a:pt x="-1714" y="36159"/>
                      <a:pt x="-609" y="22843"/>
                    </a:cubicBezTo>
                    <a:cubicBezTo>
                      <a:pt x="-609" y="22814"/>
                      <a:pt x="-599" y="22795"/>
                      <a:pt x="-599" y="22766"/>
                    </a:cubicBezTo>
                    <a:cubicBezTo>
                      <a:pt x="458" y="9498"/>
                      <a:pt x="12069" y="-398"/>
                      <a:pt x="25338" y="659"/>
                    </a:cubicBezTo>
                    <a:cubicBezTo>
                      <a:pt x="25385" y="659"/>
                      <a:pt x="25442" y="669"/>
                      <a:pt x="25499" y="669"/>
                    </a:cubicBezTo>
                    <a:cubicBezTo>
                      <a:pt x="38815" y="1774"/>
                      <a:pt x="48712" y="13470"/>
                      <a:pt x="47607" y="26786"/>
                    </a:cubicBezTo>
                    <a:cubicBezTo>
                      <a:pt x="47597" y="26815"/>
                      <a:pt x="47597" y="26834"/>
                      <a:pt x="47597" y="26862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341D8608-EA71-86E6-0CF1-35CEFC36DD29}"/>
                  </a:ext>
                </a:extLst>
              </p:cNvPr>
              <p:cNvSpPr/>
              <p:nvPr/>
            </p:nvSpPr>
            <p:spPr>
              <a:xfrm rot="-4199400">
                <a:off x="646346" y="-3670070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2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4"/>
                      <a:pt x="10140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7C97D68B-C449-323A-AF7C-0ABE68937A5F}"/>
                  </a:ext>
                </a:extLst>
              </p:cNvPr>
              <p:cNvSpPr/>
              <p:nvPr/>
            </p:nvSpPr>
            <p:spPr>
              <a:xfrm>
                <a:off x="592615" y="-3728641"/>
                <a:ext cx="48479" cy="48479"/>
              </a:xfrm>
              <a:custGeom>
                <a:avLst/>
                <a:gdLst>
                  <a:gd name="connsiteX0" fmla="*/ 47693 w 48479"/>
                  <a:gd name="connsiteY0" fmla="*/ 26869 h 48479"/>
                  <a:gd name="connsiteX1" fmla="*/ 21575 w 48479"/>
                  <a:gd name="connsiteY1" fmla="*/ 48977 h 48479"/>
                  <a:gd name="connsiteX2" fmla="*/ 21499 w 48479"/>
                  <a:gd name="connsiteY2" fmla="*/ 48967 h 48479"/>
                  <a:gd name="connsiteX3" fmla="*/ -609 w 48479"/>
                  <a:gd name="connsiteY3" fmla="*/ 22849 h 48479"/>
                  <a:gd name="connsiteX4" fmla="*/ -599 w 48479"/>
                  <a:gd name="connsiteY4" fmla="*/ 22773 h 48479"/>
                  <a:gd name="connsiteX5" fmla="*/ 25519 w 48479"/>
                  <a:gd name="connsiteY5" fmla="*/ 666 h 48479"/>
                  <a:gd name="connsiteX6" fmla="*/ 25595 w 48479"/>
                  <a:gd name="connsiteY6" fmla="*/ 675 h 48479"/>
                  <a:gd name="connsiteX7" fmla="*/ 47702 w 48479"/>
                  <a:gd name="connsiteY7" fmla="*/ 26793 h 48479"/>
                  <a:gd name="connsiteX8" fmla="*/ 47693 w 48479"/>
                  <a:gd name="connsiteY8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479" h="48479">
                    <a:moveTo>
                      <a:pt x="47693" y="26869"/>
                    </a:moveTo>
                    <a:cubicBezTo>
                      <a:pt x="46588" y="40185"/>
                      <a:pt x="34891" y="50082"/>
                      <a:pt x="21575" y="48977"/>
                    </a:cubicBezTo>
                    <a:cubicBezTo>
                      <a:pt x="21547" y="48967"/>
                      <a:pt x="21528" y="48967"/>
                      <a:pt x="21499" y="48967"/>
                    </a:cubicBezTo>
                    <a:cubicBezTo>
                      <a:pt x="8183" y="47862"/>
                      <a:pt x="-1713" y="36166"/>
                      <a:pt x="-609" y="22849"/>
                    </a:cubicBezTo>
                    <a:cubicBezTo>
                      <a:pt x="-599" y="22821"/>
                      <a:pt x="-599" y="22802"/>
                      <a:pt x="-599" y="22773"/>
                    </a:cubicBezTo>
                    <a:cubicBezTo>
                      <a:pt x="506" y="9457"/>
                      <a:pt x="12203" y="-439"/>
                      <a:pt x="25519" y="666"/>
                    </a:cubicBezTo>
                    <a:cubicBezTo>
                      <a:pt x="25547" y="675"/>
                      <a:pt x="25566" y="675"/>
                      <a:pt x="25595" y="675"/>
                    </a:cubicBezTo>
                    <a:cubicBezTo>
                      <a:pt x="38911" y="1780"/>
                      <a:pt x="48807" y="13477"/>
                      <a:pt x="47702" y="26793"/>
                    </a:cubicBezTo>
                    <a:cubicBezTo>
                      <a:pt x="47693" y="26821"/>
                      <a:pt x="47693" y="26841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3C63C6D0-01D5-3A7D-3B89-E4DB6ED5F387}"/>
                  </a:ext>
                </a:extLst>
              </p:cNvPr>
              <p:cNvSpPr/>
              <p:nvPr/>
            </p:nvSpPr>
            <p:spPr>
              <a:xfrm>
                <a:off x="649575" y="-3553858"/>
                <a:ext cx="48478" cy="48462"/>
              </a:xfrm>
              <a:custGeom>
                <a:avLst/>
                <a:gdLst>
                  <a:gd name="connsiteX0" fmla="*/ 47693 w 48478"/>
                  <a:gd name="connsiteY0" fmla="*/ 26869 h 48462"/>
                  <a:gd name="connsiteX1" fmla="*/ 21499 w 48478"/>
                  <a:gd name="connsiteY1" fmla="*/ 48967 h 48462"/>
                  <a:gd name="connsiteX2" fmla="*/ -609 w 48478"/>
                  <a:gd name="connsiteY2" fmla="*/ 22850 h 48462"/>
                  <a:gd name="connsiteX3" fmla="*/ -599 w 48478"/>
                  <a:gd name="connsiteY3" fmla="*/ 22774 h 48462"/>
                  <a:gd name="connsiteX4" fmla="*/ 25518 w 48478"/>
                  <a:gd name="connsiteY4" fmla="*/ 666 h 48462"/>
                  <a:gd name="connsiteX5" fmla="*/ 25594 w 48478"/>
                  <a:gd name="connsiteY5" fmla="*/ 676 h 48462"/>
                  <a:gd name="connsiteX6" fmla="*/ 47702 w 48478"/>
                  <a:gd name="connsiteY6" fmla="*/ 26793 h 48462"/>
                  <a:gd name="connsiteX7" fmla="*/ 47693 w 48478"/>
                  <a:gd name="connsiteY7" fmla="*/ 26869 h 4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8" h="48462">
                    <a:moveTo>
                      <a:pt x="47693" y="26869"/>
                    </a:moveTo>
                    <a:cubicBezTo>
                      <a:pt x="46483" y="40166"/>
                      <a:pt x="34806" y="50015"/>
                      <a:pt x="21499" y="48967"/>
                    </a:cubicBezTo>
                    <a:cubicBezTo>
                      <a:pt x="8183" y="47862"/>
                      <a:pt x="-1714" y="36166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2" y="-439"/>
                      <a:pt x="25518" y="666"/>
                    </a:cubicBezTo>
                    <a:cubicBezTo>
                      <a:pt x="25547" y="676"/>
                      <a:pt x="25566" y="676"/>
                      <a:pt x="25594" y="676"/>
                    </a:cubicBezTo>
                    <a:cubicBezTo>
                      <a:pt x="38911" y="1780"/>
                      <a:pt x="48807" y="13477"/>
                      <a:pt x="47702" y="26793"/>
                    </a:cubicBezTo>
                    <a:cubicBezTo>
                      <a:pt x="47693" y="26822"/>
                      <a:pt x="47693" y="26841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08BDD37B-A7D3-35B8-769D-F8DB8F4A1C30}"/>
                  </a:ext>
                </a:extLst>
              </p:cNvPr>
              <p:cNvSpPr/>
              <p:nvPr/>
            </p:nvSpPr>
            <p:spPr>
              <a:xfrm rot="-4910400">
                <a:off x="700914" y="-3587144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2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4"/>
                      <a:pt x="10139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35872AA4-4778-535C-8DF8-C9A291F90437}"/>
                  </a:ext>
                </a:extLst>
              </p:cNvPr>
              <p:cNvSpPr/>
              <p:nvPr/>
            </p:nvSpPr>
            <p:spPr>
              <a:xfrm>
                <a:off x="507746" y="-3750646"/>
                <a:ext cx="48386" cy="48386"/>
              </a:xfrm>
              <a:custGeom>
                <a:avLst/>
                <a:gdLst>
                  <a:gd name="connsiteX0" fmla="*/ 48387 w 48386"/>
                  <a:gd name="connsiteY0" fmla="*/ 24194 h 48386"/>
                  <a:gd name="connsiteX1" fmla="*/ 24194 w 48386"/>
                  <a:gd name="connsiteY1" fmla="*/ 48387 h 48386"/>
                  <a:gd name="connsiteX2" fmla="*/ 0 w 48386"/>
                  <a:gd name="connsiteY2" fmla="*/ 24194 h 48386"/>
                  <a:gd name="connsiteX3" fmla="*/ 24194 w 48386"/>
                  <a:gd name="connsiteY3" fmla="*/ 0 h 48386"/>
                  <a:gd name="connsiteX4" fmla="*/ 48387 w 48386"/>
                  <a:gd name="connsiteY4" fmla="*/ 24194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8387" y="24194"/>
                    </a:moveTo>
                    <a:cubicBezTo>
                      <a:pt x="48387" y="37555"/>
                      <a:pt x="37555" y="48387"/>
                      <a:pt x="24194" y="48387"/>
                    </a:cubicBezTo>
                    <a:cubicBezTo>
                      <a:pt x="10832" y="48387"/>
                      <a:pt x="0" y="37555"/>
                      <a:pt x="0" y="24194"/>
                    </a:cubicBezTo>
                    <a:cubicBezTo>
                      <a:pt x="0" y="10832"/>
                      <a:pt x="10832" y="0"/>
                      <a:pt x="24194" y="0"/>
                    </a:cubicBezTo>
                    <a:cubicBezTo>
                      <a:pt x="37555" y="0"/>
                      <a:pt x="48387" y="10832"/>
                      <a:pt x="48387" y="24194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4EB762A8-8C79-5EBF-4FDC-530BC91FCE39}"/>
                  </a:ext>
                </a:extLst>
              </p:cNvPr>
              <p:cNvSpPr/>
              <p:nvPr/>
            </p:nvSpPr>
            <p:spPr>
              <a:xfrm rot="-4030200">
                <a:off x="408291" y="-3776486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3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8233CEB8-C305-846F-69E7-5A9389FE1FB2}"/>
                  </a:ext>
                </a:extLst>
              </p:cNvPr>
              <p:cNvSpPr/>
              <p:nvPr/>
            </p:nvSpPr>
            <p:spPr>
              <a:xfrm>
                <a:off x="375540" y="-3530236"/>
                <a:ext cx="48479" cy="48479"/>
              </a:xfrm>
              <a:custGeom>
                <a:avLst/>
                <a:gdLst>
                  <a:gd name="connsiteX0" fmla="*/ 47692 w 48479"/>
                  <a:gd name="connsiteY0" fmla="*/ 26869 h 48479"/>
                  <a:gd name="connsiteX1" fmla="*/ 21575 w 48479"/>
                  <a:gd name="connsiteY1" fmla="*/ 48977 h 48479"/>
                  <a:gd name="connsiteX2" fmla="*/ 21499 w 48479"/>
                  <a:gd name="connsiteY2" fmla="*/ 48967 h 48479"/>
                  <a:gd name="connsiteX3" fmla="*/ -609 w 48479"/>
                  <a:gd name="connsiteY3" fmla="*/ 22850 h 48479"/>
                  <a:gd name="connsiteX4" fmla="*/ -599 w 48479"/>
                  <a:gd name="connsiteY4" fmla="*/ 22774 h 48479"/>
                  <a:gd name="connsiteX5" fmla="*/ 25518 w 48479"/>
                  <a:gd name="connsiteY5" fmla="*/ 666 h 48479"/>
                  <a:gd name="connsiteX6" fmla="*/ 25595 w 48479"/>
                  <a:gd name="connsiteY6" fmla="*/ 676 h 48479"/>
                  <a:gd name="connsiteX7" fmla="*/ 47702 w 48479"/>
                  <a:gd name="connsiteY7" fmla="*/ 26793 h 48479"/>
                  <a:gd name="connsiteX8" fmla="*/ 47692 w 48479"/>
                  <a:gd name="connsiteY8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479" h="48479">
                    <a:moveTo>
                      <a:pt x="47692" y="26869"/>
                    </a:moveTo>
                    <a:cubicBezTo>
                      <a:pt x="46588" y="40185"/>
                      <a:pt x="34891" y="50081"/>
                      <a:pt x="21575" y="48977"/>
                    </a:cubicBezTo>
                    <a:cubicBezTo>
                      <a:pt x="21546" y="48967"/>
                      <a:pt x="21528" y="48967"/>
                      <a:pt x="21499" y="48967"/>
                    </a:cubicBezTo>
                    <a:cubicBezTo>
                      <a:pt x="8183" y="47862"/>
                      <a:pt x="-1713" y="36165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3" y="-439"/>
                      <a:pt x="25518" y="666"/>
                    </a:cubicBezTo>
                    <a:cubicBezTo>
                      <a:pt x="25547" y="676"/>
                      <a:pt x="25566" y="676"/>
                      <a:pt x="25595" y="676"/>
                    </a:cubicBezTo>
                    <a:cubicBezTo>
                      <a:pt x="38910" y="1780"/>
                      <a:pt x="48807" y="13477"/>
                      <a:pt x="47702" y="26793"/>
                    </a:cubicBezTo>
                    <a:cubicBezTo>
                      <a:pt x="47692" y="26822"/>
                      <a:pt x="47692" y="26840"/>
                      <a:pt x="47692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5166FACF-B8C9-6A77-3B19-3AD046564CB6}"/>
                  </a:ext>
                </a:extLst>
              </p:cNvPr>
              <p:cNvSpPr/>
              <p:nvPr/>
            </p:nvSpPr>
            <p:spPr>
              <a:xfrm rot="-4199400">
                <a:off x="280497" y="-3672332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3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1AF89595-B3D8-2EDE-31AC-EA0ACF1616E8}"/>
                  </a:ext>
                </a:extLst>
              </p:cNvPr>
              <p:cNvSpPr/>
              <p:nvPr/>
            </p:nvSpPr>
            <p:spPr>
              <a:xfrm>
                <a:off x="220378" y="-3750627"/>
                <a:ext cx="48478" cy="48462"/>
              </a:xfrm>
              <a:custGeom>
                <a:avLst/>
                <a:gdLst>
                  <a:gd name="connsiteX0" fmla="*/ 47693 w 48478"/>
                  <a:gd name="connsiteY0" fmla="*/ 26852 h 48462"/>
                  <a:gd name="connsiteX1" fmla="*/ 21575 w 48478"/>
                  <a:gd name="connsiteY1" fmla="*/ 48960 h 48462"/>
                  <a:gd name="connsiteX2" fmla="*/ 21499 w 48478"/>
                  <a:gd name="connsiteY2" fmla="*/ 48950 h 48462"/>
                  <a:gd name="connsiteX3" fmla="*/ -609 w 48478"/>
                  <a:gd name="connsiteY3" fmla="*/ 22832 h 48462"/>
                  <a:gd name="connsiteX4" fmla="*/ -599 w 48478"/>
                  <a:gd name="connsiteY4" fmla="*/ 22756 h 48462"/>
                  <a:gd name="connsiteX5" fmla="*/ 25594 w 48478"/>
                  <a:gd name="connsiteY5" fmla="*/ 658 h 48462"/>
                  <a:gd name="connsiteX6" fmla="*/ 47702 w 48478"/>
                  <a:gd name="connsiteY6" fmla="*/ 26776 h 48462"/>
                  <a:gd name="connsiteX7" fmla="*/ 47693 w 48478"/>
                  <a:gd name="connsiteY7" fmla="*/ 26852 h 4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8" h="48462">
                    <a:moveTo>
                      <a:pt x="47693" y="26852"/>
                    </a:moveTo>
                    <a:cubicBezTo>
                      <a:pt x="46587" y="40168"/>
                      <a:pt x="34891" y="50064"/>
                      <a:pt x="21575" y="48960"/>
                    </a:cubicBezTo>
                    <a:cubicBezTo>
                      <a:pt x="21546" y="48950"/>
                      <a:pt x="21527" y="48950"/>
                      <a:pt x="21499" y="48950"/>
                    </a:cubicBezTo>
                    <a:cubicBezTo>
                      <a:pt x="8183" y="47845"/>
                      <a:pt x="-1714" y="36148"/>
                      <a:pt x="-609" y="22832"/>
                    </a:cubicBezTo>
                    <a:cubicBezTo>
                      <a:pt x="-599" y="22804"/>
                      <a:pt x="-599" y="22785"/>
                      <a:pt x="-599" y="22756"/>
                    </a:cubicBezTo>
                    <a:cubicBezTo>
                      <a:pt x="611" y="9459"/>
                      <a:pt x="12288" y="-390"/>
                      <a:pt x="25594" y="658"/>
                    </a:cubicBezTo>
                    <a:cubicBezTo>
                      <a:pt x="38911" y="1763"/>
                      <a:pt x="48807" y="13460"/>
                      <a:pt x="47702" y="26776"/>
                    </a:cubicBezTo>
                    <a:cubicBezTo>
                      <a:pt x="47693" y="26795"/>
                      <a:pt x="47693" y="26823"/>
                      <a:pt x="47693" y="26852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444758-C8FE-863B-6E94-47CAEABD9552}"/>
                </a:ext>
              </a:extLst>
            </p:cNvPr>
            <p:cNvSpPr/>
            <p:nvPr/>
          </p:nvSpPr>
          <p:spPr>
            <a:xfrm>
              <a:off x="221901" y="-3637108"/>
              <a:ext cx="523112" cy="310950"/>
            </a:xfrm>
            <a:custGeom>
              <a:avLst/>
              <a:gdLst>
                <a:gd name="connsiteX0" fmla="*/ 498036 w 523112"/>
                <a:gd name="connsiteY0" fmla="*/ 142599 h 310950"/>
                <a:gd name="connsiteX1" fmla="*/ 490606 w 523112"/>
                <a:gd name="connsiteY1" fmla="*/ 147267 h 310950"/>
                <a:gd name="connsiteX2" fmla="*/ 389261 w 523112"/>
                <a:gd name="connsiteY2" fmla="*/ 137742 h 310950"/>
                <a:gd name="connsiteX3" fmla="*/ 361733 w 523112"/>
                <a:gd name="connsiteY3" fmla="*/ 153172 h 310950"/>
                <a:gd name="connsiteX4" fmla="*/ 248386 w 523112"/>
                <a:gd name="connsiteY4" fmla="*/ 293285 h 310950"/>
                <a:gd name="connsiteX5" fmla="*/ 110273 w 523112"/>
                <a:gd name="connsiteY5" fmla="*/ 252327 h 310950"/>
                <a:gd name="connsiteX6" fmla="*/ 80079 w 523112"/>
                <a:gd name="connsiteY6" fmla="*/ 279188 h 310950"/>
                <a:gd name="connsiteX7" fmla="*/ 44551 w 523112"/>
                <a:gd name="connsiteY7" fmla="*/ 310525 h 310950"/>
                <a:gd name="connsiteX8" fmla="*/ 42455 w 523112"/>
                <a:gd name="connsiteY8" fmla="*/ 311478 h 310950"/>
                <a:gd name="connsiteX9" fmla="*/ 39312 w 523112"/>
                <a:gd name="connsiteY9" fmla="*/ 310621 h 310950"/>
                <a:gd name="connsiteX10" fmla="*/ 15023 w 523112"/>
                <a:gd name="connsiteY10" fmla="*/ 287380 h 310950"/>
                <a:gd name="connsiteX11" fmla="*/ 4355 w 523112"/>
                <a:gd name="connsiteY11" fmla="*/ 275664 h 310950"/>
                <a:gd name="connsiteX12" fmla="*/ -693 w 523112"/>
                <a:gd name="connsiteY12" fmla="*/ 270616 h 310950"/>
                <a:gd name="connsiteX13" fmla="*/ 14738 w 523112"/>
                <a:gd name="connsiteY13" fmla="*/ 249756 h 310950"/>
                <a:gd name="connsiteX14" fmla="*/ 29597 w 523112"/>
                <a:gd name="connsiteY14" fmla="*/ 222228 h 310950"/>
                <a:gd name="connsiteX15" fmla="*/ 63125 w 523112"/>
                <a:gd name="connsiteY15" fmla="*/ 151648 h 310950"/>
                <a:gd name="connsiteX16" fmla="*/ 88461 w 523112"/>
                <a:gd name="connsiteY16" fmla="*/ 93260 h 310950"/>
                <a:gd name="connsiteX17" fmla="*/ 73793 w 523112"/>
                <a:gd name="connsiteY17" fmla="*/ 582 h 310950"/>
                <a:gd name="connsiteX18" fmla="*/ 107416 w 523112"/>
                <a:gd name="connsiteY18" fmla="*/ 69162 h 310950"/>
                <a:gd name="connsiteX19" fmla="*/ 131990 w 523112"/>
                <a:gd name="connsiteY19" fmla="*/ 250137 h 310950"/>
                <a:gd name="connsiteX20" fmla="*/ 314584 w 523112"/>
                <a:gd name="connsiteY20" fmla="*/ 232611 h 310950"/>
                <a:gd name="connsiteX21" fmla="*/ 365638 w 523112"/>
                <a:gd name="connsiteY21" fmla="*/ 134694 h 310950"/>
                <a:gd name="connsiteX22" fmla="*/ 417074 w 523112"/>
                <a:gd name="connsiteY22" fmla="*/ 139075 h 310950"/>
                <a:gd name="connsiteX23" fmla="*/ 521849 w 523112"/>
                <a:gd name="connsiteY23" fmla="*/ 70686 h 310950"/>
                <a:gd name="connsiteX24" fmla="*/ 522420 w 523112"/>
                <a:gd name="connsiteY24" fmla="*/ 80877 h 310950"/>
                <a:gd name="connsiteX25" fmla="*/ 498036 w 523112"/>
                <a:gd name="connsiteY25" fmla="*/ 142599 h 31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3112" h="310950">
                  <a:moveTo>
                    <a:pt x="498036" y="142599"/>
                  </a:moveTo>
                  <a:cubicBezTo>
                    <a:pt x="495731" y="144419"/>
                    <a:pt x="493245" y="145981"/>
                    <a:pt x="490606" y="147267"/>
                  </a:cubicBezTo>
                  <a:cubicBezTo>
                    <a:pt x="457879" y="164212"/>
                    <a:pt x="418264" y="160487"/>
                    <a:pt x="389261" y="137742"/>
                  </a:cubicBezTo>
                  <a:cubicBezTo>
                    <a:pt x="382498" y="131360"/>
                    <a:pt x="366210" y="144885"/>
                    <a:pt x="361733" y="153172"/>
                  </a:cubicBezTo>
                  <a:cubicBezTo>
                    <a:pt x="357256" y="161459"/>
                    <a:pt x="335825" y="270711"/>
                    <a:pt x="248386" y="293285"/>
                  </a:cubicBezTo>
                  <a:cubicBezTo>
                    <a:pt x="156374" y="317002"/>
                    <a:pt x="110273" y="252327"/>
                    <a:pt x="110273" y="252327"/>
                  </a:cubicBezTo>
                  <a:lnTo>
                    <a:pt x="80079" y="279188"/>
                  </a:lnTo>
                  <a:cubicBezTo>
                    <a:pt x="68173" y="289475"/>
                    <a:pt x="56933" y="301381"/>
                    <a:pt x="44551" y="310525"/>
                  </a:cubicBezTo>
                  <a:cubicBezTo>
                    <a:pt x="43932" y="310992"/>
                    <a:pt x="43217" y="311316"/>
                    <a:pt x="42455" y="311478"/>
                  </a:cubicBezTo>
                  <a:cubicBezTo>
                    <a:pt x="41331" y="311668"/>
                    <a:pt x="40188" y="311354"/>
                    <a:pt x="39312" y="310621"/>
                  </a:cubicBezTo>
                  <a:cubicBezTo>
                    <a:pt x="30244" y="303953"/>
                    <a:pt x="22081" y="296142"/>
                    <a:pt x="15023" y="287380"/>
                  </a:cubicBezTo>
                  <a:cubicBezTo>
                    <a:pt x="11594" y="283569"/>
                    <a:pt x="7879" y="279759"/>
                    <a:pt x="4355" y="275664"/>
                  </a:cubicBezTo>
                  <a:cubicBezTo>
                    <a:pt x="2450" y="274044"/>
                    <a:pt x="1212" y="272235"/>
                    <a:pt x="-693" y="270616"/>
                  </a:cubicBezTo>
                  <a:cubicBezTo>
                    <a:pt x="5870" y="264834"/>
                    <a:pt x="11127" y="257728"/>
                    <a:pt x="14738" y="249756"/>
                  </a:cubicBezTo>
                  <a:cubicBezTo>
                    <a:pt x="19881" y="240231"/>
                    <a:pt x="24263" y="231373"/>
                    <a:pt x="29597" y="222228"/>
                  </a:cubicBezTo>
                  <a:cubicBezTo>
                    <a:pt x="41407" y="198988"/>
                    <a:pt x="52456" y="175175"/>
                    <a:pt x="63125" y="151648"/>
                  </a:cubicBezTo>
                  <a:cubicBezTo>
                    <a:pt x="71792" y="132598"/>
                    <a:pt x="80650" y="112977"/>
                    <a:pt x="88461" y="93260"/>
                  </a:cubicBezTo>
                  <a:cubicBezTo>
                    <a:pt x="102844" y="57160"/>
                    <a:pt x="93986" y="27918"/>
                    <a:pt x="73793" y="582"/>
                  </a:cubicBezTo>
                  <a:cubicBezTo>
                    <a:pt x="94414" y="17479"/>
                    <a:pt x="106683" y="42511"/>
                    <a:pt x="107416" y="69162"/>
                  </a:cubicBezTo>
                  <a:cubicBezTo>
                    <a:pt x="111893" y="143266"/>
                    <a:pt x="86080" y="200797"/>
                    <a:pt x="131990" y="250137"/>
                  </a:cubicBezTo>
                  <a:cubicBezTo>
                    <a:pt x="177901" y="299476"/>
                    <a:pt x="291915" y="276711"/>
                    <a:pt x="314584" y="232611"/>
                  </a:cubicBezTo>
                  <a:cubicBezTo>
                    <a:pt x="337254" y="188510"/>
                    <a:pt x="344398" y="148315"/>
                    <a:pt x="365638" y="134694"/>
                  </a:cubicBezTo>
                  <a:cubicBezTo>
                    <a:pt x="386879" y="121073"/>
                    <a:pt x="384688" y="132789"/>
                    <a:pt x="417074" y="139075"/>
                  </a:cubicBezTo>
                  <a:cubicBezTo>
                    <a:pt x="444886" y="144314"/>
                    <a:pt x="506704" y="115739"/>
                    <a:pt x="521849" y="70686"/>
                  </a:cubicBezTo>
                  <a:cubicBezTo>
                    <a:pt x="521849" y="73924"/>
                    <a:pt x="522420" y="77449"/>
                    <a:pt x="522420" y="80877"/>
                  </a:cubicBezTo>
                  <a:cubicBezTo>
                    <a:pt x="521753" y="103357"/>
                    <a:pt x="517086" y="128598"/>
                    <a:pt x="498036" y="142599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2FB4455D-968B-D822-B5D5-8C9E890F0AA2}"/>
                </a:ext>
              </a:extLst>
            </p:cNvPr>
            <p:cNvSpPr/>
            <p:nvPr/>
          </p:nvSpPr>
          <p:spPr>
            <a:xfrm>
              <a:off x="494125" y="-3618718"/>
              <a:ext cx="63436" cy="29234"/>
            </a:xfrm>
            <a:custGeom>
              <a:avLst/>
              <a:gdLst>
                <a:gd name="connsiteX0" fmla="*/ -693 w 63436"/>
                <a:gd name="connsiteY0" fmla="*/ 6004 h 29234"/>
                <a:gd name="connsiteX1" fmla="*/ 36360 w 63436"/>
                <a:gd name="connsiteY1" fmla="*/ 3337 h 29234"/>
                <a:gd name="connsiteX2" fmla="*/ 62744 w 63436"/>
                <a:gd name="connsiteY2" fmla="*/ 29817 h 29234"/>
                <a:gd name="connsiteX3" fmla="*/ 46647 w 63436"/>
                <a:gd name="connsiteY3" fmla="*/ 22578 h 29234"/>
                <a:gd name="connsiteX4" fmla="*/ 31692 w 63436"/>
                <a:gd name="connsiteY4" fmla="*/ 17053 h 29234"/>
                <a:gd name="connsiteX5" fmla="*/ -693 w 63436"/>
                <a:gd name="connsiteY5" fmla="*/ 6004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436" h="29234">
                  <a:moveTo>
                    <a:pt x="-693" y="6004"/>
                  </a:moveTo>
                  <a:cubicBezTo>
                    <a:pt x="10709" y="-139"/>
                    <a:pt x="24196" y="-1111"/>
                    <a:pt x="36360" y="3337"/>
                  </a:cubicBezTo>
                  <a:cubicBezTo>
                    <a:pt x="49056" y="7157"/>
                    <a:pt x="58972" y="17110"/>
                    <a:pt x="62744" y="29817"/>
                  </a:cubicBezTo>
                  <a:cubicBezTo>
                    <a:pt x="56648" y="27340"/>
                    <a:pt x="51885" y="24578"/>
                    <a:pt x="46647" y="22578"/>
                  </a:cubicBezTo>
                  <a:cubicBezTo>
                    <a:pt x="41408" y="20577"/>
                    <a:pt x="37122" y="18577"/>
                    <a:pt x="31692" y="17053"/>
                  </a:cubicBezTo>
                  <a:cubicBezTo>
                    <a:pt x="21596" y="13434"/>
                    <a:pt x="11309" y="10576"/>
                    <a:pt x="-693" y="6004"/>
                  </a:cubicBezTo>
                  <a:close/>
                </a:path>
              </a:pathLst>
            </a:custGeom>
            <a:solidFill>
              <a:srgbClr val="FFB7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340653FB-0FC5-0828-6C1F-746EFBC34F1A}"/>
                </a:ext>
              </a:extLst>
            </p:cNvPr>
            <p:cNvSpPr/>
            <p:nvPr/>
          </p:nvSpPr>
          <p:spPr>
            <a:xfrm>
              <a:off x="557706" y="-3640537"/>
              <a:ext cx="20144" cy="41719"/>
            </a:xfrm>
            <a:custGeom>
              <a:avLst/>
              <a:gdLst>
                <a:gd name="connsiteX0" fmla="*/ 5449 w 20144"/>
                <a:gd name="connsiteY0" fmla="*/ 42301 h 41719"/>
                <a:gd name="connsiteX1" fmla="*/ -266 w 20144"/>
                <a:gd name="connsiteY1" fmla="*/ 30395 h 41719"/>
                <a:gd name="connsiteX2" fmla="*/ 401 w 20144"/>
                <a:gd name="connsiteY2" fmla="*/ 17631 h 41719"/>
                <a:gd name="connsiteX3" fmla="*/ 19451 w 20144"/>
                <a:gd name="connsiteY3" fmla="*/ 582 h 41719"/>
                <a:gd name="connsiteX4" fmla="*/ 14307 w 20144"/>
                <a:gd name="connsiteY4" fmla="*/ 21727 h 41719"/>
                <a:gd name="connsiteX5" fmla="*/ 5449 w 20144"/>
                <a:gd name="connsiteY5" fmla="*/ 42301 h 41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44" h="41719">
                  <a:moveTo>
                    <a:pt x="5449" y="42301"/>
                  </a:moveTo>
                  <a:cubicBezTo>
                    <a:pt x="2268" y="39082"/>
                    <a:pt x="249" y="34891"/>
                    <a:pt x="-266" y="30395"/>
                  </a:cubicBezTo>
                  <a:cubicBezTo>
                    <a:pt x="-1009" y="26147"/>
                    <a:pt x="-780" y="21784"/>
                    <a:pt x="401" y="17631"/>
                  </a:cubicBezTo>
                  <a:cubicBezTo>
                    <a:pt x="2487" y="8478"/>
                    <a:pt x="10126" y="1639"/>
                    <a:pt x="19451" y="582"/>
                  </a:cubicBezTo>
                  <a:cubicBezTo>
                    <a:pt x="17165" y="10107"/>
                    <a:pt x="16212" y="15060"/>
                    <a:pt x="14307" y="21727"/>
                  </a:cubicBezTo>
                  <a:cubicBezTo>
                    <a:pt x="12174" y="28909"/>
                    <a:pt x="9202" y="35814"/>
                    <a:pt x="5449" y="42301"/>
                  </a:cubicBezTo>
                  <a:close/>
                </a:path>
              </a:pathLst>
            </a:custGeom>
            <a:solidFill>
              <a:srgbClr val="FFB7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96EF82AF-EE38-2B1D-7B09-518A3E81166D}"/>
                </a:ext>
              </a:extLst>
            </p:cNvPr>
            <p:cNvSpPr/>
            <p:nvPr/>
          </p:nvSpPr>
          <p:spPr>
            <a:xfrm>
              <a:off x="381060" y="-3580910"/>
              <a:ext cx="176669" cy="52620"/>
            </a:xfrm>
            <a:custGeom>
              <a:avLst/>
              <a:gdLst>
                <a:gd name="connsiteX0" fmla="*/ 13122 w 176669"/>
                <a:gd name="connsiteY0" fmla="*/ 677 h 52620"/>
                <a:gd name="connsiteX1" fmla="*/ 164665 w 176669"/>
                <a:gd name="connsiteY1" fmla="*/ 37443 h 52620"/>
                <a:gd name="connsiteX2" fmla="*/ 81511 w 176669"/>
                <a:gd name="connsiteY2" fmla="*/ 23728 h 52620"/>
                <a:gd name="connsiteX3" fmla="*/ 13122 w 176669"/>
                <a:gd name="connsiteY3" fmla="*/ 677 h 52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669" h="52620">
                  <a:moveTo>
                    <a:pt x="13122" y="677"/>
                  </a:moveTo>
                  <a:cubicBezTo>
                    <a:pt x="14931" y="677"/>
                    <a:pt x="123421" y="-3133"/>
                    <a:pt x="164665" y="37443"/>
                  </a:cubicBezTo>
                  <a:cubicBezTo>
                    <a:pt x="205908" y="78020"/>
                    <a:pt x="124278" y="27918"/>
                    <a:pt x="81511" y="23728"/>
                  </a:cubicBezTo>
                  <a:cubicBezTo>
                    <a:pt x="38744" y="19537"/>
                    <a:pt x="-30312" y="5916"/>
                    <a:pt x="13122" y="67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4776219E-364F-BA07-954A-AA39B84FFD11}"/>
                </a:ext>
              </a:extLst>
            </p:cNvPr>
            <p:cNvSpPr/>
            <p:nvPr/>
          </p:nvSpPr>
          <p:spPr>
            <a:xfrm>
              <a:off x="-303549" y="-3936410"/>
              <a:ext cx="64959" cy="57552"/>
            </a:xfrm>
            <a:custGeom>
              <a:avLst/>
              <a:gdLst>
                <a:gd name="connsiteX0" fmla="*/ 1644 w 64959"/>
                <a:gd name="connsiteY0" fmla="*/ 609 h 57552"/>
                <a:gd name="connsiteX1" fmla="*/ 64033 w 64959"/>
                <a:gd name="connsiteY1" fmla="*/ 51948 h 57552"/>
                <a:gd name="connsiteX2" fmla="*/ 1644 w 64959"/>
                <a:gd name="connsiteY2" fmla="*/ 609 h 5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59" h="57552">
                  <a:moveTo>
                    <a:pt x="1644" y="609"/>
                  </a:moveTo>
                  <a:cubicBezTo>
                    <a:pt x="6217" y="-344"/>
                    <a:pt x="58794" y="24040"/>
                    <a:pt x="64033" y="51948"/>
                  </a:cubicBezTo>
                  <a:cubicBezTo>
                    <a:pt x="69272" y="79856"/>
                    <a:pt x="-15691" y="4514"/>
                    <a:pt x="1644" y="609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2B5F313F-73AC-C8CE-737B-AAFEFC762A69}"/>
                </a:ext>
              </a:extLst>
            </p:cNvPr>
            <p:cNvSpPr/>
            <p:nvPr/>
          </p:nvSpPr>
          <p:spPr>
            <a:xfrm>
              <a:off x="631761" y="-5162727"/>
              <a:ext cx="44862" cy="150971"/>
            </a:xfrm>
            <a:custGeom>
              <a:avLst/>
              <a:gdLst>
                <a:gd name="connsiteX0" fmla="*/ -693 w 44862"/>
                <a:gd name="connsiteY0" fmla="*/ 582 h 150971"/>
                <a:gd name="connsiteX1" fmla="*/ 25120 w 44862"/>
                <a:gd name="connsiteY1" fmla="*/ 75353 h 150971"/>
                <a:gd name="connsiteX2" fmla="*/ 44170 w 44862"/>
                <a:gd name="connsiteY2" fmla="*/ 151553 h 150971"/>
                <a:gd name="connsiteX3" fmla="*/ 24263 w 44862"/>
                <a:gd name="connsiteY3" fmla="*/ 116691 h 150971"/>
                <a:gd name="connsiteX4" fmla="*/ 11404 w 44862"/>
                <a:gd name="connsiteY4" fmla="*/ 78591 h 150971"/>
                <a:gd name="connsiteX5" fmla="*/ -693 w 44862"/>
                <a:gd name="connsiteY5" fmla="*/ 582 h 15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62" h="150971">
                  <a:moveTo>
                    <a:pt x="-693" y="582"/>
                  </a:moveTo>
                  <a:cubicBezTo>
                    <a:pt x="9833" y="24804"/>
                    <a:pt x="18462" y="49797"/>
                    <a:pt x="25120" y="75353"/>
                  </a:cubicBezTo>
                  <a:cubicBezTo>
                    <a:pt x="32169" y="100690"/>
                    <a:pt x="37217" y="125931"/>
                    <a:pt x="44170" y="151553"/>
                  </a:cubicBezTo>
                  <a:cubicBezTo>
                    <a:pt x="35797" y="141018"/>
                    <a:pt x="29083" y="129255"/>
                    <a:pt x="24263" y="116691"/>
                  </a:cubicBezTo>
                  <a:cubicBezTo>
                    <a:pt x="19129" y="104300"/>
                    <a:pt x="14824" y="91565"/>
                    <a:pt x="11404" y="78591"/>
                  </a:cubicBezTo>
                  <a:cubicBezTo>
                    <a:pt x="4213" y="53179"/>
                    <a:pt x="155" y="26985"/>
                    <a:pt x="-693" y="582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842665C2-9C38-7BCA-41EB-B555EFFC341E}"/>
                </a:ext>
              </a:extLst>
            </p:cNvPr>
            <p:cNvSpPr/>
            <p:nvPr/>
          </p:nvSpPr>
          <p:spPr>
            <a:xfrm>
              <a:off x="637095" y="-5060714"/>
              <a:ext cx="19050" cy="60483"/>
            </a:xfrm>
            <a:custGeom>
              <a:avLst/>
              <a:gdLst>
                <a:gd name="connsiteX0" fmla="*/ -693 w 19050"/>
                <a:gd name="connsiteY0" fmla="*/ 582 h 60483"/>
                <a:gd name="connsiteX1" fmla="*/ 18357 w 19050"/>
                <a:gd name="connsiteY1" fmla="*/ 61065 h 60483"/>
                <a:gd name="connsiteX2" fmla="*/ 3880 w 19050"/>
                <a:gd name="connsiteY2" fmla="*/ 32490 h 60483"/>
                <a:gd name="connsiteX3" fmla="*/ -693 w 19050"/>
                <a:gd name="connsiteY3" fmla="*/ 582 h 6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0483">
                  <a:moveTo>
                    <a:pt x="-693" y="582"/>
                  </a:moveTo>
                  <a:cubicBezTo>
                    <a:pt x="8394" y="19775"/>
                    <a:pt x="14804" y="40129"/>
                    <a:pt x="18357" y="61065"/>
                  </a:cubicBezTo>
                  <a:cubicBezTo>
                    <a:pt x="11604" y="52645"/>
                    <a:pt x="6680" y="42911"/>
                    <a:pt x="3880" y="32490"/>
                  </a:cubicBezTo>
                  <a:cubicBezTo>
                    <a:pt x="851" y="22127"/>
                    <a:pt x="-693" y="11383"/>
                    <a:pt x="-693" y="582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BA364C94-215C-9A06-7EA7-B7C77A29C260}"/>
                </a:ext>
              </a:extLst>
            </p:cNvPr>
            <p:cNvSpPr/>
            <p:nvPr/>
          </p:nvSpPr>
          <p:spPr>
            <a:xfrm>
              <a:off x="724630" y="-5027377"/>
              <a:ext cx="60960" cy="76883"/>
            </a:xfrm>
            <a:custGeom>
              <a:avLst/>
              <a:gdLst>
                <a:gd name="connsiteX0" fmla="*/ 60267 w 60960"/>
                <a:gd name="connsiteY0" fmla="*/ 582 h 76883"/>
                <a:gd name="connsiteX1" fmla="*/ 43503 w 60960"/>
                <a:gd name="connsiteY1" fmla="*/ 44016 h 76883"/>
                <a:gd name="connsiteX2" fmla="*/ 22834 w 60960"/>
                <a:gd name="connsiteY2" fmla="*/ 75448 h 76883"/>
                <a:gd name="connsiteX3" fmla="*/ -693 w 60960"/>
                <a:gd name="connsiteY3" fmla="*/ 29537 h 76883"/>
                <a:gd name="connsiteX4" fmla="*/ 29120 w 60960"/>
                <a:gd name="connsiteY4" fmla="*/ 62590 h 76883"/>
                <a:gd name="connsiteX5" fmla="*/ 60267 w 60960"/>
                <a:gd name="connsiteY5" fmla="*/ 582 h 7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" h="76883">
                  <a:moveTo>
                    <a:pt x="60267" y="582"/>
                  </a:moveTo>
                  <a:cubicBezTo>
                    <a:pt x="52933" y="14326"/>
                    <a:pt x="47304" y="28909"/>
                    <a:pt x="43503" y="44016"/>
                  </a:cubicBezTo>
                  <a:cubicBezTo>
                    <a:pt x="40074" y="64685"/>
                    <a:pt x="36074" y="83830"/>
                    <a:pt x="22834" y="75448"/>
                  </a:cubicBezTo>
                  <a:cubicBezTo>
                    <a:pt x="16738" y="71448"/>
                    <a:pt x="7689" y="51159"/>
                    <a:pt x="-693" y="29537"/>
                  </a:cubicBezTo>
                  <a:cubicBezTo>
                    <a:pt x="14261" y="56398"/>
                    <a:pt x="25977" y="72495"/>
                    <a:pt x="29120" y="62590"/>
                  </a:cubicBezTo>
                  <a:cubicBezTo>
                    <a:pt x="38360" y="32776"/>
                    <a:pt x="38265" y="13536"/>
                    <a:pt x="60267" y="58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5EE8680F-913D-CED7-7900-6E34C6930A8B}"/>
                </a:ext>
              </a:extLst>
            </p:cNvPr>
            <p:cNvSpPr/>
            <p:nvPr/>
          </p:nvSpPr>
          <p:spPr>
            <a:xfrm>
              <a:off x="506888" y="-4903266"/>
              <a:ext cx="161235" cy="574262"/>
            </a:xfrm>
            <a:custGeom>
              <a:avLst/>
              <a:gdLst>
                <a:gd name="connsiteX0" fmla="*/ 159518 w 161235"/>
                <a:gd name="connsiteY0" fmla="*/ 76972 h 574262"/>
                <a:gd name="connsiteX1" fmla="*/ 37407 w 161235"/>
                <a:gd name="connsiteY1" fmla="*/ 469117 h 574262"/>
                <a:gd name="connsiteX2" fmla="*/ -693 w 161235"/>
                <a:gd name="connsiteY2" fmla="*/ 574844 h 574262"/>
                <a:gd name="connsiteX3" fmla="*/ 13975 w 161235"/>
                <a:gd name="connsiteY3" fmla="*/ 521885 h 574262"/>
                <a:gd name="connsiteX4" fmla="*/ 123513 w 161235"/>
                <a:gd name="connsiteY4" fmla="*/ 175937 h 574262"/>
                <a:gd name="connsiteX5" fmla="*/ 150564 w 161235"/>
                <a:gd name="connsiteY5" fmla="*/ 16584 h 574262"/>
                <a:gd name="connsiteX6" fmla="*/ 147516 w 161235"/>
                <a:gd name="connsiteY6" fmla="*/ 582 h 574262"/>
                <a:gd name="connsiteX7" fmla="*/ 159518 w 161235"/>
                <a:gd name="connsiteY7" fmla="*/ 76972 h 57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235" h="574262">
                  <a:moveTo>
                    <a:pt x="159518" y="76972"/>
                  </a:moveTo>
                  <a:cubicBezTo>
                    <a:pt x="152279" y="142790"/>
                    <a:pt x="45218" y="443209"/>
                    <a:pt x="37407" y="469117"/>
                  </a:cubicBezTo>
                  <a:cubicBezTo>
                    <a:pt x="33025" y="484166"/>
                    <a:pt x="14452" y="535315"/>
                    <a:pt x="-693" y="574844"/>
                  </a:cubicBezTo>
                  <a:cubicBezTo>
                    <a:pt x="4070" y="557128"/>
                    <a:pt x="8832" y="539506"/>
                    <a:pt x="13975" y="521885"/>
                  </a:cubicBezTo>
                  <a:cubicBezTo>
                    <a:pt x="46741" y="405585"/>
                    <a:pt x="85318" y="290618"/>
                    <a:pt x="123513" y="175937"/>
                  </a:cubicBezTo>
                  <a:cubicBezTo>
                    <a:pt x="149517" y="97737"/>
                    <a:pt x="160947" y="69257"/>
                    <a:pt x="150564" y="16584"/>
                  </a:cubicBezTo>
                  <a:cubicBezTo>
                    <a:pt x="149707" y="12488"/>
                    <a:pt x="148754" y="7059"/>
                    <a:pt x="147516" y="582"/>
                  </a:cubicBezTo>
                  <a:cubicBezTo>
                    <a:pt x="158518" y="24442"/>
                    <a:pt x="162670" y="50893"/>
                    <a:pt x="159518" y="76972"/>
                  </a:cubicBezTo>
                  <a:close/>
                </a:path>
              </a:pathLst>
            </a:custGeom>
            <a:solidFill>
              <a:srgbClr val="FFB9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8D5CC34D-AE07-4233-912B-B9EE93D23743}"/>
                </a:ext>
              </a:extLst>
            </p:cNvPr>
            <p:cNvSpPr/>
            <p:nvPr/>
          </p:nvSpPr>
          <p:spPr>
            <a:xfrm>
              <a:off x="590232" y="-4341196"/>
              <a:ext cx="61531" cy="126682"/>
            </a:xfrm>
            <a:custGeom>
              <a:avLst/>
              <a:gdLst>
                <a:gd name="connsiteX0" fmla="*/ 60839 w 61531"/>
                <a:gd name="connsiteY0" fmla="*/ 582 h 126682"/>
                <a:gd name="connsiteX1" fmla="*/ 53600 w 61531"/>
                <a:gd name="connsiteY1" fmla="*/ 35824 h 126682"/>
                <a:gd name="connsiteX2" fmla="*/ 42360 w 61531"/>
                <a:gd name="connsiteY2" fmla="*/ 69924 h 126682"/>
                <a:gd name="connsiteX3" fmla="*/ 25882 w 61531"/>
                <a:gd name="connsiteY3" fmla="*/ 102213 h 126682"/>
                <a:gd name="connsiteX4" fmla="*/ -693 w 61531"/>
                <a:gd name="connsiteY4" fmla="*/ 127264 h 126682"/>
                <a:gd name="connsiteX5" fmla="*/ 15976 w 61531"/>
                <a:gd name="connsiteY5" fmla="*/ 97070 h 126682"/>
                <a:gd name="connsiteX6" fmla="*/ 28930 w 61531"/>
                <a:gd name="connsiteY6" fmla="*/ 64494 h 126682"/>
                <a:gd name="connsiteX7" fmla="*/ 43122 w 61531"/>
                <a:gd name="connsiteY7" fmla="*/ 32014 h 126682"/>
                <a:gd name="connsiteX8" fmla="*/ 60839 w 61531"/>
                <a:gd name="connsiteY8" fmla="*/ 582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31" h="126682">
                  <a:moveTo>
                    <a:pt x="60839" y="582"/>
                  </a:moveTo>
                  <a:cubicBezTo>
                    <a:pt x="58838" y="12488"/>
                    <a:pt x="56743" y="24204"/>
                    <a:pt x="53600" y="35824"/>
                  </a:cubicBezTo>
                  <a:cubicBezTo>
                    <a:pt x="50619" y="47426"/>
                    <a:pt x="46856" y="58817"/>
                    <a:pt x="42360" y="69924"/>
                  </a:cubicBezTo>
                  <a:cubicBezTo>
                    <a:pt x="37922" y="81192"/>
                    <a:pt x="32406" y="92003"/>
                    <a:pt x="25882" y="102213"/>
                  </a:cubicBezTo>
                  <a:cubicBezTo>
                    <a:pt x="19215" y="111738"/>
                    <a:pt x="11594" y="123645"/>
                    <a:pt x="-693" y="127264"/>
                  </a:cubicBezTo>
                  <a:cubicBezTo>
                    <a:pt x="6718" y="118339"/>
                    <a:pt x="12376" y="108100"/>
                    <a:pt x="15976" y="97070"/>
                  </a:cubicBezTo>
                  <a:lnTo>
                    <a:pt x="28930" y="64494"/>
                  </a:lnTo>
                  <a:cubicBezTo>
                    <a:pt x="33597" y="53636"/>
                    <a:pt x="37883" y="42682"/>
                    <a:pt x="43122" y="32014"/>
                  </a:cubicBezTo>
                  <a:cubicBezTo>
                    <a:pt x="47942" y="20955"/>
                    <a:pt x="53876" y="10431"/>
                    <a:pt x="60839" y="582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F6A9AFD8-61A9-6E73-8CF1-E995F7B70D88}"/>
                </a:ext>
              </a:extLst>
            </p:cNvPr>
            <p:cNvSpPr/>
            <p:nvPr/>
          </p:nvSpPr>
          <p:spPr>
            <a:xfrm>
              <a:off x="514071" y="-4785323"/>
              <a:ext cx="185434" cy="558446"/>
            </a:xfrm>
            <a:custGeom>
              <a:avLst/>
              <a:gdLst>
                <a:gd name="connsiteX0" fmla="*/ 173195 w 185434"/>
                <a:gd name="connsiteY0" fmla="*/ 17989 h 558446"/>
                <a:gd name="connsiteX1" fmla="*/ 316 w 185434"/>
                <a:gd name="connsiteY1" fmla="*/ 531196 h 558446"/>
                <a:gd name="connsiteX2" fmla="*/ 102520 w 185434"/>
                <a:gd name="connsiteY2" fmla="*/ 357364 h 558446"/>
                <a:gd name="connsiteX3" fmla="*/ 173195 w 185434"/>
                <a:gd name="connsiteY3" fmla="*/ 17989 h 558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434" h="558446">
                  <a:moveTo>
                    <a:pt x="173195" y="17989"/>
                  </a:moveTo>
                  <a:cubicBezTo>
                    <a:pt x="173195" y="17989"/>
                    <a:pt x="9365" y="448328"/>
                    <a:pt x="316" y="531196"/>
                  </a:cubicBezTo>
                  <a:cubicBezTo>
                    <a:pt x="-8733" y="614063"/>
                    <a:pt x="44512" y="498811"/>
                    <a:pt x="102520" y="357364"/>
                  </a:cubicBezTo>
                  <a:cubicBezTo>
                    <a:pt x="160527" y="215918"/>
                    <a:pt x="207295" y="-73070"/>
                    <a:pt x="173195" y="17989"/>
                  </a:cubicBezTo>
                  <a:close/>
                </a:path>
              </a:pathLst>
            </a:custGeom>
            <a:solidFill>
              <a:srgbClr val="FFA2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6287CE4D-8B7C-065E-9C33-036C97BE4D7B}"/>
                </a:ext>
              </a:extLst>
            </p:cNvPr>
            <p:cNvSpPr/>
            <p:nvPr/>
          </p:nvSpPr>
          <p:spPr>
            <a:xfrm>
              <a:off x="697769" y="-4858784"/>
              <a:ext cx="57150" cy="444436"/>
            </a:xfrm>
            <a:custGeom>
              <a:avLst/>
              <a:gdLst>
                <a:gd name="connsiteX0" fmla="*/ 49695 w 57150"/>
                <a:gd name="connsiteY0" fmla="*/ 13726 h 444436"/>
                <a:gd name="connsiteX1" fmla="*/ 30645 w 57150"/>
                <a:gd name="connsiteY1" fmla="*/ 166126 h 444436"/>
                <a:gd name="connsiteX2" fmla="*/ -693 w 57150"/>
                <a:gd name="connsiteY2" fmla="*/ 445018 h 444436"/>
                <a:gd name="connsiteX3" fmla="*/ 25025 w 57150"/>
                <a:gd name="connsiteY3" fmla="*/ 59351 h 444436"/>
                <a:gd name="connsiteX4" fmla="*/ 56457 w 57150"/>
                <a:gd name="connsiteY4" fmla="*/ 582 h 444436"/>
                <a:gd name="connsiteX5" fmla="*/ 49695 w 57150"/>
                <a:gd name="connsiteY5" fmla="*/ 13726 h 44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444436">
                  <a:moveTo>
                    <a:pt x="49695" y="13726"/>
                  </a:moveTo>
                  <a:cubicBezTo>
                    <a:pt x="30645" y="57256"/>
                    <a:pt x="35883" y="112119"/>
                    <a:pt x="30645" y="166126"/>
                  </a:cubicBezTo>
                  <a:cubicBezTo>
                    <a:pt x="20644" y="260423"/>
                    <a:pt x="21120" y="352245"/>
                    <a:pt x="-693" y="445018"/>
                  </a:cubicBezTo>
                  <a:cubicBezTo>
                    <a:pt x="-693" y="445018"/>
                    <a:pt x="18929" y="121739"/>
                    <a:pt x="25025" y="59351"/>
                  </a:cubicBezTo>
                  <a:cubicBezTo>
                    <a:pt x="28549" y="24108"/>
                    <a:pt x="44075" y="7916"/>
                    <a:pt x="56457" y="582"/>
                  </a:cubicBezTo>
                  <a:cubicBezTo>
                    <a:pt x="53981" y="4201"/>
                    <a:pt x="51885" y="8678"/>
                    <a:pt x="49695" y="13726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C6A09DE3-0C14-4D49-41AE-108E0F884051}"/>
                </a:ext>
              </a:extLst>
            </p:cNvPr>
            <p:cNvSpPr/>
            <p:nvPr/>
          </p:nvSpPr>
          <p:spPr>
            <a:xfrm>
              <a:off x="253904" y="-3891330"/>
              <a:ext cx="78581" cy="54123"/>
            </a:xfrm>
            <a:custGeom>
              <a:avLst/>
              <a:gdLst>
                <a:gd name="connsiteX0" fmla="*/ -693 w 78581"/>
                <a:gd name="connsiteY0" fmla="*/ 53922 h 54123"/>
                <a:gd name="connsiteX1" fmla="*/ 22644 w 78581"/>
                <a:gd name="connsiteY1" fmla="*/ 47445 h 54123"/>
                <a:gd name="connsiteX2" fmla="*/ 42741 w 78581"/>
                <a:gd name="connsiteY2" fmla="*/ 34681 h 54123"/>
                <a:gd name="connsiteX3" fmla="*/ 77888 w 78581"/>
                <a:gd name="connsiteY3" fmla="*/ 582 h 54123"/>
                <a:gd name="connsiteX4" fmla="*/ 65125 w 78581"/>
                <a:gd name="connsiteY4" fmla="*/ 22299 h 54123"/>
                <a:gd name="connsiteX5" fmla="*/ 47218 w 78581"/>
                <a:gd name="connsiteY5" fmla="*/ 40396 h 54123"/>
                <a:gd name="connsiteX6" fmla="*/ -693 w 78581"/>
                <a:gd name="connsiteY6" fmla="*/ 53922 h 5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581" h="54123">
                  <a:moveTo>
                    <a:pt x="-693" y="53922"/>
                  </a:moveTo>
                  <a:cubicBezTo>
                    <a:pt x="7413" y="53207"/>
                    <a:pt x="15328" y="51007"/>
                    <a:pt x="22644" y="47445"/>
                  </a:cubicBezTo>
                  <a:cubicBezTo>
                    <a:pt x="29854" y="44054"/>
                    <a:pt x="36607" y="39768"/>
                    <a:pt x="42741" y="34681"/>
                  </a:cubicBezTo>
                  <a:cubicBezTo>
                    <a:pt x="55447" y="24385"/>
                    <a:pt x="67211" y="12974"/>
                    <a:pt x="77888" y="582"/>
                  </a:cubicBezTo>
                  <a:cubicBezTo>
                    <a:pt x="74402" y="8240"/>
                    <a:pt x="70126" y="15526"/>
                    <a:pt x="65125" y="22299"/>
                  </a:cubicBezTo>
                  <a:cubicBezTo>
                    <a:pt x="59820" y="28957"/>
                    <a:pt x="53819" y="35024"/>
                    <a:pt x="47218" y="40396"/>
                  </a:cubicBezTo>
                  <a:cubicBezTo>
                    <a:pt x="34054" y="51807"/>
                    <a:pt x="16490" y="56760"/>
                    <a:pt x="-693" y="53922"/>
                  </a:cubicBezTo>
                  <a:close/>
                </a:path>
              </a:pathLst>
            </a:custGeom>
            <a:solidFill>
              <a:srgbClr val="E268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8AAAA972-7F73-19CD-AE16-43781D0D6D32}"/>
                </a:ext>
              </a:extLst>
            </p:cNvPr>
            <p:cNvSpPr/>
            <p:nvPr/>
          </p:nvSpPr>
          <p:spPr>
            <a:xfrm>
              <a:off x="-857091" y="-4549603"/>
              <a:ext cx="168260" cy="106108"/>
            </a:xfrm>
            <a:custGeom>
              <a:avLst/>
              <a:gdLst>
                <a:gd name="connsiteX0" fmla="*/ 140754 w 168260"/>
                <a:gd name="connsiteY0" fmla="*/ 105357 h 106108"/>
                <a:gd name="connsiteX1" fmla="*/ -693 w 168260"/>
                <a:gd name="connsiteY1" fmla="*/ 582 h 106108"/>
                <a:gd name="connsiteX2" fmla="*/ 70078 w 168260"/>
                <a:gd name="connsiteY2" fmla="*/ 48207 h 106108"/>
                <a:gd name="connsiteX3" fmla="*/ 159899 w 168260"/>
                <a:gd name="connsiteY3" fmla="*/ 102404 h 106108"/>
                <a:gd name="connsiteX4" fmla="*/ 123418 w 168260"/>
                <a:gd name="connsiteY4" fmla="*/ 65257 h 106108"/>
                <a:gd name="connsiteX5" fmla="*/ 114560 w 168260"/>
                <a:gd name="connsiteY5" fmla="*/ 56303 h 106108"/>
                <a:gd name="connsiteX6" fmla="*/ 157899 w 168260"/>
                <a:gd name="connsiteY6" fmla="*/ 87640 h 106108"/>
                <a:gd name="connsiteX7" fmla="*/ 140754 w 168260"/>
                <a:gd name="connsiteY7" fmla="*/ 105357 h 10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260" h="106108">
                  <a:moveTo>
                    <a:pt x="140754" y="105357"/>
                  </a:moveTo>
                  <a:cubicBezTo>
                    <a:pt x="117227" y="101356"/>
                    <a:pt x="29978" y="26775"/>
                    <a:pt x="-693" y="582"/>
                  </a:cubicBezTo>
                  <a:cubicBezTo>
                    <a:pt x="12738" y="3534"/>
                    <a:pt x="39979" y="25632"/>
                    <a:pt x="70078" y="48207"/>
                  </a:cubicBezTo>
                  <a:cubicBezTo>
                    <a:pt x="104844" y="74686"/>
                    <a:pt x="148088" y="101071"/>
                    <a:pt x="159899" y="102404"/>
                  </a:cubicBezTo>
                  <a:cubicBezTo>
                    <a:pt x="171710" y="103738"/>
                    <a:pt x="144183" y="81830"/>
                    <a:pt x="123418" y="65257"/>
                  </a:cubicBezTo>
                  <a:cubicBezTo>
                    <a:pt x="120142" y="62618"/>
                    <a:pt x="117170" y="59608"/>
                    <a:pt x="114560" y="56303"/>
                  </a:cubicBezTo>
                  <a:cubicBezTo>
                    <a:pt x="115322" y="57541"/>
                    <a:pt x="140754" y="73639"/>
                    <a:pt x="157899" y="87640"/>
                  </a:cubicBezTo>
                  <a:cubicBezTo>
                    <a:pt x="175044" y="101642"/>
                    <a:pt x="169424" y="110119"/>
                    <a:pt x="140754" y="105357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426BCCAF-6F01-1669-F580-F42C0C24E0A8}"/>
                </a:ext>
              </a:extLst>
            </p:cNvPr>
            <p:cNvSpPr/>
            <p:nvPr/>
          </p:nvSpPr>
          <p:spPr>
            <a:xfrm>
              <a:off x="-885856" y="-4505692"/>
              <a:ext cx="113556" cy="65839"/>
            </a:xfrm>
            <a:custGeom>
              <a:avLst/>
              <a:gdLst>
                <a:gd name="connsiteX0" fmla="*/ 96367 w 113556"/>
                <a:gd name="connsiteY0" fmla="*/ 64971 h 65839"/>
                <a:gd name="connsiteX1" fmla="*/ -693 w 113556"/>
                <a:gd name="connsiteY1" fmla="*/ 582 h 65839"/>
                <a:gd name="connsiteX2" fmla="*/ 105130 w 113556"/>
                <a:gd name="connsiteY2" fmla="*/ 61922 h 65839"/>
                <a:gd name="connsiteX3" fmla="*/ 93890 w 113556"/>
                <a:gd name="connsiteY3" fmla="*/ 42872 h 65839"/>
                <a:gd name="connsiteX4" fmla="*/ 96367 w 113556"/>
                <a:gd name="connsiteY4" fmla="*/ 64971 h 6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56" h="65839">
                  <a:moveTo>
                    <a:pt x="96367" y="64971"/>
                  </a:moveTo>
                  <a:cubicBezTo>
                    <a:pt x="70078" y="59255"/>
                    <a:pt x="27596" y="25061"/>
                    <a:pt x="-693" y="582"/>
                  </a:cubicBezTo>
                  <a:cubicBezTo>
                    <a:pt x="36740" y="19631"/>
                    <a:pt x="97605" y="61256"/>
                    <a:pt x="105130" y="61922"/>
                  </a:cubicBezTo>
                  <a:cubicBezTo>
                    <a:pt x="112654" y="62589"/>
                    <a:pt x="104654" y="53731"/>
                    <a:pt x="93890" y="42872"/>
                  </a:cubicBezTo>
                  <a:cubicBezTo>
                    <a:pt x="106844" y="52112"/>
                    <a:pt x="127895" y="71924"/>
                    <a:pt x="96367" y="64971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0141A138-E047-0838-4EAA-22242B8A3160}"/>
                </a:ext>
              </a:extLst>
            </p:cNvPr>
            <p:cNvSpPr/>
            <p:nvPr/>
          </p:nvSpPr>
          <p:spPr>
            <a:xfrm>
              <a:off x="-915193" y="-4453397"/>
              <a:ext cx="110727" cy="35359"/>
            </a:xfrm>
            <a:custGeom>
              <a:avLst/>
              <a:gdLst>
                <a:gd name="connsiteX0" fmla="*/ 101606 w 110727"/>
                <a:gd name="connsiteY0" fmla="*/ 35917 h 35359"/>
                <a:gd name="connsiteX1" fmla="*/ -693 w 110727"/>
                <a:gd name="connsiteY1" fmla="*/ 2008 h 35359"/>
                <a:gd name="connsiteX2" fmla="*/ 102558 w 110727"/>
                <a:gd name="connsiteY2" fmla="*/ 30583 h 35359"/>
                <a:gd name="connsiteX3" fmla="*/ 109416 w 110727"/>
                <a:gd name="connsiteY3" fmla="*/ 29059 h 35359"/>
                <a:gd name="connsiteX4" fmla="*/ 101606 w 110727"/>
                <a:gd name="connsiteY4" fmla="*/ 35917 h 3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27" h="35359">
                  <a:moveTo>
                    <a:pt x="101606" y="35917"/>
                  </a:moveTo>
                  <a:cubicBezTo>
                    <a:pt x="93700" y="35917"/>
                    <a:pt x="25406" y="11437"/>
                    <a:pt x="-693" y="2008"/>
                  </a:cubicBezTo>
                  <a:cubicBezTo>
                    <a:pt x="11404" y="-6660"/>
                    <a:pt x="83699" y="26868"/>
                    <a:pt x="102558" y="30583"/>
                  </a:cubicBezTo>
                  <a:cubicBezTo>
                    <a:pt x="108083" y="31630"/>
                    <a:pt x="110178" y="30583"/>
                    <a:pt x="109416" y="29059"/>
                  </a:cubicBezTo>
                  <a:cubicBezTo>
                    <a:pt x="111131" y="32107"/>
                    <a:pt x="109511" y="36298"/>
                    <a:pt x="101606" y="35917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D05D2454-DCF1-7887-B8E5-15958EC40105}"/>
                </a:ext>
              </a:extLst>
            </p:cNvPr>
            <p:cNvSpPr/>
            <p:nvPr/>
          </p:nvSpPr>
          <p:spPr>
            <a:xfrm>
              <a:off x="-897477" y="-4384142"/>
              <a:ext cx="93547" cy="12452"/>
            </a:xfrm>
            <a:custGeom>
              <a:avLst/>
              <a:gdLst>
                <a:gd name="connsiteX0" fmla="*/ 65982 w 93547"/>
                <a:gd name="connsiteY0" fmla="*/ 10572 h 12452"/>
                <a:gd name="connsiteX1" fmla="*/ -693 w 93547"/>
                <a:gd name="connsiteY1" fmla="*/ 8571 h 12452"/>
                <a:gd name="connsiteX2" fmla="*/ 71888 w 93547"/>
                <a:gd name="connsiteY2" fmla="*/ 7047 h 12452"/>
                <a:gd name="connsiteX3" fmla="*/ 92557 w 93547"/>
                <a:gd name="connsiteY3" fmla="*/ 7905 h 12452"/>
                <a:gd name="connsiteX4" fmla="*/ 65982 w 93547"/>
                <a:gd name="connsiteY4" fmla="*/ 10572 h 1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47" h="12452">
                  <a:moveTo>
                    <a:pt x="65982" y="10572"/>
                  </a:moveTo>
                  <a:cubicBezTo>
                    <a:pt x="43875" y="7771"/>
                    <a:pt x="21548" y="7105"/>
                    <a:pt x="-693" y="8571"/>
                  </a:cubicBezTo>
                  <a:cubicBezTo>
                    <a:pt x="5308" y="-954"/>
                    <a:pt x="43884" y="-2573"/>
                    <a:pt x="71888" y="7047"/>
                  </a:cubicBezTo>
                  <a:cubicBezTo>
                    <a:pt x="85223" y="11429"/>
                    <a:pt x="91700" y="10762"/>
                    <a:pt x="92557" y="7905"/>
                  </a:cubicBezTo>
                  <a:cubicBezTo>
                    <a:pt x="93890" y="11238"/>
                    <a:pt x="91700" y="16001"/>
                    <a:pt x="65982" y="1057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BC4B7651-6288-65DF-E440-12607DAC0031}"/>
                </a:ext>
              </a:extLst>
            </p:cNvPr>
            <p:cNvSpPr/>
            <p:nvPr/>
          </p:nvSpPr>
          <p:spPr>
            <a:xfrm>
              <a:off x="-539796" y="-4300940"/>
              <a:ext cx="305938" cy="254168"/>
            </a:xfrm>
            <a:custGeom>
              <a:avLst/>
              <a:gdLst>
                <a:gd name="connsiteX0" fmla="*/ 1671 w 305938"/>
                <a:gd name="connsiteY0" fmla="*/ 6808 h 254168"/>
                <a:gd name="connsiteX1" fmla="*/ 261894 w 305938"/>
                <a:gd name="connsiteY1" fmla="*/ 223883 h 254168"/>
                <a:gd name="connsiteX2" fmla="*/ 281516 w 305938"/>
                <a:gd name="connsiteY2" fmla="*/ 204833 h 254168"/>
                <a:gd name="connsiteX3" fmla="*/ 1671 w 305938"/>
                <a:gd name="connsiteY3" fmla="*/ 6808 h 25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938" h="254168">
                  <a:moveTo>
                    <a:pt x="1671" y="6808"/>
                  </a:moveTo>
                  <a:cubicBezTo>
                    <a:pt x="2624" y="8237"/>
                    <a:pt x="200553" y="160732"/>
                    <a:pt x="261894" y="223883"/>
                  </a:cubicBezTo>
                  <a:cubicBezTo>
                    <a:pt x="323235" y="287034"/>
                    <a:pt x="309519" y="239218"/>
                    <a:pt x="281516" y="204833"/>
                  </a:cubicBezTo>
                  <a:cubicBezTo>
                    <a:pt x="253512" y="170448"/>
                    <a:pt x="-29285" y="-37769"/>
                    <a:pt x="1671" y="6808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6B107C21-9D33-24D8-8B49-1CB63341F56E}"/>
                </a:ext>
              </a:extLst>
            </p:cNvPr>
            <p:cNvSpPr/>
            <p:nvPr/>
          </p:nvSpPr>
          <p:spPr>
            <a:xfrm>
              <a:off x="-652875" y="-4462830"/>
              <a:ext cx="44196" cy="48291"/>
            </a:xfrm>
            <a:custGeom>
              <a:avLst/>
              <a:gdLst>
                <a:gd name="connsiteX0" fmla="*/ -693 w 44196"/>
                <a:gd name="connsiteY0" fmla="*/ 582 h 48291"/>
                <a:gd name="connsiteX1" fmla="*/ 27882 w 44196"/>
                <a:gd name="connsiteY1" fmla="*/ 19060 h 48291"/>
                <a:gd name="connsiteX2" fmla="*/ 43503 w 44196"/>
                <a:gd name="connsiteY2" fmla="*/ 48874 h 48291"/>
                <a:gd name="connsiteX3" fmla="*/ -693 w 44196"/>
                <a:gd name="connsiteY3" fmla="*/ 582 h 4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96" h="48291">
                  <a:moveTo>
                    <a:pt x="-693" y="582"/>
                  </a:moveTo>
                  <a:cubicBezTo>
                    <a:pt x="10127" y="4468"/>
                    <a:pt x="19900" y="10792"/>
                    <a:pt x="27882" y="19060"/>
                  </a:cubicBezTo>
                  <a:cubicBezTo>
                    <a:pt x="36007" y="27175"/>
                    <a:pt x="41455" y="37577"/>
                    <a:pt x="43503" y="48874"/>
                  </a:cubicBezTo>
                  <a:cubicBezTo>
                    <a:pt x="29930" y="31757"/>
                    <a:pt x="15157" y="15612"/>
                    <a:pt x="-693" y="582"/>
                  </a:cubicBezTo>
                  <a:close/>
                </a:path>
              </a:pathLst>
            </a:custGeom>
            <a:solidFill>
              <a:srgbClr val="FFD0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6FBA8D35-3742-9770-6281-088D253E761F}"/>
                </a:ext>
              </a:extLst>
            </p:cNvPr>
            <p:cNvSpPr/>
            <p:nvPr/>
          </p:nvSpPr>
          <p:spPr>
            <a:xfrm>
              <a:off x="77597" y="-3745407"/>
              <a:ext cx="114966" cy="137731"/>
            </a:xfrm>
            <a:custGeom>
              <a:avLst/>
              <a:gdLst>
                <a:gd name="connsiteX0" fmla="*/ -693 w 114966"/>
                <a:gd name="connsiteY0" fmla="*/ 582 h 137731"/>
                <a:gd name="connsiteX1" fmla="*/ 45599 w 114966"/>
                <a:gd name="connsiteY1" fmla="*/ 15917 h 137731"/>
                <a:gd name="connsiteX2" fmla="*/ 81699 w 114966"/>
                <a:gd name="connsiteY2" fmla="*/ 48778 h 137731"/>
                <a:gd name="connsiteX3" fmla="*/ 114274 w 114966"/>
                <a:gd name="connsiteY3" fmla="*/ 138313 h 137731"/>
                <a:gd name="connsiteX4" fmla="*/ 85699 w 114966"/>
                <a:gd name="connsiteY4" fmla="*/ 101642 h 137731"/>
                <a:gd name="connsiteX5" fmla="*/ 59220 w 114966"/>
                <a:gd name="connsiteY5" fmla="*/ 66685 h 137731"/>
                <a:gd name="connsiteX6" fmla="*/ -693 w 114966"/>
                <a:gd name="connsiteY6" fmla="*/ 582 h 13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966" h="137731">
                  <a:moveTo>
                    <a:pt x="-693" y="582"/>
                  </a:moveTo>
                  <a:cubicBezTo>
                    <a:pt x="15862" y="1296"/>
                    <a:pt x="31892" y="6601"/>
                    <a:pt x="45599" y="15917"/>
                  </a:cubicBezTo>
                  <a:cubicBezTo>
                    <a:pt x="59362" y="24804"/>
                    <a:pt x="71564" y="35910"/>
                    <a:pt x="81699" y="48778"/>
                  </a:cubicBezTo>
                  <a:cubicBezTo>
                    <a:pt x="102129" y="74219"/>
                    <a:pt x="113579" y="105690"/>
                    <a:pt x="114274" y="138313"/>
                  </a:cubicBezTo>
                  <a:cubicBezTo>
                    <a:pt x="103130" y="126026"/>
                    <a:pt x="94366" y="113643"/>
                    <a:pt x="85699" y="101642"/>
                  </a:cubicBezTo>
                  <a:cubicBezTo>
                    <a:pt x="77031" y="89641"/>
                    <a:pt x="68268" y="77925"/>
                    <a:pt x="59220" y="66685"/>
                  </a:cubicBezTo>
                  <a:cubicBezTo>
                    <a:pt x="40998" y="43130"/>
                    <a:pt x="20967" y="21022"/>
                    <a:pt x="-693" y="58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3C969028-54D4-2874-C0C7-5BB41D8C5327}"/>
                </a:ext>
              </a:extLst>
            </p:cNvPr>
            <p:cNvSpPr/>
            <p:nvPr/>
          </p:nvSpPr>
          <p:spPr>
            <a:xfrm>
              <a:off x="61119" y="-3616153"/>
              <a:ext cx="154781" cy="47976"/>
            </a:xfrm>
            <a:custGeom>
              <a:avLst/>
              <a:gdLst>
                <a:gd name="connsiteX0" fmla="*/ -693 w 154781"/>
                <a:gd name="connsiteY0" fmla="*/ 582 h 47976"/>
                <a:gd name="connsiteX1" fmla="*/ 40551 w 154781"/>
                <a:gd name="connsiteY1" fmla="*/ 11440 h 47976"/>
                <a:gd name="connsiteX2" fmla="*/ 77698 w 154781"/>
                <a:gd name="connsiteY2" fmla="*/ 23251 h 47976"/>
                <a:gd name="connsiteX3" fmla="*/ 114941 w 154781"/>
                <a:gd name="connsiteY3" fmla="*/ 34776 h 47976"/>
                <a:gd name="connsiteX4" fmla="*/ 154088 w 154781"/>
                <a:gd name="connsiteY4" fmla="*/ 47730 h 47976"/>
                <a:gd name="connsiteX5" fmla="*/ 65887 w 154781"/>
                <a:gd name="connsiteY5" fmla="*/ 37729 h 47976"/>
                <a:gd name="connsiteX6" fmla="*/ 27787 w 154781"/>
                <a:gd name="connsiteY6" fmla="*/ 21632 h 47976"/>
                <a:gd name="connsiteX7" fmla="*/ -693 w 154781"/>
                <a:gd name="connsiteY7" fmla="*/ 582 h 4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781" h="47976">
                  <a:moveTo>
                    <a:pt x="-693" y="582"/>
                  </a:moveTo>
                  <a:cubicBezTo>
                    <a:pt x="13337" y="3039"/>
                    <a:pt x="27130" y="6668"/>
                    <a:pt x="40551" y="11440"/>
                  </a:cubicBezTo>
                  <a:cubicBezTo>
                    <a:pt x="53218" y="15441"/>
                    <a:pt x="65315" y="19536"/>
                    <a:pt x="77698" y="23251"/>
                  </a:cubicBezTo>
                  <a:cubicBezTo>
                    <a:pt x="90080" y="26966"/>
                    <a:pt x="102368" y="30871"/>
                    <a:pt x="114941" y="34776"/>
                  </a:cubicBezTo>
                  <a:cubicBezTo>
                    <a:pt x="127513" y="38682"/>
                    <a:pt x="140563" y="42492"/>
                    <a:pt x="154088" y="47730"/>
                  </a:cubicBezTo>
                  <a:cubicBezTo>
                    <a:pt x="124313" y="50293"/>
                    <a:pt x="94329" y="46892"/>
                    <a:pt x="65887" y="37729"/>
                  </a:cubicBezTo>
                  <a:cubicBezTo>
                    <a:pt x="52675" y="33652"/>
                    <a:pt x="39912" y="28261"/>
                    <a:pt x="27787" y="21632"/>
                  </a:cubicBezTo>
                  <a:cubicBezTo>
                    <a:pt x="17614" y="15583"/>
                    <a:pt x="8080" y="8525"/>
                    <a:pt x="-693" y="58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88" name="图形 2">
              <a:extLst>
                <a:ext uri="{FF2B5EF4-FFF2-40B4-BE49-F238E27FC236}">
                  <a16:creationId xmlns:a16="http://schemas.microsoft.com/office/drawing/2014/main" id="{B8F6A3FF-6CCB-FE45-5845-52A80CEBFC54}"/>
                </a:ext>
              </a:extLst>
            </p:cNvPr>
            <p:cNvGrpSpPr/>
            <p:nvPr/>
          </p:nvGrpSpPr>
          <p:grpSpPr>
            <a:xfrm>
              <a:off x="386683" y="-3212292"/>
              <a:ext cx="502062" cy="335946"/>
              <a:chOff x="386683" y="-3212292"/>
              <a:chExt cx="502062" cy="335946"/>
            </a:xfrm>
            <a:solidFill>
              <a:srgbClr val="7ECFBA"/>
            </a:solidFill>
          </p:grpSpPr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928B1788-A87D-B2EC-D6E4-BFA0D445DC1C}"/>
                  </a:ext>
                </a:extLst>
              </p:cNvPr>
              <p:cNvSpPr/>
              <p:nvPr/>
            </p:nvSpPr>
            <p:spPr>
              <a:xfrm rot="-4030200">
                <a:off x="562821" y="-3129399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2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4"/>
                      <a:pt x="10140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1332DEBF-FF72-6405-F4A9-D37F10FB6B12}"/>
                  </a:ext>
                </a:extLst>
              </p:cNvPr>
              <p:cNvSpPr/>
              <p:nvPr/>
            </p:nvSpPr>
            <p:spPr>
              <a:xfrm>
                <a:off x="386683" y="-2924733"/>
                <a:ext cx="48386" cy="48386"/>
              </a:xfrm>
              <a:custGeom>
                <a:avLst/>
                <a:gdLst>
                  <a:gd name="connsiteX0" fmla="*/ 48387 w 48386"/>
                  <a:gd name="connsiteY0" fmla="*/ 24193 h 48386"/>
                  <a:gd name="connsiteX1" fmla="*/ 24193 w 48386"/>
                  <a:gd name="connsiteY1" fmla="*/ 48387 h 48386"/>
                  <a:gd name="connsiteX2" fmla="*/ 0 w 48386"/>
                  <a:gd name="connsiteY2" fmla="*/ 24193 h 48386"/>
                  <a:gd name="connsiteX3" fmla="*/ 24193 w 48386"/>
                  <a:gd name="connsiteY3" fmla="*/ 0 h 48386"/>
                  <a:gd name="connsiteX4" fmla="*/ 48387 w 48386"/>
                  <a:gd name="connsiteY4" fmla="*/ 24193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8387" y="24193"/>
                    </a:moveTo>
                    <a:cubicBezTo>
                      <a:pt x="48387" y="37555"/>
                      <a:pt x="37555" y="48387"/>
                      <a:pt x="24193" y="48387"/>
                    </a:cubicBezTo>
                    <a:cubicBezTo>
                      <a:pt x="10832" y="48387"/>
                      <a:pt x="0" y="37555"/>
                      <a:pt x="0" y="24193"/>
                    </a:cubicBezTo>
                    <a:cubicBezTo>
                      <a:pt x="0" y="10832"/>
                      <a:pt x="10832" y="0"/>
                      <a:pt x="24193" y="0"/>
                    </a:cubicBezTo>
                    <a:cubicBezTo>
                      <a:pt x="37555" y="0"/>
                      <a:pt x="48387" y="10832"/>
                      <a:pt x="48387" y="24193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8C9827F3-8C2D-1BB0-EC29-33E9EB4A2236}"/>
                  </a:ext>
                </a:extLst>
              </p:cNvPr>
              <p:cNvSpPr/>
              <p:nvPr/>
            </p:nvSpPr>
            <p:spPr>
              <a:xfrm>
                <a:off x="423070" y="-2987971"/>
                <a:ext cx="48461" cy="48472"/>
              </a:xfrm>
              <a:custGeom>
                <a:avLst/>
                <a:gdLst>
                  <a:gd name="connsiteX0" fmla="*/ 47693 w 48461"/>
                  <a:gd name="connsiteY0" fmla="*/ 26862 h 48472"/>
                  <a:gd name="connsiteX1" fmla="*/ 21575 w 48461"/>
                  <a:gd name="connsiteY1" fmla="*/ 48970 h 48472"/>
                  <a:gd name="connsiteX2" fmla="*/ 21499 w 48461"/>
                  <a:gd name="connsiteY2" fmla="*/ 48961 h 48472"/>
                  <a:gd name="connsiteX3" fmla="*/ -609 w 48461"/>
                  <a:gd name="connsiteY3" fmla="*/ 22843 h 48472"/>
                  <a:gd name="connsiteX4" fmla="*/ -599 w 48461"/>
                  <a:gd name="connsiteY4" fmla="*/ 22767 h 48472"/>
                  <a:gd name="connsiteX5" fmla="*/ 25337 w 48461"/>
                  <a:gd name="connsiteY5" fmla="*/ 659 h 48472"/>
                  <a:gd name="connsiteX6" fmla="*/ 25500 w 48461"/>
                  <a:gd name="connsiteY6" fmla="*/ 669 h 48472"/>
                  <a:gd name="connsiteX7" fmla="*/ 47693 w 48461"/>
                  <a:gd name="connsiteY7" fmla="*/ 26862 h 48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1" h="48472">
                    <a:moveTo>
                      <a:pt x="47693" y="26862"/>
                    </a:moveTo>
                    <a:cubicBezTo>
                      <a:pt x="46588" y="40178"/>
                      <a:pt x="34891" y="50075"/>
                      <a:pt x="21575" y="48970"/>
                    </a:cubicBezTo>
                    <a:cubicBezTo>
                      <a:pt x="21546" y="48961"/>
                      <a:pt x="21528" y="48961"/>
                      <a:pt x="21499" y="48961"/>
                    </a:cubicBezTo>
                    <a:cubicBezTo>
                      <a:pt x="8183" y="47856"/>
                      <a:pt x="-1713" y="36159"/>
                      <a:pt x="-609" y="22843"/>
                    </a:cubicBezTo>
                    <a:cubicBezTo>
                      <a:pt x="-599" y="22814"/>
                      <a:pt x="-599" y="22795"/>
                      <a:pt x="-599" y="22767"/>
                    </a:cubicBezTo>
                    <a:cubicBezTo>
                      <a:pt x="458" y="9498"/>
                      <a:pt x="12069" y="-398"/>
                      <a:pt x="25337" y="659"/>
                    </a:cubicBezTo>
                    <a:cubicBezTo>
                      <a:pt x="25385" y="659"/>
                      <a:pt x="25443" y="659"/>
                      <a:pt x="25500" y="669"/>
                    </a:cubicBezTo>
                    <a:cubicBezTo>
                      <a:pt x="38834" y="1831"/>
                      <a:pt x="48741" y="13518"/>
                      <a:pt x="47693" y="26862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C0EEE773-DD4C-E961-2165-99F305B7F216}"/>
                  </a:ext>
                </a:extLst>
              </p:cNvPr>
              <p:cNvSpPr/>
              <p:nvPr/>
            </p:nvSpPr>
            <p:spPr>
              <a:xfrm>
                <a:off x="578042" y="-3029411"/>
                <a:ext cx="48479" cy="48479"/>
              </a:xfrm>
              <a:custGeom>
                <a:avLst/>
                <a:gdLst>
                  <a:gd name="connsiteX0" fmla="*/ 47693 w 48479"/>
                  <a:gd name="connsiteY0" fmla="*/ 26869 h 48479"/>
                  <a:gd name="connsiteX1" fmla="*/ 21575 w 48479"/>
                  <a:gd name="connsiteY1" fmla="*/ 48977 h 48479"/>
                  <a:gd name="connsiteX2" fmla="*/ 21499 w 48479"/>
                  <a:gd name="connsiteY2" fmla="*/ 48967 h 48479"/>
                  <a:gd name="connsiteX3" fmla="*/ -609 w 48479"/>
                  <a:gd name="connsiteY3" fmla="*/ 22850 h 48479"/>
                  <a:gd name="connsiteX4" fmla="*/ -599 w 48479"/>
                  <a:gd name="connsiteY4" fmla="*/ 22774 h 48479"/>
                  <a:gd name="connsiteX5" fmla="*/ 25518 w 48479"/>
                  <a:gd name="connsiteY5" fmla="*/ 666 h 48479"/>
                  <a:gd name="connsiteX6" fmla="*/ 25594 w 48479"/>
                  <a:gd name="connsiteY6" fmla="*/ 676 h 48479"/>
                  <a:gd name="connsiteX7" fmla="*/ 47702 w 48479"/>
                  <a:gd name="connsiteY7" fmla="*/ 26793 h 48479"/>
                  <a:gd name="connsiteX8" fmla="*/ 47693 w 48479"/>
                  <a:gd name="connsiteY8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479" h="48479">
                    <a:moveTo>
                      <a:pt x="47693" y="26869"/>
                    </a:moveTo>
                    <a:cubicBezTo>
                      <a:pt x="46588" y="40185"/>
                      <a:pt x="34891" y="50082"/>
                      <a:pt x="21575" y="48977"/>
                    </a:cubicBezTo>
                    <a:cubicBezTo>
                      <a:pt x="21546" y="48967"/>
                      <a:pt x="21527" y="48967"/>
                      <a:pt x="21499" y="48967"/>
                    </a:cubicBezTo>
                    <a:cubicBezTo>
                      <a:pt x="8183" y="47862"/>
                      <a:pt x="-1714" y="36166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2" y="-439"/>
                      <a:pt x="25518" y="666"/>
                    </a:cubicBezTo>
                    <a:cubicBezTo>
                      <a:pt x="25547" y="676"/>
                      <a:pt x="25566" y="676"/>
                      <a:pt x="25594" y="676"/>
                    </a:cubicBezTo>
                    <a:cubicBezTo>
                      <a:pt x="38911" y="1780"/>
                      <a:pt x="48807" y="13477"/>
                      <a:pt x="47702" y="26793"/>
                    </a:cubicBezTo>
                    <a:cubicBezTo>
                      <a:pt x="47693" y="26822"/>
                      <a:pt x="47693" y="26841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95BC9108-6163-B3D8-D8F5-E97ABD303ADA}"/>
                  </a:ext>
                </a:extLst>
              </p:cNvPr>
              <p:cNvSpPr/>
              <p:nvPr/>
            </p:nvSpPr>
            <p:spPr>
              <a:xfrm>
                <a:off x="490232" y="-2948163"/>
                <a:ext cx="48468" cy="48479"/>
              </a:xfrm>
              <a:custGeom>
                <a:avLst/>
                <a:gdLst>
                  <a:gd name="connsiteX0" fmla="*/ 47682 w 48468"/>
                  <a:gd name="connsiteY0" fmla="*/ 26869 h 48479"/>
                  <a:gd name="connsiteX1" fmla="*/ 21564 w 48468"/>
                  <a:gd name="connsiteY1" fmla="*/ 48977 h 48479"/>
                  <a:gd name="connsiteX2" fmla="*/ 21488 w 48468"/>
                  <a:gd name="connsiteY2" fmla="*/ 48967 h 48479"/>
                  <a:gd name="connsiteX3" fmla="*/ -610 w 48468"/>
                  <a:gd name="connsiteY3" fmla="*/ 22774 h 48479"/>
                  <a:gd name="connsiteX4" fmla="*/ 25508 w 48468"/>
                  <a:gd name="connsiteY4" fmla="*/ 666 h 48479"/>
                  <a:gd name="connsiteX5" fmla="*/ 25584 w 48468"/>
                  <a:gd name="connsiteY5" fmla="*/ 676 h 48479"/>
                  <a:gd name="connsiteX6" fmla="*/ 47691 w 48468"/>
                  <a:gd name="connsiteY6" fmla="*/ 26793 h 48479"/>
                  <a:gd name="connsiteX7" fmla="*/ 47682 w 48468"/>
                  <a:gd name="connsiteY7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8" h="48479">
                    <a:moveTo>
                      <a:pt x="47682" y="26869"/>
                    </a:moveTo>
                    <a:cubicBezTo>
                      <a:pt x="46577" y="40185"/>
                      <a:pt x="34880" y="50082"/>
                      <a:pt x="21564" y="48977"/>
                    </a:cubicBezTo>
                    <a:cubicBezTo>
                      <a:pt x="21536" y="48967"/>
                      <a:pt x="21517" y="48967"/>
                      <a:pt x="21488" y="48967"/>
                    </a:cubicBezTo>
                    <a:cubicBezTo>
                      <a:pt x="8172" y="47805"/>
                      <a:pt x="-1705" y="36099"/>
                      <a:pt x="-610" y="22774"/>
                    </a:cubicBezTo>
                    <a:cubicBezTo>
                      <a:pt x="495" y="9458"/>
                      <a:pt x="12192" y="-439"/>
                      <a:pt x="25508" y="666"/>
                    </a:cubicBezTo>
                    <a:cubicBezTo>
                      <a:pt x="25536" y="676"/>
                      <a:pt x="25555" y="676"/>
                      <a:pt x="25584" y="676"/>
                    </a:cubicBezTo>
                    <a:cubicBezTo>
                      <a:pt x="38900" y="1780"/>
                      <a:pt x="48796" y="13477"/>
                      <a:pt x="47691" y="26793"/>
                    </a:cubicBezTo>
                    <a:cubicBezTo>
                      <a:pt x="47682" y="26822"/>
                      <a:pt x="47682" y="26841"/>
                      <a:pt x="47682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FD635A52-D25E-D0A0-88C0-0A3F671AFA8C}"/>
                  </a:ext>
                </a:extLst>
              </p:cNvPr>
              <p:cNvSpPr/>
              <p:nvPr/>
            </p:nvSpPr>
            <p:spPr>
              <a:xfrm rot="-4030200">
                <a:off x="652010" y="-3101659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2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4"/>
                      <a:pt x="10140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25304E68-05E4-C6DF-94D3-601B0B9AA819}"/>
                  </a:ext>
                </a:extLst>
              </p:cNvPr>
              <p:cNvSpPr/>
              <p:nvPr/>
            </p:nvSpPr>
            <p:spPr>
              <a:xfrm>
                <a:off x="406116" y="-3075417"/>
                <a:ext cx="48468" cy="48479"/>
              </a:xfrm>
              <a:custGeom>
                <a:avLst/>
                <a:gdLst>
                  <a:gd name="connsiteX0" fmla="*/ 47693 w 48468"/>
                  <a:gd name="connsiteY0" fmla="*/ 26869 h 48479"/>
                  <a:gd name="connsiteX1" fmla="*/ 21575 w 48468"/>
                  <a:gd name="connsiteY1" fmla="*/ 48977 h 48479"/>
                  <a:gd name="connsiteX2" fmla="*/ 21499 w 48468"/>
                  <a:gd name="connsiteY2" fmla="*/ 48967 h 48479"/>
                  <a:gd name="connsiteX3" fmla="*/ -609 w 48468"/>
                  <a:gd name="connsiteY3" fmla="*/ 22850 h 48479"/>
                  <a:gd name="connsiteX4" fmla="*/ -599 w 48468"/>
                  <a:gd name="connsiteY4" fmla="*/ 22774 h 48479"/>
                  <a:gd name="connsiteX5" fmla="*/ 25518 w 48468"/>
                  <a:gd name="connsiteY5" fmla="*/ 666 h 48479"/>
                  <a:gd name="connsiteX6" fmla="*/ 25594 w 48468"/>
                  <a:gd name="connsiteY6" fmla="*/ 676 h 48479"/>
                  <a:gd name="connsiteX7" fmla="*/ 47693 w 48468"/>
                  <a:gd name="connsiteY7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8" h="48479">
                    <a:moveTo>
                      <a:pt x="47693" y="26869"/>
                    </a:moveTo>
                    <a:cubicBezTo>
                      <a:pt x="46587" y="40185"/>
                      <a:pt x="34891" y="50081"/>
                      <a:pt x="21575" y="48977"/>
                    </a:cubicBezTo>
                    <a:cubicBezTo>
                      <a:pt x="21546" y="48967"/>
                      <a:pt x="21527" y="48967"/>
                      <a:pt x="21499" y="48967"/>
                    </a:cubicBezTo>
                    <a:cubicBezTo>
                      <a:pt x="8183" y="47862"/>
                      <a:pt x="-1714" y="36165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2" y="-439"/>
                      <a:pt x="25518" y="666"/>
                    </a:cubicBezTo>
                    <a:cubicBezTo>
                      <a:pt x="25547" y="676"/>
                      <a:pt x="25566" y="676"/>
                      <a:pt x="25594" y="676"/>
                    </a:cubicBezTo>
                    <a:cubicBezTo>
                      <a:pt x="38911" y="1837"/>
                      <a:pt x="48788" y="13544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3EA53EAB-430D-8871-FDB3-29B457875EB1}"/>
                  </a:ext>
                </a:extLst>
              </p:cNvPr>
              <p:cNvSpPr/>
              <p:nvPr/>
            </p:nvSpPr>
            <p:spPr>
              <a:xfrm>
                <a:off x="724452" y="-3140360"/>
                <a:ext cx="48468" cy="48461"/>
              </a:xfrm>
              <a:custGeom>
                <a:avLst/>
                <a:gdLst>
                  <a:gd name="connsiteX0" fmla="*/ 47682 w 48468"/>
                  <a:gd name="connsiteY0" fmla="*/ 26851 h 48461"/>
                  <a:gd name="connsiteX1" fmla="*/ 21564 w 48468"/>
                  <a:gd name="connsiteY1" fmla="*/ 48959 h 48461"/>
                  <a:gd name="connsiteX2" fmla="*/ 21488 w 48468"/>
                  <a:gd name="connsiteY2" fmla="*/ 48950 h 48461"/>
                  <a:gd name="connsiteX3" fmla="*/ -610 w 48468"/>
                  <a:gd name="connsiteY3" fmla="*/ 22851 h 48461"/>
                  <a:gd name="connsiteX4" fmla="*/ 25584 w 48468"/>
                  <a:gd name="connsiteY4" fmla="*/ 658 h 48461"/>
                  <a:gd name="connsiteX5" fmla="*/ 47692 w 48468"/>
                  <a:gd name="connsiteY5" fmla="*/ 26775 h 48461"/>
                  <a:gd name="connsiteX6" fmla="*/ 47682 w 48468"/>
                  <a:gd name="connsiteY6" fmla="*/ 26851 h 48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68" h="48461">
                    <a:moveTo>
                      <a:pt x="47682" y="26851"/>
                    </a:moveTo>
                    <a:cubicBezTo>
                      <a:pt x="46577" y="40167"/>
                      <a:pt x="34880" y="50064"/>
                      <a:pt x="21564" y="48959"/>
                    </a:cubicBezTo>
                    <a:cubicBezTo>
                      <a:pt x="21536" y="48950"/>
                      <a:pt x="21517" y="48950"/>
                      <a:pt x="21488" y="48950"/>
                    </a:cubicBezTo>
                    <a:cubicBezTo>
                      <a:pt x="8182" y="47835"/>
                      <a:pt x="-1705" y="36157"/>
                      <a:pt x="-610" y="22851"/>
                    </a:cubicBezTo>
                    <a:cubicBezTo>
                      <a:pt x="552" y="9516"/>
                      <a:pt x="12239" y="-390"/>
                      <a:pt x="25584" y="658"/>
                    </a:cubicBezTo>
                    <a:cubicBezTo>
                      <a:pt x="38900" y="1763"/>
                      <a:pt x="48796" y="13459"/>
                      <a:pt x="47692" y="26775"/>
                    </a:cubicBezTo>
                    <a:cubicBezTo>
                      <a:pt x="47682" y="26804"/>
                      <a:pt x="47682" y="26823"/>
                      <a:pt x="47682" y="26851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81CA5A8A-B85A-E6E4-4DA2-7536EA78574D}"/>
                  </a:ext>
                </a:extLst>
              </p:cNvPr>
              <p:cNvSpPr/>
              <p:nvPr/>
            </p:nvSpPr>
            <p:spPr>
              <a:xfrm rot="-4030200">
                <a:off x="783688" y="-3204801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2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3"/>
                      <a:pt x="10140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9EE3784C-3869-6362-C941-D9BA4B638448}"/>
                  </a:ext>
                </a:extLst>
              </p:cNvPr>
              <p:cNvSpPr/>
              <p:nvPr/>
            </p:nvSpPr>
            <p:spPr>
              <a:xfrm>
                <a:off x="785799" y="-3088466"/>
                <a:ext cx="48462" cy="48479"/>
              </a:xfrm>
              <a:custGeom>
                <a:avLst/>
                <a:gdLst>
                  <a:gd name="connsiteX0" fmla="*/ 47675 w 48462"/>
                  <a:gd name="connsiteY0" fmla="*/ 26869 h 48479"/>
                  <a:gd name="connsiteX1" fmla="*/ 21558 w 48462"/>
                  <a:gd name="connsiteY1" fmla="*/ 48977 h 48479"/>
                  <a:gd name="connsiteX2" fmla="*/ 21482 w 48462"/>
                  <a:gd name="connsiteY2" fmla="*/ 48967 h 48479"/>
                  <a:gd name="connsiteX3" fmla="*/ -616 w 48462"/>
                  <a:gd name="connsiteY3" fmla="*/ 22773 h 48479"/>
                  <a:gd name="connsiteX4" fmla="*/ 25501 w 48462"/>
                  <a:gd name="connsiteY4" fmla="*/ 666 h 48479"/>
                  <a:gd name="connsiteX5" fmla="*/ 25577 w 48462"/>
                  <a:gd name="connsiteY5" fmla="*/ 676 h 48479"/>
                  <a:gd name="connsiteX6" fmla="*/ 47685 w 48462"/>
                  <a:gd name="connsiteY6" fmla="*/ 26793 h 48479"/>
                  <a:gd name="connsiteX7" fmla="*/ 47675 w 48462"/>
                  <a:gd name="connsiteY7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2" h="48479">
                    <a:moveTo>
                      <a:pt x="47675" y="26869"/>
                    </a:moveTo>
                    <a:cubicBezTo>
                      <a:pt x="46571" y="40185"/>
                      <a:pt x="34874" y="50081"/>
                      <a:pt x="21558" y="48977"/>
                    </a:cubicBezTo>
                    <a:cubicBezTo>
                      <a:pt x="21529" y="48967"/>
                      <a:pt x="21510" y="48967"/>
                      <a:pt x="21482" y="48967"/>
                    </a:cubicBezTo>
                    <a:cubicBezTo>
                      <a:pt x="8185" y="47758"/>
                      <a:pt x="-1664" y="36080"/>
                      <a:pt x="-616" y="22773"/>
                    </a:cubicBezTo>
                    <a:cubicBezTo>
                      <a:pt x="489" y="9458"/>
                      <a:pt x="12185" y="-439"/>
                      <a:pt x="25501" y="666"/>
                    </a:cubicBezTo>
                    <a:cubicBezTo>
                      <a:pt x="25530" y="676"/>
                      <a:pt x="25549" y="676"/>
                      <a:pt x="25577" y="676"/>
                    </a:cubicBezTo>
                    <a:cubicBezTo>
                      <a:pt x="38893" y="1780"/>
                      <a:pt x="48790" y="13477"/>
                      <a:pt x="47685" y="26793"/>
                    </a:cubicBezTo>
                    <a:cubicBezTo>
                      <a:pt x="47675" y="26822"/>
                      <a:pt x="47675" y="26840"/>
                      <a:pt x="47675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6E40A6B3-0419-E8DC-AD90-9E937C848764}"/>
                  </a:ext>
                </a:extLst>
              </p:cNvPr>
              <p:cNvSpPr/>
              <p:nvPr/>
            </p:nvSpPr>
            <p:spPr>
              <a:xfrm rot="-4910400">
                <a:off x="837169" y="-3121659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3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435BC7DD-D0E8-F76C-F6B8-1C47990D7E02}"/>
                  </a:ext>
                </a:extLst>
              </p:cNvPr>
              <p:cNvSpPr/>
              <p:nvPr/>
            </p:nvSpPr>
            <p:spPr>
              <a:xfrm rot="-4199400">
                <a:off x="511418" y="-3064816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3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4"/>
                      <a:pt x="10139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5001F092-C0B2-9BA8-A5B1-578BD1528C31}"/>
                </a:ext>
              </a:extLst>
            </p:cNvPr>
            <p:cNvSpPr/>
            <p:nvPr/>
          </p:nvSpPr>
          <p:spPr>
            <a:xfrm>
              <a:off x="667902" y="-3252477"/>
              <a:ext cx="24276" cy="18484"/>
            </a:xfrm>
            <a:custGeom>
              <a:avLst/>
              <a:gdLst>
                <a:gd name="connsiteX0" fmla="*/ 19078 w 24276"/>
                <a:gd name="connsiteY0" fmla="*/ 1333 h 18484"/>
                <a:gd name="connsiteX1" fmla="*/ 4600 w 24276"/>
                <a:gd name="connsiteY1" fmla="*/ 18764 h 18484"/>
                <a:gd name="connsiteX2" fmla="*/ 19078 w 24276"/>
                <a:gd name="connsiteY2" fmla="*/ 1333 h 18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76" h="18484">
                  <a:moveTo>
                    <a:pt x="19078" y="1333"/>
                  </a:moveTo>
                  <a:cubicBezTo>
                    <a:pt x="14696" y="3333"/>
                    <a:pt x="-11783" y="21621"/>
                    <a:pt x="4600" y="18764"/>
                  </a:cubicBezTo>
                  <a:cubicBezTo>
                    <a:pt x="20983" y="15906"/>
                    <a:pt x="29365" y="-3430"/>
                    <a:pt x="19078" y="1333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1F3B6EE9-2AAF-B076-39B6-D031233A60AB}"/>
                </a:ext>
              </a:extLst>
            </p:cNvPr>
            <p:cNvSpPr/>
            <p:nvPr/>
          </p:nvSpPr>
          <p:spPr>
            <a:xfrm>
              <a:off x="662241" y="-5002190"/>
              <a:ext cx="82573" cy="132832"/>
            </a:xfrm>
            <a:custGeom>
              <a:avLst/>
              <a:gdLst>
                <a:gd name="connsiteX0" fmla="*/ -693 w 82573"/>
                <a:gd name="connsiteY0" fmla="*/ 11494 h 132832"/>
                <a:gd name="connsiteX1" fmla="*/ -693 w 82573"/>
                <a:gd name="connsiteY1" fmla="*/ 24543 h 132832"/>
                <a:gd name="connsiteX2" fmla="*/ 3403 w 82573"/>
                <a:gd name="connsiteY2" fmla="*/ 98077 h 132832"/>
                <a:gd name="connsiteX3" fmla="*/ 10166 w 82573"/>
                <a:gd name="connsiteY3" fmla="*/ 120460 h 132832"/>
                <a:gd name="connsiteX4" fmla="*/ 49790 w 82573"/>
                <a:gd name="connsiteY4" fmla="*/ 133414 h 132832"/>
                <a:gd name="connsiteX5" fmla="*/ 78365 w 82573"/>
                <a:gd name="connsiteY5" fmla="*/ 123889 h 132832"/>
                <a:gd name="connsiteX6" fmla="*/ 79508 w 82573"/>
                <a:gd name="connsiteY6" fmla="*/ 97600 h 132832"/>
                <a:gd name="connsiteX7" fmla="*/ 55410 w 82573"/>
                <a:gd name="connsiteY7" fmla="*/ 35211 h 132832"/>
                <a:gd name="connsiteX8" fmla="*/ 33312 w 82573"/>
                <a:gd name="connsiteY8" fmla="*/ 6636 h 132832"/>
                <a:gd name="connsiteX9" fmla="*/ 10071 w 82573"/>
                <a:gd name="connsiteY9" fmla="*/ 921 h 132832"/>
                <a:gd name="connsiteX10" fmla="*/ -693 w 82573"/>
                <a:gd name="connsiteY10" fmla="*/ 11494 h 1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573" h="132832">
                  <a:moveTo>
                    <a:pt x="-693" y="11494"/>
                  </a:moveTo>
                  <a:cubicBezTo>
                    <a:pt x="-693" y="15114"/>
                    <a:pt x="-693" y="19400"/>
                    <a:pt x="-693" y="24543"/>
                  </a:cubicBezTo>
                  <a:cubicBezTo>
                    <a:pt x="-712" y="49109"/>
                    <a:pt x="660" y="73664"/>
                    <a:pt x="3403" y="98077"/>
                  </a:cubicBezTo>
                  <a:cubicBezTo>
                    <a:pt x="3670" y="106001"/>
                    <a:pt x="6003" y="113716"/>
                    <a:pt x="10166" y="120460"/>
                  </a:cubicBezTo>
                  <a:cubicBezTo>
                    <a:pt x="18738" y="131986"/>
                    <a:pt x="35312" y="133224"/>
                    <a:pt x="49790" y="133414"/>
                  </a:cubicBezTo>
                  <a:cubicBezTo>
                    <a:pt x="60172" y="133414"/>
                    <a:pt x="72174" y="132748"/>
                    <a:pt x="78365" y="123889"/>
                  </a:cubicBezTo>
                  <a:cubicBezTo>
                    <a:pt x="82613" y="115726"/>
                    <a:pt x="83032" y="106106"/>
                    <a:pt x="79508" y="97600"/>
                  </a:cubicBezTo>
                  <a:cubicBezTo>
                    <a:pt x="73707" y="76007"/>
                    <a:pt x="65630" y="55090"/>
                    <a:pt x="55410" y="35211"/>
                  </a:cubicBezTo>
                  <a:cubicBezTo>
                    <a:pt x="50543" y="23991"/>
                    <a:pt x="42951" y="14171"/>
                    <a:pt x="33312" y="6636"/>
                  </a:cubicBezTo>
                  <a:cubicBezTo>
                    <a:pt x="26616" y="1760"/>
                    <a:pt x="18262" y="-288"/>
                    <a:pt x="10071" y="921"/>
                  </a:cubicBezTo>
                  <a:cubicBezTo>
                    <a:pt x="2260" y="3303"/>
                    <a:pt x="-26" y="6732"/>
                    <a:pt x="-693" y="11494"/>
                  </a:cubicBezTo>
                  <a:close/>
                </a:path>
              </a:pathLst>
            </a:custGeom>
            <a:solidFill>
              <a:srgbClr val="FFA2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7D8A77BD-EFD3-C1E0-DD15-DF2D4E53E9C4}"/>
                </a:ext>
              </a:extLst>
            </p:cNvPr>
            <p:cNvSpPr/>
            <p:nvPr/>
          </p:nvSpPr>
          <p:spPr>
            <a:xfrm>
              <a:off x="-589248" y="-4303394"/>
              <a:ext cx="313707" cy="341037"/>
            </a:xfrm>
            <a:custGeom>
              <a:avLst/>
              <a:gdLst>
                <a:gd name="connsiteX0" fmla="*/ -692 w 313707"/>
                <a:gd name="connsiteY0" fmla="*/ 12215 h 341037"/>
                <a:gd name="connsiteX1" fmla="*/ 19215 w 313707"/>
                <a:gd name="connsiteY1" fmla="*/ 43362 h 341037"/>
                <a:gd name="connsiteX2" fmla="*/ 109322 w 313707"/>
                <a:gd name="connsiteY2" fmla="*/ 148804 h 341037"/>
                <a:gd name="connsiteX3" fmla="*/ 293916 w 313707"/>
                <a:gd name="connsiteY3" fmla="*/ 334160 h 341037"/>
                <a:gd name="connsiteX4" fmla="*/ 302488 w 313707"/>
                <a:gd name="connsiteY4" fmla="*/ 340637 h 341037"/>
                <a:gd name="connsiteX5" fmla="*/ 300869 w 313707"/>
                <a:gd name="connsiteY5" fmla="*/ 301870 h 341037"/>
                <a:gd name="connsiteX6" fmla="*/ 217811 w 313707"/>
                <a:gd name="connsiteY6" fmla="*/ 197095 h 341037"/>
                <a:gd name="connsiteX7" fmla="*/ 56458 w 313707"/>
                <a:gd name="connsiteY7" fmla="*/ 35170 h 341037"/>
                <a:gd name="connsiteX8" fmla="*/ 7023 w 313707"/>
                <a:gd name="connsiteY8" fmla="*/ 1452 h 341037"/>
                <a:gd name="connsiteX9" fmla="*/ -692 w 313707"/>
                <a:gd name="connsiteY9" fmla="*/ 12215 h 3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707" h="341037">
                  <a:moveTo>
                    <a:pt x="-692" y="12215"/>
                  </a:moveTo>
                  <a:cubicBezTo>
                    <a:pt x="-121" y="23169"/>
                    <a:pt x="14166" y="36980"/>
                    <a:pt x="19215" y="43362"/>
                  </a:cubicBezTo>
                  <a:cubicBezTo>
                    <a:pt x="47857" y="79557"/>
                    <a:pt x="77889" y="114704"/>
                    <a:pt x="109322" y="148804"/>
                  </a:cubicBezTo>
                  <a:cubicBezTo>
                    <a:pt x="168567" y="213192"/>
                    <a:pt x="233147" y="271200"/>
                    <a:pt x="293916" y="334160"/>
                  </a:cubicBezTo>
                  <a:cubicBezTo>
                    <a:pt x="296192" y="336998"/>
                    <a:pt x="299136" y="339227"/>
                    <a:pt x="302488" y="340637"/>
                  </a:cubicBezTo>
                  <a:cubicBezTo>
                    <a:pt x="325539" y="348447"/>
                    <a:pt x="304012" y="307299"/>
                    <a:pt x="300869" y="301870"/>
                  </a:cubicBezTo>
                  <a:cubicBezTo>
                    <a:pt x="277618" y="263646"/>
                    <a:pt x="249720" y="228452"/>
                    <a:pt x="217811" y="197095"/>
                  </a:cubicBezTo>
                  <a:cubicBezTo>
                    <a:pt x="164471" y="142488"/>
                    <a:pt x="110683" y="88510"/>
                    <a:pt x="56458" y="35170"/>
                  </a:cubicBezTo>
                  <a:cubicBezTo>
                    <a:pt x="47695" y="26502"/>
                    <a:pt x="21215" y="-5025"/>
                    <a:pt x="7023" y="1452"/>
                  </a:cubicBezTo>
                  <a:cubicBezTo>
                    <a:pt x="2384" y="2985"/>
                    <a:pt x="-730" y="7328"/>
                    <a:pt x="-692" y="12215"/>
                  </a:cubicBezTo>
                  <a:close/>
                </a:path>
              </a:pathLst>
            </a:custGeom>
            <a:solidFill>
              <a:srgbClr val="FFB9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CA719F81-08FB-6F16-26D8-743BEE254C5C}"/>
                </a:ext>
              </a:extLst>
            </p:cNvPr>
            <p:cNvSpPr/>
            <p:nvPr/>
          </p:nvSpPr>
          <p:spPr>
            <a:xfrm>
              <a:off x="-749432" y="-4414878"/>
              <a:ext cx="82971" cy="60927"/>
            </a:xfrm>
            <a:custGeom>
              <a:avLst/>
              <a:gdLst>
                <a:gd name="connsiteX0" fmla="*/ 4615 w 82971"/>
                <a:gd name="connsiteY0" fmla="*/ 5970 h 60927"/>
                <a:gd name="connsiteX1" fmla="*/ 10331 w 82971"/>
                <a:gd name="connsiteY1" fmla="*/ 58453 h 60927"/>
                <a:gd name="connsiteX2" fmla="*/ 82244 w 82971"/>
                <a:gd name="connsiteY2" fmla="*/ 47785 h 60927"/>
                <a:gd name="connsiteX3" fmla="*/ 4615 w 82971"/>
                <a:gd name="connsiteY3" fmla="*/ 5970 h 6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71" h="60927">
                  <a:moveTo>
                    <a:pt x="4615" y="5970"/>
                  </a:moveTo>
                  <a:cubicBezTo>
                    <a:pt x="615" y="11399"/>
                    <a:pt x="-7386" y="51690"/>
                    <a:pt x="10331" y="58453"/>
                  </a:cubicBezTo>
                  <a:cubicBezTo>
                    <a:pt x="28047" y="65216"/>
                    <a:pt x="83863" y="60358"/>
                    <a:pt x="82244" y="47785"/>
                  </a:cubicBezTo>
                  <a:cubicBezTo>
                    <a:pt x="80625" y="35212"/>
                    <a:pt x="20141" y="-15937"/>
                    <a:pt x="4615" y="5970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F9FD5A95-4E2F-BCD8-A9FB-0C2F77C462A8}"/>
                </a:ext>
              </a:extLst>
            </p:cNvPr>
            <p:cNvSpPr/>
            <p:nvPr/>
          </p:nvSpPr>
          <p:spPr>
            <a:xfrm>
              <a:off x="1322324" y="-2894634"/>
              <a:ext cx="376523" cy="598265"/>
            </a:xfrm>
            <a:custGeom>
              <a:avLst/>
              <a:gdLst>
                <a:gd name="connsiteX0" fmla="*/ 375831 w 376523"/>
                <a:gd name="connsiteY0" fmla="*/ 377200 h 598265"/>
                <a:gd name="connsiteX1" fmla="*/ 369544 w 376523"/>
                <a:gd name="connsiteY1" fmla="*/ 396250 h 598265"/>
                <a:gd name="connsiteX2" fmla="*/ 361829 w 376523"/>
                <a:gd name="connsiteY2" fmla="*/ 416253 h 598265"/>
                <a:gd name="connsiteX3" fmla="*/ 354209 w 376523"/>
                <a:gd name="connsiteY3" fmla="*/ 433398 h 598265"/>
                <a:gd name="connsiteX4" fmla="*/ 337445 w 376523"/>
                <a:gd name="connsiteY4" fmla="*/ 467211 h 598265"/>
                <a:gd name="connsiteX5" fmla="*/ 327920 w 376523"/>
                <a:gd name="connsiteY5" fmla="*/ 483499 h 598265"/>
                <a:gd name="connsiteX6" fmla="*/ 327920 w 376523"/>
                <a:gd name="connsiteY6" fmla="*/ 483499 h 598265"/>
                <a:gd name="connsiteX7" fmla="*/ 322205 w 376523"/>
                <a:gd name="connsiteY7" fmla="*/ 493024 h 598265"/>
                <a:gd name="connsiteX8" fmla="*/ 316204 w 376523"/>
                <a:gd name="connsiteY8" fmla="*/ 502549 h 598265"/>
                <a:gd name="connsiteX9" fmla="*/ 309918 w 376523"/>
                <a:gd name="connsiteY9" fmla="*/ 511598 h 598265"/>
                <a:gd name="connsiteX10" fmla="*/ 296487 w 376523"/>
                <a:gd name="connsiteY10" fmla="*/ 529695 h 598265"/>
                <a:gd name="connsiteX11" fmla="*/ 289344 w 376523"/>
                <a:gd name="connsiteY11" fmla="*/ 538363 h 598265"/>
                <a:gd name="connsiteX12" fmla="*/ 289344 w 376523"/>
                <a:gd name="connsiteY12" fmla="*/ 538363 h 598265"/>
                <a:gd name="connsiteX13" fmla="*/ 282009 w 376523"/>
                <a:gd name="connsiteY13" fmla="*/ 546841 h 598265"/>
                <a:gd name="connsiteX14" fmla="*/ 282009 w 376523"/>
                <a:gd name="connsiteY14" fmla="*/ 546841 h 598265"/>
                <a:gd name="connsiteX15" fmla="*/ 274675 w 376523"/>
                <a:gd name="connsiteY15" fmla="*/ 555222 h 598265"/>
                <a:gd name="connsiteX16" fmla="*/ 274675 w 376523"/>
                <a:gd name="connsiteY16" fmla="*/ 555222 h 598265"/>
                <a:gd name="connsiteX17" fmla="*/ 266769 w 376523"/>
                <a:gd name="connsiteY17" fmla="*/ 563604 h 598265"/>
                <a:gd name="connsiteX18" fmla="*/ 258483 w 376523"/>
                <a:gd name="connsiteY18" fmla="*/ 572177 h 598265"/>
                <a:gd name="connsiteX19" fmla="*/ 250196 w 376523"/>
                <a:gd name="connsiteY19" fmla="*/ 580178 h 598265"/>
                <a:gd name="connsiteX20" fmla="*/ 250196 w 376523"/>
                <a:gd name="connsiteY20" fmla="*/ 580178 h 598265"/>
                <a:gd name="connsiteX21" fmla="*/ 247624 w 376523"/>
                <a:gd name="connsiteY21" fmla="*/ 582559 h 598265"/>
                <a:gd name="connsiteX22" fmla="*/ 241623 w 376523"/>
                <a:gd name="connsiteY22" fmla="*/ 588179 h 598265"/>
                <a:gd name="connsiteX23" fmla="*/ 238194 w 376523"/>
                <a:gd name="connsiteY23" fmla="*/ 591322 h 598265"/>
                <a:gd name="connsiteX24" fmla="*/ 236861 w 376523"/>
                <a:gd name="connsiteY24" fmla="*/ 592370 h 598265"/>
                <a:gd name="connsiteX25" fmla="*/ 230003 w 376523"/>
                <a:gd name="connsiteY25" fmla="*/ 598847 h 598265"/>
                <a:gd name="connsiteX26" fmla="*/ 221621 w 376523"/>
                <a:gd name="connsiteY26" fmla="*/ 594656 h 598265"/>
                <a:gd name="connsiteX27" fmla="*/ 125895 w 376523"/>
                <a:gd name="connsiteY27" fmla="*/ 527124 h 598265"/>
                <a:gd name="connsiteX28" fmla="*/ 109416 w 376523"/>
                <a:gd name="connsiteY28" fmla="*/ 467307 h 598265"/>
                <a:gd name="connsiteX29" fmla="*/ 86461 w 376523"/>
                <a:gd name="connsiteY29" fmla="*/ 373295 h 598265"/>
                <a:gd name="connsiteX30" fmla="*/ -693 w 376523"/>
                <a:gd name="connsiteY30" fmla="*/ 582 h 598265"/>
                <a:gd name="connsiteX31" fmla="*/ 262769 w 376523"/>
                <a:gd name="connsiteY31" fmla="*/ 329956 h 598265"/>
                <a:gd name="connsiteX32" fmla="*/ 298012 w 376523"/>
                <a:gd name="connsiteY32" fmla="*/ 350054 h 598265"/>
                <a:gd name="connsiteX33" fmla="*/ 306584 w 376523"/>
                <a:gd name="connsiteY33" fmla="*/ 353102 h 598265"/>
                <a:gd name="connsiteX34" fmla="*/ 375831 w 376523"/>
                <a:gd name="connsiteY34" fmla="*/ 377200 h 59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76523" h="598265">
                  <a:moveTo>
                    <a:pt x="375831" y="377200"/>
                  </a:moveTo>
                  <a:cubicBezTo>
                    <a:pt x="373830" y="383487"/>
                    <a:pt x="371830" y="389678"/>
                    <a:pt x="369544" y="396250"/>
                  </a:cubicBezTo>
                  <a:cubicBezTo>
                    <a:pt x="367258" y="402822"/>
                    <a:pt x="364687" y="409490"/>
                    <a:pt x="361829" y="416253"/>
                  </a:cubicBezTo>
                  <a:cubicBezTo>
                    <a:pt x="358971" y="423016"/>
                    <a:pt x="357066" y="427778"/>
                    <a:pt x="354209" y="433398"/>
                  </a:cubicBezTo>
                  <a:cubicBezTo>
                    <a:pt x="349161" y="444828"/>
                    <a:pt x="343636" y="456067"/>
                    <a:pt x="337445" y="467211"/>
                  </a:cubicBezTo>
                  <a:cubicBezTo>
                    <a:pt x="334016" y="472736"/>
                    <a:pt x="330968" y="477975"/>
                    <a:pt x="327920" y="483499"/>
                  </a:cubicBezTo>
                  <a:lnTo>
                    <a:pt x="327920" y="483499"/>
                  </a:lnTo>
                  <a:cubicBezTo>
                    <a:pt x="326205" y="486547"/>
                    <a:pt x="324205" y="489595"/>
                    <a:pt x="322205" y="493024"/>
                  </a:cubicBezTo>
                  <a:cubicBezTo>
                    <a:pt x="320204" y="496453"/>
                    <a:pt x="318205" y="499406"/>
                    <a:pt x="316204" y="502549"/>
                  </a:cubicBezTo>
                  <a:cubicBezTo>
                    <a:pt x="314204" y="505692"/>
                    <a:pt x="311918" y="508550"/>
                    <a:pt x="309918" y="511598"/>
                  </a:cubicBezTo>
                  <a:cubicBezTo>
                    <a:pt x="305632" y="517599"/>
                    <a:pt x="301059" y="523695"/>
                    <a:pt x="296487" y="529695"/>
                  </a:cubicBezTo>
                  <a:cubicBezTo>
                    <a:pt x="293915" y="532648"/>
                    <a:pt x="291915" y="535410"/>
                    <a:pt x="289344" y="538363"/>
                  </a:cubicBezTo>
                  <a:lnTo>
                    <a:pt x="289344" y="538363"/>
                  </a:lnTo>
                  <a:cubicBezTo>
                    <a:pt x="287153" y="541125"/>
                    <a:pt x="284486" y="544078"/>
                    <a:pt x="282009" y="546841"/>
                  </a:cubicBezTo>
                  <a:lnTo>
                    <a:pt x="282009" y="546841"/>
                  </a:lnTo>
                  <a:cubicBezTo>
                    <a:pt x="279533" y="549508"/>
                    <a:pt x="277247" y="552555"/>
                    <a:pt x="274675" y="555222"/>
                  </a:cubicBezTo>
                  <a:lnTo>
                    <a:pt x="274675" y="555222"/>
                  </a:lnTo>
                  <a:lnTo>
                    <a:pt x="266769" y="563604"/>
                  </a:lnTo>
                  <a:cubicBezTo>
                    <a:pt x="264102" y="566557"/>
                    <a:pt x="261340" y="569224"/>
                    <a:pt x="258483" y="572177"/>
                  </a:cubicBezTo>
                  <a:lnTo>
                    <a:pt x="250196" y="580178"/>
                  </a:lnTo>
                  <a:lnTo>
                    <a:pt x="250196" y="580178"/>
                  </a:lnTo>
                  <a:cubicBezTo>
                    <a:pt x="249253" y="580873"/>
                    <a:pt x="248386" y="581673"/>
                    <a:pt x="247624" y="582559"/>
                  </a:cubicBezTo>
                  <a:cubicBezTo>
                    <a:pt x="245719" y="584464"/>
                    <a:pt x="243814" y="586274"/>
                    <a:pt x="241623" y="588179"/>
                  </a:cubicBezTo>
                  <a:cubicBezTo>
                    <a:pt x="240413" y="589150"/>
                    <a:pt x="239261" y="590198"/>
                    <a:pt x="238194" y="591322"/>
                  </a:cubicBezTo>
                  <a:cubicBezTo>
                    <a:pt x="238194" y="591322"/>
                    <a:pt x="237528" y="592179"/>
                    <a:pt x="236861" y="592370"/>
                  </a:cubicBezTo>
                  <a:cubicBezTo>
                    <a:pt x="234670" y="594561"/>
                    <a:pt x="232194" y="596656"/>
                    <a:pt x="230003" y="598847"/>
                  </a:cubicBezTo>
                  <a:lnTo>
                    <a:pt x="221621" y="594656"/>
                  </a:lnTo>
                  <a:cubicBezTo>
                    <a:pt x="175615" y="569796"/>
                    <a:pt x="132181" y="542840"/>
                    <a:pt x="125895" y="527124"/>
                  </a:cubicBezTo>
                  <a:cubicBezTo>
                    <a:pt x="123228" y="520837"/>
                    <a:pt x="117513" y="498549"/>
                    <a:pt x="109416" y="467307"/>
                  </a:cubicBezTo>
                  <a:cubicBezTo>
                    <a:pt x="102844" y="441399"/>
                    <a:pt x="95129" y="409014"/>
                    <a:pt x="86461" y="373295"/>
                  </a:cubicBezTo>
                  <a:cubicBezTo>
                    <a:pt x="50266" y="222704"/>
                    <a:pt x="2546" y="14869"/>
                    <a:pt x="-693" y="582"/>
                  </a:cubicBezTo>
                  <a:cubicBezTo>
                    <a:pt x="8832" y="17155"/>
                    <a:pt x="150946" y="250899"/>
                    <a:pt x="262769" y="329956"/>
                  </a:cubicBezTo>
                  <a:cubicBezTo>
                    <a:pt x="273646" y="338081"/>
                    <a:pt x="285486" y="344825"/>
                    <a:pt x="298012" y="350054"/>
                  </a:cubicBezTo>
                  <a:cubicBezTo>
                    <a:pt x="300802" y="351235"/>
                    <a:pt x="303669" y="352254"/>
                    <a:pt x="306584" y="353102"/>
                  </a:cubicBezTo>
                  <a:cubicBezTo>
                    <a:pt x="333730" y="362151"/>
                    <a:pt x="356876" y="370152"/>
                    <a:pt x="375831" y="377200"/>
                  </a:cubicBezTo>
                  <a:close/>
                </a:path>
              </a:pathLst>
            </a:custGeom>
            <a:solidFill>
              <a:srgbClr val="F37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C30BC188-7C2D-9BB9-93DC-277BF6C3DDDC}"/>
                </a:ext>
              </a:extLst>
            </p:cNvPr>
            <p:cNvSpPr/>
            <p:nvPr/>
          </p:nvSpPr>
          <p:spPr>
            <a:xfrm>
              <a:off x="1020762" y="-3015030"/>
              <a:ext cx="6713" cy="8953"/>
            </a:xfrm>
            <a:custGeom>
              <a:avLst/>
              <a:gdLst>
                <a:gd name="connsiteX0" fmla="*/ 5117 w 6713"/>
                <a:gd name="connsiteY0" fmla="*/ 9535 h 8953"/>
                <a:gd name="connsiteX1" fmla="*/ -693 w 6713"/>
                <a:gd name="connsiteY1" fmla="*/ 3249 h 8953"/>
                <a:gd name="connsiteX2" fmla="*/ 5879 w 6713"/>
                <a:gd name="connsiteY2" fmla="*/ 582 h 8953"/>
                <a:gd name="connsiteX3" fmla="*/ 5117 w 6713"/>
                <a:gd name="connsiteY3" fmla="*/ 9535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3" h="8953">
                  <a:moveTo>
                    <a:pt x="5117" y="9535"/>
                  </a:moveTo>
                  <a:lnTo>
                    <a:pt x="-693" y="3249"/>
                  </a:lnTo>
                  <a:lnTo>
                    <a:pt x="5879" y="582"/>
                  </a:lnTo>
                  <a:cubicBezTo>
                    <a:pt x="6213" y="3592"/>
                    <a:pt x="5956" y="6630"/>
                    <a:pt x="5117" y="9535"/>
                  </a:cubicBezTo>
                  <a:close/>
                </a:path>
              </a:pathLst>
            </a:custGeom>
            <a:solidFill>
              <a:srgbClr val="F37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5AD72038-C26F-1B62-64F0-D0EAD862D495}"/>
                </a:ext>
              </a:extLst>
            </p:cNvPr>
            <p:cNvSpPr/>
            <p:nvPr/>
          </p:nvSpPr>
          <p:spPr>
            <a:xfrm>
              <a:off x="910653" y="-3041795"/>
              <a:ext cx="511374" cy="917352"/>
            </a:xfrm>
            <a:custGeom>
              <a:avLst/>
              <a:gdLst>
                <a:gd name="connsiteX0" fmla="*/ 496417 w 511374"/>
                <a:gd name="connsiteY0" fmla="*/ 627422 h 917352"/>
                <a:gd name="connsiteX1" fmla="*/ 481367 w 511374"/>
                <a:gd name="connsiteY1" fmla="*/ 577511 h 917352"/>
                <a:gd name="connsiteX2" fmla="*/ 460794 w 511374"/>
                <a:gd name="connsiteY2" fmla="*/ 528362 h 917352"/>
                <a:gd name="connsiteX3" fmla="*/ 363448 w 511374"/>
                <a:gd name="connsiteY3" fmla="*/ 267186 h 917352"/>
                <a:gd name="connsiteX4" fmla="*/ 363448 w 511374"/>
                <a:gd name="connsiteY4" fmla="*/ 267186 h 917352"/>
                <a:gd name="connsiteX5" fmla="*/ 359924 w 511374"/>
                <a:gd name="connsiteY5" fmla="*/ 260519 h 917352"/>
                <a:gd name="connsiteX6" fmla="*/ 226574 w 511374"/>
                <a:gd name="connsiteY6" fmla="*/ 53826 h 917352"/>
                <a:gd name="connsiteX7" fmla="*/ 212381 w 511374"/>
                <a:gd name="connsiteY7" fmla="*/ 80687 h 917352"/>
                <a:gd name="connsiteX8" fmla="*/ 226478 w 511374"/>
                <a:gd name="connsiteY8" fmla="*/ 53922 h 917352"/>
                <a:gd name="connsiteX9" fmla="*/ 191426 w 511374"/>
                <a:gd name="connsiteY9" fmla="*/ 582 h 917352"/>
                <a:gd name="connsiteX10" fmla="*/ 151421 w 511374"/>
                <a:gd name="connsiteY10" fmla="*/ 15250 h 917352"/>
                <a:gd name="connsiteX11" fmla="*/ 147707 w 511374"/>
                <a:gd name="connsiteY11" fmla="*/ 97927 h 917352"/>
                <a:gd name="connsiteX12" fmla="*/ 91318 w 511374"/>
                <a:gd name="connsiteY12" fmla="*/ 166031 h 917352"/>
                <a:gd name="connsiteX13" fmla="*/ 24643 w 511374"/>
                <a:gd name="connsiteY13" fmla="*/ 199940 h 917352"/>
                <a:gd name="connsiteX14" fmla="*/ 6641 w 511374"/>
                <a:gd name="connsiteY14" fmla="*/ 206036 h 917352"/>
                <a:gd name="connsiteX15" fmla="*/ -693 w 511374"/>
                <a:gd name="connsiteY15" fmla="*/ 231277 h 917352"/>
                <a:gd name="connsiteX16" fmla="*/ 159232 w 511374"/>
                <a:gd name="connsiteY16" fmla="*/ 185938 h 917352"/>
                <a:gd name="connsiteX17" fmla="*/ 159232 w 511374"/>
                <a:gd name="connsiteY17" fmla="*/ 185938 h 917352"/>
                <a:gd name="connsiteX18" fmla="*/ 162947 w 511374"/>
                <a:gd name="connsiteY18" fmla="*/ 193653 h 917352"/>
                <a:gd name="connsiteX19" fmla="*/ 163994 w 511374"/>
                <a:gd name="connsiteY19" fmla="*/ 281379 h 917352"/>
                <a:gd name="connsiteX20" fmla="*/ 176091 w 511374"/>
                <a:gd name="connsiteY20" fmla="*/ 362151 h 917352"/>
                <a:gd name="connsiteX21" fmla="*/ 203904 w 511374"/>
                <a:gd name="connsiteY21" fmla="*/ 423016 h 917352"/>
                <a:gd name="connsiteX22" fmla="*/ 272198 w 511374"/>
                <a:gd name="connsiteY22" fmla="*/ 493119 h 917352"/>
                <a:gd name="connsiteX23" fmla="*/ 274103 w 511374"/>
                <a:gd name="connsiteY23" fmla="*/ 494739 h 917352"/>
                <a:gd name="connsiteX24" fmla="*/ 329634 w 511374"/>
                <a:gd name="connsiteY24" fmla="*/ 548079 h 917352"/>
                <a:gd name="connsiteX25" fmla="*/ 373640 w 511374"/>
                <a:gd name="connsiteY25" fmla="*/ 680762 h 917352"/>
                <a:gd name="connsiteX26" fmla="*/ 319538 w 511374"/>
                <a:gd name="connsiteY26" fmla="*/ 836019 h 917352"/>
                <a:gd name="connsiteX27" fmla="*/ 319538 w 511374"/>
                <a:gd name="connsiteY27" fmla="*/ 836019 h 917352"/>
                <a:gd name="connsiteX28" fmla="*/ 257625 w 511374"/>
                <a:gd name="connsiteY28" fmla="*/ 917934 h 917352"/>
                <a:gd name="connsiteX29" fmla="*/ 257625 w 511374"/>
                <a:gd name="connsiteY29" fmla="*/ 917934 h 917352"/>
                <a:gd name="connsiteX30" fmla="*/ 270484 w 511374"/>
                <a:gd name="connsiteY30" fmla="*/ 914696 h 917352"/>
                <a:gd name="connsiteX31" fmla="*/ 300488 w 511374"/>
                <a:gd name="connsiteY31" fmla="*/ 907648 h 917352"/>
                <a:gd name="connsiteX32" fmla="*/ 315632 w 511374"/>
                <a:gd name="connsiteY32" fmla="*/ 903647 h 917352"/>
                <a:gd name="connsiteX33" fmla="*/ 330491 w 511374"/>
                <a:gd name="connsiteY33" fmla="*/ 899647 h 917352"/>
                <a:gd name="connsiteX34" fmla="*/ 352589 w 511374"/>
                <a:gd name="connsiteY34" fmla="*/ 893360 h 917352"/>
                <a:gd name="connsiteX35" fmla="*/ 396500 w 511374"/>
                <a:gd name="connsiteY35" fmla="*/ 879834 h 917352"/>
                <a:gd name="connsiteX36" fmla="*/ 397738 w 511374"/>
                <a:gd name="connsiteY36" fmla="*/ 879834 h 917352"/>
                <a:gd name="connsiteX37" fmla="*/ 419359 w 511374"/>
                <a:gd name="connsiteY37" fmla="*/ 872405 h 917352"/>
                <a:gd name="connsiteX38" fmla="*/ 434028 w 511374"/>
                <a:gd name="connsiteY38" fmla="*/ 866881 h 917352"/>
                <a:gd name="connsiteX39" fmla="*/ 441267 w 511374"/>
                <a:gd name="connsiteY39" fmla="*/ 864309 h 917352"/>
                <a:gd name="connsiteX40" fmla="*/ 448506 w 511374"/>
                <a:gd name="connsiteY40" fmla="*/ 861451 h 917352"/>
                <a:gd name="connsiteX41" fmla="*/ 462698 w 511374"/>
                <a:gd name="connsiteY41" fmla="*/ 855355 h 917352"/>
                <a:gd name="connsiteX42" fmla="*/ 462698 w 511374"/>
                <a:gd name="connsiteY42" fmla="*/ 855355 h 917352"/>
                <a:gd name="connsiteX43" fmla="*/ 491273 w 511374"/>
                <a:gd name="connsiteY43" fmla="*/ 842592 h 917352"/>
                <a:gd name="connsiteX44" fmla="*/ 501560 w 511374"/>
                <a:gd name="connsiteY44" fmla="*/ 837639 h 917352"/>
                <a:gd name="connsiteX45" fmla="*/ 508704 w 511374"/>
                <a:gd name="connsiteY45" fmla="*/ 787347 h 917352"/>
                <a:gd name="connsiteX46" fmla="*/ 508704 w 511374"/>
                <a:gd name="connsiteY46" fmla="*/ 787347 h 917352"/>
                <a:gd name="connsiteX47" fmla="*/ 496417 w 511374"/>
                <a:gd name="connsiteY47" fmla="*/ 627422 h 91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11374" h="917352">
                  <a:moveTo>
                    <a:pt x="496417" y="627422"/>
                  </a:moveTo>
                  <a:cubicBezTo>
                    <a:pt x="493902" y="610134"/>
                    <a:pt x="488835" y="593313"/>
                    <a:pt x="481367" y="577511"/>
                  </a:cubicBezTo>
                  <a:cubicBezTo>
                    <a:pt x="473404" y="561614"/>
                    <a:pt x="466527" y="545193"/>
                    <a:pt x="460794" y="528362"/>
                  </a:cubicBezTo>
                  <a:cubicBezTo>
                    <a:pt x="432219" y="451686"/>
                    <a:pt x="388022" y="314335"/>
                    <a:pt x="363448" y="267186"/>
                  </a:cubicBezTo>
                  <a:lnTo>
                    <a:pt x="363448" y="267186"/>
                  </a:lnTo>
                  <a:cubicBezTo>
                    <a:pt x="362409" y="264891"/>
                    <a:pt x="361229" y="262672"/>
                    <a:pt x="359924" y="260519"/>
                  </a:cubicBezTo>
                  <a:cubicBezTo>
                    <a:pt x="339921" y="226896"/>
                    <a:pt x="269531" y="119644"/>
                    <a:pt x="226574" y="53826"/>
                  </a:cubicBezTo>
                  <a:cubicBezTo>
                    <a:pt x="221811" y="62875"/>
                    <a:pt x="217049" y="71733"/>
                    <a:pt x="212381" y="80687"/>
                  </a:cubicBezTo>
                  <a:cubicBezTo>
                    <a:pt x="217049" y="71829"/>
                    <a:pt x="221906" y="62971"/>
                    <a:pt x="226478" y="53922"/>
                  </a:cubicBezTo>
                  <a:lnTo>
                    <a:pt x="191426" y="582"/>
                  </a:lnTo>
                  <a:lnTo>
                    <a:pt x="151421" y="15250"/>
                  </a:lnTo>
                  <a:cubicBezTo>
                    <a:pt x="159832" y="42406"/>
                    <a:pt x="158517" y="71638"/>
                    <a:pt x="147707" y="97927"/>
                  </a:cubicBezTo>
                  <a:cubicBezTo>
                    <a:pt x="135524" y="125378"/>
                    <a:pt x="116008" y="148934"/>
                    <a:pt x="91318" y="166031"/>
                  </a:cubicBezTo>
                  <a:cubicBezTo>
                    <a:pt x="70678" y="180204"/>
                    <a:pt x="48256" y="191606"/>
                    <a:pt x="24643" y="199940"/>
                  </a:cubicBezTo>
                  <a:cubicBezTo>
                    <a:pt x="18643" y="202131"/>
                    <a:pt x="12737" y="203941"/>
                    <a:pt x="6641" y="206036"/>
                  </a:cubicBezTo>
                  <a:cubicBezTo>
                    <a:pt x="3660" y="214285"/>
                    <a:pt x="1212" y="222714"/>
                    <a:pt x="-693" y="231277"/>
                  </a:cubicBezTo>
                  <a:cubicBezTo>
                    <a:pt x="104082" y="206703"/>
                    <a:pt x="146659" y="172413"/>
                    <a:pt x="159232" y="185938"/>
                  </a:cubicBezTo>
                  <a:lnTo>
                    <a:pt x="159232" y="185938"/>
                  </a:lnTo>
                  <a:cubicBezTo>
                    <a:pt x="161156" y="188119"/>
                    <a:pt x="162442" y="190786"/>
                    <a:pt x="162947" y="193653"/>
                  </a:cubicBezTo>
                  <a:cubicBezTo>
                    <a:pt x="166185" y="210513"/>
                    <a:pt x="162947" y="242517"/>
                    <a:pt x="163994" y="281379"/>
                  </a:cubicBezTo>
                  <a:cubicBezTo>
                    <a:pt x="164556" y="308706"/>
                    <a:pt x="168624" y="335852"/>
                    <a:pt x="176091" y="362151"/>
                  </a:cubicBezTo>
                  <a:cubicBezTo>
                    <a:pt x="182483" y="383639"/>
                    <a:pt x="191845" y="404118"/>
                    <a:pt x="203904" y="423016"/>
                  </a:cubicBezTo>
                  <a:cubicBezTo>
                    <a:pt x="221935" y="450562"/>
                    <a:pt x="245128" y="474374"/>
                    <a:pt x="272198" y="493119"/>
                  </a:cubicBezTo>
                  <a:cubicBezTo>
                    <a:pt x="272922" y="493548"/>
                    <a:pt x="273560" y="494101"/>
                    <a:pt x="274103" y="494739"/>
                  </a:cubicBezTo>
                  <a:cubicBezTo>
                    <a:pt x="295363" y="509417"/>
                    <a:pt x="314108" y="527429"/>
                    <a:pt x="329634" y="548079"/>
                  </a:cubicBezTo>
                  <a:cubicBezTo>
                    <a:pt x="358752" y="586131"/>
                    <a:pt x="374249" y="632851"/>
                    <a:pt x="373640" y="680762"/>
                  </a:cubicBezTo>
                  <a:cubicBezTo>
                    <a:pt x="372620" y="736959"/>
                    <a:pt x="353666" y="791357"/>
                    <a:pt x="319538" y="836019"/>
                  </a:cubicBezTo>
                  <a:lnTo>
                    <a:pt x="319538" y="836019"/>
                  </a:lnTo>
                  <a:cubicBezTo>
                    <a:pt x="294391" y="868309"/>
                    <a:pt x="273151" y="895932"/>
                    <a:pt x="257625" y="917934"/>
                  </a:cubicBezTo>
                  <a:cubicBezTo>
                    <a:pt x="257625" y="917934"/>
                    <a:pt x="257625" y="917934"/>
                    <a:pt x="257625" y="917934"/>
                  </a:cubicBezTo>
                  <a:lnTo>
                    <a:pt x="270484" y="914696"/>
                  </a:lnTo>
                  <a:cubicBezTo>
                    <a:pt x="280580" y="912600"/>
                    <a:pt x="290677" y="910029"/>
                    <a:pt x="300488" y="907648"/>
                  </a:cubicBezTo>
                  <a:lnTo>
                    <a:pt x="315632" y="903647"/>
                  </a:lnTo>
                  <a:cubicBezTo>
                    <a:pt x="320395" y="902599"/>
                    <a:pt x="325157" y="901266"/>
                    <a:pt x="330491" y="899647"/>
                  </a:cubicBezTo>
                  <a:cubicBezTo>
                    <a:pt x="338016" y="897646"/>
                    <a:pt x="345445" y="895646"/>
                    <a:pt x="352589" y="893360"/>
                  </a:cubicBezTo>
                  <a:cubicBezTo>
                    <a:pt x="367543" y="889359"/>
                    <a:pt x="382117" y="884788"/>
                    <a:pt x="396500" y="879834"/>
                  </a:cubicBezTo>
                  <a:cubicBezTo>
                    <a:pt x="397166" y="879834"/>
                    <a:pt x="397452" y="879834"/>
                    <a:pt x="397738" y="879834"/>
                  </a:cubicBezTo>
                  <a:cubicBezTo>
                    <a:pt x="404977" y="877549"/>
                    <a:pt x="412120" y="874977"/>
                    <a:pt x="419359" y="872405"/>
                  </a:cubicBezTo>
                  <a:cubicBezTo>
                    <a:pt x="424122" y="870786"/>
                    <a:pt x="428884" y="868785"/>
                    <a:pt x="434028" y="866881"/>
                  </a:cubicBezTo>
                  <a:cubicBezTo>
                    <a:pt x="436504" y="865928"/>
                    <a:pt x="438886" y="864975"/>
                    <a:pt x="441267" y="864309"/>
                  </a:cubicBezTo>
                  <a:cubicBezTo>
                    <a:pt x="443648" y="863642"/>
                    <a:pt x="446125" y="862404"/>
                    <a:pt x="448506" y="861451"/>
                  </a:cubicBezTo>
                  <a:cubicBezTo>
                    <a:pt x="453364" y="859546"/>
                    <a:pt x="458031" y="857546"/>
                    <a:pt x="462698" y="855355"/>
                  </a:cubicBezTo>
                  <a:lnTo>
                    <a:pt x="462698" y="855355"/>
                  </a:lnTo>
                  <a:cubicBezTo>
                    <a:pt x="472223" y="851259"/>
                    <a:pt x="481748" y="847068"/>
                    <a:pt x="491273" y="842592"/>
                  </a:cubicBezTo>
                  <a:cubicBezTo>
                    <a:pt x="494607" y="840877"/>
                    <a:pt x="498227" y="839449"/>
                    <a:pt x="501560" y="837639"/>
                  </a:cubicBezTo>
                  <a:cubicBezTo>
                    <a:pt x="502427" y="820694"/>
                    <a:pt x="504818" y="803863"/>
                    <a:pt x="508704" y="787347"/>
                  </a:cubicBezTo>
                  <a:lnTo>
                    <a:pt x="508704" y="787347"/>
                  </a:lnTo>
                  <a:cubicBezTo>
                    <a:pt x="514133" y="770107"/>
                    <a:pt x="507847" y="685429"/>
                    <a:pt x="496417" y="627422"/>
                  </a:cubicBezTo>
                  <a:close/>
                </a:path>
              </a:pathLst>
            </a:custGeom>
            <a:solidFill>
              <a:srgbClr val="F37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A0E0309-994C-8447-44AB-AFA2C55D1A5D}"/>
                </a:ext>
              </a:extLst>
            </p:cNvPr>
            <p:cNvSpPr/>
            <p:nvPr/>
          </p:nvSpPr>
          <p:spPr>
            <a:xfrm>
              <a:off x="434443" y="-3313916"/>
              <a:ext cx="1444644" cy="1209218"/>
            </a:xfrm>
            <a:custGeom>
              <a:avLst/>
              <a:gdLst>
                <a:gd name="connsiteX0" fmla="*/ 1427636 w 1444644"/>
                <a:gd name="connsiteY0" fmla="*/ 1190246 h 1209218"/>
                <a:gd name="connsiteX1" fmla="*/ 1122836 w 1444644"/>
                <a:gd name="connsiteY1" fmla="*/ 1147383 h 1209218"/>
                <a:gd name="connsiteX2" fmla="*/ 917097 w 1444644"/>
                <a:gd name="connsiteY2" fmla="*/ 1132714 h 1209218"/>
                <a:gd name="connsiteX3" fmla="*/ 897475 w 1444644"/>
                <a:gd name="connsiteY3" fmla="*/ 1039941 h 1209218"/>
                <a:gd name="connsiteX4" fmla="*/ 884711 w 1444644"/>
                <a:gd name="connsiteY4" fmla="*/ 853727 h 1209218"/>
                <a:gd name="connsiteX5" fmla="*/ 722215 w 1444644"/>
                <a:gd name="connsiteY5" fmla="*/ 615602 h 1209218"/>
                <a:gd name="connsiteX6" fmla="*/ 672590 w 1444644"/>
                <a:gd name="connsiteY6" fmla="*/ 492349 h 1209218"/>
                <a:gd name="connsiteX7" fmla="*/ 668780 w 1444644"/>
                <a:gd name="connsiteY7" fmla="*/ 364523 h 1209218"/>
                <a:gd name="connsiteX8" fmla="*/ 668780 w 1444644"/>
                <a:gd name="connsiteY8" fmla="*/ 352617 h 1209218"/>
                <a:gd name="connsiteX9" fmla="*/ 647539 w 1444644"/>
                <a:gd name="connsiteY9" fmla="*/ 339187 h 1209218"/>
                <a:gd name="connsiteX10" fmla="*/ 372648 w 1444644"/>
                <a:gd name="connsiteY10" fmla="*/ 661608 h 1209218"/>
                <a:gd name="connsiteX11" fmla="*/ 4602 w 1444644"/>
                <a:gd name="connsiteY11" fmla="*/ 589599 h 1209218"/>
                <a:gd name="connsiteX12" fmla="*/ 94041 w 1444644"/>
                <a:gd name="connsiteY12" fmla="*/ 339758 h 1209218"/>
                <a:gd name="connsiteX13" fmla="*/ 115854 w 1444644"/>
                <a:gd name="connsiteY13" fmla="*/ 325566 h 1209218"/>
                <a:gd name="connsiteX14" fmla="*/ 462754 w 1444644"/>
                <a:gd name="connsiteY14" fmla="*/ 109348 h 1209218"/>
                <a:gd name="connsiteX15" fmla="*/ 820227 w 1444644"/>
                <a:gd name="connsiteY15" fmla="*/ 45055 h 1209218"/>
                <a:gd name="connsiteX16" fmla="*/ 848802 w 1444644"/>
                <a:gd name="connsiteY16" fmla="*/ 123731 h 1209218"/>
                <a:gd name="connsiteX17" fmla="*/ 880235 w 1444644"/>
                <a:gd name="connsiteY17" fmla="*/ 241746 h 1209218"/>
                <a:gd name="connsiteX18" fmla="*/ 1058543 w 1444644"/>
                <a:gd name="connsiteY18" fmla="*/ 827914 h 1209218"/>
                <a:gd name="connsiteX19" fmla="*/ 1058543 w 1444644"/>
                <a:gd name="connsiteY19" fmla="*/ 827914 h 1209218"/>
                <a:gd name="connsiteX20" fmla="*/ 1058543 w 1444644"/>
                <a:gd name="connsiteY20" fmla="*/ 827914 h 1209218"/>
                <a:gd name="connsiteX21" fmla="*/ 1069783 w 1444644"/>
                <a:gd name="connsiteY21" fmla="*/ 845726 h 1209218"/>
                <a:gd name="connsiteX22" fmla="*/ 1343626 w 1444644"/>
                <a:gd name="connsiteY22" fmla="*/ 1120332 h 1209218"/>
                <a:gd name="connsiteX23" fmla="*/ 1360961 w 1444644"/>
                <a:gd name="connsiteY23" fmla="*/ 1126142 h 1209218"/>
                <a:gd name="connsiteX24" fmla="*/ 1427636 w 1444644"/>
                <a:gd name="connsiteY24" fmla="*/ 1190246 h 120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44644" h="1209218">
                  <a:moveTo>
                    <a:pt x="1427636" y="1190246"/>
                  </a:moveTo>
                  <a:cubicBezTo>
                    <a:pt x="1381250" y="1233775"/>
                    <a:pt x="1174558" y="1198056"/>
                    <a:pt x="1122836" y="1147383"/>
                  </a:cubicBezTo>
                  <a:cubicBezTo>
                    <a:pt x="1079593" y="1104806"/>
                    <a:pt x="993773" y="1168909"/>
                    <a:pt x="917097" y="1132714"/>
                  </a:cubicBezTo>
                  <a:cubicBezTo>
                    <a:pt x="878139" y="1114617"/>
                    <a:pt x="879473" y="1063754"/>
                    <a:pt x="897475" y="1039941"/>
                  </a:cubicBezTo>
                  <a:cubicBezTo>
                    <a:pt x="933765" y="992887"/>
                    <a:pt x="941576" y="952787"/>
                    <a:pt x="884711" y="853727"/>
                  </a:cubicBezTo>
                  <a:cubicBezTo>
                    <a:pt x="846611" y="787909"/>
                    <a:pt x="772412" y="700375"/>
                    <a:pt x="722215" y="615602"/>
                  </a:cubicBezTo>
                  <a:cubicBezTo>
                    <a:pt x="697259" y="573025"/>
                    <a:pt x="678019" y="531020"/>
                    <a:pt x="672590" y="492349"/>
                  </a:cubicBezTo>
                  <a:cubicBezTo>
                    <a:pt x="667027" y="449972"/>
                    <a:pt x="665751" y="407147"/>
                    <a:pt x="668780" y="364523"/>
                  </a:cubicBezTo>
                  <a:cubicBezTo>
                    <a:pt x="668780" y="360999"/>
                    <a:pt x="668780" y="356998"/>
                    <a:pt x="668780" y="352617"/>
                  </a:cubicBezTo>
                  <a:cubicBezTo>
                    <a:pt x="668113" y="336234"/>
                    <a:pt x="663922" y="331281"/>
                    <a:pt x="647539" y="339187"/>
                  </a:cubicBezTo>
                  <a:cubicBezTo>
                    <a:pt x="607820" y="358237"/>
                    <a:pt x="454086" y="586075"/>
                    <a:pt x="372648" y="661608"/>
                  </a:cubicBezTo>
                  <a:cubicBezTo>
                    <a:pt x="291209" y="737141"/>
                    <a:pt x="36320" y="755048"/>
                    <a:pt x="4602" y="589599"/>
                  </a:cubicBezTo>
                  <a:cubicBezTo>
                    <a:pt x="-27117" y="424150"/>
                    <a:pt x="94041" y="339758"/>
                    <a:pt x="94041" y="339758"/>
                  </a:cubicBezTo>
                  <a:cubicBezTo>
                    <a:pt x="94041" y="339758"/>
                    <a:pt x="102614" y="334043"/>
                    <a:pt x="115854" y="325566"/>
                  </a:cubicBezTo>
                  <a:cubicBezTo>
                    <a:pt x="181671" y="283656"/>
                    <a:pt x="377791" y="160688"/>
                    <a:pt x="462754" y="109348"/>
                  </a:cubicBezTo>
                  <a:cubicBezTo>
                    <a:pt x="564291" y="47722"/>
                    <a:pt x="775269" y="-60863"/>
                    <a:pt x="820227" y="45055"/>
                  </a:cubicBezTo>
                  <a:cubicBezTo>
                    <a:pt x="831172" y="70743"/>
                    <a:pt x="840706" y="97004"/>
                    <a:pt x="848802" y="123731"/>
                  </a:cubicBezTo>
                  <a:cubicBezTo>
                    <a:pt x="865185" y="177547"/>
                    <a:pt x="867852" y="209456"/>
                    <a:pt x="880235" y="241746"/>
                  </a:cubicBezTo>
                  <a:cubicBezTo>
                    <a:pt x="897284" y="284799"/>
                    <a:pt x="982438" y="694945"/>
                    <a:pt x="1058543" y="827914"/>
                  </a:cubicBezTo>
                  <a:lnTo>
                    <a:pt x="1058543" y="827914"/>
                  </a:lnTo>
                  <a:lnTo>
                    <a:pt x="1058543" y="827914"/>
                  </a:lnTo>
                  <a:cubicBezTo>
                    <a:pt x="1061896" y="834096"/>
                    <a:pt x="1065649" y="840040"/>
                    <a:pt x="1069783" y="845726"/>
                  </a:cubicBezTo>
                  <a:cubicBezTo>
                    <a:pt x="1148078" y="953359"/>
                    <a:pt x="1273617" y="1094900"/>
                    <a:pt x="1343626" y="1120332"/>
                  </a:cubicBezTo>
                  <a:cubicBezTo>
                    <a:pt x="1349627" y="1122618"/>
                    <a:pt x="1355247" y="1124523"/>
                    <a:pt x="1360961" y="1126142"/>
                  </a:cubicBezTo>
                  <a:cubicBezTo>
                    <a:pt x="1423445" y="1146526"/>
                    <a:pt x="1470023" y="1150431"/>
                    <a:pt x="1427636" y="1190246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2F487827-E8C5-F430-437A-F55B4D23B52E}"/>
                </a:ext>
              </a:extLst>
            </p:cNvPr>
            <p:cNvSpPr/>
            <p:nvPr/>
          </p:nvSpPr>
          <p:spPr>
            <a:xfrm>
              <a:off x="434348" y="-3091570"/>
              <a:ext cx="669878" cy="493825"/>
            </a:xfrm>
            <a:custGeom>
              <a:avLst/>
              <a:gdLst>
                <a:gd name="connsiteX0" fmla="*/ 668780 w 669878"/>
                <a:gd name="connsiteY0" fmla="*/ 129891 h 493825"/>
                <a:gd name="connsiteX1" fmla="*/ 647539 w 669878"/>
                <a:gd name="connsiteY1" fmla="*/ 116460 h 493825"/>
                <a:gd name="connsiteX2" fmla="*/ 372648 w 669878"/>
                <a:gd name="connsiteY2" fmla="*/ 438882 h 493825"/>
                <a:gd name="connsiteX3" fmla="*/ 4602 w 669878"/>
                <a:gd name="connsiteY3" fmla="*/ 366873 h 493825"/>
                <a:gd name="connsiteX4" fmla="*/ 94041 w 669878"/>
                <a:gd name="connsiteY4" fmla="*/ 117032 h 493825"/>
                <a:gd name="connsiteX5" fmla="*/ 115854 w 669878"/>
                <a:gd name="connsiteY5" fmla="*/ 102840 h 493825"/>
                <a:gd name="connsiteX6" fmla="*/ 250537 w 669878"/>
                <a:gd name="connsiteY6" fmla="*/ 239428 h 493825"/>
                <a:gd name="connsiteX7" fmla="*/ 636776 w 669878"/>
                <a:gd name="connsiteY7" fmla="*/ 60549 h 493825"/>
                <a:gd name="connsiteX8" fmla="*/ 654302 w 669878"/>
                <a:gd name="connsiteY8" fmla="*/ 827 h 493825"/>
                <a:gd name="connsiteX9" fmla="*/ 668780 w 669878"/>
                <a:gd name="connsiteY9" fmla="*/ 129891 h 49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878" h="493825">
                  <a:moveTo>
                    <a:pt x="668780" y="129891"/>
                  </a:moveTo>
                  <a:cubicBezTo>
                    <a:pt x="668113" y="113508"/>
                    <a:pt x="663922" y="108555"/>
                    <a:pt x="647539" y="116460"/>
                  </a:cubicBezTo>
                  <a:cubicBezTo>
                    <a:pt x="607820" y="135510"/>
                    <a:pt x="454086" y="363348"/>
                    <a:pt x="372648" y="438882"/>
                  </a:cubicBezTo>
                  <a:cubicBezTo>
                    <a:pt x="291209" y="514415"/>
                    <a:pt x="36320" y="532322"/>
                    <a:pt x="4602" y="366873"/>
                  </a:cubicBezTo>
                  <a:cubicBezTo>
                    <a:pt x="-27117" y="201423"/>
                    <a:pt x="94041" y="117032"/>
                    <a:pt x="94041" y="117032"/>
                  </a:cubicBezTo>
                  <a:cubicBezTo>
                    <a:pt x="94041" y="117032"/>
                    <a:pt x="102614" y="111317"/>
                    <a:pt x="115854" y="102840"/>
                  </a:cubicBezTo>
                  <a:cubicBezTo>
                    <a:pt x="108614" y="165133"/>
                    <a:pt x="117949" y="261717"/>
                    <a:pt x="250537" y="239428"/>
                  </a:cubicBezTo>
                  <a:cubicBezTo>
                    <a:pt x="443132" y="206948"/>
                    <a:pt x="636776" y="60549"/>
                    <a:pt x="636776" y="60549"/>
                  </a:cubicBezTo>
                  <a:cubicBezTo>
                    <a:pt x="636776" y="60549"/>
                    <a:pt x="639348" y="6256"/>
                    <a:pt x="654302" y="827"/>
                  </a:cubicBezTo>
                  <a:cubicBezTo>
                    <a:pt x="669256" y="-4602"/>
                    <a:pt x="670018" y="81408"/>
                    <a:pt x="668780" y="129891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02769586-7B70-01EE-C265-CFB70F8FF4B0}"/>
                </a:ext>
              </a:extLst>
            </p:cNvPr>
            <p:cNvSpPr/>
            <p:nvPr/>
          </p:nvSpPr>
          <p:spPr>
            <a:xfrm>
              <a:off x="331438" y="-2867964"/>
              <a:ext cx="656177" cy="286035"/>
            </a:xfrm>
            <a:custGeom>
              <a:avLst/>
              <a:gdLst>
                <a:gd name="connsiteX0" fmla="*/ 646817 w 656177"/>
                <a:gd name="connsiteY0" fmla="*/ 241659 h 286035"/>
                <a:gd name="connsiteX1" fmla="*/ 267722 w 656177"/>
                <a:gd name="connsiteY1" fmla="*/ 286617 h 286035"/>
                <a:gd name="connsiteX2" fmla="*/ 62172 w 656177"/>
                <a:gd name="connsiteY2" fmla="*/ 269282 h 286035"/>
                <a:gd name="connsiteX3" fmla="*/ -693 w 656177"/>
                <a:gd name="connsiteY3" fmla="*/ 10392 h 286035"/>
                <a:gd name="connsiteX4" fmla="*/ 12452 w 656177"/>
                <a:gd name="connsiteY4" fmla="*/ 12964 h 286035"/>
                <a:gd name="connsiteX5" fmla="*/ 12452 w 656177"/>
                <a:gd name="connsiteY5" fmla="*/ 12964 h 286035"/>
                <a:gd name="connsiteX6" fmla="*/ 13880 w 656177"/>
                <a:gd name="connsiteY6" fmla="*/ 12964 h 286035"/>
                <a:gd name="connsiteX7" fmla="*/ 40836 w 656177"/>
                <a:gd name="connsiteY7" fmla="*/ 17536 h 286035"/>
                <a:gd name="connsiteX8" fmla="*/ 655485 w 656177"/>
                <a:gd name="connsiteY8" fmla="*/ 582 h 286035"/>
                <a:gd name="connsiteX9" fmla="*/ 654341 w 656177"/>
                <a:gd name="connsiteY9" fmla="*/ 34491 h 28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6177" h="286035">
                  <a:moveTo>
                    <a:pt x="646817" y="241659"/>
                  </a:moveTo>
                  <a:lnTo>
                    <a:pt x="267722" y="286617"/>
                  </a:lnTo>
                  <a:cubicBezTo>
                    <a:pt x="267722" y="286617"/>
                    <a:pt x="81031" y="280522"/>
                    <a:pt x="62172" y="269282"/>
                  </a:cubicBezTo>
                  <a:cubicBezTo>
                    <a:pt x="43313" y="258042"/>
                    <a:pt x="-693" y="10392"/>
                    <a:pt x="-693" y="10392"/>
                  </a:cubicBezTo>
                  <a:lnTo>
                    <a:pt x="12452" y="12964"/>
                  </a:lnTo>
                  <a:lnTo>
                    <a:pt x="12452" y="12964"/>
                  </a:lnTo>
                  <a:cubicBezTo>
                    <a:pt x="13023" y="12964"/>
                    <a:pt x="13309" y="12964"/>
                    <a:pt x="13880" y="12964"/>
                  </a:cubicBezTo>
                  <a:cubicBezTo>
                    <a:pt x="22738" y="14583"/>
                    <a:pt x="31978" y="15917"/>
                    <a:pt x="40836" y="17536"/>
                  </a:cubicBezTo>
                  <a:cubicBezTo>
                    <a:pt x="144468" y="34967"/>
                    <a:pt x="421836" y="70209"/>
                    <a:pt x="655485" y="582"/>
                  </a:cubicBezTo>
                  <a:lnTo>
                    <a:pt x="654341" y="34491"/>
                  </a:ln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36CA5F2E-EA27-BF3E-4F62-76C7E33587FD}"/>
                </a:ext>
              </a:extLst>
            </p:cNvPr>
            <p:cNvSpPr/>
            <p:nvPr/>
          </p:nvSpPr>
          <p:spPr>
            <a:xfrm>
              <a:off x="344583" y="-2867107"/>
              <a:ext cx="643318" cy="78045"/>
            </a:xfrm>
            <a:custGeom>
              <a:avLst/>
              <a:gdLst>
                <a:gd name="connsiteX0" fmla="*/ 641483 w 643318"/>
                <a:gd name="connsiteY0" fmla="*/ 34110 h 78045"/>
                <a:gd name="connsiteX1" fmla="*/ 593858 w 643318"/>
                <a:gd name="connsiteY1" fmla="*/ 49350 h 78045"/>
                <a:gd name="connsiteX2" fmla="*/ 557091 w 643318"/>
                <a:gd name="connsiteY2" fmla="*/ 57637 h 78045"/>
                <a:gd name="connsiteX3" fmla="*/ 326871 w 643318"/>
                <a:gd name="connsiteY3" fmla="*/ 78115 h 78045"/>
                <a:gd name="connsiteX4" fmla="*/ -693 w 643318"/>
                <a:gd name="connsiteY4" fmla="*/ 12488 h 78045"/>
                <a:gd name="connsiteX5" fmla="*/ -693 w 643318"/>
                <a:gd name="connsiteY5" fmla="*/ 12488 h 78045"/>
                <a:gd name="connsiteX6" fmla="*/ 1022 w 643318"/>
                <a:gd name="connsiteY6" fmla="*/ 12964 h 78045"/>
                <a:gd name="connsiteX7" fmla="*/ 27978 w 643318"/>
                <a:gd name="connsiteY7" fmla="*/ 17536 h 78045"/>
                <a:gd name="connsiteX8" fmla="*/ 642625 w 643318"/>
                <a:gd name="connsiteY8" fmla="*/ 582 h 78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3318" h="78045">
                  <a:moveTo>
                    <a:pt x="641483" y="34110"/>
                  </a:moveTo>
                  <a:cubicBezTo>
                    <a:pt x="626071" y="40530"/>
                    <a:pt x="610136" y="45625"/>
                    <a:pt x="593858" y="49350"/>
                  </a:cubicBezTo>
                  <a:cubicBezTo>
                    <a:pt x="574045" y="54112"/>
                    <a:pt x="557091" y="57637"/>
                    <a:pt x="557091" y="57637"/>
                  </a:cubicBezTo>
                  <a:cubicBezTo>
                    <a:pt x="481463" y="73772"/>
                    <a:pt x="404157" y="80649"/>
                    <a:pt x="326871" y="78115"/>
                  </a:cubicBezTo>
                  <a:cubicBezTo>
                    <a:pt x="132371" y="74305"/>
                    <a:pt x="41121" y="38682"/>
                    <a:pt x="-693" y="12488"/>
                  </a:cubicBezTo>
                  <a:lnTo>
                    <a:pt x="-693" y="12488"/>
                  </a:lnTo>
                  <a:cubicBezTo>
                    <a:pt x="-93" y="12517"/>
                    <a:pt x="498" y="12679"/>
                    <a:pt x="1022" y="12964"/>
                  </a:cubicBezTo>
                  <a:cubicBezTo>
                    <a:pt x="9880" y="14583"/>
                    <a:pt x="19119" y="15917"/>
                    <a:pt x="27978" y="17536"/>
                  </a:cubicBezTo>
                  <a:cubicBezTo>
                    <a:pt x="131609" y="34967"/>
                    <a:pt x="408978" y="70209"/>
                    <a:pt x="642625" y="582"/>
                  </a:cubicBezTo>
                  <a:close/>
                </a:path>
              </a:pathLst>
            </a:custGeom>
            <a:solidFill>
              <a:srgbClr val="F37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A794AF61-FF85-3238-736F-67DB72F932BB}"/>
                </a:ext>
              </a:extLst>
            </p:cNvPr>
            <p:cNvSpPr/>
            <p:nvPr/>
          </p:nvSpPr>
          <p:spPr>
            <a:xfrm>
              <a:off x="-301397" y="-2904096"/>
              <a:ext cx="1293013" cy="371398"/>
            </a:xfrm>
            <a:custGeom>
              <a:avLst/>
              <a:gdLst>
                <a:gd name="connsiteX0" fmla="*/ 1292321 w 1293013"/>
                <a:gd name="connsiteY0" fmla="*/ 169492 h 371398"/>
                <a:gd name="connsiteX1" fmla="*/ 78360 w 1293013"/>
                <a:gd name="connsiteY1" fmla="*/ 17568 h 371398"/>
                <a:gd name="connsiteX2" fmla="*/ 36259 w 1293013"/>
                <a:gd name="connsiteY2" fmla="*/ 614 h 371398"/>
                <a:gd name="connsiteX3" fmla="*/ 350 w 1293013"/>
                <a:gd name="connsiteY3" fmla="*/ 26998 h 371398"/>
                <a:gd name="connsiteX4" fmla="*/ 35116 w 1293013"/>
                <a:gd name="connsiteY4" fmla="*/ 84148 h 371398"/>
                <a:gd name="connsiteX5" fmla="*/ 726441 w 1293013"/>
                <a:gd name="connsiteY5" fmla="*/ 356087 h 371398"/>
                <a:gd name="connsiteX6" fmla="*/ 1278891 w 1293013"/>
                <a:gd name="connsiteY6" fmla="*/ 327512 h 37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013" h="371398">
                  <a:moveTo>
                    <a:pt x="1292321" y="169492"/>
                  </a:moveTo>
                  <a:cubicBezTo>
                    <a:pt x="884337" y="292146"/>
                    <a:pt x="443539" y="236986"/>
                    <a:pt x="78360" y="17568"/>
                  </a:cubicBezTo>
                  <a:cubicBezTo>
                    <a:pt x="65958" y="8491"/>
                    <a:pt x="51490" y="2662"/>
                    <a:pt x="36259" y="614"/>
                  </a:cubicBezTo>
                  <a:cubicBezTo>
                    <a:pt x="19591" y="-91"/>
                    <a:pt x="4665" y="10882"/>
                    <a:pt x="350" y="26998"/>
                  </a:cubicBezTo>
                  <a:cubicBezTo>
                    <a:pt x="-5746" y="52049"/>
                    <a:pt x="16066" y="72337"/>
                    <a:pt x="35116" y="84148"/>
                  </a:cubicBezTo>
                  <a:cubicBezTo>
                    <a:pt x="249048" y="221213"/>
                    <a:pt x="482791" y="319130"/>
                    <a:pt x="726441" y="356087"/>
                  </a:cubicBezTo>
                  <a:cubicBezTo>
                    <a:pt x="910607" y="384481"/>
                    <a:pt x="1098640" y="374756"/>
                    <a:pt x="1278891" y="327512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632C4D71-4B36-BCC7-DBF3-8DB7729506F5}"/>
                </a:ext>
              </a:extLst>
            </p:cNvPr>
            <p:cNvSpPr/>
            <p:nvPr/>
          </p:nvSpPr>
          <p:spPr>
            <a:xfrm>
              <a:off x="-435469" y="-2874658"/>
              <a:ext cx="1420323" cy="481552"/>
            </a:xfrm>
            <a:custGeom>
              <a:avLst/>
              <a:gdLst>
                <a:gd name="connsiteX0" fmla="*/ 1419630 w 1420323"/>
                <a:gd name="connsiteY0" fmla="*/ 219874 h 481552"/>
                <a:gd name="connsiteX1" fmla="*/ 855179 w 1420323"/>
                <a:gd name="connsiteY1" fmla="*/ 207301 h 481552"/>
                <a:gd name="connsiteX2" fmla="*/ 167188 w 1420323"/>
                <a:gd name="connsiteY2" fmla="*/ 14705 h 481552"/>
                <a:gd name="connsiteX3" fmla="*/ 159854 w 1420323"/>
                <a:gd name="connsiteY3" fmla="*/ 12705 h 481552"/>
                <a:gd name="connsiteX4" fmla="*/ 65842 w 1420323"/>
                <a:gd name="connsiteY4" fmla="*/ 2513 h 481552"/>
                <a:gd name="connsiteX5" fmla="*/ 55365 w 1420323"/>
                <a:gd name="connsiteY5" fmla="*/ 199681 h 481552"/>
                <a:gd name="connsiteX6" fmla="*/ 258152 w 1420323"/>
                <a:gd name="connsiteY6" fmla="*/ 373512 h 481552"/>
                <a:gd name="connsiteX7" fmla="*/ 658202 w 1420323"/>
                <a:gd name="connsiteY7" fmla="*/ 475335 h 481552"/>
                <a:gd name="connsiteX8" fmla="*/ 1404295 w 1420323"/>
                <a:gd name="connsiteY8" fmla="*/ 401230 h 48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0323" h="481552">
                  <a:moveTo>
                    <a:pt x="1419630" y="219874"/>
                  </a:moveTo>
                  <a:cubicBezTo>
                    <a:pt x="1235226" y="256831"/>
                    <a:pt x="1040821" y="244068"/>
                    <a:pt x="855179" y="207301"/>
                  </a:cubicBezTo>
                  <a:cubicBezTo>
                    <a:pt x="621435" y="161010"/>
                    <a:pt x="396646" y="78809"/>
                    <a:pt x="167188" y="14705"/>
                  </a:cubicBezTo>
                  <a:lnTo>
                    <a:pt x="159854" y="12705"/>
                  </a:lnTo>
                  <a:cubicBezTo>
                    <a:pt x="129088" y="4228"/>
                    <a:pt x="97180" y="-3011"/>
                    <a:pt x="65842" y="2513"/>
                  </a:cubicBezTo>
                  <a:cubicBezTo>
                    <a:pt x="-51220" y="23087"/>
                    <a:pt x="13264" y="139864"/>
                    <a:pt x="55365" y="199681"/>
                  </a:cubicBezTo>
                  <a:cubicBezTo>
                    <a:pt x="108324" y="272785"/>
                    <a:pt x="177808" y="332345"/>
                    <a:pt x="258152" y="373512"/>
                  </a:cubicBezTo>
                  <a:cubicBezTo>
                    <a:pt x="380834" y="437901"/>
                    <a:pt x="520185" y="463904"/>
                    <a:pt x="658202" y="475335"/>
                  </a:cubicBezTo>
                  <a:cubicBezTo>
                    <a:pt x="909328" y="495594"/>
                    <a:pt x="1162055" y="470496"/>
                    <a:pt x="1404295" y="401230"/>
                  </a:cubicBezTo>
                  <a:close/>
                </a:path>
              </a:pathLst>
            </a:custGeom>
            <a:solidFill>
              <a:srgbClr val="FFE991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3EECBDD5-9990-04BC-009F-DFE55182AFFA}"/>
                </a:ext>
              </a:extLst>
            </p:cNvPr>
            <p:cNvSpPr/>
            <p:nvPr/>
          </p:nvSpPr>
          <p:spPr>
            <a:xfrm>
              <a:off x="835596" y="-3322715"/>
              <a:ext cx="439006" cy="155284"/>
            </a:xfrm>
            <a:custGeom>
              <a:avLst/>
              <a:gdLst>
                <a:gd name="connsiteX0" fmla="*/ -693 w 439006"/>
                <a:gd name="connsiteY0" fmla="*/ 155867 h 155284"/>
                <a:gd name="connsiteX1" fmla="*/ 109416 w 439006"/>
                <a:gd name="connsiteY1" fmla="*/ 84239 h 155284"/>
                <a:gd name="connsiteX2" fmla="*/ 227240 w 439006"/>
                <a:gd name="connsiteY2" fmla="*/ 25374 h 155284"/>
                <a:gd name="connsiteX3" fmla="*/ 291439 w 439006"/>
                <a:gd name="connsiteY3" fmla="*/ 6324 h 155284"/>
                <a:gd name="connsiteX4" fmla="*/ 359828 w 439006"/>
                <a:gd name="connsiteY4" fmla="*/ 2324 h 155284"/>
                <a:gd name="connsiteX5" fmla="*/ 392785 w 439006"/>
                <a:gd name="connsiteY5" fmla="*/ 15849 h 155284"/>
                <a:gd name="connsiteX6" fmla="*/ 416502 w 439006"/>
                <a:gd name="connsiteY6" fmla="*/ 41376 h 155284"/>
                <a:gd name="connsiteX7" fmla="*/ 438314 w 439006"/>
                <a:gd name="connsiteY7" fmla="*/ 104051 h 155284"/>
                <a:gd name="connsiteX8" fmla="*/ 407929 w 439006"/>
                <a:gd name="connsiteY8" fmla="*/ 47567 h 155284"/>
                <a:gd name="connsiteX9" fmla="*/ 357257 w 439006"/>
                <a:gd name="connsiteY9" fmla="*/ 18992 h 155284"/>
                <a:gd name="connsiteX10" fmla="*/ 296201 w 439006"/>
                <a:gd name="connsiteY10" fmla="*/ 26422 h 155284"/>
                <a:gd name="connsiteX11" fmla="*/ 235051 w 439006"/>
                <a:gd name="connsiteY11" fmla="*/ 45472 h 155284"/>
                <a:gd name="connsiteX12" fmla="*/ 116941 w 439006"/>
                <a:gd name="connsiteY12" fmla="*/ 98812 h 155284"/>
                <a:gd name="connsiteX13" fmla="*/ -693 w 439006"/>
                <a:gd name="connsiteY13" fmla="*/ 155867 h 15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9006" h="155284">
                  <a:moveTo>
                    <a:pt x="-693" y="155867"/>
                  </a:moveTo>
                  <a:cubicBezTo>
                    <a:pt x="34683" y="130016"/>
                    <a:pt x="71440" y="106108"/>
                    <a:pt x="109416" y="84239"/>
                  </a:cubicBezTo>
                  <a:cubicBezTo>
                    <a:pt x="147154" y="61683"/>
                    <a:pt x="186540" y="42005"/>
                    <a:pt x="227240" y="25374"/>
                  </a:cubicBezTo>
                  <a:cubicBezTo>
                    <a:pt x="248157" y="17497"/>
                    <a:pt x="269608" y="11134"/>
                    <a:pt x="291439" y="6324"/>
                  </a:cubicBezTo>
                  <a:cubicBezTo>
                    <a:pt x="313737" y="400"/>
                    <a:pt x="336997" y="-953"/>
                    <a:pt x="359828" y="2324"/>
                  </a:cubicBezTo>
                  <a:cubicBezTo>
                    <a:pt x="371630" y="4505"/>
                    <a:pt x="382850" y="9115"/>
                    <a:pt x="392785" y="15849"/>
                  </a:cubicBezTo>
                  <a:cubicBezTo>
                    <a:pt x="402281" y="22736"/>
                    <a:pt x="410330" y="31404"/>
                    <a:pt x="416502" y="41376"/>
                  </a:cubicBezTo>
                  <a:cubicBezTo>
                    <a:pt x="427598" y="60731"/>
                    <a:pt x="435000" y="81981"/>
                    <a:pt x="438314" y="104051"/>
                  </a:cubicBezTo>
                  <a:cubicBezTo>
                    <a:pt x="431152" y="83772"/>
                    <a:pt x="420902" y="64722"/>
                    <a:pt x="407929" y="47567"/>
                  </a:cubicBezTo>
                  <a:cubicBezTo>
                    <a:pt x="395976" y="31156"/>
                    <a:pt x="377488" y="20726"/>
                    <a:pt x="357257" y="18992"/>
                  </a:cubicBezTo>
                  <a:cubicBezTo>
                    <a:pt x="336626" y="17926"/>
                    <a:pt x="315975" y="20440"/>
                    <a:pt x="296201" y="26422"/>
                  </a:cubicBezTo>
                  <a:cubicBezTo>
                    <a:pt x="275437" y="31489"/>
                    <a:pt x="255015" y="37852"/>
                    <a:pt x="235051" y="45472"/>
                  </a:cubicBezTo>
                  <a:cubicBezTo>
                    <a:pt x="195236" y="60712"/>
                    <a:pt x="156279" y="80333"/>
                    <a:pt x="116941" y="98812"/>
                  </a:cubicBezTo>
                  <a:cubicBezTo>
                    <a:pt x="77602" y="117290"/>
                    <a:pt x="39122" y="137483"/>
                    <a:pt x="-693" y="155867"/>
                  </a:cubicBezTo>
                  <a:close/>
                </a:path>
              </a:pathLst>
            </a:custGeom>
            <a:solidFill>
              <a:srgbClr val="FFB9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364B1525-F4CE-FDCA-BE12-9CC30891A6F9}"/>
                </a:ext>
              </a:extLst>
            </p:cNvPr>
            <p:cNvSpPr/>
            <p:nvPr/>
          </p:nvSpPr>
          <p:spPr>
            <a:xfrm>
              <a:off x="602119" y="-3237072"/>
              <a:ext cx="479876" cy="296334"/>
            </a:xfrm>
            <a:custGeom>
              <a:avLst/>
              <a:gdLst>
                <a:gd name="connsiteX0" fmla="*/ 25711 w 479876"/>
                <a:gd name="connsiteY0" fmla="*/ 244150 h 296334"/>
                <a:gd name="connsiteX1" fmla="*/ 38570 w 479876"/>
                <a:gd name="connsiteY1" fmla="*/ 235673 h 296334"/>
                <a:gd name="connsiteX2" fmla="*/ 173920 w 479876"/>
                <a:gd name="connsiteY2" fmla="*/ 143375 h 296334"/>
                <a:gd name="connsiteX3" fmla="*/ 462242 w 479876"/>
                <a:gd name="connsiteY3" fmla="*/ 1453 h 296334"/>
                <a:gd name="connsiteX4" fmla="*/ 478311 w 479876"/>
                <a:gd name="connsiteY4" fmla="*/ 8406 h 296334"/>
                <a:gd name="connsiteX5" fmla="*/ 476625 w 479876"/>
                <a:gd name="connsiteY5" fmla="*/ 20503 h 296334"/>
                <a:gd name="connsiteX6" fmla="*/ 130772 w 479876"/>
                <a:gd name="connsiteY6" fmla="*/ 263771 h 296334"/>
                <a:gd name="connsiteX7" fmla="*/ 60859 w 479876"/>
                <a:gd name="connsiteY7" fmla="*/ 295775 h 296334"/>
                <a:gd name="connsiteX8" fmla="*/ 2470 w 479876"/>
                <a:gd name="connsiteY8" fmla="*/ 282440 h 296334"/>
                <a:gd name="connsiteX9" fmla="*/ 25711 w 479876"/>
                <a:gd name="connsiteY9" fmla="*/ 244150 h 29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876" h="296334">
                  <a:moveTo>
                    <a:pt x="25711" y="244150"/>
                  </a:moveTo>
                  <a:cubicBezTo>
                    <a:pt x="30188" y="241292"/>
                    <a:pt x="34665" y="238530"/>
                    <a:pt x="38570" y="235673"/>
                  </a:cubicBezTo>
                  <a:cubicBezTo>
                    <a:pt x="82699" y="203412"/>
                    <a:pt x="127819" y="172646"/>
                    <a:pt x="173920" y="143375"/>
                  </a:cubicBezTo>
                  <a:cubicBezTo>
                    <a:pt x="252597" y="93655"/>
                    <a:pt x="368230" y="43172"/>
                    <a:pt x="462242" y="1453"/>
                  </a:cubicBezTo>
                  <a:cubicBezTo>
                    <a:pt x="468605" y="-1062"/>
                    <a:pt x="475796" y="2053"/>
                    <a:pt x="478311" y="8406"/>
                  </a:cubicBezTo>
                  <a:cubicBezTo>
                    <a:pt x="479920" y="12454"/>
                    <a:pt x="479273" y="17045"/>
                    <a:pt x="476625" y="20503"/>
                  </a:cubicBezTo>
                  <a:cubicBezTo>
                    <a:pt x="387090" y="119658"/>
                    <a:pt x="239262" y="195858"/>
                    <a:pt x="130772" y="263771"/>
                  </a:cubicBezTo>
                  <a:cubicBezTo>
                    <a:pt x="108865" y="277392"/>
                    <a:pt x="86290" y="291394"/>
                    <a:pt x="60859" y="295775"/>
                  </a:cubicBezTo>
                  <a:cubicBezTo>
                    <a:pt x="46381" y="298252"/>
                    <a:pt x="11424" y="297871"/>
                    <a:pt x="2470" y="282440"/>
                  </a:cubicBezTo>
                  <a:cubicBezTo>
                    <a:pt x="-7817" y="265105"/>
                    <a:pt x="8852" y="254628"/>
                    <a:pt x="25711" y="244150"/>
                  </a:cubicBezTo>
                  <a:close/>
                </a:path>
              </a:pathLst>
            </a:custGeom>
            <a:solidFill>
              <a:srgbClr val="FFB1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8A59A580-AE4B-4694-58FB-D0AB6ACFD33A}"/>
                </a:ext>
              </a:extLst>
            </p:cNvPr>
            <p:cNvSpPr/>
            <p:nvPr/>
          </p:nvSpPr>
          <p:spPr>
            <a:xfrm>
              <a:off x="1283843" y="-3191528"/>
              <a:ext cx="209740" cy="704564"/>
            </a:xfrm>
            <a:custGeom>
              <a:avLst/>
              <a:gdLst>
                <a:gd name="connsiteX0" fmla="*/ 209048 w 209740"/>
                <a:gd name="connsiteY0" fmla="*/ 705146 h 704564"/>
                <a:gd name="connsiteX1" fmla="*/ 209048 w 209740"/>
                <a:gd name="connsiteY1" fmla="*/ 705146 h 704564"/>
                <a:gd name="connsiteX2" fmla="*/ 87413 w 209740"/>
                <a:gd name="connsiteY2" fmla="*/ 445018 h 704564"/>
                <a:gd name="connsiteX3" fmla="*/ -693 w 209740"/>
                <a:gd name="connsiteY3" fmla="*/ 582 h 704564"/>
                <a:gd name="connsiteX4" fmla="*/ 30740 w 209740"/>
                <a:gd name="connsiteY4" fmla="*/ 118597 h 704564"/>
                <a:gd name="connsiteX5" fmla="*/ 209048 w 209740"/>
                <a:gd name="connsiteY5" fmla="*/ 705146 h 70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740" h="704564">
                  <a:moveTo>
                    <a:pt x="209048" y="705146"/>
                  </a:moveTo>
                  <a:lnTo>
                    <a:pt x="209048" y="705146"/>
                  </a:lnTo>
                  <a:cubicBezTo>
                    <a:pt x="154079" y="625946"/>
                    <a:pt x="112950" y="537982"/>
                    <a:pt x="87413" y="445018"/>
                  </a:cubicBezTo>
                  <a:cubicBezTo>
                    <a:pt x="59981" y="341386"/>
                    <a:pt x="18929" y="124026"/>
                    <a:pt x="-693" y="582"/>
                  </a:cubicBezTo>
                  <a:cubicBezTo>
                    <a:pt x="15690" y="54398"/>
                    <a:pt x="18357" y="86307"/>
                    <a:pt x="30740" y="118597"/>
                  </a:cubicBezTo>
                  <a:cubicBezTo>
                    <a:pt x="47789" y="162031"/>
                    <a:pt x="132943" y="572177"/>
                    <a:pt x="209048" y="7051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CD034CA0-7683-87C5-8523-438712E31C06}"/>
                </a:ext>
              </a:extLst>
            </p:cNvPr>
            <p:cNvSpPr/>
            <p:nvPr/>
          </p:nvSpPr>
          <p:spPr>
            <a:xfrm>
              <a:off x="1157351" y="-2698895"/>
              <a:ext cx="721744" cy="594197"/>
            </a:xfrm>
            <a:custGeom>
              <a:avLst/>
              <a:gdLst>
                <a:gd name="connsiteX0" fmla="*/ 704729 w 721744"/>
                <a:gd name="connsiteY0" fmla="*/ 575225 h 594197"/>
                <a:gd name="connsiteX1" fmla="*/ 399929 w 721744"/>
                <a:gd name="connsiteY1" fmla="*/ 532363 h 594197"/>
                <a:gd name="connsiteX2" fmla="*/ 194189 w 721744"/>
                <a:gd name="connsiteY2" fmla="*/ 517694 h 594197"/>
                <a:gd name="connsiteX3" fmla="*/ 174567 w 721744"/>
                <a:gd name="connsiteY3" fmla="*/ 424921 h 594197"/>
                <a:gd name="connsiteX4" fmla="*/ 161804 w 721744"/>
                <a:gd name="connsiteY4" fmla="*/ 238707 h 594197"/>
                <a:gd name="connsiteX5" fmla="*/ -693 w 721744"/>
                <a:gd name="connsiteY5" fmla="*/ 582 h 594197"/>
                <a:gd name="connsiteX6" fmla="*/ 204857 w 721744"/>
                <a:gd name="connsiteY6" fmla="*/ 267282 h 594197"/>
                <a:gd name="connsiteX7" fmla="*/ 216763 w 721744"/>
                <a:gd name="connsiteY7" fmla="*/ 408538 h 594197"/>
                <a:gd name="connsiteX8" fmla="*/ 257149 w 721744"/>
                <a:gd name="connsiteY8" fmla="*/ 502835 h 594197"/>
                <a:gd name="connsiteX9" fmla="*/ 463937 w 721744"/>
                <a:gd name="connsiteY9" fmla="*/ 505692 h 594197"/>
                <a:gd name="connsiteX10" fmla="*/ 638435 w 721744"/>
                <a:gd name="connsiteY10" fmla="*/ 511884 h 594197"/>
                <a:gd name="connsiteX11" fmla="*/ 704729 w 721744"/>
                <a:gd name="connsiteY11" fmla="*/ 575225 h 59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1744" h="594197">
                  <a:moveTo>
                    <a:pt x="704729" y="575225"/>
                  </a:moveTo>
                  <a:cubicBezTo>
                    <a:pt x="658342" y="618754"/>
                    <a:pt x="451650" y="583035"/>
                    <a:pt x="399929" y="532363"/>
                  </a:cubicBezTo>
                  <a:cubicBezTo>
                    <a:pt x="356685" y="489786"/>
                    <a:pt x="270865" y="553889"/>
                    <a:pt x="194189" y="517694"/>
                  </a:cubicBezTo>
                  <a:cubicBezTo>
                    <a:pt x="155231" y="499597"/>
                    <a:pt x="156565" y="448733"/>
                    <a:pt x="174567" y="424921"/>
                  </a:cubicBezTo>
                  <a:cubicBezTo>
                    <a:pt x="210858" y="377867"/>
                    <a:pt x="218668" y="337767"/>
                    <a:pt x="161804" y="238707"/>
                  </a:cubicBezTo>
                  <a:cubicBezTo>
                    <a:pt x="123704" y="172889"/>
                    <a:pt x="49504" y="85354"/>
                    <a:pt x="-693" y="582"/>
                  </a:cubicBezTo>
                  <a:cubicBezTo>
                    <a:pt x="58553" y="70781"/>
                    <a:pt x="177044" y="213561"/>
                    <a:pt x="204857" y="267282"/>
                  </a:cubicBezTo>
                  <a:cubicBezTo>
                    <a:pt x="242385" y="339672"/>
                    <a:pt x="241528" y="373962"/>
                    <a:pt x="216763" y="408538"/>
                  </a:cubicBezTo>
                  <a:cubicBezTo>
                    <a:pt x="191998" y="443113"/>
                    <a:pt x="175615" y="510550"/>
                    <a:pt x="257149" y="502835"/>
                  </a:cubicBezTo>
                  <a:cubicBezTo>
                    <a:pt x="338683" y="495120"/>
                    <a:pt x="331730" y="443590"/>
                    <a:pt x="463937" y="505692"/>
                  </a:cubicBezTo>
                  <a:cubicBezTo>
                    <a:pt x="547948" y="545031"/>
                    <a:pt x="606812" y="529029"/>
                    <a:pt x="638435" y="511884"/>
                  </a:cubicBezTo>
                  <a:cubicBezTo>
                    <a:pt x="700538" y="531505"/>
                    <a:pt x="747115" y="535410"/>
                    <a:pt x="704729" y="575225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E4E8662-AE13-6760-C57C-A94F528C0B0D}"/>
                </a:ext>
              </a:extLst>
            </p:cNvPr>
            <p:cNvSpPr/>
            <p:nvPr/>
          </p:nvSpPr>
          <p:spPr>
            <a:xfrm>
              <a:off x="1592771" y="-2322767"/>
              <a:ext cx="242740" cy="189525"/>
            </a:xfrm>
            <a:custGeom>
              <a:avLst/>
              <a:gdLst>
                <a:gd name="connsiteX0" fmla="*/ 16895 w 242740"/>
                <a:gd name="connsiteY0" fmla="*/ 4310 h 189525"/>
                <a:gd name="connsiteX1" fmla="*/ 209015 w 242740"/>
                <a:gd name="connsiteY1" fmla="*/ 158806 h 189525"/>
                <a:gd name="connsiteX2" fmla="*/ 195584 w 242740"/>
                <a:gd name="connsiteY2" fmla="*/ 188619 h 189525"/>
                <a:gd name="connsiteX3" fmla="*/ 16895 w 242740"/>
                <a:gd name="connsiteY3" fmla="*/ 4310 h 18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740" h="189525">
                  <a:moveTo>
                    <a:pt x="16895" y="4310"/>
                  </a:moveTo>
                  <a:cubicBezTo>
                    <a:pt x="16895" y="4310"/>
                    <a:pt x="136625" y="132041"/>
                    <a:pt x="209015" y="158806"/>
                  </a:cubicBezTo>
                  <a:cubicBezTo>
                    <a:pt x="281405" y="185571"/>
                    <a:pt x="215110" y="193858"/>
                    <a:pt x="195584" y="188619"/>
                  </a:cubicBezTo>
                  <a:cubicBezTo>
                    <a:pt x="176058" y="183380"/>
                    <a:pt x="-67115" y="-29980"/>
                    <a:pt x="16895" y="4310"/>
                  </a:cubicBezTo>
                  <a:close/>
                </a:path>
              </a:pathLst>
            </a:custGeom>
            <a:solidFill>
              <a:srgbClr val="FFB187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1F655E65-54DD-42C4-5FC2-077940E06DB8}"/>
                </a:ext>
              </a:extLst>
            </p:cNvPr>
            <p:cNvSpPr/>
            <p:nvPr/>
          </p:nvSpPr>
          <p:spPr>
            <a:xfrm>
              <a:off x="1160370" y="-3230126"/>
              <a:ext cx="303124" cy="849893"/>
            </a:xfrm>
            <a:custGeom>
              <a:avLst/>
              <a:gdLst>
                <a:gd name="connsiteX0" fmla="*/ 479 w 303124"/>
                <a:gd name="connsiteY0" fmla="*/ 32322 h 849893"/>
                <a:gd name="connsiteX1" fmla="*/ 479 w 303124"/>
                <a:gd name="connsiteY1" fmla="*/ 82233 h 849893"/>
                <a:gd name="connsiteX2" fmla="*/ 123256 w 303124"/>
                <a:gd name="connsiteY2" fmla="*/ 562293 h 849893"/>
                <a:gd name="connsiteX3" fmla="*/ 299755 w 303124"/>
                <a:gd name="connsiteY3" fmla="*/ 850329 h 849893"/>
                <a:gd name="connsiteX4" fmla="*/ 135258 w 303124"/>
                <a:gd name="connsiteY4" fmla="*/ 402654 h 849893"/>
                <a:gd name="connsiteX5" fmla="*/ 67344 w 303124"/>
                <a:gd name="connsiteY5" fmla="*/ 125571 h 849893"/>
                <a:gd name="connsiteX6" fmla="*/ 26101 w 303124"/>
                <a:gd name="connsiteY6" fmla="*/ 984 h 849893"/>
                <a:gd name="connsiteX7" fmla="*/ 479 w 303124"/>
                <a:gd name="connsiteY7" fmla="*/ 32322 h 84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124" h="849893">
                  <a:moveTo>
                    <a:pt x="479" y="32322"/>
                  </a:moveTo>
                  <a:cubicBezTo>
                    <a:pt x="-1083" y="48924"/>
                    <a:pt x="-1083" y="65631"/>
                    <a:pt x="479" y="82233"/>
                  </a:cubicBezTo>
                  <a:cubicBezTo>
                    <a:pt x="12556" y="248272"/>
                    <a:pt x="54133" y="410836"/>
                    <a:pt x="123256" y="562293"/>
                  </a:cubicBezTo>
                  <a:cubicBezTo>
                    <a:pt x="170119" y="664972"/>
                    <a:pt x="275656" y="856520"/>
                    <a:pt x="299755" y="850329"/>
                  </a:cubicBezTo>
                  <a:cubicBezTo>
                    <a:pt x="323853" y="844137"/>
                    <a:pt x="178501" y="555911"/>
                    <a:pt x="135258" y="402654"/>
                  </a:cubicBezTo>
                  <a:cubicBezTo>
                    <a:pt x="109349" y="311119"/>
                    <a:pt x="89919" y="217964"/>
                    <a:pt x="67344" y="125571"/>
                  </a:cubicBezTo>
                  <a:cubicBezTo>
                    <a:pt x="62296" y="105093"/>
                    <a:pt x="49818" y="5556"/>
                    <a:pt x="26101" y="984"/>
                  </a:cubicBezTo>
                  <a:cubicBezTo>
                    <a:pt x="9528" y="-2159"/>
                    <a:pt x="2860" y="13557"/>
                    <a:pt x="479" y="32322"/>
                  </a:cubicBezTo>
                  <a:close/>
                </a:path>
              </a:pathLst>
            </a:custGeom>
            <a:solidFill>
              <a:srgbClr val="FFB1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25" name="文本框 824">
            <a:extLst>
              <a:ext uri="{FF2B5EF4-FFF2-40B4-BE49-F238E27FC236}">
                <a16:creationId xmlns:a16="http://schemas.microsoft.com/office/drawing/2014/main" id="{76F8F287-C634-10B7-72CF-79408CF1D9D1}"/>
              </a:ext>
            </a:extLst>
          </p:cNvPr>
          <p:cNvSpPr txBox="1"/>
          <p:nvPr/>
        </p:nvSpPr>
        <p:spPr>
          <a:xfrm>
            <a:off x="4948250" y="1085156"/>
            <a:ext cx="2351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0922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9D162041-25EE-6CAD-1161-1D12EF601F43}"/>
              </a:ext>
            </a:extLst>
          </p:cNvPr>
          <p:cNvGrpSpPr/>
          <p:nvPr/>
        </p:nvGrpSpPr>
        <p:grpSpPr>
          <a:xfrm>
            <a:off x="709693" y="547161"/>
            <a:ext cx="11278236" cy="5564087"/>
            <a:chOff x="190839" y="616966"/>
            <a:chExt cx="10081929" cy="5439711"/>
          </a:xfrm>
        </p:grpSpPr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D710E7C8-BA22-C61A-F403-9EED72922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645891" y="883038"/>
              <a:ext cx="9626877" cy="5173639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78C3A050-B844-2ECE-417F-AFBE3E6B7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90839" y="616966"/>
              <a:ext cx="9626877" cy="5173639"/>
            </a:xfrm>
            <a:prstGeom prst="rect">
              <a:avLst/>
            </a:prstGeom>
          </p:spPr>
        </p:pic>
      </p:grpSp>
      <p:grpSp>
        <p:nvGrpSpPr>
          <p:cNvPr id="28" name="图形 26">
            <a:extLst>
              <a:ext uri="{FF2B5EF4-FFF2-40B4-BE49-F238E27FC236}">
                <a16:creationId xmlns:a16="http://schemas.microsoft.com/office/drawing/2014/main" id="{1368A686-AE40-ECBE-B2E6-D4D4C7F940ED}"/>
              </a:ext>
            </a:extLst>
          </p:cNvPr>
          <p:cNvGrpSpPr/>
          <p:nvPr/>
        </p:nvGrpSpPr>
        <p:grpSpPr>
          <a:xfrm flipH="1">
            <a:off x="9913164" y="4898380"/>
            <a:ext cx="1499135" cy="1378742"/>
            <a:chOff x="8221622" y="-2371529"/>
            <a:chExt cx="1499135" cy="1378742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9C8C49D-48F0-EABC-A222-6BE7DDB472B0}"/>
                </a:ext>
              </a:extLst>
            </p:cNvPr>
            <p:cNvSpPr/>
            <p:nvPr/>
          </p:nvSpPr>
          <p:spPr>
            <a:xfrm>
              <a:off x="9135408" y="-2255683"/>
              <a:ext cx="148159" cy="101585"/>
            </a:xfrm>
            <a:custGeom>
              <a:avLst/>
              <a:gdLst>
                <a:gd name="connsiteX0" fmla="*/ 54351 w 148159"/>
                <a:gd name="connsiteY0" fmla="*/ 237 h 101585"/>
                <a:gd name="connsiteX1" fmla="*/ 49970 w 148159"/>
                <a:gd name="connsiteY1" fmla="*/ 1189 h 101585"/>
                <a:gd name="connsiteX2" fmla="*/ 41873 w 148159"/>
                <a:gd name="connsiteY2" fmla="*/ 142 h 101585"/>
                <a:gd name="connsiteX3" fmla="*/ 15490 w 148159"/>
                <a:gd name="connsiteY3" fmla="*/ 3761 h 101585"/>
                <a:gd name="connsiteX4" fmla="*/ 249 w 148159"/>
                <a:gd name="connsiteY4" fmla="*/ 42718 h 101585"/>
                <a:gd name="connsiteX5" fmla="*/ 38349 w 148159"/>
                <a:gd name="connsiteY5" fmla="*/ 82533 h 101585"/>
                <a:gd name="connsiteX6" fmla="*/ 138076 w 148159"/>
                <a:gd name="connsiteY6" fmla="*/ 81580 h 101585"/>
                <a:gd name="connsiteX7" fmla="*/ 137029 w 148159"/>
                <a:gd name="connsiteY7" fmla="*/ 33955 h 101585"/>
                <a:gd name="connsiteX8" fmla="*/ 54351 w 148159"/>
                <a:gd name="connsiteY8" fmla="*/ 237 h 10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159" h="101585">
                  <a:moveTo>
                    <a:pt x="54351" y="237"/>
                  </a:moveTo>
                  <a:cubicBezTo>
                    <a:pt x="52827" y="237"/>
                    <a:pt x="51398" y="903"/>
                    <a:pt x="49970" y="1189"/>
                  </a:cubicBezTo>
                  <a:cubicBezTo>
                    <a:pt x="47303" y="456"/>
                    <a:pt x="44635" y="103"/>
                    <a:pt x="41873" y="142"/>
                  </a:cubicBezTo>
                  <a:cubicBezTo>
                    <a:pt x="32920" y="-1868"/>
                    <a:pt x="23586" y="-583"/>
                    <a:pt x="15490" y="3761"/>
                  </a:cubicBezTo>
                  <a:cubicBezTo>
                    <a:pt x="2440" y="12000"/>
                    <a:pt x="-3751" y="27792"/>
                    <a:pt x="249" y="42718"/>
                  </a:cubicBezTo>
                  <a:cubicBezTo>
                    <a:pt x="4917" y="60530"/>
                    <a:pt x="24156" y="72817"/>
                    <a:pt x="38349" y="82533"/>
                  </a:cubicBezTo>
                  <a:cubicBezTo>
                    <a:pt x="69686" y="103583"/>
                    <a:pt x="109120" y="110346"/>
                    <a:pt x="138076" y="81580"/>
                  </a:cubicBezTo>
                  <a:cubicBezTo>
                    <a:pt x="150649" y="68036"/>
                    <a:pt x="150173" y="46938"/>
                    <a:pt x="137029" y="33955"/>
                  </a:cubicBezTo>
                  <a:cubicBezTo>
                    <a:pt x="116359" y="10314"/>
                    <a:pt x="85689" y="-2183"/>
                    <a:pt x="54351" y="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B8E1F4E-4703-6112-2506-065FFDEA1398}"/>
                </a:ext>
              </a:extLst>
            </p:cNvPr>
            <p:cNvSpPr/>
            <p:nvPr/>
          </p:nvSpPr>
          <p:spPr>
            <a:xfrm>
              <a:off x="9571137" y="-2371529"/>
              <a:ext cx="149619" cy="88727"/>
            </a:xfrm>
            <a:custGeom>
              <a:avLst/>
              <a:gdLst>
                <a:gd name="connsiteX0" fmla="*/ 22768 w 149619"/>
                <a:gd name="connsiteY0" fmla="*/ 5021 h 88727"/>
                <a:gd name="connsiteX1" fmla="*/ 574 w 149619"/>
                <a:gd name="connsiteY1" fmla="*/ 47216 h 88727"/>
                <a:gd name="connsiteX2" fmla="*/ 3718 w 149619"/>
                <a:gd name="connsiteY2" fmla="*/ 54360 h 88727"/>
                <a:gd name="connsiteX3" fmla="*/ 58867 w 149619"/>
                <a:gd name="connsiteY3" fmla="*/ 87508 h 88727"/>
                <a:gd name="connsiteX4" fmla="*/ 85156 w 149619"/>
                <a:gd name="connsiteY4" fmla="*/ 81697 h 88727"/>
                <a:gd name="connsiteX5" fmla="*/ 116208 w 149619"/>
                <a:gd name="connsiteY5" fmla="*/ 82650 h 88727"/>
                <a:gd name="connsiteX6" fmla="*/ 138116 w 149619"/>
                <a:gd name="connsiteY6" fmla="*/ 25500 h 88727"/>
                <a:gd name="connsiteX7" fmla="*/ 22768 w 149619"/>
                <a:gd name="connsiteY7" fmla="*/ 5021 h 8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619" h="88727">
                  <a:moveTo>
                    <a:pt x="22768" y="5021"/>
                  </a:moveTo>
                  <a:cubicBezTo>
                    <a:pt x="4957" y="10536"/>
                    <a:pt x="-4950" y="29433"/>
                    <a:pt x="574" y="47216"/>
                  </a:cubicBezTo>
                  <a:cubicBezTo>
                    <a:pt x="1337" y="49712"/>
                    <a:pt x="2385" y="52113"/>
                    <a:pt x="3718" y="54360"/>
                  </a:cubicBezTo>
                  <a:cubicBezTo>
                    <a:pt x="15909" y="73429"/>
                    <a:pt x="36293" y="85698"/>
                    <a:pt x="58867" y="87508"/>
                  </a:cubicBezTo>
                  <a:cubicBezTo>
                    <a:pt x="68012" y="88927"/>
                    <a:pt x="77442" y="86850"/>
                    <a:pt x="85156" y="81697"/>
                  </a:cubicBezTo>
                  <a:cubicBezTo>
                    <a:pt x="95444" y="82631"/>
                    <a:pt x="105826" y="82954"/>
                    <a:pt x="116208" y="82650"/>
                  </a:cubicBezTo>
                  <a:cubicBezTo>
                    <a:pt x="143069" y="81411"/>
                    <a:pt x="161166" y="43883"/>
                    <a:pt x="138116" y="25500"/>
                  </a:cubicBezTo>
                  <a:cubicBezTo>
                    <a:pt x="105254" y="297"/>
                    <a:pt x="62296" y="-7342"/>
                    <a:pt x="22768" y="50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5E6FF67-B40B-11A8-1BB6-BBB0CC6D2894}"/>
                </a:ext>
              </a:extLst>
            </p:cNvPr>
            <p:cNvSpPr/>
            <p:nvPr/>
          </p:nvSpPr>
          <p:spPr>
            <a:xfrm>
              <a:off x="8221622" y="-2079368"/>
              <a:ext cx="137140" cy="297543"/>
            </a:xfrm>
            <a:custGeom>
              <a:avLst/>
              <a:gdLst>
                <a:gd name="connsiteX0" fmla="*/ 14970 w 137140"/>
                <a:gd name="connsiteY0" fmla="*/ 10707 h 297543"/>
                <a:gd name="connsiteX1" fmla="*/ 5445 w 137140"/>
                <a:gd name="connsiteY1" fmla="*/ 141485 h 297543"/>
                <a:gd name="connsiteX2" fmla="*/ 45546 w 137140"/>
                <a:gd name="connsiteY2" fmla="*/ 287599 h 297543"/>
                <a:gd name="connsiteX3" fmla="*/ 92695 w 137140"/>
                <a:gd name="connsiteY3" fmla="*/ 286551 h 297543"/>
                <a:gd name="connsiteX4" fmla="*/ 134700 w 137140"/>
                <a:gd name="connsiteY4" fmla="*/ 186824 h 297543"/>
                <a:gd name="connsiteX5" fmla="*/ 136033 w 137140"/>
                <a:gd name="connsiteY5" fmla="*/ 173775 h 297543"/>
                <a:gd name="connsiteX6" fmla="*/ 64786 w 137140"/>
                <a:gd name="connsiteY6" fmla="*/ 15470 h 297543"/>
                <a:gd name="connsiteX7" fmla="*/ 14970 w 137140"/>
                <a:gd name="connsiteY7" fmla="*/ 10707 h 29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140" h="297543">
                  <a:moveTo>
                    <a:pt x="14970" y="10707"/>
                  </a:moveTo>
                  <a:cubicBezTo>
                    <a:pt x="-10652" y="42425"/>
                    <a:pt x="1350" y="104433"/>
                    <a:pt x="5445" y="141485"/>
                  </a:cubicBezTo>
                  <a:cubicBezTo>
                    <a:pt x="10017" y="189110"/>
                    <a:pt x="13732" y="248737"/>
                    <a:pt x="45546" y="287599"/>
                  </a:cubicBezTo>
                  <a:cubicBezTo>
                    <a:pt x="57738" y="302458"/>
                    <a:pt x="80502" y="297124"/>
                    <a:pt x="92695" y="286551"/>
                  </a:cubicBezTo>
                  <a:cubicBezTo>
                    <a:pt x="117936" y="264739"/>
                    <a:pt x="132319" y="226353"/>
                    <a:pt x="134700" y="186824"/>
                  </a:cubicBezTo>
                  <a:cubicBezTo>
                    <a:pt x="136005" y="182605"/>
                    <a:pt x="136453" y="178166"/>
                    <a:pt x="136033" y="173775"/>
                  </a:cubicBezTo>
                  <a:cubicBezTo>
                    <a:pt x="131271" y="119387"/>
                    <a:pt x="127556" y="25090"/>
                    <a:pt x="64786" y="15470"/>
                  </a:cubicBezTo>
                  <a:cubicBezTo>
                    <a:pt x="53737" y="-914"/>
                    <a:pt x="30687" y="-8819"/>
                    <a:pt x="14970" y="107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A3EC011-E33A-5184-8CEF-9A528A1B2A76}"/>
                </a:ext>
              </a:extLst>
            </p:cNvPr>
            <p:cNvSpPr/>
            <p:nvPr/>
          </p:nvSpPr>
          <p:spPr>
            <a:xfrm>
              <a:off x="8571523" y="-1974624"/>
              <a:ext cx="145161" cy="162357"/>
            </a:xfrm>
            <a:custGeom>
              <a:avLst/>
              <a:gdLst>
                <a:gd name="connsiteX0" fmla="*/ -889 w 145161"/>
                <a:gd name="connsiteY0" fmla="*/ 32264 h 162357"/>
                <a:gd name="connsiteX1" fmla="*/ 10732 w 145161"/>
                <a:gd name="connsiteY1" fmla="*/ 75698 h 162357"/>
                <a:gd name="connsiteX2" fmla="*/ 14256 w 145161"/>
                <a:gd name="connsiteY2" fmla="*/ 83890 h 162357"/>
                <a:gd name="connsiteX3" fmla="*/ 18161 w 145161"/>
                <a:gd name="connsiteY3" fmla="*/ 92176 h 162357"/>
                <a:gd name="connsiteX4" fmla="*/ 37783 w 145161"/>
                <a:gd name="connsiteY4" fmla="*/ 116179 h 162357"/>
                <a:gd name="connsiteX5" fmla="*/ 94933 w 145161"/>
                <a:gd name="connsiteY5" fmla="*/ 158661 h 162357"/>
                <a:gd name="connsiteX6" fmla="*/ 144082 w 145161"/>
                <a:gd name="connsiteY6" fmla="*/ 127990 h 162357"/>
                <a:gd name="connsiteX7" fmla="*/ 67882 w 145161"/>
                <a:gd name="connsiteY7" fmla="*/ 28549 h 162357"/>
                <a:gd name="connsiteX8" fmla="*/ 64929 w 145161"/>
                <a:gd name="connsiteY8" fmla="*/ 26549 h 162357"/>
                <a:gd name="connsiteX9" fmla="*/ -889 w 145161"/>
                <a:gd name="connsiteY9" fmla="*/ 32264 h 16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161" h="162357">
                  <a:moveTo>
                    <a:pt x="-889" y="32264"/>
                  </a:moveTo>
                  <a:cubicBezTo>
                    <a:pt x="216" y="47342"/>
                    <a:pt x="4150" y="62087"/>
                    <a:pt x="10732" y="75698"/>
                  </a:cubicBezTo>
                  <a:cubicBezTo>
                    <a:pt x="11684" y="78556"/>
                    <a:pt x="13113" y="81222"/>
                    <a:pt x="14256" y="83890"/>
                  </a:cubicBezTo>
                  <a:cubicBezTo>
                    <a:pt x="15170" y="86823"/>
                    <a:pt x="16485" y="89604"/>
                    <a:pt x="18161" y="92176"/>
                  </a:cubicBezTo>
                  <a:cubicBezTo>
                    <a:pt x="23381" y="101177"/>
                    <a:pt x="30001" y="109273"/>
                    <a:pt x="37783" y="116179"/>
                  </a:cubicBezTo>
                  <a:cubicBezTo>
                    <a:pt x="53499" y="134343"/>
                    <a:pt x="73006" y="148840"/>
                    <a:pt x="94933" y="158661"/>
                  </a:cubicBezTo>
                  <a:cubicBezTo>
                    <a:pt x="116650" y="167614"/>
                    <a:pt x="146368" y="155518"/>
                    <a:pt x="144082" y="127990"/>
                  </a:cubicBezTo>
                  <a:cubicBezTo>
                    <a:pt x="140463" y="84842"/>
                    <a:pt x="107601" y="46170"/>
                    <a:pt x="67882" y="28549"/>
                  </a:cubicBezTo>
                  <a:cubicBezTo>
                    <a:pt x="66929" y="27787"/>
                    <a:pt x="65882" y="27311"/>
                    <a:pt x="64929" y="26549"/>
                  </a:cubicBezTo>
                  <a:cubicBezTo>
                    <a:pt x="59023" y="-12027"/>
                    <a:pt x="-3270" y="-9455"/>
                    <a:pt x="-889" y="322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0ECA2EE-B0C2-2669-75BA-8218EB2FDB42}"/>
                </a:ext>
              </a:extLst>
            </p:cNvPr>
            <p:cNvSpPr/>
            <p:nvPr/>
          </p:nvSpPr>
          <p:spPr>
            <a:xfrm>
              <a:off x="8623464" y="-1461474"/>
              <a:ext cx="121654" cy="174397"/>
            </a:xfrm>
            <a:custGeom>
              <a:avLst/>
              <a:gdLst>
                <a:gd name="connsiteX0" fmla="*/ 23370 w 121654"/>
                <a:gd name="connsiteY0" fmla="*/ 222 h 174397"/>
                <a:gd name="connsiteX1" fmla="*/ 987 w 121654"/>
                <a:gd name="connsiteY1" fmla="*/ 41847 h 174397"/>
                <a:gd name="connsiteX2" fmla="*/ 14417 w 121654"/>
                <a:gd name="connsiteY2" fmla="*/ 79947 h 174397"/>
                <a:gd name="connsiteX3" fmla="*/ 15464 w 121654"/>
                <a:gd name="connsiteY3" fmla="*/ 86424 h 174397"/>
                <a:gd name="connsiteX4" fmla="*/ 22132 w 121654"/>
                <a:gd name="connsiteY4" fmla="*/ 102997 h 174397"/>
                <a:gd name="connsiteX5" fmla="*/ 67947 w 121654"/>
                <a:gd name="connsiteY5" fmla="*/ 169672 h 174397"/>
                <a:gd name="connsiteX6" fmla="*/ 113191 w 121654"/>
                <a:gd name="connsiteY6" fmla="*/ 156051 h 174397"/>
                <a:gd name="connsiteX7" fmla="*/ 65566 w 121654"/>
                <a:gd name="connsiteY7" fmla="*/ 26511 h 174397"/>
                <a:gd name="connsiteX8" fmla="*/ 64423 w 121654"/>
                <a:gd name="connsiteY8" fmla="*/ 23368 h 174397"/>
                <a:gd name="connsiteX9" fmla="*/ 23370 w 121654"/>
                <a:gd name="connsiteY9" fmla="*/ 222 h 17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654" h="174397">
                  <a:moveTo>
                    <a:pt x="23370" y="222"/>
                  </a:moveTo>
                  <a:cubicBezTo>
                    <a:pt x="7559" y="4984"/>
                    <a:pt x="-6157" y="25178"/>
                    <a:pt x="987" y="41847"/>
                  </a:cubicBezTo>
                  <a:cubicBezTo>
                    <a:pt x="6121" y="54305"/>
                    <a:pt x="10597" y="67021"/>
                    <a:pt x="14417" y="79947"/>
                  </a:cubicBezTo>
                  <a:cubicBezTo>
                    <a:pt x="14417" y="82137"/>
                    <a:pt x="15084" y="84232"/>
                    <a:pt x="15464" y="86424"/>
                  </a:cubicBezTo>
                  <a:cubicBezTo>
                    <a:pt x="16570" y="92338"/>
                    <a:pt x="18836" y="97968"/>
                    <a:pt x="22132" y="102997"/>
                  </a:cubicBezTo>
                  <a:cubicBezTo>
                    <a:pt x="29466" y="129724"/>
                    <a:pt x="45659" y="153203"/>
                    <a:pt x="67947" y="169672"/>
                  </a:cubicBezTo>
                  <a:cubicBezTo>
                    <a:pt x="84235" y="178330"/>
                    <a:pt x="104428" y="172253"/>
                    <a:pt x="113191" y="156051"/>
                  </a:cubicBezTo>
                  <a:cubicBezTo>
                    <a:pt x="134051" y="109188"/>
                    <a:pt x="109286" y="51276"/>
                    <a:pt x="65566" y="26511"/>
                  </a:cubicBezTo>
                  <a:cubicBezTo>
                    <a:pt x="65566" y="25463"/>
                    <a:pt x="64899" y="24320"/>
                    <a:pt x="64423" y="23368"/>
                  </a:cubicBezTo>
                  <a:cubicBezTo>
                    <a:pt x="58994" y="6013"/>
                    <a:pt x="40991" y="-4131"/>
                    <a:pt x="23370" y="22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76A84B7-9755-1C68-5E51-915CAB7D00D1}"/>
                </a:ext>
              </a:extLst>
            </p:cNvPr>
            <p:cNvSpPr/>
            <p:nvPr/>
          </p:nvSpPr>
          <p:spPr>
            <a:xfrm>
              <a:off x="9081889" y="-1727439"/>
              <a:ext cx="145895" cy="119279"/>
            </a:xfrm>
            <a:custGeom>
              <a:avLst/>
              <a:gdLst>
                <a:gd name="connsiteX0" fmla="*/ 68055 w 145895"/>
                <a:gd name="connsiteY0" fmla="*/ 2345 h 119279"/>
                <a:gd name="connsiteX1" fmla="*/ 42720 w 145895"/>
                <a:gd name="connsiteY1" fmla="*/ 535 h 119279"/>
                <a:gd name="connsiteX2" fmla="*/ 3095 w 145895"/>
                <a:gd name="connsiteY2" fmla="*/ 17013 h 119279"/>
                <a:gd name="connsiteX3" fmla="*/ 16716 w 145895"/>
                <a:gd name="connsiteY3" fmla="*/ 62257 h 119279"/>
                <a:gd name="connsiteX4" fmla="*/ 29384 w 145895"/>
                <a:gd name="connsiteY4" fmla="*/ 71782 h 119279"/>
                <a:gd name="connsiteX5" fmla="*/ 33099 w 145895"/>
                <a:gd name="connsiteY5" fmla="*/ 78163 h 119279"/>
                <a:gd name="connsiteX6" fmla="*/ 57292 w 145895"/>
                <a:gd name="connsiteY6" fmla="*/ 93404 h 119279"/>
                <a:gd name="connsiteX7" fmla="*/ 104155 w 145895"/>
                <a:gd name="connsiteY7" fmla="*/ 117692 h 119279"/>
                <a:gd name="connsiteX8" fmla="*/ 144161 w 145895"/>
                <a:gd name="connsiteY8" fmla="*/ 92213 h 119279"/>
                <a:gd name="connsiteX9" fmla="*/ 144923 w 145895"/>
                <a:gd name="connsiteY9" fmla="*/ 83974 h 119279"/>
                <a:gd name="connsiteX10" fmla="*/ 68055 w 145895"/>
                <a:gd name="connsiteY10" fmla="*/ 2345 h 11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895" h="119279">
                  <a:moveTo>
                    <a:pt x="68055" y="2345"/>
                  </a:moveTo>
                  <a:cubicBezTo>
                    <a:pt x="60055" y="-1075"/>
                    <a:pt x="51102" y="-1713"/>
                    <a:pt x="42720" y="535"/>
                  </a:cubicBezTo>
                  <a:cubicBezTo>
                    <a:pt x="27289" y="-3571"/>
                    <a:pt x="11096" y="3183"/>
                    <a:pt x="3095" y="17013"/>
                  </a:cubicBezTo>
                  <a:cubicBezTo>
                    <a:pt x="-6430" y="34634"/>
                    <a:pt x="1952" y="51780"/>
                    <a:pt x="16716" y="62257"/>
                  </a:cubicBezTo>
                  <a:cubicBezTo>
                    <a:pt x="21193" y="65400"/>
                    <a:pt x="25193" y="68734"/>
                    <a:pt x="29384" y="71782"/>
                  </a:cubicBezTo>
                  <a:cubicBezTo>
                    <a:pt x="30623" y="73877"/>
                    <a:pt x="31766" y="76068"/>
                    <a:pt x="33099" y="78163"/>
                  </a:cubicBezTo>
                  <a:cubicBezTo>
                    <a:pt x="38052" y="87041"/>
                    <a:pt x="47196" y="92794"/>
                    <a:pt x="57292" y="93404"/>
                  </a:cubicBezTo>
                  <a:cubicBezTo>
                    <a:pt x="71295" y="104319"/>
                    <a:pt x="87201" y="112549"/>
                    <a:pt x="104155" y="117692"/>
                  </a:cubicBezTo>
                  <a:cubicBezTo>
                    <a:pt x="122253" y="121703"/>
                    <a:pt x="140160" y="110292"/>
                    <a:pt x="144161" y="92213"/>
                  </a:cubicBezTo>
                  <a:cubicBezTo>
                    <a:pt x="144732" y="89508"/>
                    <a:pt x="145018" y="86736"/>
                    <a:pt x="144923" y="83974"/>
                  </a:cubicBezTo>
                  <a:cubicBezTo>
                    <a:pt x="139779" y="41588"/>
                    <a:pt x="105394" y="17013"/>
                    <a:pt x="68055" y="23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9CC3338-B086-1657-A763-DCDE896B59B3}"/>
                </a:ext>
              </a:extLst>
            </p:cNvPr>
            <p:cNvSpPr/>
            <p:nvPr/>
          </p:nvSpPr>
          <p:spPr>
            <a:xfrm>
              <a:off x="8346604" y="-1582280"/>
              <a:ext cx="1104663" cy="589493"/>
            </a:xfrm>
            <a:custGeom>
              <a:avLst/>
              <a:gdLst>
                <a:gd name="connsiteX0" fmla="*/ 17052 w 1104663"/>
                <a:gd name="connsiteY0" fmla="*/ 251330 h 589493"/>
                <a:gd name="connsiteX1" fmla="*/ 329376 w 1104663"/>
                <a:gd name="connsiteY1" fmla="*/ 579943 h 589493"/>
                <a:gd name="connsiteX2" fmla="*/ 891352 w 1104663"/>
                <a:gd name="connsiteY2" fmla="*/ 529651 h 589493"/>
                <a:gd name="connsiteX3" fmla="*/ 1078994 w 1104663"/>
                <a:gd name="connsiteY3" fmla="*/ 254855 h 589493"/>
                <a:gd name="connsiteX4" fmla="*/ 1049847 w 1104663"/>
                <a:gd name="connsiteY4" fmla="*/ 44256 h 589493"/>
                <a:gd name="connsiteX5" fmla="*/ 5812 w 1104663"/>
                <a:gd name="connsiteY5" fmla="*/ 75023 h 589493"/>
                <a:gd name="connsiteX6" fmla="*/ 17052 w 1104663"/>
                <a:gd name="connsiteY6" fmla="*/ 251330 h 58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4663" h="589493">
                  <a:moveTo>
                    <a:pt x="17052" y="251330"/>
                  </a:moveTo>
                  <a:cubicBezTo>
                    <a:pt x="17052" y="251330"/>
                    <a:pt x="17052" y="530889"/>
                    <a:pt x="329376" y="579943"/>
                  </a:cubicBezTo>
                  <a:cubicBezTo>
                    <a:pt x="641701" y="628996"/>
                    <a:pt x="774671" y="452688"/>
                    <a:pt x="891352" y="529651"/>
                  </a:cubicBezTo>
                  <a:cubicBezTo>
                    <a:pt x="1008033" y="606613"/>
                    <a:pt x="1165005" y="395634"/>
                    <a:pt x="1078994" y="254855"/>
                  </a:cubicBezTo>
                  <a:cubicBezTo>
                    <a:pt x="992983" y="114075"/>
                    <a:pt x="1136144" y="120647"/>
                    <a:pt x="1049847" y="44256"/>
                  </a:cubicBezTo>
                  <a:cubicBezTo>
                    <a:pt x="963551" y="-32134"/>
                    <a:pt x="26005" y="-4321"/>
                    <a:pt x="5812" y="75023"/>
                  </a:cubicBezTo>
                  <a:cubicBezTo>
                    <a:pt x="-14381" y="154365"/>
                    <a:pt x="17052" y="251330"/>
                    <a:pt x="17052" y="251330"/>
                  </a:cubicBezTo>
                  <a:close/>
                </a:path>
              </a:pathLst>
            </a:custGeom>
            <a:solidFill>
              <a:srgbClr val="0253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97B7BCC-8329-3C3D-85B5-96959A009D53}"/>
                </a:ext>
              </a:extLst>
            </p:cNvPr>
            <p:cNvSpPr/>
            <p:nvPr/>
          </p:nvSpPr>
          <p:spPr>
            <a:xfrm>
              <a:off x="8373086" y="-2067592"/>
              <a:ext cx="996988" cy="996602"/>
            </a:xfrm>
            <a:custGeom>
              <a:avLst/>
              <a:gdLst>
                <a:gd name="connsiteX0" fmla="*/ 996028 w 996988"/>
                <a:gd name="connsiteY0" fmla="*/ 497373 h 996602"/>
                <a:gd name="connsiteX1" fmla="*/ 992504 w 996988"/>
                <a:gd name="connsiteY1" fmla="*/ 555572 h 996602"/>
                <a:gd name="connsiteX2" fmla="*/ 940974 w 996988"/>
                <a:gd name="connsiteY2" fmla="*/ 725212 h 996602"/>
                <a:gd name="connsiteX3" fmla="*/ 608456 w 996988"/>
                <a:gd name="connsiteY3" fmla="*/ 983339 h 996602"/>
                <a:gd name="connsiteX4" fmla="*/ 497585 w 996988"/>
                <a:gd name="connsiteY4" fmla="*/ 995817 h 996602"/>
                <a:gd name="connsiteX5" fmla="*/ -954 w 996988"/>
                <a:gd name="connsiteY5" fmla="*/ 497659 h 996602"/>
                <a:gd name="connsiteX6" fmla="*/ -954 w 996988"/>
                <a:gd name="connsiteY6" fmla="*/ 497373 h 996602"/>
                <a:gd name="connsiteX7" fmla="*/ 3237 w 996988"/>
                <a:gd name="connsiteY7" fmla="*/ 433366 h 996602"/>
                <a:gd name="connsiteX8" fmla="*/ 13525 w 996988"/>
                <a:gd name="connsiteY8" fmla="*/ 377168 h 996602"/>
                <a:gd name="connsiteX9" fmla="*/ 618077 w 996988"/>
                <a:gd name="connsiteY9" fmla="*/ 14190 h 996602"/>
                <a:gd name="connsiteX10" fmla="*/ 995839 w 996988"/>
                <a:gd name="connsiteY10" fmla="*/ 487944 h 996602"/>
                <a:gd name="connsiteX11" fmla="*/ 996028 w 996988"/>
                <a:gd name="connsiteY11" fmla="*/ 497373 h 99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6988" h="996602">
                  <a:moveTo>
                    <a:pt x="996028" y="497373"/>
                  </a:moveTo>
                  <a:cubicBezTo>
                    <a:pt x="996123" y="516824"/>
                    <a:pt x="994885" y="536264"/>
                    <a:pt x="992504" y="555572"/>
                  </a:cubicBezTo>
                  <a:cubicBezTo>
                    <a:pt x="985741" y="614760"/>
                    <a:pt x="968216" y="672234"/>
                    <a:pt x="940974" y="725212"/>
                  </a:cubicBezTo>
                  <a:cubicBezTo>
                    <a:pt x="873632" y="856057"/>
                    <a:pt x="751902" y="950507"/>
                    <a:pt x="608456" y="983339"/>
                  </a:cubicBezTo>
                  <a:cubicBezTo>
                    <a:pt x="572070" y="991721"/>
                    <a:pt x="534924" y="995912"/>
                    <a:pt x="497585" y="995817"/>
                  </a:cubicBezTo>
                  <a:cubicBezTo>
                    <a:pt x="222351" y="995922"/>
                    <a:pt x="-848" y="772885"/>
                    <a:pt x="-954" y="497659"/>
                  </a:cubicBezTo>
                  <a:cubicBezTo>
                    <a:pt x="-954" y="497564"/>
                    <a:pt x="-954" y="497469"/>
                    <a:pt x="-954" y="497373"/>
                  </a:cubicBezTo>
                  <a:cubicBezTo>
                    <a:pt x="-1011" y="475971"/>
                    <a:pt x="390" y="454578"/>
                    <a:pt x="3237" y="433366"/>
                  </a:cubicBezTo>
                  <a:cubicBezTo>
                    <a:pt x="5457" y="414430"/>
                    <a:pt x="8895" y="395656"/>
                    <a:pt x="13525" y="377168"/>
                  </a:cubicBezTo>
                  <a:cubicBezTo>
                    <a:pt x="80238" y="109983"/>
                    <a:pt x="350900" y="-52533"/>
                    <a:pt x="618077" y="14190"/>
                  </a:cubicBezTo>
                  <a:cubicBezTo>
                    <a:pt x="836484" y="68730"/>
                    <a:pt x="991266" y="262859"/>
                    <a:pt x="995839" y="487944"/>
                  </a:cubicBezTo>
                  <a:cubicBezTo>
                    <a:pt x="996028" y="490992"/>
                    <a:pt x="996028" y="494231"/>
                    <a:pt x="996028" y="49737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3E5D52A-2D81-F55D-E566-772E47CCF4DC}"/>
                </a:ext>
              </a:extLst>
            </p:cNvPr>
            <p:cNvSpPr/>
            <p:nvPr/>
          </p:nvSpPr>
          <p:spPr>
            <a:xfrm>
              <a:off x="8502247" y="-1646130"/>
              <a:ext cx="480250" cy="575140"/>
            </a:xfrm>
            <a:custGeom>
              <a:avLst/>
              <a:gdLst>
                <a:gd name="connsiteX0" fmla="*/ 479296 w 480250"/>
                <a:gd name="connsiteY0" fmla="*/ 561877 h 575140"/>
                <a:gd name="connsiteX1" fmla="*/ 368425 w 480250"/>
                <a:gd name="connsiteY1" fmla="*/ 574355 h 575140"/>
                <a:gd name="connsiteX2" fmla="*/ -955 w 480250"/>
                <a:gd name="connsiteY2" fmla="*/ 410525 h 575140"/>
                <a:gd name="connsiteX3" fmla="*/ 308893 w 480250"/>
                <a:gd name="connsiteY3" fmla="*/ 57433 h 575140"/>
                <a:gd name="connsiteX4" fmla="*/ 308893 w 480250"/>
                <a:gd name="connsiteY4" fmla="*/ 57433 h 575140"/>
                <a:gd name="connsiteX5" fmla="*/ 334801 w 480250"/>
                <a:gd name="connsiteY5" fmla="*/ 12380 h 575140"/>
                <a:gd name="connsiteX6" fmla="*/ 364043 w 480250"/>
                <a:gd name="connsiteY6" fmla="*/ 2855 h 575140"/>
                <a:gd name="connsiteX7" fmla="*/ 389760 w 480250"/>
                <a:gd name="connsiteY7" fmla="*/ 34478 h 575140"/>
                <a:gd name="connsiteX8" fmla="*/ 395190 w 480250"/>
                <a:gd name="connsiteY8" fmla="*/ 44860 h 575140"/>
                <a:gd name="connsiteX9" fmla="*/ 408144 w 480250"/>
                <a:gd name="connsiteY9" fmla="*/ 72482 h 575140"/>
                <a:gd name="connsiteX10" fmla="*/ 479296 w 480250"/>
                <a:gd name="connsiteY10" fmla="*/ 561877 h 57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0250" h="575140">
                  <a:moveTo>
                    <a:pt x="479296" y="561877"/>
                  </a:moveTo>
                  <a:cubicBezTo>
                    <a:pt x="442910" y="570259"/>
                    <a:pt x="405763" y="574450"/>
                    <a:pt x="368425" y="574355"/>
                  </a:cubicBezTo>
                  <a:cubicBezTo>
                    <a:pt x="227645" y="574507"/>
                    <a:pt x="93419" y="514967"/>
                    <a:pt x="-955" y="410525"/>
                  </a:cubicBezTo>
                  <a:cubicBezTo>
                    <a:pt x="144492" y="311655"/>
                    <a:pt x="259649" y="138967"/>
                    <a:pt x="308893" y="57433"/>
                  </a:cubicBezTo>
                  <a:lnTo>
                    <a:pt x="308893" y="57433"/>
                  </a:lnTo>
                  <a:cubicBezTo>
                    <a:pt x="325562" y="29525"/>
                    <a:pt x="334801" y="12380"/>
                    <a:pt x="334801" y="12380"/>
                  </a:cubicBezTo>
                  <a:cubicBezTo>
                    <a:pt x="334801" y="12380"/>
                    <a:pt x="344326" y="-9147"/>
                    <a:pt x="364043" y="2855"/>
                  </a:cubicBezTo>
                  <a:cubicBezTo>
                    <a:pt x="374996" y="11256"/>
                    <a:pt x="383760" y="22086"/>
                    <a:pt x="389760" y="34478"/>
                  </a:cubicBezTo>
                  <a:cubicBezTo>
                    <a:pt x="391665" y="37811"/>
                    <a:pt x="393475" y="41336"/>
                    <a:pt x="395190" y="44860"/>
                  </a:cubicBezTo>
                  <a:cubicBezTo>
                    <a:pt x="399953" y="53842"/>
                    <a:pt x="404334" y="63062"/>
                    <a:pt x="408144" y="72482"/>
                  </a:cubicBezTo>
                  <a:cubicBezTo>
                    <a:pt x="464817" y="205547"/>
                    <a:pt x="477962" y="416621"/>
                    <a:pt x="479296" y="561877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57488E3-C598-F96E-D52A-5AF170F17B6B}"/>
                </a:ext>
              </a:extLst>
            </p:cNvPr>
            <p:cNvSpPr/>
            <p:nvPr/>
          </p:nvSpPr>
          <p:spPr>
            <a:xfrm>
              <a:off x="8847243" y="-1948624"/>
              <a:ext cx="522831" cy="437388"/>
            </a:xfrm>
            <a:custGeom>
              <a:avLst/>
              <a:gdLst>
                <a:gd name="connsiteX0" fmla="*/ 521872 w 522831"/>
                <a:gd name="connsiteY0" fmla="*/ 378406 h 437388"/>
                <a:gd name="connsiteX1" fmla="*/ 518347 w 522831"/>
                <a:gd name="connsiteY1" fmla="*/ 436604 h 437388"/>
                <a:gd name="connsiteX2" fmla="*/ 63338 w 522831"/>
                <a:gd name="connsiteY2" fmla="*/ 375263 h 437388"/>
                <a:gd name="connsiteX3" fmla="*/ 22476 w 522831"/>
                <a:gd name="connsiteY3" fmla="*/ 377453 h 437388"/>
                <a:gd name="connsiteX4" fmla="*/ -955 w 522831"/>
                <a:gd name="connsiteY4" fmla="*/ 358403 h 437388"/>
                <a:gd name="connsiteX5" fmla="*/ 11713 w 522831"/>
                <a:gd name="connsiteY5" fmla="*/ 318875 h 437388"/>
                <a:gd name="connsiteX6" fmla="*/ 19238 w 522831"/>
                <a:gd name="connsiteY6" fmla="*/ 305445 h 437388"/>
                <a:gd name="connsiteX7" fmla="*/ 32858 w 522831"/>
                <a:gd name="connsiteY7" fmla="*/ 283918 h 437388"/>
                <a:gd name="connsiteX8" fmla="*/ 347183 w 522831"/>
                <a:gd name="connsiteY8" fmla="*/ -784 h 437388"/>
                <a:gd name="connsiteX9" fmla="*/ 521872 w 522831"/>
                <a:gd name="connsiteY9" fmla="*/ 378406 h 43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831" h="437388">
                  <a:moveTo>
                    <a:pt x="521872" y="378406"/>
                  </a:moveTo>
                  <a:cubicBezTo>
                    <a:pt x="521967" y="397856"/>
                    <a:pt x="520729" y="417296"/>
                    <a:pt x="518347" y="436604"/>
                  </a:cubicBezTo>
                  <a:cubicBezTo>
                    <a:pt x="352898" y="373072"/>
                    <a:pt x="149063" y="372215"/>
                    <a:pt x="63338" y="375263"/>
                  </a:cubicBezTo>
                  <a:cubicBezTo>
                    <a:pt x="37430" y="376215"/>
                    <a:pt x="22476" y="377453"/>
                    <a:pt x="22476" y="377453"/>
                  </a:cubicBezTo>
                  <a:cubicBezTo>
                    <a:pt x="22476" y="377453"/>
                    <a:pt x="-574" y="380597"/>
                    <a:pt x="-955" y="358403"/>
                  </a:cubicBezTo>
                  <a:cubicBezTo>
                    <a:pt x="-3" y="344392"/>
                    <a:pt x="4283" y="330819"/>
                    <a:pt x="11713" y="318875"/>
                  </a:cubicBezTo>
                  <a:cubicBezTo>
                    <a:pt x="14190" y="314493"/>
                    <a:pt x="16571" y="309350"/>
                    <a:pt x="19238" y="305445"/>
                  </a:cubicBezTo>
                  <a:cubicBezTo>
                    <a:pt x="23429" y="298396"/>
                    <a:pt x="28001" y="291157"/>
                    <a:pt x="32858" y="283918"/>
                  </a:cubicBezTo>
                  <a:cubicBezTo>
                    <a:pt x="101153" y="183048"/>
                    <a:pt x="233645" y="77892"/>
                    <a:pt x="347183" y="-784"/>
                  </a:cubicBezTo>
                  <a:cubicBezTo>
                    <a:pt x="458341" y="93780"/>
                    <a:pt x="522253" y="232473"/>
                    <a:pt x="521872" y="378406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B9328F7-851E-8D29-5E77-55D8C847962C}"/>
                </a:ext>
              </a:extLst>
            </p:cNvPr>
            <p:cNvSpPr/>
            <p:nvPr/>
          </p:nvSpPr>
          <p:spPr>
            <a:xfrm>
              <a:off x="8387566" y="-2029872"/>
              <a:ext cx="523681" cy="442080"/>
            </a:xfrm>
            <a:custGeom>
              <a:avLst/>
              <a:gdLst>
                <a:gd name="connsiteX0" fmla="*/ 510061 w 523681"/>
                <a:gd name="connsiteY0" fmla="*/ 428888 h 442080"/>
                <a:gd name="connsiteX1" fmla="*/ 474914 w 523681"/>
                <a:gd name="connsiteY1" fmla="*/ 438413 h 442080"/>
                <a:gd name="connsiteX2" fmla="*/ 458721 w 523681"/>
                <a:gd name="connsiteY2" fmla="*/ 439937 h 442080"/>
                <a:gd name="connsiteX3" fmla="*/ 423765 w 523681"/>
                <a:gd name="connsiteY3" fmla="*/ 441271 h 442080"/>
                <a:gd name="connsiteX4" fmla="*/ -955 w 523681"/>
                <a:gd name="connsiteY4" fmla="*/ 339544 h 442080"/>
                <a:gd name="connsiteX5" fmla="*/ 292605 w 523681"/>
                <a:gd name="connsiteY5" fmla="*/ -784 h 442080"/>
                <a:gd name="connsiteX6" fmla="*/ 492630 w 523681"/>
                <a:gd name="connsiteY6" fmla="*/ 365452 h 442080"/>
                <a:gd name="connsiteX7" fmla="*/ 516538 w 523681"/>
                <a:gd name="connsiteY7" fmla="*/ 396217 h 442080"/>
                <a:gd name="connsiteX8" fmla="*/ 517395 w 523681"/>
                <a:gd name="connsiteY8" fmla="*/ 423954 h 442080"/>
                <a:gd name="connsiteX9" fmla="*/ 510061 w 523681"/>
                <a:gd name="connsiteY9" fmla="*/ 428888 h 44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81" h="442080">
                  <a:moveTo>
                    <a:pt x="510061" y="428888"/>
                  </a:moveTo>
                  <a:cubicBezTo>
                    <a:pt x="499013" y="434089"/>
                    <a:pt x="487106" y="437318"/>
                    <a:pt x="474914" y="438413"/>
                  </a:cubicBezTo>
                  <a:cubicBezTo>
                    <a:pt x="469675" y="439080"/>
                    <a:pt x="464151" y="439747"/>
                    <a:pt x="458721" y="439937"/>
                  </a:cubicBezTo>
                  <a:cubicBezTo>
                    <a:pt x="447101" y="440966"/>
                    <a:pt x="435385" y="441414"/>
                    <a:pt x="423765" y="441271"/>
                  </a:cubicBezTo>
                  <a:cubicBezTo>
                    <a:pt x="296130" y="440414"/>
                    <a:pt x="127823" y="387835"/>
                    <a:pt x="-955" y="339544"/>
                  </a:cubicBezTo>
                  <a:cubicBezTo>
                    <a:pt x="37440" y="185991"/>
                    <a:pt x="146349" y="59728"/>
                    <a:pt x="292605" y="-784"/>
                  </a:cubicBezTo>
                  <a:cubicBezTo>
                    <a:pt x="342707" y="156569"/>
                    <a:pt x="445005" y="304016"/>
                    <a:pt x="492630" y="365452"/>
                  </a:cubicBezTo>
                  <a:cubicBezTo>
                    <a:pt x="507299" y="385263"/>
                    <a:pt x="516538" y="396217"/>
                    <a:pt x="516538" y="396217"/>
                  </a:cubicBezTo>
                  <a:cubicBezTo>
                    <a:pt x="524444" y="403628"/>
                    <a:pt x="524825" y="416049"/>
                    <a:pt x="517395" y="423954"/>
                  </a:cubicBezTo>
                  <a:cubicBezTo>
                    <a:pt x="515395" y="426135"/>
                    <a:pt x="512823" y="427831"/>
                    <a:pt x="510061" y="428888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6D482DC-E55F-37F8-E060-35CEDE5D8AB1}"/>
                </a:ext>
              </a:extLst>
            </p:cNvPr>
            <p:cNvSpPr/>
            <p:nvPr/>
          </p:nvSpPr>
          <p:spPr>
            <a:xfrm rot="-2700000">
              <a:off x="8812479" y="-1669672"/>
              <a:ext cx="118110" cy="118110"/>
            </a:xfrm>
            <a:custGeom>
              <a:avLst/>
              <a:gdLst>
                <a:gd name="connsiteX0" fmla="*/ 117154 w 118110"/>
                <a:gd name="connsiteY0" fmla="*/ 58271 h 118110"/>
                <a:gd name="connsiteX1" fmla="*/ 58099 w 118110"/>
                <a:gd name="connsiteY1" fmla="*/ 117326 h 118110"/>
                <a:gd name="connsiteX2" fmla="*/ -956 w 118110"/>
                <a:gd name="connsiteY2" fmla="*/ 58271 h 118110"/>
                <a:gd name="connsiteX3" fmla="*/ 58099 w 118110"/>
                <a:gd name="connsiteY3" fmla="*/ -784 h 118110"/>
                <a:gd name="connsiteX4" fmla="*/ 117154 w 118110"/>
                <a:gd name="connsiteY4" fmla="*/ 58271 h 11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10" h="118110">
                  <a:moveTo>
                    <a:pt x="117154" y="58271"/>
                  </a:moveTo>
                  <a:cubicBezTo>
                    <a:pt x="117154" y="90886"/>
                    <a:pt x="90714" y="117326"/>
                    <a:pt x="58099" y="117326"/>
                  </a:cubicBezTo>
                  <a:cubicBezTo>
                    <a:pt x="25484" y="117326"/>
                    <a:pt x="-956" y="90886"/>
                    <a:pt x="-956" y="58271"/>
                  </a:cubicBezTo>
                  <a:cubicBezTo>
                    <a:pt x="-956" y="25655"/>
                    <a:pt x="25484" y="-784"/>
                    <a:pt x="58099" y="-784"/>
                  </a:cubicBezTo>
                  <a:cubicBezTo>
                    <a:pt x="90714" y="-784"/>
                    <a:pt x="117154" y="25655"/>
                    <a:pt x="117154" y="58271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F5EBD54-E6CC-6E81-4495-D99B27D1E4AA}"/>
                </a:ext>
              </a:extLst>
            </p:cNvPr>
            <p:cNvSpPr/>
            <p:nvPr/>
          </p:nvSpPr>
          <p:spPr>
            <a:xfrm>
              <a:off x="8372896" y="-1633346"/>
              <a:ext cx="996988" cy="562452"/>
            </a:xfrm>
            <a:custGeom>
              <a:avLst/>
              <a:gdLst>
                <a:gd name="connsiteX0" fmla="*/ 996029 w 996988"/>
                <a:gd name="connsiteY0" fmla="*/ 53698 h 562452"/>
                <a:gd name="connsiteX1" fmla="*/ 996029 w 996988"/>
                <a:gd name="connsiteY1" fmla="*/ 63223 h 562452"/>
                <a:gd name="connsiteX2" fmla="*/ 992503 w 996988"/>
                <a:gd name="connsiteY2" fmla="*/ 121421 h 562452"/>
                <a:gd name="connsiteX3" fmla="*/ 608456 w 996988"/>
                <a:gd name="connsiteY3" fmla="*/ 549189 h 562452"/>
                <a:gd name="connsiteX4" fmla="*/ 497585 w 996988"/>
                <a:gd name="connsiteY4" fmla="*/ 561667 h 562452"/>
                <a:gd name="connsiteX5" fmla="*/ -954 w 996988"/>
                <a:gd name="connsiteY5" fmla="*/ 63223 h 562452"/>
                <a:gd name="connsiteX6" fmla="*/ 3237 w 996988"/>
                <a:gd name="connsiteY6" fmla="*/ -784 h 562452"/>
                <a:gd name="connsiteX7" fmla="*/ 409193 w 996988"/>
                <a:gd name="connsiteY7" fmla="*/ 420601 h 562452"/>
                <a:gd name="connsiteX8" fmla="*/ 996029 w 996988"/>
                <a:gd name="connsiteY8" fmla="*/ 53698 h 56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988" h="562452">
                  <a:moveTo>
                    <a:pt x="996029" y="53698"/>
                  </a:moveTo>
                  <a:cubicBezTo>
                    <a:pt x="996029" y="56746"/>
                    <a:pt x="996029" y="59985"/>
                    <a:pt x="996029" y="63223"/>
                  </a:cubicBezTo>
                  <a:cubicBezTo>
                    <a:pt x="996123" y="82673"/>
                    <a:pt x="994885" y="102114"/>
                    <a:pt x="992503" y="121421"/>
                  </a:cubicBezTo>
                  <a:cubicBezTo>
                    <a:pt x="967929" y="330905"/>
                    <a:pt x="814100" y="502221"/>
                    <a:pt x="608456" y="549189"/>
                  </a:cubicBezTo>
                  <a:cubicBezTo>
                    <a:pt x="572071" y="557571"/>
                    <a:pt x="534923" y="561762"/>
                    <a:pt x="497585" y="561667"/>
                  </a:cubicBezTo>
                  <a:cubicBezTo>
                    <a:pt x="222331" y="561562"/>
                    <a:pt x="-792" y="338477"/>
                    <a:pt x="-954" y="63223"/>
                  </a:cubicBezTo>
                  <a:cubicBezTo>
                    <a:pt x="-1011" y="41820"/>
                    <a:pt x="389" y="20428"/>
                    <a:pt x="3237" y="-784"/>
                  </a:cubicBezTo>
                  <a:cubicBezTo>
                    <a:pt x="79437" y="163807"/>
                    <a:pt x="212121" y="375167"/>
                    <a:pt x="409193" y="420601"/>
                  </a:cubicBezTo>
                  <a:cubicBezTo>
                    <a:pt x="642936" y="474608"/>
                    <a:pt x="896968" y="268487"/>
                    <a:pt x="996029" y="53698"/>
                  </a:cubicBezTo>
                  <a:close/>
                </a:path>
              </a:pathLst>
            </a:custGeom>
            <a:solidFill>
              <a:srgbClr val="BABABA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24E8EE6-662C-26FD-7B59-1062B8ECB846}"/>
                </a:ext>
              </a:extLst>
            </p:cNvPr>
            <p:cNvSpPr/>
            <p:nvPr/>
          </p:nvSpPr>
          <p:spPr>
            <a:xfrm>
              <a:off x="8562950" y="-2022642"/>
              <a:ext cx="565536" cy="131259"/>
            </a:xfrm>
            <a:custGeom>
              <a:avLst/>
              <a:gdLst>
                <a:gd name="connsiteX0" fmla="*/ 22066 w 565536"/>
                <a:gd name="connsiteY0" fmla="*/ 93141 h 131259"/>
                <a:gd name="connsiteX1" fmla="*/ 50641 w 565536"/>
                <a:gd name="connsiteY1" fmla="*/ 76282 h 131259"/>
                <a:gd name="connsiteX2" fmla="*/ 553276 w 565536"/>
                <a:gd name="connsiteY2" fmla="*/ 50469 h 131259"/>
                <a:gd name="connsiteX3" fmla="*/ 562420 w 565536"/>
                <a:gd name="connsiteY3" fmla="*/ 77796 h 131259"/>
                <a:gd name="connsiteX4" fmla="*/ 539559 w 565536"/>
                <a:gd name="connsiteY4" fmla="*/ 88569 h 131259"/>
                <a:gd name="connsiteX5" fmla="*/ 480505 w 565536"/>
                <a:gd name="connsiteY5" fmla="*/ 73996 h 131259"/>
                <a:gd name="connsiteX6" fmla="*/ 113030 w 565536"/>
                <a:gd name="connsiteY6" fmla="*/ 109810 h 131259"/>
                <a:gd name="connsiteX7" fmla="*/ 24924 w 565536"/>
                <a:gd name="connsiteY7" fmla="*/ 130384 h 131259"/>
                <a:gd name="connsiteX8" fmla="*/ 9398 w 565536"/>
                <a:gd name="connsiteY8" fmla="*/ 128288 h 131259"/>
                <a:gd name="connsiteX9" fmla="*/ 22066 w 565536"/>
                <a:gd name="connsiteY9" fmla="*/ 93141 h 13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5536" h="131259">
                  <a:moveTo>
                    <a:pt x="22066" y="93141"/>
                  </a:moveTo>
                  <a:cubicBezTo>
                    <a:pt x="33306" y="85521"/>
                    <a:pt x="45593" y="79140"/>
                    <a:pt x="50641" y="76282"/>
                  </a:cubicBezTo>
                  <a:cubicBezTo>
                    <a:pt x="203137" y="-16387"/>
                    <a:pt x="392112" y="-26093"/>
                    <a:pt x="553276" y="50469"/>
                  </a:cubicBezTo>
                  <a:cubicBezTo>
                    <a:pt x="563372" y="55479"/>
                    <a:pt x="567468" y="67719"/>
                    <a:pt x="562420" y="77796"/>
                  </a:cubicBezTo>
                  <a:cubicBezTo>
                    <a:pt x="558229" y="86264"/>
                    <a:pt x="548799" y="90722"/>
                    <a:pt x="539559" y="88569"/>
                  </a:cubicBezTo>
                  <a:cubicBezTo>
                    <a:pt x="519938" y="83425"/>
                    <a:pt x="500316" y="78187"/>
                    <a:pt x="480505" y="73996"/>
                  </a:cubicBezTo>
                  <a:cubicBezTo>
                    <a:pt x="357251" y="47659"/>
                    <a:pt x="228854" y="60175"/>
                    <a:pt x="113030" y="109810"/>
                  </a:cubicBezTo>
                  <a:cubicBezTo>
                    <a:pt x="85217" y="122040"/>
                    <a:pt x="55309" y="129022"/>
                    <a:pt x="24924" y="130384"/>
                  </a:cubicBezTo>
                  <a:cubicBezTo>
                    <a:pt x="19657" y="130746"/>
                    <a:pt x="14380" y="130031"/>
                    <a:pt x="9398" y="128288"/>
                  </a:cubicBezTo>
                  <a:cubicBezTo>
                    <a:pt x="-12129" y="120669"/>
                    <a:pt x="3779" y="105524"/>
                    <a:pt x="22066" y="93141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6450583-4347-C8D2-3E98-00C84579BE70}"/>
                </a:ext>
              </a:extLst>
            </p:cNvPr>
            <p:cNvSpPr/>
            <p:nvPr/>
          </p:nvSpPr>
          <p:spPr>
            <a:xfrm>
              <a:off x="8481894" y="-1938340"/>
              <a:ext cx="194780" cy="150022"/>
            </a:xfrm>
            <a:custGeom>
              <a:avLst/>
              <a:gdLst>
                <a:gd name="connsiteX0" fmla="*/ 7491 w 194780"/>
                <a:gd name="connsiteY0" fmla="*/ 149237 h 150022"/>
                <a:gd name="connsiteX1" fmla="*/ 4253 w 194780"/>
                <a:gd name="connsiteY1" fmla="*/ 148571 h 150022"/>
                <a:gd name="connsiteX2" fmla="*/ -329 w 194780"/>
                <a:gd name="connsiteY2" fmla="*/ 137636 h 150022"/>
                <a:gd name="connsiteX3" fmla="*/ -319 w 194780"/>
                <a:gd name="connsiteY3" fmla="*/ 137617 h 150022"/>
                <a:gd name="connsiteX4" fmla="*/ 182942 w 194780"/>
                <a:gd name="connsiteY4" fmla="*/ -400 h 150022"/>
                <a:gd name="connsiteX5" fmla="*/ 193419 w 194780"/>
                <a:gd name="connsiteY5" fmla="*/ 5096 h 150022"/>
                <a:gd name="connsiteX6" fmla="*/ 187990 w 194780"/>
                <a:gd name="connsiteY6" fmla="*/ 15602 h 150022"/>
                <a:gd name="connsiteX7" fmla="*/ 187609 w 194780"/>
                <a:gd name="connsiteY7" fmla="*/ 15697 h 150022"/>
                <a:gd name="connsiteX8" fmla="*/ 15207 w 194780"/>
                <a:gd name="connsiteY8" fmla="*/ 143999 h 150022"/>
                <a:gd name="connsiteX9" fmla="*/ 7491 w 194780"/>
                <a:gd name="connsiteY9" fmla="*/ 149237 h 15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780" h="150022">
                  <a:moveTo>
                    <a:pt x="7491" y="149237"/>
                  </a:moveTo>
                  <a:cubicBezTo>
                    <a:pt x="6377" y="149257"/>
                    <a:pt x="5272" y="149028"/>
                    <a:pt x="4253" y="148571"/>
                  </a:cubicBezTo>
                  <a:cubicBezTo>
                    <a:pt x="-33" y="146818"/>
                    <a:pt x="-2081" y="141922"/>
                    <a:pt x="-329" y="137636"/>
                  </a:cubicBezTo>
                  <a:cubicBezTo>
                    <a:pt x="-329" y="137626"/>
                    <a:pt x="-319" y="137626"/>
                    <a:pt x="-319" y="137617"/>
                  </a:cubicBezTo>
                  <a:cubicBezTo>
                    <a:pt x="1300" y="133712"/>
                    <a:pt x="40448" y="41319"/>
                    <a:pt x="182942" y="-400"/>
                  </a:cubicBezTo>
                  <a:cubicBezTo>
                    <a:pt x="187323" y="-1781"/>
                    <a:pt x="192086" y="676"/>
                    <a:pt x="193419" y="5096"/>
                  </a:cubicBezTo>
                  <a:cubicBezTo>
                    <a:pt x="194848" y="9515"/>
                    <a:pt x="192372" y="14211"/>
                    <a:pt x="187990" y="15602"/>
                  </a:cubicBezTo>
                  <a:cubicBezTo>
                    <a:pt x="187800" y="15630"/>
                    <a:pt x="187705" y="15668"/>
                    <a:pt x="187609" y="15697"/>
                  </a:cubicBezTo>
                  <a:cubicBezTo>
                    <a:pt x="52830" y="55130"/>
                    <a:pt x="15588" y="143141"/>
                    <a:pt x="15207" y="143999"/>
                  </a:cubicBezTo>
                  <a:cubicBezTo>
                    <a:pt x="13911" y="147132"/>
                    <a:pt x="10882" y="149190"/>
                    <a:pt x="7491" y="149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26ABF95-39C8-D6F8-F0F8-527DF6AD2B7A}"/>
                </a:ext>
              </a:extLst>
            </p:cNvPr>
            <p:cNvSpPr/>
            <p:nvPr/>
          </p:nvSpPr>
          <p:spPr>
            <a:xfrm>
              <a:off x="8404902" y="-1394841"/>
              <a:ext cx="910114" cy="323851"/>
            </a:xfrm>
            <a:custGeom>
              <a:avLst/>
              <a:gdLst>
                <a:gd name="connsiteX0" fmla="*/ 909159 w 910114"/>
                <a:gd name="connsiteY0" fmla="*/ 52461 h 323851"/>
                <a:gd name="connsiteX1" fmla="*/ 576641 w 910114"/>
                <a:gd name="connsiteY1" fmla="*/ 310588 h 323851"/>
                <a:gd name="connsiteX2" fmla="*/ 465770 w 910114"/>
                <a:gd name="connsiteY2" fmla="*/ 323066 h 323851"/>
                <a:gd name="connsiteX3" fmla="*/ -955 w 910114"/>
                <a:gd name="connsiteY3" fmla="*/ -784 h 323851"/>
                <a:gd name="connsiteX4" fmla="*/ 427670 w 910114"/>
                <a:gd name="connsiteY4" fmla="*/ 265916 h 323851"/>
                <a:gd name="connsiteX5" fmla="*/ 909159 w 910114"/>
                <a:gd name="connsiteY5" fmla="*/ 52461 h 323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0114" h="323851">
                  <a:moveTo>
                    <a:pt x="909159" y="52461"/>
                  </a:moveTo>
                  <a:cubicBezTo>
                    <a:pt x="841817" y="183305"/>
                    <a:pt x="720087" y="277756"/>
                    <a:pt x="576641" y="310588"/>
                  </a:cubicBezTo>
                  <a:cubicBezTo>
                    <a:pt x="540255" y="318970"/>
                    <a:pt x="503108" y="323161"/>
                    <a:pt x="465770" y="323066"/>
                  </a:cubicBezTo>
                  <a:cubicBezTo>
                    <a:pt x="257934" y="322818"/>
                    <a:pt x="72025" y="193811"/>
                    <a:pt x="-955" y="-784"/>
                  </a:cubicBezTo>
                  <a:cubicBezTo>
                    <a:pt x="82102" y="103991"/>
                    <a:pt x="225073" y="245056"/>
                    <a:pt x="427670" y="265916"/>
                  </a:cubicBezTo>
                  <a:cubicBezTo>
                    <a:pt x="658937" y="290300"/>
                    <a:pt x="822957" y="160664"/>
                    <a:pt x="909159" y="52461"/>
                  </a:cubicBezTo>
                  <a:close/>
                </a:path>
              </a:pathLst>
            </a:custGeom>
            <a:solidFill>
              <a:srgbClr val="919191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3" name="文本框 322">
            <a:extLst>
              <a:ext uri="{FF2B5EF4-FFF2-40B4-BE49-F238E27FC236}">
                <a16:creationId xmlns:a16="http://schemas.microsoft.com/office/drawing/2014/main" id="{AFE2EBF7-BA97-E692-48F0-BCD178F2293B}"/>
              </a:ext>
            </a:extLst>
          </p:cNvPr>
          <p:cNvSpPr txBox="1"/>
          <p:nvPr/>
        </p:nvSpPr>
        <p:spPr>
          <a:xfrm>
            <a:off x="4948250" y="1085156"/>
            <a:ext cx="2351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YOUR LOGO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329" name="矩形 328">
            <a:extLst>
              <a:ext uri="{FF2B5EF4-FFF2-40B4-BE49-F238E27FC236}">
                <a16:creationId xmlns:a16="http://schemas.microsoft.com/office/drawing/2014/main" id="{FBCE0228-F88B-97B5-C821-60AE3F120C4C}"/>
              </a:ext>
            </a:extLst>
          </p:cNvPr>
          <p:cNvSpPr/>
          <p:nvPr/>
        </p:nvSpPr>
        <p:spPr>
          <a:xfrm rot="16200000">
            <a:off x="6031385" y="5309305"/>
            <a:ext cx="129231" cy="29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id="{C5FCC6D3-D42A-510E-25FB-9B40E7DF6CDD}"/>
              </a:ext>
            </a:extLst>
          </p:cNvPr>
          <p:cNvSpPr txBox="1"/>
          <p:nvPr/>
        </p:nvSpPr>
        <p:spPr>
          <a:xfrm>
            <a:off x="2323630" y="2119065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03AEF9"/>
                </a:solidFill>
                <a:cs typeface="+mn-ea"/>
                <a:sym typeface="+mn-lt"/>
              </a:rPr>
              <a:t>感谢关注预祝成功</a:t>
            </a:r>
          </a:p>
        </p:txBody>
      </p:sp>
      <p:grpSp>
        <p:nvGrpSpPr>
          <p:cNvPr id="286" name="组合 285">
            <a:extLst>
              <a:ext uri="{FF2B5EF4-FFF2-40B4-BE49-F238E27FC236}">
                <a16:creationId xmlns:a16="http://schemas.microsoft.com/office/drawing/2014/main" id="{CD136876-2172-23E9-0F80-B8A39E952CBE}"/>
              </a:ext>
            </a:extLst>
          </p:cNvPr>
          <p:cNvGrpSpPr/>
          <p:nvPr/>
        </p:nvGrpSpPr>
        <p:grpSpPr>
          <a:xfrm>
            <a:off x="2526675" y="1733168"/>
            <a:ext cx="761307" cy="527886"/>
            <a:chOff x="2682583" y="1623388"/>
            <a:chExt cx="761307" cy="527886"/>
          </a:xfrm>
        </p:grpSpPr>
        <p:sp>
          <p:nvSpPr>
            <p:cNvPr id="296" name="文本框 295">
              <a:extLst>
                <a:ext uri="{FF2B5EF4-FFF2-40B4-BE49-F238E27FC236}">
                  <a16:creationId xmlns:a16="http://schemas.microsoft.com/office/drawing/2014/main" id="{0810299B-ED0A-26F6-F01A-BB680C516595}"/>
                </a:ext>
              </a:extLst>
            </p:cNvPr>
            <p:cNvSpPr txBox="1"/>
            <p:nvPr/>
          </p:nvSpPr>
          <p:spPr>
            <a:xfrm>
              <a:off x="2707791" y="1689609"/>
              <a:ext cx="7360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025393"/>
                  </a:solidFill>
                  <a:cs typeface="+mn-ea"/>
                  <a:sym typeface="+mn-lt"/>
                </a:rPr>
                <a:t>gan</a:t>
              </a:r>
              <a:endParaRPr lang="zh-CN" altLang="en-US" sz="24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  <p:sp>
          <p:nvSpPr>
            <p:cNvPr id="297" name="文本框 296">
              <a:extLst>
                <a:ext uri="{FF2B5EF4-FFF2-40B4-BE49-F238E27FC236}">
                  <a16:creationId xmlns:a16="http://schemas.microsoft.com/office/drawing/2014/main" id="{382330DF-91DC-14BC-841E-4BF429E69607}"/>
                </a:ext>
              </a:extLst>
            </p:cNvPr>
            <p:cNvSpPr txBox="1"/>
            <p:nvPr/>
          </p:nvSpPr>
          <p:spPr>
            <a:xfrm>
              <a:off x="2816752" y="1623388"/>
              <a:ext cx="3080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25393"/>
                  </a:solidFill>
                  <a:cs typeface="+mn-ea"/>
                  <a:sym typeface="+mn-lt"/>
                </a:rPr>
                <a:t>`</a:t>
              </a:r>
              <a:endParaRPr lang="zh-CN" altLang="en-US" sz="28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  <p:sp>
          <p:nvSpPr>
            <p:cNvPr id="298" name="文本框 297">
              <a:extLst>
                <a:ext uri="{FF2B5EF4-FFF2-40B4-BE49-F238E27FC236}">
                  <a16:creationId xmlns:a16="http://schemas.microsoft.com/office/drawing/2014/main" id="{225C7E79-F838-BE9C-C2A9-6AEE3420B563}"/>
                </a:ext>
              </a:extLst>
            </p:cNvPr>
            <p:cNvSpPr txBox="1"/>
            <p:nvPr/>
          </p:nvSpPr>
          <p:spPr>
            <a:xfrm rot="5400000">
              <a:off x="2790144" y="1550388"/>
              <a:ext cx="3080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25393"/>
                  </a:solidFill>
                  <a:cs typeface="+mn-ea"/>
                  <a:sym typeface="+mn-lt"/>
                </a:rPr>
                <a:t>`</a:t>
              </a:r>
              <a:endParaRPr lang="zh-CN" altLang="en-US" sz="28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9" name="文本框 298">
            <a:extLst>
              <a:ext uri="{FF2B5EF4-FFF2-40B4-BE49-F238E27FC236}">
                <a16:creationId xmlns:a16="http://schemas.microsoft.com/office/drawing/2014/main" id="{1E1CBBA5-2473-D344-58AD-0865BCD79D26}"/>
              </a:ext>
            </a:extLst>
          </p:cNvPr>
          <p:cNvSpPr txBox="1"/>
          <p:nvPr/>
        </p:nvSpPr>
        <p:spPr>
          <a:xfrm>
            <a:off x="4965474" y="1799389"/>
            <a:ext cx="705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>
                <a:solidFill>
                  <a:srgbClr val="025393"/>
                </a:solidFill>
                <a:cs typeface="+mn-ea"/>
                <a:sym typeface="+mn-lt"/>
              </a:rPr>
              <a:t>zhu</a:t>
            </a:r>
            <a:endParaRPr lang="zh-CN" altLang="en-US" sz="24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300" name="文本框 299">
            <a:extLst>
              <a:ext uri="{FF2B5EF4-FFF2-40B4-BE49-F238E27FC236}">
                <a16:creationId xmlns:a16="http://schemas.microsoft.com/office/drawing/2014/main" id="{DCEC2E23-D173-A496-D001-234F43E29D5D}"/>
              </a:ext>
            </a:extLst>
          </p:cNvPr>
          <p:cNvSpPr txBox="1"/>
          <p:nvPr/>
        </p:nvSpPr>
        <p:spPr>
          <a:xfrm>
            <a:off x="5199179" y="1699954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:a16="http://schemas.microsoft.com/office/drawing/2014/main" id="{A16B7287-90BD-3637-6B48-8CD03CACA287}"/>
              </a:ext>
            </a:extLst>
          </p:cNvPr>
          <p:cNvSpPr txBox="1"/>
          <p:nvPr/>
        </p:nvSpPr>
        <p:spPr>
          <a:xfrm>
            <a:off x="5821125" y="1799389"/>
            <a:ext cx="5453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>
                <a:solidFill>
                  <a:srgbClr val="025393"/>
                </a:solidFill>
                <a:cs typeface="+mn-ea"/>
                <a:sym typeface="+mn-lt"/>
              </a:rPr>
              <a:t>yu</a:t>
            </a:r>
            <a:endParaRPr lang="zh-CN" altLang="en-US" sz="24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02F0D839-B63E-C613-86C8-B510C7B7CDD5}"/>
              </a:ext>
            </a:extLst>
          </p:cNvPr>
          <p:cNvSpPr txBox="1"/>
          <p:nvPr/>
        </p:nvSpPr>
        <p:spPr>
          <a:xfrm>
            <a:off x="5955404" y="1699954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grpSp>
        <p:nvGrpSpPr>
          <p:cNvPr id="303" name="组合 302">
            <a:extLst>
              <a:ext uri="{FF2B5EF4-FFF2-40B4-BE49-F238E27FC236}">
                <a16:creationId xmlns:a16="http://schemas.microsoft.com/office/drawing/2014/main" id="{CAE0107E-B53B-5DCA-99FA-83F55F8BAF47}"/>
              </a:ext>
            </a:extLst>
          </p:cNvPr>
          <p:cNvGrpSpPr/>
          <p:nvPr/>
        </p:nvGrpSpPr>
        <p:grpSpPr>
          <a:xfrm>
            <a:off x="6605834" y="1699954"/>
            <a:ext cx="705642" cy="561100"/>
            <a:chOff x="6896422" y="1590174"/>
            <a:chExt cx="705642" cy="561100"/>
          </a:xfrm>
        </p:grpSpPr>
        <p:sp>
          <p:nvSpPr>
            <p:cNvPr id="304" name="文本框 303">
              <a:extLst>
                <a:ext uri="{FF2B5EF4-FFF2-40B4-BE49-F238E27FC236}">
                  <a16:creationId xmlns:a16="http://schemas.microsoft.com/office/drawing/2014/main" id="{9CCB55DA-719A-C48F-EF82-9E0332506B07}"/>
                </a:ext>
              </a:extLst>
            </p:cNvPr>
            <p:cNvSpPr txBox="1"/>
            <p:nvPr/>
          </p:nvSpPr>
          <p:spPr>
            <a:xfrm>
              <a:off x="6896422" y="1689609"/>
              <a:ext cx="70564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025393"/>
                  </a:solidFill>
                  <a:cs typeface="+mn-ea"/>
                  <a:sym typeface="+mn-lt"/>
                </a:rPr>
                <a:t>zhu</a:t>
              </a:r>
              <a:endParaRPr lang="zh-CN" altLang="en-US" sz="24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  <p:sp>
          <p:nvSpPr>
            <p:cNvPr id="305" name="文本框 304">
              <a:extLst>
                <a:ext uri="{FF2B5EF4-FFF2-40B4-BE49-F238E27FC236}">
                  <a16:creationId xmlns:a16="http://schemas.microsoft.com/office/drawing/2014/main" id="{EC2451B8-7D35-41D8-BE41-D1B4ADA00788}"/>
                </a:ext>
              </a:extLst>
            </p:cNvPr>
            <p:cNvSpPr txBox="1"/>
            <p:nvPr/>
          </p:nvSpPr>
          <p:spPr>
            <a:xfrm>
              <a:off x="7149724" y="1590174"/>
              <a:ext cx="3080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25393"/>
                  </a:solidFill>
                  <a:cs typeface="+mn-ea"/>
                  <a:sym typeface="+mn-lt"/>
                </a:rPr>
                <a:t>`</a:t>
              </a:r>
              <a:endParaRPr lang="zh-CN" altLang="en-US" sz="28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6" name="组合 305">
            <a:extLst>
              <a:ext uri="{FF2B5EF4-FFF2-40B4-BE49-F238E27FC236}">
                <a16:creationId xmlns:a16="http://schemas.microsoft.com/office/drawing/2014/main" id="{9F3F7A44-6136-EF0C-D074-6D54D2905430}"/>
              </a:ext>
            </a:extLst>
          </p:cNvPr>
          <p:cNvGrpSpPr/>
          <p:nvPr/>
        </p:nvGrpSpPr>
        <p:grpSpPr>
          <a:xfrm>
            <a:off x="7335240" y="1752581"/>
            <a:ext cx="1074333" cy="508473"/>
            <a:chOff x="7625828" y="1642801"/>
            <a:chExt cx="1074333" cy="508473"/>
          </a:xfrm>
        </p:grpSpPr>
        <p:sp>
          <p:nvSpPr>
            <p:cNvPr id="307" name="文本框 306">
              <a:extLst>
                <a:ext uri="{FF2B5EF4-FFF2-40B4-BE49-F238E27FC236}">
                  <a16:creationId xmlns:a16="http://schemas.microsoft.com/office/drawing/2014/main" id="{98F3693A-B8DD-7DB7-CC40-3A9F99097703}"/>
                </a:ext>
              </a:extLst>
            </p:cNvPr>
            <p:cNvSpPr txBox="1"/>
            <p:nvPr/>
          </p:nvSpPr>
          <p:spPr>
            <a:xfrm>
              <a:off x="7625828" y="1689609"/>
              <a:ext cx="10743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025393"/>
                  </a:solidFill>
                  <a:cs typeface="+mn-ea"/>
                  <a:sym typeface="+mn-lt"/>
                </a:rPr>
                <a:t>cheng</a:t>
              </a:r>
              <a:endParaRPr lang="zh-CN" altLang="en-US" sz="24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  <p:sp>
          <p:nvSpPr>
            <p:cNvPr id="308" name="文本框 307">
              <a:extLst>
                <a:ext uri="{FF2B5EF4-FFF2-40B4-BE49-F238E27FC236}">
                  <a16:creationId xmlns:a16="http://schemas.microsoft.com/office/drawing/2014/main" id="{7429FB3E-9A32-CFAB-A504-0C05930D3846}"/>
                </a:ext>
              </a:extLst>
            </p:cNvPr>
            <p:cNvSpPr txBox="1"/>
            <p:nvPr/>
          </p:nvSpPr>
          <p:spPr>
            <a:xfrm rot="16200000">
              <a:off x="7971929" y="1535240"/>
              <a:ext cx="30809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rgbClr val="025393"/>
                  </a:solidFill>
                  <a:cs typeface="+mn-ea"/>
                  <a:sym typeface="+mn-lt"/>
                </a:rPr>
                <a:t>`</a:t>
              </a:r>
              <a:endParaRPr lang="zh-CN" altLang="en-US" sz="2800" b="1" dirty="0">
                <a:solidFill>
                  <a:srgbClr val="02539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9" name="文本框 308">
            <a:extLst>
              <a:ext uri="{FF2B5EF4-FFF2-40B4-BE49-F238E27FC236}">
                <a16:creationId xmlns:a16="http://schemas.microsoft.com/office/drawing/2014/main" id="{EF446023-9945-C6FB-1328-46ED64A42E1A}"/>
              </a:ext>
            </a:extLst>
          </p:cNvPr>
          <p:cNvSpPr txBox="1"/>
          <p:nvPr/>
        </p:nvSpPr>
        <p:spPr>
          <a:xfrm>
            <a:off x="8264341" y="1799389"/>
            <a:ext cx="939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025393"/>
                </a:solidFill>
                <a:cs typeface="+mn-ea"/>
                <a:sym typeface="+mn-lt"/>
              </a:rPr>
              <a:t>gong</a:t>
            </a:r>
            <a:endParaRPr lang="zh-CN" altLang="en-US" sz="24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310" name="文本框 309">
            <a:extLst>
              <a:ext uri="{FF2B5EF4-FFF2-40B4-BE49-F238E27FC236}">
                <a16:creationId xmlns:a16="http://schemas.microsoft.com/office/drawing/2014/main" id="{8238F2B7-4B01-2129-579A-A0537823A47A}"/>
              </a:ext>
            </a:extLst>
          </p:cNvPr>
          <p:cNvSpPr txBox="1"/>
          <p:nvPr/>
        </p:nvSpPr>
        <p:spPr>
          <a:xfrm rot="18957584">
            <a:off x="8419778" y="1699954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1FD9CD9C-D265-8282-054E-423DA50BD213}"/>
              </a:ext>
            </a:extLst>
          </p:cNvPr>
          <p:cNvGrpSpPr/>
          <p:nvPr/>
        </p:nvGrpSpPr>
        <p:grpSpPr>
          <a:xfrm rot="20434303">
            <a:off x="4028201" y="2405683"/>
            <a:ext cx="861060" cy="288870"/>
            <a:chOff x="6734046" y="-1687686"/>
            <a:chExt cx="955602" cy="320588"/>
          </a:xfrm>
        </p:grpSpPr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CF66B3F-9F0E-52F2-EA9F-53765B0A91BF}"/>
                </a:ext>
              </a:extLst>
            </p:cNvPr>
            <p:cNvSpPr/>
            <p:nvPr/>
          </p:nvSpPr>
          <p:spPr>
            <a:xfrm>
              <a:off x="6809154" y="-1445220"/>
              <a:ext cx="72945" cy="71365"/>
            </a:xfrm>
            <a:custGeom>
              <a:avLst/>
              <a:gdLst>
                <a:gd name="connsiteX0" fmla="*/ 23090 w 72945"/>
                <a:gd name="connsiteY0" fmla="*/ 71080 h 71365"/>
                <a:gd name="connsiteX1" fmla="*/ -266 w 72945"/>
                <a:gd name="connsiteY1" fmla="*/ 47694 h 71365"/>
                <a:gd name="connsiteX2" fmla="*/ 7035 w 72945"/>
                <a:gd name="connsiteY2" fmla="*/ 30740 h 71365"/>
                <a:gd name="connsiteX3" fmla="*/ 32439 w 72945"/>
                <a:gd name="connsiteY3" fmla="*/ 6912 h 71365"/>
                <a:gd name="connsiteX4" fmla="*/ 65483 w 72945"/>
                <a:gd name="connsiteY4" fmla="*/ 6216 h 71365"/>
                <a:gd name="connsiteX5" fmla="*/ 66179 w 72945"/>
                <a:gd name="connsiteY5" fmla="*/ 39260 h 71365"/>
                <a:gd name="connsiteX6" fmla="*/ 64193 w 72945"/>
                <a:gd name="connsiteY6" fmla="*/ 41104 h 71365"/>
                <a:gd name="connsiteX7" fmla="*/ 38789 w 72945"/>
                <a:gd name="connsiteY7" fmla="*/ 64932 h 71365"/>
                <a:gd name="connsiteX8" fmla="*/ 23090 w 72945"/>
                <a:gd name="connsiteY8" fmla="*/ 71080 h 7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945" h="71365">
                  <a:moveTo>
                    <a:pt x="23090" y="71080"/>
                  </a:moveTo>
                  <a:cubicBezTo>
                    <a:pt x="10185" y="71070"/>
                    <a:pt x="-276" y="60604"/>
                    <a:pt x="-266" y="47694"/>
                  </a:cubicBezTo>
                  <a:cubicBezTo>
                    <a:pt x="-260" y="41282"/>
                    <a:pt x="2377" y="35150"/>
                    <a:pt x="7035" y="30740"/>
                  </a:cubicBezTo>
                  <a:lnTo>
                    <a:pt x="32439" y="6912"/>
                  </a:lnTo>
                  <a:cubicBezTo>
                    <a:pt x="41370" y="-2406"/>
                    <a:pt x="56165" y="-2716"/>
                    <a:pt x="65483" y="6216"/>
                  </a:cubicBezTo>
                  <a:cubicBezTo>
                    <a:pt x="74801" y="15147"/>
                    <a:pt x="75111" y="29942"/>
                    <a:pt x="66179" y="39260"/>
                  </a:cubicBezTo>
                  <a:cubicBezTo>
                    <a:pt x="65554" y="39910"/>
                    <a:pt x="64889" y="40530"/>
                    <a:pt x="64193" y="41104"/>
                  </a:cubicBezTo>
                  <a:lnTo>
                    <a:pt x="38789" y="64932"/>
                  </a:lnTo>
                  <a:cubicBezTo>
                    <a:pt x="34511" y="68875"/>
                    <a:pt x="28908" y="71070"/>
                    <a:pt x="23090" y="71080"/>
                  </a:cubicBezTo>
                  <a:close/>
                </a:path>
              </a:pathLst>
            </a:custGeom>
            <a:solidFill>
              <a:srgbClr val="6CBC52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C80F1F60-C6F9-60B9-FFF8-DD4EDDEA0CFB}"/>
                </a:ext>
              </a:extLst>
            </p:cNvPr>
            <p:cNvSpPr/>
            <p:nvPr/>
          </p:nvSpPr>
          <p:spPr>
            <a:xfrm>
              <a:off x="7550913" y="-1444853"/>
              <a:ext cx="72586" cy="70998"/>
            </a:xfrm>
            <a:custGeom>
              <a:avLst/>
              <a:gdLst>
                <a:gd name="connsiteX0" fmla="*/ 48965 w 72586"/>
                <a:gd name="connsiteY0" fmla="*/ 70714 h 70998"/>
                <a:gd name="connsiteX1" fmla="*/ 32961 w 72586"/>
                <a:gd name="connsiteY1" fmla="*/ 64363 h 70998"/>
                <a:gd name="connsiteX2" fmla="*/ 7557 w 72586"/>
                <a:gd name="connsiteY2" fmla="*/ 40535 h 70998"/>
                <a:gd name="connsiteX3" fmla="*/ 5657 w 72586"/>
                <a:gd name="connsiteY3" fmla="*/ 7536 h 70998"/>
                <a:gd name="connsiteX4" fmla="*/ 38656 w 72586"/>
                <a:gd name="connsiteY4" fmla="*/ 5636 h 70998"/>
                <a:gd name="connsiteX5" fmla="*/ 39616 w 72586"/>
                <a:gd name="connsiteY5" fmla="*/ 6545 h 70998"/>
                <a:gd name="connsiteX6" fmla="*/ 65019 w 72586"/>
                <a:gd name="connsiteY6" fmla="*/ 30373 h 70998"/>
                <a:gd name="connsiteX7" fmla="*/ 65919 w 72586"/>
                <a:gd name="connsiteY7" fmla="*/ 63413 h 70998"/>
                <a:gd name="connsiteX8" fmla="*/ 48965 w 72586"/>
                <a:gd name="connsiteY8" fmla="*/ 70714 h 7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586" h="70998">
                  <a:moveTo>
                    <a:pt x="48965" y="70714"/>
                  </a:moveTo>
                  <a:cubicBezTo>
                    <a:pt x="43015" y="70724"/>
                    <a:pt x="37284" y="68453"/>
                    <a:pt x="32961" y="64363"/>
                  </a:cubicBezTo>
                  <a:lnTo>
                    <a:pt x="7557" y="40535"/>
                  </a:lnTo>
                  <a:cubicBezTo>
                    <a:pt x="-2081" y="31948"/>
                    <a:pt x="-2929" y="17174"/>
                    <a:pt x="5657" y="7536"/>
                  </a:cubicBezTo>
                  <a:cubicBezTo>
                    <a:pt x="14243" y="-2097"/>
                    <a:pt x="29018" y="-2950"/>
                    <a:pt x="38656" y="5636"/>
                  </a:cubicBezTo>
                  <a:cubicBezTo>
                    <a:pt x="38981" y="5930"/>
                    <a:pt x="39306" y="6235"/>
                    <a:pt x="39616" y="6545"/>
                  </a:cubicBezTo>
                  <a:lnTo>
                    <a:pt x="65019" y="30373"/>
                  </a:lnTo>
                  <a:cubicBezTo>
                    <a:pt x="74393" y="39249"/>
                    <a:pt x="74795" y="54039"/>
                    <a:pt x="65919" y="63413"/>
                  </a:cubicBezTo>
                  <a:cubicBezTo>
                    <a:pt x="61509" y="68072"/>
                    <a:pt x="55376" y="70709"/>
                    <a:pt x="48965" y="70714"/>
                  </a:cubicBezTo>
                  <a:close/>
                </a:path>
              </a:pathLst>
            </a:custGeom>
            <a:solidFill>
              <a:srgbClr val="6CBC52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221F2C4D-7603-E941-8288-A70DEA813580}"/>
                </a:ext>
              </a:extLst>
            </p:cNvPr>
            <p:cNvSpPr/>
            <p:nvPr/>
          </p:nvSpPr>
          <p:spPr>
            <a:xfrm>
              <a:off x="7161785" y="-1598626"/>
              <a:ext cx="101917" cy="36787"/>
            </a:xfrm>
            <a:custGeom>
              <a:avLst/>
              <a:gdLst>
                <a:gd name="connsiteX0" fmla="*/ 96368 w 101917"/>
                <a:gd name="connsiteY0" fmla="*/ 36502 h 36787"/>
                <a:gd name="connsiteX1" fmla="*/ 8219 w 101917"/>
                <a:gd name="connsiteY1" fmla="*/ 36147 h 36787"/>
                <a:gd name="connsiteX2" fmla="*/ -266 w 101917"/>
                <a:gd name="connsiteY2" fmla="*/ 4596 h 36787"/>
                <a:gd name="connsiteX3" fmla="*/ 101652 w 101917"/>
                <a:gd name="connsiteY3" fmla="*/ 4240 h 36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17" h="36787">
                  <a:moveTo>
                    <a:pt x="96368" y="36502"/>
                  </a:moveTo>
                  <a:cubicBezTo>
                    <a:pt x="42005" y="27611"/>
                    <a:pt x="8524" y="36096"/>
                    <a:pt x="8219" y="36147"/>
                  </a:cubicBezTo>
                  <a:lnTo>
                    <a:pt x="-266" y="4596"/>
                  </a:lnTo>
                  <a:cubicBezTo>
                    <a:pt x="1360" y="4139"/>
                    <a:pt x="39668" y="-5921"/>
                    <a:pt x="101652" y="4240"/>
                  </a:cubicBezTo>
                  <a:close/>
                </a:path>
              </a:pathLst>
            </a:custGeom>
            <a:solidFill>
              <a:srgbClr val="6CBC52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40D312DE-8A16-4912-10B1-D43E18261CDD}"/>
                </a:ext>
              </a:extLst>
            </p:cNvPr>
            <p:cNvSpPr/>
            <p:nvPr/>
          </p:nvSpPr>
          <p:spPr>
            <a:xfrm>
              <a:off x="6734046" y="-1687686"/>
              <a:ext cx="439302" cy="320284"/>
            </a:xfrm>
            <a:custGeom>
              <a:avLst/>
              <a:gdLst>
                <a:gd name="connsiteX0" fmla="*/ 423816 w 439302"/>
                <a:gd name="connsiteY0" fmla="*/ 47270 h 320284"/>
                <a:gd name="connsiteX1" fmla="*/ 316158 w 439302"/>
                <a:gd name="connsiteY1" fmla="*/ 1799 h 320284"/>
                <a:gd name="connsiteX2" fmla="*/ 222471 w 439302"/>
                <a:gd name="connsiteY2" fmla="*/ 83089 h 320284"/>
                <a:gd name="connsiteX3" fmla="*/ 219371 w 439302"/>
                <a:gd name="connsiteY3" fmla="*/ 86798 h 320284"/>
                <a:gd name="connsiteX4" fmla="*/ 121112 w 439302"/>
                <a:gd name="connsiteY4" fmla="*/ 1443 h 320284"/>
                <a:gd name="connsiteX5" fmla="*/ 14977 w 439302"/>
                <a:gd name="connsiteY5" fmla="*/ 47169 h 320284"/>
                <a:gd name="connsiteX6" fmla="*/ 54403 w 439302"/>
                <a:gd name="connsiteY6" fmla="*/ 213306 h 320284"/>
                <a:gd name="connsiteX7" fmla="*/ 219371 w 439302"/>
                <a:gd name="connsiteY7" fmla="*/ 319999 h 320284"/>
                <a:gd name="connsiteX8" fmla="*/ 384390 w 439302"/>
                <a:gd name="connsiteY8" fmla="*/ 213306 h 320284"/>
                <a:gd name="connsiteX9" fmla="*/ 423816 w 439302"/>
                <a:gd name="connsiteY9" fmla="*/ 47270 h 32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9302" h="320284">
                  <a:moveTo>
                    <a:pt x="423816" y="47270"/>
                  </a:moveTo>
                  <a:cubicBezTo>
                    <a:pt x="401055" y="13687"/>
                    <a:pt x="356345" y="-6838"/>
                    <a:pt x="316158" y="1799"/>
                  </a:cubicBezTo>
                  <a:cubicBezTo>
                    <a:pt x="273836" y="10893"/>
                    <a:pt x="248229" y="52046"/>
                    <a:pt x="222471" y="83089"/>
                  </a:cubicBezTo>
                  <a:cubicBezTo>
                    <a:pt x="221454" y="84308"/>
                    <a:pt x="220387" y="85528"/>
                    <a:pt x="219371" y="86798"/>
                  </a:cubicBezTo>
                  <a:cubicBezTo>
                    <a:pt x="193206" y="54790"/>
                    <a:pt x="164653" y="10182"/>
                    <a:pt x="121112" y="1443"/>
                  </a:cubicBezTo>
                  <a:cubicBezTo>
                    <a:pt x="81178" y="-6584"/>
                    <a:pt x="37434" y="14145"/>
                    <a:pt x="14977" y="47169"/>
                  </a:cubicBezTo>
                  <a:cubicBezTo>
                    <a:pt x="-22467" y="102395"/>
                    <a:pt x="16197" y="170019"/>
                    <a:pt x="54403" y="213306"/>
                  </a:cubicBezTo>
                  <a:cubicBezTo>
                    <a:pt x="97233" y="261826"/>
                    <a:pt x="156016" y="304148"/>
                    <a:pt x="219371" y="319999"/>
                  </a:cubicBezTo>
                  <a:cubicBezTo>
                    <a:pt x="282778" y="303944"/>
                    <a:pt x="341561" y="261623"/>
                    <a:pt x="384390" y="213306"/>
                  </a:cubicBezTo>
                  <a:cubicBezTo>
                    <a:pt x="422597" y="170120"/>
                    <a:pt x="461210" y="102497"/>
                    <a:pt x="423816" y="47270"/>
                  </a:cubicBezTo>
                  <a:close/>
                </a:path>
              </a:pathLst>
            </a:custGeom>
            <a:solidFill>
              <a:srgbClr val="FFC705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963D9F0-27F4-7E51-D9F8-A5A37ACA3C4F}"/>
                </a:ext>
              </a:extLst>
            </p:cNvPr>
            <p:cNvSpPr/>
            <p:nvPr/>
          </p:nvSpPr>
          <p:spPr>
            <a:xfrm>
              <a:off x="6738955" y="-1687509"/>
              <a:ext cx="219655" cy="320360"/>
            </a:xfrm>
            <a:custGeom>
              <a:avLst/>
              <a:gdLst>
                <a:gd name="connsiteX0" fmla="*/ 219390 w 219655"/>
                <a:gd name="connsiteY0" fmla="*/ 320076 h 320360"/>
                <a:gd name="connsiteX1" fmla="*/ 219390 w 219655"/>
                <a:gd name="connsiteY1" fmla="*/ 320076 h 320360"/>
                <a:gd name="connsiteX2" fmla="*/ 54421 w 219655"/>
                <a:gd name="connsiteY2" fmla="*/ 213382 h 320360"/>
                <a:gd name="connsiteX3" fmla="*/ 14945 w 219655"/>
                <a:gd name="connsiteY3" fmla="*/ 47245 h 320360"/>
                <a:gd name="connsiteX4" fmla="*/ 121130 w 219655"/>
                <a:gd name="connsiteY4" fmla="*/ 1520 h 320360"/>
                <a:gd name="connsiteX5" fmla="*/ 130326 w 219655"/>
                <a:gd name="connsiteY5" fmla="*/ 3958 h 320360"/>
                <a:gd name="connsiteX6" fmla="*/ 24649 w 219655"/>
                <a:gd name="connsiteY6" fmla="*/ 49989 h 320360"/>
                <a:gd name="connsiteX7" fmla="*/ 64075 w 219655"/>
                <a:gd name="connsiteY7" fmla="*/ 216126 h 320360"/>
                <a:gd name="connsiteX8" fmla="*/ 219390 w 219655"/>
                <a:gd name="connsiteY8" fmla="*/ 320076 h 32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655" h="320360">
                  <a:moveTo>
                    <a:pt x="219390" y="320076"/>
                  </a:moveTo>
                  <a:lnTo>
                    <a:pt x="219390" y="320076"/>
                  </a:lnTo>
                  <a:cubicBezTo>
                    <a:pt x="155983" y="304021"/>
                    <a:pt x="97200" y="261699"/>
                    <a:pt x="54421" y="213382"/>
                  </a:cubicBezTo>
                  <a:cubicBezTo>
                    <a:pt x="16215" y="170095"/>
                    <a:pt x="-22449" y="102523"/>
                    <a:pt x="14945" y="47245"/>
                  </a:cubicBezTo>
                  <a:cubicBezTo>
                    <a:pt x="37452" y="14018"/>
                    <a:pt x="80993" y="-6711"/>
                    <a:pt x="121130" y="1520"/>
                  </a:cubicBezTo>
                  <a:cubicBezTo>
                    <a:pt x="124240" y="2145"/>
                    <a:pt x="127313" y="2962"/>
                    <a:pt x="130326" y="3958"/>
                  </a:cubicBezTo>
                  <a:cubicBezTo>
                    <a:pt x="90545" y="-3815"/>
                    <a:pt x="47054" y="16914"/>
                    <a:pt x="24649" y="49989"/>
                  </a:cubicBezTo>
                  <a:cubicBezTo>
                    <a:pt x="-12795" y="105266"/>
                    <a:pt x="25868" y="172839"/>
                    <a:pt x="64075" y="216126"/>
                  </a:cubicBezTo>
                  <a:cubicBezTo>
                    <a:pt x="104567" y="261851"/>
                    <a:pt x="159794" y="302395"/>
                    <a:pt x="219390" y="320076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3F8BAD14-07C9-1812-E30C-E9C29D2350DF}"/>
                </a:ext>
              </a:extLst>
            </p:cNvPr>
            <p:cNvSpPr/>
            <p:nvPr/>
          </p:nvSpPr>
          <p:spPr>
            <a:xfrm>
              <a:off x="6766649" y="-1655068"/>
              <a:ext cx="373964" cy="254184"/>
            </a:xfrm>
            <a:custGeom>
              <a:avLst/>
              <a:gdLst>
                <a:gd name="connsiteX0" fmla="*/ 347317 w 373964"/>
                <a:gd name="connsiteY0" fmla="*/ 133590 h 254184"/>
                <a:gd name="connsiteX1" fmla="*/ 327248 w 373964"/>
                <a:gd name="connsiteY1" fmla="*/ 159298 h 254184"/>
                <a:gd name="connsiteX2" fmla="*/ 316528 w 373964"/>
                <a:gd name="connsiteY2" fmla="*/ 170831 h 254184"/>
                <a:gd name="connsiteX3" fmla="*/ 236711 w 373964"/>
                <a:gd name="connsiteY3" fmla="*/ 232764 h 254184"/>
                <a:gd name="connsiteX4" fmla="*/ 186769 w 373964"/>
                <a:gd name="connsiteY4" fmla="*/ 253899 h 254184"/>
                <a:gd name="connsiteX5" fmla="*/ 133015 w 373964"/>
                <a:gd name="connsiteY5" fmla="*/ 230528 h 254184"/>
                <a:gd name="connsiteX6" fmla="*/ 77128 w 373964"/>
                <a:gd name="connsiteY6" fmla="*/ 190340 h 254184"/>
                <a:gd name="connsiteX7" fmla="*/ 64274 w 373964"/>
                <a:gd name="connsiteY7" fmla="*/ 178350 h 254184"/>
                <a:gd name="connsiteX8" fmla="*/ 46136 w 373964"/>
                <a:gd name="connsiteY8" fmla="*/ 159298 h 254184"/>
                <a:gd name="connsiteX9" fmla="*/ 32520 w 373964"/>
                <a:gd name="connsiteY9" fmla="*/ 142582 h 254184"/>
                <a:gd name="connsiteX10" fmla="*/ 15094 w 373964"/>
                <a:gd name="connsiteY10" fmla="*/ 115909 h 254184"/>
                <a:gd name="connsiteX11" fmla="*/ 9302 w 373964"/>
                <a:gd name="connsiteY11" fmla="*/ 33095 h 254184"/>
                <a:gd name="connsiteX12" fmla="*/ 71133 w 373964"/>
                <a:gd name="connsiteY12" fmla="*/ -285 h 254184"/>
                <a:gd name="connsiteX13" fmla="*/ 81548 w 373964"/>
                <a:gd name="connsiteY13" fmla="*/ 731 h 254184"/>
                <a:gd name="connsiteX14" fmla="*/ 141093 w 373964"/>
                <a:gd name="connsiteY14" fmla="*/ 48845 h 254184"/>
                <a:gd name="connsiteX15" fmla="*/ 151255 w 373964"/>
                <a:gd name="connsiteY15" fmla="*/ 61851 h 254184"/>
                <a:gd name="connsiteX16" fmla="*/ 186819 w 373964"/>
                <a:gd name="connsiteY16" fmla="*/ 105697 h 254184"/>
                <a:gd name="connsiteX17" fmla="*/ 212222 w 373964"/>
                <a:gd name="connsiteY17" fmla="*/ 74756 h 254184"/>
                <a:gd name="connsiteX18" fmla="*/ 249413 w 373964"/>
                <a:gd name="connsiteY18" fmla="*/ 29030 h 254184"/>
                <a:gd name="connsiteX19" fmla="*/ 282894 w 373964"/>
                <a:gd name="connsiteY19" fmla="*/ 4948 h 254184"/>
                <a:gd name="connsiteX20" fmla="*/ 357173 w 373964"/>
                <a:gd name="connsiteY20" fmla="*/ 24254 h 254184"/>
                <a:gd name="connsiteX21" fmla="*/ 364286 w 373964"/>
                <a:gd name="connsiteY21" fmla="*/ 32993 h 254184"/>
                <a:gd name="connsiteX22" fmla="*/ 347317 w 373964"/>
                <a:gd name="connsiteY22" fmla="*/ 133590 h 254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73964" h="254184">
                  <a:moveTo>
                    <a:pt x="347317" y="133590"/>
                  </a:moveTo>
                  <a:cubicBezTo>
                    <a:pt x="341144" y="142547"/>
                    <a:pt x="334442" y="151133"/>
                    <a:pt x="327248" y="159298"/>
                  </a:cubicBezTo>
                  <a:cubicBezTo>
                    <a:pt x="323793" y="163210"/>
                    <a:pt x="320186" y="167122"/>
                    <a:pt x="316528" y="170831"/>
                  </a:cubicBezTo>
                  <a:cubicBezTo>
                    <a:pt x="293162" y="195345"/>
                    <a:pt x="266260" y="216221"/>
                    <a:pt x="236711" y="232764"/>
                  </a:cubicBezTo>
                  <a:cubicBezTo>
                    <a:pt x="220875" y="241589"/>
                    <a:pt x="204129" y="248671"/>
                    <a:pt x="186769" y="253899"/>
                  </a:cubicBezTo>
                  <a:cubicBezTo>
                    <a:pt x="168001" y="248229"/>
                    <a:pt x="149964" y="240385"/>
                    <a:pt x="133015" y="230528"/>
                  </a:cubicBezTo>
                  <a:cubicBezTo>
                    <a:pt x="113033" y="219122"/>
                    <a:pt x="94301" y="205653"/>
                    <a:pt x="77128" y="190340"/>
                  </a:cubicBezTo>
                  <a:cubicBezTo>
                    <a:pt x="72759" y="186479"/>
                    <a:pt x="68491" y="182465"/>
                    <a:pt x="64274" y="178350"/>
                  </a:cubicBezTo>
                  <a:cubicBezTo>
                    <a:pt x="58010" y="172319"/>
                    <a:pt x="51964" y="165969"/>
                    <a:pt x="46136" y="159298"/>
                  </a:cubicBezTo>
                  <a:cubicBezTo>
                    <a:pt x="42224" y="154878"/>
                    <a:pt x="37499" y="149136"/>
                    <a:pt x="32520" y="142582"/>
                  </a:cubicBezTo>
                  <a:cubicBezTo>
                    <a:pt x="26088" y="134118"/>
                    <a:pt x="20261" y="125202"/>
                    <a:pt x="15094" y="115909"/>
                  </a:cubicBezTo>
                  <a:cubicBezTo>
                    <a:pt x="716" y="89795"/>
                    <a:pt x="-7972" y="58599"/>
                    <a:pt x="9302" y="33095"/>
                  </a:cubicBezTo>
                  <a:cubicBezTo>
                    <a:pt x="23558" y="12909"/>
                    <a:pt x="46436" y="558"/>
                    <a:pt x="71133" y="-285"/>
                  </a:cubicBezTo>
                  <a:cubicBezTo>
                    <a:pt x="74629" y="-290"/>
                    <a:pt x="78119" y="50"/>
                    <a:pt x="81548" y="731"/>
                  </a:cubicBezTo>
                  <a:cubicBezTo>
                    <a:pt x="107358" y="5812"/>
                    <a:pt x="125445" y="29030"/>
                    <a:pt x="141093" y="48845"/>
                  </a:cubicBezTo>
                  <a:cubicBezTo>
                    <a:pt x="142364" y="50369"/>
                    <a:pt x="146174" y="55399"/>
                    <a:pt x="151255" y="61851"/>
                  </a:cubicBezTo>
                  <a:cubicBezTo>
                    <a:pt x="164058" y="78160"/>
                    <a:pt x="184228" y="103715"/>
                    <a:pt x="186819" y="105697"/>
                  </a:cubicBezTo>
                  <a:lnTo>
                    <a:pt x="212222" y="74756"/>
                  </a:lnTo>
                  <a:cubicBezTo>
                    <a:pt x="224213" y="60174"/>
                    <a:pt x="235695" y="43205"/>
                    <a:pt x="249413" y="29030"/>
                  </a:cubicBezTo>
                  <a:cubicBezTo>
                    <a:pt x="258812" y="18798"/>
                    <a:pt x="270203" y="10603"/>
                    <a:pt x="282894" y="4948"/>
                  </a:cubicBezTo>
                  <a:cubicBezTo>
                    <a:pt x="308704" y="-5925"/>
                    <a:pt x="338781" y="4491"/>
                    <a:pt x="357173" y="24254"/>
                  </a:cubicBezTo>
                  <a:cubicBezTo>
                    <a:pt x="359769" y="26977"/>
                    <a:pt x="362147" y="29899"/>
                    <a:pt x="364286" y="32993"/>
                  </a:cubicBezTo>
                  <a:cubicBezTo>
                    <a:pt x="385472" y="64544"/>
                    <a:pt x="366979" y="104884"/>
                    <a:pt x="347317" y="133590"/>
                  </a:cubicBezTo>
                  <a:close/>
                </a:path>
              </a:pathLst>
            </a:custGeom>
            <a:solidFill>
              <a:srgbClr val="241E20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CB816C7A-5E69-64D3-6862-0B951FC1BC34}"/>
                </a:ext>
              </a:extLst>
            </p:cNvPr>
            <p:cNvSpPr/>
            <p:nvPr/>
          </p:nvSpPr>
          <p:spPr>
            <a:xfrm>
              <a:off x="7250270" y="-1687686"/>
              <a:ext cx="439378" cy="320284"/>
            </a:xfrm>
            <a:custGeom>
              <a:avLst/>
              <a:gdLst>
                <a:gd name="connsiteX0" fmla="*/ 423836 w 439378"/>
                <a:gd name="connsiteY0" fmla="*/ 47270 h 320284"/>
                <a:gd name="connsiteX1" fmla="*/ 316126 w 439378"/>
                <a:gd name="connsiteY1" fmla="*/ 1799 h 320284"/>
                <a:gd name="connsiteX2" fmla="*/ 222490 w 439378"/>
                <a:gd name="connsiteY2" fmla="*/ 83089 h 320284"/>
                <a:gd name="connsiteX3" fmla="*/ 219391 w 439378"/>
                <a:gd name="connsiteY3" fmla="*/ 86798 h 320284"/>
                <a:gd name="connsiteX4" fmla="*/ 121131 w 439378"/>
                <a:gd name="connsiteY4" fmla="*/ 1443 h 320284"/>
                <a:gd name="connsiteX5" fmla="*/ 14946 w 439378"/>
                <a:gd name="connsiteY5" fmla="*/ 47169 h 320284"/>
                <a:gd name="connsiteX6" fmla="*/ 54372 w 439378"/>
                <a:gd name="connsiteY6" fmla="*/ 213306 h 320284"/>
                <a:gd name="connsiteX7" fmla="*/ 219391 w 439378"/>
                <a:gd name="connsiteY7" fmla="*/ 319999 h 320284"/>
                <a:gd name="connsiteX8" fmla="*/ 384359 w 439378"/>
                <a:gd name="connsiteY8" fmla="*/ 213306 h 320284"/>
                <a:gd name="connsiteX9" fmla="*/ 423836 w 439378"/>
                <a:gd name="connsiteY9" fmla="*/ 47270 h 320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9378" h="320284">
                  <a:moveTo>
                    <a:pt x="423836" y="47270"/>
                  </a:moveTo>
                  <a:cubicBezTo>
                    <a:pt x="401075" y="13687"/>
                    <a:pt x="356365" y="-6838"/>
                    <a:pt x="316126" y="1799"/>
                  </a:cubicBezTo>
                  <a:cubicBezTo>
                    <a:pt x="273855" y="10893"/>
                    <a:pt x="248249" y="52046"/>
                    <a:pt x="222490" y="83089"/>
                  </a:cubicBezTo>
                  <a:cubicBezTo>
                    <a:pt x="221423" y="84308"/>
                    <a:pt x="220407" y="85528"/>
                    <a:pt x="219391" y="86798"/>
                  </a:cubicBezTo>
                  <a:cubicBezTo>
                    <a:pt x="193175" y="54790"/>
                    <a:pt x="164622" y="10182"/>
                    <a:pt x="121131" y="1443"/>
                  </a:cubicBezTo>
                  <a:cubicBezTo>
                    <a:pt x="81198" y="-6584"/>
                    <a:pt x="37453" y="14145"/>
                    <a:pt x="14946" y="47169"/>
                  </a:cubicBezTo>
                  <a:cubicBezTo>
                    <a:pt x="-22448" y="102395"/>
                    <a:pt x="16216" y="170019"/>
                    <a:pt x="54372" y="213306"/>
                  </a:cubicBezTo>
                  <a:cubicBezTo>
                    <a:pt x="97202" y="261826"/>
                    <a:pt x="155985" y="304148"/>
                    <a:pt x="219391" y="319999"/>
                  </a:cubicBezTo>
                  <a:cubicBezTo>
                    <a:pt x="282797" y="303944"/>
                    <a:pt x="341580" y="261623"/>
                    <a:pt x="384359" y="213306"/>
                  </a:cubicBezTo>
                  <a:cubicBezTo>
                    <a:pt x="422566" y="170120"/>
                    <a:pt x="461382" y="102497"/>
                    <a:pt x="423836" y="47270"/>
                  </a:cubicBezTo>
                  <a:close/>
                </a:path>
              </a:pathLst>
            </a:custGeom>
            <a:solidFill>
              <a:srgbClr val="FFC705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01A6EB74-AEEF-1157-B2A7-D6AFD5A94C8D}"/>
                </a:ext>
              </a:extLst>
            </p:cNvPr>
            <p:cNvSpPr/>
            <p:nvPr/>
          </p:nvSpPr>
          <p:spPr>
            <a:xfrm>
              <a:off x="7255240" y="-1687510"/>
              <a:ext cx="224238" cy="320412"/>
            </a:xfrm>
            <a:custGeom>
              <a:avLst/>
              <a:gdLst>
                <a:gd name="connsiteX0" fmla="*/ 223973 w 224238"/>
                <a:gd name="connsiteY0" fmla="*/ 318908 h 320412"/>
                <a:gd name="connsiteX1" fmla="*/ 219400 w 224238"/>
                <a:gd name="connsiteY1" fmla="*/ 320127 h 320412"/>
                <a:gd name="connsiteX2" fmla="*/ 54381 w 224238"/>
                <a:gd name="connsiteY2" fmla="*/ 213434 h 320412"/>
                <a:gd name="connsiteX3" fmla="*/ 14955 w 224238"/>
                <a:gd name="connsiteY3" fmla="*/ 47297 h 320412"/>
                <a:gd name="connsiteX4" fmla="*/ 107982 w 224238"/>
                <a:gd name="connsiteY4" fmla="*/ -258 h 320412"/>
                <a:gd name="connsiteX5" fmla="*/ 24100 w 224238"/>
                <a:gd name="connsiteY5" fmla="*/ 47297 h 320412"/>
                <a:gd name="connsiteX6" fmla="*/ 63526 w 224238"/>
                <a:gd name="connsiteY6" fmla="*/ 213434 h 320412"/>
                <a:gd name="connsiteX7" fmla="*/ 223973 w 224238"/>
                <a:gd name="connsiteY7" fmla="*/ 318908 h 320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4238" h="320412">
                  <a:moveTo>
                    <a:pt x="223973" y="318908"/>
                  </a:moveTo>
                  <a:cubicBezTo>
                    <a:pt x="222448" y="319365"/>
                    <a:pt x="220924" y="319721"/>
                    <a:pt x="219400" y="320127"/>
                  </a:cubicBezTo>
                  <a:cubicBezTo>
                    <a:pt x="155994" y="304073"/>
                    <a:pt x="97211" y="261751"/>
                    <a:pt x="54381" y="213434"/>
                  </a:cubicBezTo>
                  <a:cubicBezTo>
                    <a:pt x="16174" y="170147"/>
                    <a:pt x="-22438" y="102575"/>
                    <a:pt x="14955" y="47297"/>
                  </a:cubicBezTo>
                  <a:cubicBezTo>
                    <a:pt x="35979" y="16793"/>
                    <a:pt x="70944" y="-1086"/>
                    <a:pt x="107982" y="-258"/>
                  </a:cubicBezTo>
                  <a:cubicBezTo>
                    <a:pt x="74241" y="1998"/>
                    <a:pt x="43361" y="19501"/>
                    <a:pt x="24100" y="47297"/>
                  </a:cubicBezTo>
                  <a:cubicBezTo>
                    <a:pt x="-13344" y="102575"/>
                    <a:pt x="25320" y="170147"/>
                    <a:pt x="63526" y="213434"/>
                  </a:cubicBezTo>
                  <a:cubicBezTo>
                    <a:pt x="105340" y="260582"/>
                    <a:pt x="162344" y="302040"/>
                    <a:pt x="223973" y="318908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1C1266A3-30D8-E090-C330-606D423B5C06}"/>
                </a:ext>
              </a:extLst>
            </p:cNvPr>
            <p:cNvSpPr/>
            <p:nvPr/>
          </p:nvSpPr>
          <p:spPr>
            <a:xfrm>
              <a:off x="7282797" y="-1655271"/>
              <a:ext cx="374104" cy="254082"/>
            </a:xfrm>
            <a:custGeom>
              <a:avLst/>
              <a:gdLst>
                <a:gd name="connsiteX0" fmla="*/ 327242 w 374104"/>
                <a:gd name="connsiteY0" fmla="*/ 159196 h 254082"/>
                <a:gd name="connsiteX1" fmla="*/ 204189 w 374104"/>
                <a:gd name="connsiteY1" fmla="*/ 247853 h 254082"/>
                <a:gd name="connsiteX2" fmla="*/ 186762 w 374104"/>
                <a:gd name="connsiteY2" fmla="*/ 253798 h 254082"/>
                <a:gd name="connsiteX3" fmla="*/ 142459 w 374104"/>
                <a:gd name="connsiteY3" fmla="*/ 235660 h 254082"/>
                <a:gd name="connsiteX4" fmla="*/ 88858 w 374104"/>
                <a:gd name="connsiteY4" fmla="*/ 200095 h 254082"/>
                <a:gd name="connsiteX5" fmla="*/ 55072 w 374104"/>
                <a:gd name="connsiteY5" fmla="*/ 168697 h 254082"/>
                <a:gd name="connsiteX6" fmla="*/ 46283 w 374104"/>
                <a:gd name="connsiteY6" fmla="*/ 159145 h 254082"/>
                <a:gd name="connsiteX7" fmla="*/ 1421 w 374104"/>
                <a:gd name="connsiteY7" fmla="*/ 79786 h 254082"/>
                <a:gd name="connsiteX8" fmla="*/ 9397 w 374104"/>
                <a:gd name="connsiteY8" fmla="*/ 32942 h 254082"/>
                <a:gd name="connsiteX9" fmla="*/ 44403 w 374104"/>
                <a:gd name="connsiteY9" fmla="*/ 5354 h 254082"/>
                <a:gd name="connsiteX10" fmla="*/ 71229 w 374104"/>
                <a:gd name="connsiteY10" fmla="*/ -285 h 254082"/>
                <a:gd name="connsiteX11" fmla="*/ 131333 w 374104"/>
                <a:gd name="connsiteY11" fmla="*/ 36549 h 254082"/>
                <a:gd name="connsiteX12" fmla="*/ 141189 w 374104"/>
                <a:gd name="connsiteY12" fmla="*/ 48845 h 254082"/>
                <a:gd name="connsiteX13" fmla="*/ 161512 w 374104"/>
                <a:gd name="connsiteY13" fmla="*/ 74553 h 254082"/>
                <a:gd name="connsiteX14" fmla="*/ 186915 w 374104"/>
                <a:gd name="connsiteY14" fmla="*/ 105697 h 254082"/>
                <a:gd name="connsiteX15" fmla="*/ 212318 w 374104"/>
                <a:gd name="connsiteY15" fmla="*/ 74756 h 254082"/>
                <a:gd name="connsiteX16" fmla="*/ 273286 w 374104"/>
                <a:gd name="connsiteY16" fmla="*/ 9825 h 254082"/>
                <a:gd name="connsiteX17" fmla="*/ 283142 w 374104"/>
                <a:gd name="connsiteY17" fmla="*/ 4745 h 254082"/>
                <a:gd name="connsiteX18" fmla="*/ 341315 w 374104"/>
                <a:gd name="connsiteY18" fmla="*/ 10892 h 254082"/>
                <a:gd name="connsiteX19" fmla="*/ 364534 w 374104"/>
                <a:gd name="connsiteY19" fmla="*/ 32790 h 254082"/>
                <a:gd name="connsiteX20" fmla="*/ 327242 w 374104"/>
                <a:gd name="connsiteY20" fmla="*/ 159196 h 25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74104" h="254082">
                  <a:moveTo>
                    <a:pt x="327242" y="159196"/>
                  </a:moveTo>
                  <a:cubicBezTo>
                    <a:pt x="291678" y="199841"/>
                    <a:pt x="247730" y="231087"/>
                    <a:pt x="204189" y="247853"/>
                  </a:cubicBezTo>
                  <a:cubicBezTo>
                    <a:pt x="198346" y="250089"/>
                    <a:pt x="192554" y="252121"/>
                    <a:pt x="186762" y="253798"/>
                  </a:cubicBezTo>
                  <a:cubicBezTo>
                    <a:pt x="171439" y="249210"/>
                    <a:pt x="156599" y="243138"/>
                    <a:pt x="142459" y="235660"/>
                  </a:cubicBezTo>
                  <a:cubicBezTo>
                    <a:pt x="123453" y="225615"/>
                    <a:pt x="105498" y="213701"/>
                    <a:pt x="88858" y="200095"/>
                  </a:cubicBezTo>
                  <a:cubicBezTo>
                    <a:pt x="76919" y="190386"/>
                    <a:pt x="65630" y="179895"/>
                    <a:pt x="55072" y="168697"/>
                  </a:cubicBezTo>
                  <a:cubicBezTo>
                    <a:pt x="52075" y="165547"/>
                    <a:pt x="49128" y="162346"/>
                    <a:pt x="46283" y="159145"/>
                  </a:cubicBezTo>
                  <a:cubicBezTo>
                    <a:pt x="32463" y="143446"/>
                    <a:pt x="7771" y="111844"/>
                    <a:pt x="1421" y="79786"/>
                  </a:cubicBezTo>
                  <a:cubicBezTo>
                    <a:pt x="-2461" y="63736"/>
                    <a:pt x="425" y="46802"/>
                    <a:pt x="9397" y="32942"/>
                  </a:cubicBezTo>
                  <a:cubicBezTo>
                    <a:pt x="18172" y="20571"/>
                    <a:pt x="30324" y="10994"/>
                    <a:pt x="44403" y="5354"/>
                  </a:cubicBezTo>
                  <a:cubicBezTo>
                    <a:pt x="52888" y="1727"/>
                    <a:pt x="62002" y="-194"/>
                    <a:pt x="71229" y="-285"/>
                  </a:cubicBezTo>
                  <a:cubicBezTo>
                    <a:pt x="97038" y="-285"/>
                    <a:pt x="115684" y="17751"/>
                    <a:pt x="131333" y="36549"/>
                  </a:cubicBezTo>
                  <a:cubicBezTo>
                    <a:pt x="134737" y="40665"/>
                    <a:pt x="138039" y="44831"/>
                    <a:pt x="141189" y="48845"/>
                  </a:cubicBezTo>
                  <a:cubicBezTo>
                    <a:pt x="143221" y="51334"/>
                    <a:pt x="152011" y="62664"/>
                    <a:pt x="161512" y="74553"/>
                  </a:cubicBezTo>
                  <a:cubicBezTo>
                    <a:pt x="172892" y="88931"/>
                    <a:pt x="185035" y="104173"/>
                    <a:pt x="186915" y="105697"/>
                  </a:cubicBezTo>
                  <a:lnTo>
                    <a:pt x="212318" y="74756"/>
                  </a:lnTo>
                  <a:cubicBezTo>
                    <a:pt x="230558" y="52604"/>
                    <a:pt x="247628" y="24762"/>
                    <a:pt x="273286" y="9825"/>
                  </a:cubicBezTo>
                  <a:cubicBezTo>
                    <a:pt x="276436" y="7879"/>
                    <a:pt x="279728" y="6177"/>
                    <a:pt x="283142" y="4745"/>
                  </a:cubicBezTo>
                  <a:cubicBezTo>
                    <a:pt x="302403" y="-2617"/>
                    <a:pt x="324021" y="-336"/>
                    <a:pt x="341315" y="10892"/>
                  </a:cubicBezTo>
                  <a:cubicBezTo>
                    <a:pt x="350532" y="16450"/>
                    <a:pt x="358447" y="23914"/>
                    <a:pt x="364534" y="32790"/>
                  </a:cubicBezTo>
                  <a:cubicBezTo>
                    <a:pt x="393290" y="76280"/>
                    <a:pt x="348123" y="135774"/>
                    <a:pt x="327242" y="159196"/>
                  </a:cubicBezTo>
                  <a:close/>
                </a:path>
              </a:pathLst>
            </a:custGeom>
            <a:solidFill>
              <a:srgbClr val="241E20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80C341AF-9035-9724-DDF3-2C2B51C0846B}"/>
                </a:ext>
              </a:extLst>
            </p:cNvPr>
            <p:cNvSpPr/>
            <p:nvPr/>
          </p:nvSpPr>
          <p:spPr>
            <a:xfrm>
              <a:off x="6814825" y="-1625148"/>
              <a:ext cx="68676" cy="89539"/>
            </a:xfrm>
            <a:custGeom>
              <a:avLst/>
              <a:gdLst>
                <a:gd name="connsiteX0" fmla="*/ 64212 w 68676"/>
                <a:gd name="connsiteY0" fmla="*/ 532 h 89539"/>
                <a:gd name="connsiteX1" fmla="*/ 29460 w 68676"/>
                <a:gd name="connsiteY1" fmla="*/ 41838 h 89539"/>
                <a:gd name="connsiteX2" fmla="*/ -109 w 68676"/>
                <a:gd name="connsiteY2" fmla="*/ 86903 h 89539"/>
                <a:gd name="connsiteX3" fmla="*/ 2279 w 68676"/>
                <a:gd name="connsiteY3" fmla="*/ 88732 h 89539"/>
                <a:gd name="connsiteX4" fmla="*/ 33931 w 68676"/>
                <a:gd name="connsiteY4" fmla="*/ 45852 h 89539"/>
                <a:gd name="connsiteX5" fmla="*/ 67768 w 68676"/>
                <a:gd name="connsiteY5" fmla="*/ 4140 h 89539"/>
                <a:gd name="connsiteX6" fmla="*/ 64212 w 68676"/>
                <a:gd name="connsiteY6" fmla="*/ 532 h 89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676" h="89539">
                  <a:moveTo>
                    <a:pt x="64212" y="532"/>
                  </a:moveTo>
                  <a:cubicBezTo>
                    <a:pt x="52272" y="13996"/>
                    <a:pt x="40434" y="27561"/>
                    <a:pt x="29460" y="41838"/>
                  </a:cubicBezTo>
                  <a:cubicBezTo>
                    <a:pt x="18018" y="55759"/>
                    <a:pt x="8106" y="70864"/>
                    <a:pt x="-109" y="86903"/>
                  </a:cubicBezTo>
                  <a:cubicBezTo>
                    <a:pt x="-821" y="88377"/>
                    <a:pt x="1059" y="90155"/>
                    <a:pt x="2279" y="88732"/>
                  </a:cubicBezTo>
                  <a:cubicBezTo>
                    <a:pt x="14116" y="75472"/>
                    <a:pt x="23262" y="60027"/>
                    <a:pt x="33931" y="45852"/>
                  </a:cubicBezTo>
                  <a:cubicBezTo>
                    <a:pt x="44600" y="31677"/>
                    <a:pt x="56184" y="17756"/>
                    <a:pt x="67768" y="4140"/>
                  </a:cubicBezTo>
                  <a:cubicBezTo>
                    <a:pt x="69851" y="1650"/>
                    <a:pt x="66396" y="-1906"/>
                    <a:pt x="64212" y="532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E048563D-A216-F7FC-64B7-01D1BD24E442}"/>
                </a:ext>
              </a:extLst>
            </p:cNvPr>
            <p:cNvSpPr/>
            <p:nvPr/>
          </p:nvSpPr>
          <p:spPr>
            <a:xfrm>
              <a:off x="6870239" y="-1591486"/>
              <a:ext cx="41260" cy="53925"/>
            </a:xfrm>
            <a:custGeom>
              <a:avLst/>
              <a:gdLst>
                <a:gd name="connsiteX0" fmla="*/ 37045 w 41260"/>
                <a:gd name="connsiteY0" fmla="*/ 758 h 53925"/>
                <a:gd name="connsiteX1" fmla="*/ 22261 w 41260"/>
                <a:gd name="connsiteY1" fmla="*/ 19912 h 53925"/>
                <a:gd name="connsiteX2" fmla="*/ 18247 w 41260"/>
                <a:gd name="connsiteY2" fmla="*/ 24993 h 53925"/>
                <a:gd name="connsiteX3" fmla="*/ 18247 w 41260"/>
                <a:gd name="connsiteY3" fmla="*/ 25247 h 53925"/>
                <a:gd name="connsiteX4" fmla="*/ 18247 w 41260"/>
                <a:gd name="connsiteY4" fmla="*/ 25247 h 53925"/>
                <a:gd name="connsiteX5" fmla="*/ 14894 w 41260"/>
                <a:gd name="connsiteY5" fmla="*/ 29616 h 53925"/>
                <a:gd name="connsiteX6" fmla="*/ 9153 w 41260"/>
                <a:gd name="connsiteY6" fmla="*/ 37136 h 53925"/>
                <a:gd name="connsiteX7" fmla="*/ -94 w 41260"/>
                <a:gd name="connsiteY7" fmla="*/ 50803 h 53925"/>
                <a:gd name="connsiteX8" fmla="*/ 3869 w 41260"/>
                <a:gd name="connsiteY8" fmla="*/ 53089 h 53925"/>
                <a:gd name="connsiteX9" fmla="*/ 13319 w 41260"/>
                <a:gd name="connsiteY9" fmla="*/ 41403 h 53925"/>
                <a:gd name="connsiteX10" fmla="*/ 18806 w 41260"/>
                <a:gd name="connsiteY10" fmla="*/ 33732 h 53925"/>
                <a:gd name="connsiteX11" fmla="*/ 22769 w 41260"/>
                <a:gd name="connsiteY11" fmla="*/ 28143 h 53925"/>
                <a:gd name="connsiteX12" fmla="*/ 22769 w 41260"/>
                <a:gd name="connsiteY12" fmla="*/ 27838 h 53925"/>
                <a:gd name="connsiteX13" fmla="*/ 22769 w 41260"/>
                <a:gd name="connsiteY13" fmla="*/ 27838 h 53925"/>
                <a:gd name="connsiteX14" fmla="*/ 25766 w 41260"/>
                <a:gd name="connsiteY14" fmla="*/ 23621 h 53925"/>
                <a:gd name="connsiteX15" fmla="*/ 40602 w 41260"/>
                <a:gd name="connsiteY15" fmla="*/ 2689 h 53925"/>
                <a:gd name="connsiteX16" fmla="*/ 36995 w 41260"/>
                <a:gd name="connsiteY16" fmla="*/ 606 h 5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260" h="53925">
                  <a:moveTo>
                    <a:pt x="37045" y="758"/>
                  </a:moveTo>
                  <a:cubicBezTo>
                    <a:pt x="31965" y="7160"/>
                    <a:pt x="27138" y="13511"/>
                    <a:pt x="22261" y="19912"/>
                  </a:cubicBezTo>
                  <a:cubicBezTo>
                    <a:pt x="20940" y="21640"/>
                    <a:pt x="19416" y="23316"/>
                    <a:pt x="18247" y="24993"/>
                  </a:cubicBezTo>
                  <a:lnTo>
                    <a:pt x="18247" y="25247"/>
                  </a:lnTo>
                  <a:cubicBezTo>
                    <a:pt x="16977" y="27127"/>
                    <a:pt x="18654" y="24688"/>
                    <a:pt x="18247" y="25247"/>
                  </a:cubicBezTo>
                  <a:lnTo>
                    <a:pt x="14894" y="29616"/>
                  </a:lnTo>
                  <a:lnTo>
                    <a:pt x="9153" y="37136"/>
                  </a:lnTo>
                  <a:cubicBezTo>
                    <a:pt x="5505" y="41282"/>
                    <a:pt x="2401" y="45874"/>
                    <a:pt x="-94" y="50803"/>
                  </a:cubicBezTo>
                  <a:cubicBezTo>
                    <a:pt x="-1059" y="53241"/>
                    <a:pt x="2294" y="54410"/>
                    <a:pt x="3869" y="53089"/>
                  </a:cubicBezTo>
                  <a:cubicBezTo>
                    <a:pt x="7522" y="49629"/>
                    <a:pt x="10697" y="45697"/>
                    <a:pt x="13319" y="41403"/>
                  </a:cubicBezTo>
                  <a:lnTo>
                    <a:pt x="18806" y="33732"/>
                  </a:lnTo>
                  <a:cubicBezTo>
                    <a:pt x="20127" y="31852"/>
                    <a:pt x="21600" y="30074"/>
                    <a:pt x="22769" y="28143"/>
                  </a:cubicBezTo>
                  <a:lnTo>
                    <a:pt x="22769" y="27838"/>
                  </a:lnTo>
                  <a:cubicBezTo>
                    <a:pt x="23683" y="26619"/>
                    <a:pt x="22464" y="28245"/>
                    <a:pt x="22769" y="27838"/>
                  </a:cubicBezTo>
                  <a:cubicBezTo>
                    <a:pt x="23836" y="26517"/>
                    <a:pt x="24801" y="24993"/>
                    <a:pt x="25766" y="23621"/>
                  </a:cubicBezTo>
                  <a:cubicBezTo>
                    <a:pt x="30847" y="16661"/>
                    <a:pt x="35674" y="9649"/>
                    <a:pt x="40602" y="2689"/>
                  </a:cubicBezTo>
                  <a:cubicBezTo>
                    <a:pt x="42177" y="454"/>
                    <a:pt x="38620" y="-1477"/>
                    <a:pt x="36995" y="606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065541F9-693B-F525-2344-99A48DFC4DCA}"/>
                </a:ext>
              </a:extLst>
            </p:cNvPr>
            <p:cNvSpPr/>
            <p:nvPr/>
          </p:nvSpPr>
          <p:spPr>
            <a:xfrm>
              <a:off x="7000427" y="-1625551"/>
              <a:ext cx="59125" cy="74772"/>
            </a:xfrm>
            <a:custGeom>
              <a:avLst/>
              <a:gdLst>
                <a:gd name="connsiteX0" fmla="*/ 56533 w 59125"/>
                <a:gd name="connsiteY0" fmla="*/ 123 h 74772"/>
                <a:gd name="connsiteX1" fmla="*/ 26812 w 59125"/>
                <a:gd name="connsiteY1" fmla="*/ 35281 h 74772"/>
                <a:gd name="connsiteX2" fmla="*/ -65 w 59125"/>
                <a:gd name="connsiteY2" fmla="*/ 72065 h 74772"/>
                <a:gd name="connsiteX3" fmla="*/ 2424 w 59125"/>
                <a:gd name="connsiteY3" fmla="*/ 73995 h 74772"/>
                <a:gd name="connsiteX4" fmla="*/ 30165 w 59125"/>
                <a:gd name="connsiteY4" fmla="*/ 38024 h 74772"/>
                <a:gd name="connsiteX5" fmla="*/ 58616 w 59125"/>
                <a:gd name="connsiteY5" fmla="*/ 1901 h 74772"/>
                <a:gd name="connsiteX6" fmla="*/ 56330 w 59125"/>
                <a:gd name="connsiteY6" fmla="*/ 123 h 7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25" h="74772">
                  <a:moveTo>
                    <a:pt x="56533" y="123"/>
                  </a:moveTo>
                  <a:cubicBezTo>
                    <a:pt x="45935" y="11239"/>
                    <a:pt x="36007" y="22981"/>
                    <a:pt x="26812" y="35281"/>
                  </a:cubicBezTo>
                  <a:cubicBezTo>
                    <a:pt x="16945" y="46855"/>
                    <a:pt x="7962" y="59150"/>
                    <a:pt x="-65" y="72065"/>
                  </a:cubicBezTo>
                  <a:cubicBezTo>
                    <a:pt x="-929" y="73589"/>
                    <a:pt x="1205" y="75367"/>
                    <a:pt x="2424" y="73995"/>
                  </a:cubicBezTo>
                  <a:cubicBezTo>
                    <a:pt x="12586" y="62666"/>
                    <a:pt x="20969" y="50015"/>
                    <a:pt x="30165" y="38024"/>
                  </a:cubicBezTo>
                  <a:cubicBezTo>
                    <a:pt x="39361" y="26034"/>
                    <a:pt x="49725" y="14298"/>
                    <a:pt x="58616" y="1901"/>
                  </a:cubicBezTo>
                  <a:cubicBezTo>
                    <a:pt x="59582" y="529"/>
                    <a:pt x="57448" y="-1046"/>
                    <a:pt x="56330" y="123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4A91A209-C231-C27A-731E-DD134BFD7DA1}"/>
                </a:ext>
              </a:extLst>
            </p:cNvPr>
            <p:cNvSpPr/>
            <p:nvPr/>
          </p:nvSpPr>
          <p:spPr>
            <a:xfrm>
              <a:off x="6983663" y="-1537353"/>
              <a:ext cx="10032" cy="10649"/>
            </a:xfrm>
            <a:custGeom>
              <a:avLst/>
              <a:gdLst>
                <a:gd name="connsiteX0" fmla="*/ 7147 w 10032"/>
                <a:gd name="connsiteY0" fmla="*/ 175 h 10649"/>
                <a:gd name="connsiteX1" fmla="*/ 3489 w 10032"/>
                <a:gd name="connsiteY1" fmla="*/ 3986 h 10649"/>
                <a:gd name="connsiteX2" fmla="*/ 1711 w 10032"/>
                <a:gd name="connsiteY2" fmla="*/ 5815 h 10649"/>
                <a:gd name="connsiteX3" fmla="*/ 796 w 10032"/>
                <a:gd name="connsiteY3" fmla="*/ 6831 h 10649"/>
                <a:gd name="connsiteX4" fmla="*/ -67 w 10032"/>
                <a:gd name="connsiteY4" fmla="*/ 8152 h 10649"/>
                <a:gd name="connsiteX5" fmla="*/ 466 w 10032"/>
                <a:gd name="connsiteY5" fmla="*/ 10164 h 10649"/>
                <a:gd name="connsiteX6" fmla="*/ 1914 w 10032"/>
                <a:gd name="connsiteY6" fmla="*/ 10184 h 10649"/>
                <a:gd name="connsiteX7" fmla="*/ 3133 w 10032"/>
                <a:gd name="connsiteY7" fmla="*/ 9270 h 10649"/>
                <a:gd name="connsiteX8" fmla="*/ 4048 w 10032"/>
                <a:gd name="connsiteY8" fmla="*/ 8254 h 10649"/>
                <a:gd name="connsiteX9" fmla="*/ 5826 w 10032"/>
                <a:gd name="connsiteY9" fmla="*/ 6272 h 10649"/>
                <a:gd name="connsiteX10" fmla="*/ 9332 w 10032"/>
                <a:gd name="connsiteY10" fmla="*/ 2309 h 10649"/>
                <a:gd name="connsiteX11" fmla="*/ 9306 w 10032"/>
                <a:gd name="connsiteY11" fmla="*/ 150 h 10649"/>
                <a:gd name="connsiteX12" fmla="*/ 7147 w 10032"/>
                <a:gd name="connsiteY12" fmla="*/ 175 h 1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32" h="10649">
                  <a:moveTo>
                    <a:pt x="7147" y="175"/>
                  </a:moveTo>
                  <a:lnTo>
                    <a:pt x="3489" y="3986"/>
                  </a:lnTo>
                  <a:lnTo>
                    <a:pt x="1711" y="5815"/>
                  </a:lnTo>
                  <a:lnTo>
                    <a:pt x="796" y="6831"/>
                  </a:lnTo>
                  <a:cubicBezTo>
                    <a:pt x="446" y="7227"/>
                    <a:pt x="156" y="7669"/>
                    <a:pt x="-67" y="8152"/>
                  </a:cubicBezTo>
                  <a:cubicBezTo>
                    <a:pt x="-474" y="8858"/>
                    <a:pt x="-235" y="9757"/>
                    <a:pt x="466" y="10164"/>
                  </a:cubicBezTo>
                  <a:cubicBezTo>
                    <a:pt x="913" y="10423"/>
                    <a:pt x="1462" y="10433"/>
                    <a:pt x="1914" y="10184"/>
                  </a:cubicBezTo>
                  <a:cubicBezTo>
                    <a:pt x="2366" y="9940"/>
                    <a:pt x="2773" y="9635"/>
                    <a:pt x="3133" y="9270"/>
                  </a:cubicBezTo>
                  <a:lnTo>
                    <a:pt x="4048" y="8254"/>
                  </a:lnTo>
                  <a:lnTo>
                    <a:pt x="5826" y="6272"/>
                  </a:lnTo>
                  <a:lnTo>
                    <a:pt x="9332" y="2309"/>
                  </a:lnTo>
                  <a:cubicBezTo>
                    <a:pt x="9921" y="1705"/>
                    <a:pt x="9911" y="739"/>
                    <a:pt x="9306" y="150"/>
                  </a:cubicBezTo>
                  <a:cubicBezTo>
                    <a:pt x="8702" y="-439"/>
                    <a:pt x="7736" y="-429"/>
                    <a:pt x="7147" y="175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768675A2-661D-ABFB-9EAA-0D3F3E84EE44}"/>
                </a:ext>
              </a:extLst>
            </p:cNvPr>
            <p:cNvSpPr/>
            <p:nvPr/>
          </p:nvSpPr>
          <p:spPr>
            <a:xfrm>
              <a:off x="6941582" y="-1515446"/>
              <a:ext cx="36079" cy="43778"/>
            </a:xfrm>
            <a:custGeom>
              <a:avLst/>
              <a:gdLst>
                <a:gd name="connsiteX0" fmla="*/ 32920 w 36079"/>
                <a:gd name="connsiteY0" fmla="*/ 268 h 43778"/>
                <a:gd name="connsiteX1" fmla="*/ 15951 w 36079"/>
                <a:gd name="connsiteY1" fmla="*/ 20591 h 43778"/>
                <a:gd name="connsiteX2" fmla="*/ -53 w 36079"/>
                <a:gd name="connsiteY2" fmla="*/ 41421 h 43778"/>
                <a:gd name="connsiteX3" fmla="*/ 2182 w 36079"/>
                <a:gd name="connsiteY3" fmla="*/ 43098 h 43778"/>
                <a:gd name="connsiteX4" fmla="*/ 19100 w 36079"/>
                <a:gd name="connsiteY4" fmla="*/ 23182 h 43778"/>
                <a:gd name="connsiteX5" fmla="*/ 35409 w 36079"/>
                <a:gd name="connsiteY5" fmla="*/ 2859 h 43778"/>
                <a:gd name="connsiteX6" fmla="*/ 32920 w 36079"/>
                <a:gd name="connsiteY6" fmla="*/ 319 h 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79" h="43778">
                  <a:moveTo>
                    <a:pt x="32920" y="268"/>
                  </a:moveTo>
                  <a:cubicBezTo>
                    <a:pt x="27230" y="7076"/>
                    <a:pt x="21539" y="13884"/>
                    <a:pt x="15951" y="20591"/>
                  </a:cubicBezTo>
                  <a:cubicBezTo>
                    <a:pt x="10235" y="27231"/>
                    <a:pt x="4890" y="34187"/>
                    <a:pt x="-53" y="41421"/>
                  </a:cubicBezTo>
                  <a:cubicBezTo>
                    <a:pt x="-917" y="42742"/>
                    <a:pt x="1064" y="44216"/>
                    <a:pt x="2182" y="43098"/>
                  </a:cubicBezTo>
                  <a:cubicBezTo>
                    <a:pt x="8203" y="36793"/>
                    <a:pt x="13852" y="30142"/>
                    <a:pt x="19100" y="23182"/>
                  </a:cubicBezTo>
                  <a:cubicBezTo>
                    <a:pt x="24588" y="16374"/>
                    <a:pt x="29973" y="9515"/>
                    <a:pt x="35409" y="2859"/>
                  </a:cubicBezTo>
                  <a:cubicBezTo>
                    <a:pt x="36781" y="1081"/>
                    <a:pt x="34342" y="-1459"/>
                    <a:pt x="32920" y="319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id="{DB2A1174-058C-3DAD-8151-2B9A6C9EE320}"/>
                </a:ext>
              </a:extLst>
            </p:cNvPr>
            <p:cNvSpPr/>
            <p:nvPr/>
          </p:nvSpPr>
          <p:spPr>
            <a:xfrm>
              <a:off x="6870939" y="-1506687"/>
              <a:ext cx="36056" cy="43960"/>
            </a:xfrm>
            <a:custGeom>
              <a:avLst/>
              <a:gdLst>
                <a:gd name="connsiteX0" fmla="*/ 32891 w 36056"/>
                <a:gd name="connsiteY0" fmla="*/ 450 h 43960"/>
                <a:gd name="connsiteX1" fmla="*/ 15922 w 36056"/>
                <a:gd name="connsiteY1" fmla="*/ 20773 h 43960"/>
                <a:gd name="connsiteX2" fmla="*/ -31 w 36056"/>
                <a:gd name="connsiteY2" fmla="*/ 41604 h 43960"/>
                <a:gd name="connsiteX3" fmla="*/ 2154 w 36056"/>
                <a:gd name="connsiteY3" fmla="*/ 43280 h 43960"/>
                <a:gd name="connsiteX4" fmla="*/ 19072 w 36056"/>
                <a:gd name="connsiteY4" fmla="*/ 23415 h 43960"/>
                <a:gd name="connsiteX5" fmla="*/ 35381 w 36056"/>
                <a:gd name="connsiteY5" fmla="*/ 2838 h 43960"/>
                <a:gd name="connsiteX6" fmla="*/ 32891 w 36056"/>
                <a:gd name="connsiteY6" fmla="*/ 298 h 43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56" h="43960">
                  <a:moveTo>
                    <a:pt x="32891" y="450"/>
                  </a:moveTo>
                  <a:cubicBezTo>
                    <a:pt x="27201" y="7309"/>
                    <a:pt x="21511" y="14066"/>
                    <a:pt x="15922" y="20773"/>
                  </a:cubicBezTo>
                  <a:cubicBezTo>
                    <a:pt x="10216" y="27413"/>
                    <a:pt x="4892" y="34364"/>
                    <a:pt x="-31" y="41604"/>
                  </a:cubicBezTo>
                  <a:cubicBezTo>
                    <a:pt x="-946" y="42924"/>
                    <a:pt x="1036" y="44398"/>
                    <a:pt x="2154" y="43280"/>
                  </a:cubicBezTo>
                  <a:cubicBezTo>
                    <a:pt x="8174" y="36990"/>
                    <a:pt x="13824" y="30360"/>
                    <a:pt x="19072" y="23415"/>
                  </a:cubicBezTo>
                  <a:cubicBezTo>
                    <a:pt x="24559" y="16556"/>
                    <a:pt x="29945" y="9697"/>
                    <a:pt x="35381" y="2838"/>
                  </a:cubicBezTo>
                  <a:cubicBezTo>
                    <a:pt x="36753" y="1060"/>
                    <a:pt x="34365" y="-1429"/>
                    <a:pt x="32891" y="298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id="{71CE8E18-8503-49F6-8F25-8CDD5C7A5629}"/>
                </a:ext>
              </a:extLst>
            </p:cNvPr>
            <p:cNvSpPr/>
            <p:nvPr/>
          </p:nvSpPr>
          <p:spPr>
            <a:xfrm>
              <a:off x="6979600" y="-1576426"/>
              <a:ext cx="98760" cy="127090"/>
            </a:xfrm>
            <a:custGeom>
              <a:avLst/>
              <a:gdLst>
                <a:gd name="connsiteX0" fmla="*/ 95955 w 98760"/>
                <a:gd name="connsiteY0" fmla="*/ 178 h 127090"/>
                <a:gd name="connsiteX1" fmla="*/ 19746 w 98760"/>
                <a:gd name="connsiteY1" fmla="*/ 95949 h 127090"/>
                <a:gd name="connsiteX2" fmla="*/ 9585 w 98760"/>
                <a:gd name="connsiteY2" fmla="*/ 109768 h 127090"/>
                <a:gd name="connsiteX3" fmla="*/ 4961 w 98760"/>
                <a:gd name="connsiteY3" fmla="*/ 116932 h 127090"/>
                <a:gd name="connsiteX4" fmla="*/ -119 w 98760"/>
                <a:gd name="connsiteY4" fmla="*/ 124705 h 127090"/>
                <a:gd name="connsiteX5" fmla="*/ 2065 w 98760"/>
                <a:gd name="connsiteY5" fmla="*/ 126381 h 127090"/>
                <a:gd name="connsiteX6" fmla="*/ 11668 w 98760"/>
                <a:gd name="connsiteY6" fmla="*/ 115001 h 127090"/>
                <a:gd name="connsiteX7" fmla="*/ 20559 w 98760"/>
                <a:gd name="connsiteY7" fmla="*/ 102858 h 127090"/>
                <a:gd name="connsiteX8" fmla="*/ 38849 w 98760"/>
                <a:gd name="connsiteY8" fmla="*/ 78319 h 127090"/>
                <a:gd name="connsiteX9" fmla="*/ 77208 w 98760"/>
                <a:gd name="connsiteY9" fmla="*/ 29036 h 127090"/>
                <a:gd name="connsiteX10" fmla="*/ 98242 w 98760"/>
                <a:gd name="connsiteY10" fmla="*/ 2058 h 127090"/>
                <a:gd name="connsiteX11" fmla="*/ 95752 w 98760"/>
                <a:gd name="connsiteY11" fmla="*/ 178 h 127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760" h="127090">
                  <a:moveTo>
                    <a:pt x="95955" y="178"/>
                  </a:moveTo>
                  <a:cubicBezTo>
                    <a:pt x="68672" y="30408"/>
                    <a:pt x="44031" y="63280"/>
                    <a:pt x="19746" y="95949"/>
                  </a:cubicBezTo>
                  <a:cubicBezTo>
                    <a:pt x="16342" y="100521"/>
                    <a:pt x="12938" y="105144"/>
                    <a:pt x="9585" y="109768"/>
                  </a:cubicBezTo>
                  <a:cubicBezTo>
                    <a:pt x="7857" y="112054"/>
                    <a:pt x="6536" y="114544"/>
                    <a:pt x="4961" y="116932"/>
                  </a:cubicBezTo>
                  <a:cubicBezTo>
                    <a:pt x="3112" y="119416"/>
                    <a:pt x="1415" y="122012"/>
                    <a:pt x="-119" y="124705"/>
                  </a:cubicBezTo>
                  <a:cubicBezTo>
                    <a:pt x="-780" y="126077"/>
                    <a:pt x="948" y="127550"/>
                    <a:pt x="2065" y="126381"/>
                  </a:cubicBezTo>
                  <a:cubicBezTo>
                    <a:pt x="5459" y="122754"/>
                    <a:pt x="8665" y="118954"/>
                    <a:pt x="11668" y="115001"/>
                  </a:cubicBezTo>
                  <a:cubicBezTo>
                    <a:pt x="14818" y="111089"/>
                    <a:pt x="17561" y="106872"/>
                    <a:pt x="20559" y="102858"/>
                  </a:cubicBezTo>
                  <a:cubicBezTo>
                    <a:pt x="26590" y="94627"/>
                    <a:pt x="32686" y="86448"/>
                    <a:pt x="38849" y="78319"/>
                  </a:cubicBezTo>
                  <a:cubicBezTo>
                    <a:pt x="51398" y="61705"/>
                    <a:pt x="64252" y="45345"/>
                    <a:pt x="77208" y="29036"/>
                  </a:cubicBezTo>
                  <a:cubicBezTo>
                    <a:pt x="84270" y="20095"/>
                    <a:pt x="91332" y="11153"/>
                    <a:pt x="98242" y="2058"/>
                  </a:cubicBezTo>
                  <a:cubicBezTo>
                    <a:pt x="99258" y="636"/>
                    <a:pt x="96972" y="-1143"/>
                    <a:pt x="95752" y="178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id="{D7AC01CC-7061-85C1-13F8-777D9F0CA822}"/>
                </a:ext>
              </a:extLst>
            </p:cNvPr>
            <p:cNvSpPr/>
            <p:nvPr/>
          </p:nvSpPr>
          <p:spPr>
            <a:xfrm>
              <a:off x="7038745" y="-1507511"/>
              <a:ext cx="31041" cy="39962"/>
            </a:xfrm>
            <a:custGeom>
              <a:avLst/>
              <a:gdLst>
                <a:gd name="connsiteX0" fmla="*/ 25887 w 31041"/>
                <a:gd name="connsiteY0" fmla="*/ 1274 h 39962"/>
                <a:gd name="connsiteX1" fmla="*/ 12424 w 31041"/>
                <a:gd name="connsiteY1" fmla="*/ 19158 h 39962"/>
                <a:gd name="connsiteX2" fmla="*/ 5717 w 31041"/>
                <a:gd name="connsiteY2" fmla="*/ 28253 h 39962"/>
                <a:gd name="connsiteX3" fmla="*/ -125 w 31041"/>
                <a:gd name="connsiteY3" fmla="*/ 37550 h 39962"/>
                <a:gd name="connsiteX4" fmla="*/ 2821 w 31041"/>
                <a:gd name="connsiteY4" fmla="*/ 39278 h 39962"/>
                <a:gd name="connsiteX5" fmla="*/ 10087 w 31041"/>
                <a:gd name="connsiteY5" fmla="*/ 30844 h 39962"/>
                <a:gd name="connsiteX6" fmla="*/ 16895 w 31041"/>
                <a:gd name="connsiteY6" fmla="*/ 21749 h 39962"/>
                <a:gd name="connsiteX7" fmla="*/ 30409 w 31041"/>
                <a:gd name="connsiteY7" fmla="*/ 3662 h 39962"/>
                <a:gd name="connsiteX8" fmla="*/ 29495 w 31041"/>
                <a:gd name="connsiteY8" fmla="*/ 55 h 39962"/>
                <a:gd name="connsiteX9" fmla="*/ 25837 w 31041"/>
                <a:gd name="connsiteY9" fmla="*/ 1020 h 3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041" h="39962">
                  <a:moveTo>
                    <a:pt x="25887" y="1274"/>
                  </a:moveTo>
                  <a:lnTo>
                    <a:pt x="12424" y="19158"/>
                  </a:lnTo>
                  <a:lnTo>
                    <a:pt x="5717" y="28253"/>
                  </a:lnTo>
                  <a:cubicBezTo>
                    <a:pt x="3385" y="31093"/>
                    <a:pt x="1419" y="34217"/>
                    <a:pt x="-125" y="37550"/>
                  </a:cubicBezTo>
                  <a:cubicBezTo>
                    <a:pt x="-887" y="39379"/>
                    <a:pt x="1653" y="40243"/>
                    <a:pt x="2821" y="39278"/>
                  </a:cubicBezTo>
                  <a:cubicBezTo>
                    <a:pt x="5575" y="36768"/>
                    <a:pt x="8014" y="33938"/>
                    <a:pt x="10087" y="30844"/>
                  </a:cubicBezTo>
                  <a:lnTo>
                    <a:pt x="16895" y="21749"/>
                  </a:lnTo>
                  <a:lnTo>
                    <a:pt x="30409" y="3662"/>
                  </a:lnTo>
                  <a:cubicBezTo>
                    <a:pt x="31146" y="2413"/>
                    <a:pt x="30740" y="802"/>
                    <a:pt x="29495" y="55"/>
                  </a:cubicBezTo>
                  <a:cubicBezTo>
                    <a:pt x="28214" y="-651"/>
                    <a:pt x="26604" y="-224"/>
                    <a:pt x="25837" y="1020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id="{B4C31CAC-2A4D-9DDA-F5C8-982C977539B1}"/>
                </a:ext>
              </a:extLst>
            </p:cNvPr>
            <p:cNvSpPr/>
            <p:nvPr/>
          </p:nvSpPr>
          <p:spPr>
            <a:xfrm>
              <a:off x="7346006" y="-1596645"/>
              <a:ext cx="73497" cy="91622"/>
            </a:xfrm>
            <a:custGeom>
              <a:avLst/>
              <a:gdLst>
                <a:gd name="connsiteX0" fmla="*/ 69038 w 73497"/>
                <a:gd name="connsiteY0" fmla="*/ 532 h 91622"/>
                <a:gd name="connsiteX1" fmla="*/ 31848 w 73497"/>
                <a:gd name="connsiteY1" fmla="*/ 42905 h 91622"/>
                <a:gd name="connsiteX2" fmla="*/ -109 w 73497"/>
                <a:gd name="connsiteY2" fmla="*/ 88986 h 91622"/>
                <a:gd name="connsiteX3" fmla="*/ 2279 w 73497"/>
                <a:gd name="connsiteY3" fmla="*/ 90815 h 91622"/>
                <a:gd name="connsiteX4" fmla="*/ 36370 w 73497"/>
                <a:gd name="connsiteY4" fmla="*/ 46817 h 91622"/>
                <a:gd name="connsiteX5" fmla="*/ 72595 w 73497"/>
                <a:gd name="connsiteY5" fmla="*/ 4140 h 91622"/>
                <a:gd name="connsiteX6" fmla="*/ 69038 w 73497"/>
                <a:gd name="connsiteY6" fmla="*/ 532 h 9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497" h="91622">
                  <a:moveTo>
                    <a:pt x="69038" y="532"/>
                  </a:moveTo>
                  <a:cubicBezTo>
                    <a:pt x="56540" y="14606"/>
                    <a:pt x="43635" y="28425"/>
                    <a:pt x="31848" y="42905"/>
                  </a:cubicBezTo>
                  <a:cubicBezTo>
                    <a:pt x="19349" y="56897"/>
                    <a:pt x="8614" y="72378"/>
                    <a:pt x="-109" y="88986"/>
                  </a:cubicBezTo>
                  <a:cubicBezTo>
                    <a:pt x="-821" y="90460"/>
                    <a:pt x="1059" y="92238"/>
                    <a:pt x="2279" y="90815"/>
                  </a:cubicBezTo>
                  <a:cubicBezTo>
                    <a:pt x="14574" y="76945"/>
                    <a:pt x="24633" y="61195"/>
                    <a:pt x="36370" y="46817"/>
                  </a:cubicBezTo>
                  <a:cubicBezTo>
                    <a:pt x="48106" y="32439"/>
                    <a:pt x="60452" y="18315"/>
                    <a:pt x="72595" y="4140"/>
                  </a:cubicBezTo>
                  <a:cubicBezTo>
                    <a:pt x="74678" y="1650"/>
                    <a:pt x="71172" y="-1906"/>
                    <a:pt x="69038" y="532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id="{938C738A-FFD4-694C-675B-5EF0E0560043}"/>
                </a:ext>
              </a:extLst>
            </p:cNvPr>
            <p:cNvSpPr/>
            <p:nvPr/>
          </p:nvSpPr>
          <p:spPr>
            <a:xfrm>
              <a:off x="7388248" y="-1547043"/>
              <a:ext cx="70331" cy="93237"/>
            </a:xfrm>
            <a:custGeom>
              <a:avLst/>
              <a:gdLst>
                <a:gd name="connsiteX0" fmla="*/ 66069 w 70331"/>
                <a:gd name="connsiteY0" fmla="*/ 619 h 93237"/>
                <a:gd name="connsiteX1" fmla="*/ 18362 w 70331"/>
                <a:gd name="connsiteY1" fmla="*/ 63720 h 93237"/>
                <a:gd name="connsiteX2" fmla="*/ -30 w 70331"/>
                <a:gd name="connsiteY2" fmla="*/ 89530 h 93237"/>
                <a:gd name="connsiteX3" fmla="*/ 1088 w 70331"/>
                <a:gd name="connsiteY3" fmla="*/ 92716 h 93237"/>
                <a:gd name="connsiteX4" fmla="*/ 3679 w 70331"/>
                <a:gd name="connsiteY4" fmla="*/ 92375 h 93237"/>
                <a:gd name="connsiteX5" fmla="*/ 21359 w 70331"/>
                <a:gd name="connsiteY5" fmla="*/ 69461 h 93237"/>
                <a:gd name="connsiteX6" fmla="*/ 32181 w 70331"/>
                <a:gd name="connsiteY6" fmla="*/ 54575 h 93237"/>
                <a:gd name="connsiteX7" fmla="*/ 50878 w 70331"/>
                <a:gd name="connsiteY7" fmla="*/ 28664 h 93237"/>
                <a:gd name="connsiteX8" fmla="*/ 69676 w 70331"/>
                <a:gd name="connsiteY8" fmla="*/ 2702 h 93237"/>
                <a:gd name="connsiteX9" fmla="*/ 66069 w 70331"/>
                <a:gd name="connsiteY9" fmla="*/ 619 h 9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331" h="93237">
                  <a:moveTo>
                    <a:pt x="66069" y="619"/>
                  </a:moveTo>
                  <a:cubicBezTo>
                    <a:pt x="50182" y="21653"/>
                    <a:pt x="34279" y="42686"/>
                    <a:pt x="18362" y="63720"/>
                  </a:cubicBezTo>
                  <a:cubicBezTo>
                    <a:pt x="11599" y="71854"/>
                    <a:pt x="5452" y="80481"/>
                    <a:pt x="-30" y="89530"/>
                  </a:cubicBezTo>
                  <a:cubicBezTo>
                    <a:pt x="-599" y="90719"/>
                    <a:pt x="-101" y="92146"/>
                    <a:pt x="1088" y="92716"/>
                  </a:cubicBezTo>
                  <a:cubicBezTo>
                    <a:pt x="1941" y="93127"/>
                    <a:pt x="2957" y="92995"/>
                    <a:pt x="3679" y="92375"/>
                  </a:cubicBezTo>
                  <a:cubicBezTo>
                    <a:pt x="10136" y="85191"/>
                    <a:pt x="16045" y="77529"/>
                    <a:pt x="21359" y="69461"/>
                  </a:cubicBezTo>
                  <a:lnTo>
                    <a:pt x="32181" y="54575"/>
                  </a:lnTo>
                  <a:cubicBezTo>
                    <a:pt x="38430" y="45938"/>
                    <a:pt x="44730" y="37352"/>
                    <a:pt x="50878" y="28664"/>
                  </a:cubicBezTo>
                  <a:cubicBezTo>
                    <a:pt x="57025" y="19976"/>
                    <a:pt x="63427" y="11339"/>
                    <a:pt x="69676" y="2702"/>
                  </a:cubicBezTo>
                  <a:cubicBezTo>
                    <a:pt x="71251" y="517"/>
                    <a:pt x="67644" y="-1515"/>
                    <a:pt x="66069" y="619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07F45151-1AD7-0460-B80C-89F5B98FE763}"/>
                </a:ext>
              </a:extLst>
            </p:cNvPr>
            <p:cNvSpPr/>
            <p:nvPr/>
          </p:nvSpPr>
          <p:spPr>
            <a:xfrm>
              <a:off x="7335597" y="-1631169"/>
              <a:ext cx="59125" cy="74750"/>
            </a:xfrm>
            <a:custGeom>
              <a:avLst/>
              <a:gdLst>
                <a:gd name="connsiteX0" fmla="*/ 56279 w 59125"/>
                <a:gd name="connsiteY0" fmla="*/ 102 h 74750"/>
                <a:gd name="connsiteX1" fmla="*/ 26608 w 59125"/>
                <a:gd name="connsiteY1" fmla="*/ 35310 h 74750"/>
                <a:gd name="connsiteX2" fmla="*/ -65 w 59125"/>
                <a:gd name="connsiteY2" fmla="*/ 72044 h 74750"/>
                <a:gd name="connsiteX3" fmla="*/ 2424 w 59125"/>
                <a:gd name="connsiteY3" fmla="*/ 73974 h 74750"/>
                <a:gd name="connsiteX4" fmla="*/ 30165 w 59125"/>
                <a:gd name="connsiteY4" fmla="*/ 38054 h 74750"/>
                <a:gd name="connsiteX5" fmla="*/ 58616 w 59125"/>
                <a:gd name="connsiteY5" fmla="*/ 1880 h 74750"/>
                <a:gd name="connsiteX6" fmla="*/ 56279 w 59125"/>
                <a:gd name="connsiteY6" fmla="*/ 102 h 74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125" h="74750">
                  <a:moveTo>
                    <a:pt x="56279" y="102"/>
                  </a:moveTo>
                  <a:cubicBezTo>
                    <a:pt x="45706" y="11249"/>
                    <a:pt x="35799" y="23005"/>
                    <a:pt x="26608" y="35310"/>
                  </a:cubicBezTo>
                  <a:cubicBezTo>
                    <a:pt x="16803" y="46864"/>
                    <a:pt x="7886" y="59144"/>
                    <a:pt x="-65" y="72044"/>
                  </a:cubicBezTo>
                  <a:cubicBezTo>
                    <a:pt x="-929" y="73568"/>
                    <a:pt x="1205" y="75346"/>
                    <a:pt x="2424" y="73974"/>
                  </a:cubicBezTo>
                  <a:cubicBezTo>
                    <a:pt x="12586" y="62695"/>
                    <a:pt x="20969" y="49994"/>
                    <a:pt x="30165" y="38054"/>
                  </a:cubicBezTo>
                  <a:cubicBezTo>
                    <a:pt x="39361" y="26114"/>
                    <a:pt x="49674" y="14328"/>
                    <a:pt x="58616" y="1880"/>
                  </a:cubicBezTo>
                  <a:cubicBezTo>
                    <a:pt x="59582" y="508"/>
                    <a:pt x="57448" y="-1016"/>
                    <a:pt x="56279" y="102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id="{F6887FE8-41E1-FECF-A01D-8F99DCAD3992}"/>
                </a:ext>
              </a:extLst>
            </p:cNvPr>
            <p:cNvSpPr/>
            <p:nvPr/>
          </p:nvSpPr>
          <p:spPr>
            <a:xfrm>
              <a:off x="7491643" y="-1515792"/>
              <a:ext cx="10054" cy="10649"/>
            </a:xfrm>
            <a:custGeom>
              <a:avLst/>
              <a:gdLst>
                <a:gd name="connsiteX0" fmla="*/ 7181 w 10054"/>
                <a:gd name="connsiteY0" fmla="*/ 157 h 10649"/>
                <a:gd name="connsiteX1" fmla="*/ 3523 w 10054"/>
                <a:gd name="connsiteY1" fmla="*/ 3967 h 10649"/>
                <a:gd name="connsiteX2" fmla="*/ 1745 w 10054"/>
                <a:gd name="connsiteY2" fmla="*/ 5847 h 10649"/>
                <a:gd name="connsiteX3" fmla="*/ 830 w 10054"/>
                <a:gd name="connsiteY3" fmla="*/ 6812 h 10649"/>
                <a:gd name="connsiteX4" fmla="*/ -84 w 10054"/>
                <a:gd name="connsiteY4" fmla="*/ 8184 h 10649"/>
                <a:gd name="connsiteX5" fmla="*/ 500 w 10054"/>
                <a:gd name="connsiteY5" fmla="*/ 10186 h 10649"/>
                <a:gd name="connsiteX6" fmla="*/ 1948 w 10054"/>
                <a:gd name="connsiteY6" fmla="*/ 10166 h 10649"/>
                <a:gd name="connsiteX7" fmla="*/ 3167 w 10054"/>
                <a:gd name="connsiteY7" fmla="*/ 9302 h 10649"/>
                <a:gd name="connsiteX8" fmla="*/ 4082 w 10054"/>
                <a:gd name="connsiteY8" fmla="*/ 8235 h 10649"/>
                <a:gd name="connsiteX9" fmla="*/ 5860 w 10054"/>
                <a:gd name="connsiteY9" fmla="*/ 6254 h 10649"/>
                <a:gd name="connsiteX10" fmla="*/ 9366 w 10054"/>
                <a:gd name="connsiteY10" fmla="*/ 2341 h 10649"/>
                <a:gd name="connsiteX11" fmla="*/ 9366 w 10054"/>
                <a:gd name="connsiteY11" fmla="*/ 157 h 10649"/>
                <a:gd name="connsiteX12" fmla="*/ 7181 w 10054"/>
                <a:gd name="connsiteY12" fmla="*/ 157 h 1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4" h="10649">
                  <a:moveTo>
                    <a:pt x="7181" y="157"/>
                  </a:moveTo>
                  <a:lnTo>
                    <a:pt x="3523" y="3967"/>
                  </a:lnTo>
                  <a:lnTo>
                    <a:pt x="1745" y="5847"/>
                  </a:lnTo>
                  <a:lnTo>
                    <a:pt x="830" y="6812"/>
                  </a:lnTo>
                  <a:cubicBezTo>
                    <a:pt x="454" y="7219"/>
                    <a:pt x="144" y="7681"/>
                    <a:pt x="-84" y="8184"/>
                  </a:cubicBezTo>
                  <a:cubicBezTo>
                    <a:pt x="-476" y="8895"/>
                    <a:pt x="-211" y="9795"/>
                    <a:pt x="500" y="10186"/>
                  </a:cubicBezTo>
                  <a:cubicBezTo>
                    <a:pt x="952" y="10430"/>
                    <a:pt x="1501" y="10425"/>
                    <a:pt x="1948" y="10166"/>
                  </a:cubicBezTo>
                  <a:cubicBezTo>
                    <a:pt x="2385" y="9927"/>
                    <a:pt x="2796" y="9637"/>
                    <a:pt x="3167" y="9302"/>
                  </a:cubicBezTo>
                  <a:lnTo>
                    <a:pt x="4082" y="8235"/>
                  </a:lnTo>
                  <a:lnTo>
                    <a:pt x="5860" y="6254"/>
                  </a:lnTo>
                  <a:lnTo>
                    <a:pt x="9366" y="2341"/>
                  </a:lnTo>
                  <a:cubicBezTo>
                    <a:pt x="9930" y="1722"/>
                    <a:pt x="9930" y="777"/>
                    <a:pt x="9366" y="157"/>
                  </a:cubicBezTo>
                  <a:cubicBezTo>
                    <a:pt x="8756" y="-433"/>
                    <a:pt x="7791" y="-433"/>
                    <a:pt x="7181" y="157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id="{D0D070F6-C3CB-55D3-A1BF-A15485B63CFF}"/>
                </a:ext>
              </a:extLst>
            </p:cNvPr>
            <p:cNvSpPr/>
            <p:nvPr/>
          </p:nvSpPr>
          <p:spPr>
            <a:xfrm>
              <a:off x="7449595" y="-1493833"/>
              <a:ext cx="36079" cy="43706"/>
            </a:xfrm>
            <a:custGeom>
              <a:avLst/>
              <a:gdLst>
                <a:gd name="connsiteX0" fmla="*/ 32869 w 36079"/>
                <a:gd name="connsiteY0" fmla="*/ 196 h 43706"/>
                <a:gd name="connsiteX1" fmla="*/ 15951 w 36079"/>
                <a:gd name="connsiteY1" fmla="*/ 20519 h 43706"/>
                <a:gd name="connsiteX2" fmla="*/ -53 w 36079"/>
                <a:gd name="connsiteY2" fmla="*/ 41349 h 43706"/>
                <a:gd name="connsiteX3" fmla="*/ 2182 w 36079"/>
                <a:gd name="connsiteY3" fmla="*/ 43026 h 43706"/>
                <a:gd name="connsiteX4" fmla="*/ 19100 w 36079"/>
                <a:gd name="connsiteY4" fmla="*/ 23161 h 43706"/>
                <a:gd name="connsiteX5" fmla="*/ 35409 w 36079"/>
                <a:gd name="connsiteY5" fmla="*/ 2838 h 43706"/>
                <a:gd name="connsiteX6" fmla="*/ 32869 w 36079"/>
                <a:gd name="connsiteY6" fmla="*/ 298 h 4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79" h="43706">
                  <a:moveTo>
                    <a:pt x="32869" y="196"/>
                  </a:moveTo>
                  <a:cubicBezTo>
                    <a:pt x="27230" y="7055"/>
                    <a:pt x="21539" y="13812"/>
                    <a:pt x="15951" y="20519"/>
                  </a:cubicBezTo>
                  <a:cubicBezTo>
                    <a:pt x="10245" y="27169"/>
                    <a:pt x="4905" y="34125"/>
                    <a:pt x="-53" y="41349"/>
                  </a:cubicBezTo>
                  <a:cubicBezTo>
                    <a:pt x="-917" y="42670"/>
                    <a:pt x="1064" y="44144"/>
                    <a:pt x="2182" y="43026"/>
                  </a:cubicBezTo>
                  <a:cubicBezTo>
                    <a:pt x="8203" y="36736"/>
                    <a:pt x="13852" y="30106"/>
                    <a:pt x="19100" y="23161"/>
                  </a:cubicBezTo>
                  <a:cubicBezTo>
                    <a:pt x="24588" y="16302"/>
                    <a:pt x="29973" y="9443"/>
                    <a:pt x="35409" y="2838"/>
                  </a:cubicBezTo>
                  <a:cubicBezTo>
                    <a:pt x="36781" y="1060"/>
                    <a:pt x="34342" y="-1429"/>
                    <a:pt x="32869" y="298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id="{6D5DFA6F-7AA2-880E-80B4-D4B5B1508CC2}"/>
                </a:ext>
              </a:extLst>
            </p:cNvPr>
            <p:cNvSpPr/>
            <p:nvPr/>
          </p:nvSpPr>
          <p:spPr>
            <a:xfrm>
              <a:off x="7507108" y="-1570673"/>
              <a:ext cx="36079" cy="43778"/>
            </a:xfrm>
            <a:custGeom>
              <a:avLst/>
              <a:gdLst>
                <a:gd name="connsiteX0" fmla="*/ 32869 w 36079"/>
                <a:gd name="connsiteY0" fmla="*/ 268 h 43778"/>
                <a:gd name="connsiteX1" fmla="*/ 15951 w 36079"/>
                <a:gd name="connsiteY1" fmla="*/ 20591 h 43778"/>
                <a:gd name="connsiteX2" fmla="*/ -53 w 36079"/>
                <a:gd name="connsiteY2" fmla="*/ 41421 h 43778"/>
                <a:gd name="connsiteX3" fmla="*/ 2182 w 36079"/>
                <a:gd name="connsiteY3" fmla="*/ 43098 h 43778"/>
                <a:gd name="connsiteX4" fmla="*/ 19100 w 36079"/>
                <a:gd name="connsiteY4" fmla="*/ 23182 h 43778"/>
                <a:gd name="connsiteX5" fmla="*/ 35409 w 36079"/>
                <a:gd name="connsiteY5" fmla="*/ 2859 h 43778"/>
                <a:gd name="connsiteX6" fmla="*/ 32869 w 36079"/>
                <a:gd name="connsiteY6" fmla="*/ 319 h 4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79" h="43778">
                  <a:moveTo>
                    <a:pt x="32869" y="268"/>
                  </a:moveTo>
                  <a:cubicBezTo>
                    <a:pt x="27230" y="7076"/>
                    <a:pt x="21539" y="13884"/>
                    <a:pt x="15951" y="20591"/>
                  </a:cubicBezTo>
                  <a:cubicBezTo>
                    <a:pt x="10235" y="27231"/>
                    <a:pt x="4890" y="34187"/>
                    <a:pt x="-53" y="41421"/>
                  </a:cubicBezTo>
                  <a:cubicBezTo>
                    <a:pt x="-917" y="42742"/>
                    <a:pt x="1064" y="44216"/>
                    <a:pt x="2182" y="43098"/>
                  </a:cubicBezTo>
                  <a:cubicBezTo>
                    <a:pt x="8203" y="36793"/>
                    <a:pt x="13852" y="30142"/>
                    <a:pt x="19100" y="23182"/>
                  </a:cubicBezTo>
                  <a:cubicBezTo>
                    <a:pt x="24588" y="16374"/>
                    <a:pt x="29973" y="9515"/>
                    <a:pt x="35409" y="2859"/>
                  </a:cubicBezTo>
                  <a:cubicBezTo>
                    <a:pt x="36781" y="1081"/>
                    <a:pt x="34342" y="-1459"/>
                    <a:pt x="32869" y="319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id="{588EC4B0-E04D-4C7B-A3F3-B480DE4D397B}"/>
                </a:ext>
              </a:extLst>
            </p:cNvPr>
            <p:cNvSpPr/>
            <p:nvPr/>
          </p:nvSpPr>
          <p:spPr>
            <a:xfrm>
              <a:off x="7519635" y="-1599924"/>
              <a:ext cx="102728" cy="123928"/>
            </a:xfrm>
            <a:custGeom>
              <a:avLst/>
              <a:gdLst>
                <a:gd name="connsiteX0" fmla="*/ 99854 w 102728"/>
                <a:gd name="connsiteY0" fmla="*/ 51 h 123928"/>
                <a:gd name="connsiteX1" fmla="*/ 20189 w 102728"/>
                <a:gd name="connsiteY1" fmla="*/ 93840 h 123928"/>
                <a:gd name="connsiteX2" fmla="*/ 9571 w 102728"/>
                <a:gd name="connsiteY2" fmla="*/ 107303 h 123928"/>
                <a:gd name="connsiteX3" fmla="*/ 5100 w 102728"/>
                <a:gd name="connsiteY3" fmla="*/ 113857 h 123928"/>
                <a:gd name="connsiteX4" fmla="*/ 19 w 102728"/>
                <a:gd name="connsiteY4" fmla="*/ 121427 h 123928"/>
                <a:gd name="connsiteX5" fmla="*/ 273 w 102728"/>
                <a:gd name="connsiteY5" fmla="*/ 123358 h 123928"/>
                <a:gd name="connsiteX6" fmla="*/ 2204 w 102728"/>
                <a:gd name="connsiteY6" fmla="*/ 123104 h 123928"/>
                <a:gd name="connsiteX7" fmla="*/ 15007 w 102728"/>
                <a:gd name="connsiteY7" fmla="*/ 108370 h 123928"/>
                <a:gd name="connsiteX8" fmla="*/ 27099 w 102728"/>
                <a:gd name="connsiteY8" fmla="*/ 93128 h 123928"/>
                <a:gd name="connsiteX9" fmla="*/ 51740 w 102728"/>
                <a:gd name="connsiteY9" fmla="*/ 62645 h 123928"/>
                <a:gd name="connsiteX10" fmla="*/ 102089 w 102728"/>
                <a:gd name="connsiteY10" fmla="*/ 2439 h 123928"/>
                <a:gd name="connsiteX11" fmla="*/ 99854 w 102728"/>
                <a:gd name="connsiteY11" fmla="*/ 204 h 12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728" h="123928">
                  <a:moveTo>
                    <a:pt x="99854" y="51"/>
                  </a:moveTo>
                  <a:cubicBezTo>
                    <a:pt x="71453" y="29519"/>
                    <a:pt x="45643" y="61781"/>
                    <a:pt x="20189" y="93840"/>
                  </a:cubicBezTo>
                  <a:lnTo>
                    <a:pt x="9571" y="107303"/>
                  </a:lnTo>
                  <a:cubicBezTo>
                    <a:pt x="7945" y="109386"/>
                    <a:pt x="6624" y="111673"/>
                    <a:pt x="5100" y="113857"/>
                  </a:cubicBezTo>
                  <a:cubicBezTo>
                    <a:pt x="3246" y="116266"/>
                    <a:pt x="1549" y="118796"/>
                    <a:pt x="19" y="121427"/>
                  </a:cubicBezTo>
                  <a:cubicBezTo>
                    <a:pt x="-443" y="122032"/>
                    <a:pt x="-331" y="122896"/>
                    <a:pt x="273" y="123358"/>
                  </a:cubicBezTo>
                  <a:cubicBezTo>
                    <a:pt x="878" y="123821"/>
                    <a:pt x="1742" y="123709"/>
                    <a:pt x="2204" y="123104"/>
                  </a:cubicBezTo>
                  <a:cubicBezTo>
                    <a:pt x="6832" y="118516"/>
                    <a:pt x="11110" y="113593"/>
                    <a:pt x="15007" y="108370"/>
                  </a:cubicBezTo>
                  <a:lnTo>
                    <a:pt x="27099" y="93128"/>
                  </a:lnTo>
                  <a:cubicBezTo>
                    <a:pt x="35228" y="82967"/>
                    <a:pt x="43443" y="72806"/>
                    <a:pt x="51740" y="62645"/>
                  </a:cubicBezTo>
                  <a:cubicBezTo>
                    <a:pt x="68354" y="42322"/>
                    <a:pt x="85628" y="22762"/>
                    <a:pt x="102089" y="2439"/>
                  </a:cubicBezTo>
                  <a:cubicBezTo>
                    <a:pt x="103309" y="915"/>
                    <a:pt x="101277" y="-1270"/>
                    <a:pt x="99854" y="204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id="{EBEAC7AC-8F88-434A-1AED-7028BC0A61CE}"/>
                </a:ext>
              </a:extLst>
            </p:cNvPr>
            <p:cNvSpPr/>
            <p:nvPr/>
          </p:nvSpPr>
          <p:spPr>
            <a:xfrm>
              <a:off x="7539787" y="-1494528"/>
              <a:ext cx="44809" cy="52211"/>
            </a:xfrm>
            <a:custGeom>
              <a:avLst/>
              <a:gdLst>
                <a:gd name="connsiteX0" fmla="*/ 39361 w 44809"/>
                <a:gd name="connsiteY0" fmla="*/ 841 h 52211"/>
                <a:gd name="connsiteX1" fmla="*/ 21122 w 44809"/>
                <a:gd name="connsiteY1" fmla="*/ 23043 h 52211"/>
                <a:gd name="connsiteX2" fmla="*/ 10198 w 44809"/>
                <a:gd name="connsiteY2" fmla="*/ 35796 h 52211"/>
                <a:gd name="connsiteX3" fmla="*/ 37 w 44809"/>
                <a:gd name="connsiteY3" fmla="*/ 49158 h 52211"/>
                <a:gd name="connsiteX4" fmla="*/ 525 w 44809"/>
                <a:gd name="connsiteY4" fmla="*/ 51627 h 52211"/>
                <a:gd name="connsiteX5" fmla="*/ 2831 w 44809"/>
                <a:gd name="connsiteY5" fmla="*/ 51342 h 52211"/>
                <a:gd name="connsiteX6" fmla="*/ 14466 w 44809"/>
                <a:gd name="connsiteY6" fmla="*/ 38742 h 52211"/>
                <a:gd name="connsiteX7" fmla="*/ 25694 w 44809"/>
                <a:gd name="connsiteY7" fmla="*/ 25736 h 52211"/>
                <a:gd name="connsiteX8" fmla="*/ 44035 w 44809"/>
                <a:gd name="connsiteY8" fmla="*/ 3483 h 52211"/>
                <a:gd name="connsiteX9" fmla="*/ 39463 w 44809"/>
                <a:gd name="connsiteY9" fmla="*/ 841 h 52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809" h="52211">
                  <a:moveTo>
                    <a:pt x="39361" y="841"/>
                  </a:moveTo>
                  <a:cubicBezTo>
                    <a:pt x="33671" y="8513"/>
                    <a:pt x="27371" y="15778"/>
                    <a:pt x="21122" y="23043"/>
                  </a:cubicBezTo>
                  <a:cubicBezTo>
                    <a:pt x="17464" y="27260"/>
                    <a:pt x="13806" y="31528"/>
                    <a:pt x="10198" y="35796"/>
                  </a:cubicBezTo>
                  <a:cubicBezTo>
                    <a:pt x="6388" y="39911"/>
                    <a:pt x="2984" y="44382"/>
                    <a:pt x="37" y="49158"/>
                  </a:cubicBezTo>
                  <a:cubicBezTo>
                    <a:pt x="-512" y="49976"/>
                    <a:pt x="-293" y="51078"/>
                    <a:pt x="525" y="51627"/>
                  </a:cubicBezTo>
                  <a:cubicBezTo>
                    <a:pt x="1256" y="52115"/>
                    <a:pt x="2237" y="51998"/>
                    <a:pt x="2831" y="51342"/>
                  </a:cubicBezTo>
                  <a:cubicBezTo>
                    <a:pt x="7033" y="47451"/>
                    <a:pt x="10925" y="43239"/>
                    <a:pt x="14466" y="38742"/>
                  </a:cubicBezTo>
                  <a:lnTo>
                    <a:pt x="25694" y="25736"/>
                  </a:lnTo>
                  <a:cubicBezTo>
                    <a:pt x="31943" y="18471"/>
                    <a:pt x="38294" y="11205"/>
                    <a:pt x="44035" y="3483"/>
                  </a:cubicBezTo>
                  <a:cubicBezTo>
                    <a:pt x="46068" y="790"/>
                    <a:pt x="41495" y="-1852"/>
                    <a:pt x="39463" y="841"/>
                  </a:cubicBezTo>
                  <a:close/>
                </a:path>
              </a:pathLst>
            </a:custGeom>
            <a:solidFill>
              <a:srgbClr val="FFFFFF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id="{0EAB42F3-CC54-7791-62E7-4561901313D1}"/>
                </a:ext>
              </a:extLst>
            </p:cNvPr>
            <p:cNvSpPr/>
            <p:nvPr/>
          </p:nvSpPr>
          <p:spPr>
            <a:xfrm>
              <a:off x="7019653" y="-1681754"/>
              <a:ext cx="81870" cy="31317"/>
            </a:xfrm>
            <a:custGeom>
              <a:avLst/>
              <a:gdLst>
                <a:gd name="connsiteX0" fmla="*/ 43404 w 81870"/>
                <a:gd name="connsiteY0" fmla="*/ -18 h 31317"/>
                <a:gd name="connsiteX1" fmla="*/ 16680 w 81870"/>
                <a:gd name="connsiteY1" fmla="*/ 7044 h 31317"/>
                <a:gd name="connsiteX2" fmla="*/ 5757 w 81870"/>
                <a:gd name="connsiteY2" fmla="*/ 15579 h 31317"/>
                <a:gd name="connsiteX3" fmla="*/ -86 w 81870"/>
                <a:gd name="connsiteY3" fmla="*/ 27570 h 31317"/>
                <a:gd name="connsiteX4" fmla="*/ 1540 w 81870"/>
                <a:gd name="connsiteY4" fmla="*/ 29805 h 31317"/>
                <a:gd name="connsiteX5" fmla="*/ 6163 w 81870"/>
                <a:gd name="connsiteY5" fmla="*/ 31025 h 31317"/>
                <a:gd name="connsiteX6" fmla="*/ 34615 w 81870"/>
                <a:gd name="connsiteY6" fmla="*/ 20863 h 31317"/>
                <a:gd name="connsiteX7" fmla="*/ 53210 w 81870"/>
                <a:gd name="connsiteY7" fmla="*/ 17053 h 31317"/>
                <a:gd name="connsiteX8" fmla="*/ 75920 w 81870"/>
                <a:gd name="connsiteY8" fmla="*/ 18069 h 31317"/>
                <a:gd name="connsiteX9" fmla="*/ 80137 w 81870"/>
                <a:gd name="connsiteY9" fmla="*/ 15783 h 31317"/>
                <a:gd name="connsiteX10" fmla="*/ 81560 w 81870"/>
                <a:gd name="connsiteY10" fmla="*/ 11210 h 31317"/>
                <a:gd name="connsiteX11" fmla="*/ 78054 w 81870"/>
                <a:gd name="connsiteY11" fmla="*/ 6536 h 31317"/>
                <a:gd name="connsiteX12" fmla="*/ 43404 w 81870"/>
                <a:gd name="connsiteY12" fmla="*/ -18 h 3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70" h="31317">
                  <a:moveTo>
                    <a:pt x="43404" y="-18"/>
                  </a:moveTo>
                  <a:cubicBezTo>
                    <a:pt x="34071" y="261"/>
                    <a:pt x="24931" y="2675"/>
                    <a:pt x="16680" y="7044"/>
                  </a:cubicBezTo>
                  <a:cubicBezTo>
                    <a:pt x="12585" y="9254"/>
                    <a:pt x="8891" y="12140"/>
                    <a:pt x="5757" y="15579"/>
                  </a:cubicBezTo>
                  <a:cubicBezTo>
                    <a:pt x="3165" y="18425"/>
                    <a:pt x="-1204" y="23353"/>
                    <a:pt x="-86" y="27570"/>
                  </a:cubicBezTo>
                  <a:cubicBezTo>
                    <a:pt x="168" y="28484"/>
                    <a:pt x="747" y="29277"/>
                    <a:pt x="1540" y="29805"/>
                  </a:cubicBezTo>
                  <a:cubicBezTo>
                    <a:pt x="2922" y="30669"/>
                    <a:pt x="4532" y="31096"/>
                    <a:pt x="6163" y="31025"/>
                  </a:cubicBezTo>
                  <a:cubicBezTo>
                    <a:pt x="16324" y="31025"/>
                    <a:pt x="25368" y="24725"/>
                    <a:pt x="34615" y="20863"/>
                  </a:cubicBezTo>
                  <a:cubicBezTo>
                    <a:pt x="40539" y="18511"/>
                    <a:pt x="46834" y="17220"/>
                    <a:pt x="53210" y="17053"/>
                  </a:cubicBezTo>
                  <a:cubicBezTo>
                    <a:pt x="60628" y="16799"/>
                    <a:pt x="68452" y="19796"/>
                    <a:pt x="75920" y="18069"/>
                  </a:cubicBezTo>
                  <a:cubicBezTo>
                    <a:pt x="77531" y="17769"/>
                    <a:pt x="79004" y="16966"/>
                    <a:pt x="80137" y="15783"/>
                  </a:cubicBezTo>
                  <a:cubicBezTo>
                    <a:pt x="81250" y="14533"/>
                    <a:pt x="81768" y="12866"/>
                    <a:pt x="81560" y="11210"/>
                  </a:cubicBezTo>
                  <a:cubicBezTo>
                    <a:pt x="81148" y="9208"/>
                    <a:pt x="79863" y="7491"/>
                    <a:pt x="78054" y="6536"/>
                  </a:cubicBezTo>
                  <a:cubicBezTo>
                    <a:pt x="67344" y="1161"/>
                    <a:pt x="55338" y="-1110"/>
                    <a:pt x="43404" y="-18"/>
                  </a:cubicBezTo>
                  <a:close/>
                </a:path>
              </a:pathLst>
            </a:custGeom>
            <a:solidFill>
              <a:srgbClr val="FCEF7D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id="{A3B96F32-F418-855E-E6AD-969D16542926}"/>
                </a:ext>
              </a:extLst>
            </p:cNvPr>
            <p:cNvSpPr/>
            <p:nvPr/>
          </p:nvSpPr>
          <p:spPr>
            <a:xfrm>
              <a:off x="7110995" y="-1665127"/>
              <a:ext cx="17293" cy="15652"/>
            </a:xfrm>
            <a:custGeom>
              <a:avLst/>
              <a:gdLst>
                <a:gd name="connsiteX0" fmla="*/ 2361 w 17293"/>
                <a:gd name="connsiteY0" fmla="*/ -285 h 15652"/>
                <a:gd name="connsiteX1" fmla="*/ 1192 w 17293"/>
                <a:gd name="connsiteY1" fmla="*/ 121 h 15652"/>
                <a:gd name="connsiteX2" fmla="*/ -180 w 17293"/>
                <a:gd name="connsiteY2" fmla="*/ 3678 h 15652"/>
                <a:gd name="connsiteX3" fmla="*/ 1853 w 17293"/>
                <a:gd name="connsiteY3" fmla="*/ 7183 h 15652"/>
                <a:gd name="connsiteX4" fmla="*/ 8254 w 17293"/>
                <a:gd name="connsiteY4" fmla="*/ 12264 h 15652"/>
                <a:gd name="connsiteX5" fmla="*/ 16739 w 17293"/>
                <a:gd name="connsiteY5" fmla="*/ 14144 h 15652"/>
                <a:gd name="connsiteX6" fmla="*/ 16993 w 17293"/>
                <a:gd name="connsiteY6" fmla="*/ 12213 h 15652"/>
                <a:gd name="connsiteX7" fmla="*/ 13081 w 17293"/>
                <a:gd name="connsiteY7" fmla="*/ 4897 h 15652"/>
                <a:gd name="connsiteX8" fmla="*/ 8000 w 17293"/>
                <a:gd name="connsiteY8" fmla="*/ 1544 h 15652"/>
                <a:gd name="connsiteX9" fmla="*/ 2361 w 17293"/>
                <a:gd name="connsiteY9" fmla="*/ -285 h 1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293" h="15652">
                  <a:moveTo>
                    <a:pt x="2361" y="-285"/>
                  </a:moveTo>
                  <a:cubicBezTo>
                    <a:pt x="1944" y="-250"/>
                    <a:pt x="1543" y="-113"/>
                    <a:pt x="1192" y="121"/>
                  </a:cubicBezTo>
                  <a:cubicBezTo>
                    <a:pt x="54" y="914"/>
                    <a:pt x="-489" y="2321"/>
                    <a:pt x="-180" y="3678"/>
                  </a:cubicBezTo>
                  <a:cubicBezTo>
                    <a:pt x="151" y="5019"/>
                    <a:pt x="852" y="6233"/>
                    <a:pt x="1853" y="7183"/>
                  </a:cubicBezTo>
                  <a:cubicBezTo>
                    <a:pt x="3783" y="9119"/>
                    <a:pt x="5933" y="10826"/>
                    <a:pt x="8254" y="12264"/>
                  </a:cubicBezTo>
                  <a:cubicBezTo>
                    <a:pt x="9982" y="13382"/>
                    <a:pt x="15317" y="17345"/>
                    <a:pt x="16739" y="14144"/>
                  </a:cubicBezTo>
                  <a:cubicBezTo>
                    <a:pt x="16998" y="13534"/>
                    <a:pt x="17085" y="12868"/>
                    <a:pt x="16993" y="12213"/>
                  </a:cubicBezTo>
                  <a:cubicBezTo>
                    <a:pt x="16668" y="9368"/>
                    <a:pt x="15266" y="6751"/>
                    <a:pt x="13081" y="4897"/>
                  </a:cubicBezTo>
                  <a:cubicBezTo>
                    <a:pt x="11547" y="3561"/>
                    <a:pt x="9834" y="2433"/>
                    <a:pt x="8000" y="1544"/>
                  </a:cubicBezTo>
                  <a:cubicBezTo>
                    <a:pt x="6329" y="416"/>
                    <a:pt x="4378" y="-219"/>
                    <a:pt x="2361" y="-285"/>
                  </a:cubicBezTo>
                  <a:close/>
                </a:path>
              </a:pathLst>
            </a:custGeom>
            <a:solidFill>
              <a:srgbClr val="FCEF7D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id="{6E9BE081-429A-902E-0710-AFC5B2D77F03}"/>
                </a:ext>
              </a:extLst>
            </p:cNvPr>
            <p:cNvSpPr/>
            <p:nvPr/>
          </p:nvSpPr>
          <p:spPr>
            <a:xfrm>
              <a:off x="7536950" y="-1681292"/>
              <a:ext cx="81832" cy="31311"/>
            </a:xfrm>
            <a:custGeom>
              <a:avLst/>
              <a:gdLst>
                <a:gd name="connsiteX0" fmla="*/ 43418 w 81832"/>
                <a:gd name="connsiteY0" fmla="*/ -23 h 31311"/>
                <a:gd name="connsiteX1" fmla="*/ 16643 w 81832"/>
                <a:gd name="connsiteY1" fmla="*/ 7039 h 31311"/>
                <a:gd name="connsiteX2" fmla="*/ 5719 w 81832"/>
                <a:gd name="connsiteY2" fmla="*/ 15575 h 31311"/>
                <a:gd name="connsiteX3" fmla="*/ -73 w 81832"/>
                <a:gd name="connsiteY3" fmla="*/ 27565 h 31311"/>
                <a:gd name="connsiteX4" fmla="*/ 1502 w 81832"/>
                <a:gd name="connsiteY4" fmla="*/ 29801 h 31311"/>
                <a:gd name="connsiteX5" fmla="*/ 6176 w 81832"/>
                <a:gd name="connsiteY5" fmla="*/ 31020 h 31311"/>
                <a:gd name="connsiteX6" fmla="*/ 34577 w 81832"/>
                <a:gd name="connsiteY6" fmla="*/ 20859 h 31311"/>
                <a:gd name="connsiteX7" fmla="*/ 53172 w 81832"/>
                <a:gd name="connsiteY7" fmla="*/ 16997 h 31311"/>
                <a:gd name="connsiteX8" fmla="*/ 75883 w 81832"/>
                <a:gd name="connsiteY8" fmla="*/ 18013 h 31311"/>
                <a:gd name="connsiteX9" fmla="*/ 80151 w 81832"/>
                <a:gd name="connsiteY9" fmla="*/ 15727 h 31311"/>
                <a:gd name="connsiteX10" fmla="*/ 81522 w 81832"/>
                <a:gd name="connsiteY10" fmla="*/ 11155 h 31311"/>
                <a:gd name="connsiteX11" fmla="*/ 78068 w 81832"/>
                <a:gd name="connsiteY11" fmla="*/ 6480 h 31311"/>
                <a:gd name="connsiteX12" fmla="*/ 43418 w 81832"/>
                <a:gd name="connsiteY12" fmla="*/ -23 h 31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832" h="31311">
                  <a:moveTo>
                    <a:pt x="43418" y="-23"/>
                  </a:moveTo>
                  <a:cubicBezTo>
                    <a:pt x="34074" y="287"/>
                    <a:pt x="24924" y="2700"/>
                    <a:pt x="16643" y="7039"/>
                  </a:cubicBezTo>
                  <a:cubicBezTo>
                    <a:pt x="12558" y="9265"/>
                    <a:pt x="8864" y="12150"/>
                    <a:pt x="5719" y="15575"/>
                  </a:cubicBezTo>
                  <a:cubicBezTo>
                    <a:pt x="3179" y="18420"/>
                    <a:pt x="-1241" y="23348"/>
                    <a:pt x="-73" y="27565"/>
                  </a:cubicBezTo>
                  <a:cubicBezTo>
                    <a:pt x="166" y="28474"/>
                    <a:pt x="725" y="29267"/>
                    <a:pt x="1502" y="29801"/>
                  </a:cubicBezTo>
                  <a:cubicBezTo>
                    <a:pt x="2905" y="30664"/>
                    <a:pt x="4530" y="31086"/>
                    <a:pt x="6176" y="31020"/>
                  </a:cubicBezTo>
                  <a:cubicBezTo>
                    <a:pt x="16338" y="31020"/>
                    <a:pt x="25331" y="24720"/>
                    <a:pt x="34577" y="20859"/>
                  </a:cubicBezTo>
                  <a:cubicBezTo>
                    <a:pt x="40501" y="18486"/>
                    <a:pt x="46796" y="17180"/>
                    <a:pt x="53172" y="16997"/>
                  </a:cubicBezTo>
                  <a:cubicBezTo>
                    <a:pt x="60590" y="16743"/>
                    <a:pt x="68414" y="19741"/>
                    <a:pt x="75883" y="18013"/>
                  </a:cubicBezTo>
                  <a:cubicBezTo>
                    <a:pt x="77503" y="17699"/>
                    <a:pt x="78992" y="16901"/>
                    <a:pt x="80151" y="15727"/>
                  </a:cubicBezTo>
                  <a:cubicBezTo>
                    <a:pt x="81228" y="14462"/>
                    <a:pt x="81726" y="12806"/>
                    <a:pt x="81522" y="11155"/>
                  </a:cubicBezTo>
                  <a:cubicBezTo>
                    <a:pt x="81116" y="9163"/>
                    <a:pt x="79851" y="7456"/>
                    <a:pt x="78068" y="6480"/>
                  </a:cubicBezTo>
                  <a:cubicBezTo>
                    <a:pt x="67342" y="1151"/>
                    <a:pt x="55347" y="-1100"/>
                    <a:pt x="43418" y="-23"/>
                  </a:cubicBezTo>
                  <a:close/>
                </a:path>
              </a:pathLst>
            </a:custGeom>
            <a:solidFill>
              <a:srgbClr val="FCEF7D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id="{AB1FA4A0-3BC5-6B20-45AB-B534D72BA7B2}"/>
                </a:ext>
              </a:extLst>
            </p:cNvPr>
            <p:cNvSpPr/>
            <p:nvPr/>
          </p:nvSpPr>
          <p:spPr>
            <a:xfrm>
              <a:off x="7628301" y="-1664670"/>
              <a:ext cx="17123" cy="15652"/>
            </a:xfrm>
            <a:custGeom>
              <a:avLst/>
              <a:gdLst>
                <a:gd name="connsiteX0" fmla="*/ 2315 w 17123"/>
                <a:gd name="connsiteY0" fmla="*/ -285 h 15652"/>
                <a:gd name="connsiteX1" fmla="*/ 1197 w 17123"/>
                <a:gd name="connsiteY1" fmla="*/ 121 h 15652"/>
                <a:gd name="connsiteX2" fmla="*/ -175 w 17123"/>
                <a:gd name="connsiteY2" fmla="*/ 3728 h 15652"/>
                <a:gd name="connsiteX3" fmla="*/ 1857 w 17123"/>
                <a:gd name="connsiteY3" fmla="*/ 7183 h 15652"/>
                <a:gd name="connsiteX4" fmla="*/ 8208 w 17123"/>
                <a:gd name="connsiteY4" fmla="*/ 12264 h 15652"/>
                <a:gd name="connsiteX5" fmla="*/ 16744 w 17123"/>
                <a:gd name="connsiteY5" fmla="*/ 14144 h 15652"/>
                <a:gd name="connsiteX6" fmla="*/ 16744 w 17123"/>
                <a:gd name="connsiteY6" fmla="*/ 12213 h 15652"/>
                <a:gd name="connsiteX7" fmla="*/ 12832 w 17123"/>
                <a:gd name="connsiteY7" fmla="*/ 4897 h 15652"/>
                <a:gd name="connsiteX8" fmla="*/ 7751 w 17123"/>
                <a:gd name="connsiteY8" fmla="*/ 1544 h 15652"/>
                <a:gd name="connsiteX9" fmla="*/ 2315 w 17123"/>
                <a:gd name="connsiteY9" fmla="*/ -285 h 15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123" h="15652">
                  <a:moveTo>
                    <a:pt x="2315" y="-285"/>
                  </a:moveTo>
                  <a:cubicBezTo>
                    <a:pt x="1918" y="-229"/>
                    <a:pt x="1537" y="-87"/>
                    <a:pt x="1197" y="121"/>
                  </a:cubicBezTo>
                  <a:cubicBezTo>
                    <a:pt x="49" y="934"/>
                    <a:pt x="-495" y="2357"/>
                    <a:pt x="-175" y="3728"/>
                  </a:cubicBezTo>
                  <a:cubicBezTo>
                    <a:pt x="145" y="5054"/>
                    <a:pt x="851" y="6259"/>
                    <a:pt x="1857" y="7183"/>
                  </a:cubicBezTo>
                  <a:cubicBezTo>
                    <a:pt x="3758" y="9129"/>
                    <a:pt x="5891" y="10836"/>
                    <a:pt x="8208" y="12264"/>
                  </a:cubicBezTo>
                  <a:cubicBezTo>
                    <a:pt x="9936" y="13382"/>
                    <a:pt x="15270" y="17345"/>
                    <a:pt x="16744" y="14144"/>
                  </a:cubicBezTo>
                  <a:cubicBezTo>
                    <a:pt x="16896" y="13509"/>
                    <a:pt x="16896" y="12848"/>
                    <a:pt x="16744" y="12213"/>
                  </a:cubicBezTo>
                  <a:cubicBezTo>
                    <a:pt x="16418" y="9368"/>
                    <a:pt x="15016" y="6751"/>
                    <a:pt x="12832" y="4897"/>
                  </a:cubicBezTo>
                  <a:cubicBezTo>
                    <a:pt x="11297" y="3561"/>
                    <a:pt x="9585" y="2433"/>
                    <a:pt x="7751" y="1544"/>
                  </a:cubicBezTo>
                  <a:cubicBezTo>
                    <a:pt x="6140" y="446"/>
                    <a:pt x="4261" y="-189"/>
                    <a:pt x="2315" y="-285"/>
                  </a:cubicBezTo>
                  <a:close/>
                </a:path>
              </a:pathLst>
            </a:custGeom>
            <a:solidFill>
              <a:srgbClr val="FCEF7D"/>
            </a:solidFill>
            <a:ln w="50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2" name="文本框 351">
            <a:extLst>
              <a:ext uri="{FF2B5EF4-FFF2-40B4-BE49-F238E27FC236}">
                <a16:creationId xmlns:a16="http://schemas.microsoft.com/office/drawing/2014/main" id="{79000A42-1EFE-66D2-0A86-B71C5FC05A1D}"/>
              </a:ext>
            </a:extLst>
          </p:cNvPr>
          <p:cNvSpPr txBox="1"/>
          <p:nvPr/>
        </p:nvSpPr>
        <p:spPr>
          <a:xfrm>
            <a:off x="2773559" y="3379414"/>
            <a:ext cx="2698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25393"/>
                </a:solidFill>
                <a:cs typeface="+mn-ea"/>
                <a:sym typeface="+mn-lt"/>
              </a:rPr>
              <a:t>汇报人：</a:t>
            </a:r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XXXX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E967F4CE-D950-BFB1-AE8D-554FC9CA82E2}"/>
              </a:ext>
            </a:extLst>
          </p:cNvPr>
          <p:cNvSpPr txBox="1"/>
          <p:nvPr/>
        </p:nvSpPr>
        <p:spPr>
          <a:xfrm>
            <a:off x="5047222" y="3379414"/>
            <a:ext cx="36375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25393"/>
                </a:solidFill>
                <a:cs typeface="+mn-ea"/>
                <a:sym typeface="+mn-lt"/>
              </a:rPr>
              <a:t>汇报时间：</a:t>
            </a:r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2XXX.XX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355" name="文本框 354">
            <a:extLst>
              <a:ext uri="{FF2B5EF4-FFF2-40B4-BE49-F238E27FC236}">
                <a16:creationId xmlns:a16="http://schemas.microsoft.com/office/drawing/2014/main" id="{419E2776-CE10-18C8-DC41-656B5D441A02}"/>
              </a:ext>
            </a:extLst>
          </p:cNvPr>
          <p:cNvSpPr txBox="1"/>
          <p:nvPr/>
        </p:nvSpPr>
        <p:spPr>
          <a:xfrm>
            <a:off x="3390902" y="1799389"/>
            <a:ext cx="603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>
                <a:solidFill>
                  <a:srgbClr val="025393"/>
                </a:solidFill>
                <a:cs typeface="+mn-ea"/>
                <a:sym typeface="+mn-lt"/>
              </a:rPr>
              <a:t>xie</a:t>
            </a:r>
            <a:endParaRPr lang="zh-CN" altLang="en-US" sz="24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356" name="文本框 355">
            <a:extLst>
              <a:ext uri="{FF2B5EF4-FFF2-40B4-BE49-F238E27FC236}">
                <a16:creationId xmlns:a16="http://schemas.microsoft.com/office/drawing/2014/main" id="{90699060-1329-B4A7-7FD5-21566BFE73D5}"/>
              </a:ext>
            </a:extLst>
          </p:cNvPr>
          <p:cNvSpPr txBox="1"/>
          <p:nvPr/>
        </p:nvSpPr>
        <p:spPr>
          <a:xfrm>
            <a:off x="4119888" y="1799389"/>
            <a:ext cx="922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025393"/>
                </a:solidFill>
                <a:cs typeface="+mn-ea"/>
                <a:sym typeface="+mn-lt"/>
              </a:rPr>
              <a:t>guan</a:t>
            </a:r>
            <a:endParaRPr lang="zh-CN" altLang="en-US" sz="24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357" name="文本框 356">
            <a:extLst>
              <a:ext uri="{FF2B5EF4-FFF2-40B4-BE49-F238E27FC236}">
                <a16:creationId xmlns:a16="http://schemas.microsoft.com/office/drawing/2014/main" id="{F5DF8B8F-877A-C04C-9713-7CFA92F2D9EF}"/>
              </a:ext>
            </a:extLst>
          </p:cNvPr>
          <p:cNvSpPr txBox="1"/>
          <p:nvPr/>
        </p:nvSpPr>
        <p:spPr>
          <a:xfrm rot="19113077">
            <a:off x="4422726" y="1716029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25393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pic>
        <p:nvPicPr>
          <p:cNvPr id="501" name="图片 500">
            <a:extLst>
              <a:ext uri="{FF2B5EF4-FFF2-40B4-BE49-F238E27FC236}">
                <a16:creationId xmlns:a16="http://schemas.microsoft.com/office/drawing/2014/main" id="{F74780C4-6544-2C26-EB56-198169CA967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71903"/>
          <a:stretch/>
        </p:blipFill>
        <p:spPr>
          <a:xfrm rot="310206">
            <a:off x="-32883" y="5744457"/>
            <a:ext cx="4310246" cy="861613"/>
          </a:xfrm>
          <a:prstGeom prst="rect">
            <a:avLst/>
          </a:prstGeom>
        </p:spPr>
      </p:pic>
      <p:sp>
        <p:nvSpPr>
          <p:cNvPr id="354" name="文本框 353">
            <a:extLst>
              <a:ext uri="{FF2B5EF4-FFF2-40B4-BE49-F238E27FC236}">
                <a16:creationId xmlns:a16="http://schemas.microsoft.com/office/drawing/2014/main" id="{919F7CFF-748A-521D-67E3-86911707FBBE}"/>
              </a:ext>
            </a:extLst>
          </p:cNvPr>
          <p:cNvSpPr txBox="1"/>
          <p:nvPr/>
        </p:nvSpPr>
        <p:spPr>
          <a:xfrm>
            <a:off x="3064989" y="4413687"/>
            <a:ext cx="54432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023F72"/>
                </a:solidFill>
                <a:cs typeface="+mn-ea"/>
                <a:sym typeface="+mn-lt"/>
              </a:rPr>
              <a:t>Lo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rem ipsum dolor sit amet, consectetuer adipiscing elit. Maecenas porttitor congue massa. Lorem ipsum dolor sit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, Lorem ipsum dolor sit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consectetuer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adipiscing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elit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. Maecenas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porttitor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congue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rgbClr val="025393"/>
                </a:solidFill>
                <a:cs typeface="+mn-ea"/>
                <a:sym typeface="+mn-lt"/>
              </a:rPr>
              <a:t>massa</a:t>
            </a:r>
            <a:r>
              <a:rPr lang="en-US" altLang="zh-CN" sz="1050" dirty="0">
                <a:solidFill>
                  <a:srgbClr val="025393"/>
                </a:solidFill>
                <a:cs typeface="+mn-ea"/>
                <a:sym typeface="+mn-lt"/>
              </a:rPr>
              <a:t>. </a:t>
            </a:r>
            <a:endParaRPr lang="zh-CN" altLang="en-US" sz="1050" dirty="0">
              <a:solidFill>
                <a:srgbClr val="025393"/>
              </a:solidFill>
              <a:cs typeface="+mn-ea"/>
              <a:sym typeface="+mn-lt"/>
            </a:endParaRPr>
          </a:p>
          <a:p>
            <a:pPr algn="ctr"/>
            <a:endParaRPr lang="zh-CN" altLang="en-US" sz="1050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grpSp>
        <p:nvGrpSpPr>
          <p:cNvPr id="510" name="组合 509">
            <a:extLst>
              <a:ext uri="{FF2B5EF4-FFF2-40B4-BE49-F238E27FC236}">
                <a16:creationId xmlns:a16="http://schemas.microsoft.com/office/drawing/2014/main" id="{796443EC-A9C5-CFF8-2DC8-2848F35FCC0C}"/>
              </a:ext>
            </a:extLst>
          </p:cNvPr>
          <p:cNvGrpSpPr/>
          <p:nvPr/>
        </p:nvGrpSpPr>
        <p:grpSpPr>
          <a:xfrm>
            <a:off x="132242" y="3307235"/>
            <a:ext cx="4336265" cy="3063072"/>
            <a:chOff x="132242" y="3307235"/>
            <a:chExt cx="4336265" cy="3063072"/>
          </a:xfrm>
        </p:grpSpPr>
        <p:pic>
          <p:nvPicPr>
            <p:cNvPr id="506" name="图片 505">
              <a:extLst>
                <a:ext uri="{FF2B5EF4-FFF2-40B4-BE49-F238E27FC236}">
                  <a16:creationId xmlns:a16="http://schemas.microsoft.com/office/drawing/2014/main" id="{861A1EC5-06FE-EC72-38F6-92A07C660B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27910"/>
            <a:stretch/>
          </p:blipFill>
          <p:spPr>
            <a:xfrm rot="310206">
              <a:off x="158261" y="3454271"/>
              <a:ext cx="4310246" cy="2206266"/>
            </a:xfrm>
            <a:prstGeom prst="rect">
              <a:avLst/>
            </a:prstGeom>
          </p:spPr>
        </p:pic>
        <p:grpSp>
          <p:nvGrpSpPr>
            <p:cNvPr id="502" name="组合 501">
              <a:extLst>
                <a:ext uri="{FF2B5EF4-FFF2-40B4-BE49-F238E27FC236}">
                  <a16:creationId xmlns:a16="http://schemas.microsoft.com/office/drawing/2014/main" id="{5291CD28-6CF6-1D13-0775-F3A296AB8E4A}"/>
                </a:ext>
              </a:extLst>
            </p:cNvPr>
            <p:cNvGrpSpPr/>
            <p:nvPr/>
          </p:nvGrpSpPr>
          <p:grpSpPr>
            <a:xfrm rot="310206">
              <a:off x="132242" y="3307235"/>
              <a:ext cx="4035322" cy="3063072"/>
              <a:chOff x="-6346089" y="-1686539"/>
              <a:chExt cx="4035322" cy="3063072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96B6F902-610F-3359-05CF-808D827E8694}"/>
                  </a:ext>
                </a:extLst>
              </p:cNvPr>
              <p:cNvSpPr/>
              <p:nvPr/>
            </p:nvSpPr>
            <p:spPr>
              <a:xfrm>
                <a:off x="-4505635" y="-1541757"/>
                <a:ext cx="100564" cy="183165"/>
              </a:xfrm>
              <a:custGeom>
                <a:avLst/>
                <a:gdLst>
                  <a:gd name="connsiteX0" fmla="*/ 32066 w 100564"/>
                  <a:gd name="connsiteY0" fmla="*/ -367 h 183165"/>
                  <a:gd name="connsiteX1" fmla="*/ 252 w 100564"/>
                  <a:gd name="connsiteY1" fmla="*/ 34495 h 183165"/>
                  <a:gd name="connsiteX2" fmla="*/ 3967 w 100564"/>
                  <a:gd name="connsiteY2" fmla="*/ 74500 h 183165"/>
                  <a:gd name="connsiteX3" fmla="*/ 3395 w 100564"/>
                  <a:gd name="connsiteY3" fmla="*/ 80977 h 183165"/>
                  <a:gd name="connsiteX4" fmla="*/ 5681 w 100564"/>
                  <a:gd name="connsiteY4" fmla="*/ 98693 h 183165"/>
                  <a:gd name="connsiteX5" fmla="*/ 34256 w 100564"/>
                  <a:gd name="connsiteY5" fmla="*/ 174131 h 183165"/>
                  <a:gd name="connsiteX6" fmla="*/ 81405 w 100564"/>
                  <a:gd name="connsiteY6" fmla="*/ 172036 h 183165"/>
                  <a:gd name="connsiteX7" fmla="*/ 67499 w 100564"/>
                  <a:gd name="connsiteY7" fmla="*/ 34781 h 183165"/>
                  <a:gd name="connsiteX8" fmla="*/ 67499 w 100564"/>
                  <a:gd name="connsiteY8" fmla="*/ 31542 h 183165"/>
                  <a:gd name="connsiteX9" fmla="*/ 32066 w 100564"/>
                  <a:gd name="connsiteY9" fmla="*/ -367 h 183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0564" h="183165">
                    <a:moveTo>
                      <a:pt x="32066" y="-367"/>
                    </a:moveTo>
                    <a:cubicBezTo>
                      <a:pt x="15587" y="395"/>
                      <a:pt x="-2605" y="16588"/>
                      <a:pt x="252" y="34495"/>
                    </a:cubicBezTo>
                    <a:cubicBezTo>
                      <a:pt x="2348" y="47925"/>
                      <a:pt x="3205" y="61355"/>
                      <a:pt x="3967" y="74500"/>
                    </a:cubicBezTo>
                    <a:lnTo>
                      <a:pt x="3395" y="80977"/>
                    </a:lnTo>
                    <a:cubicBezTo>
                      <a:pt x="2938" y="86978"/>
                      <a:pt x="3710" y="93007"/>
                      <a:pt x="5681" y="98693"/>
                    </a:cubicBezTo>
                    <a:cubicBezTo>
                      <a:pt x="6520" y="126325"/>
                      <a:pt x="16578" y="152881"/>
                      <a:pt x="34256" y="174131"/>
                    </a:cubicBezTo>
                    <a:cubicBezTo>
                      <a:pt x="47906" y="186438"/>
                      <a:pt x="68899" y="185504"/>
                      <a:pt x="81405" y="172036"/>
                    </a:cubicBezTo>
                    <a:cubicBezTo>
                      <a:pt x="113123" y="131650"/>
                      <a:pt x="103217" y="69832"/>
                      <a:pt x="67499" y="34781"/>
                    </a:cubicBezTo>
                    <a:cubicBezTo>
                      <a:pt x="67499" y="33733"/>
                      <a:pt x="67499" y="32590"/>
                      <a:pt x="67499" y="31542"/>
                    </a:cubicBezTo>
                    <a:cubicBezTo>
                      <a:pt x="66127" y="13140"/>
                      <a:pt x="50516" y="-929"/>
                      <a:pt x="32066" y="-3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8789B631-28B3-56FA-D41C-339BFBFFC676}"/>
                  </a:ext>
                </a:extLst>
              </p:cNvPr>
              <p:cNvSpPr/>
              <p:nvPr/>
            </p:nvSpPr>
            <p:spPr>
              <a:xfrm>
                <a:off x="-3995466" y="-1686539"/>
                <a:ext cx="130042" cy="136822"/>
              </a:xfrm>
              <a:custGeom>
                <a:avLst/>
                <a:gdLst>
                  <a:gd name="connsiteX0" fmla="*/ 75203 w 130042"/>
                  <a:gd name="connsiteY0" fmla="*/ 12113 h 136822"/>
                  <a:gd name="connsiteX1" fmla="*/ 51105 w 130042"/>
                  <a:gd name="connsiteY1" fmla="*/ 4207 h 136822"/>
                  <a:gd name="connsiteX2" fmla="*/ 8433 w 130042"/>
                  <a:gd name="connsiteY2" fmla="*/ 10303 h 136822"/>
                  <a:gd name="connsiteX3" fmla="*/ 10528 w 130042"/>
                  <a:gd name="connsiteY3" fmla="*/ 57452 h 136822"/>
                  <a:gd name="connsiteX4" fmla="*/ 20530 w 130042"/>
                  <a:gd name="connsiteY4" fmla="*/ 70025 h 136822"/>
                  <a:gd name="connsiteX5" fmla="*/ 22435 w 130042"/>
                  <a:gd name="connsiteY5" fmla="*/ 77264 h 136822"/>
                  <a:gd name="connsiteX6" fmla="*/ 42247 w 130042"/>
                  <a:gd name="connsiteY6" fmla="*/ 97933 h 136822"/>
                  <a:gd name="connsiteX7" fmla="*/ 81680 w 130042"/>
                  <a:gd name="connsiteY7" fmla="*/ 132985 h 136822"/>
                  <a:gd name="connsiteX8" fmla="*/ 126686 w 130042"/>
                  <a:gd name="connsiteY8" fmla="*/ 117640 h 136822"/>
                  <a:gd name="connsiteX9" fmla="*/ 129305 w 130042"/>
                  <a:gd name="connsiteY9" fmla="*/ 110221 h 136822"/>
                  <a:gd name="connsiteX10" fmla="*/ 75203 w 130042"/>
                  <a:gd name="connsiteY10" fmla="*/ 12113 h 136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0042" h="136822">
                    <a:moveTo>
                      <a:pt x="75203" y="12113"/>
                    </a:moveTo>
                    <a:cubicBezTo>
                      <a:pt x="68307" y="6808"/>
                      <a:pt x="59801" y="4017"/>
                      <a:pt x="51105" y="4207"/>
                    </a:cubicBezTo>
                    <a:cubicBezTo>
                      <a:pt x="37151" y="-3708"/>
                      <a:pt x="19615" y="-1203"/>
                      <a:pt x="8433" y="10303"/>
                    </a:cubicBezTo>
                    <a:cubicBezTo>
                      <a:pt x="-4998" y="25067"/>
                      <a:pt x="-1092" y="43641"/>
                      <a:pt x="10528" y="57452"/>
                    </a:cubicBezTo>
                    <a:cubicBezTo>
                      <a:pt x="14148" y="61643"/>
                      <a:pt x="17291" y="65834"/>
                      <a:pt x="20530" y="70025"/>
                    </a:cubicBezTo>
                    <a:cubicBezTo>
                      <a:pt x="21101" y="72406"/>
                      <a:pt x="21768" y="74883"/>
                      <a:pt x="22435" y="77264"/>
                    </a:cubicBezTo>
                    <a:cubicBezTo>
                      <a:pt x="25111" y="87065"/>
                      <a:pt x="32569" y="94838"/>
                      <a:pt x="42247" y="97933"/>
                    </a:cubicBezTo>
                    <a:cubicBezTo>
                      <a:pt x="53162" y="111906"/>
                      <a:pt x="66526" y="123784"/>
                      <a:pt x="81680" y="132985"/>
                    </a:cubicBezTo>
                    <a:cubicBezTo>
                      <a:pt x="98349" y="141177"/>
                      <a:pt x="118494" y="134300"/>
                      <a:pt x="126686" y="117640"/>
                    </a:cubicBezTo>
                    <a:cubicBezTo>
                      <a:pt x="127848" y="115278"/>
                      <a:pt x="128724" y="112783"/>
                      <a:pt x="129305" y="110221"/>
                    </a:cubicBezTo>
                    <a:cubicBezTo>
                      <a:pt x="134734" y="67834"/>
                      <a:pt x="107398" y="35640"/>
                      <a:pt x="75203" y="121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805E8FB-775A-E6AD-12F8-A5A651974787}"/>
                  </a:ext>
                </a:extLst>
              </p:cNvPr>
              <p:cNvSpPr/>
              <p:nvPr/>
            </p:nvSpPr>
            <p:spPr>
              <a:xfrm>
                <a:off x="-5637764" y="-161894"/>
                <a:ext cx="2670333" cy="1538322"/>
              </a:xfrm>
              <a:custGeom>
                <a:avLst/>
                <a:gdLst>
                  <a:gd name="connsiteX0" fmla="*/ -46 w 2670333"/>
                  <a:gd name="connsiteY0" fmla="*/ 794612 h 1538322"/>
                  <a:gd name="connsiteX1" fmla="*/ -46 w 2670333"/>
                  <a:gd name="connsiteY1" fmla="*/ 798994 h 1538322"/>
                  <a:gd name="connsiteX2" fmla="*/ 131208 w 2670333"/>
                  <a:gd name="connsiteY2" fmla="*/ 1145323 h 1538322"/>
                  <a:gd name="connsiteX3" fmla="*/ 473441 w 2670333"/>
                  <a:gd name="connsiteY3" fmla="*/ 1362303 h 1538322"/>
                  <a:gd name="connsiteX4" fmla="*/ 504874 w 2670333"/>
                  <a:gd name="connsiteY4" fmla="*/ 1373447 h 1538322"/>
                  <a:gd name="connsiteX5" fmla="*/ 568691 w 2670333"/>
                  <a:gd name="connsiteY5" fmla="*/ 1394116 h 1538322"/>
                  <a:gd name="connsiteX6" fmla="*/ 600600 w 2670333"/>
                  <a:gd name="connsiteY6" fmla="*/ 1403641 h 1538322"/>
                  <a:gd name="connsiteX7" fmla="*/ 651559 w 2670333"/>
                  <a:gd name="connsiteY7" fmla="*/ 1418310 h 1538322"/>
                  <a:gd name="connsiteX8" fmla="*/ 651559 w 2670333"/>
                  <a:gd name="connsiteY8" fmla="*/ 1418310 h 1538322"/>
                  <a:gd name="connsiteX9" fmla="*/ 2207182 w 2670333"/>
                  <a:gd name="connsiteY9" fmla="*/ 1367732 h 1538322"/>
                  <a:gd name="connsiteX10" fmla="*/ 2371964 w 2670333"/>
                  <a:gd name="connsiteY10" fmla="*/ 1268291 h 1538322"/>
                  <a:gd name="connsiteX11" fmla="*/ 2461976 w 2670333"/>
                  <a:gd name="connsiteY11" fmla="*/ 1192663 h 1538322"/>
                  <a:gd name="connsiteX12" fmla="*/ 2585420 w 2670333"/>
                  <a:gd name="connsiteY12" fmla="*/ 1037119 h 1538322"/>
                  <a:gd name="connsiteX13" fmla="*/ 2604946 w 2670333"/>
                  <a:gd name="connsiteY13" fmla="*/ 1001591 h 1538322"/>
                  <a:gd name="connsiteX14" fmla="*/ 2604946 w 2670333"/>
                  <a:gd name="connsiteY14" fmla="*/ 1001591 h 1538322"/>
                  <a:gd name="connsiteX15" fmla="*/ 2621996 w 2670333"/>
                  <a:gd name="connsiteY15" fmla="*/ 964443 h 1538322"/>
                  <a:gd name="connsiteX16" fmla="*/ 2621996 w 2670333"/>
                  <a:gd name="connsiteY16" fmla="*/ 964443 h 1538322"/>
                  <a:gd name="connsiteX17" fmla="*/ 2636855 w 2670333"/>
                  <a:gd name="connsiteY17" fmla="*/ 925772 h 1538322"/>
                  <a:gd name="connsiteX18" fmla="*/ 2636855 w 2670333"/>
                  <a:gd name="connsiteY18" fmla="*/ 925772 h 1538322"/>
                  <a:gd name="connsiteX19" fmla="*/ 2642760 w 2670333"/>
                  <a:gd name="connsiteY19" fmla="*/ 907293 h 1538322"/>
                  <a:gd name="connsiteX20" fmla="*/ 2663620 w 2670333"/>
                  <a:gd name="connsiteY20" fmla="*/ 813853 h 1538322"/>
                  <a:gd name="connsiteX21" fmla="*/ 2668764 w 2670333"/>
                  <a:gd name="connsiteY21" fmla="*/ 767847 h 1538322"/>
                  <a:gd name="connsiteX22" fmla="*/ 2669621 w 2670333"/>
                  <a:gd name="connsiteY22" fmla="*/ 755560 h 1538322"/>
                  <a:gd name="connsiteX23" fmla="*/ 2670288 w 2670333"/>
                  <a:gd name="connsiteY23" fmla="*/ 741463 h 1538322"/>
                  <a:gd name="connsiteX24" fmla="*/ 2670288 w 2670333"/>
                  <a:gd name="connsiteY24" fmla="*/ 705173 h 1538322"/>
                  <a:gd name="connsiteX25" fmla="*/ 2669049 w 2670333"/>
                  <a:gd name="connsiteY25" fmla="*/ 674407 h 1538322"/>
                  <a:gd name="connsiteX26" fmla="*/ 2666478 w 2670333"/>
                  <a:gd name="connsiteY26" fmla="*/ 643261 h 1538322"/>
                  <a:gd name="connsiteX27" fmla="*/ 2662572 w 2670333"/>
                  <a:gd name="connsiteY27" fmla="*/ 612780 h 1538322"/>
                  <a:gd name="connsiteX28" fmla="*/ 2662572 w 2670333"/>
                  <a:gd name="connsiteY28" fmla="*/ 612114 h 1538322"/>
                  <a:gd name="connsiteX29" fmla="*/ 2657238 w 2670333"/>
                  <a:gd name="connsiteY29" fmla="*/ 582396 h 1538322"/>
                  <a:gd name="connsiteX30" fmla="*/ 2650571 w 2670333"/>
                  <a:gd name="connsiteY30" fmla="*/ 552392 h 1538322"/>
                  <a:gd name="connsiteX31" fmla="*/ 2645142 w 2670333"/>
                  <a:gd name="connsiteY31" fmla="*/ 532008 h 1538322"/>
                  <a:gd name="connsiteX32" fmla="*/ 2640189 w 2670333"/>
                  <a:gd name="connsiteY32" fmla="*/ 514292 h 1538322"/>
                  <a:gd name="connsiteX33" fmla="*/ 2637617 w 2670333"/>
                  <a:gd name="connsiteY33" fmla="*/ 506386 h 1538322"/>
                  <a:gd name="connsiteX34" fmla="*/ 2630568 w 2670333"/>
                  <a:gd name="connsiteY34" fmla="*/ 486003 h 1538322"/>
                  <a:gd name="connsiteX35" fmla="*/ 2622853 w 2670333"/>
                  <a:gd name="connsiteY35" fmla="*/ 465333 h 1538322"/>
                  <a:gd name="connsiteX36" fmla="*/ 2621329 w 2670333"/>
                  <a:gd name="connsiteY36" fmla="*/ 462286 h 1538322"/>
                  <a:gd name="connsiteX37" fmla="*/ 2605422 w 2670333"/>
                  <a:gd name="connsiteY37" fmla="*/ 426281 h 1538322"/>
                  <a:gd name="connsiteX38" fmla="*/ 2589325 w 2670333"/>
                  <a:gd name="connsiteY38" fmla="*/ 395134 h 1538322"/>
                  <a:gd name="connsiteX39" fmla="*/ 2567227 w 2670333"/>
                  <a:gd name="connsiteY39" fmla="*/ 359606 h 1538322"/>
                  <a:gd name="connsiteX40" fmla="*/ 2547034 w 2670333"/>
                  <a:gd name="connsiteY40" fmla="*/ 331031 h 1538322"/>
                  <a:gd name="connsiteX41" fmla="*/ 2547034 w 2670333"/>
                  <a:gd name="connsiteY41" fmla="*/ 331031 h 1538322"/>
                  <a:gd name="connsiteX42" fmla="*/ 2499409 w 2670333"/>
                  <a:gd name="connsiteY42" fmla="*/ 276929 h 1538322"/>
                  <a:gd name="connsiteX43" fmla="*/ 2446736 w 2670333"/>
                  <a:gd name="connsiteY43" fmla="*/ 230923 h 1538322"/>
                  <a:gd name="connsiteX44" fmla="*/ 2071832 w 2670333"/>
                  <a:gd name="connsiteY44" fmla="*/ 72141 h 1538322"/>
                  <a:gd name="connsiteX45" fmla="*/ 1970200 w 2670333"/>
                  <a:gd name="connsiteY45" fmla="*/ 50710 h 1538322"/>
                  <a:gd name="connsiteX46" fmla="*/ 1868187 w 2670333"/>
                  <a:gd name="connsiteY46" fmla="*/ 33279 h 1538322"/>
                  <a:gd name="connsiteX47" fmla="*/ 1859996 w 2670333"/>
                  <a:gd name="connsiteY47" fmla="*/ 32041 h 1538322"/>
                  <a:gd name="connsiteX48" fmla="*/ 1751315 w 2670333"/>
                  <a:gd name="connsiteY48" fmla="*/ 17658 h 1538322"/>
                  <a:gd name="connsiteX49" fmla="*/ 917402 w 2670333"/>
                  <a:gd name="connsiteY49" fmla="*/ 41376 h 1538322"/>
                  <a:gd name="connsiteX50" fmla="*/ 887779 w 2670333"/>
                  <a:gd name="connsiteY50" fmla="*/ 46138 h 1538322"/>
                  <a:gd name="connsiteX51" fmla="*/ 882636 w 2670333"/>
                  <a:gd name="connsiteY51" fmla="*/ 47186 h 1538322"/>
                  <a:gd name="connsiteX52" fmla="*/ 882636 w 2670333"/>
                  <a:gd name="connsiteY52" fmla="*/ 47186 h 1538322"/>
                  <a:gd name="connsiteX53" fmla="*/ 805483 w 2670333"/>
                  <a:gd name="connsiteY53" fmla="*/ 61759 h 1538322"/>
                  <a:gd name="connsiteX54" fmla="*/ 779861 w 2670333"/>
                  <a:gd name="connsiteY54" fmla="*/ 67188 h 1538322"/>
                  <a:gd name="connsiteX55" fmla="*/ 693469 w 2670333"/>
                  <a:gd name="connsiteY55" fmla="*/ 86238 h 1538322"/>
                  <a:gd name="connsiteX56" fmla="*/ 691564 w 2670333"/>
                  <a:gd name="connsiteY56" fmla="*/ 86905 h 1538322"/>
                  <a:gd name="connsiteX57" fmla="*/ 307421 w 2670333"/>
                  <a:gd name="connsiteY57" fmla="*/ 233876 h 1538322"/>
                  <a:gd name="connsiteX58" fmla="*/ 189215 w 2670333"/>
                  <a:gd name="connsiteY58" fmla="*/ 333507 h 1538322"/>
                  <a:gd name="connsiteX59" fmla="*/ 146544 w 2670333"/>
                  <a:gd name="connsiteY59" fmla="*/ 383323 h 1538322"/>
                  <a:gd name="connsiteX60" fmla="*/ 104633 w 2670333"/>
                  <a:gd name="connsiteY60" fmla="*/ 443997 h 1538322"/>
                  <a:gd name="connsiteX61" fmla="*/ 71296 w 2670333"/>
                  <a:gd name="connsiteY61" fmla="*/ 504100 h 1538322"/>
                  <a:gd name="connsiteX62" fmla="*/ 66343 w 2670333"/>
                  <a:gd name="connsiteY62" fmla="*/ 514863 h 1538322"/>
                  <a:gd name="connsiteX63" fmla="*/ 66343 w 2670333"/>
                  <a:gd name="connsiteY63" fmla="*/ 514863 h 1538322"/>
                  <a:gd name="connsiteX64" fmla="*/ -46 w 2670333"/>
                  <a:gd name="connsiteY64" fmla="*/ 794612 h 1538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670333" h="1538322">
                    <a:moveTo>
                      <a:pt x="-46" y="794612"/>
                    </a:moveTo>
                    <a:lnTo>
                      <a:pt x="-46" y="798994"/>
                    </a:lnTo>
                    <a:cubicBezTo>
                      <a:pt x="249" y="926534"/>
                      <a:pt x="46902" y="1049616"/>
                      <a:pt x="131208" y="1145323"/>
                    </a:cubicBezTo>
                    <a:cubicBezTo>
                      <a:pt x="225315" y="1253146"/>
                      <a:pt x="346949" y="1316297"/>
                      <a:pt x="473441" y="1362303"/>
                    </a:cubicBezTo>
                    <a:cubicBezTo>
                      <a:pt x="483824" y="1366208"/>
                      <a:pt x="494301" y="1370018"/>
                      <a:pt x="504874" y="1373447"/>
                    </a:cubicBezTo>
                    <a:cubicBezTo>
                      <a:pt x="526115" y="1380781"/>
                      <a:pt x="547355" y="1387449"/>
                      <a:pt x="568691" y="1394116"/>
                    </a:cubicBezTo>
                    <a:lnTo>
                      <a:pt x="600600" y="1403641"/>
                    </a:lnTo>
                    <a:cubicBezTo>
                      <a:pt x="617459" y="1408594"/>
                      <a:pt x="634414" y="1413166"/>
                      <a:pt x="651559" y="1418310"/>
                    </a:cubicBezTo>
                    <a:lnTo>
                      <a:pt x="651559" y="1418310"/>
                    </a:lnTo>
                    <a:cubicBezTo>
                      <a:pt x="1165909" y="1563661"/>
                      <a:pt x="1720645" y="1608810"/>
                      <a:pt x="2207182" y="1367732"/>
                    </a:cubicBezTo>
                    <a:cubicBezTo>
                      <a:pt x="2264894" y="1339433"/>
                      <a:pt x="2320034" y="1306162"/>
                      <a:pt x="2371964" y="1268291"/>
                    </a:cubicBezTo>
                    <a:cubicBezTo>
                      <a:pt x="2403626" y="1245126"/>
                      <a:pt x="2433696" y="1219856"/>
                      <a:pt x="2461976" y="1192663"/>
                    </a:cubicBezTo>
                    <a:cubicBezTo>
                      <a:pt x="2510201" y="1146847"/>
                      <a:pt x="2551749" y="1094488"/>
                      <a:pt x="2585420" y="1037119"/>
                    </a:cubicBezTo>
                    <a:cubicBezTo>
                      <a:pt x="2592087" y="1025689"/>
                      <a:pt x="2598755" y="1013687"/>
                      <a:pt x="2604946" y="1001591"/>
                    </a:cubicBezTo>
                    <a:cubicBezTo>
                      <a:pt x="2604946" y="1001591"/>
                      <a:pt x="2604946" y="1001591"/>
                      <a:pt x="2604946" y="1001591"/>
                    </a:cubicBezTo>
                    <a:cubicBezTo>
                      <a:pt x="2610852" y="989589"/>
                      <a:pt x="2616567" y="977112"/>
                      <a:pt x="2621996" y="964443"/>
                    </a:cubicBezTo>
                    <a:lnTo>
                      <a:pt x="2621996" y="964443"/>
                    </a:lnTo>
                    <a:cubicBezTo>
                      <a:pt x="2627330" y="951775"/>
                      <a:pt x="2632473" y="939107"/>
                      <a:pt x="2636855" y="925772"/>
                    </a:cubicBezTo>
                    <a:lnTo>
                      <a:pt x="2636855" y="925772"/>
                    </a:lnTo>
                    <a:cubicBezTo>
                      <a:pt x="2639141" y="919771"/>
                      <a:pt x="2641046" y="913580"/>
                      <a:pt x="2642760" y="907293"/>
                    </a:cubicBezTo>
                    <a:cubicBezTo>
                      <a:pt x="2652200" y="876756"/>
                      <a:pt x="2659172" y="845505"/>
                      <a:pt x="2663620" y="813853"/>
                    </a:cubicBezTo>
                    <a:cubicBezTo>
                      <a:pt x="2665811" y="798613"/>
                      <a:pt x="2667335" y="783373"/>
                      <a:pt x="2668764" y="767847"/>
                    </a:cubicBezTo>
                    <a:lnTo>
                      <a:pt x="2669621" y="755560"/>
                    </a:lnTo>
                    <a:cubicBezTo>
                      <a:pt x="2669621" y="751083"/>
                      <a:pt x="2669621" y="746035"/>
                      <a:pt x="2670288" y="741463"/>
                    </a:cubicBezTo>
                    <a:cubicBezTo>
                      <a:pt x="2670288" y="729652"/>
                      <a:pt x="2670288" y="717365"/>
                      <a:pt x="2670288" y="705173"/>
                    </a:cubicBezTo>
                    <a:cubicBezTo>
                      <a:pt x="2670288" y="695077"/>
                      <a:pt x="2669621" y="684694"/>
                      <a:pt x="2669049" y="674407"/>
                    </a:cubicBezTo>
                    <a:cubicBezTo>
                      <a:pt x="2668478" y="664120"/>
                      <a:pt x="2667335" y="653738"/>
                      <a:pt x="2666478" y="643261"/>
                    </a:cubicBezTo>
                    <a:cubicBezTo>
                      <a:pt x="2665620" y="632783"/>
                      <a:pt x="2663906" y="622877"/>
                      <a:pt x="2662572" y="612780"/>
                    </a:cubicBezTo>
                    <a:lnTo>
                      <a:pt x="2662572" y="612114"/>
                    </a:lnTo>
                    <a:cubicBezTo>
                      <a:pt x="2661048" y="602017"/>
                      <a:pt x="2659143" y="592111"/>
                      <a:pt x="2657238" y="582396"/>
                    </a:cubicBezTo>
                    <a:cubicBezTo>
                      <a:pt x="2655333" y="572680"/>
                      <a:pt x="2652762" y="562298"/>
                      <a:pt x="2650571" y="552392"/>
                    </a:cubicBezTo>
                    <a:cubicBezTo>
                      <a:pt x="2649047" y="545439"/>
                      <a:pt x="2647142" y="538771"/>
                      <a:pt x="2645142" y="532008"/>
                    </a:cubicBezTo>
                    <a:cubicBezTo>
                      <a:pt x="2643141" y="525246"/>
                      <a:pt x="2641998" y="520388"/>
                      <a:pt x="2640189" y="514292"/>
                    </a:cubicBezTo>
                    <a:cubicBezTo>
                      <a:pt x="2639141" y="511530"/>
                      <a:pt x="2638474" y="508958"/>
                      <a:pt x="2637617" y="506386"/>
                    </a:cubicBezTo>
                    <a:cubicBezTo>
                      <a:pt x="2635331" y="499719"/>
                      <a:pt x="2633140" y="492670"/>
                      <a:pt x="2630568" y="486003"/>
                    </a:cubicBezTo>
                    <a:cubicBezTo>
                      <a:pt x="2627997" y="479335"/>
                      <a:pt x="2625425" y="472001"/>
                      <a:pt x="2622853" y="465333"/>
                    </a:cubicBezTo>
                    <a:cubicBezTo>
                      <a:pt x="2622529" y="464238"/>
                      <a:pt x="2622015" y="463199"/>
                      <a:pt x="2621329" y="462286"/>
                    </a:cubicBezTo>
                    <a:cubicBezTo>
                      <a:pt x="2616567" y="449712"/>
                      <a:pt x="2611232" y="438092"/>
                      <a:pt x="2605422" y="426281"/>
                    </a:cubicBezTo>
                    <a:cubicBezTo>
                      <a:pt x="2599612" y="414470"/>
                      <a:pt x="2594945" y="405421"/>
                      <a:pt x="2589325" y="395134"/>
                    </a:cubicBezTo>
                    <a:cubicBezTo>
                      <a:pt x="2582277" y="383228"/>
                      <a:pt x="2574942" y="371036"/>
                      <a:pt x="2567227" y="359606"/>
                    </a:cubicBezTo>
                    <a:cubicBezTo>
                      <a:pt x="2560560" y="350081"/>
                      <a:pt x="2554082" y="340556"/>
                      <a:pt x="2547034" y="331031"/>
                    </a:cubicBezTo>
                    <a:lnTo>
                      <a:pt x="2547034" y="331031"/>
                    </a:lnTo>
                    <a:cubicBezTo>
                      <a:pt x="2532394" y="311943"/>
                      <a:pt x="2516487" y="293864"/>
                      <a:pt x="2499409" y="276929"/>
                    </a:cubicBezTo>
                    <a:cubicBezTo>
                      <a:pt x="2482731" y="260612"/>
                      <a:pt x="2465148" y="245258"/>
                      <a:pt x="2446736" y="230923"/>
                    </a:cubicBezTo>
                    <a:cubicBezTo>
                      <a:pt x="2337008" y="145198"/>
                      <a:pt x="2202420" y="102240"/>
                      <a:pt x="2071832" y="72141"/>
                    </a:cubicBezTo>
                    <a:cubicBezTo>
                      <a:pt x="2037732" y="64045"/>
                      <a:pt x="2004204" y="57187"/>
                      <a:pt x="1970200" y="50710"/>
                    </a:cubicBezTo>
                    <a:cubicBezTo>
                      <a:pt x="1936196" y="44233"/>
                      <a:pt x="1902382" y="38423"/>
                      <a:pt x="1868187" y="33279"/>
                    </a:cubicBezTo>
                    <a:lnTo>
                      <a:pt x="1859996" y="32041"/>
                    </a:lnTo>
                    <a:cubicBezTo>
                      <a:pt x="1824087" y="26231"/>
                      <a:pt x="1787415" y="21849"/>
                      <a:pt x="1751315" y="17658"/>
                    </a:cubicBezTo>
                    <a:cubicBezTo>
                      <a:pt x="1473567" y="-12698"/>
                      <a:pt x="1192970" y="-4716"/>
                      <a:pt x="917402" y="41376"/>
                    </a:cubicBezTo>
                    <a:lnTo>
                      <a:pt x="887779" y="46138"/>
                    </a:lnTo>
                    <a:lnTo>
                      <a:pt x="882636" y="47186"/>
                    </a:lnTo>
                    <a:lnTo>
                      <a:pt x="882636" y="47186"/>
                    </a:lnTo>
                    <a:cubicBezTo>
                      <a:pt x="857013" y="51662"/>
                      <a:pt x="831296" y="56711"/>
                      <a:pt x="805483" y="61759"/>
                    </a:cubicBezTo>
                    <a:cubicBezTo>
                      <a:pt x="796911" y="63283"/>
                      <a:pt x="788433" y="64998"/>
                      <a:pt x="779861" y="67188"/>
                    </a:cubicBezTo>
                    <a:cubicBezTo>
                      <a:pt x="751286" y="72522"/>
                      <a:pt x="722044" y="79190"/>
                      <a:pt x="693469" y="86238"/>
                    </a:cubicBezTo>
                    <a:cubicBezTo>
                      <a:pt x="692783" y="86286"/>
                      <a:pt x="692126" y="86514"/>
                      <a:pt x="691564" y="86905"/>
                    </a:cubicBezTo>
                    <a:cubicBezTo>
                      <a:pt x="558976" y="117766"/>
                      <a:pt x="426197" y="157771"/>
                      <a:pt x="307421" y="233876"/>
                    </a:cubicBezTo>
                    <a:cubicBezTo>
                      <a:pt x="264053" y="262079"/>
                      <a:pt x="224353" y="295540"/>
                      <a:pt x="189215" y="333507"/>
                    </a:cubicBezTo>
                    <a:cubicBezTo>
                      <a:pt x="174261" y="349224"/>
                      <a:pt x="159878" y="366178"/>
                      <a:pt x="146544" y="383323"/>
                    </a:cubicBezTo>
                    <a:cubicBezTo>
                      <a:pt x="131446" y="402744"/>
                      <a:pt x="117454" y="423004"/>
                      <a:pt x="104633" y="443997"/>
                    </a:cubicBezTo>
                    <a:cubicBezTo>
                      <a:pt x="92508" y="463495"/>
                      <a:pt x="81392" y="483526"/>
                      <a:pt x="71296" y="504100"/>
                    </a:cubicBezTo>
                    <a:cubicBezTo>
                      <a:pt x="69420" y="507577"/>
                      <a:pt x="67762" y="511177"/>
                      <a:pt x="66343" y="514863"/>
                    </a:cubicBezTo>
                    <a:lnTo>
                      <a:pt x="66343" y="514863"/>
                    </a:lnTo>
                    <a:cubicBezTo>
                      <a:pt x="23699" y="602017"/>
                      <a:pt x="1020" y="697591"/>
                      <a:pt x="-46" y="794612"/>
                    </a:cubicBezTo>
                    <a:close/>
                  </a:path>
                </a:pathLst>
              </a:custGeom>
              <a:solidFill>
                <a:srgbClr val="F3F2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8B2E5DA-FDF4-D344-938D-55942C16879C}"/>
                  </a:ext>
                </a:extLst>
              </p:cNvPr>
              <p:cNvSpPr/>
              <p:nvPr/>
            </p:nvSpPr>
            <p:spPr>
              <a:xfrm>
                <a:off x="-4868219" y="65698"/>
                <a:ext cx="1191419" cy="451228"/>
              </a:xfrm>
              <a:custGeom>
                <a:avLst/>
                <a:gdLst>
                  <a:gd name="connsiteX0" fmla="*/ 1191225 w 1191419"/>
                  <a:gd name="connsiteY0" fmla="*/ 185068 h 451228"/>
                  <a:gd name="connsiteX1" fmla="*/ 1153125 w 1191419"/>
                  <a:gd name="connsiteY1" fmla="*/ 300130 h 451228"/>
                  <a:gd name="connsiteX2" fmla="*/ 1151887 w 1191419"/>
                  <a:gd name="connsiteY2" fmla="*/ 301463 h 451228"/>
                  <a:gd name="connsiteX3" fmla="*/ 1068924 w 1191419"/>
                  <a:gd name="connsiteY3" fmla="*/ 358041 h 451228"/>
                  <a:gd name="connsiteX4" fmla="*/ 100613 w 1191419"/>
                  <a:gd name="connsiteY4" fmla="*/ 356042 h 451228"/>
                  <a:gd name="connsiteX5" fmla="*/ 2410 w 1191419"/>
                  <a:gd name="connsiteY5" fmla="*/ 256696 h 451228"/>
                  <a:gd name="connsiteX6" fmla="*/ 29 w 1191419"/>
                  <a:gd name="connsiteY6" fmla="*/ 234979 h 451228"/>
                  <a:gd name="connsiteX7" fmla="*/ 34414 w 1191419"/>
                  <a:gd name="connsiteY7" fmla="*/ 130204 h 451228"/>
                  <a:gd name="connsiteX8" fmla="*/ 41939 w 1191419"/>
                  <a:gd name="connsiteY8" fmla="*/ 121917 h 451228"/>
                  <a:gd name="connsiteX9" fmla="*/ 58893 w 1191419"/>
                  <a:gd name="connsiteY9" fmla="*/ 106582 h 451228"/>
                  <a:gd name="connsiteX10" fmla="*/ 122806 w 1191419"/>
                  <a:gd name="connsiteY10" fmla="*/ 74006 h 451228"/>
                  <a:gd name="connsiteX11" fmla="*/ 1036634 w 1191419"/>
                  <a:gd name="connsiteY11" fmla="*/ 42764 h 451228"/>
                  <a:gd name="connsiteX12" fmla="*/ 1040635 w 1191419"/>
                  <a:gd name="connsiteY12" fmla="*/ 43336 h 451228"/>
                  <a:gd name="connsiteX13" fmla="*/ 1133027 w 1191419"/>
                  <a:gd name="connsiteY13" fmla="*/ 74292 h 451228"/>
                  <a:gd name="connsiteX14" fmla="*/ 1191225 w 1191419"/>
                  <a:gd name="connsiteY14" fmla="*/ 185068 h 45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1419" h="451228">
                    <a:moveTo>
                      <a:pt x="1191225" y="185068"/>
                    </a:moveTo>
                    <a:cubicBezTo>
                      <a:pt x="1192959" y="226777"/>
                      <a:pt x="1179414" y="267697"/>
                      <a:pt x="1153125" y="300130"/>
                    </a:cubicBezTo>
                    <a:lnTo>
                      <a:pt x="1151887" y="301463"/>
                    </a:lnTo>
                    <a:cubicBezTo>
                      <a:pt x="1128989" y="326495"/>
                      <a:pt x="1100585" y="345859"/>
                      <a:pt x="1068924" y="358041"/>
                    </a:cubicBezTo>
                    <a:cubicBezTo>
                      <a:pt x="768410" y="493868"/>
                      <a:pt x="402174" y="469675"/>
                      <a:pt x="100613" y="356042"/>
                    </a:cubicBezTo>
                    <a:cubicBezTo>
                      <a:pt x="60322" y="340707"/>
                      <a:pt x="14411" y="315370"/>
                      <a:pt x="2410" y="256696"/>
                    </a:cubicBezTo>
                    <a:cubicBezTo>
                      <a:pt x="914" y="249552"/>
                      <a:pt x="114" y="242275"/>
                      <a:pt x="29" y="234979"/>
                    </a:cubicBezTo>
                    <a:cubicBezTo>
                      <a:pt x="-1124" y="197107"/>
                      <a:pt x="11049" y="160026"/>
                      <a:pt x="34414" y="130204"/>
                    </a:cubicBezTo>
                    <a:cubicBezTo>
                      <a:pt x="36728" y="127270"/>
                      <a:pt x="39243" y="124498"/>
                      <a:pt x="41939" y="121917"/>
                    </a:cubicBezTo>
                    <a:cubicBezTo>
                      <a:pt x="47139" y="116326"/>
                      <a:pt x="52807" y="111192"/>
                      <a:pt x="58893" y="106582"/>
                    </a:cubicBezTo>
                    <a:cubicBezTo>
                      <a:pt x="78429" y="92561"/>
                      <a:pt x="99975" y="81579"/>
                      <a:pt x="122806" y="74006"/>
                    </a:cubicBezTo>
                    <a:cubicBezTo>
                      <a:pt x="419605" y="-37722"/>
                      <a:pt x="731930" y="-2194"/>
                      <a:pt x="1036634" y="42764"/>
                    </a:cubicBezTo>
                    <a:lnTo>
                      <a:pt x="1040635" y="43336"/>
                    </a:lnTo>
                    <a:cubicBezTo>
                      <a:pt x="1072258" y="48098"/>
                      <a:pt x="1104548" y="53623"/>
                      <a:pt x="1133027" y="74292"/>
                    </a:cubicBezTo>
                    <a:cubicBezTo>
                      <a:pt x="1167965" y="100705"/>
                      <a:pt x="1189301" y="141319"/>
                      <a:pt x="1191225" y="185068"/>
                    </a:cubicBezTo>
                    <a:close/>
                  </a:path>
                </a:pathLst>
              </a:custGeom>
              <a:solidFill>
                <a:srgbClr val="DEDB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89807522-1B91-D747-A279-A5039C285651}"/>
                  </a:ext>
                </a:extLst>
              </p:cNvPr>
              <p:cNvSpPr/>
              <p:nvPr/>
            </p:nvSpPr>
            <p:spPr>
              <a:xfrm>
                <a:off x="-6346024" y="-1129683"/>
                <a:ext cx="1428662" cy="1583446"/>
              </a:xfrm>
              <a:custGeom>
                <a:avLst/>
                <a:gdLst>
                  <a:gd name="connsiteX0" fmla="*/ 54037 w 1428662"/>
                  <a:gd name="connsiteY0" fmla="*/ 706650 h 1583446"/>
                  <a:gd name="connsiteX1" fmla="*/ 83564 w 1428662"/>
                  <a:gd name="connsiteY1" fmla="*/ 728558 h 1583446"/>
                  <a:gd name="connsiteX2" fmla="*/ 94423 w 1428662"/>
                  <a:gd name="connsiteY2" fmla="*/ 734844 h 1583446"/>
                  <a:gd name="connsiteX3" fmla="*/ 96518 w 1428662"/>
                  <a:gd name="connsiteY3" fmla="*/ 735892 h 1583446"/>
                  <a:gd name="connsiteX4" fmla="*/ 137761 w 1428662"/>
                  <a:gd name="connsiteY4" fmla="*/ 748655 h 1583446"/>
                  <a:gd name="connsiteX5" fmla="*/ 609154 w 1428662"/>
                  <a:gd name="connsiteY5" fmla="*/ 659977 h 1583446"/>
                  <a:gd name="connsiteX6" fmla="*/ 691259 w 1428662"/>
                  <a:gd name="connsiteY6" fmla="*/ 860765 h 1583446"/>
                  <a:gd name="connsiteX7" fmla="*/ 753743 w 1428662"/>
                  <a:gd name="connsiteY7" fmla="*/ 1410929 h 1583446"/>
                  <a:gd name="connsiteX8" fmla="*/ 831467 w 1428662"/>
                  <a:gd name="connsiteY8" fmla="*/ 1561328 h 1583446"/>
                  <a:gd name="connsiteX9" fmla="*/ 913763 w 1428662"/>
                  <a:gd name="connsiteY9" fmla="*/ 1577616 h 1583446"/>
                  <a:gd name="connsiteX10" fmla="*/ 935671 w 1428662"/>
                  <a:gd name="connsiteY10" fmla="*/ 1579997 h 1583446"/>
                  <a:gd name="connsiteX11" fmla="*/ 1428209 w 1428662"/>
                  <a:gd name="connsiteY11" fmla="*/ 1284722 h 1583446"/>
                  <a:gd name="connsiteX12" fmla="*/ 1086547 w 1428662"/>
                  <a:gd name="connsiteY12" fmla="*/ 188585 h 1583446"/>
                  <a:gd name="connsiteX13" fmla="*/ 578388 w 1428662"/>
                  <a:gd name="connsiteY13" fmla="*/ 80096 h 1583446"/>
                  <a:gd name="connsiteX14" fmla="*/ 565148 w 1428662"/>
                  <a:gd name="connsiteY14" fmla="*/ 85334 h 1583446"/>
                  <a:gd name="connsiteX15" fmla="*/ 49465 w 1428662"/>
                  <a:gd name="connsiteY15" fmla="*/ 459572 h 1583446"/>
                  <a:gd name="connsiteX16" fmla="*/ 48988 w 1428662"/>
                  <a:gd name="connsiteY16" fmla="*/ 460048 h 1583446"/>
                  <a:gd name="connsiteX17" fmla="*/ 18318 w 1428662"/>
                  <a:gd name="connsiteY17" fmla="*/ 500815 h 1583446"/>
                  <a:gd name="connsiteX18" fmla="*/ 54037 w 1428662"/>
                  <a:gd name="connsiteY18" fmla="*/ 706650 h 1583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28662" h="1583446">
                    <a:moveTo>
                      <a:pt x="54037" y="706650"/>
                    </a:moveTo>
                    <a:cubicBezTo>
                      <a:pt x="62926" y="715156"/>
                      <a:pt x="72847" y="722519"/>
                      <a:pt x="83564" y="728558"/>
                    </a:cubicBezTo>
                    <a:cubicBezTo>
                      <a:pt x="86867" y="730653"/>
                      <a:pt x="90486" y="732749"/>
                      <a:pt x="94423" y="734844"/>
                    </a:cubicBezTo>
                    <a:lnTo>
                      <a:pt x="96518" y="735892"/>
                    </a:lnTo>
                    <a:cubicBezTo>
                      <a:pt x="109665" y="741893"/>
                      <a:pt x="123525" y="746179"/>
                      <a:pt x="137761" y="748655"/>
                    </a:cubicBezTo>
                    <a:cubicBezTo>
                      <a:pt x="273112" y="771992"/>
                      <a:pt x="479614" y="642833"/>
                      <a:pt x="609154" y="659977"/>
                    </a:cubicBezTo>
                    <a:cubicBezTo>
                      <a:pt x="699546" y="672074"/>
                      <a:pt x="690116" y="795137"/>
                      <a:pt x="691259" y="860765"/>
                    </a:cubicBezTo>
                    <a:cubicBezTo>
                      <a:pt x="694403" y="1041168"/>
                      <a:pt x="706880" y="1235859"/>
                      <a:pt x="753743" y="1410929"/>
                    </a:cubicBezTo>
                    <a:cubicBezTo>
                      <a:pt x="766793" y="1458554"/>
                      <a:pt x="782318" y="1540088"/>
                      <a:pt x="831467" y="1561328"/>
                    </a:cubicBezTo>
                    <a:cubicBezTo>
                      <a:pt x="855565" y="1571806"/>
                      <a:pt x="888046" y="1574473"/>
                      <a:pt x="913763" y="1577616"/>
                    </a:cubicBezTo>
                    <a:cubicBezTo>
                      <a:pt x="921097" y="1578568"/>
                      <a:pt x="928432" y="1579331"/>
                      <a:pt x="935671" y="1579997"/>
                    </a:cubicBezTo>
                    <a:cubicBezTo>
                      <a:pt x="1138268" y="1598095"/>
                      <a:pt x="1441258" y="1540659"/>
                      <a:pt x="1428209" y="1284722"/>
                    </a:cubicBezTo>
                    <a:cubicBezTo>
                      <a:pt x="1410587" y="937060"/>
                      <a:pt x="1242757" y="453857"/>
                      <a:pt x="1086547" y="188585"/>
                    </a:cubicBezTo>
                    <a:cubicBezTo>
                      <a:pt x="933099" y="-71542"/>
                      <a:pt x="825562" y="-16964"/>
                      <a:pt x="578388" y="80096"/>
                    </a:cubicBezTo>
                    <a:lnTo>
                      <a:pt x="565148" y="85334"/>
                    </a:lnTo>
                    <a:cubicBezTo>
                      <a:pt x="308735" y="185633"/>
                      <a:pt x="49465" y="459572"/>
                      <a:pt x="49465" y="459572"/>
                    </a:cubicBezTo>
                    <a:lnTo>
                      <a:pt x="48988" y="460048"/>
                    </a:lnTo>
                    <a:cubicBezTo>
                      <a:pt x="36717" y="471964"/>
                      <a:pt x="26371" y="485718"/>
                      <a:pt x="18318" y="500815"/>
                    </a:cubicBezTo>
                    <a:cubicBezTo>
                      <a:pt x="-15862" y="569881"/>
                      <a:pt x="-1416" y="653129"/>
                      <a:pt x="54037" y="706650"/>
                    </a:cubicBezTo>
                    <a:close/>
                  </a:path>
                </a:pathLst>
              </a:custGeom>
              <a:solidFill>
                <a:srgbClr val="F3F2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04B739A2-B171-029C-C0DB-B369871EF404}"/>
                  </a:ext>
                </a:extLst>
              </p:cNvPr>
              <p:cNvSpPr/>
              <p:nvPr/>
            </p:nvSpPr>
            <p:spPr>
              <a:xfrm>
                <a:off x="-6282297" y="-635369"/>
                <a:ext cx="65747" cy="36315"/>
              </a:xfrm>
              <a:custGeom>
                <a:avLst/>
                <a:gdLst>
                  <a:gd name="connsiteX0" fmla="*/ 13169 w 65747"/>
                  <a:gd name="connsiteY0" fmla="*/ 35933 h 36315"/>
                  <a:gd name="connsiteX1" fmla="*/ 64223 w 65747"/>
                  <a:gd name="connsiteY1" fmla="*/ 2500 h 36315"/>
                  <a:gd name="connsiteX2" fmla="*/ 13169 w 65747"/>
                  <a:gd name="connsiteY2" fmla="*/ 35933 h 36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5747" h="36315">
                    <a:moveTo>
                      <a:pt x="13169" y="35933"/>
                    </a:moveTo>
                    <a:cubicBezTo>
                      <a:pt x="13169" y="35933"/>
                      <a:pt x="76034" y="16216"/>
                      <a:pt x="64223" y="2500"/>
                    </a:cubicBezTo>
                    <a:cubicBezTo>
                      <a:pt x="52412" y="-11216"/>
                      <a:pt x="-32074" y="28027"/>
                      <a:pt x="13169" y="35933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9CAC817-D325-3716-A572-CAFAC1449397}"/>
                  </a:ext>
                </a:extLst>
              </p:cNvPr>
              <p:cNvSpPr/>
              <p:nvPr/>
            </p:nvSpPr>
            <p:spPr>
              <a:xfrm rot="19920602">
                <a:off x="-5914986" y="-820366"/>
                <a:ext cx="150876" cy="150876"/>
              </a:xfrm>
              <a:custGeom>
                <a:avLst/>
                <a:gdLst>
                  <a:gd name="connsiteX0" fmla="*/ 150830 w 150876"/>
                  <a:gd name="connsiteY0" fmla="*/ 75055 h 150876"/>
                  <a:gd name="connsiteX1" fmla="*/ 75392 w 150876"/>
                  <a:gd name="connsiteY1" fmla="*/ 150493 h 150876"/>
                  <a:gd name="connsiteX2" fmla="*/ -46 w 150876"/>
                  <a:gd name="connsiteY2" fmla="*/ 75055 h 150876"/>
                  <a:gd name="connsiteX3" fmla="*/ 75392 w 150876"/>
                  <a:gd name="connsiteY3" fmla="*/ -383 h 150876"/>
                  <a:gd name="connsiteX4" fmla="*/ 150830 w 150876"/>
                  <a:gd name="connsiteY4" fmla="*/ 75055 h 150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876" h="150876">
                    <a:moveTo>
                      <a:pt x="150830" y="75055"/>
                    </a:moveTo>
                    <a:cubicBezTo>
                      <a:pt x="150830" y="116718"/>
                      <a:pt x="117055" y="150493"/>
                      <a:pt x="75392" y="150493"/>
                    </a:cubicBezTo>
                    <a:cubicBezTo>
                      <a:pt x="33728" y="150493"/>
                      <a:pt x="-46" y="116719"/>
                      <a:pt x="-46" y="75055"/>
                    </a:cubicBezTo>
                    <a:cubicBezTo>
                      <a:pt x="-46" y="33392"/>
                      <a:pt x="33728" y="-383"/>
                      <a:pt x="75392" y="-383"/>
                    </a:cubicBezTo>
                    <a:cubicBezTo>
                      <a:pt x="117055" y="-383"/>
                      <a:pt x="150830" y="33392"/>
                      <a:pt x="150830" y="75055"/>
                    </a:cubicBezTo>
                    <a:close/>
                  </a:path>
                </a:pathLst>
              </a:custGeom>
              <a:solidFill>
                <a:srgbClr val="D7CF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2AEA5BA2-35D0-85D5-8649-27DDA36F4BB6}"/>
                  </a:ext>
                </a:extLst>
              </p:cNvPr>
              <p:cNvSpPr/>
              <p:nvPr/>
            </p:nvSpPr>
            <p:spPr>
              <a:xfrm rot="17129999">
                <a:off x="-5893385" y="-798347"/>
                <a:ext cx="107060" cy="107060"/>
              </a:xfrm>
              <a:custGeom>
                <a:avLst/>
                <a:gdLst>
                  <a:gd name="connsiteX0" fmla="*/ 107015 w 107060"/>
                  <a:gd name="connsiteY0" fmla="*/ 53148 h 107060"/>
                  <a:gd name="connsiteX1" fmla="*/ 53484 w 107060"/>
                  <a:gd name="connsiteY1" fmla="*/ 106678 h 107060"/>
                  <a:gd name="connsiteX2" fmla="*/ -46 w 107060"/>
                  <a:gd name="connsiteY2" fmla="*/ 53148 h 107060"/>
                  <a:gd name="connsiteX3" fmla="*/ 53484 w 107060"/>
                  <a:gd name="connsiteY3" fmla="*/ -383 h 107060"/>
                  <a:gd name="connsiteX4" fmla="*/ 107015 w 107060"/>
                  <a:gd name="connsiteY4" fmla="*/ 53148 h 10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60" h="107060">
                    <a:moveTo>
                      <a:pt x="107015" y="53148"/>
                    </a:moveTo>
                    <a:cubicBezTo>
                      <a:pt x="107015" y="82712"/>
                      <a:pt x="83048" y="106678"/>
                      <a:pt x="53484" y="106678"/>
                    </a:cubicBezTo>
                    <a:cubicBezTo>
                      <a:pt x="23920" y="106678"/>
                      <a:pt x="-46" y="82711"/>
                      <a:pt x="-46" y="53148"/>
                    </a:cubicBezTo>
                    <a:cubicBezTo>
                      <a:pt x="-46" y="23583"/>
                      <a:pt x="23920" y="-383"/>
                      <a:pt x="53484" y="-383"/>
                    </a:cubicBezTo>
                    <a:cubicBezTo>
                      <a:pt x="83048" y="-383"/>
                      <a:pt x="107015" y="23584"/>
                      <a:pt x="107015" y="53148"/>
                    </a:cubicBezTo>
                    <a:close/>
                  </a:path>
                </a:pathLst>
              </a:custGeom>
              <a:solidFill>
                <a:srgbClr val="231F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5284AB41-B6BF-B090-59B7-DBBD851083E7}"/>
                  </a:ext>
                </a:extLst>
              </p:cNvPr>
              <p:cNvSpPr/>
              <p:nvPr/>
            </p:nvSpPr>
            <p:spPr>
              <a:xfrm>
                <a:off x="-5851367" y="-754748"/>
                <a:ext cx="45913" cy="45917"/>
              </a:xfrm>
              <a:custGeom>
                <a:avLst/>
                <a:gdLst>
                  <a:gd name="connsiteX0" fmla="*/ 45726 w 45913"/>
                  <a:gd name="connsiteY0" fmla="*/ 25106 h 45917"/>
                  <a:gd name="connsiteX1" fmla="*/ 20380 w 45913"/>
                  <a:gd name="connsiteY1" fmla="*/ 45394 h 45917"/>
                  <a:gd name="connsiteX2" fmla="*/ 96 w 45913"/>
                  <a:gd name="connsiteY2" fmla="*/ 20038 h 45917"/>
                  <a:gd name="connsiteX3" fmla="*/ 25438 w 45913"/>
                  <a:gd name="connsiteY3" fmla="*/ -241 h 45917"/>
                  <a:gd name="connsiteX4" fmla="*/ 25533 w 45913"/>
                  <a:gd name="connsiteY4" fmla="*/ -231 h 45917"/>
                  <a:gd name="connsiteX5" fmla="*/ 45726 w 45913"/>
                  <a:gd name="connsiteY5" fmla="*/ 25106 h 45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913" h="45917">
                    <a:moveTo>
                      <a:pt x="45726" y="25106"/>
                    </a:moveTo>
                    <a:cubicBezTo>
                      <a:pt x="44326" y="37707"/>
                      <a:pt x="32982" y="46784"/>
                      <a:pt x="20380" y="45394"/>
                    </a:cubicBezTo>
                    <a:cubicBezTo>
                      <a:pt x="7779" y="43994"/>
                      <a:pt x="-1303" y="32640"/>
                      <a:pt x="96" y="20038"/>
                    </a:cubicBezTo>
                    <a:cubicBezTo>
                      <a:pt x="1494" y="7446"/>
                      <a:pt x="12842" y="-1641"/>
                      <a:pt x="25438" y="-241"/>
                    </a:cubicBezTo>
                    <a:cubicBezTo>
                      <a:pt x="25476" y="-241"/>
                      <a:pt x="25505" y="-231"/>
                      <a:pt x="25533" y="-231"/>
                    </a:cubicBezTo>
                    <a:cubicBezTo>
                      <a:pt x="38097" y="1217"/>
                      <a:pt x="47117" y="12542"/>
                      <a:pt x="45726" y="25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1686A4FD-B2EF-BA58-3DF3-8C64940A4006}"/>
                  </a:ext>
                </a:extLst>
              </p:cNvPr>
              <p:cNvSpPr/>
              <p:nvPr/>
            </p:nvSpPr>
            <p:spPr>
              <a:xfrm>
                <a:off x="-5869138" y="-774922"/>
                <a:ext cx="14123" cy="14099"/>
              </a:xfrm>
              <a:custGeom>
                <a:avLst/>
                <a:gdLst>
                  <a:gd name="connsiteX0" fmla="*/ 4918 w 14123"/>
                  <a:gd name="connsiteY0" fmla="*/ -59 h 14099"/>
                  <a:gd name="connsiteX1" fmla="*/ 13753 w 14123"/>
                  <a:gd name="connsiteY1" fmla="*/ 4560 h 14099"/>
                  <a:gd name="connsiteX2" fmla="*/ 9135 w 14123"/>
                  <a:gd name="connsiteY2" fmla="*/ 13390 h 14099"/>
                  <a:gd name="connsiteX3" fmla="*/ 301 w 14123"/>
                  <a:gd name="connsiteY3" fmla="*/ 8770 h 14099"/>
                  <a:gd name="connsiteX4" fmla="*/ 251 w 14123"/>
                  <a:gd name="connsiteY4" fmla="*/ 8608 h 14099"/>
                  <a:gd name="connsiteX5" fmla="*/ 4903 w 14123"/>
                  <a:gd name="connsiteY5" fmla="*/ -59 h 14099"/>
                  <a:gd name="connsiteX6" fmla="*/ 4918 w 14123"/>
                  <a:gd name="connsiteY6" fmla="*/ -59 h 14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123" h="14099">
                    <a:moveTo>
                      <a:pt x="4918" y="-59"/>
                    </a:moveTo>
                    <a:cubicBezTo>
                      <a:pt x="8633" y="-1222"/>
                      <a:pt x="12588" y="845"/>
                      <a:pt x="13753" y="4560"/>
                    </a:cubicBezTo>
                    <a:cubicBezTo>
                      <a:pt x="14917" y="8275"/>
                      <a:pt x="12850" y="12228"/>
                      <a:pt x="9135" y="13390"/>
                    </a:cubicBezTo>
                    <a:cubicBezTo>
                      <a:pt x="5420" y="14561"/>
                      <a:pt x="1466" y="12485"/>
                      <a:pt x="301" y="8770"/>
                    </a:cubicBezTo>
                    <a:cubicBezTo>
                      <a:pt x="283" y="8723"/>
                      <a:pt x="267" y="8665"/>
                      <a:pt x="251" y="8608"/>
                    </a:cubicBezTo>
                    <a:cubicBezTo>
                      <a:pt x="-857" y="4932"/>
                      <a:pt x="1226" y="1055"/>
                      <a:pt x="4903" y="-59"/>
                    </a:cubicBezTo>
                    <a:cubicBezTo>
                      <a:pt x="4909" y="-59"/>
                      <a:pt x="4914" y="-59"/>
                      <a:pt x="4918" y="-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4A261053-8DBF-AB6B-26BB-8221190AA368}"/>
                  </a:ext>
                </a:extLst>
              </p:cNvPr>
              <p:cNvSpPr/>
              <p:nvPr/>
            </p:nvSpPr>
            <p:spPr>
              <a:xfrm>
                <a:off x="-6255242" y="-575572"/>
                <a:ext cx="249842" cy="152767"/>
              </a:xfrm>
              <a:custGeom>
                <a:avLst/>
                <a:gdLst>
                  <a:gd name="connsiteX0" fmla="*/ 39455 w 249842"/>
                  <a:gd name="connsiteY0" fmla="*/ 152349 h 152767"/>
                  <a:gd name="connsiteX1" fmla="*/ 4593 w 249842"/>
                  <a:gd name="connsiteY1" fmla="*/ 148729 h 152767"/>
                  <a:gd name="connsiteX2" fmla="*/ 93 w 249842"/>
                  <a:gd name="connsiteY2" fmla="*/ 141690 h 152767"/>
                  <a:gd name="connsiteX3" fmla="*/ 7128 w 249842"/>
                  <a:gd name="connsiteY3" fmla="*/ 137194 h 152767"/>
                  <a:gd name="connsiteX4" fmla="*/ 7832 w 249842"/>
                  <a:gd name="connsiteY4" fmla="*/ 137394 h 152767"/>
                  <a:gd name="connsiteX5" fmla="*/ 162518 w 249842"/>
                  <a:gd name="connsiteY5" fmla="*/ 108058 h 152767"/>
                  <a:gd name="connsiteX6" fmla="*/ 238146 w 249842"/>
                  <a:gd name="connsiteY6" fmla="*/ 4235 h 152767"/>
                  <a:gd name="connsiteX7" fmla="*/ 245195 w 249842"/>
                  <a:gd name="connsiteY7" fmla="*/ -242 h 152767"/>
                  <a:gd name="connsiteX8" fmla="*/ 249671 w 249842"/>
                  <a:gd name="connsiteY8" fmla="*/ 6807 h 152767"/>
                  <a:gd name="connsiteX9" fmla="*/ 168518 w 249842"/>
                  <a:gd name="connsiteY9" fmla="*/ 118154 h 152767"/>
                  <a:gd name="connsiteX10" fmla="*/ 39455 w 249842"/>
                  <a:gd name="connsiteY10" fmla="*/ 152349 h 152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9842" h="152767">
                    <a:moveTo>
                      <a:pt x="39455" y="152349"/>
                    </a:moveTo>
                    <a:cubicBezTo>
                      <a:pt x="27728" y="152616"/>
                      <a:pt x="16016" y="151396"/>
                      <a:pt x="4593" y="148729"/>
                    </a:cubicBezTo>
                    <a:cubicBezTo>
                      <a:pt x="1408" y="148034"/>
                      <a:pt x="-608" y="144881"/>
                      <a:pt x="93" y="141690"/>
                    </a:cubicBezTo>
                    <a:cubicBezTo>
                      <a:pt x="793" y="138509"/>
                      <a:pt x="3943" y="136490"/>
                      <a:pt x="7128" y="137194"/>
                    </a:cubicBezTo>
                    <a:cubicBezTo>
                      <a:pt x="7367" y="137242"/>
                      <a:pt x="7601" y="137309"/>
                      <a:pt x="7832" y="137394"/>
                    </a:cubicBezTo>
                    <a:cubicBezTo>
                      <a:pt x="32120" y="144157"/>
                      <a:pt x="104796" y="142538"/>
                      <a:pt x="162518" y="108058"/>
                    </a:cubicBezTo>
                    <a:cubicBezTo>
                      <a:pt x="201331" y="85769"/>
                      <a:pt x="228830" y="48012"/>
                      <a:pt x="238146" y="4235"/>
                    </a:cubicBezTo>
                    <a:cubicBezTo>
                      <a:pt x="238857" y="1054"/>
                      <a:pt x="242012" y="-947"/>
                      <a:pt x="245195" y="-242"/>
                    </a:cubicBezTo>
                    <a:cubicBezTo>
                      <a:pt x="248345" y="511"/>
                      <a:pt x="250327" y="3635"/>
                      <a:pt x="249671" y="6807"/>
                    </a:cubicBezTo>
                    <a:cubicBezTo>
                      <a:pt x="239703" y="53784"/>
                      <a:pt x="210185" y="94285"/>
                      <a:pt x="168518" y="118154"/>
                    </a:cubicBezTo>
                    <a:cubicBezTo>
                      <a:pt x="129188" y="140547"/>
                      <a:pt x="84713" y="152330"/>
                      <a:pt x="39455" y="15234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7AB08205-333C-A1A7-0C05-988204BF8840}"/>
                  </a:ext>
                </a:extLst>
              </p:cNvPr>
              <p:cNvSpPr/>
              <p:nvPr/>
            </p:nvSpPr>
            <p:spPr>
              <a:xfrm>
                <a:off x="-5637574" y="637483"/>
                <a:ext cx="2663570" cy="738955"/>
              </a:xfrm>
              <a:custGeom>
                <a:avLst/>
                <a:gdLst>
                  <a:gd name="connsiteX0" fmla="*/ 2663525 w 2663570"/>
                  <a:gd name="connsiteY0" fmla="*/ 13333 h 738955"/>
                  <a:gd name="connsiteX1" fmla="*/ 2636569 w 2663570"/>
                  <a:gd name="connsiteY1" fmla="*/ 125347 h 738955"/>
                  <a:gd name="connsiteX2" fmla="*/ 2207182 w 2663570"/>
                  <a:gd name="connsiteY2" fmla="*/ 568355 h 738955"/>
                  <a:gd name="connsiteX3" fmla="*/ 600314 w 2663570"/>
                  <a:gd name="connsiteY3" fmla="*/ 604264 h 738955"/>
                  <a:gd name="connsiteX4" fmla="*/ 131018 w 2663570"/>
                  <a:gd name="connsiteY4" fmla="*/ 345851 h 738955"/>
                  <a:gd name="connsiteX5" fmla="*/ -46 w 2663570"/>
                  <a:gd name="connsiteY5" fmla="*/ -383 h 738955"/>
                  <a:gd name="connsiteX6" fmla="*/ 810055 w 2663570"/>
                  <a:gd name="connsiteY6" fmla="*/ 439862 h 738955"/>
                  <a:gd name="connsiteX7" fmla="*/ 2663525 w 2663570"/>
                  <a:gd name="connsiteY7" fmla="*/ 13333 h 73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63570" h="738955">
                    <a:moveTo>
                      <a:pt x="2663525" y="13333"/>
                    </a:moveTo>
                    <a:cubicBezTo>
                      <a:pt x="2658229" y="51462"/>
                      <a:pt x="2649199" y="88981"/>
                      <a:pt x="2636569" y="125347"/>
                    </a:cubicBezTo>
                    <a:cubicBezTo>
                      <a:pt x="2563036" y="338897"/>
                      <a:pt x="2387204" y="479010"/>
                      <a:pt x="2207182" y="568355"/>
                    </a:cubicBezTo>
                    <a:cubicBezTo>
                      <a:pt x="1704357" y="817624"/>
                      <a:pt x="1129238" y="760760"/>
                      <a:pt x="600314" y="604264"/>
                    </a:cubicBezTo>
                    <a:cubicBezTo>
                      <a:pt x="430865" y="554162"/>
                      <a:pt x="256462" y="489964"/>
                      <a:pt x="131018" y="345851"/>
                    </a:cubicBezTo>
                    <a:cubicBezTo>
                      <a:pt x="46702" y="250201"/>
                      <a:pt x="106" y="127119"/>
                      <a:pt x="-46" y="-383"/>
                    </a:cubicBezTo>
                    <a:cubicBezTo>
                      <a:pt x="150544" y="152017"/>
                      <a:pt x="423530" y="371664"/>
                      <a:pt x="810055" y="439862"/>
                    </a:cubicBezTo>
                    <a:cubicBezTo>
                      <a:pt x="1380031" y="540542"/>
                      <a:pt x="2360820" y="468152"/>
                      <a:pt x="2663525" y="13333"/>
                    </a:cubicBezTo>
                    <a:close/>
                  </a:path>
                </a:pathLst>
              </a:custGeom>
              <a:solidFill>
                <a:srgbClr val="D7CF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486D108E-1BF9-0961-0829-E124A7CF77F6}"/>
                  </a:ext>
                </a:extLst>
              </p:cNvPr>
              <p:cNvSpPr/>
              <p:nvPr/>
            </p:nvSpPr>
            <p:spPr>
              <a:xfrm>
                <a:off x="-4899958" y="-162529"/>
                <a:ext cx="1013460" cy="227670"/>
              </a:xfrm>
              <a:custGeom>
                <a:avLst/>
                <a:gdLst>
                  <a:gd name="connsiteX0" fmla="*/ -46 w 1013460"/>
                  <a:gd name="connsiteY0" fmla="*/ 171931 h 227670"/>
                  <a:gd name="connsiteX1" fmla="*/ 19956 w 1013460"/>
                  <a:gd name="connsiteY1" fmla="*/ 195838 h 227670"/>
                  <a:gd name="connsiteX2" fmla="*/ 42150 w 1013460"/>
                  <a:gd name="connsiteY2" fmla="*/ 215460 h 227670"/>
                  <a:gd name="connsiteX3" fmla="*/ 142257 w 1013460"/>
                  <a:gd name="connsiteY3" fmla="*/ 190695 h 227670"/>
                  <a:gd name="connsiteX4" fmla="*/ 146353 w 1013460"/>
                  <a:gd name="connsiteY4" fmla="*/ 185933 h 227670"/>
                  <a:gd name="connsiteX5" fmla="*/ 171499 w 1013460"/>
                  <a:gd name="connsiteY5" fmla="*/ 155739 h 227670"/>
                  <a:gd name="connsiteX6" fmla="*/ 343997 w 1013460"/>
                  <a:gd name="connsiteY6" fmla="*/ 47439 h 227670"/>
                  <a:gd name="connsiteX7" fmla="*/ 1013414 w 1013460"/>
                  <a:gd name="connsiteY7" fmla="*/ 17245 h 227670"/>
                  <a:gd name="connsiteX8" fmla="*/ 179405 w 1013460"/>
                  <a:gd name="connsiteY8" fmla="*/ 42010 h 227670"/>
                  <a:gd name="connsiteX9" fmla="*/ 149877 w 1013460"/>
                  <a:gd name="connsiteY9" fmla="*/ 46773 h 227670"/>
                  <a:gd name="connsiteX10" fmla="*/ 144829 w 1013460"/>
                  <a:gd name="connsiteY10" fmla="*/ 47725 h 227670"/>
                  <a:gd name="connsiteX11" fmla="*/ 144829 w 1013460"/>
                  <a:gd name="connsiteY11" fmla="*/ 47725 h 227670"/>
                  <a:gd name="connsiteX12" fmla="*/ 67676 w 1013460"/>
                  <a:gd name="connsiteY12" fmla="*/ 62393 h 227670"/>
                  <a:gd name="connsiteX13" fmla="*/ 52436 w 1013460"/>
                  <a:gd name="connsiteY13" fmla="*/ 83348 h 227670"/>
                  <a:gd name="connsiteX14" fmla="*/ -46 w 1013460"/>
                  <a:gd name="connsiteY14" fmla="*/ 171931 h 22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13460" h="227670">
                    <a:moveTo>
                      <a:pt x="-46" y="171931"/>
                    </a:moveTo>
                    <a:cubicBezTo>
                      <a:pt x="1478" y="171931"/>
                      <a:pt x="8526" y="183361"/>
                      <a:pt x="19956" y="195838"/>
                    </a:cubicBezTo>
                    <a:cubicBezTo>
                      <a:pt x="26528" y="203258"/>
                      <a:pt x="33977" y="209850"/>
                      <a:pt x="42150" y="215460"/>
                    </a:cubicBezTo>
                    <a:cubicBezTo>
                      <a:pt x="66914" y="232033"/>
                      <a:pt x="101585" y="237082"/>
                      <a:pt x="142257" y="190695"/>
                    </a:cubicBezTo>
                    <a:cubicBezTo>
                      <a:pt x="143753" y="189228"/>
                      <a:pt x="145124" y="187628"/>
                      <a:pt x="146353" y="185933"/>
                    </a:cubicBezTo>
                    <a:cubicBezTo>
                      <a:pt x="155878" y="175169"/>
                      <a:pt x="164165" y="164978"/>
                      <a:pt x="171499" y="155739"/>
                    </a:cubicBezTo>
                    <a:cubicBezTo>
                      <a:pt x="227030" y="86206"/>
                      <a:pt x="245794" y="49630"/>
                      <a:pt x="343997" y="47439"/>
                    </a:cubicBezTo>
                    <a:cubicBezTo>
                      <a:pt x="448772" y="44867"/>
                      <a:pt x="907591" y="16006"/>
                      <a:pt x="1013414" y="17245"/>
                    </a:cubicBezTo>
                    <a:cubicBezTo>
                      <a:pt x="735589" y="-12759"/>
                      <a:pt x="454963" y="-4434"/>
                      <a:pt x="179405" y="42010"/>
                    </a:cubicBezTo>
                    <a:lnTo>
                      <a:pt x="149877" y="46773"/>
                    </a:lnTo>
                    <a:lnTo>
                      <a:pt x="144829" y="47725"/>
                    </a:lnTo>
                    <a:lnTo>
                      <a:pt x="144829" y="47725"/>
                    </a:lnTo>
                    <a:cubicBezTo>
                      <a:pt x="119111" y="52202"/>
                      <a:pt x="93394" y="57250"/>
                      <a:pt x="67676" y="62393"/>
                    </a:cubicBezTo>
                    <a:cubicBezTo>
                      <a:pt x="62247" y="69347"/>
                      <a:pt x="57199" y="76681"/>
                      <a:pt x="52436" y="83348"/>
                    </a:cubicBezTo>
                    <a:cubicBezTo>
                      <a:pt x="32548" y="111390"/>
                      <a:pt x="14994" y="141022"/>
                      <a:pt x="-46" y="171931"/>
                    </a:cubicBezTo>
                    <a:close/>
                  </a:path>
                </a:pathLst>
              </a:custGeom>
              <a:solidFill>
                <a:srgbClr val="D7CF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F8C78D0D-7FC7-C7D9-034E-2C979043E282}"/>
                  </a:ext>
                </a:extLst>
              </p:cNvPr>
              <p:cNvSpPr/>
              <p:nvPr/>
            </p:nvSpPr>
            <p:spPr>
              <a:xfrm>
                <a:off x="-6327660" y="-1049204"/>
                <a:ext cx="590378" cy="420814"/>
              </a:xfrm>
              <a:custGeom>
                <a:avLst/>
                <a:gdLst>
                  <a:gd name="connsiteX0" fmla="*/ 481919 w 590378"/>
                  <a:gd name="connsiteY0" fmla="*/ 192974 h 420814"/>
                  <a:gd name="connsiteX1" fmla="*/ 360284 w 590378"/>
                  <a:gd name="connsiteY1" fmla="*/ 141539 h 420814"/>
                  <a:gd name="connsiteX2" fmla="*/ 154830 w 590378"/>
                  <a:gd name="connsiteY2" fmla="*/ 304226 h 420814"/>
                  <a:gd name="connsiteX3" fmla="*/ -46 w 590378"/>
                  <a:gd name="connsiteY3" fmla="*/ 420431 h 420814"/>
                  <a:gd name="connsiteX4" fmla="*/ 31005 w 590378"/>
                  <a:gd name="connsiteY4" fmla="*/ 379188 h 420814"/>
                  <a:gd name="connsiteX5" fmla="*/ 546784 w 590378"/>
                  <a:gd name="connsiteY5" fmla="*/ 4856 h 420814"/>
                  <a:gd name="connsiteX6" fmla="*/ 559928 w 590378"/>
                  <a:gd name="connsiteY6" fmla="*/ -383 h 420814"/>
                  <a:gd name="connsiteX7" fmla="*/ 481919 w 590378"/>
                  <a:gd name="connsiteY7" fmla="*/ 192974 h 420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0378" h="420814">
                    <a:moveTo>
                      <a:pt x="481919" y="192974"/>
                    </a:moveTo>
                    <a:cubicBezTo>
                      <a:pt x="401337" y="235647"/>
                      <a:pt x="373810" y="179735"/>
                      <a:pt x="360284" y="141539"/>
                    </a:cubicBezTo>
                    <a:cubicBezTo>
                      <a:pt x="346759" y="103344"/>
                      <a:pt x="227887" y="242885"/>
                      <a:pt x="154830" y="304226"/>
                    </a:cubicBezTo>
                    <a:cubicBezTo>
                      <a:pt x="108634" y="342326"/>
                      <a:pt x="42340" y="390428"/>
                      <a:pt x="-46" y="420431"/>
                    </a:cubicBezTo>
                    <a:cubicBezTo>
                      <a:pt x="8088" y="405144"/>
                      <a:pt x="18566" y="391228"/>
                      <a:pt x="31005" y="379188"/>
                    </a:cubicBezTo>
                    <a:cubicBezTo>
                      <a:pt x="31005" y="379188"/>
                      <a:pt x="290276" y="105059"/>
                      <a:pt x="546784" y="4856"/>
                    </a:cubicBezTo>
                    <a:cubicBezTo>
                      <a:pt x="551261" y="3236"/>
                      <a:pt x="555737" y="1331"/>
                      <a:pt x="559928" y="-383"/>
                    </a:cubicBezTo>
                    <a:cubicBezTo>
                      <a:pt x="632604" y="36002"/>
                      <a:pt x="562310" y="150302"/>
                      <a:pt x="481919" y="192974"/>
                    </a:cubicBezTo>
                    <a:close/>
                  </a:path>
                </a:pathLst>
              </a:custGeom>
              <a:solidFill>
                <a:srgbClr val="D7CF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554EA4E1-A9B3-8F8A-6622-73086DCF8007}"/>
                  </a:ext>
                </a:extLst>
              </p:cNvPr>
              <p:cNvSpPr/>
              <p:nvPr/>
            </p:nvSpPr>
            <p:spPr>
              <a:xfrm>
                <a:off x="-4895576" y="-143948"/>
                <a:ext cx="180225" cy="197415"/>
              </a:xfrm>
              <a:custGeom>
                <a:avLst/>
                <a:gdLst>
                  <a:gd name="connsiteX0" fmla="*/ -46 w 180225"/>
                  <a:gd name="connsiteY0" fmla="*/ 196308 h 197415"/>
                  <a:gd name="connsiteX1" fmla="*/ 38054 w 180225"/>
                  <a:gd name="connsiteY1" fmla="*/ 196879 h 197415"/>
                  <a:gd name="connsiteX2" fmla="*/ 142257 w 180225"/>
                  <a:gd name="connsiteY2" fmla="*/ 167352 h 197415"/>
                  <a:gd name="connsiteX3" fmla="*/ 167403 w 180225"/>
                  <a:gd name="connsiteY3" fmla="*/ 137158 h 197415"/>
                  <a:gd name="connsiteX4" fmla="*/ 179500 w 180225"/>
                  <a:gd name="connsiteY4" fmla="*/ 69816 h 197415"/>
                  <a:gd name="connsiteX5" fmla="*/ 175309 w 180225"/>
                  <a:gd name="connsiteY5" fmla="*/ 23430 h 197415"/>
                  <a:gd name="connsiteX6" fmla="*/ 173404 w 180225"/>
                  <a:gd name="connsiteY6" fmla="*/ 3713 h 197415"/>
                  <a:gd name="connsiteX7" fmla="*/ 173404 w 180225"/>
                  <a:gd name="connsiteY7" fmla="*/ -383 h 197415"/>
                  <a:gd name="connsiteX8" fmla="*/ 155878 w 180225"/>
                  <a:gd name="connsiteY8" fmla="*/ 17714 h 197415"/>
                  <a:gd name="connsiteX9" fmla="*/ 146353 w 180225"/>
                  <a:gd name="connsiteY9" fmla="*/ 28192 h 197415"/>
                  <a:gd name="connsiteX10" fmla="*/ 16432 w 180225"/>
                  <a:gd name="connsiteY10" fmla="*/ 177258 h 197415"/>
                  <a:gd name="connsiteX11" fmla="*/ -46 w 180225"/>
                  <a:gd name="connsiteY11" fmla="*/ 196308 h 1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0225" h="197415">
                    <a:moveTo>
                      <a:pt x="-46" y="196308"/>
                    </a:moveTo>
                    <a:cubicBezTo>
                      <a:pt x="12717" y="196879"/>
                      <a:pt x="25385" y="197261"/>
                      <a:pt x="38054" y="196879"/>
                    </a:cubicBezTo>
                    <a:cubicBezTo>
                      <a:pt x="78440" y="195641"/>
                      <a:pt x="115873" y="187354"/>
                      <a:pt x="142257" y="167352"/>
                    </a:cubicBezTo>
                    <a:cubicBezTo>
                      <a:pt x="152763" y="159265"/>
                      <a:pt x="161355" y="148959"/>
                      <a:pt x="167403" y="137158"/>
                    </a:cubicBezTo>
                    <a:cubicBezTo>
                      <a:pt x="177747" y="116317"/>
                      <a:pt x="181948" y="92952"/>
                      <a:pt x="179500" y="69816"/>
                    </a:cubicBezTo>
                    <a:cubicBezTo>
                      <a:pt x="178452" y="56481"/>
                      <a:pt x="177214" y="41241"/>
                      <a:pt x="175309" y="23430"/>
                    </a:cubicBezTo>
                    <a:cubicBezTo>
                      <a:pt x="175309" y="17143"/>
                      <a:pt x="174071" y="10380"/>
                      <a:pt x="173404" y="3713"/>
                    </a:cubicBezTo>
                    <a:cubicBezTo>
                      <a:pt x="173271" y="2351"/>
                      <a:pt x="173271" y="979"/>
                      <a:pt x="173404" y="-383"/>
                    </a:cubicBezTo>
                    <a:cubicBezTo>
                      <a:pt x="167308" y="5618"/>
                      <a:pt x="161593" y="11713"/>
                      <a:pt x="155878" y="17714"/>
                    </a:cubicBezTo>
                    <a:cubicBezTo>
                      <a:pt x="152735" y="21238"/>
                      <a:pt x="149210" y="24763"/>
                      <a:pt x="146353" y="28192"/>
                    </a:cubicBezTo>
                    <a:cubicBezTo>
                      <a:pt x="99299" y="78388"/>
                      <a:pt x="53865" y="131824"/>
                      <a:pt x="16432" y="177258"/>
                    </a:cubicBezTo>
                    <a:cubicBezTo>
                      <a:pt x="10145" y="183926"/>
                      <a:pt x="5097" y="190498"/>
                      <a:pt x="-46" y="196308"/>
                    </a:cubicBezTo>
                    <a:close/>
                  </a:path>
                </a:pathLst>
              </a:custGeom>
              <a:solidFill>
                <a:srgbClr val="538B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1330173F-2953-1B0D-D289-D070621A1A4B}"/>
                  </a:ext>
                </a:extLst>
              </p:cNvPr>
              <p:cNvSpPr/>
              <p:nvPr/>
            </p:nvSpPr>
            <p:spPr>
              <a:xfrm>
                <a:off x="-4974348" y="-457892"/>
                <a:ext cx="251364" cy="510635"/>
              </a:xfrm>
              <a:custGeom>
                <a:avLst/>
                <a:gdLst>
                  <a:gd name="connsiteX0" fmla="*/ -46 w 251364"/>
                  <a:gd name="connsiteY0" fmla="*/ 254125 h 510635"/>
                  <a:gd name="connsiteX1" fmla="*/ 15860 w 251364"/>
                  <a:gd name="connsiteY1" fmla="*/ 323372 h 510635"/>
                  <a:gd name="connsiteX2" fmla="*/ 27576 w 251364"/>
                  <a:gd name="connsiteY2" fmla="*/ 382522 h 510635"/>
                  <a:gd name="connsiteX3" fmla="*/ 27576 w 251364"/>
                  <a:gd name="connsiteY3" fmla="*/ 383189 h 510635"/>
                  <a:gd name="connsiteX4" fmla="*/ 35577 w 251364"/>
                  <a:gd name="connsiteY4" fmla="*/ 428528 h 510635"/>
                  <a:gd name="connsiteX5" fmla="*/ 37768 w 251364"/>
                  <a:gd name="connsiteY5" fmla="*/ 441291 h 510635"/>
                  <a:gd name="connsiteX6" fmla="*/ 41578 w 251364"/>
                  <a:gd name="connsiteY6" fmla="*/ 465390 h 510635"/>
                  <a:gd name="connsiteX7" fmla="*/ 44435 w 251364"/>
                  <a:gd name="connsiteY7" fmla="*/ 487678 h 510635"/>
                  <a:gd name="connsiteX8" fmla="*/ 47293 w 251364"/>
                  <a:gd name="connsiteY8" fmla="*/ 507395 h 510635"/>
                  <a:gd name="connsiteX9" fmla="*/ 78725 w 251364"/>
                  <a:gd name="connsiteY9" fmla="*/ 510252 h 510635"/>
                  <a:gd name="connsiteX10" fmla="*/ 94346 w 251364"/>
                  <a:gd name="connsiteY10" fmla="*/ 491202 h 510635"/>
                  <a:gd name="connsiteX11" fmla="*/ 224267 w 251364"/>
                  <a:gd name="connsiteY11" fmla="*/ 342136 h 510635"/>
                  <a:gd name="connsiteX12" fmla="*/ 233792 w 251364"/>
                  <a:gd name="connsiteY12" fmla="*/ 331658 h 510635"/>
                  <a:gd name="connsiteX13" fmla="*/ 251318 w 251364"/>
                  <a:gd name="connsiteY13" fmla="*/ 313561 h 510635"/>
                  <a:gd name="connsiteX14" fmla="*/ 198550 w 251364"/>
                  <a:gd name="connsiteY14" fmla="*/ -383 h 510635"/>
                  <a:gd name="connsiteX15" fmla="*/ 42530 w 251364"/>
                  <a:gd name="connsiteY15" fmla="*/ 193070 h 510635"/>
                  <a:gd name="connsiteX16" fmla="*/ -46 w 251364"/>
                  <a:gd name="connsiteY16" fmla="*/ 254125 h 51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1364" h="510635">
                    <a:moveTo>
                      <a:pt x="-46" y="254125"/>
                    </a:moveTo>
                    <a:cubicBezTo>
                      <a:pt x="5669" y="277366"/>
                      <a:pt x="10812" y="300512"/>
                      <a:pt x="15860" y="323372"/>
                    </a:cubicBezTo>
                    <a:cubicBezTo>
                      <a:pt x="19956" y="343089"/>
                      <a:pt x="23766" y="362805"/>
                      <a:pt x="27576" y="382522"/>
                    </a:cubicBezTo>
                    <a:lnTo>
                      <a:pt x="27576" y="383189"/>
                    </a:lnTo>
                    <a:cubicBezTo>
                      <a:pt x="30434" y="398429"/>
                      <a:pt x="33291" y="413668"/>
                      <a:pt x="35577" y="428528"/>
                    </a:cubicBezTo>
                    <a:cubicBezTo>
                      <a:pt x="36530" y="432718"/>
                      <a:pt x="37101" y="437196"/>
                      <a:pt x="37768" y="441291"/>
                    </a:cubicBezTo>
                    <a:lnTo>
                      <a:pt x="41578" y="465390"/>
                    </a:lnTo>
                    <a:cubicBezTo>
                      <a:pt x="42530" y="473010"/>
                      <a:pt x="43769" y="480343"/>
                      <a:pt x="44435" y="487678"/>
                    </a:cubicBezTo>
                    <a:cubicBezTo>
                      <a:pt x="45102" y="495012"/>
                      <a:pt x="46340" y="500727"/>
                      <a:pt x="47293" y="507395"/>
                    </a:cubicBezTo>
                    <a:cubicBezTo>
                      <a:pt x="57770" y="508633"/>
                      <a:pt x="67962" y="509585"/>
                      <a:pt x="78725" y="510252"/>
                    </a:cubicBezTo>
                    <a:cubicBezTo>
                      <a:pt x="83869" y="504156"/>
                      <a:pt x="88917" y="497870"/>
                      <a:pt x="94346" y="491202"/>
                    </a:cubicBezTo>
                    <a:cubicBezTo>
                      <a:pt x="131780" y="445768"/>
                      <a:pt x="177214" y="392333"/>
                      <a:pt x="224267" y="342136"/>
                    </a:cubicBezTo>
                    <a:cubicBezTo>
                      <a:pt x="227411" y="338707"/>
                      <a:pt x="230935" y="335183"/>
                      <a:pt x="233792" y="331658"/>
                    </a:cubicBezTo>
                    <a:cubicBezTo>
                      <a:pt x="239507" y="325658"/>
                      <a:pt x="245222" y="319562"/>
                      <a:pt x="251318" y="313561"/>
                    </a:cubicBezTo>
                    <a:cubicBezTo>
                      <a:pt x="239469" y="208033"/>
                      <a:pt x="221848" y="103221"/>
                      <a:pt x="198550" y="-383"/>
                    </a:cubicBezTo>
                    <a:cubicBezTo>
                      <a:pt x="142067" y="60358"/>
                      <a:pt x="89936" y="125004"/>
                      <a:pt x="42530" y="193070"/>
                    </a:cubicBezTo>
                    <a:cubicBezTo>
                      <a:pt x="27957" y="213834"/>
                      <a:pt x="13670" y="234122"/>
                      <a:pt x="-46" y="254125"/>
                    </a:cubicBezTo>
                    <a:close/>
                  </a:path>
                </a:pathLst>
              </a:custGeom>
              <a:solidFill>
                <a:srgbClr val="6CBD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82987494-4355-4E30-20D1-3886F3B0B064}"/>
                  </a:ext>
                </a:extLst>
              </p:cNvPr>
              <p:cNvSpPr/>
              <p:nvPr/>
            </p:nvSpPr>
            <p:spPr>
              <a:xfrm>
                <a:off x="-5074742" y="-782885"/>
                <a:ext cx="298989" cy="579500"/>
              </a:xfrm>
              <a:custGeom>
                <a:avLst/>
                <a:gdLst>
                  <a:gd name="connsiteX0" fmla="*/ -46 w 298989"/>
                  <a:gd name="connsiteY0" fmla="*/ 247172 h 579500"/>
                  <a:gd name="connsiteX1" fmla="*/ 100347 w 298989"/>
                  <a:gd name="connsiteY1" fmla="*/ 579118 h 579500"/>
                  <a:gd name="connsiteX2" fmla="*/ 142924 w 298989"/>
                  <a:gd name="connsiteY2" fmla="*/ 518443 h 579500"/>
                  <a:gd name="connsiteX3" fmla="*/ 298943 w 298989"/>
                  <a:gd name="connsiteY3" fmla="*/ 324610 h 579500"/>
                  <a:gd name="connsiteX4" fmla="*/ 203693 w 298989"/>
                  <a:gd name="connsiteY4" fmla="*/ -383 h 579500"/>
                  <a:gd name="connsiteX5" fmla="*/ 178547 w 298989"/>
                  <a:gd name="connsiteY5" fmla="*/ 21524 h 579500"/>
                  <a:gd name="connsiteX6" fmla="*/ 123588 w 298989"/>
                  <a:gd name="connsiteY6" fmla="*/ 78674 h 579500"/>
                  <a:gd name="connsiteX7" fmla="*/ 28338 w 298989"/>
                  <a:gd name="connsiteY7" fmla="*/ 204214 h 579500"/>
                  <a:gd name="connsiteX8" fmla="*/ -46 w 298989"/>
                  <a:gd name="connsiteY8" fmla="*/ 247172 h 579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8989" h="579500">
                    <a:moveTo>
                      <a:pt x="-46" y="247172"/>
                    </a:moveTo>
                    <a:cubicBezTo>
                      <a:pt x="39330" y="355947"/>
                      <a:pt x="72849" y="466751"/>
                      <a:pt x="100347" y="579118"/>
                    </a:cubicBezTo>
                    <a:cubicBezTo>
                      <a:pt x="114063" y="559115"/>
                      <a:pt x="128351" y="538827"/>
                      <a:pt x="142924" y="518443"/>
                    </a:cubicBezTo>
                    <a:cubicBezTo>
                      <a:pt x="190311" y="450245"/>
                      <a:pt x="242451" y="385475"/>
                      <a:pt x="298943" y="324610"/>
                    </a:cubicBezTo>
                    <a:cubicBezTo>
                      <a:pt x="274779" y="214196"/>
                      <a:pt x="242946" y="105602"/>
                      <a:pt x="203693" y="-383"/>
                    </a:cubicBezTo>
                    <a:cubicBezTo>
                      <a:pt x="195121" y="6570"/>
                      <a:pt x="186834" y="13905"/>
                      <a:pt x="178547" y="21524"/>
                    </a:cubicBezTo>
                    <a:cubicBezTo>
                      <a:pt x="159136" y="39489"/>
                      <a:pt x="140781" y="58577"/>
                      <a:pt x="123588" y="78674"/>
                    </a:cubicBezTo>
                    <a:cubicBezTo>
                      <a:pt x="89165" y="118422"/>
                      <a:pt x="57342" y="160351"/>
                      <a:pt x="28338" y="204214"/>
                    </a:cubicBezTo>
                    <a:cubicBezTo>
                      <a:pt x="18432" y="218216"/>
                      <a:pt x="8907" y="232884"/>
                      <a:pt x="-46" y="247172"/>
                    </a:cubicBezTo>
                    <a:close/>
                  </a:path>
                </a:pathLst>
              </a:custGeom>
              <a:solidFill>
                <a:srgbClr val="3CBA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788EBDDA-7269-E75E-0E15-9015AE8826C7}"/>
                  </a:ext>
                </a:extLst>
              </p:cNvPr>
              <p:cNvSpPr/>
              <p:nvPr/>
            </p:nvSpPr>
            <p:spPr>
              <a:xfrm>
                <a:off x="-5225903" y="-1079504"/>
                <a:ext cx="354139" cy="544173"/>
              </a:xfrm>
              <a:custGeom>
                <a:avLst/>
                <a:gdLst>
                  <a:gd name="connsiteX0" fmla="*/ -46 w 354139"/>
                  <a:gd name="connsiteY0" fmla="*/ 198795 h 544173"/>
                  <a:gd name="connsiteX1" fmla="*/ 54532 w 354139"/>
                  <a:gd name="connsiteY1" fmla="*/ 308333 h 544173"/>
                  <a:gd name="connsiteX2" fmla="*/ 133304 w 354139"/>
                  <a:gd name="connsiteY2" fmla="*/ 496452 h 544173"/>
                  <a:gd name="connsiteX3" fmla="*/ 146067 w 354139"/>
                  <a:gd name="connsiteY3" fmla="*/ 530456 h 544173"/>
                  <a:gd name="connsiteX4" fmla="*/ 151115 w 354139"/>
                  <a:gd name="connsiteY4" fmla="*/ 543791 h 544173"/>
                  <a:gd name="connsiteX5" fmla="*/ 178738 w 354139"/>
                  <a:gd name="connsiteY5" fmla="*/ 500928 h 544173"/>
                  <a:gd name="connsiteX6" fmla="*/ 273988 w 354139"/>
                  <a:gd name="connsiteY6" fmla="*/ 375389 h 544173"/>
                  <a:gd name="connsiteX7" fmla="*/ 328947 w 354139"/>
                  <a:gd name="connsiteY7" fmla="*/ 318239 h 544173"/>
                  <a:gd name="connsiteX8" fmla="*/ 354093 w 354139"/>
                  <a:gd name="connsiteY8" fmla="*/ 296332 h 544173"/>
                  <a:gd name="connsiteX9" fmla="*/ 202550 w 354139"/>
                  <a:gd name="connsiteY9" fmla="*/ 580 h 544173"/>
                  <a:gd name="connsiteX10" fmla="*/ 202550 w 354139"/>
                  <a:gd name="connsiteY10" fmla="*/ -87 h 544173"/>
                  <a:gd name="connsiteX11" fmla="*/ 201503 w 354139"/>
                  <a:gd name="connsiteY11" fmla="*/ -87 h 544173"/>
                  <a:gd name="connsiteX12" fmla="*/ 174547 w 354139"/>
                  <a:gd name="connsiteY12" fmla="*/ 14868 h 544173"/>
                  <a:gd name="connsiteX13" fmla="*/ 167594 w 354139"/>
                  <a:gd name="connsiteY13" fmla="*/ 19344 h 544173"/>
                  <a:gd name="connsiteX14" fmla="*/ 148544 w 354139"/>
                  <a:gd name="connsiteY14" fmla="*/ 32394 h 544173"/>
                  <a:gd name="connsiteX15" fmla="*/ 103490 w 354139"/>
                  <a:gd name="connsiteY15" fmla="*/ 71065 h 544173"/>
                  <a:gd name="connsiteX16" fmla="*/ 35768 w 354139"/>
                  <a:gd name="connsiteY16" fmla="*/ 148027 h 544173"/>
                  <a:gd name="connsiteX17" fmla="*/ 525 w 354139"/>
                  <a:gd name="connsiteY17" fmla="*/ 197843 h 544173"/>
                  <a:gd name="connsiteX18" fmla="*/ -46 w 354139"/>
                  <a:gd name="connsiteY18" fmla="*/ 198795 h 544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54139" h="544173">
                    <a:moveTo>
                      <a:pt x="-46" y="198795"/>
                    </a:moveTo>
                    <a:cubicBezTo>
                      <a:pt x="18051" y="232800"/>
                      <a:pt x="36434" y="269566"/>
                      <a:pt x="54532" y="308333"/>
                    </a:cubicBezTo>
                    <a:cubicBezTo>
                      <a:pt x="81583" y="366816"/>
                      <a:pt x="108253" y="430062"/>
                      <a:pt x="133304" y="496452"/>
                    </a:cubicBezTo>
                    <a:cubicBezTo>
                      <a:pt x="137780" y="507596"/>
                      <a:pt x="141876" y="519026"/>
                      <a:pt x="146067" y="530456"/>
                    </a:cubicBezTo>
                    <a:cubicBezTo>
                      <a:pt x="147972" y="534837"/>
                      <a:pt x="149496" y="539314"/>
                      <a:pt x="151115" y="543791"/>
                    </a:cubicBezTo>
                    <a:cubicBezTo>
                      <a:pt x="160069" y="529503"/>
                      <a:pt x="169594" y="515216"/>
                      <a:pt x="178738" y="500928"/>
                    </a:cubicBezTo>
                    <a:cubicBezTo>
                      <a:pt x="207742" y="457066"/>
                      <a:pt x="239565" y="415137"/>
                      <a:pt x="273988" y="375389"/>
                    </a:cubicBezTo>
                    <a:cubicBezTo>
                      <a:pt x="291181" y="355291"/>
                      <a:pt x="309535" y="336203"/>
                      <a:pt x="328947" y="318239"/>
                    </a:cubicBezTo>
                    <a:cubicBezTo>
                      <a:pt x="337234" y="310619"/>
                      <a:pt x="345521" y="303285"/>
                      <a:pt x="354093" y="296332"/>
                    </a:cubicBezTo>
                    <a:cubicBezTo>
                      <a:pt x="313707" y="189270"/>
                      <a:pt x="263892" y="86781"/>
                      <a:pt x="202550" y="580"/>
                    </a:cubicBezTo>
                    <a:cubicBezTo>
                      <a:pt x="202550" y="580"/>
                      <a:pt x="202550" y="580"/>
                      <a:pt x="202550" y="-87"/>
                    </a:cubicBezTo>
                    <a:cubicBezTo>
                      <a:pt x="202550" y="-753"/>
                      <a:pt x="201884" y="-87"/>
                      <a:pt x="201503" y="-87"/>
                    </a:cubicBezTo>
                    <a:cubicBezTo>
                      <a:pt x="192225" y="4362"/>
                      <a:pt x="183224" y="9352"/>
                      <a:pt x="174547" y="14868"/>
                    </a:cubicBezTo>
                    <a:cubicBezTo>
                      <a:pt x="172023" y="16011"/>
                      <a:pt x="169680" y="17525"/>
                      <a:pt x="167594" y="19344"/>
                    </a:cubicBezTo>
                    <a:cubicBezTo>
                      <a:pt x="160869" y="23116"/>
                      <a:pt x="154487" y="27479"/>
                      <a:pt x="148544" y="32394"/>
                    </a:cubicBezTo>
                    <a:cubicBezTo>
                      <a:pt x="132532" y="44081"/>
                      <a:pt x="117473" y="57016"/>
                      <a:pt x="103490" y="71065"/>
                    </a:cubicBezTo>
                    <a:cubicBezTo>
                      <a:pt x="78925" y="94897"/>
                      <a:pt x="56285" y="120633"/>
                      <a:pt x="35768" y="148027"/>
                    </a:cubicBezTo>
                    <a:cubicBezTo>
                      <a:pt x="23671" y="164220"/>
                      <a:pt x="11955" y="180698"/>
                      <a:pt x="525" y="197843"/>
                    </a:cubicBezTo>
                    <a:cubicBezTo>
                      <a:pt x="-46" y="198414"/>
                      <a:pt x="-46" y="198795"/>
                      <a:pt x="-46" y="198795"/>
                    </a:cubicBezTo>
                    <a:close/>
                  </a:path>
                </a:pathLst>
              </a:custGeom>
              <a:solidFill>
                <a:srgbClr val="FFD7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E508C5D4-314B-19AC-621D-E14E9CE47376}"/>
                  </a:ext>
                </a:extLst>
              </p:cNvPr>
              <p:cNvSpPr/>
              <p:nvPr/>
            </p:nvSpPr>
            <p:spPr>
              <a:xfrm>
                <a:off x="-5407069" y="-1274279"/>
                <a:ext cx="383666" cy="393858"/>
              </a:xfrm>
              <a:custGeom>
                <a:avLst/>
                <a:gdLst>
                  <a:gd name="connsiteX0" fmla="*/ 383621 w 383666"/>
                  <a:gd name="connsiteY0" fmla="*/ 194975 h 393858"/>
                  <a:gd name="connsiteX1" fmla="*/ 216552 w 383666"/>
                  <a:gd name="connsiteY1" fmla="*/ 343470 h 393858"/>
                  <a:gd name="connsiteX2" fmla="*/ 181214 w 383666"/>
                  <a:gd name="connsiteY2" fmla="*/ 393476 h 393858"/>
                  <a:gd name="connsiteX3" fmla="*/ 147496 w 383666"/>
                  <a:gd name="connsiteY3" fmla="*/ 333087 h 393858"/>
                  <a:gd name="connsiteX4" fmla="*/ -46 w 383666"/>
                  <a:gd name="connsiteY4" fmla="*/ 166209 h 393858"/>
                  <a:gd name="connsiteX5" fmla="*/ 47579 w 383666"/>
                  <a:gd name="connsiteY5" fmla="*/ 100201 h 393858"/>
                  <a:gd name="connsiteX6" fmla="*/ 164927 w 383666"/>
                  <a:gd name="connsiteY6" fmla="*/ -383 h 393858"/>
                  <a:gd name="connsiteX7" fmla="*/ 188549 w 383666"/>
                  <a:gd name="connsiteY7" fmla="*/ 12095 h 393858"/>
                  <a:gd name="connsiteX8" fmla="*/ 383621 w 383666"/>
                  <a:gd name="connsiteY8" fmla="*/ 194975 h 393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666" h="393858">
                    <a:moveTo>
                      <a:pt x="383621" y="194975"/>
                    </a:moveTo>
                    <a:cubicBezTo>
                      <a:pt x="323042" y="222788"/>
                      <a:pt x="266939" y="276985"/>
                      <a:pt x="216552" y="343470"/>
                    </a:cubicBezTo>
                    <a:cubicBezTo>
                      <a:pt x="204551" y="359472"/>
                      <a:pt x="192740" y="376235"/>
                      <a:pt x="181214" y="393476"/>
                    </a:cubicBezTo>
                    <a:cubicBezTo>
                      <a:pt x="170070" y="372235"/>
                      <a:pt x="158831" y="352232"/>
                      <a:pt x="147496" y="333087"/>
                    </a:cubicBezTo>
                    <a:cubicBezTo>
                      <a:pt x="95394" y="244505"/>
                      <a:pt x="48531" y="192593"/>
                      <a:pt x="-46" y="166209"/>
                    </a:cubicBezTo>
                    <a:cubicBezTo>
                      <a:pt x="14527" y="143302"/>
                      <a:pt x="30434" y="121261"/>
                      <a:pt x="47579" y="100201"/>
                    </a:cubicBezTo>
                    <a:cubicBezTo>
                      <a:pt x="83393" y="56100"/>
                      <a:pt x="122731" y="20286"/>
                      <a:pt x="164927" y="-383"/>
                    </a:cubicBezTo>
                    <a:cubicBezTo>
                      <a:pt x="172737" y="3617"/>
                      <a:pt x="180548" y="7808"/>
                      <a:pt x="188549" y="12095"/>
                    </a:cubicBezTo>
                    <a:cubicBezTo>
                      <a:pt x="263701" y="53052"/>
                      <a:pt x="328280" y="117155"/>
                      <a:pt x="383621" y="194975"/>
                    </a:cubicBezTo>
                    <a:close/>
                  </a:path>
                </a:pathLst>
              </a:custGeom>
              <a:solidFill>
                <a:srgbClr val="FFBE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959B9478-3243-C227-A382-8E8E614C0E08}"/>
                  </a:ext>
                </a:extLst>
              </p:cNvPr>
              <p:cNvSpPr/>
              <p:nvPr/>
            </p:nvSpPr>
            <p:spPr>
              <a:xfrm>
                <a:off x="-5742539" y="-1355306"/>
                <a:ext cx="500634" cy="296196"/>
              </a:xfrm>
              <a:custGeom>
                <a:avLst/>
                <a:gdLst>
                  <a:gd name="connsiteX0" fmla="*/ 500588 w 500634"/>
                  <a:gd name="connsiteY0" fmla="*/ 80644 h 296196"/>
                  <a:gd name="connsiteX1" fmla="*/ 383240 w 500634"/>
                  <a:gd name="connsiteY1" fmla="*/ 181228 h 296196"/>
                  <a:gd name="connsiteX2" fmla="*/ 335615 w 500634"/>
                  <a:gd name="connsiteY2" fmla="*/ 247236 h 296196"/>
                  <a:gd name="connsiteX3" fmla="*/ -46 w 500634"/>
                  <a:gd name="connsiteY3" fmla="*/ 295813 h 296196"/>
                  <a:gd name="connsiteX4" fmla="*/ 29386 w 500634"/>
                  <a:gd name="connsiteY4" fmla="*/ 204373 h 296196"/>
                  <a:gd name="connsiteX5" fmla="*/ 160736 w 500634"/>
                  <a:gd name="connsiteY5" fmla="*/ 253 h 296196"/>
                  <a:gd name="connsiteX6" fmla="*/ 500588 w 500634"/>
                  <a:gd name="connsiteY6" fmla="*/ 80644 h 296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0634" h="296196">
                    <a:moveTo>
                      <a:pt x="500588" y="80644"/>
                    </a:moveTo>
                    <a:cubicBezTo>
                      <a:pt x="458392" y="101313"/>
                      <a:pt x="419054" y="137127"/>
                      <a:pt x="383240" y="181228"/>
                    </a:cubicBezTo>
                    <a:cubicBezTo>
                      <a:pt x="366095" y="202287"/>
                      <a:pt x="350188" y="224328"/>
                      <a:pt x="335615" y="247236"/>
                    </a:cubicBezTo>
                    <a:cubicBezTo>
                      <a:pt x="245508" y="198468"/>
                      <a:pt x="148639" y="237139"/>
                      <a:pt x="-46" y="295813"/>
                    </a:cubicBezTo>
                    <a:cubicBezTo>
                      <a:pt x="8021" y="264800"/>
                      <a:pt x="17851" y="234272"/>
                      <a:pt x="29386" y="204373"/>
                    </a:cubicBezTo>
                    <a:cubicBezTo>
                      <a:pt x="57961" y="129126"/>
                      <a:pt x="99871" y="54164"/>
                      <a:pt x="160736" y="253"/>
                    </a:cubicBezTo>
                    <a:cubicBezTo>
                      <a:pt x="259510" y="-4224"/>
                      <a:pt x="370952" y="14159"/>
                      <a:pt x="500588" y="80644"/>
                    </a:cubicBezTo>
                    <a:close/>
                  </a:path>
                </a:pathLst>
              </a:custGeom>
              <a:solidFill>
                <a:srgbClr val="FF5E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F4D944E4-2D5F-8324-ACB5-3B15FA623C0D}"/>
                  </a:ext>
                </a:extLst>
              </p:cNvPr>
              <p:cNvSpPr/>
              <p:nvPr/>
            </p:nvSpPr>
            <p:spPr>
              <a:xfrm>
                <a:off x="-5916298" y="-1354670"/>
                <a:ext cx="334350" cy="329660"/>
              </a:xfrm>
              <a:custGeom>
                <a:avLst/>
                <a:gdLst>
                  <a:gd name="connsiteX0" fmla="*/ 334304 w 334350"/>
                  <a:gd name="connsiteY0" fmla="*/ -383 h 329660"/>
                  <a:gd name="connsiteX1" fmla="*/ 202955 w 334350"/>
                  <a:gd name="connsiteY1" fmla="*/ 203738 h 329660"/>
                  <a:gd name="connsiteX2" fmla="*/ 173522 w 334350"/>
                  <a:gd name="connsiteY2" fmla="*/ 295178 h 329660"/>
                  <a:gd name="connsiteX3" fmla="*/ 135422 w 334350"/>
                  <a:gd name="connsiteY3" fmla="*/ 310227 h 329660"/>
                  <a:gd name="connsiteX4" fmla="*/ 90179 w 334350"/>
                  <a:gd name="connsiteY4" fmla="*/ 329277 h 329660"/>
                  <a:gd name="connsiteX5" fmla="*/ 35505 w 334350"/>
                  <a:gd name="connsiteY5" fmla="*/ 68388 h 329660"/>
                  <a:gd name="connsiteX6" fmla="*/ 61604 w 334350"/>
                  <a:gd name="connsiteY6" fmla="*/ 56862 h 329660"/>
                  <a:gd name="connsiteX7" fmla="*/ 334304 w 334350"/>
                  <a:gd name="connsiteY7" fmla="*/ -383 h 329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4350" h="329660">
                    <a:moveTo>
                      <a:pt x="334304" y="-383"/>
                    </a:moveTo>
                    <a:cubicBezTo>
                      <a:pt x="273440" y="53529"/>
                      <a:pt x="231720" y="128490"/>
                      <a:pt x="202955" y="203738"/>
                    </a:cubicBezTo>
                    <a:cubicBezTo>
                      <a:pt x="191420" y="233637"/>
                      <a:pt x="181590" y="264164"/>
                      <a:pt x="173522" y="295178"/>
                    </a:cubicBezTo>
                    <a:cubicBezTo>
                      <a:pt x="161235" y="300131"/>
                      <a:pt x="148567" y="304703"/>
                      <a:pt x="135422" y="310227"/>
                    </a:cubicBezTo>
                    <a:cubicBezTo>
                      <a:pt x="120373" y="316133"/>
                      <a:pt x="105228" y="322514"/>
                      <a:pt x="90179" y="329277"/>
                    </a:cubicBezTo>
                    <a:cubicBezTo>
                      <a:pt x="42554" y="265650"/>
                      <a:pt x="-51458" y="121156"/>
                      <a:pt x="35505" y="68388"/>
                    </a:cubicBezTo>
                    <a:cubicBezTo>
                      <a:pt x="43609" y="63320"/>
                      <a:pt x="52398" y="59434"/>
                      <a:pt x="61604" y="56862"/>
                    </a:cubicBezTo>
                    <a:cubicBezTo>
                      <a:pt x="142852" y="32383"/>
                      <a:pt x="231720" y="3808"/>
                      <a:pt x="334304" y="-383"/>
                    </a:cubicBezTo>
                    <a:close/>
                  </a:path>
                </a:pathLst>
              </a:custGeom>
              <a:solidFill>
                <a:srgbClr val="CF80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771D7075-F149-5718-3A3D-3D47DEA58039}"/>
                  </a:ext>
                </a:extLst>
              </p:cNvPr>
              <p:cNvSpPr/>
              <p:nvPr/>
            </p:nvSpPr>
            <p:spPr>
              <a:xfrm>
                <a:off x="-6291941" y="-536007"/>
                <a:ext cx="881538" cy="986608"/>
              </a:xfrm>
              <a:custGeom>
                <a:avLst/>
                <a:gdLst>
                  <a:gd name="connsiteX0" fmla="*/ 881493 w 881538"/>
                  <a:gd name="connsiteY0" fmla="*/ 986226 h 986608"/>
                  <a:gd name="connsiteX1" fmla="*/ 859585 w 881538"/>
                  <a:gd name="connsiteY1" fmla="*/ 983845 h 986608"/>
                  <a:gd name="connsiteX2" fmla="*/ 777289 w 881538"/>
                  <a:gd name="connsiteY2" fmla="*/ 967652 h 986608"/>
                  <a:gd name="connsiteX3" fmla="*/ 699565 w 881538"/>
                  <a:gd name="connsiteY3" fmla="*/ 817252 h 986608"/>
                  <a:gd name="connsiteX4" fmla="*/ 637081 w 881538"/>
                  <a:gd name="connsiteY4" fmla="*/ 267088 h 986608"/>
                  <a:gd name="connsiteX5" fmla="*/ 555071 w 881538"/>
                  <a:gd name="connsiteY5" fmla="*/ 66206 h 986608"/>
                  <a:gd name="connsiteX6" fmla="*/ 83583 w 881538"/>
                  <a:gd name="connsiteY6" fmla="*/ 154598 h 986608"/>
                  <a:gd name="connsiteX7" fmla="*/ -46 w 881538"/>
                  <a:gd name="connsiteY7" fmla="*/ 112879 h 986608"/>
                  <a:gd name="connsiteX8" fmla="*/ 131208 w 881538"/>
                  <a:gd name="connsiteY8" fmla="*/ 143073 h 986608"/>
                  <a:gd name="connsiteX9" fmla="*/ 555547 w 881538"/>
                  <a:gd name="connsiteY9" fmla="*/ 198 h 986608"/>
                  <a:gd name="connsiteX10" fmla="*/ 751857 w 881538"/>
                  <a:gd name="connsiteY10" fmla="*/ 391390 h 986608"/>
                  <a:gd name="connsiteX11" fmla="*/ 881493 w 881538"/>
                  <a:gd name="connsiteY11" fmla="*/ 986226 h 98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1538" h="986608">
                    <a:moveTo>
                      <a:pt x="881493" y="986226"/>
                    </a:moveTo>
                    <a:cubicBezTo>
                      <a:pt x="874158" y="985559"/>
                      <a:pt x="866919" y="984797"/>
                      <a:pt x="859585" y="983845"/>
                    </a:cubicBezTo>
                    <a:cubicBezTo>
                      <a:pt x="833868" y="980797"/>
                      <a:pt x="801387" y="977939"/>
                      <a:pt x="777289" y="967652"/>
                    </a:cubicBezTo>
                    <a:cubicBezTo>
                      <a:pt x="728330" y="946411"/>
                      <a:pt x="712519" y="865068"/>
                      <a:pt x="699565" y="817252"/>
                    </a:cubicBezTo>
                    <a:cubicBezTo>
                      <a:pt x="652607" y="642088"/>
                      <a:pt x="640129" y="447397"/>
                      <a:pt x="637081" y="267088"/>
                    </a:cubicBezTo>
                    <a:cubicBezTo>
                      <a:pt x="635938" y="201270"/>
                      <a:pt x="645272" y="78303"/>
                      <a:pt x="555071" y="66206"/>
                    </a:cubicBezTo>
                    <a:cubicBezTo>
                      <a:pt x="425435" y="48585"/>
                      <a:pt x="219124" y="178220"/>
                      <a:pt x="83583" y="154598"/>
                    </a:cubicBezTo>
                    <a:cubicBezTo>
                      <a:pt x="52145" y="149416"/>
                      <a:pt x="22999" y="134881"/>
                      <a:pt x="-46" y="112879"/>
                    </a:cubicBezTo>
                    <a:cubicBezTo>
                      <a:pt x="36911" y="136215"/>
                      <a:pt x="82631" y="153265"/>
                      <a:pt x="131208" y="143073"/>
                    </a:cubicBezTo>
                    <a:cubicBezTo>
                      <a:pt x="243222" y="119546"/>
                      <a:pt x="426483" y="12771"/>
                      <a:pt x="555547" y="198"/>
                    </a:cubicBezTo>
                    <a:cubicBezTo>
                      <a:pt x="684611" y="-12375"/>
                      <a:pt x="728330" y="181173"/>
                      <a:pt x="751857" y="391390"/>
                    </a:cubicBezTo>
                    <a:cubicBezTo>
                      <a:pt x="770907" y="561030"/>
                      <a:pt x="782242" y="805632"/>
                      <a:pt x="881493" y="986226"/>
                    </a:cubicBezTo>
                    <a:close/>
                  </a:path>
                </a:pathLst>
              </a:custGeom>
              <a:solidFill>
                <a:srgbClr val="D7CF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53A55913-1DA1-D584-C356-74C6F1A72A39}"/>
                  </a:ext>
                </a:extLst>
              </p:cNvPr>
              <p:cNvSpPr/>
              <p:nvPr/>
            </p:nvSpPr>
            <p:spPr>
              <a:xfrm>
                <a:off x="-5916275" y="-1285804"/>
                <a:ext cx="1202162" cy="1339463"/>
              </a:xfrm>
              <a:custGeom>
                <a:avLst/>
                <a:gdLst>
                  <a:gd name="connsiteX0" fmla="*/ 2811 w 1202162"/>
                  <a:gd name="connsiteY0" fmla="*/ 93058 h 1339463"/>
                  <a:gd name="connsiteX1" fmla="*/ 2811 w 1202162"/>
                  <a:gd name="connsiteY1" fmla="*/ 93058 h 1339463"/>
                  <a:gd name="connsiteX2" fmla="*/ 44721 w 1202162"/>
                  <a:gd name="connsiteY2" fmla="*/ 192117 h 1339463"/>
                  <a:gd name="connsiteX3" fmla="*/ 56151 w 1202162"/>
                  <a:gd name="connsiteY3" fmla="*/ 211167 h 1339463"/>
                  <a:gd name="connsiteX4" fmla="*/ 90155 w 1202162"/>
                  <a:gd name="connsiteY4" fmla="*/ 260412 h 1339463"/>
                  <a:gd name="connsiteX5" fmla="*/ 115872 w 1202162"/>
                  <a:gd name="connsiteY5" fmla="*/ 248982 h 1339463"/>
                  <a:gd name="connsiteX6" fmla="*/ 123492 w 1202162"/>
                  <a:gd name="connsiteY6" fmla="*/ 245838 h 1339463"/>
                  <a:gd name="connsiteX7" fmla="*/ 135303 w 1202162"/>
                  <a:gd name="connsiteY7" fmla="*/ 241076 h 1339463"/>
                  <a:gd name="connsiteX8" fmla="*/ 148638 w 1202162"/>
                  <a:gd name="connsiteY8" fmla="*/ 236028 h 1339463"/>
                  <a:gd name="connsiteX9" fmla="*/ 154639 w 1202162"/>
                  <a:gd name="connsiteY9" fmla="*/ 233456 h 1339463"/>
                  <a:gd name="connsiteX10" fmla="*/ 173689 w 1202162"/>
                  <a:gd name="connsiteY10" fmla="*/ 225836 h 1339463"/>
                  <a:gd name="connsiteX11" fmla="*/ 201026 w 1202162"/>
                  <a:gd name="connsiteY11" fmla="*/ 214977 h 1339463"/>
                  <a:gd name="connsiteX12" fmla="*/ 268939 w 1202162"/>
                  <a:gd name="connsiteY12" fmla="*/ 189260 h 1339463"/>
                  <a:gd name="connsiteX13" fmla="*/ 286751 w 1202162"/>
                  <a:gd name="connsiteY13" fmla="*/ 182973 h 1339463"/>
                  <a:gd name="connsiteX14" fmla="*/ 299800 w 1202162"/>
                  <a:gd name="connsiteY14" fmla="*/ 178783 h 1339463"/>
                  <a:gd name="connsiteX15" fmla="*/ 300467 w 1202162"/>
                  <a:gd name="connsiteY15" fmla="*/ 178783 h 1339463"/>
                  <a:gd name="connsiteX16" fmla="*/ 348092 w 1202162"/>
                  <a:gd name="connsiteY16" fmla="*/ 165447 h 1339463"/>
                  <a:gd name="connsiteX17" fmla="*/ 363332 w 1202162"/>
                  <a:gd name="connsiteY17" fmla="*/ 161923 h 1339463"/>
                  <a:gd name="connsiteX18" fmla="*/ 371238 w 1202162"/>
                  <a:gd name="connsiteY18" fmla="*/ 160304 h 1339463"/>
                  <a:gd name="connsiteX19" fmla="*/ 381429 w 1202162"/>
                  <a:gd name="connsiteY19" fmla="*/ 158780 h 1339463"/>
                  <a:gd name="connsiteX20" fmla="*/ 467154 w 1202162"/>
                  <a:gd name="connsiteY20" fmla="*/ 160971 h 1339463"/>
                  <a:gd name="connsiteX21" fmla="*/ 482109 w 1202162"/>
                  <a:gd name="connsiteY21" fmla="*/ 165447 h 1339463"/>
                  <a:gd name="connsiteX22" fmla="*/ 496682 w 1202162"/>
                  <a:gd name="connsiteY22" fmla="*/ 171162 h 1339463"/>
                  <a:gd name="connsiteX23" fmla="*/ 510017 w 1202162"/>
                  <a:gd name="connsiteY23" fmla="*/ 177544 h 1339463"/>
                  <a:gd name="connsiteX24" fmla="*/ 511350 w 1202162"/>
                  <a:gd name="connsiteY24" fmla="*/ 178401 h 1339463"/>
                  <a:gd name="connsiteX25" fmla="*/ 546307 w 1202162"/>
                  <a:gd name="connsiteY25" fmla="*/ 202595 h 1339463"/>
                  <a:gd name="connsiteX26" fmla="*/ 564405 w 1202162"/>
                  <a:gd name="connsiteY26" fmla="*/ 218787 h 1339463"/>
                  <a:gd name="connsiteX27" fmla="*/ 573930 w 1202162"/>
                  <a:gd name="connsiteY27" fmla="*/ 228312 h 1339463"/>
                  <a:gd name="connsiteX28" fmla="*/ 592027 w 1202162"/>
                  <a:gd name="connsiteY28" fmla="*/ 248982 h 1339463"/>
                  <a:gd name="connsiteX29" fmla="*/ 619745 w 1202162"/>
                  <a:gd name="connsiteY29" fmla="*/ 285462 h 1339463"/>
                  <a:gd name="connsiteX30" fmla="*/ 635937 w 1202162"/>
                  <a:gd name="connsiteY30" fmla="*/ 309656 h 1339463"/>
                  <a:gd name="connsiteX31" fmla="*/ 657845 w 1202162"/>
                  <a:gd name="connsiteY31" fmla="*/ 344898 h 1339463"/>
                  <a:gd name="connsiteX32" fmla="*/ 674704 w 1202162"/>
                  <a:gd name="connsiteY32" fmla="*/ 374140 h 1339463"/>
                  <a:gd name="connsiteX33" fmla="*/ 691563 w 1202162"/>
                  <a:gd name="connsiteY33" fmla="*/ 405287 h 1339463"/>
                  <a:gd name="connsiteX34" fmla="*/ 746142 w 1202162"/>
                  <a:gd name="connsiteY34" fmla="*/ 514825 h 1339463"/>
                  <a:gd name="connsiteX35" fmla="*/ 824913 w 1202162"/>
                  <a:gd name="connsiteY35" fmla="*/ 702943 h 1339463"/>
                  <a:gd name="connsiteX36" fmla="*/ 837677 w 1202162"/>
                  <a:gd name="connsiteY36" fmla="*/ 736947 h 1339463"/>
                  <a:gd name="connsiteX37" fmla="*/ 842725 w 1202162"/>
                  <a:gd name="connsiteY37" fmla="*/ 750283 h 1339463"/>
                  <a:gd name="connsiteX38" fmla="*/ 943119 w 1202162"/>
                  <a:gd name="connsiteY38" fmla="*/ 1082229 h 1339463"/>
                  <a:gd name="connsiteX39" fmla="*/ 959025 w 1202162"/>
                  <a:gd name="connsiteY39" fmla="*/ 1151476 h 1339463"/>
                  <a:gd name="connsiteX40" fmla="*/ 970741 w 1202162"/>
                  <a:gd name="connsiteY40" fmla="*/ 1210625 h 1339463"/>
                  <a:gd name="connsiteX41" fmla="*/ 970741 w 1202162"/>
                  <a:gd name="connsiteY41" fmla="*/ 1211292 h 1339463"/>
                  <a:gd name="connsiteX42" fmla="*/ 978742 w 1202162"/>
                  <a:gd name="connsiteY42" fmla="*/ 1256631 h 1339463"/>
                  <a:gd name="connsiteX43" fmla="*/ 980933 w 1202162"/>
                  <a:gd name="connsiteY43" fmla="*/ 1269395 h 1339463"/>
                  <a:gd name="connsiteX44" fmla="*/ 984743 w 1202162"/>
                  <a:gd name="connsiteY44" fmla="*/ 1293493 h 1339463"/>
                  <a:gd name="connsiteX45" fmla="*/ 987600 w 1202162"/>
                  <a:gd name="connsiteY45" fmla="*/ 1315782 h 1339463"/>
                  <a:gd name="connsiteX46" fmla="*/ 990458 w 1202162"/>
                  <a:gd name="connsiteY46" fmla="*/ 1335499 h 1339463"/>
                  <a:gd name="connsiteX47" fmla="*/ 1021890 w 1202162"/>
                  <a:gd name="connsiteY47" fmla="*/ 1338356 h 1339463"/>
                  <a:gd name="connsiteX48" fmla="*/ 1059990 w 1202162"/>
                  <a:gd name="connsiteY48" fmla="*/ 1338927 h 1339463"/>
                  <a:gd name="connsiteX49" fmla="*/ 1164194 w 1202162"/>
                  <a:gd name="connsiteY49" fmla="*/ 1309400 h 1339463"/>
                  <a:gd name="connsiteX50" fmla="*/ 1189340 w 1202162"/>
                  <a:gd name="connsiteY50" fmla="*/ 1279206 h 1339463"/>
                  <a:gd name="connsiteX51" fmla="*/ 1201437 w 1202162"/>
                  <a:gd name="connsiteY51" fmla="*/ 1211864 h 1339463"/>
                  <a:gd name="connsiteX52" fmla="*/ 1197246 w 1202162"/>
                  <a:gd name="connsiteY52" fmla="*/ 1165477 h 1339463"/>
                  <a:gd name="connsiteX53" fmla="*/ 1195341 w 1202162"/>
                  <a:gd name="connsiteY53" fmla="*/ 1145760 h 1339463"/>
                  <a:gd name="connsiteX54" fmla="*/ 1177529 w 1202162"/>
                  <a:gd name="connsiteY54" fmla="*/ 1159762 h 1339463"/>
                  <a:gd name="connsiteX55" fmla="*/ 1162670 w 1202162"/>
                  <a:gd name="connsiteY55" fmla="*/ 1171192 h 1339463"/>
                  <a:gd name="connsiteX56" fmla="*/ 1162670 w 1202162"/>
                  <a:gd name="connsiteY56" fmla="*/ 1171192 h 1339463"/>
                  <a:gd name="connsiteX57" fmla="*/ 1087994 w 1202162"/>
                  <a:gd name="connsiteY57" fmla="*/ 1217293 h 1339463"/>
                  <a:gd name="connsiteX58" fmla="*/ 1070277 w 1202162"/>
                  <a:gd name="connsiteY58" fmla="*/ 1206816 h 1339463"/>
                  <a:gd name="connsiteX59" fmla="*/ 1059800 w 1202162"/>
                  <a:gd name="connsiteY59" fmla="*/ 1191195 h 1339463"/>
                  <a:gd name="connsiteX60" fmla="*/ 986362 w 1202162"/>
                  <a:gd name="connsiteY60" fmla="*/ 1021554 h 1339463"/>
                  <a:gd name="connsiteX61" fmla="*/ 871014 w 1202162"/>
                  <a:gd name="connsiteY61" fmla="*/ 707229 h 1339463"/>
                  <a:gd name="connsiteX62" fmla="*/ 728139 w 1202162"/>
                  <a:gd name="connsiteY62" fmla="*/ 354804 h 1339463"/>
                  <a:gd name="connsiteX63" fmla="*/ 681086 w 1202162"/>
                  <a:gd name="connsiteY63" fmla="*/ 263555 h 1339463"/>
                  <a:gd name="connsiteX64" fmla="*/ 643653 w 1202162"/>
                  <a:gd name="connsiteY64" fmla="*/ 203262 h 1339463"/>
                  <a:gd name="connsiteX65" fmla="*/ 559166 w 1202162"/>
                  <a:gd name="connsiteY65" fmla="*/ 111726 h 1339463"/>
                  <a:gd name="connsiteX66" fmla="*/ 260462 w 1202162"/>
                  <a:gd name="connsiteY66" fmla="*/ 116203 h 1339463"/>
                  <a:gd name="connsiteX67" fmla="*/ 229982 w 1202162"/>
                  <a:gd name="connsiteY67" fmla="*/ 127633 h 1339463"/>
                  <a:gd name="connsiteX68" fmla="*/ 205217 w 1202162"/>
                  <a:gd name="connsiteY68" fmla="*/ 134586 h 1339463"/>
                  <a:gd name="connsiteX69" fmla="*/ 186167 w 1202162"/>
                  <a:gd name="connsiteY69" fmla="*/ 137444 h 1339463"/>
                  <a:gd name="connsiteX70" fmla="*/ 38053 w 1202162"/>
                  <a:gd name="connsiteY70" fmla="*/ -383 h 1339463"/>
                  <a:gd name="connsiteX71" fmla="*/ 2811 w 1202162"/>
                  <a:gd name="connsiteY71" fmla="*/ 93058 h 1339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202162" h="1339463">
                    <a:moveTo>
                      <a:pt x="2811" y="93058"/>
                    </a:moveTo>
                    <a:cubicBezTo>
                      <a:pt x="2811" y="93058"/>
                      <a:pt x="2811" y="93058"/>
                      <a:pt x="2811" y="93058"/>
                    </a:cubicBezTo>
                    <a:cubicBezTo>
                      <a:pt x="11385" y="128109"/>
                      <a:pt x="25535" y="161552"/>
                      <a:pt x="44721" y="192117"/>
                    </a:cubicBezTo>
                    <a:cubicBezTo>
                      <a:pt x="48245" y="198785"/>
                      <a:pt x="52341" y="205167"/>
                      <a:pt x="56151" y="211167"/>
                    </a:cubicBezTo>
                    <a:cubicBezTo>
                      <a:pt x="68247" y="230217"/>
                      <a:pt x="79963" y="247077"/>
                      <a:pt x="90155" y="260412"/>
                    </a:cubicBezTo>
                    <a:cubicBezTo>
                      <a:pt x="98727" y="256344"/>
                      <a:pt x="107300" y="252534"/>
                      <a:pt x="115872" y="248982"/>
                    </a:cubicBezTo>
                    <a:cubicBezTo>
                      <a:pt x="118444" y="247743"/>
                      <a:pt x="121016" y="246791"/>
                      <a:pt x="123492" y="245838"/>
                    </a:cubicBezTo>
                    <a:lnTo>
                      <a:pt x="135303" y="241076"/>
                    </a:lnTo>
                    <a:cubicBezTo>
                      <a:pt x="139685" y="239171"/>
                      <a:pt x="144162" y="237552"/>
                      <a:pt x="148638" y="236028"/>
                    </a:cubicBezTo>
                    <a:cubicBezTo>
                      <a:pt x="150829" y="235075"/>
                      <a:pt x="152734" y="234123"/>
                      <a:pt x="154639" y="233456"/>
                    </a:cubicBezTo>
                    <a:lnTo>
                      <a:pt x="173689" y="225836"/>
                    </a:lnTo>
                    <a:cubicBezTo>
                      <a:pt x="183214" y="222026"/>
                      <a:pt x="192072" y="218502"/>
                      <a:pt x="201026" y="214977"/>
                    </a:cubicBezTo>
                    <a:cubicBezTo>
                      <a:pt x="225124" y="205452"/>
                      <a:pt x="247698" y="196880"/>
                      <a:pt x="268939" y="189260"/>
                    </a:cubicBezTo>
                    <a:cubicBezTo>
                      <a:pt x="275035" y="187069"/>
                      <a:pt x="281036" y="185164"/>
                      <a:pt x="286751" y="182973"/>
                    </a:cubicBezTo>
                    <a:cubicBezTo>
                      <a:pt x="292466" y="180783"/>
                      <a:pt x="295704" y="180116"/>
                      <a:pt x="299800" y="178783"/>
                    </a:cubicBezTo>
                    <a:cubicBezTo>
                      <a:pt x="299800" y="178783"/>
                      <a:pt x="299800" y="178783"/>
                      <a:pt x="300467" y="178783"/>
                    </a:cubicBezTo>
                    <a:cubicBezTo>
                      <a:pt x="316945" y="173353"/>
                      <a:pt x="332566" y="169258"/>
                      <a:pt x="348092" y="165447"/>
                    </a:cubicBezTo>
                    <a:cubicBezTo>
                      <a:pt x="353092" y="163942"/>
                      <a:pt x="358179" y="162771"/>
                      <a:pt x="363332" y="161923"/>
                    </a:cubicBezTo>
                    <a:cubicBezTo>
                      <a:pt x="365932" y="161237"/>
                      <a:pt x="368571" y="160694"/>
                      <a:pt x="371238" y="160304"/>
                    </a:cubicBezTo>
                    <a:cubicBezTo>
                      <a:pt x="374762" y="159733"/>
                      <a:pt x="377905" y="159066"/>
                      <a:pt x="381429" y="158780"/>
                    </a:cubicBezTo>
                    <a:cubicBezTo>
                      <a:pt x="409862" y="153703"/>
                      <a:pt x="439017" y="154456"/>
                      <a:pt x="467154" y="160971"/>
                    </a:cubicBezTo>
                    <a:cubicBezTo>
                      <a:pt x="472260" y="162037"/>
                      <a:pt x="477260" y="163533"/>
                      <a:pt x="482109" y="165447"/>
                    </a:cubicBezTo>
                    <a:cubicBezTo>
                      <a:pt x="487090" y="167019"/>
                      <a:pt x="491957" y="168933"/>
                      <a:pt x="496682" y="171162"/>
                    </a:cubicBezTo>
                    <a:cubicBezTo>
                      <a:pt x="501263" y="173001"/>
                      <a:pt x="505711" y="175134"/>
                      <a:pt x="510017" y="177544"/>
                    </a:cubicBezTo>
                    <a:lnTo>
                      <a:pt x="511350" y="178401"/>
                    </a:lnTo>
                    <a:cubicBezTo>
                      <a:pt x="523761" y="185307"/>
                      <a:pt x="535468" y="193413"/>
                      <a:pt x="546307" y="202595"/>
                    </a:cubicBezTo>
                    <a:cubicBezTo>
                      <a:pt x="552622" y="207672"/>
                      <a:pt x="558661" y="213072"/>
                      <a:pt x="564405" y="218787"/>
                    </a:cubicBezTo>
                    <a:lnTo>
                      <a:pt x="573930" y="228312"/>
                    </a:lnTo>
                    <a:cubicBezTo>
                      <a:pt x="579645" y="234694"/>
                      <a:pt x="585741" y="241647"/>
                      <a:pt x="592027" y="248982"/>
                    </a:cubicBezTo>
                    <a:cubicBezTo>
                      <a:pt x="600981" y="260031"/>
                      <a:pt x="610220" y="272127"/>
                      <a:pt x="619745" y="285462"/>
                    </a:cubicBezTo>
                    <a:cubicBezTo>
                      <a:pt x="625079" y="293083"/>
                      <a:pt x="630508" y="301084"/>
                      <a:pt x="635937" y="309656"/>
                    </a:cubicBezTo>
                    <a:cubicBezTo>
                      <a:pt x="643272" y="320705"/>
                      <a:pt x="650511" y="332516"/>
                      <a:pt x="657845" y="344898"/>
                    </a:cubicBezTo>
                    <a:cubicBezTo>
                      <a:pt x="663560" y="354423"/>
                      <a:pt x="669275" y="363948"/>
                      <a:pt x="674704" y="374140"/>
                    </a:cubicBezTo>
                    <a:cubicBezTo>
                      <a:pt x="680133" y="384332"/>
                      <a:pt x="685848" y="394809"/>
                      <a:pt x="691563" y="405287"/>
                    </a:cubicBezTo>
                    <a:cubicBezTo>
                      <a:pt x="709661" y="439291"/>
                      <a:pt x="728044" y="476058"/>
                      <a:pt x="746142" y="514825"/>
                    </a:cubicBezTo>
                    <a:cubicBezTo>
                      <a:pt x="773193" y="573308"/>
                      <a:pt x="799863" y="636554"/>
                      <a:pt x="824913" y="702943"/>
                    </a:cubicBezTo>
                    <a:cubicBezTo>
                      <a:pt x="829390" y="714087"/>
                      <a:pt x="833486" y="725518"/>
                      <a:pt x="837677" y="736947"/>
                    </a:cubicBezTo>
                    <a:cubicBezTo>
                      <a:pt x="839582" y="741329"/>
                      <a:pt x="841106" y="745806"/>
                      <a:pt x="842725" y="750283"/>
                    </a:cubicBezTo>
                    <a:cubicBezTo>
                      <a:pt x="882101" y="859058"/>
                      <a:pt x="915620" y="969862"/>
                      <a:pt x="943119" y="1082229"/>
                    </a:cubicBezTo>
                    <a:cubicBezTo>
                      <a:pt x="948834" y="1105470"/>
                      <a:pt x="953977" y="1128615"/>
                      <a:pt x="959025" y="1151476"/>
                    </a:cubicBezTo>
                    <a:cubicBezTo>
                      <a:pt x="963121" y="1171192"/>
                      <a:pt x="966931" y="1190909"/>
                      <a:pt x="970741" y="1210625"/>
                    </a:cubicBezTo>
                    <a:lnTo>
                      <a:pt x="970741" y="1211292"/>
                    </a:lnTo>
                    <a:cubicBezTo>
                      <a:pt x="973599" y="1226533"/>
                      <a:pt x="976456" y="1241772"/>
                      <a:pt x="978742" y="1256631"/>
                    </a:cubicBezTo>
                    <a:cubicBezTo>
                      <a:pt x="979695" y="1260822"/>
                      <a:pt x="980266" y="1265299"/>
                      <a:pt x="980933" y="1269395"/>
                    </a:cubicBezTo>
                    <a:lnTo>
                      <a:pt x="984743" y="1293493"/>
                    </a:lnTo>
                    <a:cubicBezTo>
                      <a:pt x="985695" y="1301113"/>
                      <a:pt x="986934" y="1308447"/>
                      <a:pt x="987600" y="1315782"/>
                    </a:cubicBezTo>
                    <a:cubicBezTo>
                      <a:pt x="988267" y="1323116"/>
                      <a:pt x="989505" y="1328831"/>
                      <a:pt x="990458" y="1335499"/>
                    </a:cubicBezTo>
                    <a:cubicBezTo>
                      <a:pt x="1000935" y="1336737"/>
                      <a:pt x="1011127" y="1337689"/>
                      <a:pt x="1021890" y="1338356"/>
                    </a:cubicBezTo>
                    <a:cubicBezTo>
                      <a:pt x="1034654" y="1338927"/>
                      <a:pt x="1047322" y="1339308"/>
                      <a:pt x="1059990" y="1338927"/>
                    </a:cubicBezTo>
                    <a:cubicBezTo>
                      <a:pt x="1100376" y="1337689"/>
                      <a:pt x="1137810" y="1329402"/>
                      <a:pt x="1164194" y="1309400"/>
                    </a:cubicBezTo>
                    <a:cubicBezTo>
                      <a:pt x="1174700" y="1301313"/>
                      <a:pt x="1183292" y="1291007"/>
                      <a:pt x="1189340" y="1279206"/>
                    </a:cubicBezTo>
                    <a:cubicBezTo>
                      <a:pt x="1199684" y="1258365"/>
                      <a:pt x="1203885" y="1235000"/>
                      <a:pt x="1201437" y="1211864"/>
                    </a:cubicBezTo>
                    <a:cubicBezTo>
                      <a:pt x="1200389" y="1198529"/>
                      <a:pt x="1199151" y="1183289"/>
                      <a:pt x="1197246" y="1165477"/>
                    </a:cubicBezTo>
                    <a:cubicBezTo>
                      <a:pt x="1197246" y="1159191"/>
                      <a:pt x="1196007" y="1152428"/>
                      <a:pt x="1195341" y="1145760"/>
                    </a:cubicBezTo>
                    <a:cubicBezTo>
                      <a:pt x="1189626" y="1150237"/>
                      <a:pt x="1183911" y="1155285"/>
                      <a:pt x="1177529" y="1159762"/>
                    </a:cubicBezTo>
                    <a:cubicBezTo>
                      <a:pt x="1172766" y="1163572"/>
                      <a:pt x="1168004" y="1167382"/>
                      <a:pt x="1162670" y="1171192"/>
                    </a:cubicBezTo>
                    <a:lnTo>
                      <a:pt x="1162670" y="1171192"/>
                    </a:lnTo>
                    <a:cubicBezTo>
                      <a:pt x="1139676" y="1189442"/>
                      <a:pt x="1114616" y="1204920"/>
                      <a:pt x="1087994" y="1217293"/>
                    </a:cubicBezTo>
                    <a:cubicBezTo>
                      <a:pt x="1082946" y="1219198"/>
                      <a:pt x="1076945" y="1215388"/>
                      <a:pt x="1070277" y="1206816"/>
                    </a:cubicBezTo>
                    <a:cubicBezTo>
                      <a:pt x="1066248" y="1201986"/>
                      <a:pt x="1062743" y="1196748"/>
                      <a:pt x="1059800" y="1191195"/>
                    </a:cubicBezTo>
                    <a:cubicBezTo>
                      <a:pt x="1040083" y="1158524"/>
                      <a:pt x="1015318" y="1097850"/>
                      <a:pt x="986362" y="1021554"/>
                    </a:cubicBezTo>
                    <a:cubicBezTo>
                      <a:pt x="952358" y="932019"/>
                      <a:pt x="913305" y="820768"/>
                      <a:pt x="871014" y="707229"/>
                    </a:cubicBezTo>
                    <a:cubicBezTo>
                      <a:pt x="825580" y="584262"/>
                      <a:pt x="776717" y="458151"/>
                      <a:pt x="728139" y="354804"/>
                    </a:cubicBezTo>
                    <a:cubicBezTo>
                      <a:pt x="712614" y="321753"/>
                      <a:pt x="696707" y="291273"/>
                      <a:pt x="681086" y="263555"/>
                    </a:cubicBezTo>
                    <a:cubicBezTo>
                      <a:pt x="668703" y="241362"/>
                      <a:pt x="656035" y="220978"/>
                      <a:pt x="643653" y="203262"/>
                    </a:cubicBezTo>
                    <a:cubicBezTo>
                      <a:pt x="620535" y="168448"/>
                      <a:pt x="592018" y="137549"/>
                      <a:pt x="559166" y="111726"/>
                    </a:cubicBezTo>
                    <a:cubicBezTo>
                      <a:pt x="447914" y="26573"/>
                      <a:pt x="344377" y="82199"/>
                      <a:pt x="260462" y="116203"/>
                    </a:cubicBezTo>
                    <a:cubicBezTo>
                      <a:pt x="249984" y="120585"/>
                      <a:pt x="239888" y="124395"/>
                      <a:pt x="229982" y="127633"/>
                    </a:cubicBezTo>
                    <a:cubicBezTo>
                      <a:pt x="221886" y="130481"/>
                      <a:pt x="213608" y="132805"/>
                      <a:pt x="205217" y="134586"/>
                    </a:cubicBezTo>
                    <a:cubicBezTo>
                      <a:pt x="199026" y="136415"/>
                      <a:pt x="192615" y="137377"/>
                      <a:pt x="186167" y="137444"/>
                    </a:cubicBezTo>
                    <a:cubicBezTo>
                      <a:pt x="121587" y="140968"/>
                      <a:pt x="71105" y="66006"/>
                      <a:pt x="38053" y="-383"/>
                    </a:cubicBezTo>
                    <a:cubicBezTo>
                      <a:pt x="1477" y="20286"/>
                      <a:pt x="-4809" y="54958"/>
                      <a:pt x="2811" y="93058"/>
                    </a:cubicBezTo>
                    <a:close/>
                  </a:path>
                </a:pathLst>
              </a:custGeom>
              <a:solidFill>
                <a:srgbClr val="D7CFFE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52816328-B61A-D5C1-A9F1-DAA62892FBAF}"/>
                  </a:ext>
                </a:extLst>
              </p:cNvPr>
              <p:cNvSpPr/>
              <p:nvPr/>
            </p:nvSpPr>
            <p:spPr>
              <a:xfrm>
                <a:off x="-6172801" y="-1491195"/>
                <a:ext cx="413843" cy="610773"/>
              </a:xfrm>
              <a:custGeom>
                <a:avLst/>
                <a:gdLst>
                  <a:gd name="connsiteX0" fmla="*/ 230572 w 413843"/>
                  <a:gd name="connsiteY0" fmla="*/ 590294 h 610773"/>
                  <a:gd name="connsiteX1" fmla="*/ 218284 w 413843"/>
                  <a:gd name="connsiteY1" fmla="*/ 560671 h 610773"/>
                  <a:gd name="connsiteX2" fmla="*/ 188185 w 413843"/>
                  <a:gd name="connsiteY2" fmla="*/ 485614 h 610773"/>
                  <a:gd name="connsiteX3" fmla="*/ 13211 w 413843"/>
                  <a:gd name="connsiteY3" fmla="*/ 37177 h 610773"/>
                  <a:gd name="connsiteX4" fmla="*/ 1019 w 413843"/>
                  <a:gd name="connsiteY4" fmla="*/ 5459 h 610773"/>
                  <a:gd name="connsiteX5" fmla="*/ 343919 w 413843"/>
                  <a:gd name="connsiteY5" fmla="*/ 405509 h 610773"/>
                  <a:gd name="connsiteX6" fmla="*/ 410023 w 413843"/>
                  <a:gd name="connsiteY6" fmla="*/ 493329 h 610773"/>
                  <a:gd name="connsiteX7" fmla="*/ 230572 w 413843"/>
                  <a:gd name="connsiteY7" fmla="*/ 590294 h 610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3843" h="610773">
                    <a:moveTo>
                      <a:pt x="230572" y="590294"/>
                    </a:moveTo>
                    <a:cubicBezTo>
                      <a:pt x="228762" y="586388"/>
                      <a:pt x="224380" y="576006"/>
                      <a:pt x="218284" y="560671"/>
                    </a:cubicBezTo>
                    <a:cubicBezTo>
                      <a:pt x="210760" y="542097"/>
                      <a:pt x="200473" y="516094"/>
                      <a:pt x="188185" y="485614"/>
                    </a:cubicBezTo>
                    <a:cubicBezTo>
                      <a:pt x="134369" y="349121"/>
                      <a:pt x="45310" y="120616"/>
                      <a:pt x="13211" y="37177"/>
                    </a:cubicBezTo>
                    <a:lnTo>
                      <a:pt x="1019" y="5459"/>
                    </a:lnTo>
                    <a:cubicBezTo>
                      <a:pt x="-18031" y="-45596"/>
                      <a:pt x="223142" y="250537"/>
                      <a:pt x="343919" y="405509"/>
                    </a:cubicBezTo>
                    <a:cubicBezTo>
                      <a:pt x="380209" y="451800"/>
                      <a:pt x="405355" y="485233"/>
                      <a:pt x="410023" y="493329"/>
                    </a:cubicBezTo>
                    <a:cubicBezTo>
                      <a:pt x="442027" y="549241"/>
                      <a:pt x="260861" y="654492"/>
                      <a:pt x="230572" y="590294"/>
                    </a:cubicBezTo>
                    <a:close/>
                  </a:path>
                </a:pathLst>
              </a:custGeom>
              <a:solidFill>
                <a:srgbClr val="FFD7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879BB256-79C4-BF9D-4CC8-4C1172F802D3}"/>
                  </a:ext>
                </a:extLst>
              </p:cNvPr>
              <p:cNvSpPr/>
              <p:nvPr/>
            </p:nvSpPr>
            <p:spPr>
              <a:xfrm>
                <a:off x="-6172842" y="-1491257"/>
                <a:ext cx="414329" cy="610832"/>
              </a:xfrm>
              <a:custGeom>
                <a:avLst/>
                <a:gdLst>
                  <a:gd name="connsiteX0" fmla="*/ 230613 w 414329"/>
                  <a:gd name="connsiteY0" fmla="*/ 590356 h 610832"/>
                  <a:gd name="connsiteX1" fmla="*/ 218326 w 414329"/>
                  <a:gd name="connsiteY1" fmla="*/ 560734 h 610832"/>
                  <a:gd name="connsiteX2" fmla="*/ 354914 w 414329"/>
                  <a:gd name="connsiteY2" fmla="*/ 480247 h 610832"/>
                  <a:gd name="connsiteX3" fmla="*/ 13252 w 414329"/>
                  <a:gd name="connsiteY3" fmla="*/ 37239 h 610832"/>
                  <a:gd name="connsiteX4" fmla="*/ 1060 w 414329"/>
                  <a:gd name="connsiteY4" fmla="*/ 5521 h 610832"/>
                  <a:gd name="connsiteX5" fmla="*/ 410635 w 414329"/>
                  <a:gd name="connsiteY5" fmla="*/ 493106 h 610832"/>
                  <a:gd name="connsiteX6" fmla="*/ 230613 w 414329"/>
                  <a:gd name="connsiteY6" fmla="*/ 590356 h 610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4329" h="610832">
                    <a:moveTo>
                      <a:pt x="230613" y="590356"/>
                    </a:moveTo>
                    <a:cubicBezTo>
                      <a:pt x="228803" y="586451"/>
                      <a:pt x="224422" y="576069"/>
                      <a:pt x="218326" y="560734"/>
                    </a:cubicBezTo>
                    <a:cubicBezTo>
                      <a:pt x="284048" y="545112"/>
                      <a:pt x="377488" y="515585"/>
                      <a:pt x="354914" y="480247"/>
                    </a:cubicBezTo>
                    <a:cubicBezTo>
                      <a:pt x="326339" y="435956"/>
                      <a:pt x="94882" y="140681"/>
                      <a:pt x="13252" y="37239"/>
                    </a:cubicBezTo>
                    <a:lnTo>
                      <a:pt x="1060" y="5521"/>
                    </a:lnTo>
                    <a:cubicBezTo>
                      <a:pt x="-24181" y="-61154"/>
                      <a:pt x="390538" y="458149"/>
                      <a:pt x="410635" y="493106"/>
                    </a:cubicBezTo>
                    <a:cubicBezTo>
                      <a:pt x="442068" y="549303"/>
                      <a:pt x="260902" y="654555"/>
                      <a:pt x="230613" y="590356"/>
                    </a:cubicBezTo>
                    <a:close/>
                  </a:path>
                </a:pathLst>
              </a:custGeom>
              <a:solidFill>
                <a:srgbClr val="ECB80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D09F367-098C-021A-FA40-F4BD1F6F175C}"/>
                  </a:ext>
                </a:extLst>
              </p:cNvPr>
              <p:cNvSpPr/>
              <p:nvPr/>
            </p:nvSpPr>
            <p:spPr>
              <a:xfrm>
                <a:off x="-6113757" y="-1358937"/>
                <a:ext cx="196416" cy="363374"/>
              </a:xfrm>
              <a:custGeom>
                <a:avLst/>
                <a:gdLst>
                  <a:gd name="connsiteX0" fmla="*/ 1601 w 196416"/>
                  <a:gd name="connsiteY0" fmla="*/ 11409 h 363374"/>
                  <a:gd name="connsiteX1" fmla="*/ 69419 w 196416"/>
                  <a:gd name="connsiteY1" fmla="*/ 163047 h 363374"/>
                  <a:gd name="connsiteX2" fmla="*/ 125331 w 196416"/>
                  <a:gd name="connsiteY2" fmla="*/ 279252 h 363374"/>
                  <a:gd name="connsiteX3" fmla="*/ 149810 w 196416"/>
                  <a:gd name="connsiteY3" fmla="*/ 326877 h 363374"/>
                  <a:gd name="connsiteX4" fmla="*/ 176480 w 196416"/>
                  <a:gd name="connsiteY4" fmla="*/ 362691 h 363374"/>
                  <a:gd name="connsiteX5" fmla="*/ 195467 w 196416"/>
                  <a:gd name="connsiteY5" fmla="*/ 349889 h 363374"/>
                  <a:gd name="connsiteX6" fmla="*/ 195530 w 196416"/>
                  <a:gd name="connsiteY6" fmla="*/ 349547 h 363374"/>
                  <a:gd name="connsiteX7" fmla="*/ 181814 w 196416"/>
                  <a:gd name="connsiteY7" fmla="*/ 292397 h 363374"/>
                  <a:gd name="connsiteX8" fmla="*/ 158573 w 196416"/>
                  <a:gd name="connsiteY8" fmla="*/ 238009 h 363374"/>
                  <a:gd name="connsiteX9" fmla="*/ 93232 w 196416"/>
                  <a:gd name="connsiteY9" fmla="*/ 119137 h 363374"/>
                  <a:gd name="connsiteX10" fmla="*/ 29700 w 196416"/>
                  <a:gd name="connsiteY10" fmla="*/ 25125 h 363374"/>
                  <a:gd name="connsiteX11" fmla="*/ 458 w 196416"/>
                  <a:gd name="connsiteY11" fmla="*/ 1979 h 363374"/>
                  <a:gd name="connsiteX12" fmla="*/ 1601 w 196416"/>
                  <a:gd name="connsiteY12" fmla="*/ 11409 h 363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6416" h="363374">
                    <a:moveTo>
                      <a:pt x="1601" y="11409"/>
                    </a:moveTo>
                    <a:cubicBezTo>
                      <a:pt x="23509" y="62206"/>
                      <a:pt x="46114" y="112755"/>
                      <a:pt x="69419" y="163047"/>
                    </a:cubicBezTo>
                    <a:cubicBezTo>
                      <a:pt x="87422" y="202004"/>
                      <a:pt x="105805" y="240961"/>
                      <a:pt x="125331" y="279252"/>
                    </a:cubicBezTo>
                    <a:cubicBezTo>
                      <a:pt x="133427" y="295159"/>
                      <a:pt x="140952" y="311447"/>
                      <a:pt x="149810" y="326877"/>
                    </a:cubicBezTo>
                    <a:cubicBezTo>
                      <a:pt x="155240" y="336402"/>
                      <a:pt x="165241" y="359167"/>
                      <a:pt x="176480" y="362691"/>
                    </a:cubicBezTo>
                    <a:cubicBezTo>
                      <a:pt x="185259" y="364396"/>
                      <a:pt x="193760" y="358671"/>
                      <a:pt x="195467" y="349889"/>
                    </a:cubicBezTo>
                    <a:cubicBezTo>
                      <a:pt x="195489" y="349775"/>
                      <a:pt x="195510" y="349661"/>
                      <a:pt x="195530" y="349547"/>
                    </a:cubicBezTo>
                    <a:cubicBezTo>
                      <a:pt x="199626" y="331830"/>
                      <a:pt x="187720" y="308399"/>
                      <a:pt x="181814" y="292397"/>
                    </a:cubicBezTo>
                    <a:cubicBezTo>
                      <a:pt x="174998" y="273880"/>
                      <a:pt x="167241" y="255735"/>
                      <a:pt x="158573" y="238009"/>
                    </a:cubicBezTo>
                    <a:cubicBezTo>
                      <a:pt x="138879" y="197271"/>
                      <a:pt x="117069" y="157599"/>
                      <a:pt x="93232" y="119137"/>
                    </a:cubicBezTo>
                    <a:cubicBezTo>
                      <a:pt x="73889" y="86599"/>
                      <a:pt x="52676" y="55205"/>
                      <a:pt x="29700" y="25125"/>
                    </a:cubicBezTo>
                    <a:cubicBezTo>
                      <a:pt x="26081" y="20458"/>
                      <a:pt x="5792" y="-8784"/>
                      <a:pt x="458" y="1979"/>
                    </a:cubicBezTo>
                    <a:cubicBezTo>
                      <a:pt x="-970" y="3979"/>
                      <a:pt x="1030" y="9314"/>
                      <a:pt x="1601" y="11409"/>
                    </a:cubicBezTo>
                    <a:close/>
                  </a:path>
                </a:pathLst>
              </a:custGeom>
              <a:solidFill>
                <a:srgbClr val="FFD7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63533257-E039-5619-5FF6-127113D5ED87}"/>
                  </a:ext>
                </a:extLst>
              </p:cNvPr>
              <p:cNvSpPr/>
              <p:nvPr/>
            </p:nvSpPr>
            <p:spPr>
              <a:xfrm>
                <a:off x="-5984570" y="-1085590"/>
                <a:ext cx="225982" cy="205164"/>
              </a:xfrm>
              <a:custGeom>
                <a:avLst/>
                <a:gdLst>
                  <a:gd name="connsiteX0" fmla="*/ 42340 w 225982"/>
                  <a:gd name="connsiteY0" fmla="*/ 184688 h 205164"/>
                  <a:gd name="connsiteX1" fmla="*/ 30053 w 225982"/>
                  <a:gd name="connsiteY1" fmla="*/ 155065 h 205164"/>
                  <a:gd name="connsiteX2" fmla="*/ -46 w 225982"/>
                  <a:gd name="connsiteY2" fmla="*/ 80008 h 205164"/>
                  <a:gd name="connsiteX3" fmla="*/ 203789 w 225982"/>
                  <a:gd name="connsiteY3" fmla="*/ 109155 h 205164"/>
                  <a:gd name="connsiteX4" fmla="*/ 156164 w 225982"/>
                  <a:gd name="connsiteY4" fmla="*/ -383 h 205164"/>
                  <a:gd name="connsiteX5" fmla="*/ 222267 w 225982"/>
                  <a:gd name="connsiteY5" fmla="*/ 87438 h 205164"/>
                  <a:gd name="connsiteX6" fmla="*/ 42340 w 225982"/>
                  <a:gd name="connsiteY6" fmla="*/ 184688 h 205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5982" h="205164">
                    <a:moveTo>
                      <a:pt x="42340" y="184688"/>
                    </a:moveTo>
                    <a:cubicBezTo>
                      <a:pt x="40530" y="180782"/>
                      <a:pt x="36149" y="170400"/>
                      <a:pt x="30053" y="155065"/>
                    </a:cubicBezTo>
                    <a:cubicBezTo>
                      <a:pt x="22528" y="136491"/>
                      <a:pt x="12241" y="110488"/>
                      <a:pt x="-46" y="80008"/>
                    </a:cubicBezTo>
                    <a:cubicBezTo>
                      <a:pt x="77487" y="132491"/>
                      <a:pt x="192359" y="138587"/>
                      <a:pt x="203789" y="109155"/>
                    </a:cubicBezTo>
                    <a:cubicBezTo>
                      <a:pt x="209599" y="94391"/>
                      <a:pt x="185977" y="48671"/>
                      <a:pt x="156164" y="-383"/>
                    </a:cubicBezTo>
                    <a:cubicBezTo>
                      <a:pt x="192454" y="45908"/>
                      <a:pt x="217600" y="79341"/>
                      <a:pt x="222267" y="87438"/>
                    </a:cubicBezTo>
                    <a:cubicBezTo>
                      <a:pt x="253795" y="143635"/>
                      <a:pt x="72629" y="248886"/>
                      <a:pt x="42340" y="184688"/>
                    </a:cubicBezTo>
                    <a:close/>
                  </a:path>
                </a:pathLst>
              </a:custGeom>
              <a:solidFill>
                <a:srgbClr val="FFD738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33FDEB2B-CED7-5DA2-5F2D-925DC4909E26}"/>
                  </a:ext>
                </a:extLst>
              </p:cNvPr>
              <p:cNvSpPr/>
              <p:nvPr/>
            </p:nvSpPr>
            <p:spPr>
              <a:xfrm>
                <a:off x="-5637669" y="-129756"/>
                <a:ext cx="2670479" cy="1506289"/>
              </a:xfrm>
              <a:custGeom>
                <a:avLst/>
                <a:gdLst>
                  <a:gd name="connsiteX0" fmla="*/ 2663525 w 2670479"/>
                  <a:gd name="connsiteY0" fmla="*/ 780667 h 1506289"/>
                  <a:gd name="connsiteX1" fmla="*/ 2636664 w 2670479"/>
                  <a:gd name="connsiteY1" fmla="*/ 892681 h 1506289"/>
                  <a:gd name="connsiteX2" fmla="*/ 2207182 w 2670479"/>
                  <a:gd name="connsiteY2" fmla="*/ 1335688 h 1506289"/>
                  <a:gd name="connsiteX3" fmla="*/ 600314 w 2670479"/>
                  <a:gd name="connsiteY3" fmla="*/ 1371598 h 1506289"/>
                  <a:gd name="connsiteX4" fmla="*/ 131018 w 2670479"/>
                  <a:gd name="connsiteY4" fmla="*/ 1113185 h 1506289"/>
                  <a:gd name="connsiteX5" fmla="*/ -46 w 2670479"/>
                  <a:gd name="connsiteY5" fmla="*/ 766856 h 1506289"/>
                  <a:gd name="connsiteX6" fmla="*/ -46 w 2670479"/>
                  <a:gd name="connsiteY6" fmla="*/ 762665 h 1506289"/>
                  <a:gd name="connsiteX7" fmla="*/ 987410 w 2670479"/>
                  <a:gd name="connsiteY7" fmla="*/ 1029365 h 1506289"/>
                  <a:gd name="connsiteX8" fmla="*/ 2543033 w 2670479"/>
                  <a:gd name="connsiteY8" fmla="*/ 735899 h 1506289"/>
                  <a:gd name="connsiteX9" fmla="*/ 2024492 w 2670479"/>
                  <a:gd name="connsiteY9" fmla="*/ 401095 h 1506289"/>
                  <a:gd name="connsiteX10" fmla="*/ 1867997 w 2670479"/>
                  <a:gd name="connsiteY10" fmla="*/ -383 h 1506289"/>
                  <a:gd name="connsiteX11" fmla="*/ 2071641 w 2670479"/>
                  <a:gd name="connsiteY11" fmla="*/ 38574 h 1506289"/>
                  <a:gd name="connsiteX12" fmla="*/ 2546843 w 2670479"/>
                  <a:gd name="connsiteY12" fmla="*/ 297559 h 1506289"/>
                  <a:gd name="connsiteX13" fmla="*/ 2663525 w 2670479"/>
                  <a:gd name="connsiteY13" fmla="*/ 780667 h 1506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670479" h="1506289">
                    <a:moveTo>
                      <a:pt x="2663525" y="780667"/>
                    </a:moveTo>
                    <a:cubicBezTo>
                      <a:pt x="2658210" y="818786"/>
                      <a:pt x="2649209" y="856296"/>
                      <a:pt x="2636664" y="892681"/>
                    </a:cubicBezTo>
                    <a:cubicBezTo>
                      <a:pt x="2563131" y="1106232"/>
                      <a:pt x="2387300" y="1246344"/>
                      <a:pt x="2207182" y="1335688"/>
                    </a:cubicBezTo>
                    <a:cubicBezTo>
                      <a:pt x="1704453" y="1584958"/>
                      <a:pt x="1129333" y="1528094"/>
                      <a:pt x="600314" y="1371598"/>
                    </a:cubicBezTo>
                    <a:cubicBezTo>
                      <a:pt x="430865" y="1321496"/>
                      <a:pt x="256462" y="1257298"/>
                      <a:pt x="131018" y="1113185"/>
                    </a:cubicBezTo>
                    <a:cubicBezTo>
                      <a:pt x="46731" y="1017478"/>
                      <a:pt x="144" y="894386"/>
                      <a:pt x="-46" y="766856"/>
                    </a:cubicBezTo>
                    <a:lnTo>
                      <a:pt x="-46" y="762665"/>
                    </a:lnTo>
                    <a:cubicBezTo>
                      <a:pt x="122350" y="857057"/>
                      <a:pt x="363237" y="942877"/>
                      <a:pt x="987410" y="1029365"/>
                    </a:cubicBezTo>
                    <a:cubicBezTo>
                      <a:pt x="1806560" y="1143665"/>
                      <a:pt x="2573704" y="886490"/>
                      <a:pt x="2543033" y="735899"/>
                    </a:cubicBezTo>
                    <a:cubicBezTo>
                      <a:pt x="2512363" y="585309"/>
                      <a:pt x="2236614" y="591024"/>
                      <a:pt x="2024492" y="401095"/>
                    </a:cubicBezTo>
                    <a:cubicBezTo>
                      <a:pt x="1886380" y="277270"/>
                      <a:pt x="1865615" y="104868"/>
                      <a:pt x="1867997" y="-383"/>
                    </a:cubicBezTo>
                    <a:cubicBezTo>
                      <a:pt x="1936072" y="9904"/>
                      <a:pt x="2003947" y="22887"/>
                      <a:pt x="2071641" y="38574"/>
                    </a:cubicBezTo>
                    <a:cubicBezTo>
                      <a:pt x="2245854" y="78674"/>
                      <a:pt x="2427114" y="142397"/>
                      <a:pt x="2546843" y="297559"/>
                    </a:cubicBezTo>
                    <a:cubicBezTo>
                      <a:pt x="2645808" y="425956"/>
                      <a:pt x="2688290" y="610265"/>
                      <a:pt x="2663525" y="780667"/>
                    </a:cubicBezTo>
                    <a:close/>
                  </a:path>
                </a:pathLst>
              </a:custGeom>
              <a:solidFill>
                <a:srgbClr val="D7CFFE">
                  <a:alpha val="3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4FEC811B-EBA2-FF31-F8E4-7A89EB51FD18}"/>
                  </a:ext>
                </a:extLst>
              </p:cNvPr>
              <p:cNvSpPr/>
              <p:nvPr/>
            </p:nvSpPr>
            <p:spPr>
              <a:xfrm>
                <a:off x="-5682350" y="-1083272"/>
                <a:ext cx="593240" cy="896702"/>
              </a:xfrm>
              <a:custGeom>
                <a:avLst/>
                <a:gdLst>
                  <a:gd name="connsiteX0" fmla="*/ 37110 w 593240"/>
                  <a:gd name="connsiteY0" fmla="*/ 43971 h 896702"/>
                  <a:gd name="connsiteX1" fmla="*/ 90926 w 593240"/>
                  <a:gd name="connsiteY1" fmla="*/ 11110 h 896702"/>
                  <a:gd name="connsiteX2" fmla="*/ 445923 w 593240"/>
                  <a:gd name="connsiteY2" fmla="*/ 249235 h 896702"/>
                  <a:gd name="connsiteX3" fmla="*/ 559366 w 593240"/>
                  <a:gd name="connsiteY3" fmla="*/ 588992 h 896702"/>
                  <a:gd name="connsiteX4" fmla="*/ 568891 w 593240"/>
                  <a:gd name="connsiteY4" fmla="*/ 896268 h 896702"/>
                  <a:gd name="connsiteX5" fmla="*/ 217990 w 593240"/>
                  <a:gd name="connsiteY5" fmla="*/ 180369 h 896702"/>
                  <a:gd name="connsiteX6" fmla="*/ 151315 w 593240"/>
                  <a:gd name="connsiteY6" fmla="*/ 110551 h 896702"/>
                  <a:gd name="connsiteX7" fmla="*/ 59779 w 593240"/>
                  <a:gd name="connsiteY7" fmla="*/ 89882 h 896702"/>
                  <a:gd name="connsiteX8" fmla="*/ 19870 w 593240"/>
                  <a:gd name="connsiteY8" fmla="*/ 98740 h 896702"/>
                  <a:gd name="connsiteX9" fmla="*/ 37110 w 593240"/>
                  <a:gd name="connsiteY9" fmla="*/ 43971 h 896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3240" h="896702">
                    <a:moveTo>
                      <a:pt x="37110" y="43971"/>
                    </a:moveTo>
                    <a:cubicBezTo>
                      <a:pt x="53750" y="31017"/>
                      <a:pt x="71800" y="19997"/>
                      <a:pt x="90926" y="11110"/>
                    </a:cubicBezTo>
                    <a:cubicBezTo>
                      <a:pt x="261709" y="-44516"/>
                      <a:pt x="382391" y="112646"/>
                      <a:pt x="445923" y="249235"/>
                    </a:cubicBezTo>
                    <a:cubicBezTo>
                      <a:pt x="496196" y="357944"/>
                      <a:pt x="534239" y="471891"/>
                      <a:pt x="559366" y="588992"/>
                    </a:cubicBezTo>
                    <a:cubicBezTo>
                      <a:pt x="566700" y="623091"/>
                      <a:pt x="625374" y="900650"/>
                      <a:pt x="568891" y="896268"/>
                    </a:cubicBezTo>
                    <a:cubicBezTo>
                      <a:pt x="537839" y="893792"/>
                      <a:pt x="379248" y="393634"/>
                      <a:pt x="217990" y="180369"/>
                    </a:cubicBezTo>
                    <a:cubicBezTo>
                      <a:pt x="199616" y="153699"/>
                      <a:pt x="177109" y="130134"/>
                      <a:pt x="151315" y="110551"/>
                    </a:cubicBezTo>
                    <a:cubicBezTo>
                      <a:pt x="125169" y="90872"/>
                      <a:pt x="91841" y="83348"/>
                      <a:pt x="59779" y="89882"/>
                    </a:cubicBezTo>
                    <a:cubicBezTo>
                      <a:pt x="46444" y="93311"/>
                      <a:pt x="33490" y="99978"/>
                      <a:pt x="19870" y="98740"/>
                    </a:cubicBezTo>
                    <a:cubicBezTo>
                      <a:pt x="-19087" y="95311"/>
                      <a:pt x="5868" y="67308"/>
                      <a:pt x="37110" y="4397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54ABA57E-AC8C-E3C3-BA9A-01BB03E0B8BC}"/>
                  </a:ext>
                </a:extLst>
              </p:cNvPr>
              <p:cNvSpPr/>
              <p:nvPr/>
            </p:nvSpPr>
            <p:spPr>
              <a:xfrm>
                <a:off x="-5146719" y="482412"/>
                <a:ext cx="1716660" cy="356438"/>
              </a:xfrm>
              <a:custGeom>
                <a:avLst/>
                <a:gdLst>
                  <a:gd name="connsiteX0" fmla="*/ 68217 w 1716660"/>
                  <a:gd name="connsiteY0" fmla="*/ 158116 h 356438"/>
                  <a:gd name="connsiteX1" fmla="*/ 120223 w 1716660"/>
                  <a:gd name="connsiteY1" fmla="*/ 190597 h 356438"/>
                  <a:gd name="connsiteX2" fmla="*/ 901273 w 1716660"/>
                  <a:gd name="connsiteY2" fmla="*/ 352522 h 356438"/>
                  <a:gd name="connsiteX3" fmla="*/ 1673275 w 1716660"/>
                  <a:gd name="connsiteY3" fmla="*/ 121540 h 356438"/>
                  <a:gd name="connsiteX4" fmla="*/ 1716137 w 1716660"/>
                  <a:gd name="connsiteY4" fmla="*/ 62485 h 356438"/>
                  <a:gd name="connsiteX5" fmla="*/ 1679656 w 1716660"/>
                  <a:gd name="connsiteY5" fmla="*/ 30672 h 356438"/>
                  <a:gd name="connsiteX6" fmla="*/ 1632603 w 1716660"/>
                  <a:gd name="connsiteY6" fmla="*/ 45150 h 356438"/>
                  <a:gd name="connsiteX7" fmla="*/ 151084 w 1716660"/>
                  <a:gd name="connsiteY7" fmla="*/ 29910 h 356438"/>
                  <a:gd name="connsiteX8" fmla="*/ 70789 w 1716660"/>
                  <a:gd name="connsiteY8" fmla="*/ -94 h 356438"/>
                  <a:gd name="connsiteX9" fmla="*/ 8400 w 1716660"/>
                  <a:gd name="connsiteY9" fmla="*/ 22385 h 356438"/>
                  <a:gd name="connsiteX10" fmla="*/ 10876 w 1716660"/>
                  <a:gd name="connsiteY10" fmla="*/ 89727 h 356438"/>
                  <a:gd name="connsiteX11" fmla="*/ 68217 w 1716660"/>
                  <a:gd name="connsiteY11" fmla="*/ 158116 h 356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16660" h="356438">
                    <a:moveTo>
                      <a:pt x="68217" y="158116"/>
                    </a:moveTo>
                    <a:cubicBezTo>
                      <a:pt x="84647" y="170337"/>
                      <a:pt x="102040" y="181196"/>
                      <a:pt x="120223" y="190597"/>
                    </a:cubicBezTo>
                    <a:cubicBezTo>
                      <a:pt x="363492" y="320232"/>
                      <a:pt x="634573" y="370524"/>
                      <a:pt x="901273" y="352522"/>
                    </a:cubicBezTo>
                    <a:cubicBezTo>
                      <a:pt x="1167973" y="334519"/>
                      <a:pt x="1429530" y="250128"/>
                      <a:pt x="1673275" y="121540"/>
                    </a:cubicBezTo>
                    <a:cubicBezTo>
                      <a:pt x="1694992" y="110110"/>
                      <a:pt x="1720423" y="90107"/>
                      <a:pt x="1716137" y="62485"/>
                    </a:cubicBezTo>
                    <a:cubicBezTo>
                      <a:pt x="1712841" y="44693"/>
                      <a:pt x="1697725" y="31519"/>
                      <a:pt x="1679656" y="30672"/>
                    </a:cubicBezTo>
                    <a:cubicBezTo>
                      <a:pt x="1663026" y="31567"/>
                      <a:pt x="1646862" y="36539"/>
                      <a:pt x="1632603" y="45150"/>
                    </a:cubicBezTo>
                    <a:cubicBezTo>
                      <a:pt x="1164392" y="275760"/>
                      <a:pt x="614447" y="270102"/>
                      <a:pt x="151084" y="29910"/>
                    </a:cubicBezTo>
                    <a:cubicBezTo>
                      <a:pt x="125176" y="16575"/>
                      <a:pt x="98887" y="2383"/>
                      <a:pt x="70789" y="-94"/>
                    </a:cubicBezTo>
                    <a:cubicBezTo>
                      <a:pt x="50024" y="-1808"/>
                      <a:pt x="23164" y="3906"/>
                      <a:pt x="8400" y="22385"/>
                    </a:cubicBezTo>
                    <a:cubicBezTo>
                      <a:pt x="-6364" y="40863"/>
                      <a:pt x="685" y="67439"/>
                      <a:pt x="10876" y="89727"/>
                    </a:cubicBezTo>
                    <a:cubicBezTo>
                      <a:pt x="23983" y="116949"/>
                      <a:pt x="43690" y="140467"/>
                      <a:pt x="68217" y="1581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A8EDB8FF-E403-D550-C8C1-D707C0255369}"/>
                  </a:ext>
                </a:extLst>
              </p:cNvPr>
              <p:cNvSpPr/>
              <p:nvPr/>
            </p:nvSpPr>
            <p:spPr>
              <a:xfrm>
                <a:off x="-4868314" y="65698"/>
                <a:ext cx="1191509" cy="300512"/>
              </a:xfrm>
              <a:custGeom>
                <a:avLst/>
                <a:gdLst>
                  <a:gd name="connsiteX0" fmla="*/ 1153125 w 1191509"/>
                  <a:gd name="connsiteY0" fmla="*/ 300130 h 300512"/>
                  <a:gd name="connsiteX1" fmla="*/ 445037 w 1191509"/>
                  <a:gd name="connsiteY1" fmla="*/ 54480 h 300512"/>
                  <a:gd name="connsiteX2" fmla="*/ 29 w 1191509"/>
                  <a:gd name="connsiteY2" fmla="*/ 234979 h 300512"/>
                  <a:gd name="connsiteX3" fmla="*/ 34414 w 1191509"/>
                  <a:gd name="connsiteY3" fmla="*/ 130204 h 300512"/>
                  <a:gd name="connsiteX4" fmla="*/ 41939 w 1191509"/>
                  <a:gd name="connsiteY4" fmla="*/ 121917 h 300512"/>
                  <a:gd name="connsiteX5" fmla="*/ 58893 w 1191509"/>
                  <a:gd name="connsiteY5" fmla="*/ 106582 h 300512"/>
                  <a:gd name="connsiteX6" fmla="*/ 122806 w 1191509"/>
                  <a:gd name="connsiteY6" fmla="*/ 74006 h 300512"/>
                  <a:gd name="connsiteX7" fmla="*/ 1036634 w 1191509"/>
                  <a:gd name="connsiteY7" fmla="*/ 42764 h 300512"/>
                  <a:gd name="connsiteX8" fmla="*/ 1040635 w 1191509"/>
                  <a:gd name="connsiteY8" fmla="*/ 43336 h 300512"/>
                  <a:gd name="connsiteX9" fmla="*/ 1133028 w 1191509"/>
                  <a:gd name="connsiteY9" fmla="*/ 74292 h 300512"/>
                  <a:gd name="connsiteX10" fmla="*/ 1191321 w 1191509"/>
                  <a:gd name="connsiteY10" fmla="*/ 185068 h 300512"/>
                  <a:gd name="connsiteX11" fmla="*/ 1153125 w 1191509"/>
                  <a:gd name="connsiteY11" fmla="*/ 300130 h 300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91509" h="300512">
                    <a:moveTo>
                      <a:pt x="1153125" y="300130"/>
                    </a:moveTo>
                    <a:cubicBezTo>
                      <a:pt x="1205417" y="73434"/>
                      <a:pt x="809178" y="51432"/>
                      <a:pt x="445037" y="54480"/>
                    </a:cubicBezTo>
                    <a:cubicBezTo>
                      <a:pt x="211007" y="56671"/>
                      <a:pt x="73562" y="158112"/>
                      <a:pt x="29" y="234979"/>
                    </a:cubicBezTo>
                    <a:cubicBezTo>
                      <a:pt x="-1124" y="197107"/>
                      <a:pt x="11049" y="160026"/>
                      <a:pt x="34414" y="130204"/>
                    </a:cubicBezTo>
                    <a:cubicBezTo>
                      <a:pt x="36728" y="127270"/>
                      <a:pt x="39243" y="124498"/>
                      <a:pt x="41939" y="121917"/>
                    </a:cubicBezTo>
                    <a:cubicBezTo>
                      <a:pt x="47139" y="116326"/>
                      <a:pt x="52807" y="111192"/>
                      <a:pt x="58893" y="106582"/>
                    </a:cubicBezTo>
                    <a:cubicBezTo>
                      <a:pt x="78429" y="92561"/>
                      <a:pt x="99974" y="81579"/>
                      <a:pt x="122806" y="74006"/>
                    </a:cubicBezTo>
                    <a:cubicBezTo>
                      <a:pt x="419605" y="-37722"/>
                      <a:pt x="731930" y="-2194"/>
                      <a:pt x="1036634" y="42764"/>
                    </a:cubicBezTo>
                    <a:lnTo>
                      <a:pt x="1040635" y="43336"/>
                    </a:lnTo>
                    <a:cubicBezTo>
                      <a:pt x="1072258" y="48098"/>
                      <a:pt x="1104548" y="53623"/>
                      <a:pt x="1133028" y="74292"/>
                    </a:cubicBezTo>
                    <a:cubicBezTo>
                      <a:pt x="1167994" y="100686"/>
                      <a:pt x="1189368" y="141300"/>
                      <a:pt x="1191321" y="185068"/>
                    </a:cubicBezTo>
                    <a:cubicBezTo>
                      <a:pt x="1193025" y="226797"/>
                      <a:pt x="1179443" y="267707"/>
                      <a:pt x="1153125" y="300130"/>
                    </a:cubicBezTo>
                    <a:close/>
                  </a:path>
                </a:pathLst>
              </a:custGeom>
              <a:solidFill>
                <a:srgbClr val="C7BC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8286F37F-AADE-A260-728B-41726FD0E103}"/>
                  </a:ext>
                </a:extLst>
              </p:cNvPr>
              <p:cNvSpPr/>
              <p:nvPr/>
            </p:nvSpPr>
            <p:spPr>
              <a:xfrm>
                <a:off x="-5721203" y="-1170809"/>
                <a:ext cx="126205" cy="218427"/>
              </a:xfrm>
              <a:custGeom>
                <a:avLst/>
                <a:gdLst>
                  <a:gd name="connsiteX0" fmla="*/ 115016 w 126205"/>
                  <a:gd name="connsiteY0" fmla="*/ 215519 h 218427"/>
                  <a:gd name="connsiteX1" fmla="*/ -46 w 126205"/>
                  <a:gd name="connsiteY1" fmla="*/ 200851 h 218427"/>
                  <a:gd name="connsiteX2" fmla="*/ 906 w 126205"/>
                  <a:gd name="connsiteY2" fmla="*/ 158941 h 218427"/>
                  <a:gd name="connsiteX3" fmla="*/ 53008 w 126205"/>
                  <a:gd name="connsiteY3" fmla="*/ -222 h 218427"/>
                  <a:gd name="connsiteX4" fmla="*/ 122731 w 126205"/>
                  <a:gd name="connsiteY4" fmla="*/ 137509 h 218427"/>
                  <a:gd name="connsiteX5" fmla="*/ 115016 w 126205"/>
                  <a:gd name="connsiteY5" fmla="*/ 215519 h 21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205" h="218427">
                    <a:moveTo>
                      <a:pt x="115016" y="215519"/>
                    </a:moveTo>
                    <a:cubicBezTo>
                      <a:pt x="84059" y="215519"/>
                      <a:pt x="1382" y="227044"/>
                      <a:pt x="-46" y="200851"/>
                    </a:cubicBezTo>
                    <a:cubicBezTo>
                      <a:pt x="-46" y="200851"/>
                      <a:pt x="-46" y="183420"/>
                      <a:pt x="906" y="158941"/>
                    </a:cubicBezTo>
                    <a:cubicBezTo>
                      <a:pt x="3287" y="101791"/>
                      <a:pt x="13193" y="4731"/>
                      <a:pt x="53008" y="-222"/>
                    </a:cubicBezTo>
                    <a:cubicBezTo>
                      <a:pt x="87203" y="-4413"/>
                      <a:pt x="113587" y="74073"/>
                      <a:pt x="122731" y="137509"/>
                    </a:cubicBezTo>
                    <a:cubicBezTo>
                      <a:pt x="128827" y="179895"/>
                      <a:pt x="127112" y="215519"/>
                      <a:pt x="115016" y="215519"/>
                    </a:cubicBezTo>
                    <a:close/>
                  </a:path>
                </a:pathLst>
              </a:custGeom>
              <a:solidFill>
                <a:srgbClr val="D7CF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4A6DFD43-5A65-61E8-2E5A-CAF48A757F34}"/>
                  </a:ext>
                </a:extLst>
              </p:cNvPr>
              <p:cNvSpPr/>
              <p:nvPr/>
            </p:nvSpPr>
            <p:spPr>
              <a:xfrm>
                <a:off x="-5695309" y="-1152683"/>
                <a:ext cx="80273" cy="107868"/>
              </a:xfrm>
              <a:custGeom>
                <a:avLst/>
                <a:gdLst>
                  <a:gd name="connsiteX0" fmla="*/ 2063 w 80273"/>
                  <a:gd name="connsiteY0" fmla="*/ 33945 h 107868"/>
                  <a:gd name="connsiteX1" fmla="*/ 37115 w 80273"/>
                  <a:gd name="connsiteY1" fmla="*/ 5370 h 107868"/>
                  <a:gd name="connsiteX2" fmla="*/ 77597 w 80273"/>
                  <a:gd name="connsiteY2" fmla="*/ 107478 h 107868"/>
                  <a:gd name="connsiteX3" fmla="*/ 46259 w 80273"/>
                  <a:gd name="connsiteY3" fmla="*/ 53471 h 107868"/>
                  <a:gd name="connsiteX4" fmla="*/ 2063 w 80273"/>
                  <a:gd name="connsiteY4" fmla="*/ 33945 h 10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273" h="107868">
                    <a:moveTo>
                      <a:pt x="2063" y="33945"/>
                    </a:moveTo>
                    <a:cubicBezTo>
                      <a:pt x="2063" y="33945"/>
                      <a:pt x="10350" y="-17205"/>
                      <a:pt x="37115" y="5370"/>
                    </a:cubicBezTo>
                    <a:cubicBezTo>
                      <a:pt x="63880" y="27944"/>
                      <a:pt x="88455" y="108430"/>
                      <a:pt x="77597" y="107478"/>
                    </a:cubicBezTo>
                    <a:cubicBezTo>
                      <a:pt x="66738" y="106525"/>
                      <a:pt x="58547" y="72235"/>
                      <a:pt x="46259" y="53471"/>
                    </a:cubicBezTo>
                    <a:cubicBezTo>
                      <a:pt x="33972" y="34706"/>
                      <a:pt x="-10129" y="63186"/>
                      <a:pt x="2063" y="33945"/>
                    </a:cubicBezTo>
                    <a:close/>
                  </a:path>
                </a:pathLst>
              </a:custGeom>
              <a:solidFill>
                <a:srgbClr val="F3F2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F45DCD6-3ACF-9A2F-23D6-C8B1E8906CB5}"/>
                  </a:ext>
                </a:extLst>
              </p:cNvPr>
              <p:cNvSpPr/>
              <p:nvPr/>
            </p:nvSpPr>
            <p:spPr>
              <a:xfrm>
                <a:off x="-5721203" y="-1033298"/>
                <a:ext cx="126205" cy="80916"/>
              </a:xfrm>
              <a:custGeom>
                <a:avLst/>
                <a:gdLst>
                  <a:gd name="connsiteX0" fmla="*/ 115016 w 126205"/>
                  <a:gd name="connsiteY0" fmla="*/ 78008 h 80916"/>
                  <a:gd name="connsiteX1" fmla="*/ -46 w 126205"/>
                  <a:gd name="connsiteY1" fmla="*/ 63339 h 80916"/>
                  <a:gd name="connsiteX2" fmla="*/ 906 w 126205"/>
                  <a:gd name="connsiteY2" fmla="*/ 21429 h 80916"/>
                  <a:gd name="connsiteX3" fmla="*/ 110539 w 126205"/>
                  <a:gd name="connsiteY3" fmla="*/ 56767 h 80916"/>
                  <a:gd name="connsiteX4" fmla="*/ 122731 w 126205"/>
                  <a:gd name="connsiteY4" fmla="*/ -383 h 80916"/>
                  <a:gd name="connsiteX5" fmla="*/ 115016 w 126205"/>
                  <a:gd name="connsiteY5" fmla="*/ 78008 h 80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205" h="80916">
                    <a:moveTo>
                      <a:pt x="115016" y="78008"/>
                    </a:moveTo>
                    <a:cubicBezTo>
                      <a:pt x="84059" y="78008"/>
                      <a:pt x="1382" y="89533"/>
                      <a:pt x="-46" y="63339"/>
                    </a:cubicBezTo>
                    <a:cubicBezTo>
                      <a:pt x="-46" y="63339"/>
                      <a:pt x="-46" y="45909"/>
                      <a:pt x="906" y="21429"/>
                    </a:cubicBezTo>
                    <a:cubicBezTo>
                      <a:pt x="28433" y="46861"/>
                      <a:pt x="87869" y="68102"/>
                      <a:pt x="110539" y="56767"/>
                    </a:cubicBezTo>
                    <a:cubicBezTo>
                      <a:pt x="121778" y="51147"/>
                      <a:pt x="124160" y="27049"/>
                      <a:pt x="122731" y="-383"/>
                    </a:cubicBezTo>
                    <a:cubicBezTo>
                      <a:pt x="128827" y="42384"/>
                      <a:pt x="127112" y="78008"/>
                      <a:pt x="115016" y="78008"/>
                    </a:cubicBezTo>
                    <a:close/>
                  </a:path>
                </a:pathLst>
              </a:custGeom>
              <a:solidFill>
                <a:srgbClr val="F3F2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90A6EF55-D412-E662-1E8E-76A6031A625B}"/>
                  </a:ext>
                </a:extLst>
              </p:cNvPr>
              <p:cNvSpPr/>
              <p:nvPr/>
            </p:nvSpPr>
            <p:spPr>
              <a:xfrm>
                <a:off x="-5658682" y="-1312854"/>
                <a:ext cx="845693" cy="855261"/>
              </a:xfrm>
              <a:custGeom>
                <a:avLst/>
                <a:gdLst>
                  <a:gd name="connsiteX0" fmla="*/ 43637 w 845693"/>
                  <a:gd name="connsiteY0" fmla="*/ 2568 h 855261"/>
                  <a:gd name="connsiteX1" fmla="*/ 635234 w 845693"/>
                  <a:gd name="connsiteY1" fmla="*/ 294224 h 855261"/>
                  <a:gd name="connsiteX2" fmla="*/ 834593 w 845693"/>
                  <a:gd name="connsiteY2" fmla="*/ 854866 h 855261"/>
                  <a:gd name="connsiteX3" fmla="*/ 610088 w 845693"/>
                  <a:gd name="connsiteY3" fmla="*/ 413572 h 855261"/>
                  <a:gd name="connsiteX4" fmla="*/ 125933 w 845693"/>
                  <a:gd name="connsiteY4" fmla="*/ 51146 h 855261"/>
                  <a:gd name="connsiteX5" fmla="*/ 43637 w 845693"/>
                  <a:gd name="connsiteY5" fmla="*/ 2568 h 85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5693" h="855261">
                    <a:moveTo>
                      <a:pt x="43637" y="2568"/>
                    </a:moveTo>
                    <a:cubicBezTo>
                      <a:pt x="43637" y="2568"/>
                      <a:pt x="445496" y="-50581"/>
                      <a:pt x="635234" y="294224"/>
                    </a:cubicBezTo>
                    <a:cubicBezTo>
                      <a:pt x="824972" y="639029"/>
                      <a:pt x="869930" y="852770"/>
                      <a:pt x="834593" y="854866"/>
                    </a:cubicBezTo>
                    <a:cubicBezTo>
                      <a:pt x="799255" y="856961"/>
                      <a:pt x="718483" y="600643"/>
                      <a:pt x="610088" y="413572"/>
                    </a:cubicBezTo>
                    <a:cubicBezTo>
                      <a:pt x="501694" y="226501"/>
                      <a:pt x="307193" y="54099"/>
                      <a:pt x="125933" y="51146"/>
                    </a:cubicBezTo>
                    <a:cubicBezTo>
                      <a:pt x="-55328" y="48193"/>
                      <a:pt x="-464" y="5331"/>
                      <a:pt x="43637" y="2568"/>
                    </a:cubicBezTo>
                    <a:close/>
                  </a:path>
                </a:pathLst>
              </a:custGeom>
              <a:solidFill>
                <a:srgbClr val="F3F2F9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9A1C2C18-15D0-2CD8-ECD9-F4392E0D709D}"/>
                  </a:ext>
                </a:extLst>
              </p:cNvPr>
              <p:cNvSpPr/>
              <p:nvPr/>
            </p:nvSpPr>
            <p:spPr>
              <a:xfrm>
                <a:off x="-5458948" y="-1304043"/>
                <a:ext cx="436072" cy="320562"/>
              </a:xfrm>
              <a:custGeom>
                <a:avLst/>
                <a:gdLst>
                  <a:gd name="connsiteX0" fmla="*/ 424260 w 436072"/>
                  <a:gd name="connsiteY0" fmla="*/ 320179 h 320562"/>
                  <a:gd name="connsiteX1" fmla="*/ 413688 w 436072"/>
                  <a:gd name="connsiteY1" fmla="*/ 313703 h 320562"/>
                  <a:gd name="connsiteX2" fmla="*/ 10494 w 436072"/>
                  <a:gd name="connsiteY2" fmla="*/ 23095 h 320562"/>
                  <a:gd name="connsiteX3" fmla="*/ 17 w 436072"/>
                  <a:gd name="connsiteY3" fmla="*/ 10140 h 320562"/>
                  <a:gd name="connsiteX4" fmla="*/ 12971 w 436072"/>
                  <a:gd name="connsiteY4" fmla="*/ -337 h 320562"/>
                  <a:gd name="connsiteX5" fmla="*/ 434833 w 436072"/>
                  <a:gd name="connsiteY5" fmla="*/ 303225 h 320562"/>
                  <a:gd name="connsiteX6" fmla="*/ 429499 w 436072"/>
                  <a:gd name="connsiteY6" fmla="*/ 319036 h 320562"/>
                  <a:gd name="connsiteX7" fmla="*/ 424260 w 436072"/>
                  <a:gd name="connsiteY7" fmla="*/ 320179 h 320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6072" h="320562">
                    <a:moveTo>
                      <a:pt x="424260" y="320179"/>
                    </a:moveTo>
                    <a:cubicBezTo>
                      <a:pt x="419803" y="320170"/>
                      <a:pt x="415716" y="317674"/>
                      <a:pt x="413688" y="313703"/>
                    </a:cubicBezTo>
                    <a:cubicBezTo>
                      <a:pt x="285672" y="55670"/>
                      <a:pt x="13638" y="23476"/>
                      <a:pt x="10494" y="23095"/>
                    </a:cubicBezTo>
                    <a:cubicBezTo>
                      <a:pt x="4036" y="22399"/>
                      <a:pt x="-650" y="16608"/>
                      <a:pt x="17" y="10140"/>
                    </a:cubicBezTo>
                    <a:cubicBezTo>
                      <a:pt x="817" y="3730"/>
                      <a:pt x="6541" y="-899"/>
                      <a:pt x="12971" y="-337"/>
                    </a:cubicBezTo>
                    <a:cubicBezTo>
                      <a:pt x="15924" y="-337"/>
                      <a:pt x="300912" y="33286"/>
                      <a:pt x="434833" y="303225"/>
                    </a:cubicBezTo>
                    <a:cubicBezTo>
                      <a:pt x="437662" y="309064"/>
                      <a:pt x="435290" y="316103"/>
                      <a:pt x="429499" y="319036"/>
                    </a:cubicBezTo>
                    <a:cubicBezTo>
                      <a:pt x="427851" y="319789"/>
                      <a:pt x="426070" y="320179"/>
                      <a:pt x="424260" y="320179"/>
                    </a:cubicBezTo>
                    <a:close/>
                  </a:path>
                </a:pathLst>
              </a:custGeom>
              <a:solidFill>
                <a:srgbClr val="F3F2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7B934B2D-ECEE-F6F2-E86D-1E0D1ACBF3D6}"/>
                  </a:ext>
                </a:extLst>
              </p:cNvPr>
              <p:cNvSpPr/>
              <p:nvPr/>
            </p:nvSpPr>
            <p:spPr>
              <a:xfrm>
                <a:off x="-4719212" y="-100597"/>
                <a:ext cx="932063" cy="132145"/>
              </a:xfrm>
              <a:custGeom>
                <a:avLst/>
                <a:gdLst>
                  <a:gd name="connsiteX0" fmla="*/ 61619 w 932063"/>
                  <a:gd name="connsiteY0" fmla="*/ 76852 h 132145"/>
                  <a:gd name="connsiteX1" fmla="*/ 136486 w 932063"/>
                  <a:gd name="connsiteY1" fmla="*/ 57802 h 132145"/>
                  <a:gd name="connsiteX2" fmla="*/ 277361 w 932063"/>
                  <a:gd name="connsiteY2" fmla="*/ 32847 h 132145"/>
                  <a:gd name="connsiteX3" fmla="*/ 723035 w 932063"/>
                  <a:gd name="connsiteY3" fmla="*/ 16178 h 132145"/>
                  <a:gd name="connsiteX4" fmla="*/ 852671 w 932063"/>
                  <a:gd name="connsiteY4" fmla="*/ 128859 h 132145"/>
                  <a:gd name="connsiteX5" fmla="*/ 461288 w 932063"/>
                  <a:gd name="connsiteY5" fmla="*/ 119810 h 132145"/>
                  <a:gd name="connsiteX6" fmla="*/ 19328 w 932063"/>
                  <a:gd name="connsiteY6" fmla="*/ 123239 h 132145"/>
                  <a:gd name="connsiteX7" fmla="*/ 8756 w 932063"/>
                  <a:gd name="connsiteY7" fmla="*/ 121334 h 132145"/>
                  <a:gd name="connsiteX8" fmla="*/ 50094 w 932063"/>
                  <a:gd name="connsiteY8" fmla="*/ 80472 h 132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063" h="132145">
                    <a:moveTo>
                      <a:pt x="61619" y="76852"/>
                    </a:moveTo>
                    <a:cubicBezTo>
                      <a:pt x="86480" y="69613"/>
                      <a:pt x="111245" y="62851"/>
                      <a:pt x="136486" y="57802"/>
                    </a:cubicBezTo>
                    <a:cubicBezTo>
                      <a:pt x="183254" y="48277"/>
                      <a:pt x="230402" y="41229"/>
                      <a:pt x="277361" y="32847"/>
                    </a:cubicBezTo>
                    <a:cubicBezTo>
                      <a:pt x="423855" y="6653"/>
                      <a:pt x="576446" y="-17635"/>
                      <a:pt x="723035" y="16178"/>
                    </a:cubicBezTo>
                    <a:cubicBezTo>
                      <a:pt x="992402" y="78472"/>
                      <a:pt x="961160" y="146766"/>
                      <a:pt x="852671" y="128859"/>
                    </a:cubicBezTo>
                    <a:cubicBezTo>
                      <a:pt x="724083" y="107618"/>
                      <a:pt x="591210" y="119334"/>
                      <a:pt x="461288" y="119810"/>
                    </a:cubicBezTo>
                    <a:lnTo>
                      <a:pt x="19328" y="123239"/>
                    </a:lnTo>
                    <a:cubicBezTo>
                      <a:pt x="15690" y="123630"/>
                      <a:pt x="12023" y="122972"/>
                      <a:pt x="8756" y="121334"/>
                    </a:cubicBezTo>
                    <a:cubicBezTo>
                      <a:pt x="-23439" y="101427"/>
                      <a:pt x="42474" y="83234"/>
                      <a:pt x="50094" y="804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648E5357-677E-2916-5E3C-9F5A0049B2D3}"/>
                  </a:ext>
                </a:extLst>
              </p:cNvPr>
              <p:cNvSpPr/>
              <p:nvPr/>
            </p:nvSpPr>
            <p:spPr>
              <a:xfrm>
                <a:off x="-3698855" y="108369"/>
                <a:ext cx="731139" cy="433863"/>
              </a:xfrm>
              <a:custGeom>
                <a:avLst/>
                <a:gdLst>
                  <a:gd name="connsiteX0" fmla="*/ 731093 w 731139"/>
                  <a:gd name="connsiteY0" fmla="*/ 433481 h 433863"/>
                  <a:gd name="connsiteX1" fmla="*/ 306373 w 731139"/>
                  <a:gd name="connsiteY1" fmla="*/ 265841 h 433863"/>
                  <a:gd name="connsiteX2" fmla="*/ -46 w 731139"/>
                  <a:gd name="connsiteY2" fmla="*/ -383 h 433863"/>
                  <a:gd name="connsiteX3" fmla="*/ 683754 w 731139"/>
                  <a:gd name="connsiteY3" fmla="*/ 193737 h 433863"/>
                  <a:gd name="connsiteX4" fmla="*/ 731093 w 731139"/>
                  <a:gd name="connsiteY4" fmla="*/ 433481 h 43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1139" h="433863">
                    <a:moveTo>
                      <a:pt x="731093" y="433481"/>
                    </a:moveTo>
                    <a:cubicBezTo>
                      <a:pt x="674514" y="374426"/>
                      <a:pt x="540593" y="351089"/>
                      <a:pt x="306373" y="265841"/>
                    </a:cubicBezTo>
                    <a:cubicBezTo>
                      <a:pt x="57485" y="175353"/>
                      <a:pt x="-46" y="-383"/>
                      <a:pt x="-46" y="-383"/>
                    </a:cubicBezTo>
                    <a:cubicBezTo>
                      <a:pt x="-46" y="-383"/>
                      <a:pt x="483157" y="132967"/>
                      <a:pt x="683754" y="193737"/>
                    </a:cubicBezTo>
                    <a:cubicBezTo>
                      <a:pt x="713757" y="270174"/>
                      <a:pt x="729798" y="351375"/>
                      <a:pt x="731093" y="433481"/>
                    </a:cubicBezTo>
                    <a:close/>
                  </a:path>
                </a:pathLst>
              </a:custGeom>
              <a:solidFill>
                <a:srgbClr val="C7BC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469E6FD3-C83E-D92C-BEC9-BF76D9D0F2DB}"/>
                  </a:ext>
                </a:extLst>
              </p:cNvPr>
              <p:cNvSpPr/>
              <p:nvPr/>
            </p:nvSpPr>
            <p:spPr>
              <a:xfrm>
                <a:off x="-6085983" y="-1349706"/>
                <a:ext cx="32083" cy="73712"/>
              </a:xfrm>
              <a:custGeom>
                <a:avLst/>
                <a:gdLst>
                  <a:gd name="connsiteX0" fmla="*/ 5831 w 32083"/>
                  <a:gd name="connsiteY0" fmla="*/ 73329 h 73712"/>
                  <a:gd name="connsiteX1" fmla="*/ 688 w 32083"/>
                  <a:gd name="connsiteY1" fmla="*/ 70281 h 73712"/>
                  <a:gd name="connsiteX2" fmla="*/ 2974 w 32083"/>
                  <a:gd name="connsiteY2" fmla="*/ 62281 h 73712"/>
                  <a:gd name="connsiteX3" fmla="*/ 16214 w 32083"/>
                  <a:gd name="connsiteY3" fmla="*/ 7512 h 73712"/>
                  <a:gd name="connsiteX4" fmla="*/ 19833 w 32083"/>
                  <a:gd name="connsiteY4" fmla="*/ -13 h 73712"/>
                  <a:gd name="connsiteX5" fmla="*/ 27313 w 32083"/>
                  <a:gd name="connsiteY5" fmla="*/ 3387 h 73712"/>
                  <a:gd name="connsiteX6" fmla="*/ 27358 w 32083"/>
                  <a:gd name="connsiteY6" fmla="*/ 3511 h 73712"/>
                  <a:gd name="connsiteX7" fmla="*/ 8308 w 32083"/>
                  <a:gd name="connsiteY7" fmla="*/ 72567 h 73712"/>
                  <a:gd name="connsiteX8" fmla="*/ 5831 w 32083"/>
                  <a:gd name="connsiteY8" fmla="*/ 73329 h 73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083" h="73712">
                    <a:moveTo>
                      <a:pt x="5831" y="73329"/>
                    </a:moveTo>
                    <a:cubicBezTo>
                      <a:pt x="3702" y="73282"/>
                      <a:pt x="1752" y="72129"/>
                      <a:pt x="688" y="70281"/>
                    </a:cubicBezTo>
                    <a:cubicBezTo>
                      <a:pt x="-878" y="67443"/>
                      <a:pt x="143" y="63862"/>
                      <a:pt x="2974" y="62281"/>
                    </a:cubicBezTo>
                    <a:cubicBezTo>
                      <a:pt x="4307" y="61518"/>
                      <a:pt x="29929" y="45993"/>
                      <a:pt x="16214" y="7512"/>
                    </a:cubicBezTo>
                    <a:cubicBezTo>
                      <a:pt x="15191" y="4435"/>
                      <a:pt x="16794" y="1111"/>
                      <a:pt x="19833" y="-13"/>
                    </a:cubicBezTo>
                    <a:cubicBezTo>
                      <a:pt x="22838" y="-1137"/>
                      <a:pt x="26187" y="387"/>
                      <a:pt x="27313" y="3387"/>
                    </a:cubicBezTo>
                    <a:cubicBezTo>
                      <a:pt x="27328" y="3425"/>
                      <a:pt x="27343" y="3473"/>
                      <a:pt x="27358" y="3511"/>
                    </a:cubicBezTo>
                    <a:cubicBezTo>
                      <a:pt x="44503" y="51803"/>
                      <a:pt x="9070" y="72377"/>
                      <a:pt x="8308" y="72567"/>
                    </a:cubicBezTo>
                    <a:cubicBezTo>
                      <a:pt x="7547" y="72996"/>
                      <a:pt x="6702" y="73253"/>
                      <a:pt x="5831" y="733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F785E6E2-13E6-7616-B990-118CF1F0A8F2}"/>
                  </a:ext>
                </a:extLst>
              </p:cNvPr>
              <p:cNvSpPr/>
              <p:nvPr/>
            </p:nvSpPr>
            <p:spPr>
              <a:xfrm>
                <a:off x="-6050750" y="-1295767"/>
                <a:ext cx="44639" cy="124553"/>
              </a:xfrm>
              <a:custGeom>
                <a:avLst/>
                <a:gdLst>
                  <a:gd name="connsiteX0" fmla="*/ 5841 w 44639"/>
                  <a:gd name="connsiteY0" fmla="*/ 124166 h 124553"/>
                  <a:gd name="connsiteX1" fmla="*/ 2507 w 44639"/>
                  <a:gd name="connsiteY1" fmla="*/ 123118 h 124553"/>
                  <a:gd name="connsiteX2" fmla="*/ 983 w 44639"/>
                  <a:gd name="connsiteY2" fmla="*/ 114927 h 124553"/>
                  <a:gd name="connsiteX3" fmla="*/ 29558 w 44639"/>
                  <a:gd name="connsiteY3" fmla="*/ 7008 h 124553"/>
                  <a:gd name="connsiteX4" fmla="*/ 33789 w 44639"/>
                  <a:gd name="connsiteY4" fmla="*/ -193 h 124553"/>
                  <a:gd name="connsiteX5" fmla="*/ 40702 w 44639"/>
                  <a:gd name="connsiteY5" fmla="*/ 3199 h 124553"/>
                  <a:gd name="connsiteX6" fmla="*/ 10984 w 44639"/>
                  <a:gd name="connsiteY6" fmla="*/ 121594 h 124553"/>
                  <a:gd name="connsiteX7" fmla="*/ 5841 w 44639"/>
                  <a:gd name="connsiteY7" fmla="*/ 124166 h 12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639" h="124553">
                    <a:moveTo>
                      <a:pt x="5841" y="124166"/>
                    </a:moveTo>
                    <a:cubicBezTo>
                      <a:pt x="4653" y="124137"/>
                      <a:pt x="3497" y="123775"/>
                      <a:pt x="2507" y="123118"/>
                    </a:cubicBezTo>
                    <a:cubicBezTo>
                      <a:pt x="-169" y="121270"/>
                      <a:pt x="-851" y="117613"/>
                      <a:pt x="983" y="114927"/>
                    </a:cubicBezTo>
                    <a:cubicBezTo>
                      <a:pt x="983" y="114260"/>
                      <a:pt x="44417" y="51205"/>
                      <a:pt x="29558" y="7008"/>
                    </a:cubicBezTo>
                    <a:cubicBezTo>
                      <a:pt x="28738" y="3856"/>
                      <a:pt x="30632" y="627"/>
                      <a:pt x="33789" y="-193"/>
                    </a:cubicBezTo>
                    <a:cubicBezTo>
                      <a:pt x="36615" y="-926"/>
                      <a:pt x="39552" y="512"/>
                      <a:pt x="40702" y="3199"/>
                    </a:cubicBezTo>
                    <a:cubicBezTo>
                      <a:pt x="57847" y="53014"/>
                      <a:pt x="12889" y="118832"/>
                      <a:pt x="10984" y="121594"/>
                    </a:cubicBezTo>
                    <a:cubicBezTo>
                      <a:pt x="9819" y="123271"/>
                      <a:pt x="7881" y="124242"/>
                      <a:pt x="5841" y="1241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FC9066D1-F0A1-810F-B3A7-89FC66C43564}"/>
                  </a:ext>
                </a:extLst>
              </p:cNvPr>
              <p:cNvSpPr/>
              <p:nvPr/>
            </p:nvSpPr>
            <p:spPr>
              <a:xfrm>
                <a:off x="-6001554" y="-1213104"/>
                <a:ext cx="68808" cy="159923"/>
              </a:xfrm>
              <a:custGeom>
                <a:avLst/>
                <a:gdLst>
                  <a:gd name="connsiteX0" fmla="*/ 5794 w 68808"/>
                  <a:gd name="connsiteY0" fmla="*/ 159516 h 159923"/>
                  <a:gd name="connsiteX1" fmla="*/ 1698 w 68808"/>
                  <a:gd name="connsiteY1" fmla="*/ 157897 h 159923"/>
                  <a:gd name="connsiteX2" fmla="*/ 1668 w 68808"/>
                  <a:gd name="connsiteY2" fmla="*/ 149544 h 159923"/>
                  <a:gd name="connsiteX3" fmla="*/ 1698 w 68808"/>
                  <a:gd name="connsiteY3" fmla="*/ 149515 h 159923"/>
                  <a:gd name="connsiteX4" fmla="*/ 56086 w 68808"/>
                  <a:gd name="connsiteY4" fmla="*/ 6164 h 159923"/>
                  <a:gd name="connsiteX5" fmla="*/ 61164 w 68808"/>
                  <a:gd name="connsiteY5" fmla="*/ -294 h 159923"/>
                  <a:gd name="connsiteX6" fmla="*/ 61325 w 68808"/>
                  <a:gd name="connsiteY6" fmla="*/ -313 h 159923"/>
                  <a:gd name="connsiteX7" fmla="*/ 67749 w 68808"/>
                  <a:gd name="connsiteY7" fmla="*/ 4364 h 159923"/>
                  <a:gd name="connsiteX8" fmla="*/ 67802 w 68808"/>
                  <a:gd name="connsiteY8" fmla="*/ 4831 h 159923"/>
                  <a:gd name="connsiteX9" fmla="*/ 10652 w 68808"/>
                  <a:gd name="connsiteY9" fmla="*/ 157707 h 159923"/>
                  <a:gd name="connsiteX10" fmla="*/ 5794 w 68808"/>
                  <a:gd name="connsiteY10" fmla="*/ 159516 h 15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808" h="159923">
                    <a:moveTo>
                      <a:pt x="5794" y="159516"/>
                    </a:moveTo>
                    <a:cubicBezTo>
                      <a:pt x="4277" y="159497"/>
                      <a:pt x="2820" y="158916"/>
                      <a:pt x="1698" y="157897"/>
                    </a:cubicBezTo>
                    <a:cubicBezTo>
                      <a:pt x="-616" y="155602"/>
                      <a:pt x="-629" y="151858"/>
                      <a:pt x="1668" y="149544"/>
                    </a:cubicBezTo>
                    <a:cubicBezTo>
                      <a:pt x="1678" y="149534"/>
                      <a:pt x="1688" y="149525"/>
                      <a:pt x="1698" y="149515"/>
                    </a:cubicBezTo>
                    <a:cubicBezTo>
                      <a:pt x="2365" y="148849"/>
                      <a:pt x="64563" y="82840"/>
                      <a:pt x="56086" y="6164"/>
                    </a:cubicBezTo>
                    <a:cubicBezTo>
                      <a:pt x="55704" y="2973"/>
                      <a:pt x="57978" y="87"/>
                      <a:pt x="61164" y="-294"/>
                    </a:cubicBezTo>
                    <a:cubicBezTo>
                      <a:pt x="61217" y="-303"/>
                      <a:pt x="61272" y="-313"/>
                      <a:pt x="61325" y="-313"/>
                    </a:cubicBezTo>
                    <a:cubicBezTo>
                      <a:pt x="64391" y="-799"/>
                      <a:pt x="67267" y="1297"/>
                      <a:pt x="67749" y="4364"/>
                    </a:cubicBezTo>
                    <a:cubicBezTo>
                      <a:pt x="67772" y="4516"/>
                      <a:pt x="67791" y="4678"/>
                      <a:pt x="67802" y="4831"/>
                    </a:cubicBezTo>
                    <a:cubicBezTo>
                      <a:pt x="77327" y="86745"/>
                      <a:pt x="12938" y="154754"/>
                      <a:pt x="10652" y="157707"/>
                    </a:cubicBezTo>
                    <a:cubicBezTo>
                      <a:pt x="9390" y="159012"/>
                      <a:pt x="7604" y="159678"/>
                      <a:pt x="5794" y="1595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7EAE703F-A249-C0F6-EE06-51FD1498A019}"/>
                  </a:ext>
                </a:extLst>
              </p:cNvPr>
              <p:cNvSpPr/>
              <p:nvPr/>
            </p:nvSpPr>
            <p:spPr>
              <a:xfrm>
                <a:off x="-5940755" y="-1097906"/>
                <a:ext cx="80849" cy="180813"/>
              </a:xfrm>
              <a:custGeom>
                <a:avLst/>
                <a:gdLst>
                  <a:gd name="connsiteX0" fmla="*/ 5860 w 80849"/>
                  <a:gd name="connsiteY0" fmla="*/ 180431 h 180813"/>
                  <a:gd name="connsiteX1" fmla="*/ -46 w 80849"/>
                  <a:gd name="connsiteY1" fmla="*/ 174525 h 180813"/>
                  <a:gd name="connsiteX2" fmla="*/ 1193 w 80849"/>
                  <a:gd name="connsiteY2" fmla="*/ 170906 h 180813"/>
                  <a:gd name="connsiteX3" fmla="*/ 68725 w 80849"/>
                  <a:gd name="connsiteY3" fmla="*/ 6028 h 180813"/>
                  <a:gd name="connsiteX4" fmla="*/ 74116 w 80849"/>
                  <a:gd name="connsiteY4" fmla="*/ -354 h 180813"/>
                  <a:gd name="connsiteX5" fmla="*/ 74154 w 80849"/>
                  <a:gd name="connsiteY5" fmla="*/ -354 h 180813"/>
                  <a:gd name="connsiteX6" fmla="*/ 80417 w 80849"/>
                  <a:gd name="connsiteY6" fmla="*/ 4751 h 180813"/>
                  <a:gd name="connsiteX7" fmla="*/ 80441 w 80849"/>
                  <a:gd name="connsiteY7" fmla="*/ 5075 h 180813"/>
                  <a:gd name="connsiteX8" fmla="*/ 10527 w 80849"/>
                  <a:gd name="connsiteY8" fmla="*/ 178049 h 180813"/>
                  <a:gd name="connsiteX9" fmla="*/ 5860 w 80849"/>
                  <a:gd name="connsiteY9" fmla="*/ 180431 h 180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0849" h="180813">
                    <a:moveTo>
                      <a:pt x="5860" y="180431"/>
                    </a:moveTo>
                    <a:cubicBezTo>
                      <a:pt x="2599" y="180431"/>
                      <a:pt x="-46" y="177792"/>
                      <a:pt x="-46" y="174525"/>
                    </a:cubicBezTo>
                    <a:cubicBezTo>
                      <a:pt x="-46" y="173211"/>
                      <a:pt x="389" y="171944"/>
                      <a:pt x="1193" y="170906"/>
                    </a:cubicBezTo>
                    <a:cubicBezTo>
                      <a:pt x="1955" y="169953"/>
                      <a:pt x="74345" y="75655"/>
                      <a:pt x="68725" y="6028"/>
                    </a:cubicBezTo>
                    <a:cubicBezTo>
                      <a:pt x="68453" y="2780"/>
                      <a:pt x="70866" y="-78"/>
                      <a:pt x="74116" y="-354"/>
                    </a:cubicBezTo>
                    <a:cubicBezTo>
                      <a:pt x="74129" y="-354"/>
                      <a:pt x="74142" y="-354"/>
                      <a:pt x="74154" y="-354"/>
                    </a:cubicBezTo>
                    <a:cubicBezTo>
                      <a:pt x="77295" y="-668"/>
                      <a:pt x="80099" y="1618"/>
                      <a:pt x="80417" y="4751"/>
                    </a:cubicBezTo>
                    <a:cubicBezTo>
                      <a:pt x="80429" y="4866"/>
                      <a:pt x="80436" y="4970"/>
                      <a:pt x="80441" y="5075"/>
                    </a:cubicBezTo>
                    <a:cubicBezTo>
                      <a:pt x="86537" y="79180"/>
                      <a:pt x="13766" y="174049"/>
                      <a:pt x="10527" y="178049"/>
                    </a:cubicBezTo>
                    <a:cubicBezTo>
                      <a:pt x="9428" y="179526"/>
                      <a:pt x="7702" y="180411"/>
                      <a:pt x="5860" y="1804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0179632C-59EA-9247-CE45-2394A37AD7EF}"/>
                  </a:ext>
                </a:extLst>
              </p:cNvPr>
              <p:cNvSpPr/>
              <p:nvPr/>
            </p:nvSpPr>
            <p:spPr>
              <a:xfrm>
                <a:off x="-6124133" y="-1410603"/>
                <a:ext cx="27670" cy="46716"/>
              </a:xfrm>
              <a:custGeom>
                <a:avLst/>
                <a:gdLst>
                  <a:gd name="connsiteX0" fmla="*/ 5596 w 27670"/>
                  <a:gd name="connsiteY0" fmla="*/ 46311 h 46716"/>
                  <a:gd name="connsiteX1" fmla="*/ 1690 w 27670"/>
                  <a:gd name="connsiteY1" fmla="*/ 44787 h 46716"/>
                  <a:gd name="connsiteX2" fmla="*/ 1620 w 27670"/>
                  <a:gd name="connsiteY2" fmla="*/ 36567 h 46716"/>
                  <a:gd name="connsiteX3" fmla="*/ 1690 w 27670"/>
                  <a:gd name="connsiteY3" fmla="*/ 36500 h 46716"/>
                  <a:gd name="connsiteX4" fmla="*/ 15692 w 27670"/>
                  <a:gd name="connsiteY4" fmla="*/ 6020 h 46716"/>
                  <a:gd name="connsiteX5" fmla="*/ 21075 w 27670"/>
                  <a:gd name="connsiteY5" fmla="*/ -361 h 46716"/>
                  <a:gd name="connsiteX6" fmla="*/ 27313 w 27670"/>
                  <a:gd name="connsiteY6" fmla="*/ 4115 h 46716"/>
                  <a:gd name="connsiteX7" fmla="*/ 10453 w 27670"/>
                  <a:gd name="connsiteY7" fmla="*/ 44311 h 46716"/>
                  <a:gd name="connsiteX8" fmla="*/ 5596 w 27670"/>
                  <a:gd name="connsiteY8" fmla="*/ 46311 h 4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7670" h="46716">
                    <a:moveTo>
                      <a:pt x="5596" y="46311"/>
                    </a:moveTo>
                    <a:cubicBezTo>
                      <a:pt x="4146" y="46330"/>
                      <a:pt x="2747" y="45778"/>
                      <a:pt x="1690" y="44787"/>
                    </a:cubicBezTo>
                    <a:cubicBezTo>
                      <a:pt x="-597" y="42539"/>
                      <a:pt x="-629" y="38862"/>
                      <a:pt x="1620" y="36567"/>
                    </a:cubicBezTo>
                    <a:cubicBezTo>
                      <a:pt x="1644" y="36548"/>
                      <a:pt x="1667" y="36519"/>
                      <a:pt x="1690" y="36500"/>
                    </a:cubicBezTo>
                    <a:cubicBezTo>
                      <a:pt x="6072" y="31452"/>
                      <a:pt x="17311" y="16117"/>
                      <a:pt x="15692" y="6020"/>
                    </a:cubicBezTo>
                    <a:cubicBezTo>
                      <a:pt x="15415" y="2772"/>
                      <a:pt x="17825" y="-85"/>
                      <a:pt x="21075" y="-361"/>
                    </a:cubicBezTo>
                    <a:cubicBezTo>
                      <a:pt x="23974" y="-609"/>
                      <a:pt x="26621" y="1287"/>
                      <a:pt x="27313" y="4115"/>
                    </a:cubicBezTo>
                    <a:cubicBezTo>
                      <a:pt x="30170" y="21546"/>
                      <a:pt x="12454" y="42215"/>
                      <a:pt x="10453" y="44311"/>
                    </a:cubicBezTo>
                    <a:cubicBezTo>
                      <a:pt x="9255" y="45730"/>
                      <a:pt x="7444" y="46473"/>
                      <a:pt x="5596" y="463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D6AFA18B-9D34-9F73-5B05-6BB609944415}"/>
                  </a:ext>
                </a:extLst>
              </p:cNvPr>
              <p:cNvSpPr/>
              <p:nvPr/>
            </p:nvSpPr>
            <p:spPr>
              <a:xfrm>
                <a:off x="-5845589" y="-1021772"/>
                <a:ext cx="61237" cy="114491"/>
              </a:xfrm>
              <a:custGeom>
                <a:avLst/>
                <a:gdLst>
                  <a:gd name="connsiteX0" fmla="*/ 5658 w 61237"/>
                  <a:gd name="connsiteY0" fmla="*/ 114108 h 114491"/>
                  <a:gd name="connsiteX1" fmla="*/ -43 w 61237"/>
                  <a:gd name="connsiteY1" fmla="*/ 108002 h 114491"/>
                  <a:gd name="connsiteX2" fmla="*/ 2800 w 61237"/>
                  <a:gd name="connsiteY2" fmla="*/ 103154 h 114491"/>
                  <a:gd name="connsiteX3" fmla="*/ 49378 w 61237"/>
                  <a:gd name="connsiteY3" fmla="*/ 5618 h 114491"/>
                  <a:gd name="connsiteX4" fmla="*/ 55188 w 61237"/>
                  <a:gd name="connsiteY4" fmla="*/ -383 h 114491"/>
                  <a:gd name="connsiteX5" fmla="*/ 55188 w 61237"/>
                  <a:gd name="connsiteY5" fmla="*/ -383 h 114491"/>
                  <a:gd name="connsiteX6" fmla="*/ 61189 w 61237"/>
                  <a:gd name="connsiteY6" fmla="*/ 5332 h 114491"/>
                  <a:gd name="connsiteX7" fmla="*/ 8611 w 61237"/>
                  <a:gd name="connsiteY7" fmla="*/ 113346 h 114491"/>
                  <a:gd name="connsiteX8" fmla="*/ 5658 w 61237"/>
                  <a:gd name="connsiteY8" fmla="*/ 114108 h 114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237" h="114491">
                    <a:moveTo>
                      <a:pt x="5658" y="114108"/>
                    </a:moveTo>
                    <a:cubicBezTo>
                      <a:pt x="2398" y="113993"/>
                      <a:pt x="-154" y="111260"/>
                      <a:pt x="-43" y="108002"/>
                    </a:cubicBezTo>
                    <a:cubicBezTo>
                      <a:pt x="25" y="106011"/>
                      <a:pt x="1094" y="104183"/>
                      <a:pt x="2800" y="103154"/>
                    </a:cubicBezTo>
                    <a:cubicBezTo>
                      <a:pt x="32376" y="79437"/>
                      <a:pt x="49530" y="43527"/>
                      <a:pt x="49378" y="5618"/>
                    </a:cubicBezTo>
                    <a:cubicBezTo>
                      <a:pt x="49320" y="2360"/>
                      <a:pt x="51921" y="-326"/>
                      <a:pt x="55188" y="-383"/>
                    </a:cubicBezTo>
                    <a:cubicBezTo>
                      <a:pt x="55188" y="-383"/>
                      <a:pt x="55188" y="-383"/>
                      <a:pt x="55188" y="-383"/>
                    </a:cubicBezTo>
                    <a:cubicBezTo>
                      <a:pt x="58322" y="-211"/>
                      <a:pt x="60865" y="2208"/>
                      <a:pt x="61189" y="5332"/>
                    </a:cubicBezTo>
                    <a:cubicBezTo>
                      <a:pt x="61465" y="47566"/>
                      <a:pt x="42015" y="87504"/>
                      <a:pt x="8611" y="113346"/>
                    </a:cubicBezTo>
                    <a:cubicBezTo>
                      <a:pt x="7713" y="113860"/>
                      <a:pt x="6693" y="114127"/>
                      <a:pt x="5658" y="1141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2B9F6F8E-12D7-5503-7CE8-00B882765AD7}"/>
                  </a:ext>
                </a:extLst>
              </p:cNvPr>
              <p:cNvSpPr/>
              <p:nvPr/>
            </p:nvSpPr>
            <p:spPr>
              <a:xfrm>
                <a:off x="-4899921" y="187998"/>
                <a:ext cx="418491" cy="320920"/>
              </a:xfrm>
              <a:custGeom>
                <a:avLst/>
                <a:gdLst>
                  <a:gd name="connsiteX0" fmla="*/ 73545 w 418491"/>
                  <a:gd name="connsiteY0" fmla="*/ -383 h 320920"/>
                  <a:gd name="connsiteX1" fmla="*/ 47351 w 418491"/>
                  <a:gd name="connsiteY1" fmla="*/ 73722 h 320920"/>
                  <a:gd name="connsiteX2" fmla="*/ 56305 w 418491"/>
                  <a:gd name="connsiteY2" fmla="*/ 132491 h 320920"/>
                  <a:gd name="connsiteX3" fmla="*/ 155079 w 418491"/>
                  <a:gd name="connsiteY3" fmla="*/ 203928 h 320920"/>
                  <a:gd name="connsiteX4" fmla="*/ 283857 w 418491"/>
                  <a:gd name="connsiteY4" fmla="*/ 253839 h 320920"/>
                  <a:gd name="connsiteX5" fmla="*/ 418445 w 418491"/>
                  <a:gd name="connsiteY5" fmla="*/ 310037 h 320920"/>
                  <a:gd name="connsiteX6" fmla="*/ 129838 w 418491"/>
                  <a:gd name="connsiteY6" fmla="*/ 281938 h 320920"/>
                  <a:gd name="connsiteX7" fmla="*/ 60877 w 418491"/>
                  <a:gd name="connsiteY7" fmla="*/ 239076 h 320920"/>
                  <a:gd name="connsiteX8" fmla="*/ 6203 w 418491"/>
                  <a:gd name="connsiteY8" fmla="*/ 160304 h 320920"/>
                  <a:gd name="connsiteX9" fmla="*/ 15728 w 418491"/>
                  <a:gd name="connsiteY9" fmla="*/ 57625 h 320920"/>
                  <a:gd name="connsiteX10" fmla="*/ 73545 w 418491"/>
                  <a:gd name="connsiteY10" fmla="*/ -383 h 320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8491" h="320920">
                    <a:moveTo>
                      <a:pt x="73545" y="-383"/>
                    </a:moveTo>
                    <a:cubicBezTo>
                      <a:pt x="61086" y="22839"/>
                      <a:pt x="52247" y="47833"/>
                      <a:pt x="47351" y="73722"/>
                    </a:cubicBezTo>
                    <a:cubicBezTo>
                      <a:pt x="42979" y="93743"/>
                      <a:pt x="46170" y="114679"/>
                      <a:pt x="56305" y="132491"/>
                    </a:cubicBezTo>
                    <a:cubicBezTo>
                      <a:pt x="74402" y="163638"/>
                      <a:pt x="115264" y="185450"/>
                      <a:pt x="155079" y="203928"/>
                    </a:cubicBezTo>
                    <a:cubicBezTo>
                      <a:pt x="194893" y="222407"/>
                      <a:pt x="239756" y="237457"/>
                      <a:pt x="283857" y="253839"/>
                    </a:cubicBezTo>
                    <a:cubicBezTo>
                      <a:pt x="329863" y="269708"/>
                      <a:pt x="374821" y="288472"/>
                      <a:pt x="418445" y="310037"/>
                    </a:cubicBezTo>
                    <a:cubicBezTo>
                      <a:pt x="321643" y="330611"/>
                      <a:pt x="220849" y="320800"/>
                      <a:pt x="129838" y="281938"/>
                    </a:cubicBezTo>
                    <a:cubicBezTo>
                      <a:pt x="105063" y="270746"/>
                      <a:pt x="81879" y="256335"/>
                      <a:pt x="60877" y="239076"/>
                    </a:cubicBezTo>
                    <a:cubicBezTo>
                      <a:pt x="35559" y="218521"/>
                      <a:pt x="16604" y="191203"/>
                      <a:pt x="6203" y="160304"/>
                    </a:cubicBezTo>
                    <a:cubicBezTo>
                      <a:pt x="-4684" y="126204"/>
                      <a:pt x="-1245" y="89142"/>
                      <a:pt x="15728" y="57625"/>
                    </a:cubicBezTo>
                    <a:cubicBezTo>
                      <a:pt x="28835" y="32993"/>
                      <a:pt x="48951" y="12799"/>
                      <a:pt x="73545" y="-383"/>
                    </a:cubicBezTo>
                    <a:close/>
                  </a:path>
                </a:pathLst>
              </a:custGeom>
              <a:solidFill>
                <a:srgbClr val="D7CFFE">
                  <a:alpha val="3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5531D755-378B-2A7F-3A72-5FC5A2F2AF67}"/>
                  </a:ext>
                </a:extLst>
              </p:cNvPr>
              <p:cNvSpPr/>
              <p:nvPr/>
            </p:nvSpPr>
            <p:spPr>
              <a:xfrm>
                <a:off x="-6262414" y="-401028"/>
                <a:ext cx="10858" cy="6286"/>
              </a:xfrm>
              <a:custGeom>
                <a:avLst/>
                <a:gdLst>
                  <a:gd name="connsiteX0" fmla="*/ 10812 w 10858"/>
                  <a:gd name="connsiteY0" fmla="*/ 5904 h 6286"/>
                  <a:gd name="connsiteX1" fmla="*/ -46 w 10858"/>
                  <a:gd name="connsiteY1" fmla="*/ -383 h 6286"/>
                  <a:gd name="connsiteX2" fmla="*/ 10812 w 10858"/>
                  <a:gd name="connsiteY2" fmla="*/ 5904 h 6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858" h="6286">
                    <a:moveTo>
                      <a:pt x="10812" y="5904"/>
                    </a:moveTo>
                    <a:cubicBezTo>
                      <a:pt x="7002" y="4094"/>
                      <a:pt x="3573" y="1713"/>
                      <a:pt x="-46" y="-383"/>
                    </a:cubicBezTo>
                    <a:cubicBezTo>
                      <a:pt x="3319" y="1713"/>
                      <a:pt x="6938" y="3808"/>
                      <a:pt x="10812" y="5904"/>
                    </a:cubicBezTo>
                    <a:close/>
                  </a:path>
                </a:pathLst>
              </a:custGeom>
              <a:solidFill>
                <a:srgbClr val="D7CF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7C0A5F43-1753-48D6-F475-5EB8AF04E35E}"/>
                  </a:ext>
                </a:extLst>
              </p:cNvPr>
              <p:cNvSpPr/>
              <p:nvPr/>
            </p:nvSpPr>
            <p:spPr>
              <a:xfrm>
                <a:off x="-6346089" y="-669252"/>
                <a:ext cx="83675" cy="268509"/>
              </a:xfrm>
              <a:custGeom>
                <a:avLst/>
                <a:gdLst>
                  <a:gd name="connsiteX0" fmla="*/ 54102 w 83675"/>
                  <a:gd name="connsiteY0" fmla="*/ 246219 h 268509"/>
                  <a:gd name="connsiteX1" fmla="*/ 83629 w 83675"/>
                  <a:gd name="connsiteY1" fmla="*/ 268127 h 268509"/>
                  <a:gd name="connsiteX2" fmla="*/ 18383 w 83675"/>
                  <a:gd name="connsiteY2" fmla="*/ 159542 h 268509"/>
                  <a:gd name="connsiteX3" fmla="*/ 54102 w 83675"/>
                  <a:gd name="connsiteY3" fmla="*/ 15047 h 268509"/>
                  <a:gd name="connsiteX4" fmla="*/ 48958 w 83675"/>
                  <a:gd name="connsiteY4" fmla="*/ -383 h 268509"/>
                  <a:gd name="connsiteX5" fmla="*/ 18288 w 83675"/>
                  <a:gd name="connsiteY5" fmla="*/ 40384 h 268509"/>
                  <a:gd name="connsiteX6" fmla="*/ 54102 w 83675"/>
                  <a:gd name="connsiteY6" fmla="*/ 246219 h 268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675" h="268509">
                    <a:moveTo>
                      <a:pt x="54102" y="246219"/>
                    </a:moveTo>
                    <a:cubicBezTo>
                      <a:pt x="62991" y="254725"/>
                      <a:pt x="72912" y="262088"/>
                      <a:pt x="83629" y="268127"/>
                    </a:cubicBezTo>
                    <a:cubicBezTo>
                      <a:pt x="39147" y="239552"/>
                      <a:pt x="46386" y="207929"/>
                      <a:pt x="18383" y="159542"/>
                    </a:cubicBezTo>
                    <a:cubicBezTo>
                      <a:pt x="-12097" y="106202"/>
                      <a:pt x="54102" y="15047"/>
                      <a:pt x="54102" y="15047"/>
                    </a:cubicBezTo>
                    <a:lnTo>
                      <a:pt x="48958" y="-383"/>
                    </a:lnTo>
                    <a:cubicBezTo>
                      <a:pt x="36687" y="11533"/>
                      <a:pt x="26341" y="25287"/>
                      <a:pt x="18288" y="40384"/>
                    </a:cubicBezTo>
                    <a:cubicBezTo>
                      <a:pt x="-15869" y="109478"/>
                      <a:pt x="-1383" y="192727"/>
                      <a:pt x="54102" y="246219"/>
                    </a:cubicBezTo>
                    <a:close/>
                  </a:path>
                </a:pathLst>
              </a:custGeom>
              <a:solidFill>
                <a:srgbClr val="D7CF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31A1F4D2-4A0E-EC70-316A-8F3BC8578029}"/>
                  </a:ext>
                </a:extLst>
              </p:cNvPr>
              <p:cNvSpPr/>
              <p:nvPr/>
            </p:nvSpPr>
            <p:spPr>
              <a:xfrm>
                <a:off x="-5637764" y="281724"/>
                <a:ext cx="651605" cy="975074"/>
              </a:xfrm>
              <a:custGeom>
                <a:avLst/>
                <a:gdLst>
                  <a:gd name="connsiteX0" fmla="*/ -46 w 651605"/>
                  <a:gd name="connsiteY0" fmla="*/ 350994 h 975074"/>
                  <a:gd name="connsiteX1" fmla="*/ -46 w 651605"/>
                  <a:gd name="connsiteY1" fmla="*/ 355376 h 975074"/>
                  <a:gd name="connsiteX2" fmla="*/ 131208 w 651605"/>
                  <a:gd name="connsiteY2" fmla="*/ 701704 h 975074"/>
                  <a:gd name="connsiteX3" fmla="*/ 473441 w 651605"/>
                  <a:gd name="connsiteY3" fmla="*/ 918684 h 975074"/>
                  <a:gd name="connsiteX4" fmla="*/ 504874 w 651605"/>
                  <a:gd name="connsiteY4" fmla="*/ 929828 h 975074"/>
                  <a:gd name="connsiteX5" fmla="*/ 568691 w 651605"/>
                  <a:gd name="connsiteY5" fmla="*/ 950497 h 975074"/>
                  <a:gd name="connsiteX6" fmla="*/ 600600 w 651605"/>
                  <a:gd name="connsiteY6" fmla="*/ 960022 h 975074"/>
                  <a:gd name="connsiteX7" fmla="*/ 651559 w 651605"/>
                  <a:gd name="connsiteY7" fmla="*/ 974691 h 975074"/>
                  <a:gd name="connsiteX8" fmla="*/ 490491 w 651605"/>
                  <a:gd name="connsiteY8" fmla="*/ 893633 h 975074"/>
                  <a:gd name="connsiteX9" fmla="*/ 119016 w 651605"/>
                  <a:gd name="connsiteY9" fmla="*/ 470152 h 975074"/>
                  <a:gd name="connsiteX10" fmla="*/ 96347 w 651605"/>
                  <a:gd name="connsiteY10" fmla="*/ 66292 h 975074"/>
                  <a:gd name="connsiteX11" fmla="*/ 114825 w 651605"/>
                  <a:gd name="connsiteY11" fmla="*/ -383 h 975074"/>
                  <a:gd name="connsiteX12" fmla="*/ 104157 w 651605"/>
                  <a:gd name="connsiteY12" fmla="*/ -383 h 975074"/>
                  <a:gd name="connsiteX13" fmla="*/ 70820 w 651605"/>
                  <a:gd name="connsiteY13" fmla="*/ 59720 h 975074"/>
                  <a:gd name="connsiteX14" fmla="*/ 65867 w 651605"/>
                  <a:gd name="connsiteY14" fmla="*/ 70483 h 975074"/>
                  <a:gd name="connsiteX15" fmla="*/ 65867 w 651605"/>
                  <a:gd name="connsiteY15" fmla="*/ 70483 h 975074"/>
                  <a:gd name="connsiteX16" fmla="*/ -46 w 651605"/>
                  <a:gd name="connsiteY16" fmla="*/ 350994 h 97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1605" h="975074">
                    <a:moveTo>
                      <a:pt x="-46" y="350994"/>
                    </a:moveTo>
                    <a:lnTo>
                      <a:pt x="-46" y="355376"/>
                    </a:lnTo>
                    <a:cubicBezTo>
                      <a:pt x="249" y="482915"/>
                      <a:pt x="46902" y="605997"/>
                      <a:pt x="131208" y="701704"/>
                    </a:cubicBezTo>
                    <a:cubicBezTo>
                      <a:pt x="225315" y="809527"/>
                      <a:pt x="346949" y="872678"/>
                      <a:pt x="473441" y="918684"/>
                    </a:cubicBezTo>
                    <a:cubicBezTo>
                      <a:pt x="483824" y="922589"/>
                      <a:pt x="494301" y="926399"/>
                      <a:pt x="504874" y="929828"/>
                    </a:cubicBezTo>
                    <a:cubicBezTo>
                      <a:pt x="526115" y="937163"/>
                      <a:pt x="547355" y="943830"/>
                      <a:pt x="568691" y="950497"/>
                    </a:cubicBezTo>
                    <a:lnTo>
                      <a:pt x="600600" y="960022"/>
                    </a:lnTo>
                    <a:cubicBezTo>
                      <a:pt x="617459" y="964976"/>
                      <a:pt x="634414" y="969547"/>
                      <a:pt x="651559" y="974691"/>
                    </a:cubicBezTo>
                    <a:cubicBezTo>
                      <a:pt x="632033" y="950402"/>
                      <a:pt x="584312" y="920113"/>
                      <a:pt x="490491" y="893633"/>
                    </a:cubicBezTo>
                    <a:cubicBezTo>
                      <a:pt x="312945" y="843627"/>
                      <a:pt x="235888" y="675415"/>
                      <a:pt x="119016" y="470152"/>
                    </a:cubicBezTo>
                    <a:cubicBezTo>
                      <a:pt x="2144" y="264888"/>
                      <a:pt x="96347" y="66292"/>
                      <a:pt x="96347" y="66292"/>
                    </a:cubicBezTo>
                    <a:cubicBezTo>
                      <a:pt x="96347" y="66292"/>
                      <a:pt x="110539" y="-383"/>
                      <a:pt x="114825" y="-383"/>
                    </a:cubicBezTo>
                    <a:lnTo>
                      <a:pt x="104157" y="-383"/>
                    </a:lnTo>
                    <a:cubicBezTo>
                      <a:pt x="92032" y="19115"/>
                      <a:pt x="80916" y="39145"/>
                      <a:pt x="70820" y="59720"/>
                    </a:cubicBezTo>
                    <a:cubicBezTo>
                      <a:pt x="68943" y="63196"/>
                      <a:pt x="67286" y="66797"/>
                      <a:pt x="65867" y="70483"/>
                    </a:cubicBezTo>
                    <a:lnTo>
                      <a:pt x="65867" y="70483"/>
                    </a:lnTo>
                    <a:cubicBezTo>
                      <a:pt x="23280" y="157913"/>
                      <a:pt x="763" y="253753"/>
                      <a:pt x="-46" y="350994"/>
                    </a:cubicBezTo>
                    <a:close/>
                  </a:path>
                </a:pathLst>
              </a:custGeom>
              <a:solidFill>
                <a:srgbClr val="D7CFFE">
                  <a:alpha val="3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67D2BBED-DA5D-5A98-0A88-345E70CF8C7A}"/>
                  </a:ext>
                </a:extLst>
              </p:cNvPr>
              <p:cNvSpPr/>
              <p:nvPr/>
            </p:nvSpPr>
            <p:spPr>
              <a:xfrm>
                <a:off x="-4667072" y="471843"/>
                <a:ext cx="738473" cy="200681"/>
              </a:xfrm>
              <a:custGeom>
                <a:avLst/>
                <a:gdLst>
                  <a:gd name="connsiteX0" fmla="*/ 738427 w 738473"/>
                  <a:gd name="connsiteY0" fmla="*/ -383 h 200681"/>
                  <a:gd name="connsiteX1" fmla="*/ 250842 w 738473"/>
                  <a:gd name="connsiteY1" fmla="*/ 70198 h 200681"/>
                  <a:gd name="connsiteX2" fmla="*/ -46 w 738473"/>
                  <a:gd name="connsiteY2" fmla="*/ 28954 h 200681"/>
                  <a:gd name="connsiteX3" fmla="*/ 53103 w 738473"/>
                  <a:gd name="connsiteY3" fmla="*/ 129729 h 200681"/>
                  <a:gd name="connsiteX4" fmla="*/ 175309 w 738473"/>
                  <a:gd name="connsiteY4" fmla="*/ 180021 h 200681"/>
                  <a:gd name="connsiteX5" fmla="*/ 413434 w 738473"/>
                  <a:gd name="connsiteY5" fmla="*/ 199928 h 200681"/>
                  <a:gd name="connsiteX6" fmla="*/ 671562 w 738473"/>
                  <a:gd name="connsiteY6" fmla="*/ 151350 h 200681"/>
                  <a:gd name="connsiteX7" fmla="*/ 738427 w 738473"/>
                  <a:gd name="connsiteY7" fmla="*/ -383 h 20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8473" h="200681">
                    <a:moveTo>
                      <a:pt x="738427" y="-383"/>
                    </a:moveTo>
                    <a:cubicBezTo>
                      <a:pt x="738427" y="-383"/>
                      <a:pt x="454772" y="99439"/>
                      <a:pt x="250842" y="70198"/>
                    </a:cubicBezTo>
                    <a:cubicBezTo>
                      <a:pt x="46912" y="40956"/>
                      <a:pt x="-46" y="28954"/>
                      <a:pt x="-46" y="28954"/>
                    </a:cubicBezTo>
                    <a:cubicBezTo>
                      <a:pt x="-46" y="28954"/>
                      <a:pt x="47579" y="127062"/>
                      <a:pt x="53103" y="129729"/>
                    </a:cubicBezTo>
                    <a:cubicBezTo>
                      <a:pt x="58628" y="132396"/>
                      <a:pt x="175309" y="180021"/>
                      <a:pt x="175309" y="180021"/>
                    </a:cubicBezTo>
                    <a:lnTo>
                      <a:pt x="413434" y="199928"/>
                    </a:lnTo>
                    <a:cubicBezTo>
                      <a:pt x="476966" y="205167"/>
                      <a:pt x="633176" y="153160"/>
                      <a:pt x="671562" y="151350"/>
                    </a:cubicBezTo>
                    <a:cubicBezTo>
                      <a:pt x="709947" y="149540"/>
                      <a:pt x="738427" y="-383"/>
                      <a:pt x="738427" y="-383"/>
                    </a:cubicBezTo>
                    <a:close/>
                  </a:path>
                </a:pathLst>
              </a:custGeom>
              <a:solidFill>
                <a:srgbClr val="F3F2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65EA08D9-1347-AD0E-6337-70AC8DF6834C}"/>
                  </a:ext>
                </a:extLst>
              </p:cNvPr>
              <p:cNvSpPr/>
              <p:nvPr/>
            </p:nvSpPr>
            <p:spPr>
              <a:xfrm>
                <a:off x="-5534710" y="-1080827"/>
                <a:ext cx="1756796" cy="1814548"/>
              </a:xfrm>
              <a:custGeom>
                <a:avLst/>
                <a:gdLst>
                  <a:gd name="connsiteX0" fmla="*/ 101877 w 1756796"/>
                  <a:gd name="connsiteY0" fmla="*/ 1789555 h 1814548"/>
                  <a:gd name="connsiteX1" fmla="*/ 437062 w 1756796"/>
                  <a:gd name="connsiteY1" fmla="*/ 1704973 h 1814548"/>
                  <a:gd name="connsiteX2" fmla="*/ 486973 w 1756796"/>
                  <a:gd name="connsiteY2" fmla="*/ 1668207 h 1814548"/>
                  <a:gd name="connsiteX3" fmla="*/ 691570 w 1756796"/>
                  <a:gd name="connsiteY3" fmla="*/ 1662111 h 1814548"/>
                  <a:gd name="connsiteX4" fmla="*/ 737957 w 1756796"/>
                  <a:gd name="connsiteY4" fmla="*/ 1652586 h 1814548"/>
                  <a:gd name="connsiteX5" fmla="*/ 1179536 w 1756796"/>
                  <a:gd name="connsiteY5" fmla="*/ 1668207 h 1814548"/>
                  <a:gd name="connsiteX6" fmla="*/ 1624925 w 1756796"/>
                  <a:gd name="connsiteY6" fmla="*/ 1546477 h 1814548"/>
                  <a:gd name="connsiteX7" fmla="*/ 1737701 w 1756796"/>
                  <a:gd name="connsiteY7" fmla="*/ 1404460 h 1814548"/>
                  <a:gd name="connsiteX8" fmla="*/ 1742749 w 1756796"/>
                  <a:gd name="connsiteY8" fmla="*/ 1283397 h 1814548"/>
                  <a:gd name="connsiteX9" fmla="*/ 1746654 w 1756796"/>
                  <a:gd name="connsiteY9" fmla="*/ 1197672 h 1814548"/>
                  <a:gd name="connsiteX10" fmla="*/ 1756751 w 1756796"/>
                  <a:gd name="connsiteY10" fmla="*/ 950022 h 1814548"/>
                  <a:gd name="connsiteX11" fmla="*/ 1648166 w 1756796"/>
                  <a:gd name="connsiteY11" fmla="*/ 935734 h 1814548"/>
                  <a:gd name="connsiteX12" fmla="*/ 814157 w 1756796"/>
                  <a:gd name="connsiteY12" fmla="*/ 960499 h 1814548"/>
                  <a:gd name="connsiteX13" fmla="*/ 812252 w 1756796"/>
                  <a:gd name="connsiteY13" fmla="*/ 940782 h 1814548"/>
                  <a:gd name="connsiteX14" fmla="*/ 812252 w 1756796"/>
                  <a:gd name="connsiteY14" fmla="*/ 936686 h 1814548"/>
                  <a:gd name="connsiteX15" fmla="*/ 758912 w 1756796"/>
                  <a:gd name="connsiteY15" fmla="*/ 622552 h 1814548"/>
                  <a:gd name="connsiteX16" fmla="*/ 663662 w 1756796"/>
                  <a:gd name="connsiteY16" fmla="*/ 297559 h 1814548"/>
                  <a:gd name="connsiteX17" fmla="*/ 512119 w 1756796"/>
                  <a:gd name="connsiteY17" fmla="*/ 1808 h 1814548"/>
                  <a:gd name="connsiteX18" fmla="*/ 510785 w 1756796"/>
                  <a:gd name="connsiteY18" fmla="*/ 1808 h 1814548"/>
                  <a:gd name="connsiteX19" fmla="*/ 472114 w 1756796"/>
                  <a:gd name="connsiteY19" fmla="*/ -383 h 1814548"/>
                  <a:gd name="connsiteX20" fmla="*/ 462589 w 1756796"/>
                  <a:gd name="connsiteY20" fmla="*/ -383 h 1814548"/>
                  <a:gd name="connsiteX21" fmla="*/ 462589 w 1756796"/>
                  <a:gd name="connsiteY21" fmla="*/ -383 h 1814548"/>
                  <a:gd name="connsiteX22" fmla="*/ 434966 w 1756796"/>
                  <a:gd name="connsiteY22" fmla="*/ 1903 h 1814548"/>
                  <a:gd name="connsiteX23" fmla="*/ 366958 w 1756796"/>
                  <a:gd name="connsiteY23" fmla="*/ 19048 h 1814548"/>
                  <a:gd name="connsiteX24" fmla="*/ 298283 w 1756796"/>
                  <a:gd name="connsiteY24" fmla="*/ 58386 h 1814548"/>
                  <a:gd name="connsiteX25" fmla="*/ 254468 w 1756796"/>
                  <a:gd name="connsiteY25" fmla="*/ 103821 h 1814548"/>
                  <a:gd name="connsiteX26" fmla="*/ 254468 w 1756796"/>
                  <a:gd name="connsiteY26" fmla="*/ 103821 h 1814548"/>
                  <a:gd name="connsiteX27" fmla="*/ 236370 w 1756796"/>
                  <a:gd name="connsiteY27" fmla="*/ 136205 h 1814548"/>
                  <a:gd name="connsiteX28" fmla="*/ 264945 w 1756796"/>
                  <a:gd name="connsiteY28" fmla="*/ 411002 h 1814548"/>
                  <a:gd name="connsiteX29" fmla="*/ 247419 w 1756796"/>
                  <a:gd name="connsiteY29" fmla="*/ 500918 h 1814548"/>
                  <a:gd name="connsiteX30" fmla="*/ 129214 w 1756796"/>
                  <a:gd name="connsiteY30" fmla="*/ 656937 h 1814548"/>
                  <a:gd name="connsiteX31" fmla="*/ 180077 w 1756796"/>
                  <a:gd name="connsiteY31" fmla="*/ 900301 h 1814548"/>
                  <a:gd name="connsiteX32" fmla="*/ 125785 w 1756796"/>
                  <a:gd name="connsiteY32" fmla="*/ 1074990 h 1814548"/>
                  <a:gd name="connsiteX33" fmla="*/ 87685 w 1756796"/>
                  <a:gd name="connsiteY33" fmla="*/ 1251297 h 1814548"/>
                  <a:gd name="connsiteX34" fmla="*/ 103877 w 1756796"/>
                  <a:gd name="connsiteY34" fmla="*/ 1283397 h 1814548"/>
                  <a:gd name="connsiteX35" fmla="*/ 86732 w 1756796"/>
                  <a:gd name="connsiteY35" fmla="*/ 1443226 h 1814548"/>
                  <a:gd name="connsiteX36" fmla="*/ 29582 w 1756796"/>
                  <a:gd name="connsiteY36" fmla="*/ 1501043 h 1814548"/>
                  <a:gd name="connsiteX37" fmla="*/ 21677 w 1756796"/>
                  <a:gd name="connsiteY37" fmla="*/ 1511520 h 1814548"/>
                  <a:gd name="connsiteX38" fmla="*/ 21677 w 1756796"/>
                  <a:gd name="connsiteY38" fmla="*/ 1511520 h 1814548"/>
                  <a:gd name="connsiteX39" fmla="*/ 101877 w 1756796"/>
                  <a:gd name="connsiteY39" fmla="*/ 1789555 h 1814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756796" h="1814548">
                    <a:moveTo>
                      <a:pt x="101877" y="1789555"/>
                    </a:moveTo>
                    <a:cubicBezTo>
                      <a:pt x="186078" y="1859088"/>
                      <a:pt x="349527" y="1765361"/>
                      <a:pt x="437062" y="1704973"/>
                    </a:cubicBezTo>
                    <a:cubicBezTo>
                      <a:pt x="459636" y="1689447"/>
                      <a:pt x="477067" y="1676398"/>
                      <a:pt x="486973" y="1668207"/>
                    </a:cubicBezTo>
                    <a:cubicBezTo>
                      <a:pt x="529835" y="1634202"/>
                      <a:pt x="582223" y="1678684"/>
                      <a:pt x="691570" y="1662111"/>
                    </a:cubicBezTo>
                    <a:cubicBezTo>
                      <a:pt x="707219" y="1659949"/>
                      <a:pt x="722717" y="1656767"/>
                      <a:pt x="737957" y="1652586"/>
                    </a:cubicBezTo>
                    <a:cubicBezTo>
                      <a:pt x="878641" y="1613533"/>
                      <a:pt x="665757" y="1678303"/>
                      <a:pt x="1179536" y="1668207"/>
                    </a:cubicBezTo>
                    <a:cubicBezTo>
                      <a:pt x="1421947" y="1663349"/>
                      <a:pt x="1551582" y="1606199"/>
                      <a:pt x="1624925" y="1546477"/>
                    </a:cubicBezTo>
                    <a:cubicBezTo>
                      <a:pt x="1706935" y="1479802"/>
                      <a:pt x="1718365" y="1409222"/>
                      <a:pt x="1737701" y="1404460"/>
                    </a:cubicBezTo>
                    <a:lnTo>
                      <a:pt x="1742749" y="1283397"/>
                    </a:lnTo>
                    <a:lnTo>
                      <a:pt x="1746654" y="1197672"/>
                    </a:lnTo>
                    <a:lnTo>
                      <a:pt x="1756751" y="950022"/>
                    </a:lnTo>
                    <a:cubicBezTo>
                      <a:pt x="1720842" y="944307"/>
                      <a:pt x="1684361" y="939830"/>
                      <a:pt x="1648166" y="935734"/>
                    </a:cubicBezTo>
                    <a:cubicBezTo>
                      <a:pt x="1370341" y="905730"/>
                      <a:pt x="1089715" y="914055"/>
                      <a:pt x="814157" y="960499"/>
                    </a:cubicBezTo>
                    <a:cubicBezTo>
                      <a:pt x="814157" y="954213"/>
                      <a:pt x="812918" y="947450"/>
                      <a:pt x="812252" y="940782"/>
                    </a:cubicBezTo>
                    <a:cubicBezTo>
                      <a:pt x="812118" y="939420"/>
                      <a:pt x="812118" y="938048"/>
                      <a:pt x="812252" y="936686"/>
                    </a:cubicBezTo>
                    <a:cubicBezTo>
                      <a:pt x="800222" y="831083"/>
                      <a:pt x="782410" y="726213"/>
                      <a:pt x="758912" y="622552"/>
                    </a:cubicBezTo>
                    <a:cubicBezTo>
                      <a:pt x="734747" y="512138"/>
                      <a:pt x="702914" y="403544"/>
                      <a:pt x="663662" y="297559"/>
                    </a:cubicBezTo>
                    <a:cubicBezTo>
                      <a:pt x="623276" y="190498"/>
                      <a:pt x="573460" y="88009"/>
                      <a:pt x="512119" y="1808"/>
                    </a:cubicBezTo>
                    <a:cubicBezTo>
                      <a:pt x="512119" y="1808"/>
                      <a:pt x="511452" y="1808"/>
                      <a:pt x="510785" y="1808"/>
                    </a:cubicBezTo>
                    <a:cubicBezTo>
                      <a:pt x="497946" y="417"/>
                      <a:pt x="485030" y="-316"/>
                      <a:pt x="472114" y="-383"/>
                    </a:cubicBezTo>
                    <a:cubicBezTo>
                      <a:pt x="468875" y="-383"/>
                      <a:pt x="465732" y="-383"/>
                      <a:pt x="462589" y="-383"/>
                    </a:cubicBezTo>
                    <a:lnTo>
                      <a:pt x="462589" y="-383"/>
                    </a:lnTo>
                    <a:cubicBezTo>
                      <a:pt x="453340" y="-259"/>
                      <a:pt x="444110" y="503"/>
                      <a:pt x="434966" y="1903"/>
                    </a:cubicBezTo>
                    <a:cubicBezTo>
                      <a:pt x="411630" y="4560"/>
                      <a:pt x="388761" y="10323"/>
                      <a:pt x="366958" y="19048"/>
                    </a:cubicBezTo>
                    <a:cubicBezTo>
                      <a:pt x="342259" y="28716"/>
                      <a:pt x="319114" y="41965"/>
                      <a:pt x="298283" y="58386"/>
                    </a:cubicBezTo>
                    <a:cubicBezTo>
                      <a:pt x="281500" y="71264"/>
                      <a:pt x="266726" y="86580"/>
                      <a:pt x="254468" y="103821"/>
                    </a:cubicBezTo>
                    <a:cubicBezTo>
                      <a:pt x="254468" y="103821"/>
                      <a:pt x="254468" y="103821"/>
                      <a:pt x="254468" y="103821"/>
                    </a:cubicBezTo>
                    <a:cubicBezTo>
                      <a:pt x="247333" y="113955"/>
                      <a:pt x="241266" y="124813"/>
                      <a:pt x="236370" y="136205"/>
                    </a:cubicBezTo>
                    <a:cubicBezTo>
                      <a:pt x="195317" y="230503"/>
                      <a:pt x="245895" y="338231"/>
                      <a:pt x="264945" y="411002"/>
                    </a:cubicBezTo>
                    <a:cubicBezTo>
                      <a:pt x="272451" y="442101"/>
                      <a:pt x="266059" y="474914"/>
                      <a:pt x="247419" y="500918"/>
                    </a:cubicBezTo>
                    <a:cubicBezTo>
                      <a:pt x="217225" y="548543"/>
                      <a:pt x="161694" y="592453"/>
                      <a:pt x="129214" y="656937"/>
                    </a:cubicBezTo>
                    <a:cubicBezTo>
                      <a:pt x="78065" y="758569"/>
                      <a:pt x="145787" y="830673"/>
                      <a:pt x="180077" y="900301"/>
                    </a:cubicBezTo>
                    <a:cubicBezTo>
                      <a:pt x="214367" y="969928"/>
                      <a:pt x="172457" y="1007934"/>
                      <a:pt x="125785" y="1074990"/>
                    </a:cubicBezTo>
                    <a:cubicBezTo>
                      <a:pt x="84161" y="1134997"/>
                      <a:pt x="47870" y="1163953"/>
                      <a:pt x="87685" y="1251297"/>
                    </a:cubicBezTo>
                    <a:cubicBezTo>
                      <a:pt x="92352" y="1262346"/>
                      <a:pt x="97762" y="1273072"/>
                      <a:pt x="103877" y="1283397"/>
                    </a:cubicBezTo>
                    <a:cubicBezTo>
                      <a:pt x="146740" y="1359597"/>
                      <a:pt x="122927" y="1403793"/>
                      <a:pt x="86732" y="1443226"/>
                    </a:cubicBezTo>
                    <a:cubicBezTo>
                      <a:pt x="68921" y="1462276"/>
                      <a:pt x="47966" y="1480660"/>
                      <a:pt x="29582" y="1501043"/>
                    </a:cubicBezTo>
                    <a:cubicBezTo>
                      <a:pt x="26668" y="1504319"/>
                      <a:pt x="24029" y="1507825"/>
                      <a:pt x="21677" y="1511520"/>
                    </a:cubicBezTo>
                    <a:cubicBezTo>
                      <a:pt x="21677" y="1511520"/>
                      <a:pt x="21677" y="1511520"/>
                      <a:pt x="21677" y="1511520"/>
                    </a:cubicBezTo>
                    <a:cubicBezTo>
                      <a:pt x="-23853" y="1578862"/>
                      <a:pt x="1865" y="1706878"/>
                      <a:pt x="101877" y="1789555"/>
                    </a:cubicBezTo>
                    <a:close/>
                  </a:path>
                </a:pathLst>
              </a:custGeom>
              <a:solidFill>
                <a:srgbClr val="A6879A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97FC1D30-EA22-7AC5-3E05-D97720425CB6}"/>
                  </a:ext>
                </a:extLst>
              </p:cNvPr>
              <p:cNvSpPr/>
              <p:nvPr/>
            </p:nvSpPr>
            <p:spPr>
              <a:xfrm>
                <a:off x="-5459743" y="-1060222"/>
                <a:ext cx="790385" cy="1705213"/>
              </a:xfrm>
              <a:custGeom>
                <a:avLst/>
                <a:gdLst>
                  <a:gd name="connsiteX0" fmla="*/ -45 w 790385"/>
                  <a:gd name="connsiteY0" fmla="*/ 1593213 h 1705213"/>
                  <a:gd name="connsiteX1" fmla="*/ 193693 w 790385"/>
                  <a:gd name="connsiteY1" fmla="*/ 1704751 h 1705213"/>
                  <a:gd name="connsiteX2" fmla="*/ 433247 w 790385"/>
                  <a:gd name="connsiteY2" fmla="*/ 1563971 h 1705213"/>
                  <a:gd name="connsiteX3" fmla="*/ 748429 w 790385"/>
                  <a:gd name="connsiteY3" fmla="*/ 1556351 h 1705213"/>
                  <a:gd name="connsiteX4" fmla="*/ 757954 w 790385"/>
                  <a:gd name="connsiteY4" fmla="*/ 1548160 h 1705213"/>
                  <a:gd name="connsiteX5" fmla="*/ 790339 w 790385"/>
                  <a:gd name="connsiteY5" fmla="*/ 1314607 h 1705213"/>
                  <a:gd name="connsiteX6" fmla="*/ 787101 w 790385"/>
                  <a:gd name="connsiteY6" fmla="*/ 1222500 h 1705213"/>
                  <a:gd name="connsiteX7" fmla="*/ 705852 w 790385"/>
                  <a:gd name="connsiteY7" fmla="*/ 1172303 h 1705213"/>
                  <a:gd name="connsiteX8" fmla="*/ 705852 w 790385"/>
                  <a:gd name="connsiteY8" fmla="*/ 1172303 h 1705213"/>
                  <a:gd name="connsiteX9" fmla="*/ 689374 w 790385"/>
                  <a:gd name="connsiteY9" fmla="*/ 1146205 h 1705213"/>
                  <a:gd name="connsiteX10" fmla="*/ 689374 w 790385"/>
                  <a:gd name="connsiteY10" fmla="*/ 1143728 h 1705213"/>
                  <a:gd name="connsiteX11" fmla="*/ 679849 w 790385"/>
                  <a:gd name="connsiteY11" fmla="*/ 1083626 h 1705213"/>
                  <a:gd name="connsiteX12" fmla="*/ 618794 w 790385"/>
                  <a:gd name="connsiteY12" fmla="*/ 1036953 h 1705213"/>
                  <a:gd name="connsiteX13" fmla="*/ 564216 w 790385"/>
                  <a:gd name="connsiteY13" fmla="*/ 992757 h 1705213"/>
                  <a:gd name="connsiteX14" fmla="*/ 570217 w 790385"/>
                  <a:gd name="connsiteY14" fmla="*/ 969611 h 1705213"/>
                  <a:gd name="connsiteX15" fmla="*/ 658513 w 790385"/>
                  <a:gd name="connsiteY15" fmla="*/ 881886 h 1705213"/>
                  <a:gd name="connsiteX16" fmla="*/ 547642 w 790385"/>
                  <a:gd name="connsiteY16" fmla="*/ 754156 h 1705213"/>
                  <a:gd name="connsiteX17" fmla="*/ 647750 w 790385"/>
                  <a:gd name="connsiteY17" fmla="*/ 616615 h 1705213"/>
                  <a:gd name="connsiteX18" fmla="*/ 536212 w 790385"/>
                  <a:gd name="connsiteY18" fmla="*/ 487646 h 1705213"/>
                  <a:gd name="connsiteX19" fmla="*/ 635939 w 790385"/>
                  <a:gd name="connsiteY19" fmla="*/ 350105 h 1705213"/>
                  <a:gd name="connsiteX20" fmla="*/ 525068 w 790385"/>
                  <a:gd name="connsiteY20" fmla="*/ 220946 h 1705213"/>
                  <a:gd name="connsiteX21" fmla="*/ 689660 w 790385"/>
                  <a:gd name="connsiteY21" fmla="*/ 169797 h 1705213"/>
                  <a:gd name="connsiteX22" fmla="*/ 557167 w 790385"/>
                  <a:gd name="connsiteY22" fmla="*/ 10253 h 1705213"/>
                  <a:gd name="connsiteX23" fmla="*/ 519067 w 790385"/>
                  <a:gd name="connsiteY23" fmla="*/ 1681 h 1705213"/>
                  <a:gd name="connsiteX24" fmla="*/ 388194 w 790385"/>
                  <a:gd name="connsiteY24" fmla="*/ 35971 h 1705213"/>
                  <a:gd name="connsiteX25" fmla="*/ 298278 w 790385"/>
                  <a:gd name="connsiteY25" fmla="*/ 118934 h 1705213"/>
                  <a:gd name="connsiteX26" fmla="*/ 224173 w 790385"/>
                  <a:gd name="connsiteY26" fmla="*/ 207897 h 1705213"/>
                  <a:gd name="connsiteX27" fmla="*/ 205123 w 790385"/>
                  <a:gd name="connsiteY27" fmla="*/ 257427 h 1705213"/>
                  <a:gd name="connsiteX28" fmla="*/ 229222 w 790385"/>
                  <a:gd name="connsiteY28" fmla="*/ 483931 h 1705213"/>
                  <a:gd name="connsiteX29" fmla="*/ 87871 w 790385"/>
                  <a:gd name="connsiteY29" fmla="*/ 688529 h 1705213"/>
                  <a:gd name="connsiteX30" fmla="*/ 161213 w 790385"/>
                  <a:gd name="connsiteY30" fmla="*/ 926654 h 1705213"/>
                  <a:gd name="connsiteX31" fmla="*/ 30339 w 790385"/>
                  <a:gd name="connsiteY31" fmla="*/ 1138299 h 1705213"/>
                  <a:gd name="connsiteX32" fmla="*/ 115207 w 790385"/>
                  <a:gd name="connsiteY32" fmla="*/ 1372138 h 1705213"/>
                  <a:gd name="connsiteX33" fmla="*/ -45 w 790385"/>
                  <a:gd name="connsiteY33" fmla="*/ 1593213 h 1705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90385" h="1705213">
                    <a:moveTo>
                      <a:pt x="-45" y="1593213"/>
                    </a:moveTo>
                    <a:cubicBezTo>
                      <a:pt x="-45" y="1637409"/>
                      <a:pt x="89490" y="1707513"/>
                      <a:pt x="193693" y="1704751"/>
                    </a:cubicBezTo>
                    <a:cubicBezTo>
                      <a:pt x="349427" y="1700941"/>
                      <a:pt x="401148" y="1575782"/>
                      <a:pt x="433247" y="1563971"/>
                    </a:cubicBezTo>
                    <a:cubicBezTo>
                      <a:pt x="468871" y="1551018"/>
                      <a:pt x="602602" y="1681891"/>
                      <a:pt x="748429" y="1556351"/>
                    </a:cubicBezTo>
                    <a:cubicBezTo>
                      <a:pt x="751572" y="1553875"/>
                      <a:pt x="754430" y="1551018"/>
                      <a:pt x="757954" y="1548160"/>
                    </a:cubicBezTo>
                    <a:cubicBezTo>
                      <a:pt x="783672" y="1524252"/>
                      <a:pt x="790339" y="1404523"/>
                      <a:pt x="790339" y="1314607"/>
                    </a:cubicBezTo>
                    <a:cubicBezTo>
                      <a:pt x="790339" y="1273650"/>
                      <a:pt x="788720" y="1238407"/>
                      <a:pt x="787101" y="1222500"/>
                    </a:cubicBezTo>
                    <a:cubicBezTo>
                      <a:pt x="783005" y="1184400"/>
                      <a:pt x="732808" y="1189448"/>
                      <a:pt x="705852" y="1172303"/>
                    </a:cubicBezTo>
                    <a:lnTo>
                      <a:pt x="705852" y="1172303"/>
                    </a:lnTo>
                    <a:cubicBezTo>
                      <a:pt x="696375" y="1166874"/>
                      <a:pt x="690203" y="1157101"/>
                      <a:pt x="689374" y="1146205"/>
                    </a:cubicBezTo>
                    <a:cubicBezTo>
                      <a:pt x="689374" y="1145252"/>
                      <a:pt x="689374" y="1144681"/>
                      <a:pt x="689374" y="1143728"/>
                    </a:cubicBezTo>
                    <a:cubicBezTo>
                      <a:pt x="684326" y="1096675"/>
                      <a:pt x="685564" y="1133537"/>
                      <a:pt x="679849" y="1083626"/>
                    </a:cubicBezTo>
                    <a:cubicBezTo>
                      <a:pt x="676992" y="1057241"/>
                      <a:pt x="647464" y="1047431"/>
                      <a:pt x="618794" y="1036953"/>
                    </a:cubicBezTo>
                    <a:cubicBezTo>
                      <a:pt x="592124" y="1027428"/>
                      <a:pt x="566692" y="1017903"/>
                      <a:pt x="564216" y="992757"/>
                    </a:cubicBezTo>
                    <a:cubicBezTo>
                      <a:pt x="563340" y="984565"/>
                      <a:pt x="565473" y="976346"/>
                      <a:pt x="570217" y="969611"/>
                    </a:cubicBezTo>
                    <a:cubicBezTo>
                      <a:pt x="591838" y="937512"/>
                      <a:pt x="661371" y="923796"/>
                      <a:pt x="658513" y="881886"/>
                    </a:cubicBezTo>
                    <a:cubicBezTo>
                      <a:pt x="653751" y="815211"/>
                      <a:pt x="550214" y="820926"/>
                      <a:pt x="547642" y="754156"/>
                    </a:cubicBezTo>
                    <a:cubicBezTo>
                      <a:pt x="545071" y="687385"/>
                      <a:pt x="650322" y="683385"/>
                      <a:pt x="647750" y="616615"/>
                    </a:cubicBezTo>
                    <a:cubicBezTo>
                      <a:pt x="645178" y="549845"/>
                      <a:pt x="538689" y="554321"/>
                      <a:pt x="536212" y="487646"/>
                    </a:cubicBezTo>
                    <a:cubicBezTo>
                      <a:pt x="533736" y="420971"/>
                      <a:pt x="638797" y="416780"/>
                      <a:pt x="635939" y="350105"/>
                    </a:cubicBezTo>
                    <a:cubicBezTo>
                      <a:pt x="633081" y="283430"/>
                      <a:pt x="527926" y="287621"/>
                      <a:pt x="525068" y="220946"/>
                    </a:cubicBezTo>
                    <a:cubicBezTo>
                      <a:pt x="522210" y="154271"/>
                      <a:pt x="674992" y="234853"/>
                      <a:pt x="689660" y="169797"/>
                    </a:cubicBezTo>
                    <a:cubicBezTo>
                      <a:pt x="699185" y="126839"/>
                      <a:pt x="596601" y="19493"/>
                      <a:pt x="557167" y="10253"/>
                    </a:cubicBezTo>
                    <a:cubicBezTo>
                      <a:pt x="544785" y="7110"/>
                      <a:pt x="532021" y="3871"/>
                      <a:pt x="519067" y="1681"/>
                    </a:cubicBezTo>
                    <a:cubicBezTo>
                      <a:pt x="472966" y="-6225"/>
                      <a:pt x="425627" y="9301"/>
                      <a:pt x="388194" y="35971"/>
                    </a:cubicBezTo>
                    <a:cubicBezTo>
                      <a:pt x="354761" y="59879"/>
                      <a:pt x="328377" y="91883"/>
                      <a:pt x="298278" y="118934"/>
                    </a:cubicBezTo>
                    <a:cubicBezTo>
                      <a:pt x="268398" y="143861"/>
                      <a:pt x="243290" y="174007"/>
                      <a:pt x="224173" y="207897"/>
                    </a:cubicBezTo>
                    <a:cubicBezTo>
                      <a:pt x="215839" y="223575"/>
                      <a:pt x="209438" y="240206"/>
                      <a:pt x="205123" y="257427"/>
                    </a:cubicBezTo>
                    <a:cubicBezTo>
                      <a:pt x="188931" y="321911"/>
                      <a:pt x="244176" y="402969"/>
                      <a:pt x="229222" y="483931"/>
                    </a:cubicBezTo>
                    <a:cubicBezTo>
                      <a:pt x="216172" y="554512"/>
                      <a:pt x="99586" y="611662"/>
                      <a:pt x="87871" y="688529"/>
                    </a:cubicBezTo>
                    <a:cubicBezTo>
                      <a:pt x="76726" y="762252"/>
                      <a:pt x="170738" y="851882"/>
                      <a:pt x="161213" y="926654"/>
                    </a:cubicBezTo>
                    <a:cubicBezTo>
                      <a:pt x="151688" y="1002854"/>
                      <a:pt x="37959" y="1066195"/>
                      <a:pt x="30339" y="1138299"/>
                    </a:cubicBezTo>
                    <a:cubicBezTo>
                      <a:pt x="22053" y="1218309"/>
                      <a:pt x="120255" y="1303463"/>
                      <a:pt x="115207" y="1372138"/>
                    </a:cubicBezTo>
                    <a:cubicBezTo>
                      <a:pt x="108921" y="1463007"/>
                      <a:pt x="-426" y="1536635"/>
                      <a:pt x="-45" y="1593213"/>
                    </a:cubicBezTo>
                    <a:close/>
                  </a:path>
                </a:pathLst>
              </a:custGeom>
              <a:solidFill>
                <a:srgbClr val="A868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B0270A7D-3B5C-F092-7008-43FCD1FBD6E2}"/>
                  </a:ext>
                </a:extLst>
              </p:cNvPr>
              <p:cNvSpPr/>
              <p:nvPr/>
            </p:nvSpPr>
            <p:spPr>
              <a:xfrm>
                <a:off x="-5335550" y="-952335"/>
                <a:ext cx="304242" cy="1446561"/>
              </a:xfrm>
              <a:custGeom>
                <a:avLst/>
                <a:gdLst>
                  <a:gd name="connsiteX0" fmla="*/ 301529 w 304242"/>
                  <a:gd name="connsiteY0" fmla="*/ -383 h 1446561"/>
                  <a:gd name="connsiteX1" fmla="*/ 299529 w 304242"/>
                  <a:gd name="connsiteY1" fmla="*/ 1236 h 1446561"/>
                  <a:gd name="connsiteX2" fmla="*/ 297147 w 304242"/>
                  <a:gd name="connsiteY2" fmla="*/ 3141 h 1446561"/>
                  <a:gd name="connsiteX3" fmla="*/ 292194 w 304242"/>
                  <a:gd name="connsiteY3" fmla="*/ 6856 h 1446561"/>
                  <a:gd name="connsiteX4" fmla="*/ 282669 w 304242"/>
                  <a:gd name="connsiteY4" fmla="*/ 14381 h 1446561"/>
                  <a:gd name="connsiteX5" fmla="*/ 263048 w 304242"/>
                  <a:gd name="connsiteY5" fmla="*/ 29811 h 1446561"/>
                  <a:gd name="connsiteX6" fmla="*/ 225805 w 304242"/>
                  <a:gd name="connsiteY6" fmla="*/ 63149 h 1446561"/>
                  <a:gd name="connsiteX7" fmla="*/ 160368 w 304242"/>
                  <a:gd name="connsiteY7" fmla="*/ 140397 h 1446561"/>
                  <a:gd name="connsiteX8" fmla="*/ 118363 w 304242"/>
                  <a:gd name="connsiteY8" fmla="*/ 236885 h 1446561"/>
                  <a:gd name="connsiteX9" fmla="*/ 116172 w 304242"/>
                  <a:gd name="connsiteY9" fmla="*/ 292606 h 1446561"/>
                  <a:gd name="connsiteX10" fmla="*/ 118553 w 304242"/>
                  <a:gd name="connsiteY10" fmla="*/ 306703 h 1446561"/>
                  <a:gd name="connsiteX11" fmla="*/ 119792 w 304242"/>
                  <a:gd name="connsiteY11" fmla="*/ 312989 h 1446561"/>
                  <a:gd name="connsiteX12" fmla="*/ 121030 w 304242"/>
                  <a:gd name="connsiteY12" fmla="*/ 318990 h 1446561"/>
                  <a:gd name="connsiteX13" fmla="*/ 125983 w 304242"/>
                  <a:gd name="connsiteY13" fmla="*/ 342707 h 1446561"/>
                  <a:gd name="connsiteX14" fmla="*/ 130269 w 304242"/>
                  <a:gd name="connsiteY14" fmla="*/ 366425 h 1446561"/>
                  <a:gd name="connsiteX15" fmla="*/ 133889 w 304242"/>
                  <a:gd name="connsiteY15" fmla="*/ 389856 h 1446561"/>
                  <a:gd name="connsiteX16" fmla="*/ 137984 w 304242"/>
                  <a:gd name="connsiteY16" fmla="*/ 435290 h 1446561"/>
                  <a:gd name="connsiteX17" fmla="*/ 133032 w 304242"/>
                  <a:gd name="connsiteY17" fmla="*/ 475581 h 1446561"/>
                  <a:gd name="connsiteX18" fmla="*/ 115124 w 304242"/>
                  <a:gd name="connsiteY18" fmla="*/ 507967 h 1446561"/>
                  <a:gd name="connsiteX19" fmla="*/ 108362 w 304242"/>
                  <a:gd name="connsiteY19" fmla="*/ 515300 h 1446561"/>
                  <a:gd name="connsiteX20" fmla="*/ 100837 w 304242"/>
                  <a:gd name="connsiteY20" fmla="*/ 522635 h 1446561"/>
                  <a:gd name="connsiteX21" fmla="*/ 92645 w 304242"/>
                  <a:gd name="connsiteY21" fmla="*/ 529588 h 1446561"/>
                  <a:gd name="connsiteX22" fmla="*/ 87883 w 304242"/>
                  <a:gd name="connsiteY22" fmla="*/ 533779 h 1446561"/>
                  <a:gd name="connsiteX23" fmla="*/ 82263 w 304242"/>
                  <a:gd name="connsiteY23" fmla="*/ 538827 h 1446561"/>
                  <a:gd name="connsiteX24" fmla="*/ 46163 w 304242"/>
                  <a:gd name="connsiteY24" fmla="*/ 589786 h 1446561"/>
                  <a:gd name="connsiteX25" fmla="*/ 36638 w 304242"/>
                  <a:gd name="connsiteY25" fmla="*/ 651032 h 1446561"/>
                  <a:gd name="connsiteX26" fmla="*/ 47021 w 304242"/>
                  <a:gd name="connsiteY26" fmla="*/ 706943 h 1446561"/>
                  <a:gd name="connsiteX27" fmla="*/ 66642 w 304242"/>
                  <a:gd name="connsiteY27" fmla="*/ 756473 h 1446561"/>
                  <a:gd name="connsiteX28" fmla="*/ 72167 w 304242"/>
                  <a:gd name="connsiteY28" fmla="*/ 768094 h 1446561"/>
                  <a:gd name="connsiteX29" fmla="*/ 77120 w 304242"/>
                  <a:gd name="connsiteY29" fmla="*/ 778667 h 1446561"/>
                  <a:gd name="connsiteX30" fmla="*/ 80739 w 304242"/>
                  <a:gd name="connsiteY30" fmla="*/ 787430 h 1446561"/>
                  <a:gd name="connsiteX31" fmla="*/ 83692 w 304242"/>
                  <a:gd name="connsiteY31" fmla="*/ 796955 h 1446561"/>
                  <a:gd name="connsiteX32" fmla="*/ 89788 w 304242"/>
                  <a:gd name="connsiteY32" fmla="*/ 839055 h 1446561"/>
                  <a:gd name="connsiteX33" fmla="*/ 89788 w 304242"/>
                  <a:gd name="connsiteY33" fmla="*/ 850104 h 1446561"/>
                  <a:gd name="connsiteX34" fmla="*/ 89788 w 304242"/>
                  <a:gd name="connsiteY34" fmla="*/ 861248 h 1446561"/>
                  <a:gd name="connsiteX35" fmla="*/ 88550 w 304242"/>
                  <a:gd name="connsiteY35" fmla="*/ 883727 h 1446561"/>
                  <a:gd name="connsiteX36" fmla="*/ 30066 w 304242"/>
                  <a:gd name="connsiteY36" fmla="*/ 1056035 h 1446561"/>
                  <a:gd name="connsiteX37" fmla="*/ 23780 w 304242"/>
                  <a:gd name="connsiteY37" fmla="*/ 1065560 h 1446561"/>
                  <a:gd name="connsiteX38" fmla="*/ 15969 w 304242"/>
                  <a:gd name="connsiteY38" fmla="*/ 1077847 h 1446561"/>
                  <a:gd name="connsiteX39" fmla="*/ 9111 w 304242"/>
                  <a:gd name="connsiteY39" fmla="*/ 1091468 h 1446561"/>
                  <a:gd name="connsiteX40" fmla="*/ 4158 w 304242"/>
                  <a:gd name="connsiteY40" fmla="*/ 1106041 h 1446561"/>
                  <a:gd name="connsiteX41" fmla="*/ 2349 w 304242"/>
                  <a:gd name="connsiteY41" fmla="*/ 1164429 h 1446561"/>
                  <a:gd name="connsiteX42" fmla="*/ 17874 w 304242"/>
                  <a:gd name="connsiteY42" fmla="*/ 1215388 h 1446561"/>
                  <a:gd name="connsiteX43" fmla="*/ 38353 w 304242"/>
                  <a:gd name="connsiteY43" fmla="*/ 1261298 h 1446561"/>
                  <a:gd name="connsiteX44" fmla="*/ 74929 w 304242"/>
                  <a:gd name="connsiteY44" fmla="*/ 1350452 h 1446561"/>
                  <a:gd name="connsiteX45" fmla="*/ 81787 w 304242"/>
                  <a:gd name="connsiteY45" fmla="*/ 1397125 h 1446561"/>
                  <a:gd name="connsiteX46" fmla="*/ 74358 w 304242"/>
                  <a:gd name="connsiteY46" fmla="*/ 1444750 h 1446561"/>
                  <a:gd name="connsiteX47" fmla="*/ 77501 w 304242"/>
                  <a:gd name="connsiteY47" fmla="*/ 1446179 h 1446561"/>
                  <a:gd name="connsiteX48" fmla="*/ 89788 w 304242"/>
                  <a:gd name="connsiteY48" fmla="*/ 1397983 h 1446561"/>
                  <a:gd name="connsiteX49" fmla="*/ 86645 w 304242"/>
                  <a:gd name="connsiteY49" fmla="*/ 1348452 h 1446561"/>
                  <a:gd name="connsiteX50" fmla="*/ 55308 w 304242"/>
                  <a:gd name="connsiteY50" fmla="*/ 1254631 h 1446561"/>
                  <a:gd name="connsiteX51" fmla="*/ 37591 w 304242"/>
                  <a:gd name="connsiteY51" fmla="*/ 1208816 h 1446561"/>
                  <a:gd name="connsiteX52" fmla="*/ 25590 w 304242"/>
                  <a:gd name="connsiteY52" fmla="*/ 1161191 h 1446561"/>
                  <a:gd name="connsiteX53" fmla="*/ 28637 w 304242"/>
                  <a:gd name="connsiteY53" fmla="*/ 1113566 h 1446561"/>
                  <a:gd name="connsiteX54" fmla="*/ 32828 w 304242"/>
                  <a:gd name="connsiteY54" fmla="*/ 1102326 h 1446561"/>
                  <a:gd name="connsiteX55" fmla="*/ 38544 w 304242"/>
                  <a:gd name="connsiteY55" fmla="*/ 1091754 h 1446561"/>
                  <a:gd name="connsiteX56" fmla="*/ 52545 w 304242"/>
                  <a:gd name="connsiteY56" fmla="*/ 1071656 h 1446561"/>
                  <a:gd name="connsiteX57" fmla="*/ 98075 w 304242"/>
                  <a:gd name="connsiteY57" fmla="*/ 983740 h 1446561"/>
                  <a:gd name="connsiteX58" fmla="*/ 121411 w 304242"/>
                  <a:gd name="connsiteY58" fmla="*/ 887442 h 1446561"/>
                  <a:gd name="connsiteX59" fmla="*/ 123411 w 304242"/>
                  <a:gd name="connsiteY59" fmla="*/ 837817 h 1446561"/>
                  <a:gd name="connsiteX60" fmla="*/ 116649 w 304242"/>
                  <a:gd name="connsiteY60" fmla="*/ 788383 h 1446561"/>
                  <a:gd name="connsiteX61" fmla="*/ 113124 w 304242"/>
                  <a:gd name="connsiteY61" fmla="*/ 776286 h 1446561"/>
                  <a:gd name="connsiteX62" fmla="*/ 108362 w 304242"/>
                  <a:gd name="connsiteY62" fmla="*/ 764570 h 1446561"/>
                  <a:gd name="connsiteX63" fmla="*/ 98075 w 304242"/>
                  <a:gd name="connsiteY63" fmla="*/ 742186 h 1446561"/>
                  <a:gd name="connsiteX64" fmla="*/ 80453 w 304242"/>
                  <a:gd name="connsiteY64" fmla="*/ 696657 h 1446561"/>
                  <a:gd name="connsiteX65" fmla="*/ 70928 w 304242"/>
                  <a:gd name="connsiteY65" fmla="*/ 649032 h 1446561"/>
                  <a:gd name="connsiteX66" fmla="*/ 77596 w 304242"/>
                  <a:gd name="connsiteY66" fmla="*/ 601978 h 1446561"/>
                  <a:gd name="connsiteX67" fmla="*/ 104837 w 304242"/>
                  <a:gd name="connsiteY67" fmla="*/ 563116 h 1446561"/>
                  <a:gd name="connsiteX68" fmla="*/ 123221 w 304242"/>
                  <a:gd name="connsiteY68" fmla="*/ 546828 h 1446561"/>
                  <a:gd name="connsiteX69" fmla="*/ 132079 w 304242"/>
                  <a:gd name="connsiteY69" fmla="*/ 537970 h 1446561"/>
                  <a:gd name="connsiteX70" fmla="*/ 140366 w 304242"/>
                  <a:gd name="connsiteY70" fmla="*/ 528445 h 1446561"/>
                  <a:gd name="connsiteX71" fmla="*/ 163321 w 304242"/>
                  <a:gd name="connsiteY71" fmla="*/ 483868 h 1446561"/>
                  <a:gd name="connsiteX72" fmla="*/ 168179 w 304242"/>
                  <a:gd name="connsiteY72" fmla="*/ 434147 h 1446561"/>
                  <a:gd name="connsiteX73" fmla="*/ 152367 w 304242"/>
                  <a:gd name="connsiteY73" fmla="*/ 336421 h 1446561"/>
                  <a:gd name="connsiteX74" fmla="*/ 141223 w 304242"/>
                  <a:gd name="connsiteY74" fmla="*/ 288796 h 1446561"/>
                  <a:gd name="connsiteX75" fmla="*/ 141223 w 304242"/>
                  <a:gd name="connsiteY75" fmla="*/ 240409 h 1446561"/>
                  <a:gd name="connsiteX76" fmla="*/ 175513 w 304242"/>
                  <a:gd name="connsiteY76" fmla="*/ 149540 h 1446561"/>
                  <a:gd name="connsiteX77" fmla="*/ 233996 w 304242"/>
                  <a:gd name="connsiteY77" fmla="*/ 70864 h 1446561"/>
                  <a:gd name="connsiteX78" fmla="*/ 268001 w 304242"/>
                  <a:gd name="connsiteY78" fmla="*/ 35336 h 1446561"/>
                  <a:gd name="connsiteX79" fmla="*/ 285908 w 304242"/>
                  <a:gd name="connsiteY79" fmla="*/ 18381 h 1446561"/>
                  <a:gd name="connsiteX80" fmla="*/ 294957 w 304242"/>
                  <a:gd name="connsiteY80" fmla="*/ 10095 h 1446561"/>
                  <a:gd name="connsiteX81" fmla="*/ 299529 w 304242"/>
                  <a:gd name="connsiteY81" fmla="*/ 5904 h 1446561"/>
                  <a:gd name="connsiteX82" fmla="*/ 301719 w 304242"/>
                  <a:gd name="connsiteY82" fmla="*/ 3713 h 1446561"/>
                  <a:gd name="connsiteX83" fmla="*/ 302862 w 304242"/>
                  <a:gd name="connsiteY83" fmla="*/ 2665 h 1446561"/>
                  <a:gd name="connsiteX84" fmla="*/ 304196 w 304242"/>
                  <a:gd name="connsiteY84" fmla="*/ 1046 h 144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04242" h="1446561">
                    <a:moveTo>
                      <a:pt x="301529" y="-383"/>
                    </a:moveTo>
                    <a:lnTo>
                      <a:pt x="299529" y="1236"/>
                    </a:lnTo>
                    <a:lnTo>
                      <a:pt x="297147" y="3141"/>
                    </a:lnTo>
                    <a:lnTo>
                      <a:pt x="292194" y="6856"/>
                    </a:lnTo>
                    <a:lnTo>
                      <a:pt x="282669" y="14381"/>
                    </a:lnTo>
                    <a:cubicBezTo>
                      <a:pt x="276097" y="19429"/>
                      <a:pt x="269525" y="24572"/>
                      <a:pt x="263048" y="29811"/>
                    </a:cubicBezTo>
                    <a:cubicBezTo>
                      <a:pt x="250351" y="40412"/>
                      <a:pt x="237930" y="51528"/>
                      <a:pt x="225805" y="63149"/>
                    </a:cubicBezTo>
                    <a:cubicBezTo>
                      <a:pt x="201373" y="86552"/>
                      <a:pt x="179437" y="112441"/>
                      <a:pt x="160368" y="140397"/>
                    </a:cubicBezTo>
                    <a:cubicBezTo>
                      <a:pt x="140232" y="169524"/>
                      <a:pt x="125964" y="202299"/>
                      <a:pt x="118363" y="236885"/>
                    </a:cubicBezTo>
                    <a:cubicBezTo>
                      <a:pt x="114620" y="255220"/>
                      <a:pt x="113886" y="274032"/>
                      <a:pt x="116172" y="292606"/>
                    </a:cubicBezTo>
                    <a:cubicBezTo>
                      <a:pt x="116839" y="297273"/>
                      <a:pt x="117696" y="302131"/>
                      <a:pt x="118553" y="306703"/>
                    </a:cubicBezTo>
                    <a:cubicBezTo>
                      <a:pt x="118553" y="309180"/>
                      <a:pt x="119411" y="310989"/>
                      <a:pt x="119792" y="312989"/>
                    </a:cubicBezTo>
                    <a:lnTo>
                      <a:pt x="121030" y="318990"/>
                    </a:lnTo>
                    <a:cubicBezTo>
                      <a:pt x="122745" y="326896"/>
                      <a:pt x="124459" y="334897"/>
                      <a:pt x="125983" y="342707"/>
                    </a:cubicBezTo>
                    <a:cubicBezTo>
                      <a:pt x="127507" y="350518"/>
                      <a:pt x="129126" y="358614"/>
                      <a:pt x="130269" y="366425"/>
                    </a:cubicBezTo>
                    <a:cubicBezTo>
                      <a:pt x="131412" y="374235"/>
                      <a:pt x="132936" y="382141"/>
                      <a:pt x="133889" y="389856"/>
                    </a:cubicBezTo>
                    <a:cubicBezTo>
                      <a:pt x="136203" y="404896"/>
                      <a:pt x="137575" y="420079"/>
                      <a:pt x="137984" y="435290"/>
                    </a:cubicBezTo>
                    <a:cubicBezTo>
                      <a:pt x="138432" y="448892"/>
                      <a:pt x="136756" y="462484"/>
                      <a:pt x="133032" y="475581"/>
                    </a:cubicBezTo>
                    <a:cubicBezTo>
                      <a:pt x="129393" y="487507"/>
                      <a:pt x="123297" y="498546"/>
                      <a:pt x="115124" y="507967"/>
                    </a:cubicBezTo>
                    <a:cubicBezTo>
                      <a:pt x="112743" y="510443"/>
                      <a:pt x="110933" y="512919"/>
                      <a:pt x="108362" y="515300"/>
                    </a:cubicBezTo>
                    <a:lnTo>
                      <a:pt x="100837" y="522635"/>
                    </a:lnTo>
                    <a:lnTo>
                      <a:pt x="92645" y="529588"/>
                    </a:lnTo>
                    <a:lnTo>
                      <a:pt x="87883" y="533779"/>
                    </a:lnTo>
                    <a:lnTo>
                      <a:pt x="82263" y="538827"/>
                    </a:lnTo>
                    <a:cubicBezTo>
                      <a:pt x="66537" y="552877"/>
                      <a:pt x="54203" y="570298"/>
                      <a:pt x="46163" y="589786"/>
                    </a:cubicBezTo>
                    <a:cubicBezTo>
                      <a:pt x="38629" y="609284"/>
                      <a:pt x="35381" y="630172"/>
                      <a:pt x="36638" y="651032"/>
                    </a:cubicBezTo>
                    <a:cubicBezTo>
                      <a:pt x="37791" y="670025"/>
                      <a:pt x="41277" y="688799"/>
                      <a:pt x="47021" y="706943"/>
                    </a:cubicBezTo>
                    <a:cubicBezTo>
                      <a:pt x="52441" y="723879"/>
                      <a:pt x="58994" y="740424"/>
                      <a:pt x="66642" y="756473"/>
                    </a:cubicBezTo>
                    <a:cubicBezTo>
                      <a:pt x="68357" y="760379"/>
                      <a:pt x="70262" y="764284"/>
                      <a:pt x="72167" y="768094"/>
                    </a:cubicBezTo>
                    <a:cubicBezTo>
                      <a:pt x="74072" y="771904"/>
                      <a:pt x="76167" y="776190"/>
                      <a:pt x="77120" y="778667"/>
                    </a:cubicBezTo>
                    <a:cubicBezTo>
                      <a:pt x="78072" y="781143"/>
                      <a:pt x="79691" y="784382"/>
                      <a:pt x="80739" y="787430"/>
                    </a:cubicBezTo>
                    <a:lnTo>
                      <a:pt x="83692" y="796955"/>
                    </a:lnTo>
                    <a:cubicBezTo>
                      <a:pt x="87283" y="810718"/>
                      <a:pt x="89321" y="824834"/>
                      <a:pt x="89788" y="839055"/>
                    </a:cubicBezTo>
                    <a:cubicBezTo>
                      <a:pt x="89788" y="842675"/>
                      <a:pt x="90359" y="846294"/>
                      <a:pt x="89788" y="850104"/>
                    </a:cubicBezTo>
                    <a:lnTo>
                      <a:pt x="89788" y="861248"/>
                    </a:lnTo>
                    <a:cubicBezTo>
                      <a:pt x="89788" y="868678"/>
                      <a:pt x="88931" y="876203"/>
                      <a:pt x="88550" y="883727"/>
                    </a:cubicBezTo>
                    <a:cubicBezTo>
                      <a:pt x="82692" y="944926"/>
                      <a:pt x="62670" y="1003914"/>
                      <a:pt x="30066" y="1056035"/>
                    </a:cubicBezTo>
                    <a:lnTo>
                      <a:pt x="23780" y="1065560"/>
                    </a:lnTo>
                    <a:lnTo>
                      <a:pt x="15969" y="1077847"/>
                    </a:lnTo>
                    <a:cubicBezTo>
                      <a:pt x="13493" y="1082229"/>
                      <a:pt x="11397" y="1087372"/>
                      <a:pt x="9111" y="1091468"/>
                    </a:cubicBezTo>
                    <a:cubicBezTo>
                      <a:pt x="6825" y="1095564"/>
                      <a:pt x="5492" y="1100993"/>
                      <a:pt x="4158" y="1106041"/>
                    </a:cubicBezTo>
                    <a:cubicBezTo>
                      <a:pt x="-757" y="1125129"/>
                      <a:pt x="-1366" y="1145075"/>
                      <a:pt x="2349" y="1164429"/>
                    </a:cubicBezTo>
                    <a:cubicBezTo>
                      <a:pt x="5730" y="1181908"/>
                      <a:pt x="10931" y="1198995"/>
                      <a:pt x="17874" y="1215388"/>
                    </a:cubicBezTo>
                    <a:cubicBezTo>
                      <a:pt x="24256" y="1231295"/>
                      <a:pt x="31304" y="1246440"/>
                      <a:pt x="38353" y="1261298"/>
                    </a:cubicBezTo>
                    <a:cubicBezTo>
                      <a:pt x="53212" y="1289845"/>
                      <a:pt x="65461" y="1319687"/>
                      <a:pt x="74929" y="1350452"/>
                    </a:cubicBezTo>
                    <a:cubicBezTo>
                      <a:pt x="79358" y="1365617"/>
                      <a:pt x="81663" y="1381323"/>
                      <a:pt x="81787" y="1397125"/>
                    </a:cubicBezTo>
                    <a:cubicBezTo>
                      <a:pt x="82082" y="1413308"/>
                      <a:pt x="79568" y="1429424"/>
                      <a:pt x="74358" y="1444750"/>
                    </a:cubicBezTo>
                    <a:lnTo>
                      <a:pt x="77501" y="1446179"/>
                    </a:lnTo>
                    <a:cubicBezTo>
                      <a:pt x="84368" y="1430949"/>
                      <a:pt x="88521" y="1414641"/>
                      <a:pt x="89788" y="1397983"/>
                    </a:cubicBezTo>
                    <a:cubicBezTo>
                      <a:pt x="90988" y="1381409"/>
                      <a:pt x="89931" y="1364740"/>
                      <a:pt x="86645" y="1348452"/>
                    </a:cubicBezTo>
                    <a:cubicBezTo>
                      <a:pt x="79253" y="1316239"/>
                      <a:pt x="68757" y="1284816"/>
                      <a:pt x="55308" y="1254631"/>
                    </a:cubicBezTo>
                    <a:cubicBezTo>
                      <a:pt x="49212" y="1239391"/>
                      <a:pt x="43020" y="1224246"/>
                      <a:pt x="37591" y="1208816"/>
                    </a:cubicBezTo>
                    <a:cubicBezTo>
                      <a:pt x="32038" y="1193376"/>
                      <a:pt x="28018" y="1177422"/>
                      <a:pt x="25590" y="1161191"/>
                    </a:cubicBezTo>
                    <a:cubicBezTo>
                      <a:pt x="23246" y="1145275"/>
                      <a:pt x="24285" y="1129054"/>
                      <a:pt x="28637" y="1113566"/>
                    </a:cubicBezTo>
                    <a:cubicBezTo>
                      <a:pt x="29685" y="1109756"/>
                      <a:pt x="31400" y="1106136"/>
                      <a:pt x="32828" y="1102326"/>
                    </a:cubicBezTo>
                    <a:cubicBezTo>
                      <a:pt x="34257" y="1098517"/>
                      <a:pt x="36448" y="1095182"/>
                      <a:pt x="38544" y="1091754"/>
                    </a:cubicBezTo>
                    <a:cubicBezTo>
                      <a:pt x="42925" y="1085181"/>
                      <a:pt x="48069" y="1078418"/>
                      <a:pt x="52545" y="1071656"/>
                    </a:cubicBezTo>
                    <a:cubicBezTo>
                      <a:pt x="71348" y="1044376"/>
                      <a:pt x="86645" y="1014839"/>
                      <a:pt x="98075" y="983740"/>
                    </a:cubicBezTo>
                    <a:cubicBezTo>
                      <a:pt x="109791" y="952727"/>
                      <a:pt x="117620" y="920380"/>
                      <a:pt x="121411" y="887442"/>
                    </a:cubicBezTo>
                    <a:cubicBezTo>
                      <a:pt x="123316" y="870973"/>
                      <a:pt x="123983" y="854391"/>
                      <a:pt x="123411" y="837817"/>
                    </a:cubicBezTo>
                    <a:cubicBezTo>
                      <a:pt x="122973" y="821139"/>
                      <a:pt x="120706" y="804565"/>
                      <a:pt x="116649" y="788383"/>
                    </a:cubicBezTo>
                    <a:lnTo>
                      <a:pt x="113124" y="776286"/>
                    </a:lnTo>
                    <a:cubicBezTo>
                      <a:pt x="111695" y="772380"/>
                      <a:pt x="109886" y="768475"/>
                      <a:pt x="108362" y="764570"/>
                    </a:cubicBezTo>
                    <a:cubicBezTo>
                      <a:pt x="105123" y="756759"/>
                      <a:pt x="101218" y="749806"/>
                      <a:pt x="98075" y="742186"/>
                    </a:cubicBezTo>
                    <a:cubicBezTo>
                      <a:pt x="91140" y="727442"/>
                      <a:pt x="85254" y="712230"/>
                      <a:pt x="80453" y="696657"/>
                    </a:cubicBezTo>
                    <a:cubicBezTo>
                      <a:pt x="75339" y="681236"/>
                      <a:pt x="72138" y="665234"/>
                      <a:pt x="70928" y="649032"/>
                    </a:cubicBezTo>
                    <a:cubicBezTo>
                      <a:pt x="69681" y="633048"/>
                      <a:pt x="71957" y="616990"/>
                      <a:pt x="77596" y="601978"/>
                    </a:cubicBezTo>
                    <a:cubicBezTo>
                      <a:pt x="83606" y="587119"/>
                      <a:pt x="92922" y="573832"/>
                      <a:pt x="104837" y="563116"/>
                    </a:cubicBezTo>
                    <a:cubicBezTo>
                      <a:pt x="110553" y="557782"/>
                      <a:pt x="117029" y="552257"/>
                      <a:pt x="123221" y="546828"/>
                    </a:cubicBezTo>
                    <a:lnTo>
                      <a:pt x="132079" y="537970"/>
                    </a:lnTo>
                    <a:cubicBezTo>
                      <a:pt x="135032" y="535017"/>
                      <a:pt x="137604" y="531588"/>
                      <a:pt x="140366" y="528445"/>
                    </a:cubicBezTo>
                    <a:cubicBezTo>
                      <a:pt x="151005" y="515329"/>
                      <a:pt x="158816" y="500146"/>
                      <a:pt x="163321" y="483868"/>
                    </a:cubicBezTo>
                    <a:cubicBezTo>
                      <a:pt x="167445" y="467638"/>
                      <a:pt x="169084" y="450873"/>
                      <a:pt x="168179" y="434147"/>
                    </a:cubicBezTo>
                    <a:cubicBezTo>
                      <a:pt x="165883" y="401163"/>
                      <a:pt x="160597" y="368444"/>
                      <a:pt x="152367" y="336421"/>
                    </a:cubicBezTo>
                    <a:cubicBezTo>
                      <a:pt x="148843" y="320419"/>
                      <a:pt x="143985" y="304417"/>
                      <a:pt x="141223" y="288796"/>
                    </a:cubicBezTo>
                    <a:cubicBezTo>
                      <a:pt x="138746" y="272765"/>
                      <a:pt x="138746" y="256440"/>
                      <a:pt x="141223" y="240409"/>
                    </a:cubicBezTo>
                    <a:cubicBezTo>
                      <a:pt x="146757" y="208214"/>
                      <a:pt x="158397" y="177373"/>
                      <a:pt x="175513" y="149540"/>
                    </a:cubicBezTo>
                    <a:cubicBezTo>
                      <a:pt x="192439" y="121499"/>
                      <a:pt x="212022" y="95153"/>
                      <a:pt x="233996" y="70864"/>
                    </a:cubicBezTo>
                    <a:cubicBezTo>
                      <a:pt x="244922" y="58672"/>
                      <a:pt x="256256" y="46832"/>
                      <a:pt x="268001" y="35336"/>
                    </a:cubicBezTo>
                    <a:cubicBezTo>
                      <a:pt x="273906" y="29621"/>
                      <a:pt x="279907" y="24001"/>
                      <a:pt x="285908" y="18381"/>
                    </a:cubicBezTo>
                    <a:lnTo>
                      <a:pt x="294957" y="10095"/>
                    </a:lnTo>
                    <a:lnTo>
                      <a:pt x="299529" y="5904"/>
                    </a:lnTo>
                    <a:lnTo>
                      <a:pt x="301719" y="3713"/>
                    </a:lnTo>
                    <a:lnTo>
                      <a:pt x="302862" y="2665"/>
                    </a:lnTo>
                    <a:cubicBezTo>
                      <a:pt x="303357" y="2170"/>
                      <a:pt x="303805" y="1627"/>
                      <a:pt x="304196" y="1046"/>
                    </a:cubicBezTo>
                    <a:close/>
                  </a:path>
                </a:pathLst>
              </a:custGeom>
              <a:solidFill>
                <a:srgbClr val="B872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6DCD9F18-E083-524A-EDD3-A638A4F143FB}"/>
                  </a:ext>
                </a:extLst>
              </p:cNvPr>
              <p:cNvSpPr/>
              <p:nvPr/>
            </p:nvSpPr>
            <p:spPr>
              <a:xfrm>
                <a:off x="-5196947" y="-990816"/>
                <a:ext cx="278320" cy="1673828"/>
              </a:xfrm>
              <a:custGeom>
                <a:avLst/>
                <a:gdLst>
                  <a:gd name="connsiteX0" fmla="*/ 277893 w 278320"/>
                  <a:gd name="connsiteY0" fmla="*/ -383 h 1673828"/>
                  <a:gd name="connsiteX1" fmla="*/ 270273 w 278320"/>
                  <a:gd name="connsiteY1" fmla="*/ 1141 h 1673828"/>
                  <a:gd name="connsiteX2" fmla="*/ 263510 w 278320"/>
                  <a:gd name="connsiteY2" fmla="*/ 3808 h 1673828"/>
                  <a:gd name="connsiteX3" fmla="*/ 250366 w 278320"/>
                  <a:gd name="connsiteY3" fmla="*/ 9809 h 1673828"/>
                  <a:gd name="connsiteX4" fmla="*/ 225220 w 278320"/>
                  <a:gd name="connsiteY4" fmla="*/ 24192 h 1673828"/>
                  <a:gd name="connsiteX5" fmla="*/ 179976 w 278320"/>
                  <a:gd name="connsiteY5" fmla="*/ 60768 h 1673828"/>
                  <a:gd name="connsiteX6" fmla="*/ 143495 w 278320"/>
                  <a:gd name="connsiteY6" fmla="*/ 106869 h 1673828"/>
                  <a:gd name="connsiteX7" fmla="*/ 120731 w 278320"/>
                  <a:gd name="connsiteY7" fmla="*/ 161923 h 1673828"/>
                  <a:gd name="connsiteX8" fmla="*/ 116349 w 278320"/>
                  <a:gd name="connsiteY8" fmla="*/ 221740 h 1673828"/>
                  <a:gd name="connsiteX9" fmla="*/ 123969 w 278320"/>
                  <a:gd name="connsiteY9" fmla="*/ 279843 h 1673828"/>
                  <a:gd name="connsiteX10" fmla="*/ 148925 w 278320"/>
                  <a:gd name="connsiteY10" fmla="*/ 392142 h 1673828"/>
                  <a:gd name="connsiteX11" fmla="*/ 159878 w 278320"/>
                  <a:gd name="connsiteY11" fmla="*/ 447483 h 1673828"/>
                  <a:gd name="connsiteX12" fmla="*/ 165879 w 278320"/>
                  <a:gd name="connsiteY12" fmla="*/ 502347 h 1673828"/>
                  <a:gd name="connsiteX13" fmla="*/ 145019 w 278320"/>
                  <a:gd name="connsiteY13" fmla="*/ 604550 h 1673828"/>
                  <a:gd name="connsiteX14" fmla="*/ 138257 w 278320"/>
                  <a:gd name="connsiteY14" fmla="*/ 615599 h 1673828"/>
                  <a:gd name="connsiteX15" fmla="*/ 130732 w 278320"/>
                  <a:gd name="connsiteY15" fmla="*/ 626076 h 1673828"/>
                  <a:gd name="connsiteX16" fmla="*/ 112730 w 278320"/>
                  <a:gd name="connsiteY16" fmla="*/ 647603 h 1673828"/>
                  <a:gd name="connsiteX17" fmla="*/ 103205 w 278320"/>
                  <a:gd name="connsiteY17" fmla="*/ 659223 h 1673828"/>
                  <a:gd name="connsiteX18" fmla="*/ 94537 w 278320"/>
                  <a:gd name="connsiteY18" fmla="*/ 671606 h 1673828"/>
                  <a:gd name="connsiteX19" fmla="*/ 85964 w 278320"/>
                  <a:gd name="connsiteY19" fmla="*/ 684083 h 1673828"/>
                  <a:gd name="connsiteX20" fmla="*/ 78440 w 278320"/>
                  <a:gd name="connsiteY20" fmla="*/ 697323 h 1673828"/>
                  <a:gd name="connsiteX21" fmla="*/ 64914 w 278320"/>
                  <a:gd name="connsiteY21" fmla="*/ 724755 h 1673828"/>
                  <a:gd name="connsiteX22" fmla="*/ 63390 w 278320"/>
                  <a:gd name="connsiteY22" fmla="*/ 728184 h 1673828"/>
                  <a:gd name="connsiteX23" fmla="*/ 62057 w 278320"/>
                  <a:gd name="connsiteY23" fmla="*/ 731804 h 1673828"/>
                  <a:gd name="connsiteX24" fmla="*/ 59485 w 278320"/>
                  <a:gd name="connsiteY24" fmla="*/ 739043 h 1673828"/>
                  <a:gd name="connsiteX25" fmla="*/ 54722 w 278320"/>
                  <a:gd name="connsiteY25" fmla="*/ 753711 h 1673828"/>
                  <a:gd name="connsiteX26" fmla="*/ 48150 w 278320"/>
                  <a:gd name="connsiteY26" fmla="*/ 783715 h 1673828"/>
                  <a:gd name="connsiteX27" fmla="*/ 45959 w 278320"/>
                  <a:gd name="connsiteY27" fmla="*/ 798955 h 1673828"/>
                  <a:gd name="connsiteX28" fmla="*/ 44912 w 278320"/>
                  <a:gd name="connsiteY28" fmla="*/ 814195 h 1673828"/>
                  <a:gd name="connsiteX29" fmla="*/ 62819 w 278320"/>
                  <a:gd name="connsiteY29" fmla="*/ 932591 h 1673828"/>
                  <a:gd name="connsiteX30" fmla="*/ 81392 w 278320"/>
                  <a:gd name="connsiteY30" fmla="*/ 986788 h 1673828"/>
                  <a:gd name="connsiteX31" fmla="*/ 92727 w 278320"/>
                  <a:gd name="connsiteY31" fmla="*/ 1039556 h 1673828"/>
                  <a:gd name="connsiteX32" fmla="*/ 93584 w 278320"/>
                  <a:gd name="connsiteY32" fmla="*/ 1092897 h 1673828"/>
                  <a:gd name="connsiteX33" fmla="*/ 80726 w 278320"/>
                  <a:gd name="connsiteY33" fmla="*/ 1143760 h 1673828"/>
                  <a:gd name="connsiteX34" fmla="*/ 53294 w 278320"/>
                  <a:gd name="connsiteY34" fmla="*/ 1188147 h 1673828"/>
                  <a:gd name="connsiteX35" fmla="*/ 49007 w 278320"/>
                  <a:gd name="connsiteY35" fmla="*/ 1193099 h 1673828"/>
                  <a:gd name="connsiteX36" fmla="*/ 46817 w 278320"/>
                  <a:gd name="connsiteY36" fmla="*/ 1195576 h 1673828"/>
                  <a:gd name="connsiteX37" fmla="*/ 44435 w 278320"/>
                  <a:gd name="connsiteY37" fmla="*/ 1197862 h 1673828"/>
                  <a:gd name="connsiteX38" fmla="*/ 34910 w 278320"/>
                  <a:gd name="connsiteY38" fmla="*/ 1207387 h 1673828"/>
                  <a:gd name="connsiteX39" fmla="*/ 13860 w 278320"/>
                  <a:gd name="connsiteY39" fmla="*/ 1233676 h 1673828"/>
                  <a:gd name="connsiteX40" fmla="*/ 3192 w 278320"/>
                  <a:gd name="connsiteY40" fmla="*/ 1264347 h 1673828"/>
                  <a:gd name="connsiteX41" fmla="*/ -46 w 278320"/>
                  <a:gd name="connsiteY41" fmla="*/ 1295112 h 1673828"/>
                  <a:gd name="connsiteX42" fmla="*/ 5192 w 278320"/>
                  <a:gd name="connsiteY42" fmla="*/ 1354453 h 1673828"/>
                  <a:gd name="connsiteX43" fmla="*/ 33005 w 278320"/>
                  <a:gd name="connsiteY43" fmla="*/ 1466753 h 1673828"/>
                  <a:gd name="connsiteX44" fmla="*/ 49007 w 278320"/>
                  <a:gd name="connsiteY44" fmla="*/ 1521617 h 1673828"/>
                  <a:gd name="connsiteX45" fmla="*/ 55580 w 278320"/>
                  <a:gd name="connsiteY45" fmla="*/ 1549049 h 1673828"/>
                  <a:gd name="connsiteX46" fmla="*/ 58818 w 278320"/>
                  <a:gd name="connsiteY46" fmla="*/ 1576291 h 1673828"/>
                  <a:gd name="connsiteX47" fmla="*/ 58818 w 278320"/>
                  <a:gd name="connsiteY47" fmla="*/ 1583053 h 1673828"/>
                  <a:gd name="connsiteX48" fmla="*/ 57485 w 278320"/>
                  <a:gd name="connsiteY48" fmla="*/ 1589816 h 1673828"/>
                  <a:gd name="connsiteX49" fmla="*/ 55199 w 278320"/>
                  <a:gd name="connsiteY49" fmla="*/ 1603437 h 1673828"/>
                  <a:gd name="connsiteX50" fmla="*/ 46436 w 278320"/>
                  <a:gd name="connsiteY50" fmla="*/ 1629726 h 1673828"/>
                  <a:gd name="connsiteX51" fmla="*/ 10622 w 278320"/>
                  <a:gd name="connsiteY51" fmla="*/ 1671636 h 1673828"/>
                  <a:gd name="connsiteX52" fmla="*/ 11384 w 278320"/>
                  <a:gd name="connsiteY52" fmla="*/ 1673446 h 1673828"/>
                  <a:gd name="connsiteX53" fmla="*/ 50531 w 278320"/>
                  <a:gd name="connsiteY53" fmla="*/ 1631821 h 1673828"/>
                  <a:gd name="connsiteX54" fmla="*/ 60628 w 278320"/>
                  <a:gd name="connsiteY54" fmla="*/ 1604866 h 1673828"/>
                  <a:gd name="connsiteX55" fmla="*/ 63485 w 278320"/>
                  <a:gd name="connsiteY55" fmla="*/ 1590673 h 1673828"/>
                  <a:gd name="connsiteX56" fmla="*/ 64914 w 278320"/>
                  <a:gd name="connsiteY56" fmla="*/ 1576386 h 1673828"/>
                  <a:gd name="connsiteX57" fmla="*/ 62628 w 278320"/>
                  <a:gd name="connsiteY57" fmla="*/ 1547811 h 1673828"/>
                  <a:gd name="connsiteX58" fmla="*/ 56913 w 278320"/>
                  <a:gd name="connsiteY58" fmla="*/ 1519236 h 1673828"/>
                  <a:gd name="connsiteX59" fmla="*/ 42816 w 278320"/>
                  <a:gd name="connsiteY59" fmla="*/ 1463705 h 1673828"/>
                  <a:gd name="connsiteX60" fmla="*/ 17670 w 278320"/>
                  <a:gd name="connsiteY60" fmla="*/ 1352072 h 1673828"/>
                  <a:gd name="connsiteX61" fmla="*/ 13860 w 278320"/>
                  <a:gd name="connsiteY61" fmla="*/ 1294922 h 1673828"/>
                  <a:gd name="connsiteX62" fmla="*/ 17289 w 278320"/>
                  <a:gd name="connsiteY62" fmla="*/ 1266347 h 1673828"/>
                  <a:gd name="connsiteX63" fmla="*/ 26814 w 278320"/>
                  <a:gd name="connsiteY63" fmla="*/ 1239963 h 1673828"/>
                  <a:gd name="connsiteX64" fmla="*/ 44721 w 278320"/>
                  <a:gd name="connsiteY64" fmla="*/ 1218436 h 1673828"/>
                  <a:gd name="connsiteX65" fmla="*/ 55389 w 278320"/>
                  <a:gd name="connsiteY65" fmla="*/ 1208911 h 1673828"/>
                  <a:gd name="connsiteX66" fmla="*/ 58056 w 278320"/>
                  <a:gd name="connsiteY66" fmla="*/ 1206435 h 1673828"/>
                  <a:gd name="connsiteX67" fmla="*/ 60533 w 278320"/>
                  <a:gd name="connsiteY67" fmla="*/ 1203767 h 1673828"/>
                  <a:gd name="connsiteX68" fmla="*/ 65390 w 278320"/>
                  <a:gd name="connsiteY68" fmla="*/ 1198433 h 1673828"/>
                  <a:gd name="connsiteX69" fmla="*/ 96347 w 278320"/>
                  <a:gd name="connsiteY69" fmla="*/ 1149952 h 1673828"/>
                  <a:gd name="connsiteX70" fmla="*/ 111110 w 278320"/>
                  <a:gd name="connsiteY70" fmla="*/ 1094325 h 1673828"/>
                  <a:gd name="connsiteX71" fmla="*/ 111110 w 278320"/>
                  <a:gd name="connsiteY71" fmla="*/ 1036699 h 1673828"/>
                  <a:gd name="connsiteX72" fmla="*/ 99395 w 278320"/>
                  <a:gd name="connsiteY72" fmla="*/ 980407 h 1673828"/>
                  <a:gd name="connsiteX73" fmla="*/ 81202 w 278320"/>
                  <a:gd name="connsiteY73" fmla="*/ 926114 h 1673828"/>
                  <a:gd name="connsiteX74" fmla="*/ 64533 w 278320"/>
                  <a:gd name="connsiteY74" fmla="*/ 814005 h 1673828"/>
                  <a:gd name="connsiteX75" fmla="*/ 65486 w 278320"/>
                  <a:gd name="connsiteY75" fmla="*/ 799812 h 1673828"/>
                  <a:gd name="connsiteX76" fmla="*/ 67391 w 278320"/>
                  <a:gd name="connsiteY76" fmla="*/ 785716 h 1673828"/>
                  <a:gd name="connsiteX77" fmla="*/ 73296 w 278320"/>
                  <a:gd name="connsiteY77" fmla="*/ 757997 h 1673828"/>
                  <a:gd name="connsiteX78" fmla="*/ 77773 w 278320"/>
                  <a:gd name="connsiteY78" fmla="*/ 744472 h 1673828"/>
                  <a:gd name="connsiteX79" fmla="*/ 80059 w 278320"/>
                  <a:gd name="connsiteY79" fmla="*/ 737805 h 1673828"/>
                  <a:gd name="connsiteX80" fmla="*/ 81202 w 278320"/>
                  <a:gd name="connsiteY80" fmla="*/ 734376 h 1673828"/>
                  <a:gd name="connsiteX81" fmla="*/ 82631 w 278320"/>
                  <a:gd name="connsiteY81" fmla="*/ 731137 h 1673828"/>
                  <a:gd name="connsiteX82" fmla="*/ 95108 w 278320"/>
                  <a:gd name="connsiteY82" fmla="*/ 705610 h 1673828"/>
                  <a:gd name="connsiteX83" fmla="*/ 102157 w 278320"/>
                  <a:gd name="connsiteY83" fmla="*/ 693228 h 1673828"/>
                  <a:gd name="connsiteX84" fmla="*/ 110063 w 278320"/>
                  <a:gd name="connsiteY84" fmla="*/ 681417 h 1673828"/>
                  <a:gd name="connsiteX85" fmla="*/ 118159 w 278320"/>
                  <a:gd name="connsiteY85" fmla="*/ 669701 h 1673828"/>
                  <a:gd name="connsiteX86" fmla="*/ 127684 w 278320"/>
                  <a:gd name="connsiteY86" fmla="*/ 658747 h 1673828"/>
                  <a:gd name="connsiteX87" fmla="*/ 145972 w 278320"/>
                  <a:gd name="connsiteY87" fmla="*/ 636649 h 1673828"/>
                  <a:gd name="connsiteX88" fmla="*/ 154354 w 278320"/>
                  <a:gd name="connsiteY88" fmla="*/ 624838 h 1673828"/>
                  <a:gd name="connsiteX89" fmla="*/ 161688 w 278320"/>
                  <a:gd name="connsiteY89" fmla="*/ 612360 h 1673828"/>
                  <a:gd name="connsiteX90" fmla="*/ 180738 w 278320"/>
                  <a:gd name="connsiteY90" fmla="*/ 557877 h 1673828"/>
                  <a:gd name="connsiteX91" fmla="*/ 183881 w 278320"/>
                  <a:gd name="connsiteY91" fmla="*/ 500727 h 1673828"/>
                  <a:gd name="connsiteX92" fmla="*/ 164831 w 278320"/>
                  <a:gd name="connsiteY92" fmla="*/ 387666 h 1673828"/>
                  <a:gd name="connsiteX93" fmla="*/ 137590 w 278320"/>
                  <a:gd name="connsiteY93" fmla="*/ 276414 h 1673828"/>
                  <a:gd name="connsiteX94" fmla="*/ 129017 w 278320"/>
                  <a:gd name="connsiteY94" fmla="*/ 220026 h 1673828"/>
                  <a:gd name="connsiteX95" fmla="*/ 131875 w 278320"/>
                  <a:gd name="connsiteY95" fmla="*/ 163352 h 1673828"/>
                  <a:gd name="connsiteX96" fmla="*/ 151877 w 278320"/>
                  <a:gd name="connsiteY96" fmla="*/ 110298 h 1673828"/>
                  <a:gd name="connsiteX97" fmla="*/ 185691 w 278320"/>
                  <a:gd name="connsiteY97" fmla="*/ 64578 h 1673828"/>
                  <a:gd name="connsiteX98" fmla="*/ 228744 w 278320"/>
                  <a:gd name="connsiteY98" fmla="*/ 27240 h 1673828"/>
                  <a:gd name="connsiteX99" fmla="*/ 252842 w 278320"/>
                  <a:gd name="connsiteY99" fmla="*/ 12000 h 1673828"/>
                  <a:gd name="connsiteX100" fmla="*/ 265511 w 278320"/>
                  <a:gd name="connsiteY100" fmla="*/ 5427 h 1673828"/>
                  <a:gd name="connsiteX101" fmla="*/ 271988 w 278320"/>
                  <a:gd name="connsiteY101" fmla="*/ 2570 h 1673828"/>
                  <a:gd name="connsiteX102" fmla="*/ 278274 w 278320"/>
                  <a:gd name="connsiteY102" fmla="*/ 760 h 1673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278320" h="1673828">
                    <a:moveTo>
                      <a:pt x="277893" y="-383"/>
                    </a:moveTo>
                    <a:cubicBezTo>
                      <a:pt x="275283" y="-316"/>
                      <a:pt x="272702" y="198"/>
                      <a:pt x="270273" y="1141"/>
                    </a:cubicBezTo>
                    <a:lnTo>
                      <a:pt x="263510" y="3808"/>
                    </a:lnTo>
                    <a:cubicBezTo>
                      <a:pt x="259062" y="5589"/>
                      <a:pt x="254681" y="7589"/>
                      <a:pt x="250366" y="9809"/>
                    </a:cubicBezTo>
                    <a:cubicBezTo>
                      <a:pt x="241698" y="14190"/>
                      <a:pt x="233411" y="19334"/>
                      <a:pt x="225220" y="24192"/>
                    </a:cubicBezTo>
                    <a:cubicBezTo>
                      <a:pt x="208942" y="34822"/>
                      <a:pt x="193778" y="47071"/>
                      <a:pt x="179976" y="60768"/>
                    </a:cubicBezTo>
                    <a:cubicBezTo>
                      <a:pt x="166012" y="74617"/>
                      <a:pt x="153763" y="90095"/>
                      <a:pt x="143495" y="106869"/>
                    </a:cubicBezTo>
                    <a:cubicBezTo>
                      <a:pt x="133256" y="124004"/>
                      <a:pt x="125588" y="142559"/>
                      <a:pt x="120731" y="161923"/>
                    </a:cubicBezTo>
                    <a:cubicBezTo>
                      <a:pt x="116282" y="181535"/>
                      <a:pt x="114806" y="201690"/>
                      <a:pt x="116349" y="221740"/>
                    </a:cubicBezTo>
                    <a:cubicBezTo>
                      <a:pt x="117778" y="241238"/>
                      <a:pt x="120321" y="260640"/>
                      <a:pt x="123969" y="279843"/>
                    </a:cubicBezTo>
                    <a:cubicBezTo>
                      <a:pt x="130922" y="317943"/>
                      <a:pt x="140638" y="355185"/>
                      <a:pt x="148925" y="392142"/>
                    </a:cubicBezTo>
                    <a:cubicBezTo>
                      <a:pt x="153116" y="410621"/>
                      <a:pt x="156926" y="429100"/>
                      <a:pt x="159878" y="447483"/>
                    </a:cubicBezTo>
                    <a:cubicBezTo>
                      <a:pt x="163041" y="465628"/>
                      <a:pt x="165050" y="483954"/>
                      <a:pt x="165879" y="502347"/>
                    </a:cubicBezTo>
                    <a:cubicBezTo>
                      <a:pt x="168432" y="537684"/>
                      <a:pt x="161221" y="573041"/>
                      <a:pt x="145019" y="604550"/>
                    </a:cubicBezTo>
                    <a:lnTo>
                      <a:pt x="138257" y="615599"/>
                    </a:lnTo>
                    <a:lnTo>
                      <a:pt x="130732" y="626076"/>
                    </a:lnTo>
                    <a:lnTo>
                      <a:pt x="112730" y="647603"/>
                    </a:lnTo>
                    <a:lnTo>
                      <a:pt x="103205" y="659223"/>
                    </a:lnTo>
                    <a:lnTo>
                      <a:pt x="94537" y="671606"/>
                    </a:lnTo>
                    <a:cubicBezTo>
                      <a:pt x="91679" y="675797"/>
                      <a:pt x="88536" y="679702"/>
                      <a:pt x="85964" y="684083"/>
                    </a:cubicBezTo>
                    <a:lnTo>
                      <a:pt x="78440" y="697323"/>
                    </a:lnTo>
                    <a:cubicBezTo>
                      <a:pt x="73382" y="706181"/>
                      <a:pt x="68867" y="715345"/>
                      <a:pt x="64914" y="724755"/>
                    </a:cubicBezTo>
                    <a:lnTo>
                      <a:pt x="63390" y="728184"/>
                    </a:lnTo>
                    <a:lnTo>
                      <a:pt x="62057" y="731804"/>
                    </a:lnTo>
                    <a:lnTo>
                      <a:pt x="59485" y="739043"/>
                    </a:lnTo>
                    <a:cubicBezTo>
                      <a:pt x="57961" y="743996"/>
                      <a:pt x="55961" y="748568"/>
                      <a:pt x="54722" y="753711"/>
                    </a:cubicBezTo>
                    <a:cubicBezTo>
                      <a:pt x="51912" y="763570"/>
                      <a:pt x="49722" y="773590"/>
                      <a:pt x="48150" y="783715"/>
                    </a:cubicBezTo>
                    <a:cubicBezTo>
                      <a:pt x="47388" y="788764"/>
                      <a:pt x="46340" y="793812"/>
                      <a:pt x="45959" y="798955"/>
                    </a:cubicBezTo>
                    <a:lnTo>
                      <a:pt x="44912" y="814195"/>
                    </a:lnTo>
                    <a:cubicBezTo>
                      <a:pt x="44140" y="854390"/>
                      <a:pt x="50198" y="894424"/>
                      <a:pt x="62819" y="932591"/>
                    </a:cubicBezTo>
                    <a:cubicBezTo>
                      <a:pt x="68629" y="951641"/>
                      <a:pt x="75963" y="970024"/>
                      <a:pt x="81392" y="986788"/>
                    </a:cubicBezTo>
                    <a:cubicBezTo>
                      <a:pt x="86717" y="1004009"/>
                      <a:pt x="90508" y="1021669"/>
                      <a:pt x="92727" y="1039556"/>
                    </a:cubicBezTo>
                    <a:cubicBezTo>
                      <a:pt x="95156" y="1057235"/>
                      <a:pt x="95442" y="1075142"/>
                      <a:pt x="93584" y="1092897"/>
                    </a:cubicBezTo>
                    <a:cubicBezTo>
                      <a:pt x="91698" y="1110366"/>
                      <a:pt x="87364" y="1127491"/>
                      <a:pt x="80726" y="1143760"/>
                    </a:cubicBezTo>
                    <a:cubicBezTo>
                      <a:pt x="74039" y="1159943"/>
                      <a:pt x="64781" y="1174935"/>
                      <a:pt x="53294" y="1188147"/>
                    </a:cubicBezTo>
                    <a:lnTo>
                      <a:pt x="49007" y="1193099"/>
                    </a:lnTo>
                    <a:lnTo>
                      <a:pt x="46817" y="1195576"/>
                    </a:lnTo>
                    <a:lnTo>
                      <a:pt x="44435" y="1197862"/>
                    </a:lnTo>
                    <a:lnTo>
                      <a:pt x="34910" y="1207387"/>
                    </a:lnTo>
                    <a:cubicBezTo>
                      <a:pt x="26376" y="1214817"/>
                      <a:pt x="19242" y="1223723"/>
                      <a:pt x="13860" y="1233676"/>
                    </a:cubicBezTo>
                    <a:cubicBezTo>
                      <a:pt x="8802" y="1243316"/>
                      <a:pt x="5211" y="1253650"/>
                      <a:pt x="3192" y="1264347"/>
                    </a:cubicBezTo>
                    <a:cubicBezTo>
                      <a:pt x="1192" y="1274481"/>
                      <a:pt x="106" y="1284778"/>
                      <a:pt x="-46" y="1295112"/>
                    </a:cubicBezTo>
                    <a:cubicBezTo>
                      <a:pt x="-46" y="1315010"/>
                      <a:pt x="1706" y="1334860"/>
                      <a:pt x="5192" y="1354453"/>
                    </a:cubicBezTo>
                    <a:cubicBezTo>
                      <a:pt x="12365" y="1392372"/>
                      <a:pt x="21642" y="1429872"/>
                      <a:pt x="33005" y="1466753"/>
                    </a:cubicBezTo>
                    <a:cubicBezTo>
                      <a:pt x="38530" y="1485136"/>
                      <a:pt x="44150" y="1503329"/>
                      <a:pt x="49007" y="1521617"/>
                    </a:cubicBezTo>
                    <a:cubicBezTo>
                      <a:pt x="51484" y="1530665"/>
                      <a:pt x="53675" y="1539905"/>
                      <a:pt x="55580" y="1549049"/>
                    </a:cubicBezTo>
                    <a:cubicBezTo>
                      <a:pt x="57494" y="1558012"/>
                      <a:pt x="58570" y="1567127"/>
                      <a:pt x="58818" y="1576291"/>
                    </a:cubicBezTo>
                    <a:cubicBezTo>
                      <a:pt x="58961" y="1578538"/>
                      <a:pt x="58961" y="1580805"/>
                      <a:pt x="58818" y="1583053"/>
                    </a:cubicBezTo>
                    <a:lnTo>
                      <a:pt x="57485" y="1589816"/>
                    </a:lnTo>
                    <a:cubicBezTo>
                      <a:pt x="56913" y="1594388"/>
                      <a:pt x="55961" y="1599341"/>
                      <a:pt x="55199" y="1603437"/>
                    </a:cubicBezTo>
                    <a:cubicBezTo>
                      <a:pt x="53189" y="1612476"/>
                      <a:pt x="50246" y="1621287"/>
                      <a:pt x="46436" y="1629726"/>
                    </a:cubicBezTo>
                    <a:cubicBezTo>
                      <a:pt x="38920" y="1646937"/>
                      <a:pt x="26452" y="1661530"/>
                      <a:pt x="10622" y="1671636"/>
                    </a:cubicBezTo>
                    <a:lnTo>
                      <a:pt x="11384" y="1673446"/>
                    </a:lnTo>
                    <a:cubicBezTo>
                      <a:pt x="28329" y="1663835"/>
                      <a:pt x="41978" y="1649328"/>
                      <a:pt x="50531" y="1631821"/>
                    </a:cubicBezTo>
                    <a:cubicBezTo>
                      <a:pt x="54846" y="1623220"/>
                      <a:pt x="58228" y="1614181"/>
                      <a:pt x="60628" y="1604866"/>
                    </a:cubicBezTo>
                    <a:cubicBezTo>
                      <a:pt x="61580" y="1600103"/>
                      <a:pt x="62723" y="1595341"/>
                      <a:pt x="63485" y="1590673"/>
                    </a:cubicBezTo>
                    <a:cubicBezTo>
                      <a:pt x="64200" y="1585939"/>
                      <a:pt x="64676" y="1581167"/>
                      <a:pt x="64914" y="1576386"/>
                    </a:cubicBezTo>
                    <a:cubicBezTo>
                      <a:pt x="65095" y="1566813"/>
                      <a:pt x="64333" y="1557241"/>
                      <a:pt x="62628" y="1547811"/>
                    </a:cubicBezTo>
                    <a:cubicBezTo>
                      <a:pt x="61009" y="1538286"/>
                      <a:pt x="59104" y="1528761"/>
                      <a:pt x="56913" y="1519236"/>
                    </a:cubicBezTo>
                    <a:cubicBezTo>
                      <a:pt x="52627" y="1500186"/>
                      <a:pt x="47388" y="1482184"/>
                      <a:pt x="42816" y="1463705"/>
                    </a:cubicBezTo>
                    <a:cubicBezTo>
                      <a:pt x="32443" y="1426967"/>
                      <a:pt x="24052" y="1389705"/>
                      <a:pt x="17670" y="1352072"/>
                    </a:cubicBezTo>
                    <a:cubicBezTo>
                      <a:pt x="14670" y="1333175"/>
                      <a:pt x="13393" y="1314048"/>
                      <a:pt x="13860" y="1294922"/>
                    </a:cubicBezTo>
                    <a:cubicBezTo>
                      <a:pt x="14060" y="1285311"/>
                      <a:pt x="15213" y="1275739"/>
                      <a:pt x="17289" y="1266347"/>
                    </a:cubicBezTo>
                    <a:cubicBezTo>
                      <a:pt x="19128" y="1257127"/>
                      <a:pt x="22337" y="1248230"/>
                      <a:pt x="26814" y="1239963"/>
                    </a:cubicBezTo>
                    <a:cubicBezTo>
                      <a:pt x="31462" y="1231781"/>
                      <a:pt x="37520" y="1224494"/>
                      <a:pt x="44721" y="1218436"/>
                    </a:cubicBezTo>
                    <a:lnTo>
                      <a:pt x="55389" y="1208911"/>
                    </a:lnTo>
                    <a:lnTo>
                      <a:pt x="58056" y="1206435"/>
                    </a:lnTo>
                    <a:lnTo>
                      <a:pt x="60533" y="1203767"/>
                    </a:lnTo>
                    <a:lnTo>
                      <a:pt x="65390" y="1198433"/>
                    </a:lnTo>
                    <a:cubicBezTo>
                      <a:pt x="78287" y="1184070"/>
                      <a:pt x="88746" y="1167696"/>
                      <a:pt x="96347" y="1149952"/>
                    </a:cubicBezTo>
                    <a:cubicBezTo>
                      <a:pt x="103814" y="1132178"/>
                      <a:pt x="108777" y="1113461"/>
                      <a:pt x="111110" y="1094325"/>
                    </a:cubicBezTo>
                    <a:cubicBezTo>
                      <a:pt x="113396" y="1075180"/>
                      <a:pt x="113396" y="1055835"/>
                      <a:pt x="111110" y="1036699"/>
                    </a:cubicBezTo>
                    <a:cubicBezTo>
                      <a:pt x="109015" y="1017601"/>
                      <a:pt x="105091" y="998751"/>
                      <a:pt x="99395" y="980407"/>
                    </a:cubicBezTo>
                    <a:cubicBezTo>
                      <a:pt x="93584" y="962023"/>
                      <a:pt x="86631" y="944402"/>
                      <a:pt x="81202" y="926114"/>
                    </a:cubicBezTo>
                    <a:cubicBezTo>
                      <a:pt x="69286" y="889967"/>
                      <a:pt x="63647" y="852048"/>
                      <a:pt x="64533" y="814005"/>
                    </a:cubicBezTo>
                    <a:lnTo>
                      <a:pt x="65486" y="799812"/>
                    </a:lnTo>
                    <a:cubicBezTo>
                      <a:pt x="65486" y="795050"/>
                      <a:pt x="66724" y="790287"/>
                      <a:pt x="67391" y="785716"/>
                    </a:cubicBezTo>
                    <a:cubicBezTo>
                      <a:pt x="68838" y="776371"/>
                      <a:pt x="70810" y="767123"/>
                      <a:pt x="73296" y="757997"/>
                    </a:cubicBezTo>
                    <a:cubicBezTo>
                      <a:pt x="74439" y="753330"/>
                      <a:pt x="76249" y="748949"/>
                      <a:pt x="77773" y="744472"/>
                    </a:cubicBezTo>
                    <a:lnTo>
                      <a:pt x="80059" y="737805"/>
                    </a:lnTo>
                    <a:lnTo>
                      <a:pt x="81202" y="734376"/>
                    </a:lnTo>
                    <a:lnTo>
                      <a:pt x="82631" y="731137"/>
                    </a:lnTo>
                    <a:cubicBezTo>
                      <a:pt x="86326" y="722412"/>
                      <a:pt x="90489" y="713887"/>
                      <a:pt x="95108" y="705610"/>
                    </a:cubicBezTo>
                    <a:lnTo>
                      <a:pt x="102157" y="693228"/>
                    </a:lnTo>
                    <a:cubicBezTo>
                      <a:pt x="104538" y="689132"/>
                      <a:pt x="107491" y="685417"/>
                      <a:pt x="110063" y="681417"/>
                    </a:cubicBezTo>
                    <a:lnTo>
                      <a:pt x="118159" y="669701"/>
                    </a:lnTo>
                    <a:lnTo>
                      <a:pt x="127684" y="658747"/>
                    </a:lnTo>
                    <a:lnTo>
                      <a:pt x="145972" y="636649"/>
                    </a:lnTo>
                    <a:lnTo>
                      <a:pt x="154354" y="624838"/>
                    </a:lnTo>
                    <a:lnTo>
                      <a:pt x="161688" y="612360"/>
                    </a:lnTo>
                    <a:cubicBezTo>
                      <a:pt x="170870" y="595320"/>
                      <a:pt x="177300" y="576927"/>
                      <a:pt x="180738" y="557877"/>
                    </a:cubicBezTo>
                    <a:cubicBezTo>
                      <a:pt x="183900" y="538999"/>
                      <a:pt x="184958" y="519834"/>
                      <a:pt x="183881" y="500727"/>
                    </a:cubicBezTo>
                    <a:cubicBezTo>
                      <a:pt x="181129" y="462522"/>
                      <a:pt x="174747" y="424661"/>
                      <a:pt x="164831" y="387666"/>
                    </a:cubicBezTo>
                    <a:cubicBezTo>
                      <a:pt x="155306" y="350613"/>
                      <a:pt x="145305" y="313847"/>
                      <a:pt x="137590" y="276414"/>
                    </a:cubicBezTo>
                    <a:cubicBezTo>
                      <a:pt x="133647" y="257802"/>
                      <a:pt x="130780" y="238971"/>
                      <a:pt x="129017" y="220026"/>
                    </a:cubicBezTo>
                    <a:cubicBezTo>
                      <a:pt x="127150" y="201099"/>
                      <a:pt x="128112" y="181992"/>
                      <a:pt x="131875" y="163352"/>
                    </a:cubicBezTo>
                    <a:cubicBezTo>
                      <a:pt x="135923" y="144788"/>
                      <a:pt x="142667" y="126919"/>
                      <a:pt x="151877" y="110298"/>
                    </a:cubicBezTo>
                    <a:cubicBezTo>
                      <a:pt x="161193" y="93705"/>
                      <a:pt x="172547" y="78341"/>
                      <a:pt x="185691" y="64578"/>
                    </a:cubicBezTo>
                    <a:cubicBezTo>
                      <a:pt x="198721" y="50681"/>
                      <a:pt x="213152" y="38174"/>
                      <a:pt x="228744" y="27240"/>
                    </a:cubicBezTo>
                    <a:cubicBezTo>
                      <a:pt x="236469" y="21696"/>
                      <a:pt x="244518" y="16610"/>
                      <a:pt x="252842" y="12000"/>
                    </a:cubicBezTo>
                    <a:cubicBezTo>
                      <a:pt x="256938" y="9618"/>
                      <a:pt x="261224" y="7428"/>
                      <a:pt x="265511" y="5427"/>
                    </a:cubicBezTo>
                    <a:cubicBezTo>
                      <a:pt x="267606" y="4380"/>
                      <a:pt x="269797" y="3427"/>
                      <a:pt x="271988" y="2570"/>
                    </a:cubicBezTo>
                    <a:cubicBezTo>
                      <a:pt x="274007" y="1722"/>
                      <a:pt x="276112" y="1113"/>
                      <a:pt x="278274" y="760"/>
                    </a:cubicBezTo>
                    <a:close/>
                  </a:path>
                </a:pathLst>
              </a:custGeom>
              <a:solidFill>
                <a:srgbClr val="B872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9A841EEA-6BF7-A00F-1F85-32FA4E56040E}"/>
                  </a:ext>
                </a:extLst>
              </p:cNvPr>
              <p:cNvSpPr/>
              <p:nvPr/>
            </p:nvSpPr>
            <p:spPr>
              <a:xfrm>
                <a:off x="-5185978" y="-819842"/>
                <a:ext cx="97424" cy="845819"/>
              </a:xfrm>
              <a:custGeom>
                <a:avLst/>
                <a:gdLst>
                  <a:gd name="connsiteX0" fmla="*/ 94140 w 97424"/>
                  <a:gd name="connsiteY0" fmla="*/ -383 h 845819"/>
                  <a:gd name="connsiteX1" fmla="*/ 84044 w 97424"/>
                  <a:gd name="connsiteY1" fmla="*/ 53719 h 845819"/>
                  <a:gd name="connsiteX2" fmla="*/ 79281 w 97424"/>
                  <a:gd name="connsiteY2" fmla="*/ 108583 h 845819"/>
                  <a:gd name="connsiteX3" fmla="*/ 81567 w 97424"/>
                  <a:gd name="connsiteY3" fmla="*/ 218787 h 845819"/>
                  <a:gd name="connsiteX4" fmla="*/ 84044 w 97424"/>
                  <a:gd name="connsiteY4" fmla="*/ 246124 h 845819"/>
                  <a:gd name="connsiteX5" fmla="*/ 86520 w 97424"/>
                  <a:gd name="connsiteY5" fmla="*/ 273175 h 845819"/>
                  <a:gd name="connsiteX6" fmla="*/ 88425 w 97424"/>
                  <a:gd name="connsiteY6" fmla="*/ 327087 h 845819"/>
                  <a:gd name="connsiteX7" fmla="*/ 84234 w 97424"/>
                  <a:gd name="connsiteY7" fmla="*/ 380617 h 845819"/>
                  <a:gd name="connsiteX8" fmla="*/ 72042 w 97424"/>
                  <a:gd name="connsiteY8" fmla="*/ 432338 h 845819"/>
                  <a:gd name="connsiteX9" fmla="*/ 50801 w 97424"/>
                  <a:gd name="connsiteY9" fmla="*/ 480725 h 845819"/>
                  <a:gd name="connsiteX10" fmla="*/ 43848 w 97424"/>
                  <a:gd name="connsiteY10" fmla="*/ 491964 h 845819"/>
                  <a:gd name="connsiteX11" fmla="*/ 36323 w 97424"/>
                  <a:gd name="connsiteY11" fmla="*/ 502823 h 845819"/>
                  <a:gd name="connsiteX12" fmla="*/ 32418 w 97424"/>
                  <a:gd name="connsiteY12" fmla="*/ 508252 h 845819"/>
                  <a:gd name="connsiteX13" fmla="*/ 28227 w 97424"/>
                  <a:gd name="connsiteY13" fmla="*/ 513396 h 845819"/>
                  <a:gd name="connsiteX14" fmla="*/ 24036 w 97424"/>
                  <a:gd name="connsiteY14" fmla="*/ 518539 h 845819"/>
                  <a:gd name="connsiteX15" fmla="*/ 22036 w 97424"/>
                  <a:gd name="connsiteY15" fmla="*/ 521111 h 845819"/>
                  <a:gd name="connsiteX16" fmla="*/ 19655 w 97424"/>
                  <a:gd name="connsiteY16" fmla="*/ 524159 h 845819"/>
                  <a:gd name="connsiteX17" fmla="*/ 5843 w 97424"/>
                  <a:gd name="connsiteY17" fmla="*/ 550924 h 845819"/>
                  <a:gd name="connsiteX18" fmla="*/ 414 w 97424"/>
                  <a:gd name="connsiteY18" fmla="*/ 579499 h 845819"/>
                  <a:gd name="connsiteX19" fmla="*/ 3653 w 97424"/>
                  <a:gd name="connsiteY19" fmla="*/ 635792 h 845819"/>
                  <a:gd name="connsiteX20" fmla="*/ 32799 w 97424"/>
                  <a:gd name="connsiteY20" fmla="*/ 742376 h 845819"/>
                  <a:gd name="connsiteX21" fmla="*/ 51849 w 97424"/>
                  <a:gd name="connsiteY21" fmla="*/ 793716 h 845819"/>
                  <a:gd name="connsiteX22" fmla="*/ 61374 w 97424"/>
                  <a:gd name="connsiteY22" fmla="*/ 819434 h 845819"/>
                  <a:gd name="connsiteX23" fmla="*/ 69185 w 97424"/>
                  <a:gd name="connsiteY23" fmla="*/ 845437 h 845819"/>
                  <a:gd name="connsiteX24" fmla="*/ 70137 w 97424"/>
                  <a:gd name="connsiteY24" fmla="*/ 845437 h 845819"/>
                  <a:gd name="connsiteX25" fmla="*/ 63565 w 97424"/>
                  <a:gd name="connsiteY25" fmla="*/ 818767 h 845819"/>
                  <a:gd name="connsiteX26" fmla="*/ 54992 w 97424"/>
                  <a:gd name="connsiteY26" fmla="*/ 792764 h 845819"/>
                  <a:gd name="connsiteX27" fmla="*/ 37657 w 97424"/>
                  <a:gd name="connsiteY27" fmla="*/ 740853 h 845819"/>
                  <a:gd name="connsiteX28" fmla="*/ 11273 w 97424"/>
                  <a:gd name="connsiteY28" fmla="*/ 634744 h 845819"/>
                  <a:gd name="connsiteX29" fmla="*/ 8891 w 97424"/>
                  <a:gd name="connsiteY29" fmla="*/ 580356 h 845819"/>
                  <a:gd name="connsiteX30" fmla="*/ 14130 w 97424"/>
                  <a:gd name="connsiteY30" fmla="*/ 553781 h 845819"/>
                  <a:gd name="connsiteX31" fmla="*/ 26703 w 97424"/>
                  <a:gd name="connsiteY31" fmla="*/ 529874 h 845819"/>
                  <a:gd name="connsiteX32" fmla="*/ 58898 w 97424"/>
                  <a:gd name="connsiteY32" fmla="*/ 485583 h 845819"/>
                  <a:gd name="connsiteX33" fmla="*/ 81377 w 97424"/>
                  <a:gd name="connsiteY33" fmla="*/ 435481 h 845819"/>
                  <a:gd name="connsiteX34" fmla="*/ 93569 w 97424"/>
                  <a:gd name="connsiteY34" fmla="*/ 382046 h 845819"/>
                  <a:gd name="connsiteX35" fmla="*/ 97379 w 97424"/>
                  <a:gd name="connsiteY35" fmla="*/ 327277 h 845819"/>
                  <a:gd name="connsiteX36" fmla="*/ 95093 w 97424"/>
                  <a:gd name="connsiteY36" fmla="*/ 272508 h 845819"/>
                  <a:gd name="connsiteX37" fmla="*/ 92235 w 97424"/>
                  <a:gd name="connsiteY37" fmla="*/ 245267 h 845819"/>
                  <a:gd name="connsiteX38" fmla="*/ 89187 w 97424"/>
                  <a:gd name="connsiteY38" fmla="*/ 218025 h 845819"/>
                  <a:gd name="connsiteX39" fmla="*/ 84425 w 97424"/>
                  <a:gd name="connsiteY39" fmla="*/ 108773 h 845819"/>
                  <a:gd name="connsiteX40" fmla="*/ 87282 w 97424"/>
                  <a:gd name="connsiteY40" fmla="*/ 54100 h 845819"/>
                  <a:gd name="connsiteX41" fmla="*/ 90140 w 97424"/>
                  <a:gd name="connsiteY41" fmla="*/ 26954 h 845819"/>
                  <a:gd name="connsiteX42" fmla="*/ 94997 w 97424"/>
                  <a:gd name="connsiteY42" fmla="*/ 188 h 845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97424" h="845819">
                    <a:moveTo>
                      <a:pt x="94140" y="-383"/>
                    </a:moveTo>
                    <a:cubicBezTo>
                      <a:pt x="89273" y="17343"/>
                      <a:pt x="85891" y="35431"/>
                      <a:pt x="84044" y="53719"/>
                    </a:cubicBezTo>
                    <a:cubicBezTo>
                      <a:pt x="81853" y="71912"/>
                      <a:pt x="80329" y="90200"/>
                      <a:pt x="79281" y="108583"/>
                    </a:cubicBezTo>
                    <a:cubicBezTo>
                      <a:pt x="77709" y="145331"/>
                      <a:pt x="78471" y="182135"/>
                      <a:pt x="81567" y="218787"/>
                    </a:cubicBezTo>
                    <a:lnTo>
                      <a:pt x="84044" y="246124"/>
                    </a:lnTo>
                    <a:cubicBezTo>
                      <a:pt x="84996" y="255649"/>
                      <a:pt x="85949" y="264126"/>
                      <a:pt x="86520" y="273175"/>
                    </a:cubicBezTo>
                    <a:cubicBezTo>
                      <a:pt x="88139" y="291177"/>
                      <a:pt x="88425" y="309180"/>
                      <a:pt x="88425" y="327087"/>
                    </a:cubicBezTo>
                    <a:cubicBezTo>
                      <a:pt x="88130" y="345003"/>
                      <a:pt x="86730" y="362881"/>
                      <a:pt x="84234" y="380617"/>
                    </a:cubicBezTo>
                    <a:cubicBezTo>
                      <a:pt x="81710" y="398181"/>
                      <a:pt x="77624" y="415488"/>
                      <a:pt x="72042" y="432338"/>
                    </a:cubicBezTo>
                    <a:cubicBezTo>
                      <a:pt x="66546" y="449111"/>
                      <a:pt x="59431" y="465323"/>
                      <a:pt x="50801" y="480725"/>
                    </a:cubicBezTo>
                    <a:lnTo>
                      <a:pt x="43848" y="491964"/>
                    </a:lnTo>
                    <a:cubicBezTo>
                      <a:pt x="41657" y="495775"/>
                      <a:pt x="38800" y="499203"/>
                      <a:pt x="36323" y="502823"/>
                    </a:cubicBezTo>
                    <a:lnTo>
                      <a:pt x="32418" y="508252"/>
                    </a:lnTo>
                    <a:lnTo>
                      <a:pt x="28227" y="513396"/>
                    </a:lnTo>
                    <a:lnTo>
                      <a:pt x="24036" y="518539"/>
                    </a:lnTo>
                    <a:lnTo>
                      <a:pt x="22036" y="521111"/>
                    </a:lnTo>
                    <a:lnTo>
                      <a:pt x="19655" y="524159"/>
                    </a:lnTo>
                    <a:cubicBezTo>
                      <a:pt x="13444" y="532160"/>
                      <a:pt x="8768" y="541228"/>
                      <a:pt x="5843" y="550924"/>
                    </a:cubicBezTo>
                    <a:cubicBezTo>
                      <a:pt x="2976" y="560221"/>
                      <a:pt x="1157" y="569803"/>
                      <a:pt x="414" y="579499"/>
                    </a:cubicBezTo>
                    <a:cubicBezTo>
                      <a:pt x="-767" y="598330"/>
                      <a:pt x="328" y="617228"/>
                      <a:pt x="3653" y="635792"/>
                    </a:cubicBezTo>
                    <a:cubicBezTo>
                      <a:pt x="10434" y="672053"/>
                      <a:pt x="20188" y="707706"/>
                      <a:pt x="32799" y="742376"/>
                    </a:cubicBezTo>
                    <a:cubicBezTo>
                      <a:pt x="38990" y="759617"/>
                      <a:pt x="45563" y="776667"/>
                      <a:pt x="51849" y="793716"/>
                    </a:cubicBezTo>
                    <a:cubicBezTo>
                      <a:pt x="55088" y="802289"/>
                      <a:pt x="58231" y="810766"/>
                      <a:pt x="61374" y="819434"/>
                    </a:cubicBezTo>
                    <a:cubicBezTo>
                      <a:pt x="64670" y="827882"/>
                      <a:pt x="67280" y="836579"/>
                      <a:pt x="69185" y="845437"/>
                    </a:cubicBezTo>
                    <a:lnTo>
                      <a:pt x="70137" y="845437"/>
                    </a:lnTo>
                    <a:cubicBezTo>
                      <a:pt x="68670" y="836388"/>
                      <a:pt x="66470" y="827464"/>
                      <a:pt x="63565" y="818767"/>
                    </a:cubicBezTo>
                    <a:cubicBezTo>
                      <a:pt x="60898" y="810100"/>
                      <a:pt x="57945" y="801431"/>
                      <a:pt x="54992" y="792764"/>
                    </a:cubicBezTo>
                    <a:cubicBezTo>
                      <a:pt x="49182" y="775524"/>
                      <a:pt x="43277" y="758188"/>
                      <a:pt x="37657" y="740853"/>
                    </a:cubicBezTo>
                    <a:cubicBezTo>
                      <a:pt x="26027" y="706248"/>
                      <a:pt x="17207" y="670767"/>
                      <a:pt x="11273" y="634744"/>
                    </a:cubicBezTo>
                    <a:cubicBezTo>
                      <a:pt x="8482" y="616761"/>
                      <a:pt x="7682" y="598521"/>
                      <a:pt x="8891" y="580356"/>
                    </a:cubicBezTo>
                    <a:cubicBezTo>
                      <a:pt x="9615" y="571326"/>
                      <a:pt x="11377" y="562411"/>
                      <a:pt x="14130" y="553781"/>
                    </a:cubicBezTo>
                    <a:cubicBezTo>
                      <a:pt x="16797" y="545095"/>
                      <a:pt x="21055" y="536989"/>
                      <a:pt x="26703" y="529874"/>
                    </a:cubicBezTo>
                    <a:cubicBezTo>
                      <a:pt x="38600" y="515986"/>
                      <a:pt x="49363" y="501175"/>
                      <a:pt x="58898" y="485583"/>
                    </a:cubicBezTo>
                    <a:cubicBezTo>
                      <a:pt x="68042" y="469676"/>
                      <a:pt x="75576" y="452893"/>
                      <a:pt x="81377" y="435481"/>
                    </a:cubicBezTo>
                    <a:cubicBezTo>
                      <a:pt x="87044" y="418069"/>
                      <a:pt x="91121" y="400191"/>
                      <a:pt x="93569" y="382046"/>
                    </a:cubicBezTo>
                    <a:cubicBezTo>
                      <a:pt x="95978" y="363881"/>
                      <a:pt x="97255" y="345594"/>
                      <a:pt x="97379" y="327277"/>
                    </a:cubicBezTo>
                    <a:cubicBezTo>
                      <a:pt x="97379" y="308989"/>
                      <a:pt x="96807" y="290701"/>
                      <a:pt x="95093" y="272508"/>
                    </a:cubicBezTo>
                    <a:cubicBezTo>
                      <a:pt x="94426" y="262983"/>
                      <a:pt x="93378" y="254315"/>
                      <a:pt x="92235" y="245267"/>
                    </a:cubicBezTo>
                    <a:lnTo>
                      <a:pt x="89187" y="218025"/>
                    </a:lnTo>
                    <a:cubicBezTo>
                      <a:pt x="85320" y="181745"/>
                      <a:pt x="83729" y="145254"/>
                      <a:pt x="84425" y="108773"/>
                    </a:cubicBezTo>
                    <a:cubicBezTo>
                      <a:pt x="84425" y="90486"/>
                      <a:pt x="85663" y="72293"/>
                      <a:pt x="87282" y="54100"/>
                    </a:cubicBezTo>
                    <a:cubicBezTo>
                      <a:pt x="88044" y="45051"/>
                      <a:pt x="88997" y="35907"/>
                      <a:pt x="90140" y="26954"/>
                    </a:cubicBezTo>
                    <a:cubicBezTo>
                      <a:pt x="91149" y="17934"/>
                      <a:pt x="92778" y="8990"/>
                      <a:pt x="94997" y="188"/>
                    </a:cubicBezTo>
                    <a:close/>
                  </a:path>
                </a:pathLst>
              </a:custGeom>
              <a:solidFill>
                <a:srgbClr val="B8723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12FB43C4-B8FE-407A-A836-698EAF9BA974}"/>
                  </a:ext>
                </a:extLst>
              </p:cNvPr>
              <p:cNvSpPr/>
              <p:nvPr/>
            </p:nvSpPr>
            <p:spPr>
              <a:xfrm>
                <a:off x="-5221338" y="-413696"/>
                <a:ext cx="551980" cy="909827"/>
              </a:xfrm>
              <a:custGeom>
                <a:avLst/>
                <a:gdLst>
                  <a:gd name="connsiteX0" fmla="*/ 13486 w 551980"/>
                  <a:gd name="connsiteY0" fmla="*/ 547019 h 909827"/>
                  <a:gd name="connsiteX1" fmla="*/ 163410 w 551980"/>
                  <a:gd name="connsiteY1" fmla="*/ 604169 h 909827"/>
                  <a:gd name="connsiteX2" fmla="*/ 321334 w 551980"/>
                  <a:gd name="connsiteY2" fmla="*/ 590167 h 909827"/>
                  <a:gd name="connsiteX3" fmla="*/ 510025 w 551980"/>
                  <a:gd name="connsiteY3" fmla="*/ 909445 h 909827"/>
                  <a:gd name="connsiteX4" fmla="*/ 519550 w 551980"/>
                  <a:gd name="connsiteY4" fmla="*/ 901253 h 909827"/>
                  <a:gd name="connsiteX5" fmla="*/ 551935 w 551980"/>
                  <a:gd name="connsiteY5" fmla="*/ 667701 h 909827"/>
                  <a:gd name="connsiteX6" fmla="*/ 467448 w 551980"/>
                  <a:gd name="connsiteY6" fmla="*/ 525397 h 909827"/>
                  <a:gd name="connsiteX7" fmla="*/ 467448 w 551980"/>
                  <a:gd name="connsiteY7" fmla="*/ 525397 h 909827"/>
                  <a:gd name="connsiteX8" fmla="*/ 450589 w 551980"/>
                  <a:gd name="connsiteY8" fmla="*/ 496822 h 909827"/>
                  <a:gd name="connsiteX9" fmla="*/ 419537 w 551980"/>
                  <a:gd name="connsiteY9" fmla="*/ 444339 h 909827"/>
                  <a:gd name="connsiteX10" fmla="*/ 380389 w 551980"/>
                  <a:gd name="connsiteY10" fmla="*/ 390047 h 909827"/>
                  <a:gd name="connsiteX11" fmla="*/ 331812 w 551980"/>
                  <a:gd name="connsiteY11" fmla="*/ 322705 h 909827"/>
                  <a:gd name="connsiteX12" fmla="*/ 98926 w 551980"/>
                  <a:gd name="connsiteY12" fmla="*/ -383 h 909827"/>
                  <a:gd name="connsiteX13" fmla="*/ 24726 w 551980"/>
                  <a:gd name="connsiteY13" fmla="*/ 172495 h 909827"/>
                  <a:gd name="connsiteX14" fmla="*/ 13486 w 551980"/>
                  <a:gd name="connsiteY14" fmla="*/ 547019 h 909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1980" h="909827">
                    <a:moveTo>
                      <a:pt x="13486" y="547019"/>
                    </a:moveTo>
                    <a:cubicBezTo>
                      <a:pt x="42633" y="648745"/>
                      <a:pt x="86162" y="661319"/>
                      <a:pt x="163410" y="604169"/>
                    </a:cubicBezTo>
                    <a:cubicBezTo>
                      <a:pt x="240658" y="547019"/>
                      <a:pt x="237419" y="537494"/>
                      <a:pt x="321334" y="590167"/>
                    </a:cubicBezTo>
                    <a:cubicBezTo>
                      <a:pt x="386104" y="630553"/>
                      <a:pt x="472210" y="820481"/>
                      <a:pt x="510025" y="909445"/>
                    </a:cubicBezTo>
                    <a:cubicBezTo>
                      <a:pt x="513168" y="906969"/>
                      <a:pt x="516025" y="904111"/>
                      <a:pt x="519550" y="901253"/>
                    </a:cubicBezTo>
                    <a:cubicBezTo>
                      <a:pt x="545267" y="877345"/>
                      <a:pt x="551935" y="757616"/>
                      <a:pt x="551935" y="667701"/>
                    </a:cubicBezTo>
                    <a:lnTo>
                      <a:pt x="467448" y="525397"/>
                    </a:lnTo>
                    <a:lnTo>
                      <a:pt x="467448" y="525397"/>
                    </a:lnTo>
                    <a:lnTo>
                      <a:pt x="450589" y="496822"/>
                    </a:lnTo>
                    <a:lnTo>
                      <a:pt x="419537" y="444339"/>
                    </a:lnTo>
                    <a:lnTo>
                      <a:pt x="380389" y="390047"/>
                    </a:lnTo>
                    <a:lnTo>
                      <a:pt x="331812" y="322705"/>
                    </a:lnTo>
                    <a:lnTo>
                      <a:pt x="98926" y="-383"/>
                    </a:lnTo>
                    <a:cubicBezTo>
                      <a:pt x="60959" y="50623"/>
                      <a:pt x="35546" y="109840"/>
                      <a:pt x="24726" y="172495"/>
                    </a:cubicBezTo>
                    <a:cubicBezTo>
                      <a:pt x="9962" y="269746"/>
                      <a:pt x="-16136" y="445387"/>
                      <a:pt x="13486" y="547019"/>
                    </a:cubicBezTo>
                    <a:close/>
                  </a:path>
                </a:pathLst>
              </a:custGeom>
              <a:solidFill>
                <a:srgbClr val="A8682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C0CBBFC-1687-4A44-8F7D-43B231D38E6E}"/>
                  </a:ext>
                </a:extLst>
              </p:cNvPr>
              <p:cNvSpPr/>
              <p:nvPr/>
            </p:nvSpPr>
            <p:spPr>
              <a:xfrm>
                <a:off x="-5144602" y="-582079"/>
                <a:ext cx="904520" cy="1169683"/>
              </a:xfrm>
              <a:custGeom>
                <a:avLst/>
                <a:gdLst>
                  <a:gd name="connsiteX0" fmla="*/ 402617 w 904520"/>
                  <a:gd name="connsiteY0" fmla="*/ 30554 h 1169683"/>
                  <a:gd name="connsiteX1" fmla="*/ 420429 w 904520"/>
                  <a:gd name="connsiteY1" fmla="*/ 49032 h 1169683"/>
                  <a:gd name="connsiteX2" fmla="*/ 447575 w 904520"/>
                  <a:gd name="connsiteY2" fmla="*/ 76940 h 1169683"/>
                  <a:gd name="connsiteX3" fmla="*/ 479008 w 904520"/>
                  <a:gd name="connsiteY3" fmla="*/ 109040 h 1169683"/>
                  <a:gd name="connsiteX4" fmla="*/ 513107 w 904520"/>
                  <a:gd name="connsiteY4" fmla="*/ 143425 h 1169683"/>
                  <a:gd name="connsiteX5" fmla="*/ 548445 w 904520"/>
                  <a:gd name="connsiteY5" fmla="*/ 178572 h 1169683"/>
                  <a:gd name="connsiteX6" fmla="*/ 583306 w 904520"/>
                  <a:gd name="connsiteY6" fmla="*/ 212576 h 1169683"/>
                  <a:gd name="connsiteX7" fmla="*/ 599785 w 904520"/>
                  <a:gd name="connsiteY7" fmla="*/ 228292 h 1169683"/>
                  <a:gd name="connsiteX8" fmla="*/ 696749 w 904520"/>
                  <a:gd name="connsiteY8" fmla="*/ 415078 h 1169683"/>
                  <a:gd name="connsiteX9" fmla="*/ 830861 w 904520"/>
                  <a:gd name="connsiteY9" fmla="*/ 688160 h 1169683"/>
                  <a:gd name="connsiteX10" fmla="*/ 843815 w 904520"/>
                  <a:gd name="connsiteY10" fmla="*/ 1153742 h 1169683"/>
                  <a:gd name="connsiteX11" fmla="*/ 502153 w 904520"/>
                  <a:gd name="connsiteY11" fmla="*/ 1029917 h 1169683"/>
                  <a:gd name="connsiteX12" fmla="*/ 304224 w 904520"/>
                  <a:gd name="connsiteY12" fmla="*/ 675110 h 1169683"/>
                  <a:gd name="connsiteX13" fmla="*/ 2281 w 904520"/>
                  <a:gd name="connsiteY13" fmla="*/ 275060 h 1169683"/>
                  <a:gd name="connsiteX14" fmla="*/ 190591 w 904520"/>
                  <a:gd name="connsiteY14" fmla="*/ 101420 h 1169683"/>
                  <a:gd name="connsiteX15" fmla="*/ 225357 w 904520"/>
                  <a:gd name="connsiteY15" fmla="*/ 89418 h 1169683"/>
                  <a:gd name="connsiteX16" fmla="*/ 261076 w 904520"/>
                  <a:gd name="connsiteY16" fmla="*/ 70368 h 1169683"/>
                  <a:gd name="connsiteX17" fmla="*/ 295556 w 904520"/>
                  <a:gd name="connsiteY17" fmla="*/ 48556 h 1169683"/>
                  <a:gd name="connsiteX18" fmla="*/ 326703 w 904520"/>
                  <a:gd name="connsiteY18" fmla="*/ 27315 h 1169683"/>
                  <a:gd name="connsiteX19" fmla="*/ 352516 w 904520"/>
                  <a:gd name="connsiteY19" fmla="*/ 10456 h 1169683"/>
                  <a:gd name="connsiteX20" fmla="*/ 370994 w 904520"/>
                  <a:gd name="connsiteY20" fmla="*/ 1598 h 1169683"/>
                  <a:gd name="connsiteX21" fmla="*/ 378138 w 904520"/>
                  <a:gd name="connsiteY21" fmla="*/ -212 h 1169683"/>
                  <a:gd name="connsiteX22" fmla="*/ 402617 w 904520"/>
                  <a:gd name="connsiteY22" fmla="*/ 30554 h 116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04520" h="1169683">
                    <a:moveTo>
                      <a:pt x="402617" y="30554"/>
                    </a:moveTo>
                    <a:cubicBezTo>
                      <a:pt x="408523" y="36650"/>
                      <a:pt x="414904" y="42555"/>
                      <a:pt x="420429" y="49032"/>
                    </a:cubicBezTo>
                    <a:cubicBezTo>
                      <a:pt x="429382" y="58557"/>
                      <a:pt x="438431" y="68082"/>
                      <a:pt x="447575" y="76940"/>
                    </a:cubicBezTo>
                    <a:cubicBezTo>
                      <a:pt x="456719" y="85799"/>
                      <a:pt x="468435" y="98371"/>
                      <a:pt x="479008" y="109040"/>
                    </a:cubicBezTo>
                    <a:cubicBezTo>
                      <a:pt x="489580" y="119708"/>
                      <a:pt x="501772" y="131995"/>
                      <a:pt x="513107" y="143425"/>
                    </a:cubicBezTo>
                    <a:cubicBezTo>
                      <a:pt x="524442" y="154855"/>
                      <a:pt x="536634" y="166952"/>
                      <a:pt x="548445" y="178572"/>
                    </a:cubicBezTo>
                    <a:lnTo>
                      <a:pt x="583306" y="212576"/>
                    </a:lnTo>
                    <a:lnTo>
                      <a:pt x="599785" y="228292"/>
                    </a:lnTo>
                    <a:cubicBezTo>
                      <a:pt x="692939" y="316589"/>
                      <a:pt x="715418" y="313256"/>
                      <a:pt x="696749" y="415078"/>
                    </a:cubicBezTo>
                    <a:cubicBezTo>
                      <a:pt x="678080" y="516900"/>
                      <a:pt x="779331" y="661966"/>
                      <a:pt x="830861" y="688160"/>
                    </a:cubicBezTo>
                    <a:cubicBezTo>
                      <a:pt x="882392" y="714353"/>
                      <a:pt x="960211" y="1112022"/>
                      <a:pt x="843815" y="1153742"/>
                    </a:cubicBezTo>
                    <a:cubicBezTo>
                      <a:pt x="727420" y="1195461"/>
                      <a:pt x="561018" y="1152980"/>
                      <a:pt x="502153" y="1029917"/>
                    </a:cubicBezTo>
                    <a:cubicBezTo>
                      <a:pt x="443289" y="906854"/>
                      <a:pt x="397378" y="780552"/>
                      <a:pt x="304224" y="675110"/>
                    </a:cubicBezTo>
                    <a:cubicBezTo>
                      <a:pt x="197353" y="554238"/>
                      <a:pt x="23427" y="392122"/>
                      <a:pt x="2281" y="275060"/>
                    </a:cubicBezTo>
                    <a:cubicBezTo>
                      <a:pt x="-18864" y="157998"/>
                      <a:pt x="108866" y="119422"/>
                      <a:pt x="190591" y="101420"/>
                    </a:cubicBezTo>
                    <a:cubicBezTo>
                      <a:pt x="202564" y="98629"/>
                      <a:pt x="214213" y="94600"/>
                      <a:pt x="225357" y="89418"/>
                    </a:cubicBezTo>
                    <a:cubicBezTo>
                      <a:pt x="237606" y="83732"/>
                      <a:pt x="249531" y="77379"/>
                      <a:pt x="261076" y="70368"/>
                    </a:cubicBezTo>
                    <a:cubicBezTo>
                      <a:pt x="272792" y="63415"/>
                      <a:pt x="284221" y="56081"/>
                      <a:pt x="295556" y="48556"/>
                    </a:cubicBezTo>
                    <a:cubicBezTo>
                      <a:pt x="306891" y="41031"/>
                      <a:pt x="316321" y="34363"/>
                      <a:pt x="326703" y="27315"/>
                    </a:cubicBezTo>
                    <a:cubicBezTo>
                      <a:pt x="335180" y="21505"/>
                      <a:pt x="343753" y="15695"/>
                      <a:pt x="352516" y="10456"/>
                    </a:cubicBezTo>
                    <a:cubicBezTo>
                      <a:pt x="358221" y="6636"/>
                      <a:pt x="364441" y="3655"/>
                      <a:pt x="370994" y="1598"/>
                    </a:cubicBezTo>
                    <a:cubicBezTo>
                      <a:pt x="372899" y="1026"/>
                      <a:pt x="376233" y="-974"/>
                      <a:pt x="378138" y="-212"/>
                    </a:cubicBezTo>
                    <a:cubicBezTo>
                      <a:pt x="380043" y="550"/>
                      <a:pt x="397188" y="24934"/>
                      <a:pt x="402617" y="30554"/>
                    </a:cubicBezTo>
                    <a:close/>
                  </a:path>
                </a:pathLst>
              </a:custGeom>
              <a:solidFill>
                <a:srgbClr val="FF9A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29342214-0FF6-2EE7-4F7C-DCE52771C959}"/>
                  </a:ext>
                </a:extLst>
              </p:cNvPr>
              <p:cNvSpPr/>
              <p:nvPr/>
            </p:nvSpPr>
            <p:spPr>
              <a:xfrm>
                <a:off x="-4974253" y="-407505"/>
                <a:ext cx="177927" cy="272129"/>
              </a:xfrm>
              <a:custGeom>
                <a:avLst/>
                <a:gdLst>
                  <a:gd name="connsiteX0" fmla="*/ 177927 w 177927"/>
                  <a:gd name="connsiteY0" fmla="*/ 155448 h 272129"/>
                  <a:gd name="connsiteX1" fmla="*/ 0 w 177927"/>
                  <a:gd name="connsiteY1" fmla="*/ 272129 h 272129"/>
                  <a:gd name="connsiteX2" fmla="*/ 55245 w 177927"/>
                  <a:gd name="connsiteY2" fmla="*/ 0 h 272129"/>
                  <a:gd name="connsiteX3" fmla="*/ 177927 w 177927"/>
                  <a:gd name="connsiteY3" fmla="*/ 155448 h 272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927" h="272129">
                    <a:moveTo>
                      <a:pt x="177927" y="155448"/>
                    </a:moveTo>
                    <a:lnTo>
                      <a:pt x="0" y="272129"/>
                    </a:lnTo>
                    <a:lnTo>
                      <a:pt x="55245" y="0"/>
                    </a:lnTo>
                    <a:lnTo>
                      <a:pt x="177927" y="155448"/>
                    </a:lnTo>
                    <a:close/>
                  </a:path>
                </a:pathLst>
              </a:custGeom>
              <a:solidFill>
                <a:srgbClr val="FF805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86DD6E61-454C-87BC-3FBE-93EE198EEC63}"/>
                  </a:ext>
                </a:extLst>
              </p:cNvPr>
              <p:cNvSpPr/>
              <p:nvPr/>
            </p:nvSpPr>
            <p:spPr>
              <a:xfrm>
                <a:off x="-5485608" y="-970878"/>
                <a:ext cx="394679" cy="952136"/>
              </a:xfrm>
              <a:custGeom>
                <a:avLst/>
                <a:gdLst>
                  <a:gd name="connsiteX0" fmla="*/ 2388 w 394679"/>
                  <a:gd name="connsiteY0" fmla="*/ 951705 h 952136"/>
                  <a:gd name="connsiteX1" fmla="*/ 2388 w 394679"/>
                  <a:gd name="connsiteY1" fmla="*/ 951705 h 952136"/>
                  <a:gd name="connsiteX2" fmla="*/ 108211 w 394679"/>
                  <a:gd name="connsiteY2" fmla="*/ 840929 h 952136"/>
                  <a:gd name="connsiteX3" fmla="*/ 89161 w 394679"/>
                  <a:gd name="connsiteY3" fmla="*/ 707579 h 952136"/>
                  <a:gd name="connsiteX4" fmla="*/ 60395 w 394679"/>
                  <a:gd name="connsiteY4" fmla="*/ 583373 h 952136"/>
                  <a:gd name="connsiteX5" fmla="*/ 135071 w 394679"/>
                  <a:gd name="connsiteY5" fmla="*/ 472597 h 952136"/>
                  <a:gd name="connsiteX6" fmla="*/ 231178 w 394679"/>
                  <a:gd name="connsiteY6" fmla="*/ 232377 h 952136"/>
                  <a:gd name="connsiteX7" fmla="*/ 230417 w 394679"/>
                  <a:gd name="connsiteY7" fmla="*/ 207993 h 952136"/>
                  <a:gd name="connsiteX8" fmla="*/ 385198 w 394679"/>
                  <a:gd name="connsiteY8" fmla="*/ 9016 h 952136"/>
                  <a:gd name="connsiteX9" fmla="*/ 393961 w 394679"/>
                  <a:gd name="connsiteY9" fmla="*/ 3491 h 952136"/>
                  <a:gd name="connsiteX10" fmla="*/ 393970 w 394679"/>
                  <a:gd name="connsiteY10" fmla="*/ 262 h 952136"/>
                  <a:gd name="connsiteX11" fmla="*/ 393961 w 394679"/>
                  <a:gd name="connsiteY11" fmla="*/ 253 h 952136"/>
                  <a:gd name="connsiteX12" fmla="*/ 390722 w 394679"/>
                  <a:gd name="connsiteY12" fmla="*/ 253 h 952136"/>
                  <a:gd name="connsiteX13" fmla="*/ 382721 w 394679"/>
                  <a:gd name="connsiteY13" fmla="*/ 5301 h 952136"/>
                  <a:gd name="connsiteX14" fmla="*/ 225654 w 394679"/>
                  <a:gd name="connsiteY14" fmla="*/ 208279 h 952136"/>
                  <a:gd name="connsiteX15" fmla="*/ 226511 w 394679"/>
                  <a:gd name="connsiteY15" fmla="*/ 232758 h 952136"/>
                  <a:gd name="connsiteX16" fmla="*/ 132500 w 394679"/>
                  <a:gd name="connsiteY16" fmla="*/ 468883 h 952136"/>
                  <a:gd name="connsiteX17" fmla="*/ 55728 w 394679"/>
                  <a:gd name="connsiteY17" fmla="*/ 583183 h 952136"/>
                  <a:gd name="connsiteX18" fmla="*/ 85922 w 394679"/>
                  <a:gd name="connsiteY18" fmla="*/ 711104 h 952136"/>
                  <a:gd name="connsiteX19" fmla="*/ 104496 w 394679"/>
                  <a:gd name="connsiteY19" fmla="*/ 840167 h 952136"/>
                  <a:gd name="connsiteX20" fmla="*/ 1436 w 394679"/>
                  <a:gd name="connsiteY20" fmla="*/ 947895 h 952136"/>
                  <a:gd name="connsiteX21" fmla="*/ 102 w 394679"/>
                  <a:gd name="connsiteY21" fmla="*/ 950838 h 952136"/>
                  <a:gd name="connsiteX22" fmla="*/ 102 w 394679"/>
                  <a:gd name="connsiteY22" fmla="*/ 950848 h 952136"/>
                  <a:gd name="connsiteX23" fmla="*/ 2388 w 394679"/>
                  <a:gd name="connsiteY23" fmla="*/ 951705 h 952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94679" h="952136">
                    <a:moveTo>
                      <a:pt x="2388" y="951705"/>
                    </a:moveTo>
                    <a:lnTo>
                      <a:pt x="2388" y="951705"/>
                    </a:lnTo>
                    <a:cubicBezTo>
                      <a:pt x="72111" y="925130"/>
                      <a:pt x="98495" y="876743"/>
                      <a:pt x="108211" y="840929"/>
                    </a:cubicBezTo>
                    <a:cubicBezTo>
                      <a:pt x="122784" y="787589"/>
                      <a:pt x="109544" y="733583"/>
                      <a:pt x="89161" y="707579"/>
                    </a:cubicBezTo>
                    <a:cubicBezTo>
                      <a:pt x="63615" y="671566"/>
                      <a:pt x="53280" y="626950"/>
                      <a:pt x="60395" y="583373"/>
                    </a:cubicBezTo>
                    <a:cubicBezTo>
                      <a:pt x="68187" y="537425"/>
                      <a:pt x="95400" y="497058"/>
                      <a:pt x="135071" y="472597"/>
                    </a:cubicBezTo>
                    <a:cubicBezTo>
                      <a:pt x="237275" y="405065"/>
                      <a:pt x="234798" y="336390"/>
                      <a:pt x="231178" y="232377"/>
                    </a:cubicBezTo>
                    <a:cubicBezTo>
                      <a:pt x="231178" y="224471"/>
                      <a:pt x="230607" y="216375"/>
                      <a:pt x="230417" y="207993"/>
                    </a:cubicBezTo>
                    <a:cubicBezTo>
                      <a:pt x="228321" y="138556"/>
                      <a:pt x="280423" y="71690"/>
                      <a:pt x="385198" y="9016"/>
                    </a:cubicBezTo>
                    <a:cubicBezTo>
                      <a:pt x="388227" y="7349"/>
                      <a:pt x="391151" y="5501"/>
                      <a:pt x="393961" y="3491"/>
                    </a:cubicBezTo>
                    <a:cubicBezTo>
                      <a:pt x="394856" y="2596"/>
                      <a:pt x="394856" y="1158"/>
                      <a:pt x="393970" y="262"/>
                    </a:cubicBezTo>
                    <a:cubicBezTo>
                      <a:pt x="393961" y="253"/>
                      <a:pt x="393961" y="253"/>
                      <a:pt x="393961" y="253"/>
                    </a:cubicBezTo>
                    <a:cubicBezTo>
                      <a:pt x="393046" y="-595"/>
                      <a:pt x="391637" y="-595"/>
                      <a:pt x="390722" y="253"/>
                    </a:cubicBezTo>
                    <a:cubicBezTo>
                      <a:pt x="388141" y="2072"/>
                      <a:pt x="385474" y="3758"/>
                      <a:pt x="382721" y="5301"/>
                    </a:cubicBezTo>
                    <a:cubicBezTo>
                      <a:pt x="276422" y="68833"/>
                      <a:pt x="223559" y="137127"/>
                      <a:pt x="225654" y="208279"/>
                    </a:cubicBezTo>
                    <a:cubicBezTo>
                      <a:pt x="225654" y="216661"/>
                      <a:pt x="226226" y="224852"/>
                      <a:pt x="226511" y="232758"/>
                    </a:cubicBezTo>
                    <a:cubicBezTo>
                      <a:pt x="230226" y="338771"/>
                      <a:pt x="232417" y="402875"/>
                      <a:pt x="132500" y="468883"/>
                    </a:cubicBezTo>
                    <a:cubicBezTo>
                      <a:pt x="91647" y="494153"/>
                      <a:pt x="63662" y="535805"/>
                      <a:pt x="55728" y="583183"/>
                    </a:cubicBezTo>
                    <a:cubicBezTo>
                      <a:pt x="48603" y="628132"/>
                      <a:pt x="59443" y="674080"/>
                      <a:pt x="85922" y="711104"/>
                    </a:cubicBezTo>
                    <a:cubicBezTo>
                      <a:pt x="104972" y="735392"/>
                      <a:pt x="118498" y="788923"/>
                      <a:pt x="104496" y="840167"/>
                    </a:cubicBezTo>
                    <a:cubicBezTo>
                      <a:pt x="94971" y="875029"/>
                      <a:pt x="69349" y="921987"/>
                      <a:pt x="1436" y="947895"/>
                    </a:cubicBezTo>
                    <a:cubicBezTo>
                      <a:pt x="255" y="948343"/>
                      <a:pt x="-346" y="949657"/>
                      <a:pt x="102" y="950838"/>
                    </a:cubicBezTo>
                    <a:cubicBezTo>
                      <a:pt x="102" y="950838"/>
                      <a:pt x="102" y="950848"/>
                      <a:pt x="102" y="950848"/>
                    </a:cubicBezTo>
                    <a:cubicBezTo>
                      <a:pt x="635" y="951553"/>
                      <a:pt x="1521" y="951886"/>
                      <a:pt x="2388" y="951705"/>
                    </a:cubicBezTo>
                    <a:close/>
                  </a:path>
                </a:pathLst>
              </a:custGeom>
              <a:solidFill>
                <a:srgbClr val="A868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7AB8A5F4-610E-5481-A762-63AF4695C8A0}"/>
                  </a:ext>
                </a:extLst>
              </p:cNvPr>
              <p:cNvSpPr/>
              <p:nvPr/>
            </p:nvSpPr>
            <p:spPr>
              <a:xfrm>
                <a:off x="-5506702" y="-781846"/>
                <a:ext cx="272944" cy="1189840"/>
              </a:xfrm>
              <a:custGeom>
                <a:avLst/>
                <a:gdLst>
                  <a:gd name="connsiteX0" fmla="*/ 34912 w 272944"/>
                  <a:gd name="connsiteY0" fmla="*/ 1189394 h 1189840"/>
                  <a:gd name="connsiteX1" fmla="*/ 36341 w 272944"/>
                  <a:gd name="connsiteY1" fmla="*/ 1189394 h 1189840"/>
                  <a:gd name="connsiteX2" fmla="*/ 105969 w 272944"/>
                  <a:gd name="connsiteY2" fmla="*/ 1091762 h 1189840"/>
                  <a:gd name="connsiteX3" fmla="*/ 105969 w 272944"/>
                  <a:gd name="connsiteY3" fmla="*/ 1087000 h 1189840"/>
                  <a:gd name="connsiteX4" fmla="*/ 84347 w 272944"/>
                  <a:gd name="connsiteY4" fmla="*/ 1046804 h 1189840"/>
                  <a:gd name="connsiteX5" fmla="*/ 68535 w 272944"/>
                  <a:gd name="connsiteY5" fmla="*/ 756578 h 1189840"/>
                  <a:gd name="connsiteX6" fmla="*/ 102825 w 272944"/>
                  <a:gd name="connsiteY6" fmla="*/ 492830 h 1189840"/>
                  <a:gd name="connsiteX7" fmla="*/ 87681 w 272944"/>
                  <a:gd name="connsiteY7" fmla="*/ 467208 h 1189840"/>
                  <a:gd name="connsiteX8" fmla="*/ 201981 w 272944"/>
                  <a:gd name="connsiteY8" fmla="*/ 280042 h 1189840"/>
                  <a:gd name="connsiteX9" fmla="*/ 260940 w 272944"/>
                  <a:gd name="connsiteY9" fmla="*/ 3817 h 1189840"/>
                  <a:gd name="connsiteX10" fmla="*/ 260940 w 272944"/>
                  <a:gd name="connsiteY10" fmla="*/ 3245 h 1189840"/>
                  <a:gd name="connsiteX11" fmla="*/ 255416 w 272944"/>
                  <a:gd name="connsiteY11" fmla="*/ -279 h 1189840"/>
                  <a:gd name="connsiteX12" fmla="*/ 251892 w 272944"/>
                  <a:gd name="connsiteY12" fmla="*/ 5141 h 1189840"/>
                  <a:gd name="connsiteX13" fmla="*/ 251892 w 272944"/>
                  <a:gd name="connsiteY13" fmla="*/ 5150 h 1189840"/>
                  <a:gd name="connsiteX14" fmla="*/ 251892 w 272944"/>
                  <a:gd name="connsiteY14" fmla="*/ 5912 h 1189840"/>
                  <a:gd name="connsiteX15" fmla="*/ 196361 w 272944"/>
                  <a:gd name="connsiteY15" fmla="*/ 272612 h 1189840"/>
                  <a:gd name="connsiteX16" fmla="*/ 79775 w 272944"/>
                  <a:gd name="connsiteY16" fmla="*/ 470922 h 1189840"/>
                  <a:gd name="connsiteX17" fmla="*/ 95396 w 272944"/>
                  <a:gd name="connsiteY17" fmla="*/ 497212 h 1189840"/>
                  <a:gd name="connsiteX18" fmla="*/ 63582 w 272944"/>
                  <a:gd name="connsiteY18" fmla="*/ 748672 h 1189840"/>
                  <a:gd name="connsiteX19" fmla="*/ 77013 w 272944"/>
                  <a:gd name="connsiteY19" fmla="*/ 1051376 h 1189840"/>
                  <a:gd name="connsiteX20" fmla="*/ 97110 w 272944"/>
                  <a:gd name="connsiteY20" fmla="*/ 1085857 h 1189840"/>
                  <a:gd name="connsiteX21" fmla="*/ 97110 w 272944"/>
                  <a:gd name="connsiteY21" fmla="*/ 1090714 h 1189840"/>
                  <a:gd name="connsiteX22" fmla="*/ 32150 w 272944"/>
                  <a:gd name="connsiteY22" fmla="*/ 1180821 h 1189840"/>
                  <a:gd name="connsiteX23" fmla="*/ 30293 w 272944"/>
                  <a:gd name="connsiteY23" fmla="*/ 1187012 h 1189840"/>
                  <a:gd name="connsiteX24" fmla="*/ 30340 w 272944"/>
                  <a:gd name="connsiteY24" fmla="*/ 1187107 h 1189840"/>
                  <a:gd name="connsiteX25" fmla="*/ 34912 w 272944"/>
                  <a:gd name="connsiteY25" fmla="*/ 1189394 h 1189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72944" h="1189840">
                    <a:moveTo>
                      <a:pt x="34912" y="1189394"/>
                    </a:moveTo>
                    <a:cubicBezTo>
                      <a:pt x="35388" y="1189479"/>
                      <a:pt x="35865" y="1189479"/>
                      <a:pt x="36341" y="1189394"/>
                    </a:cubicBezTo>
                    <a:cubicBezTo>
                      <a:pt x="102159" y="1152913"/>
                      <a:pt x="104445" y="1116051"/>
                      <a:pt x="105969" y="1091762"/>
                    </a:cubicBezTo>
                    <a:cubicBezTo>
                      <a:pt x="105969" y="1090143"/>
                      <a:pt x="105969" y="1088524"/>
                      <a:pt x="105969" y="1087000"/>
                    </a:cubicBezTo>
                    <a:cubicBezTo>
                      <a:pt x="105969" y="1080522"/>
                      <a:pt x="99682" y="1070045"/>
                      <a:pt x="84347" y="1046804"/>
                    </a:cubicBezTo>
                    <a:cubicBezTo>
                      <a:pt x="40341" y="980129"/>
                      <a:pt x="-51289" y="841636"/>
                      <a:pt x="68535" y="756578"/>
                    </a:cubicBezTo>
                    <a:cubicBezTo>
                      <a:pt x="206838" y="658470"/>
                      <a:pt x="139116" y="550742"/>
                      <a:pt x="102825" y="492830"/>
                    </a:cubicBezTo>
                    <a:cubicBezTo>
                      <a:pt x="97339" y="484553"/>
                      <a:pt x="92291" y="475999"/>
                      <a:pt x="87681" y="467208"/>
                    </a:cubicBezTo>
                    <a:cubicBezTo>
                      <a:pt x="63201" y="418154"/>
                      <a:pt x="100635" y="357004"/>
                      <a:pt x="201981" y="280042"/>
                    </a:cubicBezTo>
                    <a:cubicBezTo>
                      <a:pt x="303327" y="203080"/>
                      <a:pt x="268656" y="36392"/>
                      <a:pt x="260940" y="3817"/>
                    </a:cubicBezTo>
                    <a:lnTo>
                      <a:pt x="260940" y="3245"/>
                    </a:lnTo>
                    <a:cubicBezTo>
                      <a:pt x="260369" y="759"/>
                      <a:pt x="257912" y="-812"/>
                      <a:pt x="255416" y="-279"/>
                    </a:cubicBezTo>
                    <a:cubicBezTo>
                      <a:pt x="252949" y="245"/>
                      <a:pt x="251368" y="2674"/>
                      <a:pt x="251892" y="5141"/>
                    </a:cubicBezTo>
                    <a:cubicBezTo>
                      <a:pt x="251892" y="5141"/>
                      <a:pt x="251892" y="5150"/>
                      <a:pt x="251892" y="5150"/>
                    </a:cubicBezTo>
                    <a:lnTo>
                      <a:pt x="251892" y="5912"/>
                    </a:lnTo>
                    <a:cubicBezTo>
                      <a:pt x="256464" y="25439"/>
                      <a:pt x="294088" y="198793"/>
                      <a:pt x="196361" y="272612"/>
                    </a:cubicBezTo>
                    <a:cubicBezTo>
                      <a:pt x="91014" y="352146"/>
                      <a:pt x="52914" y="417202"/>
                      <a:pt x="79775" y="470922"/>
                    </a:cubicBezTo>
                    <a:cubicBezTo>
                      <a:pt x="83490" y="478352"/>
                      <a:pt x="89300" y="487115"/>
                      <a:pt x="95396" y="497212"/>
                    </a:cubicBezTo>
                    <a:cubicBezTo>
                      <a:pt x="132543" y="556457"/>
                      <a:pt x="194742" y="655517"/>
                      <a:pt x="63582" y="748672"/>
                    </a:cubicBezTo>
                    <a:cubicBezTo>
                      <a:pt x="-63481" y="838778"/>
                      <a:pt x="31388" y="982415"/>
                      <a:pt x="77013" y="1051376"/>
                    </a:cubicBezTo>
                    <a:cubicBezTo>
                      <a:pt x="85080" y="1062015"/>
                      <a:pt x="91834" y="1073589"/>
                      <a:pt x="97110" y="1085857"/>
                    </a:cubicBezTo>
                    <a:lnTo>
                      <a:pt x="97110" y="1090714"/>
                    </a:lnTo>
                    <a:cubicBezTo>
                      <a:pt x="95586" y="1114337"/>
                      <a:pt x="93586" y="1146817"/>
                      <a:pt x="32150" y="1180821"/>
                    </a:cubicBezTo>
                    <a:cubicBezTo>
                      <a:pt x="29931" y="1182021"/>
                      <a:pt x="29092" y="1184793"/>
                      <a:pt x="30293" y="1187012"/>
                    </a:cubicBezTo>
                    <a:cubicBezTo>
                      <a:pt x="30302" y="1187041"/>
                      <a:pt x="30321" y="1187079"/>
                      <a:pt x="30340" y="1187107"/>
                    </a:cubicBezTo>
                    <a:cubicBezTo>
                      <a:pt x="31236" y="1188755"/>
                      <a:pt x="33064" y="1189660"/>
                      <a:pt x="34912" y="1189394"/>
                    </a:cubicBezTo>
                    <a:close/>
                  </a:path>
                </a:pathLst>
              </a:custGeom>
              <a:solidFill>
                <a:srgbClr val="A868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43664122-43B9-5769-366D-383C96EB742E}"/>
                  </a:ext>
                </a:extLst>
              </p:cNvPr>
              <p:cNvSpPr/>
              <p:nvPr/>
            </p:nvSpPr>
            <p:spPr>
              <a:xfrm>
                <a:off x="-5117034" y="-729831"/>
                <a:ext cx="225172" cy="268272"/>
              </a:xfrm>
              <a:custGeom>
                <a:avLst/>
                <a:gdLst>
                  <a:gd name="connsiteX0" fmla="*/ 86061 w 225172"/>
                  <a:gd name="connsiteY0" fmla="*/ 32669 h 268272"/>
                  <a:gd name="connsiteX1" fmla="*/ 144830 w 225172"/>
                  <a:gd name="connsiteY1" fmla="*/ 73340 h 268272"/>
                  <a:gd name="connsiteX2" fmla="*/ 102158 w 225172"/>
                  <a:gd name="connsiteY2" fmla="*/ 200975 h 268272"/>
                  <a:gd name="connsiteX3" fmla="*/ -45 w 225172"/>
                  <a:gd name="connsiteY3" fmla="*/ 267650 h 268272"/>
                  <a:gd name="connsiteX4" fmla="*/ 123018 w 225172"/>
                  <a:gd name="connsiteY4" fmla="*/ 249839 h 268272"/>
                  <a:gd name="connsiteX5" fmla="*/ 206076 w 225172"/>
                  <a:gd name="connsiteY5" fmla="*/ 208596 h 268272"/>
                  <a:gd name="connsiteX6" fmla="*/ 225126 w 225172"/>
                  <a:gd name="connsiteY6" fmla="*/ 118584 h 268272"/>
                  <a:gd name="connsiteX7" fmla="*/ 129876 w 225172"/>
                  <a:gd name="connsiteY7" fmla="*/ -383 h 268272"/>
                  <a:gd name="connsiteX8" fmla="*/ 97872 w 225172"/>
                  <a:gd name="connsiteY8" fmla="*/ -383 h 268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5172" h="268272">
                    <a:moveTo>
                      <a:pt x="86061" y="32669"/>
                    </a:moveTo>
                    <a:cubicBezTo>
                      <a:pt x="86061" y="32669"/>
                      <a:pt x="128543" y="53052"/>
                      <a:pt x="144830" y="73340"/>
                    </a:cubicBezTo>
                    <a:cubicBezTo>
                      <a:pt x="161118" y="93629"/>
                      <a:pt x="157784" y="194975"/>
                      <a:pt x="102158" y="200975"/>
                    </a:cubicBezTo>
                    <a:cubicBezTo>
                      <a:pt x="46532" y="206976"/>
                      <a:pt x="431" y="264983"/>
                      <a:pt x="-45" y="267650"/>
                    </a:cubicBezTo>
                    <a:cubicBezTo>
                      <a:pt x="-521" y="270317"/>
                      <a:pt x="123018" y="249839"/>
                      <a:pt x="123018" y="249839"/>
                    </a:cubicBezTo>
                    <a:cubicBezTo>
                      <a:pt x="123018" y="249839"/>
                      <a:pt x="188360" y="239361"/>
                      <a:pt x="206076" y="208596"/>
                    </a:cubicBezTo>
                    <a:cubicBezTo>
                      <a:pt x="223793" y="177830"/>
                      <a:pt x="225126" y="118584"/>
                      <a:pt x="225126" y="118584"/>
                    </a:cubicBezTo>
                    <a:lnTo>
                      <a:pt x="129876" y="-383"/>
                    </a:lnTo>
                    <a:lnTo>
                      <a:pt x="97872" y="-383"/>
                    </a:lnTo>
                    <a:close/>
                  </a:path>
                </a:pathLst>
              </a:custGeom>
              <a:solidFill>
                <a:srgbClr val="A8682C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EE58DFCD-B5AF-7CF3-7F20-792067D257CD}"/>
                  </a:ext>
                </a:extLst>
              </p:cNvPr>
              <p:cNvSpPr/>
              <p:nvPr/>
            </p:nvSpPr>
            <p:spPr>
              <a:xfrm>
                <a:off x="-5009643" y="-718020"/>
                <a:ext cx="337142" cy="342227"/>
              </a:xfrm>
              <a:custGeom>
                <a:avLst/>
                <a:gdLst>
                  <a:gd name="connsiteX0" fmla="*/ 75635 w 337142"/>
                  <a:gd name="connsiteY0" fmla="*/ 294416 h 342227"/>
                  <a:gd name="connsiteX1" fmla="*/ 82588 w 337142"/>
                  <a:gd name="connsiteY1" fmla="*/ 298226 h 342227"/>
                  <a:gd name="connsiteX2" fmla="*/ 157931 w 337142"/>
                  <a:gd name="connsiteY2" fmla="*/ 330325 h 342227"/>
                  <a:gd name="connsiteX3" fmla="*/ 251943 w 337142"/>
                  <a:gd name="connsiteY3" fmla="*/ 339850 h 342227"/>
                  <a:gd name="connsiteX4" fmla="*/ 329095 w 337142"/>
                  <a:gd name="connsiteY4" fmla="*/ 259173 h 342227"/>
                  <a:gd name="connsiteX5" fmla="*/ 337096 w 337142"/>
                  <a:gd name="connsiteY5" fmla="*/ 226788 h 342227"/>
                  <a:gd name="connsiteX6" fmla="*/ 291281 w 337142"/>
                  <a:gd name="connsiteY6" fmla="*/ 199071 h 342227"/>
                  <a:gd name="connsiteX7" fmla="*/ 278613 w 337142"/>
                  <a:gd name="connsiteY7" fmla="*/ 189546 h 342227"/>
                  <a:gd name="connsiteX8" fmla="*/ 243656 w 337142"/>
                  <a:gd name="connsiteY8" fmla="*/ 137730 h 342227"/>
                  <a:gd name="connsiteX9" fmla="*/ 243656 w 337142"/>
                  <a:gd name="connsiteY9" fmla="*/ 135824 h 342227"/>
                  <a:gd name="connsiteX10" fmla="*/ 241084 w 337142"/>
                  <a:gd name="connsiteY10" fmla="*/ 126966 h 342227"/>
                  <a:gd name="connsiteX11" fmla="*/ 250609 w 337142"/>
                  <a:gd name="connsiteY11" fmla="*/ 60291 h 342227"/>
                  <a:gd name="connsiteX12" fmla="*/ 13532 w 337142"/>
                  <a:gd name="connsiteY12" fmla="*/ -383 h 342227"/>
                  <a:gd name="connsiteX13" fmla="*/ 19057 w 337142"/>
                  <a:gd name="connsiteY13" fmla="*/ 5522 h 342227"/>
                  <a:gd name="connsiteX14" fmla="*/ 32582 w 337142"/>
                  <a:gd name="connsiteY14" fmla="*/ 22382 h 342227"/>
                  <a:gd name="connsiteX15" fmla="*/ 63062 w 337142"/>
                  <a:gd name="connsiteY15" fmla="*/ 81437 h 342227"/>
                  <a:gd name="connsiteX16" fmla="*/ 64396 w 337142"/>
                  <a:gd name="connsiteY16" fmla="*/ 162304 h 342227"/>
                  <a:gd name="connsiteX17" fmla="*/ 54871 w 337142"/>
                  <a:gd name="connsiteY17" fmla="*/ 184688 h 342227"/>
                  <a:gd name="connsiteX18" fmla="*/ 47727 w 337142"/>
                  <a:gd name="connsiteY18" fmla="*/ 197261 h 342227"/>
                  <a:gd name="connsiteX19" fmla="*/ 32201 w 337142"/>
                  <a:gd name="connsiteY19" fmla="*/ 202976 h 342227"/>
                  <a:gd name="connsiteX20" fmla="*/ 18580 w 337142"/>
                  <a:gd name="connsiteY20" fmla="*/ 206405 h 342227"/>
                  <a:gd name="connsiteX21" fmla="*/ 16675 w 337142"/>
                  <a:gd name="connsiteY21" fmla="*/ 209262 h 342227"/>
                  <a:gd name="connsiteX22" fmla="*/ 1150 w 337142"/>
                  <a:gd name="connsiteY22" fmla="*/ 227074 h 342227"/>
                  <a:gd name="connsiteX23" fmla="*/ 75635 w 337142"/>
                  <a:gd name="connsiteY23" fmla="*/ 294416 h 342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37142" h="342227">
                    <a:moveTo>
                      <a:pt x="75635" y="294416"/>
                    </a:moveTo>
                    <a:cubicBezTo>
                      <a:pt x="77826" y="295750"/>
                      <a:pt x="80398" y="296987"/>
                      <a:pt x="82588" y="298226"/>
                    </a:cubicBezTo>
                    <a:cubicBezTo>
                      <a:pt x="106515" y="311522"/>
                      <a:pt x="131766" y="322276"/>
                      <a:pt x="157931" y="330325"/>
                    </a:cubicBezTo>
                    <a:cubicBezTo>
                      <a:pt x="188021" y="341136"/>
                      <a:pt x="220301" y="344403"/>
                      <a:pt x="251943" y="339850"/>
                    </a:cubicBezTo>
                    <a:cubicBezTo>
                      <a:pt x="296996" y="330325"/>
                      <a:pt x="318618" y="289367"/>
                      <a:pt x="329095" y="259173"/>
                    </a:cubicBezTo>
                    <a:cubicBezTo>
                      <a:pt x="332648" y="248620"/>
                      <a:pt x="335325" y="237790"/>
                      <a:pt x="337096" y="226788"/>
                    </a:cubicBezTo>
                    <a:lnTo>
                      <a:pt x="291281" y="199071"/>
                    </a:lnTo>
                    <a:cubicBezTo>
                      <a:pt x="286690" y="196422"/>
                      <a:pt x="282433" y="193222"/>
                      <a:pt x="278613" y="189546"/>
                    </a:cubicBezTo>
                    <a:cubicBezTo>
                      <a:pt x="261992" y="176201"/>
                      <a:pt x="249800" y="158142"/>
                      <a:pt x="243656" y="137730"/>
                    </a:cubicBezTo>
                    <a:cubicBezTo>
                      <a:pt x="243542" y="137101"/>
                      <a:pt x="243542" y="136453"/>
                      <a:pt x="243656" y="135824"/>
                    </a:cubicBezTo>
                    <a:cubicBezTo>
                      <a:pt x="242494" y="132967"/>
                      <a:pt x="241627" y="130005"/>
                      <a:pt x="241084" y="126966"/>
                    </a:cubicBezTo>
                    <a:lnTo>
                      <a:pt x="250609" y="60291"/>
                    </a:lnTo>
                    <a:lnTo>
                      <a:pt x="13532" y="-383"/>
                    </a:lnTo>
                    <a:cubicBezTo>
                      <a:pt x="15247" y="93"/>
                      <a:pt x="18009" y="4284"/>
                      <a:pt x="19057" y="5522"/>
                    </a:cubicBezTo>
                    <a:cubicBezTo>
                      <a:pt x="23819" y="10952"/>
                      <a:pt x="28582" y="16571"/>
                      <a:pt x="32582" y="22382"/>
                    </a:cubicBezTo>
                    <a:cubicBezTo>
                      <a:pt x="45860" y="40298"/>
                      <a:pt x="56147" y="60244"/>
                      <a:pt x="63062" y="81437"/>
                    </a:cubicBezTo>
                    <a:cubicBezTo>
                      <a:pt x="71682" y="107640"/>
                      <a:pt x="72149" y="135834"/>
                      <a:pt x="64396" y="162304"/>
                    </a:cubicBezTo>
                    <a:cubicBezTo>
                      <a:pt x="61948" y="170057"/>
                      <a:pt x="58757" y="177544"/>
                      <a:pt x="54871" y="184688"/>
                    </a:cubicBezTo>
                    <a:cubicBezTo>
                      <a:pt x="53032" y="189164"/>
                      <a:pt x="50632" y="193394"/>
                      <a:pt x="47727" y="197261"/>
                    </a:cubicBezTo>
                    <a:cubicBezTo>
                      <a:pt x="43469" y="201071"/>
                      <a:pt x="37916" y="203109"/>
                      <a:pt x="32201" y="202976"/>
                    </a:cubicBezTo>
                    <a:cubicBezTo>
                      <a:pt x="27515" y="203433"/>
                      <a:pt x="22924" y="204586"/>
                      <a:pt x="18580" y="206405"/>
                    </a:cubicBezTo>
                    <a:lnTo>
                      <a:pt x="16675" y="209262"/>
                    </a:lnTo>
                    <a:cubicBezTo>
                      <a:pt x="11913" y="215358"/>
                      <a:pt x="7150" y="221073"/>
                      <a:pt x="1150" y="227074"/>
                    </a:cubicBezTo>
                    <a:cubicBezTo>
                      <a:pt x="-6947" y="235647"/>
                      <a:pt x="26962" y="266793"/>
                      <a:pt x="75635" y="294416"/>
                    </a:cubicBezTo>
                    <a:close/>
                  </a:path>
                </a:pathLst>
              </a:custGeom>
              <a:solidFill>
                <a:srgbClr val="FF9A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CF3DC693-1210-A0DB-C79B-0B9833197CCC}"/>
                  </a:ext>
                </a:extLst>
              </p:cNvPr>
              <p:cNvSpPr/>
              <p:nvPr/>
            </p:nvSpPr>
            <p:spPr>
              <a:xfrm>
                <a:off x="-4948916" y="-668871"/>
                <a:ext cx="189261" cy="78127"/>
              </a:xfrm>
              <a:custGeom>
                <a:avLst/>
                <a:gdLst>
                  <a:gd name="connsiteX0" fmla="*/ -46 w 189261"/>
                  <a:gd name="connsiteY0" fmla="*/ -383 h 78127"/>
                  <a:gd name="connsiteX1" fmla="*/ 64724 w 189261"/>
                  <a:gd name="connsiteY1" fmla="*/ 61148 h 78127"/>
                  <a:gd name="connsiteX2" fmla="*/ 179690 w 189261"/>
                  <a:gd name="connsiteY2" fmla="*/ 77722 h 78127"/>
                  <a:gd name="connsiteX3" fmla="*/ 189215 w 189261"/>
                  <a:gd name="connsiteY3" fmla="*/ 11047 h 78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9261" h="78127">
                    <a:moveTo>
                      <a:pt x="-46" y="-383"/>
                    </a:moveTo>
                    <a:cubicBezTo>
                      <a:pt x="-46" y="-383"/>
                      <a:pt x="7002" y="40479"/>
                      <a:pt x="64724" y="61148"/>
                    </a:cubicBezTo>
                    <a:cubicBezTo>
                      <a:pt x="101967" y="72559"/>
                      <a:pt x="140743" y="78151"/>
                      <a:pt x="179690" y="77722"/>
                    </a:cubicBezTo>
                    <a:lnTo>
                      <a:pt x="189215" y="11047"/>
                    </a:lnTo>
                    <a:close/>
                  </a:path>
                </a:pathLst>
              </a:custGeom>
              <a:solidFill>
                <a:srgbClr val="FF9A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28CBD9DC-F28B-C954-CF35-49595B31FB0C}"/>
                  </a:ext>
                </a:extLst>
              </p:cNvPr>
              <p:cNvSpPr/>
              <p:nvPr/>
            </p:nvSpPr>
            <p:spPr>
              <a:xfrm>
                <a:off x="-5017971" y="-1016589"/>
                <a:ext cx="289969" cy="392629"/>
              </a:xfrm>
              <a:custGeom>
                <a:avLst/>
                <a:gdLst>
                  <a:gd name="connsiteX0" fmla="*/ 5000 w 289969"/>
                  <a:gd name="connsiteY0" fmla="*/ 230749 h 392629"/>
                  <a:gd name="connsiteX1" fmla="*/ 12430 w 289969"/>
                  <a:gd name="connsiteY1" fmla="*/ 253895 h 392629"/>
                  <a:gd name="connsiteX2" fmla="*/ 103679 w 289969"/>
                  <a:gd name="connsiteY2" fmla="*/ 378291 h 392629"/>
                  <a:gd name="connsiteX3" fmla="*/ 257889 w 289969"/>
                  <a:gd name="connsiteY3" fmla="*/ 376767 h 392629"/>
                  <a:gd name="connsiteX4" fmla="*/ 284750 w 289969"/>
                  <a:gd name="connsiteY4" fmla="*/ 280755 h 392629"/>
                  <a:gd name="connsiteX5" fmla="*/ 287512 w 289969"/>
                  <a:gd name="connsiteY5" fmla="*/ 241988 h 392629"/>
                  <a:gd name="connsiteX6" fmla="*/ 283416 w 289969"/>
                  <a:gd name="connsiteY6" fmla="*/ 192172 h 392629"/>
                  <a:gd name="connsiteX7" fmla="*/ 277130 w 289969"/>
                  <a:gd name="connsiteY7" fmla="*/ 179409 h 392629"/>
                  <a:gd name="connsiteX8" fmla="*/ 249983 w 289969"/>
                  <a:gd name="connsiteY8" fmla="*/ 129307 h 392629"/>
                  <a:gd name="connsiteX9" fmla="*/ 235696 w 289969"/>
                  <a:gd name="connsiteY9" fmla="*/ 95970 h 392629"/>
                  <a:gd name="connsiteX10" fmla="*/ 216646 w 289969"/>
                  <a:gd name="connsiteY10" fmla="*/ 63109 h 392629"/>
                  <a:gd name="connsiteX11" fmla="*/ 99107 w 289969"/>
                  <a:gd name="connsiteY11" fmla="*/ 4911 h 392629"/>
                  <a:gd name="connsiteX12" fmla="*/ 10430 w 289969"/>
                  <a:gd name="connsiteY12" fmla="*/ 119211 h 392629"/>
                  <a:gd name="connsiteX13" fmla="*/ 5000 w 289969"/>
                  <a:gd name="connsiteY13" fmla="*/ 230749 h 392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9969" h="392629">
                    <a:moveTo>
                      <a:pt x="5000" y="230749"/>
                    </a:moveTo>
                    <a:cubicBezTo>
                      <a:pt x="6896" y="238635"/>
                      <a:pt x="9382" y="246370"/>
                      <a:pt x="12430" y="253895"/>
                    </a:cubicBezTo>
                    <a:cubicBezTo>
                      <a:pt x="30051" y="297138"/>
                      <a:pt x="61484" y="358670"/>
                      <a:pt x="103679" y="378291"/>
                    </a:cubicBezTo>
                    <a:cubicBezTo>
                      <a:pt x="155114" y="401818"/>
                      <a:pt x="221218" y="391626"/>
                      <a:pt x="257889" y="376767"/>
                    </a:cubicBezTo>
                    <a:cubicBezTo>
                      <a:pt x="298466" y="360289"/>
                      <a:pt x="291512" y="332190"/>
                      <a:pt x="284750" y="280755"/>
                    </a:cubicBezTo>
                    <a:cubicBezTo>
                      <a:pt x="283511" y="267772"/>
                      <a:pt x="284445" y="254666"/>
                      <a:pt x="287512" y="241988"/>
                    </a:cubicBezTo>
                    <a:cubicBezTo>
                      <a:pt x="291474" y="225367"/>
                      <a:pt x="290036" y="207917"/>
                      <a:pt x="283416" y="192172"/>
                    </a:cubicBezTo>
                    <a:cubicBezTo>
                      <a:pt x="281597" y="187791"/>
                      <a:pt x="279501" y="183524"/>
                      <a:pt x="277130" y="179409"/>
                    </a:cubicBezTo>
                    <a:cubicBezTo>
                      <a:pt x="268176" y="163026"/>
                      <a:pt x="254365" y="140737"/>
                      <a:pt x="249983" y="129307"/>
                    </a:cubicBezTo>
                    <a:cubicBezTo>
                      <a:pt x="245802" y="117954"/>
                      <a:pt x="241039" y="106829"/>
                      <a:pt x="235696" y="95970"/>
                    </a:cubicBezTo>
                    <a:cubicBezTo>
                      <a:pt x="230076" y="84607"/>
                      <a:pt x="223713" y="73634"/>
                      <a:pt x="216646" y="63109"/>
                    </a:cubicBezTo>
                    <a:cubicBezTo>
                      <a:pt x="183118" y="12531"/>
                      <a:pt x="140446" y="-11948"/>
                      <a:pt x="99107" y="4911"/>
                    </a:cubicBezTo>
                    <a:cubicBezTo>
                      <a:pt x="62150" y="19961"/>
                      <a:pt x="27384" y="65395"/>
                      <a:pt x="10430" y="119211"/>
                    </a:cubicBezTo>
                    <a:cubicBezTo>
                      <a:pt x="-1362" y="155225"/>
                      <a:pt x="-3239" y="193754"/>
                      <a:pt x="5000" y="230749"/>
                    </a:cubicBezTo>
                    <a:close/>
                  </a:path>
                </a:pathLst>
              </a:custGeom>
              <a:solidFill>
                <a:srgbClr val="FF9A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0DD2AA6C-F6FB-F437-AB16-EC163ED8BF0E}"/>
                  </a:ext>
                </a:extLst>
              </p:cNvPr>
              <p:cNvSpPr/>
              <p:nvPr/>
            </p:nvSpPr>
            <p:spPr>
              <a:xfrm>
                <a:off x="-5017840" y="-981993"/>
                <a:ext cx="235992" cy="196535"/>
              </a:xfrm>
              <a:custGeom>
                <a:avLst/>
                <a:gdLst>
                  <a:gd name="connsiteX0" fmla="*/ 4870 w 235992"/>
                  <a:gd name="connsiteY0" fmla="*/ 196153 h 196535"/>
                  <a:gd name="connsiteX1" fmla="*/ 12775 w 235992"/>
                  <a:gd name="connsiteY1" fmla="*/ 163673 h 196535"/>
                  <a:gd name="connsiteX2" fmla="*/ 96881 w 235992"/>
                  <a:gd name="connsiteY2" fmla="*/ 98331 h 196535"/>
                  <a:gd name="connsiteX3" fmla="*/ 115931 w 235992"/>
                  <a:gd name="connsiteY3" fmla="*/ 67946 h 196535"/>
                  <a:gd name="connsiteX4" fmla="*/ 114693 w 235992"/>
                  <a:gd name="connsiteY4" fmla="*/ 85377 h 196535"/>
                  <a:gd name="connsiteX5" fmla="*/ 185464 w 235992"/>
                  <a:gd name="connsiteY5" fmla="*/ 66327 h 196535"/>
                  <a:gd name="connsiteX6" fmla="*/ 188893 w 235992"/>
                  <a:gd name="connsiteY6" fmla="*/ 54135 h 196535"/>
                  <a:gd name="connsiteX7" fmla="*/ 235946 w 235992"/>
                  <a:gd name="connsiteY7" fmla="*/ 61184 h 196535"/>
                  <a:gd name="connsiteX8" fmla="*/ 216896 w 235992"/>
                  <a:gd name="connsiteY8" fmla="*/ 28322 h 196535"/>
                  <a:gd name="connsiteX9" fmla="*/ 125456 w 235992"/>
                  <a:gd name="connsiteY9" fmla="*/ -253 h 196535"/>
                  <a:gd name="connsiteX10" fmla="*/ 10680 w 235992"/>
                  <a:gd name="connsiteY10" fmla="*/ 84425 h 196535"/>
                  <a:gd name="connsiteX11" fmla="*/ 4870 w 235992"/>
                  <a:gd name="connsiteY11" fmla="*/ 196153 h 196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5992" h="196535">
                    <a:moveTo>
                      <a:pt x="4870" y="196153"/>
                    </a:moveTo>
                    <a:cubicBezTo>
                      <a:pt x="8127" y="185485"/>
                      <a:pt x="10766" y="174645"/>
                      <a:pt x="12775" y="163673"/>
                    </a:cubicBezTo>
                    <a:cubicBezTo>
                      <a:pt x="16776" y="140622"/>
                      <a:pt x="84594" y="106046"/>
                      <a:pt x="96881" y="98331"/>
                    </a:cubicBezTo>
                    <a:cubicBezTo>
                      <a:pt x="109168" y="90616"/>
                      <a:pt x="115931" y="67946"/>
                      <a:pt x="115931" y="67946"/>
                    </a:cubicBezTo>
                    <a:lnTo>
                      <a:pt x="114693" y="85377"/>
                    </a:lnTo>
                    <a:cubicBezTo>
                      <a:pt x="114693" y="85377"/>
                      <a:pt x="174129" y="70328"/>
                      <a:pt x="185464" y="66327"/>
                    </a:cubicBezTo>
                    <a:cubicBezTo>
                      <a:pt x="196798" y="62327"/>
                      <a:pt x="173081" y="47277"/>
                      <a:pt x="188893" y="54135"/>
                    </a:cubicBezTo>
                    <a:cubicBezTo>
                      <a:pt x="204142" y="58812"/>
                      <a:pt x="220001" y="61193"/>
                      <a:pt x="235946" y="61184"/>
                    </a:cubicBezTo>
                    <a:cubicBezTo>
                      <a:pt x="230326" y="49820"/>
                      <a:pt x="223964" y="38848"/>
                      <a:pt x="216896" y="28322"/>
                    </a:cubicBezTo>
                    <a:cubicBezTo>
                      <a:pt x="192703" y="21560"/>
                      <a:pt x="127933" y="2986"/>
                      <a:pt x="125456" y="-253"/>
                    </a:cubicBezTo>
                    <a:cubicBezTo>
                      <a:pt x="122980" y="-3491"/>
                      <a:pt x="43732" y="54421"/>
                      <a:pt x="10680" y="84425"/>
                    </a:cubicBezTo>
                    <a:cubicBezTo>
                      <a:pt x="-1274" y="120467"/>
                      <a:pt x="-3274" y="159063"/>
                      <a:pt x="4870" y="196153"/>
                    </a:cubicBezTo>
                    <a:close/>
                  </a:path>
                </a:pathLst>
              </a:custGeom>
              <a:solidFill>
                <a:srgbClr val="FF9A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F60A255B-8521-E0AE-C806-E1949DFE25CD}"/>
                  </a:ext>
                </a:extLst>
              </p:cNvPr>
              <p:cNvSpPr/>
              <p:nvPr/>
            </p:nvSpPr>
            <p:spPr>
              <a:xfrm>
                <a:off x="-4796883" y="-796275"/>
                <a:ext cx="11346" cy="7000"/>
              </a:xfrm>
              <a:custGeom>
                <a:avLst/>
                <a:gdLst>
                  <a:gd name="connsiteX0" fmla="*/ 11274 w 11346"/>
                  <a:gd name="connsiteY0" fmla="*/ 624 h 7000"/>
                  <a:gd name="connsiteX1" fmla="*/ 6226 w 11346"/>
                  <a:gd name="connsiteY1" fmla="*/ 5863 h 7000"/>
                  <a:gd name="connsiteX2" fmla="*/ 606 w 11346"/>
                  <a:gd name="connsiteY2" fmla="*/ 3958 h 7000"/>
                  <a:gd name="connsiteX3" fmla="*/ 11274 w 11346"/>
                  <a:gd name="connsiteY3" fmla="*/ 624 h 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46" h="7000">
                    <a:moveTo>
                      <a:pt x="11274" y="624"/>
                    </a:moveTo>
                    <a:cubicBezTo>
                      <a:pt x="10636" y="3139"/>
                      <a:pt x="8722" y="5129"/>
                      <a:pt x="6226" y="5863"/>
                    </a:cubicBezTo>
                    <a:cubicBezTo>
                      <a:pt x="1749" y="7387"/>
                      <a:pt x="-1489" y="6530"/>
                      <a:pt x="606" y="3958"/>
                    </a:cubicBezTo>
                    <a:cubicBezTo>
                      <a:pt x="2702" y="1386"/>
                      <a:pt x="11846" y="-2138"/>
                      <a:pt x="11274" y="62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2C02C702-CB68-0248-04D0-9D482983CC07}"/>
                  </a:ext>
                </a:extLst>
              </p:cNvPr>
              <p:cNvSpPr/>
              <p:nvPr/>
            </p:nvSpPr>
            <p:spPr>
              <a:xfrm>
                <a:off x="-4839799" y="-784219"/>
                <a:ext cx="26823" cy="13239"/>
              </a:xfrm>
              <a:custGeom>
                <a:avLst/>
                <a:gdLst>
                  <a:gd name="connsiteX0" fmla="*/ 21614 w 26823"/>
                  <a:gd name="connsiteY0" fmla="*/ -383 h 13239"/>
                  <a:gd name="connsiteX1" fmla="*/ 24758 w 26823"/>
                  <a:gd name="connsiteY1" fmla="*/ 5332 h 13239"/>
                  <a:gd name="connsiteX2" fmla="*/ 88 w 26823"/>
                  <a:gd name="connsiteY2" fmla="*/ 12857 h 13239"/>
                  <a:gd name="connsiteX3" fmla="*/ 6850 w 26823"/>
                  <a:gd name="connsiteY3" fmla="*/ 3332 h 13239"/>
                  <a:gd name="connsiteX4" fmla="*/ 21614 w 26823"/>
                  <a:gd name="connsiteY4" fmla="*/ -383 h 13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3" h="13239">
                    <a:moveTo>
                      <a:pt x="21614" y="-383"/>
                    </a:moveTo>
                    <a:cubicBezTo>
                      <a:pt x="22853" y="-383"/>
                      <a:pt x="30282" y="1617"/>
                      <a:pt x="24758" y="5332"/>
                    </a:cubicBezTo>
                    <a:cubicBezTo>
                      <a:pt x="17128" y="9485"/>
                      <a:pt x="8737" y="12047"/>
                      <a:pt x="88" y="12857"/>
                    </a:cubicBezTo>
                    <a:cubicBezTo>
                      <a:pt x="-388" y="11523"/>
                      <a:pt x="88" y="6094"/>
                      <a:pt x="6850" y="3332"/>
                    </a:cubicBezTo>
                    <a:cubicBezTo>
                      <a:pt x="11565" y="1398"/>
                      <a:pt x="16538" y="150"/>
                      <a:pt x="21614" y="-3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7EAD7864-0750-33AE-03A2-C0ADDCF254DC}"/>
                  </a:ext>
                </a:extLst>
              </p:cNvPr>
              <p:cNvSpPr/>
              <p:nvPr/>
            </p:nvSpPr>
            <p:spPr>
              <a:xfrm>
                <a:off x="-4858091" y="-796552"/>
                <a:ext cx="67449" cy="32240"/>
              </a:xfrm>
              <a:custGeom>
                <a:avLst/>
                <a:gdLst>
                  <a:gd name="connsiteX0" fmla="*/ 66195 w 67449"/>
                  <a:gd name="connsiteY0" fmla="*/ -336 h 32240"/>
                  <a:gd name="connsiteX1" fmla="*/ 59814 w 67449"/>
                  <a:gd name="connsiteY1" fmla="*/ 3759 h 32240"/>
                  <a:gd name="connsiteX2" fmla="*/ 58480 w 67449"/>
                  <a:gd name="connsiteY2" fmla="*/ 7283 h 32240"/>
                  <a:gd name="connsiteX3" fmla="*/ 57909 w 67449"/>
                  <a:gd name="connsiteY3" fmla="*/ 10427 h 32240"/>
                  <a:gd name="connsiteX4" fmla="*/ 56004 w 67449"/>
                  <a:gd name="connsiteY4" fmla="*/ 15189 h 32240"/>
                  <a:gd name="connsiteX5" fmla="*/ 54099 w 67449"/>
                  <a:gd name="connsiteY5" fmla="*/ 16332 h 32240"/>
                  <a:gd name="connsiteX6" fmla="*/ 51241 w 67449"/>
                  <a:gd name="connsiteY6" fmla="*/ 17189 h 32240"/>
                  <a:gd name="connsiteX7" fmla="*/ 48003 w 67449"/>
                  <a:gd name="connsiteY7" fmla="*/ 15951 h 32240"/>
                  <a:gd name="connsiteX8" fmla="*/ 46860 w 67449"/>
                  <a:gd name="connsiteY8" fmla="*/ 13665 h 32240"/>
                  <a:gd name="connsiteX9" fmla="*/ 43526 w 67449"/>
                  <a:gd name="connsiteY9" fmla="*/ 9950 h 32240"/>
                  <a:gd name="connsiteX10" fmla="*/ 35811 w 67449"/>
                  <a:gd name="connsiteY10" fmla="*/ 9950 h 32240"/>
                  <a:gd name="connsiteX11" fmla="*/ 29238 w 67449"/>
                  <a:gd name="connsiteY11" fmla="*/ 11760 h 32240"/>
                  <a:gd name="connsiteX12" fmla="*/ 17618 w 67449"/>
                  <a:gd name="connsiteY12" fmla="*/ 19571 h 32240"/>
                  <a:gd name="connsiteX13" fmla="*/ 15046 w 67449"/>
                  <a:gd name="connsiteY13" fmla="*/ 25952 h 32240"/>
                  <a:gd name="connsiteX14" fmla="*/ 12093 w 67449"/>
                  <a:gd name="connsiteY14" fmla="*/ 28810 h 32240"/>
                  <a:gd name="connsiteX15" fmla="*/ 3140 w 67449"/>
                  <a:gd name="connsiteY15" fmla="*/ 23095 h 32240"/>
                  <a:gd name="connsiteX16" fmla="*/ 2378 w 67449"/>
                  <a:gd name="connsiteY16" fmla="*/ 11379 h 32240"/>
                  <a:gd name="connsiteX17" fmla="*/ 2378 w 67449"/>
                  <a:gd name="connsiteY17" fmla="*/ 10427 h 32240"/>
                  <a:gd name="connsiteX18" fmla="*/ 1425 w 67449"/>
                  <a:gd name="connsiteY18" fmla="*/ 10427 h 32240"/>
                  <a:gd name="connsiteX19" fmla="*/ 1425 w 67449"/>
                  <a:gd name="connsiteY19" fmla="*/ 23952 h 32240"/>
                  <a:gd name="connsiteX20" fmla="*/ 13046 w 67449"/>
                  <a:gd name="connsiteY20" fmla="*/ 31858 h 32240"/>
                  <a:gd name="connsiteX21" fmla="*/ 17142 w 67449"/>
                  <a:gd name="connsiteY21" fmla="*/ 30334 h 32240"/>
                  <a:gd name="connsiteX22" fmla="*/ 19332 w 67449"/>
                  <a:gd name="connsiteY22" fmla="*/ 26905 h 32240"/>
                  <a:gd name="connsiteX23" fmla="*/ 21714 w 67449"/>
                  <a:gd name="connsiteY23" fmla="*/ 21380 h 32240"/>
                  <a:gd name="connsiteX24" fmla="*/ 31239 w 67449"/>
                  <a:gd name="connsiteY24" fmla="*/ 15380 h 32240"/>
                  <a:gd name="connsiteX25" fmla="*/ 37239 w 67449"/>
                  <a:gd name="connsiteY25" fmla="*/ 13951 h 32240"/>
                  <a:gd name="connsiteX26" fmla="*/ 42288 w 67449"/>
                  <a:gd name="connsiteY26" fmla="*/ 13951 h 32240"/>
                  <a:gd name="connsiteX27" fmla="*/ 43240 w 67449"/>
                  <a:gd name="connsiteY27" fmla="*/ 14903 h 32240"/>
                  <a:gd name="connsiteX28" fmla="*/ 44859 w 67449"/>
                  <a:gd name="connsiteY28" fmla="*/ 18428 h 32240"/>
                  <a:gd name="connsiteX29" fmla="*/ 48479 w 67449"/>
                  <a:gd name="connsiteY29" fmla="*/ 21380 h 32240"/>
                  <a:gd name="connsiteX30" fmla="*/ 52860 w 67449"/>
                  <a:gd name="connsiteY30" fmla="*/ 21380 h 32240"/>
                  <a:gd name="connsiteX31" fmla="*/ 56289 w 67449"/>
                  <a:gd name="connsiteY31" fmla="*/ 20333 h 32240"/>
                  <a:gd name="connsiteX32" fmla="*/ 59814 w 67449"/>
                  <a:gd name="connsiteY32" fmla="*/ 18142 h 32240"/>
                  <a:gd name="connsiteX33" fmla="*/ 62862 w 67449"/>
                  <a:gd name="connsiteY33" fmla="*/ 11093 h 32240"/>
                  <a:gd name="connsiteX34" fmla="*/ 63433 w 67449"/>
                  <a:gd name="connsiteY34" fmla="*/ 7855 h 32240"/>
                  <a:gd name="connsiteX35" fmla="*/ 64100 w 67449"/>
                  <a:gd name="connsiteY35" fmla="*/ 5283 h 32240"/>
                  <a:gd name="connsiteX36" fmla="*/ 67148 w 67449"/>
                  <a:gd name="connsiteY36" fmla="*/ 1092 h 32240"/>
                  <a:gd name="connsiteX37" fmla="*/ 67148 w 67449"/>
                  <a:gd name="connsiteY37" fmla="*/ 1092 h 32240"/>
                  <a:gd name="connsiteX38" fmla="*/ 67262 w 67449"/>
                  <a:gd name="connsiteY38" fmla="*/ 159 h 32240"/>
                  <a:gd name="connsiteX39" fmla="*/ 67148 w 67449"/>
                  <a:gd name="connsiteY39" fmla="*/ 44 h 32240"/>
                  <a:gd name="connsiteX40" fmla="*/ 66195 w 67449"/>
                  <a:gd name="connsiteY40" fmla="*/ -336 h 3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67449" h="32240">
                    <a:moveTo>
                      <a:pt x="66195" y="-336"/>
                    </a:moveTo>
                    <a:cubicBezTo>
                      <a:pt x="63481" y="-222"/>
                      <a:pt x="61052" y="1340"/>
                      <a:pt x="59814" y="3759"/>
                    </a:cubicBezTo>
                    <a:cubicBezTo>
                      <a:pt x="59185" y="4854"/>
                      <a:pt x="58737" y="6045"/>
                      <a:pt x="58480" y="7283"/>
                    </a:cubicBezTo>
                    <a:lnTo>
                      <a:pt x="57909" y="10427"/>
                    </a:lnTo>
                    <a:cubicBezTo>
                      <a:pt x="57756" y="12170"/>
                      <a:pt x="57099" y="13827"/>
                      <a:pt x="56004" y="15189"/>
                    </a:cubicBezTo>
                    <a:cubicBezTo>
                      <a:pt x="55461" y="15704"/>
                      <a:pt x="54813" y="16094"/>
                      <a:pt x="54099" y="16332"/>
                    </a:cubicBezTo>
                    <a:lnTo>
                      <a:pt x="51241" y="17189"/>
                    </a:lnTo>
                    <a:cubicBezTo>
                      <a:pt x="50003" y="17628"/>
                      <a:pt x="48631" y="17104"/>
                      <a:pt x="48003" y="15951"/>
                    </a:cubicBezTo>
                    <a:cubicBezTo>
                      <a:pt x="47488" y="15265"/>
                      <a:pt x="47107" y="14484"/>
                      <a:pt x="46860" y="13665"/>
                    </a:cubicBezTo>
                    <a:cubicBezTo>
                      <a:pt x="46317" y="12017"/>
                      <a:pt x="45107" y="10665"/>
                      <a:pt x="43526" y="9950"/>
                    </a:cubicBezTo>
                    <a:cubicBezTo>
                      <a:pt x="41002" y="9255"/>
                      <a:pt x="38335" y="9255"/>
                      <a:pt x="35811" y="9950"/>
                    </a:cubicBezTo>
                    <a:cubicBezTo>
                      <a:pt x="33572" y="10350"/>
                      <a:pt x="31372" y="10960"/>
                      <a:pt x="29238" y="11760"/>
                    </a:cubicBezTo>
                    <a:cubicBezTo>
                      <a:pt x="24619" y="13037"/>
                      <a:pt x="20542" y="15780"/>
                      <a:pt x="17618" y="19571"/>
                    </a:cubicBezTo>
                    <a:cubicBezTo>
                      <a:pt x="16475" y="21571"/>
                      <a:pt x="15608" y="23724"/>
                      <a:pt x="15046" y="25952"/>
                    </a:cubicBezTo>
                    <a:cubicBezTo>
                      <a:pt x="14284" y="27953"/>
                      <a:pt x="13713" y="28715"/>
                      <a:pt x="12093" y="28810"/>
                    </a:cubicBezTo>
                    <a:cubicBezTo>
                      <a:pt x="8283" y="28715"/>
                      <a:pt x="4835" y="26514"/>
                      <a:pt x="3140" y="23095"/>
                    </a:cubicBezTo>
                    <a:cubicBezTo>
                      <a:pt x="1311" y="19456"/>
                      <a:pt x="1035" y="15227"/>
                      <a:pt x="2378" y="11379"/>
                    </a:cubicBezTo>
                    <a:cubicBezTo>
                      <a:pt x="2568" y="11093"/>
                      <a:pt x="2568" y="10712"/>
                      <a:pt x="2378" y="10427"/>
                    </a:cubicBezTo>
                    <a:cubicBezTo>
                      <a:pt x="2083" y="10255"/>
                      <a:pt x="1721" y="10255"/>
                      <a:pt x="1425" y="10427"/>
                    </a:cubicBezTo>
                    <a:cubicBezTo>
                      <a:pt x="-537" y="14722"/>
                      <a:pt x="-537" y="19656"/>
                      <a:pt x="1425" y="23952"/>
                    </a:cubicBezTo>
                    <a:cubicBezTo>
                      <a:pt x="3464" y="28591"/>
                      <a:pt x="7979" y="31667"/>
                      <a:pt x="13046" y="31858"/>
                    </a:cubicBezTo>
                    <a:cubicBezTo>
                      <a:pt x="14551" y="31858"/>
                      <a:pt x="15999" y="31315"/>
                      <a:pt x="17142" y="30334"/>
                    </a:cubicBezTo>
                    <a:cubicBezTo>
                      <a:pt x="18113" y="29362"/>
                      <a:pt x="18856" y="28191"/>
                      <a:pt x="19332" y="26905"/>
                    </a:cubicBezTo>
                    <a:cubicBezTo>
                      <a:pt x="19847" y="24952"/>
                      <a:pt x="20647" y="23095"/>
                      <a:pt x="21714" y="21380"/>
                    </a:cubicBezTo>
                    <a:cubicBezTo>
                      <a:pt x="24171" y="18418"/>
                      <a:pt x="27505" y="16313"/>
                      <a:pt x="31239" y="15380"/>
                    </a:cubicBezTo>
                    <a:cubicBezTo>
                      <a:pt x="33191" y="14722"/>
                      <a:pt x="35201" y="14246"/>
                      <a:pt x="37239" y="13951"/>
                    </a:cubicBezTo>
                    <a:cubicBezTo>
                      <a:pt x="38887" y="13494"/>
                      <a:pt x="40640" y="13494"/>
                      <a:pt x="42288" y="13951"/>
                    </a:cubicBezTo>
                    <a:cubicBezTo>
                      <a:pt x="42735" y="14103"/>
                      <a:pt x="43088" y="14456"/>
                      <a:pt x="43240" y="14903"/>
                    </a:cubicBezTo>
                    <a:cubicBezTo>
                      <a:pt x="43621" y="16142"/>
                      <a:pt x="44164" y="17332"/>
                      <a:pt x="44859" y="18428"/>
                    </a:cubicBezTo>
                    <a:cubicBezTo>
                      <a:pt x="45726" y="19771"/>
                      <a:pt x="46993" y="20809"/>
                      <a:pt x="48479" y="21380"/>
                    </a:cubicBezTo>
                    <a:cubicBezTo>
                      <a:pt x="49908" y="21809"/>
                      <a:pt x="51432" y="21809"/>
                      <a:pt x="52860" y="21380"/>
                    </a:cubicBezTo>
                    <a:cubicBezTo>
                      <a:pt x="54032" y="21114"/>
                      <a:pt x="55175" y="20761"/>
                      <a:pt x="56289" y="20333"/>
                    </a:cubicBezTo>
                    <a:cubicBezTo>
                      <a:pt x="57632" y="19913"/>
                      <a:pt x="58842" y="19161"/>
                      <a:pt x="59814" y="18142"/>
                    </a:cubicBezTo>
                    <a:cubicBezTo>
                      <a:pt x="61509" y="16151"/>
                      <a:pt x="62576" y="13694"/>
                      <a:pt x="62862" y="11093"/>
                    </a:cubicBezTo>
                    <a:lnTo>
                      <a:pt x="63433" y="7855"/>
                    </a:lnTo>
                    <a:cubicBezTo>
                      <a:pt x="63566" y="6978"/>
                      <a:pt x="63786" y="6112"/>
                      <a:pt x="64100" y="5283"/>
                    </a:cubicBezTo>
                    <a:cubicBezTo>
                      <a:pt x="64643" y="3597"/>
                      <a:pt x="65710" y="2131"/>
                      <a:pt x="67148" y="1092"/>
                    </a:cubicBezTo>
                    <a:lnTo>
                      <a:pt x="67148" y="1092"/>
                    </a:lnTo>
                    <a:cubicBezTo>
                      <a:pt x="67434" y="863"/>
                      <a:pt x="67491" y="445"/>
                      <a:pt x="67262" y="159"/>
                    </a:cubicBezTo>
                    <a:cubicBezTo>
                      <a:pt x="67224" y="111"/>
                      <a:pt x="67186" y="73"/>
                      <a:pt x="67148" y="44"/>
                    </a:cubicBezTo>
                    <a:cubicBezTo>
                      <a:pt x="66976" y="-308"/>
                      <a:pt x="66567" y="-470"/>
                      <a:pt x="66195" y="-336"/>
                    </a:cubicBezTo>
                    <a:close/>
                  </a:path>
                </a:pathLst>
              </a:custGeom>
              <a:solidFill>
                <a:srgbClr val="E26E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2EF01F84-48FA-D355-9EC5-CD81F47BC3EE}"/>
                  </a:ext>
                </a:extLst>
              </p:cNvPr>
              <p:cNvSpPr/>
              <p:nvPr/>
            </p:nvSpPr>
            <p:spPr>
              <a:xfrm>
                <a:off x="-4968919" y="-865826"/>
                <a:ext cx="88548" cy="48174"/>
              </a:xfrm>
              <a:custGeom>
                <a:avLst/>
                <a:gdLst>
                  <a:gd name="connsiteX0" fmla="*/ 88250 w 88548"/>
                  <a:gd name="connsiteY0" fmla="*/ 2357 h 48174"/>
                  <a:gd name="connsiteX1" fmla="*/ 86726 w 88548"/>
                  <a:gd name="connsiteY1" fmla="*/ 738 h 48174"/>
                  <a:gd name="connsiteX2" fmla="*/ 61962 w 88548"/>
                  <a:gd name="connsiteY2" fmla="*/ 71 h 48174"/>
                  <a:gd name="connsiteX3" fmla="*/ 35387 w 88548"/>
                  <a:gd name="connsiteY3" fmla="*/ 6167 h 48174"/>
                  <a:gd name="connsiteX4" fmla="*/ 13193 w 88548"/>
                  <a:gd name="connsiteY4" fmla="*/ 24074 h 48174"/>
                  <a:gd name="connsiteX5" fmla="*/ -46 w 88548"/>
                  <a:gd name="connsiteY5" fmla="*/ 47125 h 48174"/>
                  <a:gd name="connsiteX6" fmla="*/ 811 w 88548"/>
                  <a:gd name="connsiteY6" fmla="*/ 47792 h 48174"/>
                  <a:gd name="connsiteX7" fmla="*/ 18146 w 88548"/>
                  <a:gd name="connsiteY7" fmla="*/ 29504 h 48174"/>
                  <a:gd name="connsiteX8" fmla="*/ 39006 w 88548"/>
                  <a:gd name="connsiteY8" fmla="*/ 16169 h 48174"/>
                  <a:gd name="connsiteX9" fmla="*/ 63676 w 88548"/>
                  <a:gd name="connsiteY9" fmla="*/ 12359 h 48174"/>
                  <a:gd name="connsiteX10" fmla="*/ 76249 w 88548"/>
                  <a:gd name="connsiteY10" fmla="*/ 12359 h 48174"/>
                  <a:gd name="connsiteX11" fmla="*/ 76249 w 88548"/>
                  <a:gd name="connsiteY11" fmla="*/ 12359 h 48174"/>
                  <a:gd name="connsiteX12" fmla="*/ 87679 w 88548"/>
                  <a:gd name="connsiteY12" fmla="*/ 13406 h 48174"/>
                  <a:gd name="connsiteX13" fmla="*/ 88441 w 88548"/>
                  <a:gd name="connsiteY13" fmla="*/ 8072 h 48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548" h="48174">
                    <a:moveTo>
                      <a:pt x="88250" y="2357"/>
                    </a:moveTo>
                    <a:cubicBezTo>
                      <a:pt x="88212" y="1519"/>
                      <a:pt x="87565" y="833"/>
                      <a:pt x="86726" y="738"/>
                    </a:cubicBezTo>
                    <a:cubicBezTo>
                      <a:pt x="78525" y="-481"/>
                      <a:pt x="70210" y="-710"/>
                      <a:pt x="61962" y="71"/>
                    </a:cubicBezTo>
                    <a:cubicBezTo>
                      <a:pt x="52856" y="814"/>
                      <a:pt x="43902" y="2872"/>
                      <a:pt x="35387" y="6167"/>
                    </a:cubicBezTo>
                    <a:cubicBezTo>
                      <a:pt x="26643" y="10244"/>
                      <a:pt x="19023" y="16388"/>
                      <a:pt x="13193" y="24074"/>
                    </a:cubicBezTo>
                    <a:cubicBezTo>
                      <a:pt x="7612" y="31018"/>
                      <a:pt x="3145" y="38800"/>
                      <a:pt x="-46" y="47125"/>
                    </a:cubicBezTo>
                    <a:lnTo>
                      <a:pt x="811" y="47792"/>
                    </a:lnTo>
                    <a:cubicBezTo>
                      <a:pt x="6040" y="41200"/>
                      <a:pt x="11841" y="35076"/>
                      <a:pt x="18146" y="29504"/>
                    </a:cubicBezTo>
                    <a:cubicBezTo>
                      <a:pt x="24176" y="23760"/>
                      <a:pt x="31262" y="19236"/>
                      <a:pt x="39006" y="16169"/>
                    </a:cubicBezTo>
                    <a:cubicBezTo>
                      <a:pt x="47055" y="13940"/>
                      <a:pt x="55332" y="12663"/>
                      <a:pt x="63676" y="12359"/>
                    </a:cubicBezTo>
                    <a:cubicBezTo>
                      <a:pt x="67867" y="12359"/>
                      <a:pt x="72058" y="12359"/>
                      <a:pt x="76249" y="12359"/>
                    </a:cubicBezTo>
                    <a:lnTo>
                      <a:pt x="76249" y="12359"/>
                    </a:lnTo>
                    <a:cubicBezTo>
                      <a:pt x="79678" y="12359"/>
                      <a:pt x="84250" y="12930"/>
                      <a:pt x="87679" y="13406"/>
                    </a:cubicBezTo>
                    <a:cubicBezTo>
                      <a:pt x="88822" y="13406"/>
                      <a:pt x="88441" y="9120"/>
                      <a:pt x="88441" y="8072"/>
                    </a:cubicBezTo>
                    <a:close/>
                  </a:path>
                </a:pathLst>
              </a:custGeom>
              <a:solidFill>
                <a:srgbClr val="804F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1DC904B7-5E1B-40EB-28B6-95A17C524B12}"/>
                  </a:ext>
                </a:extLst>
              </p:cNvPr>
              <p:cNvSpPr/>
              <p:nvPr/>
            </p:nvSpPr>
            <p:spPr>
              <a:xfrm>
                <a:off x="-4935962" y="-831497"/>
                <a:ext cx="49625" cy="28309"/>
              </a:xfrm>
              <a:custGeom>
                <a:avLst/>
                <a:gdLst>
                  <a:gd name="connsiteX0" fmla="*/ 49579 w 49625"/>
                  <a:gd name="connsiteY0" fmla="*/ 2604 h 28309"/>
                  <a:gd name="connsiteX1" fmla="*/ 25100 w 49625"/>
                  <a:gd name="connsiteY1" fmla="*/ 22702 h 28309"/>
                  <a:gd name="connsiteX2" fmla="*/ -46 w 49625"/>
                  <a:gd name="connsiteY2" fmla="*/ 27845 h 28309"/>
                  <a:gd name="connsiteX3" fmla="*/ 19004 w 49625"/>
                  <a:gd name="connsiteY3" fmla="*/ 2128 h 28309"/>
                  <a:gd name="connsiteX4" fmla="*/ 49579 w 49625"/>
                  <a:gd name="connsiteY4" fmla="*/ 2604 h 28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25" h="28309">
                    <a:moveTo>
                      <a:pt x="49579" y="2604"/>
                    </a:moveTo>
                    <a:cubicBezTo>
                      <a:pt x="43692" y="11671"/>
                      <a:pt x="35139" y="18691"/>
                      <a:pt x="25100" y="22702"/>
                    </a:cubicBezTo>
                    <a:cubicBezTo>
                      <a:pt x="17308" y="26568"/>
                      <a:pt x="8641" y="28340"/>
                      <a:pt x="-46" y="27845"/>
                    </a:cubicBezTo>
                    <a:cubicBezTo>
                      <a:pt x="-46" y="27845"/>
                      <a:pt x="7288" y="6795"/>
                      <a:pt x="19004" y="2128"/>
                    </a:cubicBezTo>
                    <a:cubicBezTo>
                      <a:pt x="28929" y="-1378"/>
                      <a:pt x="39768" y="-1206"/>
                      <a:pt x="49579" y="26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B20B2E4D-A5F5-B486-7B7E-7568D241AA0C}"/>
                  </a:ext>
                </a:extLst>
              </p:cNvPr>
              <p:cNvSpPr/>
              <p:nvPr/>
            </p:nvSpPr>
            <p:spPr>
              <a:xfrm>
                <a:off x="-4917484" y="-830720"/>
                <a:ext cx="17430" cy="13755"/>
              </a:xfrm>
              <a:custGeom>
                <a:avLst/>
                <a:gdLst>
                  <a:gd name="connsiteX0" fmla="*/ -46 w 17430"/>
                  <a:gd name="connsiteY0" fmla="*/ 9161 h 13755"/>
                  <a:gd name="connsiteX1" fmla="*/ 13174 w 17430"/>
                  <a:gd name="connsiteY1" fmla="*/ 11752 h 13755"/>
                  <a:gd name="connsiteX2" fmla="*/ 17385 w 17430"/>
                  <a:gd name="connsiteY2" fmla="*/ 3827 h 13755"/>
                  <a:gd name="connsiteX3" fmla="*/ 4164 w 17430"/>
                  <a:gd name="connsiteY3" fmla="*/ 1237 h 13755"/>
                  <a:gd name="connsiteX4" fmla="*/ -46 w 17430"/>
                  <a:gd name="connsiteY4" fmla="*/ 9161 h 13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30" h="13755">
                    <a:moveTo>
                      <a:pt x="-46" y="9161"/>
                    </a:moveTo>
                    <a:cubicBezTo>
                      <a:pt x="2887" y="13524"/>
                      <a:pt x="8802" y="14686"/>
                      <a:pt x="13174" y="11752"/>
                    </a:cubicBezTo>
                    <a:cubicBezTo>
                      <a:pt x="15813" y="9981"/>
                      <a:pt x="17394" y="7009"/>
                      <a:pt x="17385" y="3827"/>
                    </a:cubicBezTo>
                    <a:cubicBezTo>
                      <a:pt x="14451" y="-535"/>
                      <a:pt x="8536" y="-1697"/>
                      <a:pt x="4164" y="1237"/>
                    </a:cubicBezTo>
                    <a:cubicBezTo>
                      <a:pt x="1525" y="3008"/>
                      <a:pt x="-56" y="5980"/>
                      <a:pt x="-46" y="916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033624E8-8DCA-0174-520D-BC52D011BFB8}"/>
                  </a:ext>
                </a:extLst>
              </p:cNvPr>
              <p:cNvSpPr/>
              <p:nvPr/>
            </p:nvSpPr>
            <p:spPr>
              <a:xfrm>
                <a:off x="-4937589" y="-838152"/>
                <a:ext cx="49156" cy="37359"/>
              </a:xfrm>
              <a:custGeom>
                <a:avLst/>
                <a:gdLst>
                  <a:gd name="connsiteX0" fmla="*/ 533 w 49156"/>
                  <a:gd name="connsiteY0" fmla="*/ 36977 h 37359"/>
                  <a:gd name="connsiteX1" fmla="*/ 1104 w 49156"/>
                  <a:gd name="connsiteY1" fmla="*/ 36977 h 37359"/>
                  <a:gd name="connsiteX2" fmla="*/ 5295 w 49156"/>
                  <a:gd name="connsiteY2" fmla="*/ 25261 h 37359"/>
                  <a:gd name="connsiteX3" fmla="*/ 17201 w 49156"/>
                  <a:gd name="connsiteY3" fmla="*/ 11259 h 37359"/>
                  <a:gd name="connsiteX4" fmla="*/ 49110 w 49156"/>
                  <a:gd name="connsiteY4" fmla="*/ 7640 h 37359"/>
                  <a:gd name="connsiteX5" fmla="*/ 15868 w 49156"/>
                  <a:gd name="connsiteY5" fmla="*/ 3258 h 37359"/>
                  <a:gd name="connsiteX6" fmla="*/ 533 w 49156"/>
                  <a:gd name="connsiteY6" fmla="*/ 36977 h 37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156" h="37359">
                    <a:moveTo>
                      <a:pt x="533" y="36977"/>
                    </a:moveTo>
                    <a:lnTo>
                      <a:pt x="1104" y="36977"/>
                    </a:lnTo>
                    <a:cubicBezTo>
                      <a:pt x="1866" y="32871"/>
                      <a:pt x="3285" y="28918"/>
                      <a:pt x="5295" y="25261"/>
                    </a:cubicBezTo>
                    <a:cubicBezTo>
                      <a:pt x="8010" y="19660"/>
                      <a:pt x="12115" y="14841"/>
                      <a:pt x="17201" y="11259"/>
                    </a:cubicBezTo>
                    <a:cubicBezTo>
                      <a:pt x="26745" y="5306"/>
                      <a:pt x="38471" y="3973"/>
                      <a:pt x="49110" y="7640"/>
                    </a:cubicBezTo>
                    <a:cubicBezTo>
                      <a:pt x="40271" y="-1114"/>
                      <a:pt x="26679" y="-2905"/>
                      <a:pt x="15868" y="3258"/>
                    </a:cubicBezTo>
                    <a:cubicBezTo>
                      <a:pt x="4114" y="10097"/>
                      <a:pt x="-2039" y="23623"/>
                      <a:pt x="533" y="36977"/>
                    </a:cubicBezTo>
                    <a:close/>
                  </a:path>
                </a:pathLst>
              </a:custGeom>
              <a:solidFill>
                <a:srgbClr val="E26E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E8CA4166-640F-2898-5BD5-213E226BB82B}"/>
                  </a:ext>
                </a:extLst>
              </p:cNvPr>
              <p:cNvSpPr/>
              <p:nvPr/>
            </p:nvSpPr>
            <p:spPr>
              <a:xfrm>
                <a:off x="-4817948" y="-873026"/>
                <a:ext cx="50006" cy="22931"/>
              </a:xfrm>
              <a:custGeom>
                <a:avLst/>
                <a:gdLst>
                  <a:gd name="connsiteX0" fmla="*/ 49960 w 50006"/>
                  <a:gd name="connsiteY0" fmla="*/ 5175 h 22931"/>
                  <a:gd name="connsiteX1" fmla="*/ 24147 w 50006"/>
                  <a:gd name="connsiteY1" fmla="*/ 20415 h 22931"/>
                  <a:gd name="connsiteX2" fmla="*/ -46 w 50006"/>
                  <a:gd name="connsiteY2" fmla="*/ 21463 h 22931"/>
                  <a:gd name="connsiteX3" fmla="*/ 21671 w 50006"/>
                  <a:gd name="connsiteY3" fmla="*/ 318 h 22931"/>
                  <a:gd name="connsiteX4" fmla="*/ 49960 w 50006"/>
                  <a:gd name="connsiteY4" fmla="*/ 5175 h 22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06" h="22931">
                    <a:moveTo>
                      <a:pt x="49960" y="5175"/>
                    </a:moveTo>
                    <a:cubicBezTo>
                      <a:pt x="43112" y="12767"/>
                      <a:pt x="34101" y="18091"/>
                      <a:pt x="24147" y="20415"/>
                    </a:cubicBezTo>
                    <a:cubicBezTo>
                      <a:pt x="16308" y="22844"/>
                      <a:pt x="7974" y="23206"/>
                      <a:pt x="-46" y="21463"/>
                    </a:cubicBezTo>
                    <a:cubicBezTo>
                      <a:pt x="-46" y="21463"/>
                      <a:pt x="9479" y="2889"/>
                      <a:pt x="21671" y="318"/>
                    </a:cubicBezTo>
                    <a:cubicBezTo>
                      <a:pt x="31377" y="-1492"/>
                      <a:pt x="41416" y="232"/>
                      <a:pt x="49960" y="51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C72B8D6A-F740-11CD-6877-DF81F8C0766C}"/>
                  </a:ext>
                </a:extLst>
              </p:cNvPr>
              <p:cNvSpPr/>
              <p:nvPr/>
            </p:nvSpPr>
            <p:spPr>
              <a:xfrm>
                <a:off x="-4803179" y="-874369"/>
                <a:ext cx="17231" cy="17231"/>
              </a:xfrm>
              <a:custGeom>
                <a:avLst/>
                <a:gdLst>
                  <a:gd name="connsiteX0" fmla="*/ 45 w 17231"/>
                  <a:gd name="connsiteY0" fmla="*/ 9471 h 17231"/>
                  <a:gd name="connsiteX1" fmla="*/ 9808 w 17231"/>
                  <a:gd name="connsiteY1" fmla="*/ 16758 h 17231"/>
                  <a:gd name="connsiteX2" fmla="*/ 17094 w 17231"/>
                  <a:gd name="connsiteY2" fmla="*/ 6994 h 17231"/>
                  <a:gd name="connsiteX3" fmla="*/ 7331 w 17231"/>
                  <a:gd name="connsiteY3" fmla="*/ -292 h 17231"/>
                  <a:gd name="connsiteX4" fmla="*/ 45 w 17231"/>
                  <a:gd name="connsiteY4" fmla="*/ 9471 h 17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31" h="17231">
                    <a:moveTo>
                      <a:pt x="45" y="9471"/>
                    </a:moveTo>
                    <a:cubicBezTo>
                      <a:pt x="730" y="14176"/>
                      <a:pt x="5102" y="17443"/>
                      <a:pt x="9808" y="16758"/>
                    </a:cubicBezTo>
                    <a:cubicBezTo>
                      <a:pt x="14513" y="16072"/>
                      <a:pt x="17780" y="11700"/>
                      <a:pt x="17094" y="6994"/>
                    </a:cubicBezTo>
                    <a:cubicBezTo>
                      <a:pt x="16409" y="2289"/>
                      <a:pt x="12037" y="-978"/>
                      <a:pt x="7331" y="-292"/>
                    </a:cubicBezTo>
                    <a:cubicBezTo>
                      <a:pt x="2626" y="394"/>
                      <a:pt x="-641" y="4766"/>
                      <a:pt x="45" y="94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9503BAEA-7D46-FBDB-1342-F99DEC84F9B8}"/>
                  </a:ext>
                </a:extLst>
              </p:cNvPr>
              <p:cNvSpPr/>
              <p:nvPr/>
            </p:nvSpPr>
            <p:spPr>
              <a:xfrm>
                <a:off x="-4821191" y="-883465"/>
                <a:ext cx="50011" cy="30761"/>
              </a:xfrm>
              <a:custGeom>
                <a:avLst/>
                <a:gdLst>
                  <a:gd name="connsiteX0" fmla="*/ -41 w 50011"/>
                  <a:gd name="connsiteY0" fmla="*/ 30378 h 30761"/>
                  <a:gd name="connsiteX1" fmla="*/ 626 w 50011"/>
                  <a:gd name="connsiteY1" fmla="*/ 30378 h 30761"/>
                  <a:gd name="connsiteX2" fmla="*/ 19676 w 50011"/>
                  <a:gd name="connsiteY2" fmla="*/ 9042 h 30761"/>
                  <a:gd name="connsiteX3" fmla="*/ 49965 w 50011"/>
                  <a:gd name="connsiteY3" fmla="*/ 10185 h 30761"/>
                  <a:gd name="connsiteX4" fmla="*/ 19580 w 50011"/>
                  <a:gd name="connsiteY4" fmla="*/ 1327 h 30761"/>
                  <a:gd name="connsiteX5" fmla="*/ -41 w 50011"/>
                  <a:gd name="connsiteY5" fmla="*/ 30378 h 3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011" h="30761">
                    <a:moveTo>
                      <a:pt x="-41" y="30378"/>
                    </a:moveTo>
                    <a:lnTo>
                      <a:pt x="626" y="30378"/>
                    </a:lnTo>
                    <a:cubicBezTo>
                      <a:pt x="3959" y="21063"/>
                      <a:pt x="10798" y="13415"/>
                      <a:pt x="19676" y="9042"/>
                    </a:cubicBezTo>
                    <a:cubicBezTo>
                      <a:pt x="29439" y="4880"/>
                      <a:pt x="40545" y="5299"/>
                      <a:pt x="49965" y="10185"/>
                    </a:cubicBezTo>
                    <a:cubicBezTo>
                      <a:pt x="42945" y="784"/>
                      <a:pt x="30553" y="-2835"/>
                      <a:pt x="19580" y="1327"/>
                    </a:cubicBezTo>
                    <a:cubicBezTo>
                      <a:pt x="7569" y="5909"/>
                      <a:pt x="-279" y="17529"/>
                      <a:pt x="-41" y="30378"/>
                    </a:cubicBezTo>
                    <a:close/>
                  </a:path>
                </a:pathLst>
              </a:custGeom>
              <a:solidFill>
                <a:srgbClr val="E26E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F863D3D1-14B9-0941-BC0E-EC86F245E5DB}"/>
                  </a:ext>
                </a:extLst>
              </p:cNvPr>
              <p:cNvSpPr/>
              <p:nvPr/>
            </p:nvSpPr>
            <p:spPr>
              <a:xfrm>
                <a:off x="-4834997" y="-903888"/>
                <a:ext cx="57530" cy="30965"/>
              </a:xfrm>
              <a:custGeom>
                <a:avLst/>
                <a:gdLst>
                  <a:gd name="connsiteX0" fmla="*/ 57485 w 57530"/>
                  <a:gd name="connsiteY0" fmla="*/ 2986 h 30965"/>
                  <a:gd name="connsiteX1" fmla="*/ 41102 w 57530"/>
                  <a:gd name="connsiteY1" fmla="*/ -348 h 30965"/>
                  <a:gd name="connsiteX2" fmla="*/ 24909 w 57530"/>
                  <a:gd name="connsiteY2" fmla="*/ 2605 h 30965"/>
                  <a:gd name="connsiteX3" fmla="*/ 17575 w 57530"/>
                  <a:gd name="connsiteY3" fmla="*/ 6034 h 30965"/>
                  <a:gd name="connsiteX4" fmla="*/ 11098 w 57530"/>
                  <a:gd name="connsiteY4" fmla="*/ 10130 h 30965"/>
                  <a:gd name="connsiteX5" fmla="*/ -46 w 57530"/>
                  <a:gd name="connsiteY5" fmla="*/ 21274 h 30965"/>
                  <a:gd name="connsiteX6" fmla="*/ 6145 w 57530"/>
                  <a:gd name="connsiteY6" fmla="*/ 29751 h 30965"/>
                  <a:gd name="connsiteX7" fmla="*/ 10812 w 57530"/>
                  <a:gd name="connsiteY7" fmla="*/ 27847 h 30965"/>
                  <a:gd name="connsiteX8" fmla="*/ 17670 w 57530"/>
                  <a:gd name="connsiteY8" fmla="*/ 20798 h 30965"/>
                  <a:gd name="connsiteX9" fmla="*/ 29481 w 57530"/>
                  <a:gd name="connsiteY9" fmla="*/ 12226 h 30965"/>
                  <a:gd name="connsiteX10" fmla="*/ 43007 w 57530"/>
                  <a:gd name="connsiteY10" fmla="*/ 6701 h 30965"/>
                  <a:gd name="connsiteX11" fmla="*/ 57199 w 57530"/>
                  <a:gd name="connsiteY11" fmla="*/ 4034 h 30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530" h="30965">
                    <a:moveTo>
                      <a:pt x="57485" y="2986"/>
                    </a:moveTo>
                    <a:cubicBezTo>
                      <a:pt x="52379" y="538"/>
                      <a:pt x="46750" y="-605"/>
                      <a:pt x="41102" y="-348"/>
                    </a:cubicBezTo>
                    <a:cubicBezTo>
                      <a:pt x="35577" y="-309"/>
                      <a:pt x="30091" y="691"/>
                      <a:pt x="24909" y="2605"/>
                    </a:cubicBezTo>
                    <a:cubicBezTo>
                      <a:pt x="22147" y="3843"/>
                      <a:pt x="19861" y="4796"/>
                      <a:pt x="17575" y="6034"/>
                    </a:cubicBezTo>
                    <a:cubicBezTo>
                      <a:pt x="15327" y="7253"/>
                      <a:pt x="13165" y="8625"/>
                      <a:pt x="11098" y="10130"/>
                    </a:cubicBezTo>
                    <a:cubicBezTo>
                      <a:pt x="6745" y="13149"/>
                      <a:pt x="2973" y="16921"/>
                      <a:pt x="-46" y="21274"/>
                    </a:cubicBezTo>
                    <a:lnTo>
                      <a:pt x="6145" y="29751"/>
                    </a:lnTo>
                    <a:cubicBezTo>
                      <a:pt x="7669" y="31752"/>
                      <a:pt x="9193" y="29751"/>
                      <a:pt x="10812" y="27847"/>
                    </a:cubicBezTo>
                    <a:cubicBezTo>
                      <a:pt x="12879" y="25294"/>
                      <a:pt x="15175" y="22932"/>
                      <a:pt x="17670" y="20798"/>
                    </a:cubicBezTo>
                    <a:cubicBezTo>
                      <a:pt x="21337" y="17588"/>
                      <a:pt x="25290" y="14711"/>
                      <a:pt x="29481" y="12226"/>
                    </a:cubicBezTo>
                    <a:cubicBezTo>
                      <a:pt x="33786" y="9911"/>
                      <a:pt x="38320" y="8063"/>
                      <a:pt x="43007" y="6701"/>
                    </a:cubicBezTo>
                    <a:cubicBezTo>
                      <a:pt x="47598" y="5177"/>
                      <a:pt x="52370" y="4282"/>
                      <a:pt x="57199" y="4034"/>
                    </a:cubicBezTo>
                    <a:close/>
                  </a:path>
                </a:pathLst>
              </a:custGeom>
              <a:solidFill>
                <a:srgbClr val="804F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DB020A9C-5614-B349-5CAF-116C000F184C}"/>
                  </a:ext>
                </a:extLst>
              </p:cNvPr>
              <p:cNvSpPr/>
              <p:nvPr/>
            </p:nvSpPr>
            <p:spPr>
              <a:xfrm>
                <a:off x="-4860239" y="-761468"/>
                <a:ext cx="106203" cy="52756"/>
              </a:xfrm>
              <a:custGeom>
                <a:avLst/>
                <a:gdLst>
                  <a:gd name="connsiteX0" fmla="*/ -46 w 106203"/>
                  <a:gd name="connsiteY0" fmla="*/ 40113 h 52756"/>
                  <a:gd name="connsiteX1" fmla="*/ 621 w 106203"/>
                  <a:gd name="connsiteY1" fmla="*/ 41256 h 52756"/>
                  <a:gd name="connsiteX2" fmla="*/ 1763 w 106203"/>
                  <a:gd name="connsiteY2" fmla="*/ 42780 h 52756"/>
                  <a:gd name="connsiteX3" fmla="*/ 4621 w 106203"/>
                  <a:gd name="connsiteY3" fmla="*/ 46399 h 52756"/>
                  <a:gd name="connsiteX4" fmla="*/ 17099 w 106203"/>
                  <a:gd name="connsiteY4" fmla="*/ 49542 h 52756"/>
                  <a:gd name="connsiteX5" fmla="*/ 83774 w 106203"/>
                  <a:gd name="connsiteY5" fmla="*/ 47447 h 52756"/>
                  <a:gd name="connsiteX6" fmla="*/ 90727 w 106203"/>
                  <a:gd name="connsiteY6" fmla="*/ 43065 h 52756"/>
                  <a:gd name="connsiteX7" fmla="*/ 105014 w 106203"/>
                  <a:gd name="connsiteY7" fmla="*/ 11919 h 52756"/>
                  <a:gd name="connsiteX8" fmla="*/ 106158 w 106203"/>
                  <a:gd name="connsiteY8" fmla="*/ 4203 h 52756"/>
                  <a:gd name="connsiteX9" fmla="*/ 79297 w 106203"/>
                  <a:gd name="connsiteY9" fmla="*/ 2108 h 52756"/>
                  <a:gd name="connsiteX10" fmla="*/ -46 w 106203"/>
                  <a:gd name="connsiteY10" fmla="*/ 40113 h 52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203" h="52756">
                    <a:moveTo>
                      <a:pt x="-46" y="40113"/>
                    </a:moveTo>
                    <a:cubicBezTo>
                      <a:pt x="220" y="40465"/>
                      <a:pt x="449" y="40846"/>
                      <a:pt x="621" y="41256"/>
                    </a:cubicBezTo>
                    <a:cubicBezTo>
                      <a:pt x="1049" y="41732"/>
                      <a:pt x="1430" y="42237"/>
                      <a:pt x="1763" y="42780"/>
                    </a:cubicBezTo>
                    <a:cubicBezTo>
                      <a:pt x="2525" y="43827"/>
                      <a:pt x="3478" y="45066"/>
                      <a:pt x="4621" y="46399"/>
                    </a:cubicBezTo>
                    <a:cubicBezTo>
                      <a:pt x="8688" y="47790"/>
                      <a:pt x="12860" y="48847"/>
                      <a:pt x="17099" y="49542"/>
                    </a:cubicBezTo>
                    <a:cubicBezTo>
                      <a:pt x="28052" y="51257"/>
                      <a:pt x="61104" y="55924"/>
                      <a:pt x="83774" y="47447"/>
                    </a:cubicBezTo>
                    <a:cubicBezTo>
                      <a:pt x="86365" y="46475"/>
                      <a:pt x="88727" y="44980"/>
                      <a:pt x="90727" y="43065"/>
                    </a:cubicBezTo>
                    <a:cubicBezTo>
                      <a:pt x="98566" y="34388"/>
                      <a:pt x="103548" y="23520"/>
                      <a:pt x="105014" y="11919"/>
                    </a:cubicBezTo>
                    <a:cubicBezTo>
                      <a:pt x="105491" y="9156"/>
                      <a:pt x="105872" y="6489"/>
                      <a:pt x="106158" y="4203"/>
                    </a:cubicBezTo>
                    <a:cubicBezTo>
                      <a:pt x="98156" y="-1054"/>
                      <a:pt x="88022" y="-1845"/>
                      <a:pt x="79297" y="2108"/>
                    </a:cubicBezTo>
                    <a:cubicBezTo>
                      <a:pt x="53656" y="16405"/>
                      <a:pt x="27157" y="29092"/>
                      <a:pt x="-46" y="40113"/>
                    </a:cubicBezTo>
                    <a:close/>
                  </a:path>
                </a:pathLst>
              </a:custGeom>
              <a:solidFill>
                <a:srgbClr val="F08E6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CB75846D-3CBF-FF5A-39F9-DD925B0D60FB}"/>
                  </a:ext>
                </a:extLst>
              </p:cNvPr>
              <p:cNvSpPr/>
              <p:nvPr/>
            </p:nvSpPr>
            <p:spPr>
              <a:xfrm>
                <a:off x="-4858429" y="-733736"/>
                <a:ext cx="88963" cy="25024"/>
              </a:xfrm>
              <a:custGeom>
                <a:avLst/>
                <a:gdLst>
                  <a:gd name="connsiteX0" fmla="*/ -46 w 88963"/>
                  <a:gd name="connsiteY0" fmla="*/ 15047 h 25024"/>
                  <a:gd name="connsiteX1" fmla="*/ 2811 w 88963"/>
                  <a:gd name="connsiteY1" fmla="*/ 18667 h 25024"/>
                  <a:gd name="connsiteX2" fmla="*/ 15289 w 88963"/>
                  <a:gd name="connsiteY2" fmla="*/ 21810 h 25024"/>
                  <a:gd name="connsiteX3" fmla="*/ 81964 w 88963"/>
                  <a:gd name="connsiteY3" fmla="*/ 19715 h 25024"/>
                  <a:gd name="connsiteX4" fmla="*/ 88917 w 88963"/>
                  <a:gd name="connsiteY4" fmla="*/ 15333 h 25024"/>
                  <a:gd name="connsiteX5" fmla="*/ 66152 w 88963"/>
                  <a:gd name="connsiteY5" fmla="*/ -383 h 25024"/>
                  <a:gd name="connsiteX6" fmla="*/ 60056 w 88963"/>
                  <a:gd name="connsiteY6" fmla="*/ 1522 h 25024"/>
                  <a:gd name="connsiteX7" fmla="*/ -46 w 88963"/>
                  <a:gd name="connsiteY7" fmla="*/ 15047 h 25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963" h="25024">
                    <a:moveTo>
                      <a:pt x="-46" y="15047"/>
                    </a:moveTo>
                    <a:cubicBezTo>
                      <a:pt x="716" y="16095"/>
                      <a:pt x="1668" y="17333"/>
                      <a:pt x="2811" y="18667"/>
                    </a:cubicBezTo>
                    <a:cubicBezTo>
                      <a:pt x="6878" y="20058"/>
                      <a:pt x="11050" y="21115"/>
                      <a:pt x="15289" y="21810"/>
                    </a:cubicBezTo>
                    <a:cubicBezTo>
                      <a:pt x="26243" y="23525"/>
                      <a:pt x="59294" y="28192"/>
                      <a:pt x="81964" y="19715"/>
                    </a:cubicBezTo>
                    <a:cubicBezTo>
                      <a:pt x="84555" y="18743"/>
                      <a:pt x="86917" y="17248"/>
                      <a:pt x="88917" y="15333"/>
                    </a:cubicBezTo>
                    <a:cubicBezTo>
                      <a:pt x="82802" y="8228"/>
                      <a:pt x="74963" y="2817"/>
                      <a:pt x="66152" y="-383"/>
                    </a:cubicBezTo>
                    <a:lnTo>
                      <a:pt x="60056" y="1522"/>
                    </a:lnTo>
                    <a:cubicBezTo>
                      <a:pt x="40368" y="7437"/>
                      <a:pt x="20280" y="11952"/>
                      <a:pt x="-46" y="15047"/>
                    </a:cubicBezTo>
                    <a:close/>
                  </a:path>
                </a:pathLst>
              </a:custGeom>
              <a:solidFill>
                <a:srgbClr val="F06F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C52196EF-92D4-CF29-C713-775500108022}"/>
                  </a:ext>
                </a:extLst>
              </p:cNvPr>
              <p:cNvSpPr/>
              <p:nvPr/>
            </p:nvSpPr>
            <p:spPr>
              <a:xfrm>
                <a:off x="-4855571" y="-762597"/>
                <a:ext cx="106144" cy="65412"/>
              </a:xfrm>
              <a:custGeom>
                <a:avLst/>
                <a:gdLst>
                  <a:gd name="connsiteX0" fmla="*/ -46 w 106144"/>
                  <a:gd name="connsiteY0" fmla="*/ 47147 h 65412"/>
                  <a:gd name="connsiteX1" fmla="*/ 23766 w 106144"/>
                  <a:gd name="connsiteY1" fmla="*/ 61148 h 65412"/>
                  <a:gd name="connsiteX2" fmla="*/ 76058 w 106144"/>
                  <a:gd name="connsiteY2" fmla="*/ 62482 h 65412"/>
                  <a:gd name="connsiteX3" fmla="*/ 100157 w 106144"/>
                  <a:gd name="connsiteY3" fmla="*/ 48575 h 65412"/>
                  <a:gd name="connsiteX4" fmla="*/ 105967 w 106144"/>
                  <a:gd name="connsiteY4" fmla="*/ 33050 h 65412"/>
                  <a:gd name="connsiteX5" fmla="*/ 104443 w 106144"/>
                  <a:gd name="connsiteY5" fmla="*/ 7427 h 65412"/>
                  <a:gd name="connsiteX6" fmla="*/ 104443 w 106144"/>
                  <a:gd name="connsiteY6" fmla="*/ 6665 h 65412"/>
                  <a:gd name="connsiteX7" fmla="*/ 103776 w 106144"/>
                  <a:gd name="connsiteY7" fmla="*/ 3237 h 65412"/>
                  <a:gd name="connsiteX8" fmla="*/ 103776 w 106144"/>
                  <a:gd name="connsiteY8" fmla="*/ 2189 h 65412"/>
                  <a:gd name="connsiteX9" fmla="*/ 103776 w 106144"/>
                  <a:gd name="connsiteY9" fmla="*/ 855 h 65412"/>
                  <a:gd name="connsiteX10" fmla="*/ 102443 w 106144"/>
                  <a:gd name="connsiteY10" fmla="*/ -383 h 65412"/>
                  <a:gd name="connsiteX11" fmla="*/ 101871 w 106144"/>
                  <a:gd name="connsiteY11" fmla="*/ 4951 h 65412"/>
                  <a:gd name="connsiteX12" fmla="*/ 79487 w 106144"/>
                  <a:gd name="connsiteY12" fmla="*/ 48194 h 65412"/>
                  <a:gd name="connsiteX13" fmla="*/ 12812 w 106144"/>
                  <a:gd name="connsiteY13" fmla="*/ 50290 h 65412"/>
                  <a:gd name="connsiteX14" fmla="*/ -46 w 106144"/>
                  <a:gd name="connsiteY14" fmla="*/ 47147 h 65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6144" h="65412">
                    <a:moveTo>
                      <a:pt x="-46" y="47147"/>
                    </a:moveTo>
                    <a:cubicBezTo>
                      <a:pt x="6478" y="53890"/>
                      <a:pt x="14708" y="58729"/>
                      <a:pt x="23766" y="61148"/>
                    </a:cubicBezTo>
                    <a:cubicBezTo>
                      <a:pt x="40835" y="65825"/>
                      <a:pt x="58780" y="66282"/>
                      <a:pt x="76058" y="62482"/>
                    </a:cubicBezTo>
                    <a:cubicBezTo>
                      <a:pt x="85431" y="60691"/>
                      <a:pt x="93918" y="55795"/>
                      <a:pt x="100157" y="48575"/>
                    </a:cubicBezTo>
                    <a:cubicBezTo>
                      <a:pt x="103443" y="44013"/>
                      <a:pt x="105443" y="38650"/>
                      <a:pt x="105967" y="33050"/>
                    </a:cubicBezTo>
                    <a:cubicBezTo>
                      <a:pt x="106367" y="24477"/>
                      <a:pt x="105853" y="15895"/>
                      <a:pt x="104443" y="7427"/>
                    </a:cubicBezTo>
                    <a:cubicBezTo>
                      <a:pt x="104405" y="7180"/>
                      <a:pt x="104405" y="6913"/>
                      <a:pt x="104443" y="6665"/>
                    </a:cubicBezTo>
                    <a:cubicBezTo>
                      <a:pt x="104443" y="5332"/>
                      <a:pt x="103967" y="4189"/>
                      <a:pt x="103776" y="3237"/>
                    </a:cubicBezTo>
                    <a:cubicBezTo>
                      <a:pt x="103586" y="2284"/>
                      <a:pt x="103776" y="2474"/>
                      <a:pt x="103776" y="2189"/>
                    </a:cubicBezTo>
                    <a:lnTo>
                      <a:pt x="103776" y="855"/>
                    </a:lnTo>
                    <a:lnTo>
                      <a:pt x="102443" y="-383"/>
                    </a:lnTo>
                    <a:cubicBezTo>
                      <a:pt x="102443" y="1046"/>
                      <a:pt x="102443" y="2951"/>
                      <a:pt x="101871" y="4951"/>
                    </a:cubicBezTo>
                    <a:cubicBezTo>
                      <a:pt x="100157" y="18857"/>
                      <a:pt x="94918" y="42384"/>
                      <a:pt x="79487" y="48194"/>
                    </a:cubicBezTo>
                    <a:cubicBezTo>
                      <a:pt x="57104" y="56672"/>
                      <a:pt x="24052" y="52005"/>
                      <a:pt x="12812" y="50290"/>
                    </a:cubicBezTo>
                    <a:cubicBezTo>
                      <a:pt x="8440" y="49614"/>
                      <a:pt x="4145" y="48556"/>
                      <a:pt x="-46" y="47147"/>
                    </a:cubicBezTo>
                    <a:close/>
                  </a:path>
                </a:pathLst>
              </a:custGeom>
              <a:solidFill>
                <a:srgbClr val="D431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D359CE80-69A1-DE55-9DF3-8CDEA1330E35}"/>
                  </a:ext>
                </a:extLst>
              </p:cNvPr>
              <p:cNvSpPr/>
              <p:nvPr/>
            </p:nvSpPr>
            <p:spPr>
              <a:xfrm>
                <a:off x="-4860524" y="-769159"/>
                <a:ext cx="106489" cy="48185"/>
              </a:xfrm>
              <a:custGeom>
                <a:avLst/>
                <a:gdLst>
                  <a:gd name="connsiteX0" fmla="*/ -46 w 106489"/>
                  <a:gd name="connsiteY0" fmla="*/ 47231 h 48185"/>
                  <a:gd name="connsiteX1" fmla="*/ -46 w 106489"/>
                  <a:gd name="connsiteY1" fmla="*/ 47803 h 48185"/>
                  <a:gd name="connsiteX2" fmla="*/ 79011 w 106489"/>
                  <a:gd name="connsiteY2" fmla="*/ 9703 h 48185"/>
                  <a:gd name="connsiteX3" fmla="*/ 105872 w 106489"/>
                  <a:gd name="connsiteY3" fmla="*/ 11798 h 48185"/>
                  <a:gd name="connsiteX4" fmla="*/ 106443 w 106489"/>
                  <a:gd name="connsiteY4" fmla="*/ 6465 h 48185"/>
                  <a:gd name="connsiteX5" fmla="*/ 76020 w 106489"/>
                  <a:gd name="connsiteY5" fmla="*/ 5398 h 48185"/>
                  <a:gd name="connsiteX6" fmla="*/ 73963 w 106489"/>
                  <a:gd name="connsiteY6" fmla="*/ 7607 h 48185"/>
                  <a:gd name="connsiteX7" fmla="*/ 41006 w 106489"/>
                  <a:gd name="connsiteY7" fmla="*/ 17132 h 48185"/>
                  <a:gd name="connsiteX8" fmla="*/ -46 w 106489"/>
                  <a:gd name="connsiteY8" fmla="*/ 47231 h 48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6489" h="48185">
                    <a:moveTo>
                      <a:pt x="-46" y="47231"/>
                    </a:moveTo>
                    <a:lnTo>
                      <a:pt x="-46" y="47803"/>
                    </a:lnTo>
                    <a:cubicBezTo>
                      <a:pt x="27062" y="36744"/>
                      <a:pt x="53465" y="24019"/>
                      <a:pt x="79011" y="9703"/>
                    </a:cubicBezTo>
                    <a:cubicBezTo>
                      <a:pt x="87727" y="5750"/>
                      <a:pt x="97871" y="6541"/>
                      <a:pt x="105872" y="11798"/>
                    </a:cubicBezTo>
                    <a:cubicBezTo>
                      <a:pt x="105872" y="9798"/>
                      <a:pt x="105872" y="7893"/>
                      <a:pt x="106443" y="6465"/>
                    </a:cubicBezTo>
                    <a:cubicBezTo>
                      <a:pt x="98337" y="-2232"/>
                      <a:pt x="84717" y="-2708"/>
                      <a:pt x="76020" y="5398"/>
                    </a:cubicBezTo>
                    <a:cubicBezTo>
                      <a:pt x="75287" y="6083"/>
                      <a:pt x="74592" y="6826"/>
                      <a:pt x="73963" y="7607"/>
                    </a:cubicBezTo>
                    <a:cubicBezTo>
                      <a:pt x="62162" y="6417"/>
                      <a:pt x="50350" y="9827"/>
                      <a:pt x="41006" y="17132"/>
                    </a:cubicBezTo>
                    <a:cubicBezTo>
                      <a:pt x="27386" y="28848"/>
                      <a:pt x="-46" y="47231"/>
                      <a:pt x="-46" y="47231"/>
                    </a:cubicBezTo>
                    <a:close/>
                  </a:path>
                </a:pathLst>
              </a:custGeom>
              <a:solidFill>
                <a:srgbClr val="D4313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30932565-383E-66D2-3F55-5E94C8F0B8B0}"/>
                  </a:ext>
                </a:extLst>
              </p:cNvPr>
              <p:cNvSpPr/>
              <p:nvPr/>
            </p:nvSpPr>
            <p:spPr>
              <a:xfrm>
                <a:off x="-4860239" y="-761468"/>
                <a:ext cx="105917" cy="43162"/>
              </a:xfrm>
              <a:custGeom>
                <a:avLst/>
                <a:gdLst>
                  <a:gd name="connsiteX0" fmla="*/ -46 w 105917"/>
                  <a:gd name="connsiteY0" fmla="*/ 40113 h 43162"/>
                  <a:gd name="connsiteX1" fmla="*/ 621 w 105917"/>
                  <a:gd name="connsiteY1" fmla="*/ 41256 h 43162"/>
                  <a:gd name="connsiteX2" fmla="*/ 1763 w 105917"/>
                  <a:gd name="connsiteY2" fmla="*/ 42780 h 43162"/>
                  <a:gd name="connsiteX3" fmla="*/ 61580 w 105917"/>
                  <a:gd name="connsiteY3" fmla="*/ 29254 h 43162"/>
                  <a:gd name="connsiteX4" fmla="*/ 67676 w 105917"/>
                  <a:gd name="connsiteY4" fmla="*/ 27349 h 43162"/>
                  <a:gd name="connsiteX5" fmla="*/ 104729 w 105917"/>
                  <a:gd name="connsiteY5" fmla="*/ 11919 h 43162"/>
                  <a:gd name="connsiteX6" fmla="*/ 105872 w 105917"/>
                  <a:gd name="connsiteY6" fmla="*/ 4203 h 43162"/>
                  <a:gd name="connsiteX7" fmla="*/ 79011 w 105917"/>
                  <a:gd name="connsiteY7" fmla="*/ 2108 h 43162"/>
                  <a:gd name="connsiteX8" fmla="*/ -46 w 105917"/>
                  <a:gd name="connsiteY8" fmla="*/ 40113 h 4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17" h="43162">
                    <a:moveTo>
                      <a:pt x="-46" y="40113"/>
                    </a:moveTo>
                    <a:cubicBezTo>
                      <a:pt x="220" y="40465"/>
                      <a:pt x="449" y="40846"/>
                      <a:pt x="621" y="41256"/>
                    </a:cubicBezTo>
                    <a:cubicBezTo>
                      <a:pt x="1049" y="41732"/>
                      <a:pt x="1430" y="42237"/>
                      <a:pt x="1763" y="42780"/>
                    </a:cubicBezTo>
                    <a:cubicBezTo>
                      <a:pt x="21994" y="39675"/>
                      <a:pt x="41978" y="35150"/>
                      <a:pt x="61580" y="29254"/>
                    </a:cubicBezTo>
                    <a:lnTo>
                      <a:pt x="67676" y="27349"/>
                    </a:lnTo>
                    <a:cubicBezTo>
                      <a:pt x="80469" y="23339"/>
                      <a:pt x="92870" y="18176"/>
                      <a:pt x="104729" y="11919"/>
                    </a:cubicBezTo>
                    <a:cubicBezTo>
                      <a:pt x="105205" y="9156"/>
                      <a:pt x="105586" y="6489"/>
                      <a:pt x="105872" y="4203"/>
                    </a:cubicBezTo>
                    <a:cubicBezTo>
                      <a:pt x="97871" y="-1054"/>
                      <a:pt x="87727" y="-1845"/>
                      <a:pt x="79011" y="2108"/>
                    </a:cubicBezTo>
                    <a:cubicBezTo>
                      <a:pt x="53465" y="16395"/>
                      <a:pt x="27062" y="29082"/>
                      <a:pt x="-46" y="4011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D1214FE8-E0BA-17D7-1C0C-C08F9216CCB0}"/>
                  </a:ext>
                </a:extLst>
              </p:cNvPr>
              <p:cNvSpPr/>
              <p:nvPr/>
            </p:nvSpPr>
            <p:spPr>
              <a:xfrm>
                <a:off x="-5035931" y="-1021597"/>
                <a:ext cx="250368" cy="194706"/>
              </a:xfrm>
              <a:custGeom>
                <a:avLst/>
                <a:gdLst>
                  <a:gd name="connsiteX0" fmla="*/ 4006 w 250368"/>
                  <a:gd name="connsiteY0" fmla="*/ 194324 h 194706"/>
                  <a:gd name="connsiteX1" fmla="*/ 110590 w 250368"/>
                  <a:gd name="connsiteY1" fmla="*/ 127649 h 194706"/>
                  <a:gd name="connsiteX2" fmla="*/ 110590 w 250368"/>
                  <a:gd name="connsiteY2" fmla="*/ 127649 h 194706"/>
                  <a:gd name="connsiteX3" fmla="*/ 126688 w 250368"/>
                  <a:gd name="connsiteY3" fmla="*/ 104122 h 194706"/>
                  <a:gd name="connsiteX4" fmla="*/ 131069 w 250368"/>
                  <a:gd name="connsiteY4" fmla="*/ 68308 h 194706"/>
                  <a:gd name="connsiteX5" fmla="*/ 135927 w 250368"/>
                  <a:gd name="connsiteY5" fmla="*/ 115933 h 194706"/>
                  <a:gd name="connsiteX6" fmla="*/ 187457 w 250368"/>
                  <a:gd name="connsiteY6" fmla="*/ 99931 h 194706"/>
                  <a:gd name="connsiteX7" fmla="*/ 163168 w 250368"/>
                  <a:gd name="connsiteY7" fmla="*/ 59069 h 194706"/>
                  <a:gd name="connsiteX8" fmla="*/ 172693 w 250368"/>
                  <a:gd name="connsiteY8" fmla="*/ 66879 h 194706"/>
                  <a:gd name="connsiteX9" fmla="*/ 250322 w 250368"/>
                  <a:gd name="connsiteY9" fmla="*/ 87834 h 194706"/>
                  <a:gd name="connsiteX10" fmla="*/ 221747 w 250368"/>
                  <a:gd name="connsiteY10" fmla="*/ 48496 h 194706"/>
                  <a:gd name="connsiteX11" fmla="*/ 196315 w 250368"/>
                  <a:gd name="connsiteY11" fmla="*/ 20588 h 194706"/>
                  <a:gd name="connsiteX12" fmla="*/ 49249 w 250368"/>
                  <a:gd name="connsiteY12" fmla="*/ 37828 h 194706"/>
                  <a:gd name="connsiteX13" fmla="*/ 4006 w 250368"/>
                  <a:gd name="connsiteY13" fmla="*/ 194324 h 194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0368" h="194706">
                    <a:moveTo>
                      <a:pt x="4006" y="194324"/>
                    </a:moveTo>
                    <a:cubicBezTo>
                      <a:pt x="4006" y="194324"/>
                      <a:pt x="61156" y="155652"/>
                      <a:pt x="110590" y="127649"/>
                    </a:cubicBezTo>
                    <a:lnTo>
                      <a:pt x="110590" y="127649"/>
                    </a:lnTo>
                    <a:cubicBezTo>
                      <a:pt x="119411" y="122829"/>
                      <a:pt x="125392" y="114085"/>
                      <a:pt x="126688" y="104122"/>
                    </a:cubicBezTo>
                    <a:lnTo>
                      <a:pt x="131069" y="68308"/>
                    </a:lnTo>
                    <a:cubicBezTo>
                      <a:pt x="134489" y="83948"/>
                      <a:pt x="136117" y="99921"/>
                      <a:pt x="135927" y="115933"/>
                    </a:cubicBezTo>
                    <a:cubicBezTo>
                      <a:pt x="152748" y="109504"/>
                      <a:pt x="169960" y="104160"/>
                      <a:pt x="187457" y="99931"/>
                    </a:cubicBezTo>
                    <a:lnTo>
                      <a:pt x="163168" y="59069"/>
                    </a:lnTo>
                    <a:lnTo>
                      <a:pt x="172693" y="66879"/>
                    </a:lnTo>
                    <a:cubicBezTo>
                      <a:pt x="194610" y="84186"/>
                      <a:pt x="222671" y="91759"/>
                      <a:pt x="250322" y="87834"/>
                    </a:cubicBezTo>
                    <a:cubicBezTo>
                      <a:pt x="242635" y="73480"/>
                      <a:pt x="233025" y="60240"/>
                      <a:pt x="221747" y="48496"/>
                    </a:cubicBezTo>
                    <a:cubicBezTo>
                      <a:pt x="208698" y="33637"/>
                      <a:pt x="196315" y="20588"/>
                      <a:pt x="196315" y="20588"/>
                    </a:cubicBezTo>
                    <a:cubicBezTo>
                      <a:pt x="196315" y="20588"/>
                      <a:pt x="113924" y="-36562"/>
                      <a:pt x="49249" y="37828"/>
                    </a:cubicBezTo>
                    <a:cubicBezTo>
                      <a:pt x="-20093" y="117076"/>
                      <a:pt x="4006" y="194324"/>
                      <a:pt x="4006" y="194324"/>
                    </a:cubicBezTo>
                    <a:close/>
                  </a:path>
                </a:pathLst>
              </a:custGeom>
              <a:solidFill>
                <a:srgbClr val="A868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34488DA2-025C-4E58-ED75-C4AE0CFED7C9}"/>
                  </a:ext>
                </a:extLst>
              </p:cNvPr>
              <p:cNvSpPr/>
              <p:nvPr/>
            </p:nvSpPr>
            <p:spPr>
              <a:xfrm>
                <a:off x="-4877324" y="-971468"/>
                <a:ext cx="41469" cy="51708"/>
              </a:xfrm>
              <a:custGeom>
                <a:avLst/>
                <a:gdLst>
                  <a:gd name="connsiteX0" fmla="*/ 39709 w 41469"/>
                  <a:gd name="connsiteY0" fmla="*/ 51326 h 51708"/>
                  <a:gd name="connsiteX1" fmla="*/ 41328 w 41469"/>
                  <a:gd name="connsiteY1" fmla="*/ 49802 h 51708"/>
                  <a:gd name="connsiteX2" fmla="*/ 39956 w 41469"/>
                  <a:gd name="connsiteY2" fmla="*/ 47173 h 51708"/>
                  <a:gd name="connsiteX3" fmla="*/ 39804 w 41469"/>
                  <a:gd name="connsiteY3" fmla="*/ 47135 h 51708"/>
                  <a:gd name="connsiteX4" fmla="*/ 6562 w 41469"/>
                  <a:gd name="connsiteY4" fmla="*/ 4653 h 51708"/>
                  <a:gd name="connsiteX5" fmla="*/ 3609 w 41469"/>
                  <a:gd name="connsiteY5" fmla="*/ 271 h 51708"/>
                  <a:gd name="connsiteX6" fmla="*/ 647 w 41469"/>
                  <a:gd name="connsiteY6" fmla="*/ 186 h 51708"/>
                  <a:gd name="connsiteX7" fmla="*/ 561 w 41469"/>
                  <a:gd name="connsiteY7" fmla="*/ 271 h 51708"/>
                  <a:gd name="connsiteX8" fmla="*/ 561 w 41469"/>
                  <a:gd name="connsiteY8" fmla="*/ 3224 h 51708"/>
                  <a:gd name="connsiteX9" fmla="*/ 3228 w 41469"/>
                  <a:gd name="connsiteY9" fmla="*/ 7034 h 51708"/>
                  <a:gd name="connsiteX10" fmla="*/ 38851 w 41469"/>
                  <a:gd name="connsiteY10" fmla="*/ 51326 h 5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469" h="51708">
                    <a:moveTo>
                      <a:pt x="39709" y="51326"/>
                    </a:moveTo>
                    <a:cubicBezTo>
                      <a:pt x="40490" y="51154"/>
                      <a:pt x="41109" y="50563"/>
                      <a:pt x="41328" y="49802"/>
                    </a:cubicBezTo>
                    <a:cubicBezTo>
                      <a:pt x="41671" y="48697"/>
                      <a:pt x="41061" y="47525"/>
                      <a:pt x="39956" y="47173"/>
                    </a:cubicBezTo>
                    <a:cubicBezTo>
                      <a:pt x="39909" y="47163"/>
                      <a:pt x="39852" y="47144"/>
                      <a:pt x="39804" y="47135"/>
                    </a:cubicBezTo>
                    <a:cubicBezTo>
                      <a:pt x="37042" y="46372"/>
                      <a:pt x="29041" y="38371"/>
                      <a:pt x="6562" y="4653"/>
                    </a:cubicBezTo>
                    <a:lnTo>
                      <a:pt x="3609" y="271"/>
                    </a:lnTo>
                    <a:cubicBezTo>
                      <a:pt x="2818" y="-567"/>
                      <a:pt x="1485" y="-605"/>
                      <a:pt x="647" y="186"/>
                    </a:cubicBezTo>
                    <a:cubicBezTo>
                      <a:pt x="618" y="214"/>
                      <a:pt x="589" y="243"/>
                      <a:pt x="561" y="271"/>
                    </a:cubicBezTo>
                    <a:cubicBezTo>
                      <a:pt x="-249" y="1091"/>
                      <a:pt x="-249" y="2405"/>
                      <a:pt x="561" y="3224"/>
                    </a:cubicBezTo>
                    <a:lnTo>
                      <a:pt x="3228" y="7034"/>
                    </a:lnTo>
                    <a:cubicBezTo>
                      <a:pt x="22849" y="36562"/>
                      <a:pt x="33517" y="49802"/>
                      <a:pt x="38851" y="51326"/>
                    </a:cubicBezTo>
                    <a:close/>
                  </a:path>
                </a:pathLst>
              </a:custGeom>
              <a:solidFill>
                <a:srgbClr val="A868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E23620C8-AA9E-A799-298B-9AF1725DD8AF}"/>
                  </a:ext>
                </a:extLst>
              </p:cNvPr>
              <p:cNvSpPr/>
              <p:nvPr/>
            </p:nvSpPr>
            <p:spPr>
              <a:xfrm rot="17773801">
                <a:off x="-4963132" y="-765577"/>
                <a:ext cx="84201" cy="84201"/>
              </a:xfrm>
              <a:custGeom>
                <a:avLst/>
                <a:gdLst>
                  <a:gd name="connsiteX0" fmla="*/ 84155 w 84201"/>
                  <a:gd name="connsiteY0" fmla="*/ 41717 h 84201"/>
                  <a:gd name="connsiteX1" fmla="*/ 42054 w 84201"/>
                  <a:gd name="connsiteY1" fmla="*/ 83818 h 84201"/>
                  <a:gd name="connsiteX2" fmla="*/ -46 w 84201"/>
                  <a:gd name="connsiteY2" fmla="*/ 41717 h 84201"/>
                  <a:gd name="connsiteX3" fmla="*/ 42054 w 84201"/>
                  <a:gd name="connsiteY3" fmla="*/ -383 h 84201"/>
                  <a:gd name="connsiteX4" fmla="*/ 84155 w 84201"/>
                  <a:gd name="connsiteY4" fmla="*/ 41717 h 8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201" h="84201">
                    <a:moveTo>
                      <a:pt x="84155" y="41717"/>
                    </a:moveTo>
                    <a:cubicBezTo>
                      <a:pt x="84155" y="64969"/>
                      <a:pt x="65306" y="83818"/>
                      <a:pt x="42054" y="83818"/>
                    </a:cubicBezTo>
                    <a:cubicBezTo>
                      <a:pt x="18803" y="83818"/>
                      <a:pt x="-46" y="64969"/>
                      <a:pt x="-46" y="41717"/>
                    </a:cubicBezTo>
                    <a:cubicBezTo>
                      <a:pt x="-46" y="18466"/>
                      <a:pt x="18803" y="-383"/>
                      <a:pt x="42054" y="-383"/>
                    </a:cubicBezTo>
                    <a:cubicBezTo>
                      <a:pt x="65306" y="-383"/>
                      <a:pt x="84155" y="18466"/>
                      <a:pt x="84155" y="41717"/>
                    </a:cubicBezTo>
                    <a:close/>
                  </a:path>
                </a:pathLst>
              </a:custGeom>
              <a:solidFill>
                <a:srgbClr val="FF81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7A2D153A-F74F-1EB4-32B2-6E5460FDCC94}"/>
                  </a:ext>
                </a:extLst>
              </p:cNvPr>
              <p:cNvSpPr/>
              <p:nvPr/>
            </p:nvSpPr>
            <p:spPr>
              <a:xfrm>
                <a:off x="-4750752" y="-836797"/>
                <a:ext cx="22157" cy="62579"/>
              </a:xfrm>
              <a:custGeom>
                <a:avLst/>
                <a:gdLst>
                  <a:gd name="connsiteX0" fmla="*/ 1814 w 22157"/>
                  <a:gd name="connsiteY0" fmla="*/ 38765 h 62579"/>
                  <a:gd name="connsiteX1" fmla="*/ 19912 w 22157"/>
                  <a:gd name="connsiteY1" fmla="*/ 62196 h 62579"/>
                  <a:gd name="connsiteX2" fmla="*/ 15911 w 22157"/>
                  <a:gd name="connsiteY2" fmla="*/ 12380 h 62579"/>
                  <a:gd name="connsiteX3" fmla="*/ 9530 w 22157"/>
                  <a:gd name="connsiteY3" fmla="*/ -383 h 62579"/>
                  <a:gd name="connsiteX4" fmla="*/ 1814 w 22157"/>
                  <a:gd name="connsiteY4" fmla="*/ 38765 h 6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157" h="62579">
                    <a:moveTo>
                      <a:pt x="1814" y="38765"/>
                    </a:moveTo>
                    <a:cubicBezTo>
                      <a:pt x="4834" y="48499"/>
                      <a:pt x="11263" y="56815"/>
                      <a:pt x="19912" y="62196"/>
                    </a:cubicBezTo>
                    <a:cubicBezTo>
                      <a:pt x="23865" y="45585"/>
                      <a:pt x="22465" y="28144"/>
                      <a:pt x="15911" y="12380"/>
                    </a:cubicBezTo>
                    <a:cubicBezTo>
                      <a:pt x="14016" y="8018"/>
                      <a:pt x="11882" y="3751"/>
                      <a:pt x="9530" y="-383"/>
                    </a:cubicBezTo>
                    <a:cubicBezTo>
                      <a:pt x="557" y="10552"/>
                      <a:pt x="-2338" y="25249"/>
                      <a:pt x="1814" y="38765"/>
                    </a:cubicBezTo>
                    <a:close/>
                  </a:path>
                </a:pathLst>
              </a:custGeom>
              <a:solidFill>
                <a:srgbClr val="FF81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8BC97D02-11DF-E3BA-C047-C591DE2E5472}"/>
                  </a:ext>
                </a:extLst>
              </p:cNvPr>
              <p:cNvSpPr/>
              <p:nvPr/>
            </p:nvSpPr>
            <p:spPr>
              <a:xfrm>
                <a:off x="-4838312" y="-874824"/>
                <a:ext cx="53913" cy="80794"/>
              </a:xfrm>
              <a:custGeom>
                <a:avLst/>
                <a:gdLst>
                  <a:gd name="connsiteX0" fmla="*/ 983 w 53913"/>
                  <a:gd name="connsiteY0" fmla="*/ 1736 h 80794"/>
                  <a:gd name="connsiteX1" fmla="*/ 3174 w 53913"/>
                  <a:gd name="connsiteY1" fmla="*/ 27072 h 80794"/>
                  <a:gd name="connsiteX2" fmla="*/ 10032 w 53913"/>
                  <a:gd name="connsiteY2" fmla="*/ 37835 h 80794"/>
                  <a:gd name="connsiteX3" fmla="*/ 19557 w 53913"/>
                  <a:gd name="connsiteY3" fmla="*/ 46408 h 80794"/>
                  <a:gd name="connsiteX4" fmla="*/ 38607 w 53913"/>
                  <a:gd name="connsiteY4" fmla="*/ 61743 h 80794"/>
                  <a:gd name="connsiteX5" fmla="*/ 48132 w 53913"/>
                  <a:gd name="connsiteY5" fmla="*/ 69839 h 80794"/>
                  <a:gd name="connsiteX6" fmla="*/ 51846 w 53913"/>
                  <a:gd name="connsiteY6" fmla="*/ 74506 h 80794"/>
                  <a:gd name="connsiteX7" fmla="*/ 52799 w 53913"/>
                  <a:gd name="connsiteY7" fmla="*/ 79840 h 80794"/>
                  <a:gd name="connsiteX8" fmla="*/ 52799 w 53913"/>
                  <a:gd name="connsiteY8" fmla="*/ 80412 h 80794"/>
                  <a:gd name="connsiteX9" fmla="*/ 53370 w 53913"/>
                  <a:gd name="connsiteY9" fmla="*/ 80412 h 80794"/>
                  <a:gd name="connsiteX10" fmla="*/ 52704 w 53913"/>
                  <a:gd name="connsiteY10" fmla="*/ 74125 h 80794"/>
                  <a:gd name="connsiteX11" fmla="*/ 48894 w 53913"/>
                  <a:gd name="connsiteY11" fmla="*/ 69172 h 80794"/>
                  <a:gd name="connsiteX12" fmla="*/ 39940 w 53913"/>
                  <a:gd name="connsiteY12" fmla="*/ 60600 h 80794"/>
                  <a:gd name="connsiteX13" fmla="*/ 21366 w 53913"/>
                  <a:gd name="connsiteY13" fmla="*/ 44598 h 80794"/>
                  <a:gd name="connsiteX14" fmla="*/ 6888 w 53913"/>
                  <a:gd name="connsiteY14" fmla="*/ 25548 h 80794"/>
                  <a:gd name="connsiteX15" fmla="*/ 5650 w 53913"/>
                  <a:gd name="connsiteY15" fmla="*/ 2688 h 80794"/>
                  <a:gd name="connsiteX16" fmla="*/ 5650 w 53913"/>
                  <a:gd name="connsiteY16" fmla="*/ 2688 h 80794"/>
                  <a:gd name="connsiteX17" fmla="*/ 4526 w 53913"/>
                  <a:gd name="connsiteY17" fmla="*/ -198 h 80794"/>
                  <a:gd name="connsiteX18" fmla="*/ 1640 w 53913"/>
                  <a:gd name="connsiteY18" fmla="*/ 926 h 80794"/>
                  <a:gd name="connsiteX19" fmla="*/ 1459 w 53913"/>
                  <a:gd name="connsiteY19" fmla="*/ 1640 h 80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913" h="80794">
                    <a:moveTo>
                      <a:pt x="983" y="1736"/>
                    </a:moveTo>
                    <a:cubicBezTo>
                      <a:pt x="-932" y="10203"/>
                      <a:pt x="-160" y="19061"/>
                      <a:pt x="3174" y="27072"/>
                    </a:cubicBezTo>
                    <a:cubicBezTo>
                      <a:pt x="4793" y="31044"/>
                      <a:pt x="7117" y="34692"/>
                      <a:pt x="10032" y="37835"/>
                    </a:cubicBezTo>
                    <a:cubicBezTo>
                      <a:pt x="12984" y="40931"/>
                      <a:pt x="16175" y="43788"/>
                      <a:pt x="19557" y="46408"/>
                    </a:cubicBezTo>
                    <a:cubicBezTo>
                      <a:pt x="25843" y="51742"/>
                      <a:pt x="32415" y="56599"/>
                      <a:pt x="38607" y="61743"/>
                    </a:cubicBezTo>
                    <a:cubicBezTo>
                      <a:pt x="41940" y="64248"/>
                      <a:pt x="45122" y="66953"/>
                      <a:pt x="48132" y="69839"/>
                    </a:cubicBezTo>
                    <a:cubicBezTo>
                      <a:pt x="49579" y="71220"/>
                      <a:pt x="50827" y="72782"/>
                      <a:pt x="51846" y="74506"/>
                    </a:cubicBezTo>
                    <a:cubicBezTo>
                      <a:pt x="53027" y="76021"/>
                      <a:pt x="53380" y="78012"/>
                      <a:pt x="52799" y="79840"/>
                    </a:cubicBezTo>
                    <a:cubicBezTo>
                      <a:pt x="52799" y="79840"/>
                      <a:pt x="52799" y="80317"/>
                      <a:pt x="52799" y="80412"/>
                    </a:cubicBezTo>
                    <a:lnTo>
                      <a:pt x="53370" y="80412"/>
                    </a:lnTo>
                    <a:cubicBezTo>
                      <a:pt x="54218" y="78335"/>
                      <a:pt x="53970" y="75973"/>
                      <a:pt x="52704" y="74125"/>
                    </a:cubicBezTo>
                    <a:cubicBezTo>
                      <a:pt x="51627" y="72335"/>
                      <a:pt x="50351" y="70677"/>
                      <a:pt x="48894" y="69172"/>
                    </a:cubicBezTo>
                    <a:cubicBezTo>
                      <a:pt x="46074" y="66143"/>
                      <a:pt x="43083" y="63286"/>
                      <a:pt x="39940" y="60600"/>
                    </a:cubicBezTo>
                    <a:cubicBezTo>
                      <a:pt x="33749" y="55266"/>
                      <a:pt x="27367" y="50122"/>
                      <a:pt x="21366" y="44598"/>
                    </a:cubicBezTo>
                    <a:cubicBezTo>
                      <a:pt x="14994" y="39588"/>
                      <a:pt x="10013" y="33025"/>
                      <a:pt x="6888" y="25548"/>
                    </a:cubicBezTo>
                    <a:cubicBezTo>
                      <a:pt x="4202" y="18223"/>
                      <a:pt x="3774" y="10260"/>
                      <a:pt x="5650" y="2688"/>
                    </a:cubicBezTo>
                    <a:lnTo>
                      <a:pt x="5650" y="2688"/>
                    </a:lnTo>
                    <a:cubicBezTo>
                      <a:pt x="6136" y="1583"/>
                      <a:pt x="5631" y="288"/>
                      <a:pt x="4526" y="-198"/>
                    </a:cubicBezTo>
                    <a:cubicBezTo>
                      <a:pt x="3412" y="-684"/>
                      <a:pt x="2126" y="-179"/>
                      <a:pt x="1640" y="926"/>
                    </a:cubicBezTo>
                    <a:cubicBezTo>
                      <a:pt x="1535" y="1154"/>
                      <a:pt x="1478" y="1392"/>
                      <a:pt x="1459" y="1640"/>
                    </a:cubicBezTo>
                    <a:close/>
                  </a:path>
                </a:pathLst>
              </a:custGeom>
              <a:solidFill>
                <a:srgbClr val="E26E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D1048219-1B5E-0030-4B79-EFEDAC3182A3}"/>
                  </a:ext>
                </a:extLst>
              </p:cNvPr>
              <p:cNvSpPr/>
              <p:nvPr/>
            </p:nvSpPr>
            <p:spPr>
              <a:xfrm>
                <a:off x="-4938277" y="-833806"/>
                <a:ext cx="60580" cy="36061"/>
              </a:xfrm>
              <a:custGeom>
                <a:avLst/>
                <a:gdLst>
                  <a:gd name="connsiteX0" fmla="*/ 1983 w 60580"/>
                  <a:gd name="connsiteY0" fmla="*/ 35678 h 36061"/>
                  <a:gd name="connsiteX1" fmla="*/ 3316 w 60580"/>
                  <a:gd name="connsiteY1" fmla="*/ 34154 h 36061"/>
                  <a:gd name="connsiteX2" fmla="*/ 3316 w 60580"/>
                  <a:gd name="connsiteY2" fmla="*/ 32440 h 36061"/>
                  <a:gd name="connsiteX3" fmla="*/ 7317 w 60580"/>
                  <a:gd name="connsiteY3" fmla="*/ 21296 h 36061"/>
                  <a:gd name="connsiteX4" fmla="*/ 18842 w 60580"/>
                  <a:gd name="connsiteY4" fmla="*/ 8342 h 36061"/>
                  <a:gd name="connsiteX5" fmla="*/ 49322 w 60580"/>
                  <a:gd name="connsiteY5" fmla="*/ 4817 h 36061"/>
                  <a:gd name="connsiteX6" fmla="*/ 58180 w 60580"/>
                  <a:gd name="connsiteY6" fmla="*/ 8342 h 36061"/>
                  <a:gd name="connsiteX7" fmla="*/ 60371 w 60580"/>
                  <a:gd name="connsiteY7" fmla="*/ 7579 h 36061"/>
                  <a:gd name="connsiteX8" fmla="*/ 59609 w 60580"/>
                  <a:gd name="connsiteY8" fmla="*/ 5389 h 36061"/>
                  <a:gd name="connsiteX9" fmla="*/ 50084 w 60580"/>
                  <a:gd name="connsiteY9" fmla="*/ 1674 h 36061"/>
                  <a:gd name="connsiteX10" fmla="*/ 16842 w 60580"/>
                  <a:gd name="connsiteY10" fmla="*/ 5579 h 36061"/>
                  <a:gd name="connsiteX11" fmla="*/ 4269 w 60580"/>
                  <a:gd name="connsiteY11" fmla="*/ 19867 h 36061"/>
                  <a:gd name="connsiteX12" fmla="*/ -18 w 60580"/>
                  <a:gd name="connsiteY12" fmla="*/ 31963 h 36061"/>
                  <a:gd name="connsiteX13" fmla="*/ -18 w 60580"/>
                  <a:gd name="connsiteY13" fmla="*/ 33964 h 36061"/>
                  <a:gd name="connsiteX14" fmla="*/ 1497 w 60580"/>
                  <a:gd name="connsiteY14" fmla="*/ 35678 h 36061"/>
                  <a:gd name="connsiteX15" fmla="*/ 1506 w 60580"/>
                  <a:gd name="connsiteY15" fmla="*/ 35678 h 36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0580" h="36061">
                    <a:moveTo>
                      <a:pt x="1983" y="35678"/>
                    </a:moveTo>
                    <a:cubicBezTo>
                      <a:pt x="2697" y="35488"/>
                      <a:pt x="3221" y="34888"/>
                      <a:pt x="3316" y="34154"/>
                    </a:cubicBezTo>
                    <a:cubicBezTo>
                      <a:pt x="3268" y="33583"/>
                      <a:pt x="3268" y="33011"/>
                      <a:pt x="3316" y="32440"/>
                    </a:cubicBezTo>
                    <a:cubicBezTo>
                      <a:pt x="4088" y="28544"/>
                      <a:pt x="5440" y="24791"/>
                      <a:pt x="7317" y="21296"/>
                    </a:cubicBezTo>
                    <a:cubicBezTo>
                      <a:pt x="9964" y="16047"/>
                      <a:pt x="13936" y="11580"/>
                      <a:pt x="18842" y="8342"/>
                    </a:cubicBezTo>
                    <a:cubicBezTo>
                      <a:pt x="27957" y="2636"/>
                      <a:pt x="39149" y="1350"/>
                      <a:pt x="49322" y="4817"/>
                    </a:cubicBezTo>
                    <a:cubicBezTo>
                      <a:pt x="52379" y="5703"/>
                      <a:pt x="55351" y="6884"/>
                      <a:pt x="58180" y="8342"/>
                    </a:cubicBezTo>
                    <a:cubicBezTo>
                      <a:pt x="58999" y="8732"/>
                      <a:pt x="59980" y="8399"/>
                      <a:pt x="60371" y="7579"/>
                    </a:cubicBezTo>
                    <a:cubicBezTo>
                      <a:pt x="60761" y="6760"/>
                      <a:pt x="60428" y="5779"/>
                      <a:pt x="59609" y="5389"/>
                    </a:cubicBezTo>
                    <a:cubicBezTo>
                      <a:pt x="56561" y="3836"/>
                      <a:pt x="53370" y="2598"/>
                      <a:pt x="50084" y="1674"/>
                    </a:cubicBezTo>
                    <a:cubicBezTo>
                      <a:pt x="38978" y="-2079"/>
                      <a:pt x="26776" y="-650"/>
                      <a:pt x="16842" y="5579"/>
                    </a:cubicBezTo>
                    <a:cubicBezTo>
                      <a:pt x="11489" y="9180"/>
                      <a:pt x="7155" y="14095"/>
                      <a:pt x="4269" y="19867"/>
                    </a:cubicBezTo>
                    <a:cubicBezTo>
                      <a:pt x="2125" y="23610"/>
                      <a:pt x="678" y="27706"/>
                      <a:pt x="-18" y="31963"/>
                    </a:cubicBezTo>
                    <a:cubicBezTo>
                      <a:pt x="-56" y="32630"/>
                      <a:pt x="-56" y="33297"/>
                      <a:pt x="-18" y="33964"/>
                    </a:cubicBezTo>
                    <a:cubicBezTo>
                      <a:pt x="-75" y="34859"/>
                      <a:pt x="611" y="35621"/>
                      <a:pt x="1497" y="35678"/>
                    </a:cubicBezTo>
                    <a:cubicBezTo>
                      <a:pt x="1506" y="35678"/>
                      <a:pt x="1506" y="35678"/>
                      <a:pt x="1506" y="356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9C8D2B78-53E2-7D49-4C23-8609500F58C0}"/>
                  </a:ext>
                </a:extLst>
              </p:cNvPr>
              <p:cNvSpPr/>
              <p:nvPr/>
            </p:nvSpPr>
            <p:spPr>
              <a:xfrm>
                <a:off x="-4821145" y="-879692"/>
                <a:ext cx="60109" cy="29084"/>
              </a:xfrm>
              <a:custGeom>
                <a:avLst/>
                <a:gdLst>
                  <a:gd name="connsiteX0" fmla="*/ 1818 w 60109"/>
                  <a:gd name="connsiteY0" fmla="*/ 28035 h 29084"/>
                  <a:gd name="connsiteX1" fmla="*/ 3151 w 60109"/>
                  <a:gd name="connsiteY1" fmla="*/ 26701 h 29084"/>
                  <a:gd name="connsiteX2" fmla="*/ 3151 w 60109"/>
                  <a:gd name="connsiteY2" fmla="*/ 25177 h 29084"/>
                  <a:gd name="connsiteX3" fmla="*/ 8485 w 60109"/>
                  <a:gd name="connsiteY3" fmla="*/ 15652 h 29084"/>
                  <a:gd name="connsiteX4" fmla="*/ 21058 w 60109"/>
                  <a:gd name="connsiteY4" fmla="*/ 5174 h 29084"/>
                  <a:gd name="connsiteX5" fmla="*/ 49633 w 60109"/>
                  <a:gd name="connsiteY5" fmla="*/ 6413 h 29084"/>
                  <a:gd name="connsiteX6" fmla="*/ 57349 w 60109"/>
                  <a:gd name="connsiteY6" fmla="*/ 10890 h 29084"/>
                  <a:gd name="connsiteX7" fmla="*/ 59634 w 60109"/>
                  <a:gd name="connsiteY7" fmla="*/ 10890 h 29084"/>
                  <a:gd name="connsiteX8" fmla="*/ 59634 w 60109"/>
                  <a:gd name="connsiteY8" fmla="*/ 8699 h 29084"/>
                  <a:gd name="connsiteX9" fmla="*/ 51348 w 60109"/>
                  <a:gd name="connsiteY9" fmla="*/ 3841 h 29084"/>
                  <a:gd name="connsiteX10" fmla="*/ 19629 w 60109"/>
                  <a:gd name="connsiteY10" fmla="*/ 2698 h 29084"/>
                  <a:gd name="connsiteX11" fmla="*/ 5818 w 60109"/>
                  <a:gd name="connsiteY11" fmla="*/ 14128 h 29084"/>
                  <a:gd name="connsiteX12" fmla="*/ 8 w 60109"/>
                  <a:gd name="connsiteY12" fmla="*/ 24891 h 29084"/>
                  <a:gd name="connsiteX13" fmla="*/ 8 w 60109"/>
                  <a:gd name="connsiteY13" fmla="*/ 26701 h 29084"/>
                  <a:gd name="connsiteX14" fmla="*/ 1161 w 60109"/>
                  <a:gd name="connsiteY14" fmla="*/ 28682 h 29084"/>
                  <a:gd name="connsiteX15" fmla="*/ 1246 w 60109"/>
                  <a:gd name="connsiteY15" fmla="*/ 28701 h 29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0109" h="29084">
                    <a:moveTo>
                      <a:pt x="1818" y="28035"/>
                    </a:moveTo>
                    <a:cubicBezTo>
                      <a:pt x="2465" y="27854"/>
                      <a:pt x="2970" y="27349"/>
                      <a:pt x="3151" y="26701"/>
                    </a:cubicBezTo>
                    <a:cubicBezTo>
                      <a:pt x="3123" y="26196"/>
                      <a:pt x="3123" y="25682"/>
                      <a:pt x="3151" y="25177"/>
                    </a:cubicBezTo>
                    <a:cubicBezTo>
                      <a:pt x="4409" y="21739"/>
                      <a:pt x="6209" y="18519"/>
                      <a:pt x="8485" y="15652"/>
                    </a:cubicBezTo>
                    <a:cubicBezTo>
                      <a:pt x="11695" y="11118"/>
                      <a:pt x="16029" y="7508"/>
                      <a:pt x="21058" y="5174"/>
                    </a:cubicBezTo>
                    <a:cubicBezTo>
                      <a:pt x="30298" y="1336"/>
                      <a:pt x="40756" y="1793"/>
                      <a:pt x="49633" y="6413"/>
                    </a:cubicBezTo>
                    <a:cubicBezTo>
                      <a:pt x="52367" y="7613"/>
                      <a:pt x="54958" y="9109"/>
                      <a:pt x="57349" y="10890"/>
                    </a:cubicBezTo>
                    <a:cubicBezTo>
                      <a:pt x="57977" y="11518"/>
                      <a:pt x="59006" y="11518"/>
                      <a:pt x="59634" y="10890"/>
                    </a:cubicBezTo>
                    <a:cubicBezTo>
                      <a:pt x="60206" y="10270"/>
                      <a:pt x="60206" y="9318"/>
                      <a:pt x="59634" y="8699"/>
                    </a:cubicBezTo>
                    <a:cubicBezTo>
                      <a:pt x="57072" y="6756"/>
                      <a:pt x="54291" y="5127"/>
                      <a:pt x="51348" y="3841"/>
                    </a:cubicBezTo>
                    <a:cubicBezTo>
                      <a:pt x="41499" y="-1359"/>
                      <a:pt x="29821" y="-1779"/>
                      <a:pt x="19629" y="2698"/>
                    </a:cubicBezTo>
                    <a:cubicBezTo>
                      <a:pt x="14086" y="5203"/>
                      <a:pt x="9314" y="9147"/>
                      <a:pt x="5818" y="14128"/>
                    </a:cubicBezTo>
                    <a:cubicBezTo>
                      <a:pt x="3332" y="17386"/>
                      <a:pt x="1370" y="21024"/>
                      <a:pt x="8" y="24891"/>
                    </a:cubicBezTo>
                    <a:cubicBezTo>
                      <a:pt x="-30" y="25492"/>
                      <a:pt x="-30" y="26101"/>
                      <a:pt x="8" y="26701"/>
                    </a:cubicBezTo>
                    <a:cubicBezTo>
                      <a:pt x="-221" y="27568"/>
                      <a:pt x="294" y="28454"/>
                      <a:pt x="1161" y="28682"/>
                    </a:cubicBezTo>
                    <a:cubicBezTo>
                      <a:pt x="1189" y="28692"/>
                      <a:pt x="1218" y="28692"/>
                      <a:pt x="1246" y="2870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F7FD322C-B803-B717-91B7-CE46E26B4EF5}"/>
                  </a:ext>
                </a:extLst>
              </p:cNvPr>
              <p:cNvSpPr/>
              <p:nvPr/>
            </p:nvSpPr>
            <p:spPr>
              <a:xfrm>
                <a:off x="-4959489" y="-768631"/>
                <a:ext cx="61912" cy="27941"/>
              </a:xfrm>
              <a:custGeom>
                <a:avLst/>
                <a:gdLst>
                  <a:gd name="connsiteX0" fmla="*/ 61866 w 61912"/>
                  <a:gd name="connsiteY0" fmla="*/ 9937 h 27941"/>
                  <a:gd name="connsiteX1" fmla="*/ 45293 w 61912"/>
                  <a:gd name="connsiteY1" fmla="*/ 889 h 27941"/>
                  <a:gd name="connsiteX2" fmla="*/ 25767 w 61912"/>
                  <a:gd name="connsiteY2" fmla="*/ 889 h 27941"/>
                  <a:gd name="connsiteX3" fmla="*/ 9098 w 61912"/>
                  <a:gd name="connsiteY3" fmla="*/ 11176 h 27941"/>
                  <a:gd name="connsiteX4" fmla="*/ 6050 w 61912"/>
                  <a:gd name="connsiteY4" fmla="*/ 14890 h 27941"/>
                  <a:gd name="connsiteX5" fmla="*/ 3383 w 61912"/>
                  <a:gd name="connsiteY5" fmla="*/ 18891 h 27941"/>
                  <a:gd name="connsiteX6" fmla="*/ -46 w 61912"/>
                  <a:gd name="connsiteY6" fmla="*/ 27559 h 27941"/>
                  <a:gd name="connsiteX7" fmla="*/ -46 w 61912"/>
                  <a:gd name="connsiteY7" fmla="*/ 27559 h 27941"/>
                  <a:gd name="connsiteX8" fmla="*/ -46 w 61912"/>
                  <a:gd name="connsiteY8" fmla="*/ 27559 h 27941"/>
                  <a:gd name="connsiteX9" fmla="*/ -46 w 61912"/>
                  <a:gd name="connsiteY9" fmla="*/ 27559 h 27941"/>
                  <a:gd name="connsiteX10" fmla="*/ 4907 w 61912"/>
                  <a:gd name="connsiteY10" fmla="*/ 19939 h 27941"/>
                  <a:gd name="connsiteX11" fmla="*/ 11003 w 61912"/>
                  <a:gd name="connsiteY11" fmla="*/ 13366 h 27941"/>
                  <a:gd name="connsiteX12" fmla="*/ 26528 w 61912"/>
                  <a:gd name="connsiteY12" fmla="*/ 4794 h 27941"/>
                  <a:gd name="connsiteX13" fmla="*/ 44340 w 61912"/>
                  <a:gd name="connsiteY13" fmla="*/ 4127 h 27941"/>
                  <a:gd name="connsiteX14" fmla="*/ 61200 w 61912"/>
                  <a:gd name="connsiteY14" fmla="*/ 10128 h 27941"/>
                  <a:gd name="connsiteX15" fmla="*/ 61200 w 61912"/>
                  <a:gd name="connsiteY15" fmla="*/ 10128 h 27941"/>
                  <a:gd name="connsiteX16" fmla="*/ 61200 w 61912"/>
                  <a:gd name="connsiteY16" fmla="*/ 10128 h 2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912" h="27941">
                    <a:moveTo>
                      <a:pt x="61866" y="9937"/>
                    </a:moveTo>
                    <a:cubicBezTo>
                      <a:pt x="57132" y="5651"/>
                      <a:pt x="51455" y="2555"/>
                      <a:pt x="45293" y="889"/>
                    </a:cubicBezTo>
                    <a:cubicBezTo>
                      <a:pt x="38892" y="-807"/>
                      <a:pt x="32167" y="-807"/>
                      <a:pt x="25767" y="889"/>
                    </a:cubicBezTo>
                    <a:cubicBezTo>
                      <a:pt x="19299" y="2555"/>
                      <a:pt x="13489" y="6137"/>
                      <a:pt x="9098" y="11176"/>
                    </a:cubicBezTo>
                    <a:cubicBezTo>
                      <a:pt x="7955" y="12300"/>
                      <a:pt x="6926" y="13547"/>
                      <a:pt x="6050" y="14890"/>
                    </a:cubicBezTo>
                    <a:lnTo>
                      <a:pt x="3383" y="18891"/>
                    </a:lnTo>
                    <a:cubicBezTo>
                      <a:pt x="2021" y="21691"/>
                      <a:pt x="868" y="24587"/>
                      <a:pt x="-46" y="27559"/>
                    </a:cubicBezTo>
                    <a:lnTo>
                      <a:pt x="-46" y="27559"/>
                    </a:lnTo>
                    <a:cubicBezTo>
                      <a:pt x="-46" y="27559"/>
                      <a:pt x="-46" y="27559"/>
                      <a:pt x="-46" y="27559"/>
                    </a:cubicBezTo>
                    <a:lnTo>
                      <a:pt x="-46" y="27559"/>
                    </a:lnTo>
                    <a:cubicBezTo>
                      <a:pt x="1573" y="24987"/>
                      <a:pt x="3097" y="22415"/>
                      <a:pt x="4907" y="19939"/>
                    </a:cubicBezTo>
                    <a:cubicBezTo>
                      <a:pt x="6707" y="17548"/>
                      <a:pt x="8755" y="15348"/>
                      <a:pt x="11003" y="13366"/>
                    </a:cubicBezTo>
                    <a:cubicBezTo>
                      <a:pt x="15365" y="9232"/>
                      <a:pt x="20709" y="6280"/>
                      <a:pt x="26528" y="4794"/>
                    </a:cubicBezTo>
                    <a:cubicBezTo>
                      <a:pt x="32339" y="3241"/>
                      <a:pt x="38425" y="3013"/>
                      <a:pt x="44340" y="4127"/>
                    </a:cubicBezTo>
                    <a:cubicBezTo>
                      <a:pt x="50255" y="5165"/>
                      <a:pt x="55961" y="7194"/>
                      <a:pt x="61200" y="10128"/>
                    </a:cubicBezTo>
                    <a:lnTo>
                      <a:pt x="61200" y="10128"/>
                    </a:lnTo>
                    <a:lnTo>
                      <a:pt x="61200" y="1012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45C907AD-06FB-C5B1-252C-0B21B8AC2025}"/>
                  </a:ext>
                </a:extLst>
              </p:cNvPr>
              <p:cNvSpPr/>
              <p:nvPr/>
            </p:nvSpPr>
            <p:spPr>
              <a:xfrm>
                <a:off x="-4759649" y="-394170"/>
                <a:ext cx="174489" cy="125155"/>
              </a:xfrm>
              <a:custGeom>
                <a:avLst/>
                <a:gdLst>
                  <a:gd name="connsiteX0" fmla="*/ 161778 w 174489"/>
                  <a:gd name="connsiteY0" fmla="*/ -383 h 125155"/>
                  <a:gd name="connsiteX1" fmla="*/ 79006 w 174489"/>
                  <a:gd name="connsiteY1" fmla="*/ 45432 h 125155"/>
                  <a:gd name="connsiteX2" fmla="*/ 45954 w 174489"/>
                  <a:gd name="connsiteY2" fmla="*/ 12857 h 125155"/>
                  <a:gd name="connsiteX3" fmla="*/ 62051 w 174489"/>
                  <a:gd name="connsiteY3" fmla="*/ 54671 h 125155"/>
                  <a:gd name="connsiteX4" fmla="*/ 996 w 174489"/>
                  <a:gd name="connsiteY4" fmla="*/ 94391 h 125155"/>
                  <a:gd name="connsiteX5" fmla="*/ 13760 w 174489"/>
                  <a:gd name="connsiteY5" fmla="*/ 122966 h 125155"/>
                  <a:gd name="connsiteX6" fmla="*/ 89960 w 174489"/>
                  <a:gd name="connsiteY6" fmla="*/ 108012 h 125155"/>
                  <a:gd name="connsiteX7" fmla="*/ 169874 w 174489"/>
                  <a:gd name="connsiteY7" fmla="*/ 47433 h 125155"/>
                  <a:gd name="connsiteX8" fmla="*/ 161778 w 174489"/>
                  <a:gd name="connsiteY8" fmla="*/ -383 h 12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489" h="125155">
                    <a:moveTo>
                      <a:pt x="161778" y="-383"/>
                    </a:moveTo>
                    <a:cubicBezTo>
                      <a:pt x="161778" y="-383"/>
                      <a:pt x="87578" y="44956"/>
                      <a:pt x="79006" y="45432"/>
                    </a:cubicBezTo>
                    <a:cubicBezTo>
                      <a:pt x="70433" y="45908"/>
                      <a:pt x="50431" y="10666"/>
                      <a:pt x="45954" y="12857"/>
                    </a:cubicBezTo>
                    <a:cubicBezTo>
                      <a:pt x="41477" y="15047"/>
                      <a:pt x="71767" y="45623"/>
                      <a:pt x="62051" y="54671"/>
                    </a:cubicBezTo>
                    <a:cubicBezTo>
                      <a:pt x="52336" y="63720"/>
                      <a:pt x="2710" y="92771"/>
                      <a:pt x="996" y="94391"/>
                    </a:cubicBezTo>
                    <a:cubicBezTo>
                      <a:pt x="-719" y="96010"/>
                      <a:pt x="-2338" y="117917"/>
                      <a:pt x="13760" y="122966"/>
                    </a:cubicBezTo>
                    <a:cubicBezTo>
                      <a:pt x="40134" y="127928"/>
                      <a:pt x="67414" y="122575"/>
                      <a:pt x="89960" y="108012"/>
                    </a:cubicBezTo>
                    <a:cubicBezTo>
                      <a:pt x="114629" y="91152"/>
                      <a:pt x="156063" y="60387"/>
                      <a:pt x="169874" y="47433"/>
                    </a:cubicBezTo>
                    <a:cubicBezTo>
                      <a:pt x="183685" y="34478"/>
                      <a:pt x="161778" y="-383"/>
                      <a:pt x="161778" y="-383"/>
                    </a:cubicBezTo>
                    <a:close/>
                  </a:path>
                </a:pathLst>
              </a:custGeom>
              <a:solidFill>
                <a:srgbClr val="E279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A94CA042-9697-85CE-6269-CC223340094B}"/>
                  </a:ext>
                </a:extLst>
              </p:cNvPr>
              <p:cNvSpPr/>
              <p:nvPr/>
            </p:nvSpPr>
            <p:spPr>
              <a:xfrm>
                <a:off x="-4753666" y="-833844"/>
                <a:ext cx="10775" cy="23050"/>
              </a:xfrm>
              <a:custGeom>
                <a:avLst/>
                <a:gdLst>
                  <a:gd name="connsiteX0" fmla="*/ 10348 w 10775"/>
                  <a:gd name="connsiteY0" fmla="*/ -383 h 23050"/>
                  <a:gd name="connsiteX1" fmla="*/ 4061 w 10775"/>
                  <a:gd name="connsiteY1" fmla="*/ 3046 h 23050"/>
                  <a:gd name="connsiteX2" fmla="*/ 347 w 10775"/>
                  <a:gd name="connsiteY2" fmla="*/ 9142 h 23050"/>
                  <a:gd name="connsiteX3" fmla="*/ 347 w 10775"/>
                  <a:gd name="connsiteY3" fmla="*/ 16286 h 23050"/>
                  <a:gd name="connsiteX4" fmla="*/ 3490 w 10775"/>
                  <a:gd name="connsiteY4" fmla="*/ 22668 h 23050"/>
                  <a:gd name="connsiteX5" fmla="*/ 3490 w 10775"/>
                  <a:gd name="connsiteY5" fmla="*/ 22668 h 23050"/>
                  <a:gd name="connsiteX6" fmla="*/ 3490 w 10775"/>
                  <a:gd name="connsiteY6" fmla="*/ 22668 h 23050"/>
                  <a:gd name="connsiteX7" fmla="*/ 4633 w 10775"/>
                  <a:gd name="connsiteY7" fmla="*/ 10476 h 23050"/>
                  <a:gd name="connsiteX8" fmla="*/ 10729 w 10775"/>
                  <a:gd name="connsiteY8" fmla="*/ -97 h 23050"/>
                  <a:gd name="connsiteX9" fmla="*/ 10729 w 10775"/>
                  <a:gd name="connsiteY9" fmla="*/ -97 h 23050"/>
                  <a:gd name="connsiteX10" fmla="*/ 10729 w 10775"/>
                  <a:gd name="connsiteY10" fmla="*/ -97 h 2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775" h="23050">
                    <a:moveTo>
                      <a:pt x="10348" y="-383"/>
                    </a:moveTo>
                    <a:cubicBezTo>
                      <a:pt x="7919" y="8"/>
                      <a:pt x="5700" y="1217"/>
                      <a:pt x="4061" y="3046"/>
                    </a:cubicBezTo>
                    <a:cubicBezTo>
                      <a:pt x="2366" y="4761"/>
                      <a:pt x="1099" y="6847"/>
                      <a:pt x="347" y="9142"/>
                    </a:cubicBezTo>
                    <a:cubicBezTo>
                      <a:pt x="-177" y="11495"/>
                      <a:pt x="-177" y="13933"/>
                      <a:pt x="347" y="16286"/>
                    </a:cubicBezTo>
                    <a:cubicBezTo>
                      <a:pt x="699" y="18686"/>
                      <a:pt x="1804" y="20924"/>
                      <a:pt x="3490" y="22668"/>
                    </a:cubicBezTo>
                    <a:lnTo>
                      <a:pt x="3490" y="22668"/>
                    </a:lnTo>
                    <a:cubicBezTo>
                      <a:pt x="3490" y="22668"/>
                      <a:pt x="3490" y="22668"/>
                      <a:pt x="3490" y="22668"/>
                    </a:cubicBezTo>
                    <a:cubicBezTo>
                      <a:pt x="2956" y="18572"/>
                      <a:pt x="3347" y="14400"/>
                      <a:pt x="4633" y="10476"/>
                    </a:cubicBezTo>
                    <a:cubicBezTo>
                      <a:pt x="5785" y="6513"/>
                      <a:pt x="7881" y="2884"/>
                      <a:pt x="10729" y="-97"/>
                    </a:cubicBezTo>
                    <a:lnTo>
                      <a:pt x="10729" y="-97"/>
                    </a:lnTo>
                    <a:lnTo>
                      <a:pt x="10729" y="-9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A4332F2C-B25A-9D92-0F85-EAE18FCE98A6}"/>
                  </a:ext>
                </a:extLst>
              </p:cNvPr>
              <p:cNvSpPr/>
              <p:nvPr/>
            </p:nvSpPr>
            <p:spPr>
              <a:xfrm>
                <a:off x="-4914722" y="-633057"/>
                <a:ext cx="124110" cy="11525"/>
              </a:xfrm>
              <a:custGeom>
                <a:avLst/>
                <a:gdLst>
                  <a:gd name="connsiteX0" fmla="*/ 123683 w 124110"/>
                  <a:gd name="connsiteY0" fmla="*/ 2665 h 11525"/>
                  <a:gd name="connsiteX1" fmla="*/ 108063 w 124110"/>
                  <a:gd name="connsiteY1" fmla="*/ 4475 h 11525"/>
                  <a:gd name="connsiteX2" fmla="*/ 92442 w 124110"/>
                  <a:gd name="connsiteY2" fmla="*/ 5904 h 11525"/>
                  <a:gd name="connsiteX3" fmla="*/ 61485 w 124110"/>
                  <a:gd name="connsiteY3" fmla="*/ 7047 h 11525"/>
                  <a:gd name="connsiteX4" fmla="*/ 30624 w 124110"/>
                  <a:gd name="connsiteY4" fmla="*/ 5237 h 11525"/>
                  <a:gd name="connsiteX5" fmla="*/ 22909 w 124110"/>
                  <a:gd name="connsiteY5" fmla="*/ 4284 h 11525"/>
                  <a:gd name="connsiteX6" fmla="*/ 15289 w 124110"/>
                  <a:gd name="connsiteY6" fmla="*/ 2856 h 11525"/>
                  <a:gd name="connsiteX7" fmla="*/ -46 w 124110"/>
                  <a:gd name="connsiteY7" fmla="*/ -383 h 11525"/>
                  <a:gd name="connsiteX8" fmla="*/ -46 w 124110"/>
                  <a:gd name="connsiteY8" fmla="*/ -383 h 11525"/>
                  <a:gd name="connsiteX9" fmla="*/ -46 w 124110"/>
                  <a:gd name="connsiteY9" fmla="*/ -383 h 11525"/>
                  <a:gd name="connsiteX10" fmla="*/ -46 w 124110"/>
                  <a:gd name="connsiteY10" fmla="*/ -383 h 11525"/>
                  <a:gd name="connsiteX11" fmla="*/ 30243 w 124110"/>
                  <a:gd name="connsiteY11" fmla="*/ 8285 h 11525"/>
                  <a:gd name="connsiteX12" fmla="*/ 61676 w 124110"/>
                  <a:gd name="connsiteY12" fmla="*/ 11142 h 11525"/>
                  <a:gd name="connsiteX13" fmla="*/ 93108 w 124110"/>
                  <a:gd name="connsiteY13" fmla="*/ 9047 h 11525"/>
                  <a:gd name="connsiteX14" fmla="*/ 124064 w 124110"/>
                  <a:gd name="connsiteY14" fmla="*/ 2760 h 11525"/>
                  <a:gd name="connsiteX15" fmla="*/ 124064 w 124110"/>
                  <a:gd name="connsiteY15" fmla="*/ 2760 h 11525"/>
                  <a:gd name="connsiteX16" fmla="*/ 124064 w 124110"/>
                  <a:gd name="connsiteY16" fmla="*/ 2760 h 1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4110" h="11525">
                    <a:moveTo>
                      <a:pt x="123683" y="2665"/>
                    </a:moveTo>
                    <a:cubicBezTo>
                      <a:pt x="118445" y="3237"/>
                      <a:pt x="113301" y="4094"/>
                      <a:pt x="108063" y="4475"/>
                    </a:cubicBezTo>
                    <a:cubicBezTo>
                      <a:pt x="102824" y="4856"/>
                      <a:pt x="97680" y="5618"/>
                      <a:pt x="92442" y="5904"/>
                    </a:cubicBezTo>
                    <a:cubicBezTo>
                      <a:pt x="82145" y="6808"/>
                      <a:pt x="71820" y="7190"/>
                      <a:pt x="61485" y="7047"/>
                    </a:cubicBezTo>
                    <a:cubicBezTo>
                      <a:pt x="51170" y="7161"/>
                      <a:pt x="40854" y="6551"/>
                      <a:pt x="30624" y="5237"/>
                    </a:cubicBezTo>
                    <a:lnTo>
                      <a:pt x="22909" y="4284"/>
                    </a:lnTo>
                    <a:cubicBezTo>
                      <a:pt x="20433" y="4284"/>
                      <a:pt x="17861" y="3237"/>
                      <a:pt x="15289" y="2856"/>
                    </a:cubicBezTo>
                    <a:cubicBezTo>
                      <a:pt x="10050" y="2284"/>
                      <a:pt x="5192" y="475"/>
                      <a:pt x="-46" y="-383"/>
                    </a:cubicBezTo>
                    <a:lnTo>
                      <a:pt x="-46" y="-383"/>
                    </a:lnTo>
                    <a:lnTo>
                      <a:pt x="-46" y="-383"/>
                    </a:lnTo>
                    <a:cubicBezTo>
                      <a:pt x="-46" y="-383"/>
                      <a:pt x="-46" y="-383"/>
                      <a:pt x="-46" y="-383"/>
                    </a:cubicBezTo>
                    <a:cubicBezTo>
                      <a:pt x="9726" y="3541"/>
                      <a:pt x="19870" y="6447"/>
                      <a:pt x="30243" y="8285"/>
                    </a:cubicBezTo>
                    <a:cubicBezTo>
                      <a:pt x="40616" y="10190"/>
                      <a:pt x="51132" y="11142"/>
                      <a:pt x="61676" y="11142"/>
                    </a:cubicBezTo>
                    <a:cubicBezTo>
                      <a:pt x="72191" y="11161"/>
                      <a:pt x="82688" y="10456"/>
                      <a:pt x="93108" y="9047"/>
                    </a:cubicBezTo>
                    <a:cubicBezTo>
                      <a:pt x="103557" y="7666"/>
                      <a:pt x="113901" y="5570"/>
                      <a:pt x="124064" y="2760"/>
                    </a:cubicBezTo>
                    <a:cubicBezTo>
                      <a:pt x="124064" y="2760"/>
                      <a:pt x="124064" y="2760"/>
                      <a:pt x="124064" y="2760"/>
                    </a:cubicBezTo>
                    <a:lnTo>
                      <a:pt x="124064" y="2760"/>
                    </a:lnTo>
                    <a:close/>
                  </a:path>
                </a:pathLst>
              </a:custGeom>
              <a:solidFill>
                <a:srgbClr val="E279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07BE4A2F-401D-AFA8-BDE0-2D7BCB726599}"/>
                  </a:ext>
                </a:extLst>
              </p:cNvPr>
              <p:cNvSpPr/>
              <p:nvPr/>
            </p:nvSpPr>
            <p:spPr>
              <a:xfrm>
                <a:off x="-5055948" y="-432079"/>
                <a:ext cx="265341" cy="376788"/>
              </a:xfrm>
              <a:custGeom>
                <a:avLst/>
                <a:gdLst>
                  <a:gd name="connsiteX0" fmla="*/ 223571 w 265341"/>
                  <a:gd name="connsiteY0" fmla="*/ 221454 h 376788"/>
                  <a:gd name="connsiteX1" fmla="*/ 144704 w 265341"/>
                  <a:gd name="connsiteY1" fmla="*/ 53528 h 376788"/>
                  <a:gd name="connsiteX2" fmla="*/ 122321 w 265341"/>
                  <a:gd name="connsiteY2" fmla="*/ 267269 h 376788"/>
                  <a:gd name="connsiteX3" fmla="*/ 37929 w 265341"/>
                  <a:gd name="connsiteY3" fmla="*/ 350708 h 376788"/>
                  <a:gd name="connsiteX4" fmla="*/ 4687 w 265341"/>
                  <a:gd name="connsiteY4" fmla="*/ 345755 h 376788"/>
                  <a:gd name="connsiteX5" fmla="*/ 46406 w 265341"/>
                  <a:gd name="connsiteY5" fmla="*/ 224693 h 376788"/>
                  <a:gd name="connsiteX6" fmla="*/ 95079 w 265341"/>
                  <a:gd name="connsiteY6" fmla="*/ 34859 h 376788"/>
                  <a:gd name="connsiteX7" fmla="*/ 128036 w 265341"/>
                  <a:gd name="connsiteY7" fmla="*/ -383 h 376788"/>
                  <a:gd name="connsiteX8" fmla="*/ 265196 w 265341"/>
                  <a:gd name="connsiteY8" fmla="*/ 182306 h 376788"/>
                  <a:gd name="connsiteX9" fmla="*/ 223571 w 265341"/>
                  <a:gd name="connsiteY9" fmla="*/ 221454 h 376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5341" h="376788">
                    <a:moveTo>
                      <a:pt x="223571" y="221454"/>
                    </a:moveTo>
                    <a:cubicBezTo>
                      <a:pt x="221000" y="211929"/>
                      <a:pt x="154705" y="63529"/>
                      <a:pt x="144704" y="53528"/>
                    </a:cubicBezTo>
                    <a:cubicBezTo>
                      <a:pt x="134703" y="43527"/>
                      <a:pt x="126797" y="242028"/>
                      <a:pt x="122321" y="267269"/>
                    </a:cubicBezTo>
                    <a:cubicBezTo>
                      <a:pt x="117844" y="292511"/>
                      <a:pt x="51359" y="347374"/>
                      <a:pt x="37929" y="350708"/>
                    </a:cubicBezTo>
                    <a:cubicBezTo>
                      <a:pt x="24499" y="354042"/>
                      <a:pt x="-13220" y="409859"/>
                      <a:pt x="4687" y="345755"/>
                    </a:cubicBezTo>
                    <a:cubicBezTo>
                      <a:pt x="22594" y="281652"/>
                      <a:pt x="33262" y="280033"/>
                      <a:pt x="46406" y="224693"/>
                    </a:cubicBezTo>
                    <a:cubicBezTo>
                      <a:pt x="59551" y="169353"/>
                      <a:pt x="84506" y="50290"/>
                      <a:pt x="95079" y="34859"/>
                    </a:cubicBezTo>
                    <a:cubicBezTo>
                      <a:pt x="105004" y="22163"/>
                      <a:pt x="116034" y="10370"/>
                      <a:pt x="128036" y="-383"/>
                    </a:cubicBezTo>
                    <a:cubicBezTo>
                      <a:pt x="128036" y="-383"/>
                      <a:pt x="269577" y="179354"/>
                      <a:pt x="265196" y="182306"/>
                    </a:cubicBezTo>
                    <a:cubicBezTo>
                      <a:pt x="260814" y="185259"/>
                      <a:pt x="223571" y="221454"/>
                      <a:pt x="223571" y="221454"/>
                    </a:cubicBezTo>
                    <a:close/>
                  </a:path>
                </a:pathLst>
              </a:custGeom>
              <a:solidFill>
                <a:srgbClr val="FF9A66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578979D2-9F2B-888E-7CAB-0976751DBB93}"/>
                  </a:ext>
                </a:extLst>
              </p:cNvPr>
              <p:cNvSpPr/>
              <p:nvPr/>
            </p:nvSpPr>
            <p:spPr>
              <a:xfrm>
                <a:off x="-4450518" y="-1141713"/>
                <a:ext cx="1495698" cy="1456633"/>
              </a:xfrm>
              <a:custGeom>
                <a:avLst/>
                <a:gdLst>
                  <a:gd name="connsiteX0" fmla="*/ 177259 w 1495698"/>
                  <a:gd name="connsiteY0" fmla="*/ 1456106 h 1456633"/>
                  <a:gd name="connsiteX1" fmla="*/ 300513 w 1495698"/>
                  <a:gd name="connsiteY1" fmla="*/ 1427531 h 1456633"/>
                  <a:gd name="connsiteX2" fmla="*/ 716469 w 1495698"/>
                  <a:gd name="connsiteY2" fmla="*/ 1159688 h 1456633"/>
                  <a:gd name="connsiteX3" fmla="*/ 973644 w 1495698"/>
                  <a:gd name="connsiteY3" fmla="*/ 961758 h 1456633"/>
                  <a:gd name="connsiteX4" fmla="*/ 1224342 w 1495698"/>
                  <a:gd name="connsiteY4" fmla="*/ 612953 h 1456633"/>
                  <a:gd name="connsiteX5" fmla="*/ 1373980 w 1495698"/>
                  <a:gd name="connsiteY5" fmla="*/ 499511 h 1456633"/>
                  <a:gd name="connsiteX6" fmla="*/ 1488280 w 1495698"/>
                  <a:gd name="connsiteY6" fmla="*/ 446170 h 1456633"/>
                  <a:gd name="connsiteX7" fmla="*/ 1483803 w 1495698"/>
                  <a:gd name="connsiteY7" fmla="*/ 416643 h 1456633"/>
                  <a:gd name="connsiteX8" fmla="*/ 1484375 w 1495698"/>
                  <a:gd name="connsiteY8" fmla="*/ 195853 h 1456633"/>
                  <a:gd name="connsiteX9" fmla="*/ 1445322 w 1495698"/>
                  <a:gd name="connsiteY9" fmla="*/ 8973 h 1456633"/>
                  <a:gd name="connsiteX10" fmla="*/ 1386934 w 1495698"/>
                  <a:gd name="connsiteY10" fmla="*/ 126226 h 1456633"/>
                  <a:gd name="connsiteX11" fmla="*/ 1075562 w 1495698"/>
                  <a:gd name="connsiteY11" fmla="*/ 514179 h 1456633"/>
                  <a:gd name="connsiteX12" fmla="*/ 643508 w 1495698"/>
                  <a:gd name="connsiteY12" fmla="*/ 848031 h 1456633"/>
                  <a:gd name="connsiteX13" fmla="*/ 305656 w 1495698"/>
                  <a:gd name="connsiteY13" fmla="*/ 1045388 h 1456633"/>
                  <a:gd name="connsiteX14" fmla="*/ 142969 w 1495698"/>
                  <a:gd name="connsiteY14" fmla="*/ 1181691 h 1456633"/>
                  <a:gd name="connsiteX15" fmla="*/ 51815 w 1495698"/>
                  <a:gd name="connsiteY15" fmla="*/ 1272559 h 1456633"/>
                  <a:gd name="connsiteX16" fmla="*/ 380 w 1495698"/>
                  <a:gd name="connsiteY16" fmla="*/ 1326852 h 1456633"/>
                  <a:gd name="connsiteX17" fmla="*/ 177259 w 1495698"/>
                  <a:gd name="connsiteY17" fmla="*/ 1456106 h 1456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95698" h="1456633">
                    <a:moveTo>
                      <a:pt x="177259" y="1456106"/>
                    </a:moveTo>
                    <a:cubicBezTo>
                      <a:pt x="219626" y="1453373"/>
                      <a:pt x="261260" y="1443714"/>
                      <a:pt x="300513" y="1427531"/>
                    </a:cubicBezTo>
                    <a:cubicBezTo>
                      <a:pt x="476916" y="1360189"/>
                      <a:pt x="673131" y="1191502"/>
                      <a:pt x="716469" y="1159688"/>
                    </a:cubicBezTo>
                    <a:cubicBezTo>
                      <a:pt x="770095" y="1119969"/>
                      <a:pt x="796765" y="1035863"/>
                      <a:pt x="973644" y="961758"/>
                    </a:cubicBezTo>
                    <a:cubicBezTo>
                      <a:pt x="1150524" y="887654"/>
                      <a:pt x="1151286" y="711442"/>
                      <a:pt x="1224342" y="612953"/>
                    </a:cubicBezTo>
                    <a:cubicBezTo>
                      <a:pt x="1297399" y="514465"/>
                      <a:pt x="1334261" y="511321"/>
                      <a:pt x="1373980" y="499511"/>
                    </a:cubicBezTo>
                    <a:cubicBezTo>
                      <a:pt x="1413699" y="487700"/>
                      <a:pt x="1494090" y="490938"/>
                      <a:pt x="1488280" y="446170"/>
                    </a:cubicBezTo>
                    <a:cubicBezTo>
                      <a:pt x="1486947" y="436645"/>
                      <a:pt x="1485423" y="427120"/>
                      <a:pt x="1483803" y="416643"/>
                    </a:cubicBezTo>
                    <a:cubicBezTo>
                      <a:pt x="1474278" y="361684"/>
                      <a:pt x="1461229" y="296533"/>
                      <a:pt x="1484375" y="195853"/>
                    </a:cubicBezTo>
                    <a:cubicBezTo>
                      <a:pt x="1511712" y="76315"/>
                      <a:pt x="1485708" y="49645"/>
                      <a:pt x="1445322" y="8973"/>
                    </a:cubicBezTo>
                    <a:cubicBezTo>
                      <a:pt x="1404936" y="-31699"/>
                      <a:pt x="1404365" y="70028"/>
                      <a:pt x="1386934" y="126226"/>
                    </a:cubicBezTo>
                    <a:cubicBezTo>
                      <a:pt x="1329117" y="313011"/>
                      <a:pt x="1153667" y="429026"/>
                      <a:pt x="1075562" y="514179"/>
                    </a:cubicBezTo>
                    <a:cubicBezTo>
                      <a:pt x="997457" y="599333"/>
                      <a:pt x="705135" y="832505"/>
                      <a:pt x="643508" y="848031"/>
                    </a:cubicBezTo>
                    <a:cubicBezTo>
                      <a:pt x="581881" y="863556"/>
                      <a:pt x="433386" y="958901"/>
                      <a:pt x="305656" y="1045388"/>
                    </a:cubicBezTo>
                    <a:cubicBezTo>
                      <a:pt x="248030" y="1086603"/>
                      <a:pt x="193642" y="1132171"/>
                      <a:pt x="142969" y="1181691"/>
                    </a:cubicBezTo>
                    <a:cubicBezTo>
                      <a:pt x="108393" y="1214743"/>
                      <a:pt x="76294" y="1247128"/>
                      <a:pt x="51815" y="1272559"/>
                    </a:cubicBezTo>
                    <a:cubicBezTo>
                      <a:pt x="20382" y="1304945"/>
                      <a:pt x="380" y="1326852"/>
                      <a:pt x="380" y="1326852"/>
                    </a:cubicBezTo>
                    <a:cubicBezTo>
                      <a:pt x="380" y="1326852"/>
                      <a:pt x="-17432" y="1461250"/>
                      <a:pt x="177259" y="1456106"/>
                    </a:cubicBezTo>
                    <a:close/>
                  </a:path>
                </a:pathLst>
              </a:custGeom>
              <a:solidFill>
                <a:srgbClr val="F28F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EAF19B73-CFCD-FFF1-D122-7F0921D6541A}"/>
                  </a:ext>
                </a:extLst>
              </p:cNvPr>
              <p:cNvSpPr/>
              <p:nvPr/>
            </p:nvSpPr>
            <p:spPr>
              <a:xfrm>
                <a:off x="-4398657" y="-724688"/>
                <a:ext cx="1436763" cy="1011269"/>
              </a:xfrm>
              <a:custGeom>
                <a:avLst/>
                <a:gdLst>
                  <a:gd name="connsiteX0" fmla="*/ -46 w 1436763"/>
                  <a:gd name="connsiteY0" fmla="*/ 855819 h 1011269"/>
                  <a:gd name="connsiteX1" fmla="*/ 125969 w 1436763"/>
                  <a:gd name="connsiteY1" fmla="*/ 978120 h 1011269"/>
                  <a:gd name="connsiteX2" fmla="*/ 198741 w 1436763"/>
                  <a:gd name="connsiteY2" fmla="*/ 1004791 h 1011269"/>
                  <a:gd name="connsiteX3" fmla="*/ 248556 w 1436763"/>
                  <a:gd name="connsiteY3" fmla="*/ 1010886 h 1011269"/>
                  <a:gd name="connsiteX4" fmla="*/ 664608 w 1436763"/>
                  <a:gd name="connsiteY4" fmla="*/ 742662 h 1011269"/>
                  <a:gd name="connsiteX5" fmla="*/ 921783 w 1436763"/>
                  <a:gd name="connsiteY5" fmla="*/ 544733 h 1011269"/>
                  <a:gd name="connsiteX6" fmla="*/ 1172481 w 1436763"/>
                  <a:gd name="connsiteY6" fmla="*/ 195927 h 1011269"/>
                  <a:gd name="connsiteX7" fmla="*/ 1322119 w 1436763"/>
                  <a:gd name="connsiteY7" fmla="*/ 82485 h 1011269"/>
                  <a:gd name="connsiteX8" fmla="*/ 1436419 w 1436763"/>
                  <a:gd name="connsiteY8" fmla="*/ 29145 h 1011269"/>
                  <a:gd name="connsiteX9" fmla="*/ 1431942 w 1436763"/>
                  <a:gd name="connsiteY9" fmla="*/ -383 h 1011269"/>
                  <a:gd name="connsiteX10" fmla="*/ 1361743 w 1436763"/>
                  <a:gd name="connsiteY10" fmla="*/ 54576 h 1011269"/>
                  <a:gd name="connsiteX11" fmla="*/ 1153622 w 1436763"/>
                  <a:gd name="connsiteY11" fmla="*/ 208596 h 1011269"/>
                  <a:gd name="connsiteX12" fmla="*/ 953120 w 1436763"/>
                  <a:gd name="connsiteY12" fmla="*/ 349089 h 1011269"/>
                  <a:gd name="connsiteX13" fmla="*/ 669180 w 1436763"/>
                  <a:gd name="connsiteY13" fmla="*/ 580642 h 1011269"/>
                  <a:gd name="connsiteX14" fmla="*/ 220553 w 1436763"/>
                  <a:gd name="connsiteY14" fmla="*/ 789716 h 1011269"/>
                  <a:gd name="connsiteX15" fmla="*/ 90917 w 1436763"/>
                  <a:gd name="connsiteY15" fmla="*/ 765237 h 1011269"/>
                  <a:gd name="connsiteX16" fmla="*/ -46 w 1436763"/>
                  <a:gd name="connsiteY16" fmla="*/ 855819 h 1011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36763" h="1011269">
                    <a:moveTo>
                      <a:pt x="-46" y="855819"/>
                    </a:moveTo>
                    <a:cubicBezTo>
                      <a:pt x="37168" y="901254"/>
                      <a:pt x="79449" y="942278"/>
                      <a:pt x="125969" y="978120"/>
                    </a:cubicBezTo>
                    <a:cubicBezTo>
                      <a:pt x="153020" y="995932"/>
                      <a:pt x="81773" y="997837"/>
                      <a:pt x="198741" y="1004791"/>
                    </a:cubicBezTo>
                    <a:cubicBezTo>
                      <a:pt x="215476" y="1005514"/>
                      <a:pt x="232135" y="1007553"/>
                      <a:pt x="248556" y="1010886"/>
                    </a:cubicBezTo>
                    <a:cubicBezTo>
                      <a:pt x="425054" y="943164"/>
                      <a:pt x="621269" y="774476"/>
                      <a:pt x="664608" y="742662"/>
                    </a:cubicBezTo>
                    <a:cubicBezTo>
                      <a:pt x="718234" y="702943"/>
                      <a:pt x="744904" y="618837"/>
                      <a:pt x="921783" y="544733"/>
                    </a:cubicBezTo>
                    <a:cubicBezTo>
                      <a:pt x="1098662" y="470628"/>
                      <a:pt x="1099425" y="294416"/>
                      <a:pt x="1172481" y="195927"/>
                    </a:cubicBezTo>
                    <a:cubicBezTo>
                      <a:pt x="1245538" y="97439"/>
                      <a:pt x="1282400" y="94296"/>
                      <a:pt x="1322119" y="82485"/>
                    </a:cubicBezTo>
                    <a:cubicBezTo>
                      <a:pt x="1361838" y="70674"/>
                      <a:pt x="1442229" y="73912"/>
                      <a:pt x="1436419" y="29145"/>
                    </a:cubicBezTo>
                    <a:cubicBezTo>
                      <a:pt x="1435085" y="19620"/>
                      <a:pt x="1433561" y="10095"/>
                      <a:pt x="1431942" y="-383"/>
                    </a:cubicBezTo>
                    <a:cubicBezTo>
                      <a:pt x="1422417" y="30764"/>
                      <a:pt x="1402701" y="56767"/>
                      <a:pt x="1361743" y="54576"/>
                    </a:cubicBezTo>
                    <a:cubicBezTo>
                      <a:pt x="1260968" y="49147"/>
                      <a:pt x="1177720" y="141921"/>
                      <a:pt x="1153622" y="208596"/>
                    </a:cubicBezTo>
                    <a:cubicBezTo>
                      <a:pt x="1129523" y="275271"/>
                      <a:pt x="1078374" y="322896"/>
                      <a:pt x="953120" y="349089"/>
                    </a:cubicBezTo>
                    <a:cubicBezTo>
                      <a:pt x="827867" y="375283"/>
                      <a:pt x="724520" y="478344"/>
                      <a:pt x="669180" y="580642"/>
                    </a:cubicBezTo>
                    <a:cubicBezTo>
                      <a:pt x="613840" y="682940"/>
                      <a:pt x="339710" y="801146"/>
                      <a:pt x="220553" y="789716"/>
                    </a:cubicBezTo>
                    <a:cubicBezTo>
                      <a:pt x="176623" y="785963"/>
                      <a:pt x="133189" y="777762"/>
                      <a:pt x="90917" y="765237"/>
                    </a:cubicBezTo>
                    <a:cubicBezTo>
                      <a:pt x="56532" y="798003"/>
                      <a:pt x="24433" y="830388"/>
                      <a:pt x="-46" y="855819"/>
                    </a:cubicBezTo>
                    <a:close/>
                  </a:path>
                </a:pathLst>
              </a:custGeom>
              <a:solidFill>
                <a:srgbClr val="E279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27F0F358-D38C-DD4F-45AE-5D01851FD63F}"/>
                  </a:ext>
                </a:extLst>
              </p:cNvPr>
              <p:cNvSpPr/>
              <p:nvPr/>
            </p:nvSpPr>
            <p:spPr>
              <a:xfrm>
                <a:off x="-5207434" y="-513014"/>
                <a:ext cx="274295" cy="701639"/>
              </a:xfrm>
              <a:custGeom>
                <a:avLst/>
                <a:gdLst>
                  <a:gd name="connsiteX0" fmla="*/ 1296 w 274295"/>
                  <a:gd name="connsiteY0" fmla="*/ 542799 h 701639"/>
                  <a:gd name="connsiteX1" fmla="*/ 2249 w 274295"/>
                  <a:gd name="connsiteY1" fmla="*/ 556135 h 701639"/>
                  <a:gd name="connsiteX2" fmla="*/ 13679 w 274295"/>
                  <a:gd name="connsiteY2" fmla="*/ 628239 h 701639"/>
                  <a:gd name="connsiteX3" fmla="*/ 98165 w 274295"/>
                  <a:gd name="connsiteY3" fmla="*/ 690246 h 701639"/>
                  <a:gd name="connsiteX4" fmla="*/ 174365 w 274295"/>
                  <a:gd name="connsiteY4" fmla="*/ 453836 h 701639"/>
                  <a:gd name="connsiteX5" fmla="*/ 207036 w 274295"/>
                  <a:gd name="connsiteY5" fmla="*/ 344584 h 701639"/>
                  <a:gd name="connsiteX6" fmla="*/ 219419 w 274295"/>
                  <a:gd name="connsiteY6" fmla="*/ 316867 h 701639"/>
                  <a:gd name="connsiteX7" fmla="*/ 273806 w 274295"/>
                  <a:gd name="connsiteY7" fmla="*/ 89410 h 701639"/>
                  <a:gd name="connsiteX8" fmla="*/ 273806 w 274295"/>
                  <a:gd name="connsiteY8" fmla="*/ 82742 h 701639"/>
                  <a:gd name="connsiteX9" fmla="*/ 219800 w 274295"/>
                  <a:gd name="connsiteY9" fmla="*/ 1780 h 701639"/>
                  <a:gd name="connsiteX10" fmla="*/ 217609 w 274295"/>
                  <a:gd name="connsiteY10" fmla="*/ 1780 h 701639"/>
                  <a:gd name="connsiteX11" fmla="*/ 217609 w 274295"/>
                  <a:gd name="connsiteY11" fmla="*/ 1780 h 701639"/>
                  <a:gd name="connsiteX12" fmla="*/ 214370 w 274295"/>
                  <a:gd name="connsiteY12" fmla="*/ 1780 h 701639"/>
                  <a:gd name="connsiteX13" fmla="*/ 109595 w 274295"/>
                  <a:gd name="connsiteY13" fmla="*/ 28164 h 701639"/>
                  <a:gd name="connsiteX14" fmla="*/ 66352 w 274295"/>
                  <a:gd name="connsiteY14" fmla="*/ 89505 h 701639"/>
                  <a:gd name="connsiteX15" fmla="*/ 35586 w 274295"/>
                  <a:gd name="connsiteY15" fmla="*/ 254383 h 701639"/>
                  <a:gd name="connsiteX16" fmla="*/ 26061 w 274295"/>
                  <a:gd name="connsiteY16" fmla="*/ 323629 h 701639"/>
                  <a:gd name="connsiteX17" fmla="*/ 1296 w 274295"/>
                  <a:gd name="connsiteY17" fmla="*/ 542799 h 701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74295" h="701639">
                    <a:moveTo>
                      <a:pt x="1296" y="542799"/>
                    </a:moveTo>
                    <a:lnTo>
                      <a:pt x="2249" y="556135"/>
                    </a:lnTo>
                    <a:cubicBezTo>
                      <a:pt x="4173" y="580433"/>
                      <a:pt x="7992" y="604540"/>
                      <a:pt x="13679" y="628239"/>
                    </a:cubicBezTo>
                    <a:cubicBezTo>
                      <a:pt x="31205" y="698819"/>
                      <a:pt x="62637" y="715297"/>
                      <a:pt x="98165" y="690246"/>
                    </a:cubicBezTo>
                    <a:cubicBezTo>
                      <a:pt x="128074" y="669196"/>
                      <a:pt x="149029" y="556420"/>
                      <a:pt x="174365" y="453836"/>
                    </a:cubicBezTo>
                    <a:cubicBezTo>
                      <a:pt x="182928" y="416765"/>
                      <a:pt x="193834" y="380274"/>
                      <a:pt x="207036" y="344584"/>
                    </a:cubicBezTo>
                    <a:cubicBezTo>
                      <a:pt x="210570" y="335088"/>
                      <a:pt x="214704" y="325830"/>
                      <a:pt x="219419" y="316867"/>
                    </a:cubicBezTo>
                    <a:cubicBezTo>
                      <a:pt x="249327" y="260669"/>
                      <a:pt x="278188" y="161895"/>
                      <a:pt x="273806" y="89410"/>
                    </a:cubicBezTo>
                    <a:cubicBezTo>
                      <a:pt x="273997" y="87190"/>
                      <a:pt x="273997" y="84961"/>
                      <a:pt x="273806" y="82742"/>
                    </a:cubicBezTo>
                    <a:cubicBezTo>
                      <a:pt x="269996" y="40832"/>
                      <a:pt x="254185" y="9019"/>
                      <a:pt x="219800" y="1780"/>
                    </a:cubicBezTo>
                    <a:cubicBezTo>
                      <a:pt x="218847" y="1780"/>
                      <a:pt x="218276" y="1780"/>
                      <a:pt x="217609" y="1780"/>
                    </a:cubicBezTo>
                    <a:lnTo>
                      <a:pt x="217609" y="1780"/>
                    </a:lnTo>
                    <a:cubicBezTo>
                      <a:pt x="216532" y="1637"/>
                      <a:pt x="215447" y="1637"/>
                      <a:pt x="214370" y="1780"/>
                    </a:cubicBezTo>
                    <a:cubicBezTo>
                      <a:pt x="177270" y="-5078"/>
                      <a:pt x="139018" y="4551"/>
                      <a:pt x="109595" y="28164"/>
                    </a:cubicBezTo>
                    <a:cubicBezTo>
                      <a:pt x="89679" y="44118"/>
                      <a:pt x="74686" y="65387"/>
                      <a:pt x="66352" y="89505"/>
                    </a:cubicBezTo>
                    <a:cubicBezTo>
                      <a:pt x="48064" y="142654"/>
                      <a:pt x="37701" y="198213"/>
                      <a:pt x="35586" y="254383"/>
                    </a:cubicBezTo>
                    <a:cubicBezTo>
                      <a:pt x="34052" y="277662"/>
                      <a:pt x="30871" y="300798"/>
                      <a:pt x="26061" y="323629"/>
                    </a:cubicBezTo>
                    <a:cubicBezTo>
                      <a:pt x="13202" y="385256"/>
                      <a:pt x="-5181" y="453550"/>
                      <a:pt x="1296" y="542799"/>
                    </a:cubicBezTo>
                    <a:close/>
                  </a:path>
                </a:pathLst>
              </a:custGeom>
              <a:solidFill>
                <a:srgbClr val="FF9A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9F29B5C9-E12E-B553-5F4B-8A03D583632A}"/>
                  </a:ext>
                </a:extLst>
              </p:cNvPr>
              <p:cNvSpPr/>
              <p:nvPr/>
            </p:nvSpPr>
            <p:spPr>
              <a:xfrm>
                <a:off x="-5012734" y="-583667"/>
                <a:ext cx="792194" cy="1124168"/>
              </a:xfrm>
              <a:custGeom>
                <a:avLst/>
                <a:gdLst>
                  <a:gd name="connsiteX0" fmla="*/ -46 w 792194"/>
                  <a:gd name="connsiteY0" fmla="*/ 502582 h 1124168"/>
                  <a:gd name="connsiteX1" fmla="*/ 69486 w 792194"/>
                  <a:gd name="connsiteY1" fmla="*/ 592784 h 1124168"/>
                  <a:gd name="connsiteX2" fmla="*/ 92727 w 792194"/>
                  <a:gd name="connsiteY2" fmla="*/ 619834 h 1124168"/>
                  <a:gd name="connsiteX3" fmla="*/ 298562 w 792194"/>
                  <a:gd name="connsiteY3" fmla="*/ 912728 h 1124168"/>
                  <a:gd name="connsiteX4" fmla="*/ 401432 w 792194"/>
                  <a:gd name="connsiteY4" fmla="*/ 1122278 h 1124168"/>
                  <a:gd name="connsiteX5" fmla="*/ 413910 w 792194"/>
                  <a:gd name="connsiteY5" fmla="*/ 1117802 h 1124168"/>
                  <a:gd name="connsiteX6" fmla="*/ 410672 w 792194"/>
                  <a:gd name="connsiteY6" fmla="*/ 1056461 h 1124168"/>
                  <a:gd name="connsiteX7" fmla="*/ 410672 w 792194"/>
                  <a:gd name="connsiteY7" fmla="*/ 987880 h 1124168"/>
                  <a:gd name="connsiteX8" fmla="*/ 566977 w 792194"/>
                  <a:gd name="connsiteY8" fmla="*/ 809287 h 1124168"/>
                  <a:gd name="connsiteX9" fmla="*/ 792148 w 792194"/>
                  <a:gd name="connsiteY9" fmla="*/ 786427 h 1124168"/>
                  <a:gd name="connsiteX10" fmla="*/ 670800 w 792194"/>
                  <a:gd name="connsiteY10" fmla="*/ 645076 h 1124168"/>
                  <a:gd name="connsiteX11" fmla="*/ 661274 w 792194"/>
                  <a:gd name="connsiteY11" fmla="*/ 636122 h 1124168"/>
                  <a:gd name="connsiteX12" fmla="*/ 578121 w 792194"/>
                  <a:gd name="connsiteY12" fmla="*/ 439717 h 1124168"/>
                  <a:gd name="connsiteX13" fmla="*/ 585074 w 792194"/>
                  <a:gd name="connsiteY13" fmla="*/ 402569 h 1124168"/>
                  <a:gd name="connsiteX14" fmla="*/ 597457 w 792194"/>
                  <a:gd name="connsiteY14" fmla="*/ 337418 h 1124168"/>
                  <a:gd name="connsiteX15" fmla="*/ 579359 w 792194"/>
                  <a:gd name="connsiteY15" fmla="*/ 254837 h 1124168"/>
                  <a:gd name="connsiteX16" fmla="*/ 396098 w 792194"/>
                  <a:gd name="connsiteY16" fmla="*/ 143299 h 1124168"/>
                  <a:gd name="connsiteX17" fmla="*/ 246461 w 792194"/>
                  <a:gd name="connsiteY17" fmla="*/ 1662 h 1124168"/>
                  <a:gd name="connsiteX18" fmla="*/ 246461 w 792194"/>
                  <a:gd name="connsiteY18" fmla="*/ 3567 h 1124168"/>
                  <a:gd name="connsiteX19" fmla="*/ 246461 w 792194"/>
                  <a:gd name="connsiteY19" fmla="*/ 3567 h 1124168"/>
                  <a:gd name="connsiteX20" fmla="*/ 281417 w 792194"/>
                  <a:gd name="connsiteY20" fmla="*/ 55097 h 1124168"/>
                  <a:gd name="connsiteX21" fmla="*/ 281417 w 792194"/>
                  <a:gd name="connsiteY21" fmla="*/ 55097 h 1124168"/>
                  <a:gd name="connsiteX22" fmla="*/ 331614 w 792194"/>
                  <a:gd name="connsiteY22" fmla="*/ 124058 h 1124168"/>
                  <a:gd name="connsiteX23" fmla="*/ 412672 w 792194"/>
                  <a:gd name="connsiteY23" fmla="*/ 217118 h 1124168"/>
                  <a:gd name="connsiteX24" fmla="*/ 471727 w 792194"/>
                  <a:gd name="connsiteY24" fmla="*/ 307034 h 1124168"/>
                  <a:gd name="connsiteX25" fmla="*/ 425340 w 792194"/>
                  <a:gd name="connsiteY25" fmla="*/ 338752 h 1124168"/>
                  <a:gd name="connsiteX26" fmla="*/ 377715 w 792194"/>
                  <a:gd name="connsiteY26" fmla="*/ 348277 h 1124168"/>
                  <a:gd name="connsiteX27" fmla="*/ 224648 w 792194"/>
                  <a:gd name="connsiteY27" fmla="*/ 262552 h 1124168"/>
                  <a:gd name="connsiteX28" fmla="*/ 160164 w 792194"/>
                  <a:gd name="connsiteY28" fmla="*/ 194829 h 1124168"/>
                  <a:gd name="connsiteX29" fmla="*/ 35291 w 792194"/>
                  <a:gd name="connsiteY29" fmla="*/ 67480 h 1124168"/>
                  <a:gd name="connsiteX30" fmla="*/ 35291 w 792194"/>
                  <a:gd name="connsiteY30" fmla="*/ 67480 h 1124168"/>
                  <a:gd name="connsiteX31" fmla="*/ 21671 w 792194"/>
                  <a:gd name="connsiteY31" fmla="*/ 70909 h 1124168"/>
                  <a:gd name="connsiteX32" fmla="*/ 21671 w 792194"/>
                  <a:gd name="connsiteY32" fmla="*/ 70909 h 1124168"/>
                  <a:gd name="connsiteX33" fmla="*/ 18432 w 792194"/>
                  <a:gd name="connsiteY33" fmla="*/ 70909 h 1124168"/>
                  <a:gd name="connsiteX34" fmla="*/ 20051 w 792194"/>
                  <a:gd name="connsiteY34" fmla="*/ 74052 h 1124168"/>
                  <a:gd name="connsiteX35" fmla="*/ 59104 w 792194"/>
                  <a:gd name="connsiteY35" fmla="*/ 126535 h 1124168"/>
                  <a:gd name="connsiteX36" fmla="*/ 78154 w 792194"/>
                  <a:gd name="connsiteY36" fmla="*/ 152538 h 1124168"/>
                  <a:gd name="connsiteX37" fmla="*/ 85488 w 792194"/>
                  <a:gd name="connsiteY37" fmla="*/ 163016 h 1124168"/>
                  <a:gd name="connsiteX38" fmla="*/ 177976 w 792194"/>
                  <a:gd name="connsiteY38" fmla="*/ 440098 h 1124168"/>
                  <a:gd name="connsiteX39" fmla="*/ 159878 w 792194"/>
                  <a:gd name="connsiteY39" fmla="*/ 473150 h 1124168"/>
                  <a:gd name="connsiteX40" fmla="*/ 115016 w 792194"/>
                  <a:gd name="connsiteY40" fmla="*/ 509059 h 1124168"/>
                  <a:gd name="connsiteX41" fmla="*/ 18146 w 792194"/>
                  <a:gd name="connsiteY41" fmla="*/ 485818 h 1124168"/>
                  <a:gd name="connsiteX42" fmla="*/ -46 w 792194"/>
                  <a:gd name="connsiteY42" fmla="*/ 502582 h 1124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792194" h="1124168">
                    <a:moveTo>
                      <a:pt x="-46" y="502582"/>
                    </a:moveTo>
                    <a:cubicBezTo>
                      <a:pt x="21480" y="532776"/>
                      <a:pt x="45007" y="563923"/>
                      <a:pt x="69486" y="592784"/>
                    </a:cubicBezTo>
                    <a:cubicBezTo>
                      <a:pt x="77106" y="602309"/>
                      <a:pt x="84726" y="611262"/>
                      <a:pt x="92727" y="619834"/>
                    </a:cubicBezTo>
                    <a:cubicBezTo>
                      <a:pt x="195311" y="734134"/>
                      <a:pt x="269321" y="838052"/>
                      <a:pt x="298562" y="912728"/>
                    </a:cubicBezTo>
                    <a:cubicBezTo>
                      <a:pt x="327804" y="987404"/>
                      <a:pt x="371333" y="1108086"/>
                      <a:pt x="401432" y="1122278"/>
                    </a:cubicBezTo>
                    <a:cubicBezTo>
                      <a:pt x="408767" y="1125421"/>
                      <a:pt x="412577" y="1123516"/>
                      <a:pt x="413910" y="1117802"/>
                    </a:cubicBezTo>
                    <a:cubicBezTo>
                      <a:pt x="417053" y="1107324"/>
                      <a:pt x="413243" y="1084083"/>
                      <a:pt x="410672" y="1056461"/>
                    </a:cubicBezTo>
                    <a:cubicBezTo>
                      <a:pt x="407957" y="1033676"/>
                      <a:pt x="407957" y="1010664"/>
                      <a:pt x="410672" y="987880"/>
                    </a:cubicBezTo>
                    <a:cubicBezTo>
                      <a:pt x="420197" y="918634"/>
                      <a:pt x="501159" y="817288"/>
                      <a:pt x="566977" y="809287"/>
                    </a:cubicBezTo>
                    <a:lnTo>
                      <a:pt x="792148" y="786427"/>
                    </a:lnTo>
                    <a:cubicBezTo>
                      <a:pt x="792148" y="786427"/>
                      <a:pt x="719472" y="692987"/>
                      <a:pt x="670800" y="645076"/>
                    </a:cubicBezTo>
                    <a:cubicBezTo>
                      <a:pt x="667656" y="641837"/>
                      <a:pt x="664513" y="638980"/>
                      <a:pt x="661274" y="636122"/>
                    </a:cubicBezTo>
                    <a:cubicBezTo>
                      <a:pt x="625746" y="602309"/>
                      <a:pt x="568596" y="537157"/>
                      <a:pt x="578121" y="439717"/>
                    </a:cubicBezTo>
                    <a:cubicBezTo>
                      <a:pt x="579617" y="427191"/>
                      <a:pt x="581941" y="414780"/>
                      <a:pt x="585074" y="402569"/>
                    </a:cubicBezTo>
                    <a:cubicBezTo>
                      <a:pt x="590647" y="381157"/>
                      <a:pt x="594790" y="359383"/>
                      <a:pt x="597457" y="337418"/>
                    </a:cubicBezTo>
                    <a:cubicBezTo>
                      <a:pt x="600410" y="308843"/>
                      <a:pt x="597457" y="279316"/>
                      <a:pt x="579359" y="254837"/>
                    </a:cubicBezTo>
                    <a:cubicBezTo>
                      <a:pt x="538116" y="198639"/>
                      <a:pt x="449153" y="190352"/>
                      <a:pt x="396098" y="143299"/>
                    </a:cubicBezTo>
                    <a:cubicBezTo>
                      <a:pt x="341425" y="94721"/>
                      <a:pt x="246461" y="-16816"/>
                      <a:pt x="246461" y="1662"/>
                    </a:cubicBezTo>
                    <a:cubicBezTo>
                      <a:pt x="246346" y="2291"/>
                      <a:pt x="246346" y="2938"/>
                      <a:pt x="246461" y="3567"/>
                    </a:cubicBezTo>
                    <a:lnTo>
                      <a:pt x="246461" y="3567"/>
                    </a:lnTo>
                    <a:cubicBezTo>
                      <a:pt x="246461" y="3567"/>
                      <a:pt x="260462" y="24903"/>
                      <a:pt x="281417" y="55097"/>
                    </a:cubicBezTo>
                    <a:lnTo>
                      <a:pt x="281417" y="55097"/>
                    </a:lnTo>
                    <a:cubicBezTo>
                      <a:pt x="295800" y="75386"/>
                      <a:pt x="313231" y="99865"/>
                      <a:pt x="331614" y="124058"/>
                    </a:cubicBezTo>
                    <a:cubicBezTo>
                      <a:pt x="355922" y="157339"/>
                      <a:pt x="383040" y="188476"/>
                      <a:pt x="412672" y="217118"/>
                    </a:cubicBezTo>
                    <a:cubicBezTo>
                      <a:pt x="454296" y="254646"/>
                      <a:pt x="477823" y="284745"/>
                      <a:pt x="471727" y="307034"/>
                    </a:cubicBezTo>
                    <a:cubicBezTo>
                      <a:pt x="468298" y="320654"/>
                      <a:pt x="454010" y="331513"/>
                      <a:pt x="425340" y="338752"/>
                    </a:cubicBezTo>
                    <a:cubicBezTo>
                      <a:pt x="409710" y="343038"/>
                      <a:pt x="393793" y="346220"/>
                      <a:pt x="377715" y="348277"/>
                    </a:cubicBezTo>
                    <a:cubicBezTo>
                      <a:pt x="332281" y="353992"/>
                      <a:pt x="298943" y="338752"/>
                      <a:pt x="224648" y="262552"/>
                    </a:cubicBezTo>
                    <a:cubicBezTo>
                      <a:pt x="201407" y="239025"/>
                      <a:pt x="179786" y="216165"/>
                      <a:pt x="160164" y="194829"/>
                    </a:cubicBezTo>
                    <a:cubicBezTo>
                      <a:pt x="101966" y="131964"/>
                      <a:pt x="58437" y="81101"/>
                      <a:pt x="35291" y="67480"/>
                    </a:cubicBezTo>
                    <a:lnTo>
                      <a:pt x="35291" y="67480"/>
                    </a:lnTo>
                    <a:cubicBezTo>
                      <a:pt x="30605" y="67937"/>
                      <a:pt x="26014" y="69089"/>
                      <a:pt x="21671" y="70909"/>
                    </a:cubicBezTo>
                    <a:lnTo>
                      <a:pt x="21671" y="70909"/>
                    </a:lnTo>
                    <a:cubicBezTo>
                      <a:pt x="20594" y="70766"/>
                      <a:pt x="19508" y="70766"/>
                      <a:pt x="18432" y="70909"/>
                    </a:cubicBezTo>
                    <a:cubicBezTo>
                      <a:pt x="18918" y="71985"/>
                      <a:pt x="19461" y="73033"/>
                      <a:pt x="20051" y="74052"/>
                    </a:cubicBezTo>
                    <a:cubicBezTo>
                      <a:pt x="31920" y="92378"/>
                      <a:pt x="44959" y="109904"/>
                      <a:pt x="59104" y="126535"/>
                    </a:cubicBezTo>
                    <a:cubicBezTo>
                      <a:pt x="63581" y="132249"/>
                      <a:pt x="70248" y="141108"/>
                      <a:pt x="78154" y="152538"/>
                    </a:cubicBezTo>
                    <a:cubicBezTo>
                      <a:pt x="80726" y="155777"/>
                      <a:pt x="82916" y="159205"/>
                      <a:pt x="85488" y="163016"/>
                    </a:cubicBezTo>
                    <a:cubicBezTo>
                      <a:pt x="130922" y="229691"/>
                      <a:pt x="204360" y="357802"/>
                      <a:pt x="177976" y="440098"/>
                    </a:cubicBezTo>
                    <a:cubicBezTo>
                      <a:pt x="174423" y="452299"/>
                      <a:pt x="168241" y="463577"/>
                      <a:pt x="159878" y="473150"/>
                    </a:cubicBezTo>
                    <a:cubicBezTo>
                      <a:pt x="147734" y="488256"/>
                      <a:pt x="132418" y="500515"/>
                      <a:pt x="115016" y="509059"/>
                    </a:cubicBezTo>
                    <a:cubicBezTo>
                      <a:pt x="75677" y="527442"/>
                      <a:pt x="42340" y="508392"/>
                      <a:pt x="18146" y="485818"/>
                    </a:cubicBezTo>
                    <a:cubicBezTo>
                      <a:pt x="12469" y="491818"/>
                      <a:pt x="6393" y="497419"/>
                      <a:pt x="-46" y="502582"/>
                    </a:cubicBezTo>
                    <a:close/>
                  </a:path>
                </a:pathLst>
              </a:custGeom>
              <a:solidFill>
                <a:srgbClr val="2625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7B921410-4ED3-84C5-CA4A-090421A5A828}"/>
                  </a:ext>
                </a:extLst>
              </p:cNvPr>
              <p:cNvSpPr/>
              <p:nvPr/>
            </p:nvSpPr>
            <p:spPr>
              <a:xfrm>
                <a:off x="-4747081" y="-100895"/>
                <a:ext cx="170116" cy="84464"/>
              </a:xfrm>
              <a:custGeom>
                <a:avLst/>
                <a:gdLst>
                  <a:gd name="connsiteX0" fmla="*/ 170070 w 170116"/>
                  <a:gd name="connsiteY0" fmla="*/ -383 h 84464"/>
                  <a:gd name="connsiteX1" fmla="*/ 93394 w 170116"/>
                  <a:gd name="connsiteY1" fmla="*/ 59530 h 84464"/>
                  <a:gd name="connsiteX2" fmla="*/ 48341 w 170116"/>
                  <a:gd name="connsiteY2" fmla="*/ 71626 h 84464"/>
                  <a:gd name="connsiteX3" fmla="*/ -46 w 170116"/>
                  <a:gd name="connsiteY3" fmla="*/ 65721 h 84464"/>
                  <a:gd name="connsiteX4" fmla="*/ 48245 w 170116"/>
                  <a:gd name="connsiteY4" fmla="*/ 83818 h 84464"/>
                  <a:gd name="connsiteX5" fmla="*/ 100252 w 170116"/>
                  <a:gd name="connsiteY5" fmla="*/ 73817 h 84464"/>
                  <a:gd name="connsiteX6" fmla="*/ 141971 w 170116"/>
                  <a:gd name="connsiteY6" fmla="*/ 42384 h 84464"/>
                  <a:gd name="connsiteX7" fmla="*/ 170070 w 170116"/>
                  <a:gd name="connsiteY7" fmla="*/ -383 h 84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116" h="84464">
                    <a:moveTo>
                      <a:pt x="170070" y="-383"/>
                    </a:moveTo>
                    <a:cubicBezTo>
                      <a:pt x="148115" y="23811"/>
                      <a:pt x="122179" y="44080"/>
                      <a:pt x="93394" y="59530"/>
                    </a:cubicBezTo>
                    <a:cubicBezTo>
                      <a:pt x="79249" y="66292"/>
                      <a:pt x="63971" y="70398"/>
                      <a:pt x="48341" y="71626"/>
                    </a:cubicBezTo>
                    <a:cubicBezTo>
                      <a:pt x="31996" y="72245"/>
                      <a:pt x="15660" y="70255"/>
                      <a:pt x="-46" y="65721"/>
                    </a:cubicBezTo>
                    <a:cubicBezTo>
                      <a:pt x="14041" y="76151"/>
                      <a:pt x="30777" y="82418"/>
                      <a:pt x="48245" y="83818"/>
                    </a:cubicBezTo>
                    <a:cubicBezTo>
                      <a:pt x="66162" y="85104"/>
                      <a:pt x="84098" y="81656"/>
                      <a:pt x="100252" y="73817"/>
                    </a:cubicBezTo>
                    <a:cubicBezTo>
                      <a:pt x="115978" y="66007"/>
                      <a:pt x="130132" y="55348"/>
                      <a:pt x="141971" y="42384"/>
                    </a:cubicBezTo>
                    <a:cubicBezTo>
                      <a:pt x="153811" y="29916"/>
                      <a:pt x="163326" y="15438"/>
                      <a:pt x="170070" y="-383"/>
                    </a:cubicBezTo>
                    <a:close/>
                  </a:path>
                </a:pathLst>
              </a:custGeom>
              <a:solidFill>
                <a:srgbClr val="14141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765E9CD1-6A18-AE9B-ED73-05E0BEAFA746}"/>
                  </a:ext>
                </a:extLst>
              </p:cNvPr>
              <p:cNvSpPr/>
              <p:nvPr/>
            </p:nvSpPr>
            <p:spPr>
              <a:xfrm>
                <a:off x="-4943201" y="-277965"/>
                <a:ext cx="722661" cy="818466"/>
              </a:xfrm>
              <a:custGeom>
                <a:avLst/>
                <a:gdLst>
                  <a:gd name="connsiteX0" fmla="*/ -46 w 722661"/>
                  <a:gd name="connsiteY0" fmla="*/ 287081 h 818466"/>
                  <a:gd name="connsiteX1" fmla="*/ 23195 w 722661"/>
                  <a:gd name="connsiteY1" fmla="*/ 314132 h 818466"/>
                  <a:gd name="connsiteX2" fmla="*/ 229030 w 722661"/>
                  <a:gd name="connsiteY2" fmla="*/ 607026 h 818466"/>
                  <a:gd name="connsiteX3" fmla="*/ 331900 w 722661"/>
                  <a:gd name="connsiteY3" fmla="*/ 816576 h 818466"/>
                  <a:gd name="connsiteX4" fmla="*/ 344378 w 722661"/>
                  <a:gd name="connsiteY4" fmla="*/ 812099 h 818466"/>
                  <a:gd name="connsiteX5" fmla="*/ 311326 w 722661"/>
                  <a:gd name="connsiteY5" fmla="*/ 772380 h 818466"/>
                  <a:gd name="connsiteX6" fmla="*/ 341139 w 722661"/>
                  <a:gd name="connsiteY6" fmla="*/ 750758 h 818466"/>
                  <a:gd name="connsiteX7" fmla="*/ 341139 w 722661"/>
                  <a:gd name="connsiteY7" fmla="*/ 682178 h 818466"/>
                  <a:gd name="connsiteX8" fmla="*/ 497444 w 722661"/>
                  <a:gd name="connsiteY8" fmla="*/ 503585 h 818466"/>
                  <a:gd name="connsiteX9" fmla="*/ 722615 w 722661"/>
                  <a:gd name="connsiteY9" fmla="*/ 480725 h 818466"/>
                  <a:gd name="connsiteX10" fmla="*/ 601267 w 722661"/>
                  <a:gd name="connsiteY10" fmla="*/ 339374 h 818466"/>
                  <a:gd name="connsiteX11" fmla="*/ 612125 w 722661"/>
                  <a:gd name="connsiteY11" fmla="*/ 425099 h 818466"/>
                  <a:gd name="connsiteX12" fmla="*/ 395717 w 722661"/>
                  <a:gd name="connsiteY12" fmla="*/ 505776 h 818466"/>
                  <a:gd name="connsiteX13" fmla="*/ 286466 w 722661"/>
                  <a:gd name="connsiteY13" fmla="*/ 557210 h 818466"/>
                  <a:gd name="connsiteX14" fmla="*/ 131113 w 722661"/>
                  <a:gd name="connsiteY14" fmla="*/ 309560 h 818466"/>
                  <a:gd name="connsiteX15" fmla="*/ 286847 w 722661"/>
                  <a:gd name="connsiteY15" fmla="*/ 134015 h 818466"/>
                  <a:gd name="connsiteX16" fmla="*/ 467822 w 722661"/>
                  <a:gd name="connsiteY16" fmla="*/ 88295 h 818466"/>
                  <a:gd name="connsiteX17" fmla="*/ 515447 w 722661"/>
                  <a:gd name="connsiteY17" fmla="*/ 97153 h 818466"/>
                  <a:gd name="connsiteX18" fmla="*/ 527829 w 722661"/>
                  <a:gd name="connsiteY18" fmla="*/ 32002 h 818466"/>
                  <a:gd name="connsiteX19" fmla="*/ 409052 w 722661"/>
                  <a:gd name="connsiteY19" fmla="*/ -383 h 818466"/>
                  <a:gd name="connsiteX20" fmla="*/ 402671 w 722661"/>
                  <a:gd name="connsiteY20" fmla="*/ 2188 h 818466"/>
                  <a:gd name="connsiteX21" fmla="*/ 308945 w 722661"/>
                  <a:gd name="connsiteY21" fmla="*/ 43813 h 818466"/>
                  <a:gd name="connsiteX22" fmla="*/ 108920 w 722661"/>
                  <a:gd name="connsiteY22" fmla="*/ 135634 h 818466"/>
                  <a:gd name="connsiteX23" fmla="*/ 85107 w 722661"/>
                  <a:gd name="connsiteY23" fmla="*/ 148302 h 818466"/>
                  <a:gd name="connsiteX24" fmla="*/ 45959 w 722661"/>
                  <a:gd name="connsiteY24" fmla="*/ 204595 h 818466"/>
                  <a:gd name="connsiteX25" fmla="*/ -46 w 722661"/>
                  <a:gd name="connsiteY25" fmla="*/ 287081 h 81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22661" h="818466">
                    <a:moveTo>
                      <a:pt x="-46" y="287081"/>
                    </a:moveTo>
                    <a:cubicBezTo>
                      <a:pt x="7574" y="296606"/>
                      <a:pt x="15194" y="305560"/>
                      <a:pt x="23195" y="314132"/>
                    </a:cubicBezTo>
                    <a:cubicBezTo>
                      <a:pt x="125779" y="428432"/>
                      <a:pt x="199788" y="532350"/>
                      <a:pt x="229030" y="607026"/>
                    </a:cubicBezTo>
                    <a:cubicBezTo>
                      <a:pt x="258272" y="681702"/>
                      <a:pt x="301801" y="802384"/>
                      <a:pt x="331900" y="816576"/>
                    </a:cubicBezTo>
                    <a:cubicBezTo>
                      <a:pt x="339234" y="819719"/>
                      <a:pt x="343044" y="817814"/>
                      <a:pt x="344378" y="812099"/>
                    </a:cubicBezTo>
                    <a:cubicBezTo>
                      <a:pt x="325328" y="793049"/>
                      <a:pt x="307802" y="774571"/>
                      <a:pt x="311326" y="772380"/>
                    </a:cubicBezTo>
                    <a:cubicBezTo>
                      <a:pt x="314850" y="770189"/>
                      <a:pt x="324947" y="762855"/>
                      <a:pt x="341139" y="750758"/>
                    </a:cubicBezTo>
                    <a:cubicBezTo>
                      <a:pt x="338424" y="727974"/>
                      <a:pt x="338424" y="704962"/>
                      <a:pt x="341139" y="682178"/>
                    </a:cubicBezTo>
                    <a:cubicBezTo>
                      <a:pt x="350664" y="612932"/>
                      <a:pt x="431627" y="511586"/>
                      <a:pt x="497444" y="503585"/>
                    </a:cubicBezTo>
                    <a:lnTo>
                      <a:pt x="722615" y="480725"/>
                    </a:lnTo>
                    <a:cubicBezTo>
                      <a:pt x="722615" y="480725"/>
                      <a:pt x="649940" y="387285"/>
                      <a:pt x="601267" y="339374"/>
                    </a:cubicBezTo>
                    <a:cubicBezTo>
                      <a:pt x="603077" y="368149"/>
                      <a:pt x="606706" y="396781"/>
                      <a:pt x="612125" y="425099"/>
                    </a:cubicBezTo>
                    <a:cubicBezTo>
                      <a:pt x="619364" y="450149"/>
                      <a:pt x="460583" y="477867"/>
                      <a:pt x="395717" y="505776"/>
                    </a:cubicBezTo>
                    <a:cubicBezTo>
                      <a:pt x="330852" y="533684"/>
                      <a:pt x="312183" y="586452"/>
                      <a:pt x="286466" y="557210"/>
                    </a:cubicBezTo>
                    <a:cubicBezTo>
                      <a:pt x="260748" y="527969"/>
                      <a:pt x="162641" y="362805"/>
                      <a:pt x="131113" y="309560"/>
                    </a:cubicBezTo>
                    <a:cubicBezTo>
                      <a:pt x="99585" y="256316"/>
                      <a:pt x="197597" y="200690"/>
                      <a:pt x="286847" y="134015"/>
                    </a:cubicBezTo>
                    <a:cubicBezTo>
                      <a:pt x="376096" y="67340"/>
                      <a:pt x="446295" y="67340"/>
                      <a:pt x="467822" y="88295"/>
                    </a:cubicBezTo>
                    <a:cubicBezTo>
                      <a:pt x="479252" y="99058"/>
                      <a:pt x="497730" y="99439"/>
                      <a:pt x="515447" y="97153"/>
                    </a:cubicBezTo>
                    <a:cubicBezTo>
                      <a:pt x="521019" y="75741"/>
                      <a:pt x="525162" y="53967"/>
                      <a:pt x="527829" y="32002"/>
                    </a:cubicBezTo>
                    <a:lnTo>
                      <a:pt x="409052" y="-383"/>
                    </a:lnTo>
                    <a:lnTo>
                      <a:pt x="402671" y="2188"/>
                    </a:lnTo>
                    <a:cubicBezTo>
                      <a:pt x="388383" y="8571"/>
                      <a:pt x="352188" y="24382"/>
                      <a:pt x="308945" y="43813"/>
                    </a:cubicBezTo>
                    <a:cubicBezTo>
                      <a:pt x="239412" y="74960"/>
                      <a:pt x="151115" y="114679"/>
                      <a:pt x="108920" y="135634"/>
                    </a:cubicBezTo>
                    <a:cubicBezTo>
                      <a:pt x="100738" y="139387"/>
                      <a:pt x="92794" y="143616"/>
                      <a:pt x="85107" y="148302"/>
                    </a:cubicBezTo>
                    <a:cubicBezTo>
                      <a:pt x="77487" y="154017"/>
                      <a:pt x="62819" y="175925"/>
                      <a:pt x="45959" y="204595"/>
                    </a:cubicBezTo>
                    <a:cubicBezTo>
                      <a:pt x="31100" y="229265"/>
                      <a:pt x="14527" y="259173"/>
                      <a:pt x="-46" y="287081"/>
                    </a:cubicBezTo>
                    <a:close/>
                  </a:path>
                </a:pathLst>
              </a:custGeom>
              <a:solidFill>
                <a:srgbClr val="262525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0FC26FDC-A8C2-252E-F5F7-6AF90EE93878}"/>
                  </a:ext>
                </a:extLst>
              </p:cNvPr>
              <p:cNvSpPr/>
              <p:nvPr/>
            </p:nvSpPr>
            <p:spPr>
              <a:xfrm>
                <a:off x="-4576909" y="-739808"/>
                <a:ext cx="276408" cy="542640"/>
              </a:xfrm>
              <a:custGeom>
                <a:avLst/>
                <a:gdLst>
                  <a:gd name="connsiteX0" fmla="*/ 231545 w 276408"/>
                  <a:gd name="connsiteY0" fmla="*/ 14833 h 542640"/>
                  <a:gd name="connsiteX1" fmla="*/ 204494 w 276408"/>
                  <a:gd name="connsiteY1" fmla="*/ -122 h 542640"/>
                  <a:gd name="connsiteX2" fmla="*/ 115436 w 276408"/>
                  <a:gd name="connsiteY2" fmla="*/ 13023 h 542640"/>
                  <a:gd name="connsiteX3" fmla="*/ 26377 w 276408"/>
                  <a:gd name="connsiteY3" fmla="*/ 26167 h 542640"/>
                  <a:gd name="connsiteX4" fmla="*/ 4755 w 276408"/>
                  <a:gd name="connsiteY4" fmla="*/ 48265 h 542640"/>
                  <a:gd name="connsiteX5" fmla="*/ 52952 w 276408"/>
                  <a:gd name="connsiteY5" fmla="*/ 295915 h 542640"/>
                  <a:gd name="connsiteX6" fmla="*/ 143344 w 276408"/>
                  <a:gd name="connsiteY6" fmla="*/ 377830 h 542640"/>
                  <a:gd name="connsiteX7" fmla="*/ 160013 w 276408"/>
                  <a:gd name="connsiteY7" fmla="*/ 490987 h 542640"/>
                  <a:gd name="connsiteX8" fmla="*/ 123722 w 276408"/>
                  <a:gd name="connsiteY8" fmla="*/ 534612 h 542640"/>
                  <a:gd name="connsiteX9" fmla="*/ 192683 w 276408"/>
                  <a:gd name="connsiteY9" fmla="*/ 537850 h 542640"/>
                  <a:gd name="connsiteX10" fmla="*/ 257834 w 276408"/>
                  <a:gd name="connsiteY10" fmla="*/ 514895 h 542640"/>
                  <a:gd name="connsiteX11" fmla="*/ 210209 w 276408"/>
                  <a:gd name="connsiteY11" fmla="*/ 483558 h 542640"/>
                  <a:gd name="connsiteX12" fmla="*/ 193541 w 276408"/>
                  <a:gd name="connsiteY12" fmla="*/ 370401 h 542640"/>
                  <a:gd name="connsiteX13" fmla="*/ 256501 w 276408"/>
                  <a:gd name="connsiteY13" fmla="*/ 265626 h 542640"/>
                  <a:gd name="connsiteX14" fmla="*/ 231545 w 276408"/>
                  <a:gd name="connsiteY14" fmla="*/ 14833 h 54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6408" h="542640">
                    <a:moveTo>
                      <a:pt x="231545" y="14833"/>
                    </a:moveTo>
                    <a:cubicBezTo>
                      <a:pt x="226888" y="4355"/>
                      <a:pt x="215839" y="-1750"/>
                      <a:pt x="204494" y="-122"/>
                    </a:cubicBezTo>
                    <a:lnTo>
                      <a:pt x="115436" y="13023"/>
                    </a:lnTo>
                    <a:lnTo>
                      <a:pt x="26377" y="26167"/>
                    </a:lnTo>
                    <a:cubicBezTo>
                      <a:pt x="14975" y="27739"/>
                      <a:pt x="6079" y="36835"/>
                      <a:pt x="4755" y="48265"/>
                    </a:cubicBezTo>
                    <a:cubicBezTo>
                      <a:pt x="-1531" y="100843"/>
                      <a:pt x="-12295" y="245814"/>
                      <a:pt x="52952" y="295915"/>
                    </a:cubicBezTo>
                    <a:cubicBezTo>
                      <a:pt x="133247" y="357923"/>
                      <a:pt x="136105" y="346874"/>
                      <a:pt x="143344" y="377830"/>
                    </a:cubicBezTo>
                    <a:cubicBezTo>
                      <a:pt x="150583" y="408787"/>
                      <a:pt x="168014" y="479176"/>
                      <a:pt x="160013" y="490987"/>
                    </a:cubicBezTo>
                    <a:cubicBezTo>
                      <a:pt x="152012" y="502798"/>
                      <a:pt x="117912" y="519562"/>
                      <a:pt x="123722" y="534612"/>
                    </a:cubicBezTo>
                    <a:cubicBezTo>
                      <a:pt x="129533" y="549662"/>
                      <a:pt x="192683" y="537850"/>
                      <a:pt x="192683" y="537850"/>
                    </a:cubicBezTo>
                    <a:cubicBezTo>
                      <a:pt x="192683" y="537850"/>
                      <a:pt x="256596" y="531088"/>
                      <a:pt x="257834" y="514895"/>
                    </a:cubicBezTo>
                    <a:cubicBezTo>
                      <a:pt x="259073" y="498703"/>
                      <a:pt x="221639" y="492606"/>
                      <a:pt x="210209" y="483558"/>
                    </a:cubicBezTo>
                    <a:cubicBezTo>
                      <a:pt x="198779" y="474509"/>
                      <a:pt x="195541" y="402119"/>
                      <a:pt x="193541" y="370401"/>
                    </a:cubicBezTo>
                    <a:cubicBezTo>
                      <a:pt x="191540" y="338683"/>
                      <a:pt x="197446" y="348494"/>
                      <a:pt x="256501" y="265626"/>
                    </a:cubicBezTo>
                    <a:cubicBezTo>
                      <a:pt x="304697" y="198856"/>
                      <a:pt x="252691" y="63124"/>
                      <a:pt x="231545" y="14833"/>
                    </a:cubicBezTo>
                    <a:close/>
                  </a:path>
                </a:pathLst>
              </a:custGeom>
              <a:solidFill>
                <a:srgbClr val="F3F2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97D13E89-C4CA-4436-7892-69D3664F5016}"/>
                  </a:ext>
                </a:extLst>
              </p:cNvPr>
              <p:cNvSpPr/>
              <p:nvPr/>
            </p:nvSpPr>
            <p:spPr>
              <a:xfrm>
                <a:off x="-4564291" y="-669634"/>
                <a:ext cx="251067" cy="253690"/>
              </a:xfrm>
              <a:custGeom>
                <a:avLst/>
                <a:gdLst>
                  <a:gd name="connsiteX0" fmla="*/ 249122 w 251067"/>
                  <a:gd name="connsiteY0" fmla="*/ 103631 h 253690"/>
                  <a:gd name="connsiteX1" fmla="*/ 250932 w 251067"/>
                  <a:gd name="connsiteY1" fmla="*/ 135349 h 253690"/>
                  <a:gd name="connsiteX2" fmla="*/ 170540 w 251067"/>
                  <a:gd name="connsiteY2" fmla="*/ 249649 h 253690"/>
                  <a:gd name="connsiteX3" fmla="*/ 39572 w 251067"/>
                  <a:gd name="connsiteY3" fmla="*/ 203548 h 253690"/>
                  <a:gd name="connsiteX4" fmla="*/ 6139 w 251067"/>
                  <a:gd name="connsiteY4" fmla="*/ 119252 h 253690"/>
                  <a:gd name="connsiteX5" fmla="*/ 138 w 251067"/>
                  <a:gd name="connsiteY5" fmla="*/ 48577 h 253690"/>
                  <a:gd name="connsiteX6" fmla="*/ 205783 w 251067"/>
                  <a:gd name="connsiteY6" fmla="*/ -382 h 253690"/>
                  <a:gd name="connsiteX7" fmla="*/ 249122 w 251067"/>
                  <a:gd name="connsiteY7" fmla="*/ 103631 h 25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1067" h="253690">
                    <a:moveTo>
                      <a:pt x="249122" y="103631"/>
                    </a:moveTo>
                    <a:cubicBezTo>
                      <a:pt x="250665" y="114127"/>
                      <a:pt x="251265" y="124748"/>
                      <a:pt x="250932" y="135349"/>
                    </a:cubicBezTo>
                    <a:cubicBezTo>
                      <a:pt x="248550" y="191833"/>
                      <a:pt x="217403" y="238410"/>
                      <a:pt x="170540" y="249649"/>
                    </a:cubicBezTo>
                    <a:cubicBezTo>
                      <a:pt x="115010" y="262508"/>
                      <a:pt x="78910" y="240124"/>
                      <a:pt x="39572" y="203548"/>
                    </a:cubicBezTo>
                    <a:cubicBezTo>
                      <a:pt x="21189" y="186689"/>
                      <a:pt x="10997" y="151732"/>
                      <a:pt x="6139" y="119252"/>
                    </a:cubicBezTo>
                    <a:cubicBezTo>
                      <a:pt x="2453" y="95868"/>
                      <a:pt x="453" y="72246"/>
                      <a:pt x="138" y="48577"/>
                    </a:cubicBezTo>
                    <a:cubicBezTo>
                      <a:pt x="-6720" y="6857"/>
                      <a:pt x="179685" y="-477"/>
                      <a:pt x="205783" y="-382"/>
                    </a:cubicBezTo>
                    <a:cubicBezTo>
                      <a:pt x="231882" y="-287"/>
                      <a:pt x="238835" y="33718"/>
                      <a:pt x="249122" y="103631"/>
                    </a:cubicBezTo>
                    <a:close/>
                  </a:path>
                </a:pathLst>
              </a:custGeom>
              <a:solidFill>
                <a:srgbClr val="FFD7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2C4B83E4-15B0-3675-D1A9-D420FA69C733}"/>
                  </a:ext>
                </a:extLst>
              </p:cNvPr>
              <p:cNvSpPr/>
              <p:nvPr/>
            </p:nvSpPr>
            <p:spPr>
              <a:xfrm>
                <a:off x="-4547049" y="-663794"/>
                <a:ext cx="201160" cy="44356"/>
              </a:xfrm>
              <a:custGeom>
                <a:avLst/>
                <a:gdLst>
                  <a:gd name="connsiteX0" fmla="*/ 27282 w 201160"/>
                  <a:gd name="connsiteY0" fmla="*/ 41688 h 44356"/>
                  <a:gd name="connsiteX1" fmla="*/ 105769 w 201160"/>
                  <a:gd name="connsiteY1" fmla="*/ 27020 h 44356"/>
                  <a:gd name="connsiteX2" fmla="*/ 121961 w 201160"/>
                  <a:gd name="connsiteY2" fmla="*/ 23877 h 44356"/>
                  <a:gd name="connsiteX3" fmla="*/ 201114 w 201160"/>
                  <a:gd name="connsiteY3" fmla="*/ 6351 h 44356"/>
                  <a:gd name="connsiteX4" fmla="*/ 134439 w 201160"/>
                  <a:gd name="connsiteY4" fmla="*/ 636 h 44356"/>
                  <a:gd name="connsiteX5" fmla="*/ 124914 w 201160"/>
                  <a:gd name="connsiteY5" fmla="*/ 1588 h 44356"/>
                  <a:gd name="connsiteX6" fmla="*/ 108721 w 201160"/>
                  <a:gd name="connsiteY6" fmla="*/ 3493 h 44356"/>
                  <a:gd name="connsiteX7" fmla="*/ 16900 w 201160"/>
                  <a:gd name="connsiteY7" fmla="*/ 23210 h 44356"/>
                  <a:gd name="connsiteX8" fmla="*/ 27282 w 201160"/>
                  <a:gd name="connsiteY8" fmla="*/ 41688 h 44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160" h="44356">
                    <a:moveTo>
                      <a:pt x="27282" y="41688"/>
                    </a:moveTo>
                    <a:cubicBezTo>
                      <a:pt x="46999" y="37878"/>
                      <a:pt x="76527" y="32163"/>
                      <a:pt x="105769" y="27020"/>
                    </a:cubicBezTo>
                    <a:cubicBezTo>
                      <a:pt x="111198" y="26068"/>
                      <a:pt x="116532" y="24829"/>
                      <a:pt x="121961" y="23877"/>
                    </a:cubicBezTo>
                    <a:cubicBezTo>
                      <a:pt x="163871" y="15876"/>
                      <a:pt x="201114" y="8637"/>
                      <a:pt x="201114" y="6351"/>
                    </a:cubicBezTo>
                    <a:cubicBezTo>
                      <a:pt x="200447" y="2255"/>
                      <a:pt x="183588" y="-2507"/>
                      <a:pt x="134439" y="636"/>
                    </a:cubicBezTo>
                    <a:cubicBezTo>
                      <a:pt x="131486" y="636"/>
                      <a:pt x="128343" y="636"/>
                      <a:pt x="124914" y="1588"/>
                    </a:cubicBezTo>
                    <a:cubicBezTo>
                      <a:pt x="119770" y="1588"/>
                      <a:pt x="114436" y="2541"/>
                      <a:pt x="108721" y="3493"/>
                    </a:cubicBezTo>
                    <a:cubicBezTo>
                      <a:pt x="77746" y="8199"/>
                      <a:pt x="47085" y="14790"/>
                      <a:pt x="16900" y="23210"/>
                    </a:cubicBezTo>
                    <a:cubicBezTo>
                      <a:pt x="13281" y="23210"/>
                      <a:pt x="-25105" y="52166"/>
                      <a:pt x="27282" y="41688"/>
                    </a:cubicBezTo>
                    <a:close/>
                  </a:path>
                </a:pathLst>
              </a:custGeom>
              <a:solidFill>
                <a:srgbClr val="FFD738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FFE7D521-FA64-424A-2084-F6FFE8DF9564}"/>
                  </a:ext>
                </a:extLst>
              </p:cNvPr>
              <p:cNvSpPr/>
              <p:nvPr/>
            </p:nvSpPr>
            <p:spPr>
              <a:xfrm>
                <a:off x="-4558106" y="-550190"/>
                <a:ext cx="244792" cy="134055"/>
              </a:xfrm>
              <a:custGeom>
                <a:avLst/>
                <a:gdLst>
                  <a:gd name="connsiteX0" fmla="*/ 244746 w 244792"/>
                  <a:gd name="connsiteY0" fmla="*/ 15714 h 134055"/>
                  <a:gd name="connsiteX1" fmla="*/ 164355 w 244792"/>
                  <a:gd name="connsiteY1" fmla="*/ 130014 h 134055"/>
                  <a:gd name="connsiteX2" fmla="*/ 33386 w 244792"/>
                  <a:gd name="connsiteY2" fmla="*/ 83913 h 134055"/>
                  <a:gd name="connsiteX3" fmla="*/ -46 w 244792"/>
                  <a:gd name="connsiteY3" fmla="*/ -383 h 134055"/>
                  <a:gd name="connsiteX4" fmla="*/ 140924 w 244792"/>
                  <a:gd name="connsiteY4" fmla="*/ 109441 h 134055"/>
                  <a:gd name="connsiteX5" fmla="*/ 244746 w 244792"/>
                  <a:gd name="connsiteY5" fmla="*/ 15714 h 134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792" h="134055">
                    <a:moveTo>
                      <a:pt x="244746" y="15714"/>
                    </a:moveTo>
                    <a:cubicBezTo>
                      <a:pt x="242365" y="72197"/>
                      <a:pt x="211218" y="118775"/>
                      <a:pt x="164355" y="130014"/>
                    </a:cubicBezTo>
                    <a:cubicBezTo>
                      <a:pt x="108825" y="142873"/>
                      <a:pt x="72725" y="120489"/>
                      <a:pt x="33386" y="83913"/>
                    </a:cubicBezTo>
                    <a:cubicBezTo>
                      <a:pt x="15003" y="67054"/>
                      <a:pt x="4811" y="32097"/>
                      <a:pt x="-46" y="-383"/>
                    </a:cubicBezTo>
                    <a:cubicBezTo>
                      <a:pt x="22337" y="33336"/>
                      <a:pt x="89489" y="126299"/>
                      <a:pt x="140924" y="109441"/>
                    </a:cubicBezTo>
                    <a:cubicBezTo>
                      <a:pt x="199026" y="90295"/>
                      <a:pt x="235316" y="51338"/>
                      <a:pt x="244746" y="15714"/>
                    </a:cubicBezTo>
                    <a:close/>
                  </a:path>
                </a:pathLst>
              </a:custGeom>
              <a:solidFill>
                <a:srgbClr val="FFD738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B9EF61FB-AF8B-60E9-9CA2-7B5E0823C4C2}"/>
                  </a:ext>
                </a:extLst>
              </p:cNvPr>
              <p:cNvSpPr/>
              <p:nvPr/>
            </p:nvSpPr>
            <p:spPr>
              <a:xfrm>
                <a:off x="-4554939" y="-730089"/>
                <a:ext cx="200005" cy="31738"/>
              </a:xfrm>
              <a:custGeom>
                <a:avLst/>
                <a:gdLst>
                  <a:gd name="connsiteX0" fmla="*/ 198337 w 200005"/>
                  <a:gd name="connsiteY0" fmla="*/ 11400 h 31738"/>
                  <a:gd name="connsiteX1" fmla="*/ 189574 w 200005"/>
                  <a:gd name="connsiteY1" fmla="*/ 1018 h 31738"/>
                  <a:gd name="connsiteX2" fmla="*/ 176715 w 200005"/>
                  <a:gd name="connsiteY2" fmla="*/ -30 h 31738"/>
                  <a:gd name="connsiteX3" fmla="*/ 6884 w 200005"/>
                  <a:gd name="connsiteY3" fmla="*/ 22544 h 31738"/>
                  <a:gd name="connsiteX4" fmla="*/ 1836 w 200005"/>
                  <a:gd name="connsiteY4" fmla="*/ 24259 h 31738"/>
                  <a:gd name="connsiteX5" fmla="*/ 121 w 200005"/>
                  <a:gd name="connsiteY5" fmla="*/ 28926 h 31738"/>
                  <a:gd name="connsiteX6" fmla="*/ 6503 w 200005"/>
                  <a:gd name="connsiteY6" fmla="*/ 31307 h 31738"/>
                  <a:gd name="connsiteX7" fmla="*/ 169666 w 200005"/>
                  <a:gd name="connsiteY7" fmla="*/ 14924 h 31738"/>
                  <a:gd name="connsiteX8" fmla="*/ 189764 w 200005"/>
                  <a:gd name="connsiteY8" fmla="*/ 18067 h 31738"/>
                  <a:gd name="connsiteX9" fmla="*/ 199289 w 200005"/>
                  <a:gd name="connsiteY9" fmla="*/ 21687 h 31738"/>
                  <a:gd name="connsiteX10" fmla="*/ 198337 w 200005"/>
                  <a:gd name="connsiteY10" fmla="*/ 11400 h 31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005" h="31738">
                    <a:moveTo>
                      <a:pt x="198337" y="11400"/>
                    </a:moveTo>
                    <a:cubicBezTo>
                      <a:pt x="196956" y="6885"/>
                      <a:pt x="193793" y="3132"/>
                      <a:pt x="189574" y="1018"/>
                    </a:cubicBezTo>
                    <a:cubicBezTo>
                      <a:pt x="185440" y="-383"/>
                      <a:pt x="181020" y="-735"/>
                      <a:pt x="176715" y="-30"/>
                    </a:cubicBezTo>
                    <a:cubicBezTo>
                      <a:pt x="119565" y="4856"/>
                      <a:pt x="62958" y="12381"/>
                      <a:pt x="6884" y="22544"/>
                    </a:cubicBezTo>
                    <a:cubicBezTo>
                      <a:pt x="5103" y="22763"/>
                      <a:pt x="3389" y="23354"/>
                      <a:pt x="1836" y="24259"/>
                    </a:cubicBezTo>
                    <a:cubicBezTo>
                      <a:pt x="302" y="25268"/>
                      <a:pt x="-393" y="27164"/>
                      <a:pt x="121" y="28926"/>
                    </a:cubicBezTo>
                    <a:cubicBezTo>
                      <a:pt x="1074" y="31212"/>
                      <a:pt x="4122" y="31498"/>
                      <a:pt x="6503" y="31307"/>
                    </a:cubicBezTo>
                    <a:cubicBezTo>
                      <a:pt x="61177" y="28640"/>
                      <a:pt x="114993" y="12257"/>
                      <a:pt x="169666" y="14924"/>
                    </a:cubicBezTo>
                    <a:cubicBezTo>
                      <a:pt x="176477" y="15058"/>
                      <a:pt x="183240" y="16115"/>
                      <a:pt x="189764" y="18067"/>
                    </a:cubicBezTo>
                    <a:cubicBezTo>
                      <a:pt x="191479" y="18639"/>
                      <a:pt x="197670" y="22449"/>
                      <a:pt x="199289" y="21687"/>
                    </a:cubicBezTo>
                    <a:cubicBezTo>
                      <a:pt x="200909" y="20925"/>
                      <a:pt x="199194" y="13686"/>
                      <a:pt x="198337" y="114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A4FC1C73-78AF-DCDD-9CF8-F362DB445C27}"/>
                  </a:ext>
                </a:extLst>
              </p:cNvPr>
              <p:cNvSpPr/>
              <p:nvPr/>
            </p:nvSpPr>
            <p:spPr>
              <a:xfrm>
                <a:off x="-4441234" y="-923934"/>
                <a:ext cx="195652" cy="287543"/>
              </a:xfrm>
              <a:custGeom>
                <a:avLst/>
                <a:gdLst>
                  <a:gd name="connsiteX0" fmla="*/ -46 w 195652"/>
                  <a:gd name="connsiteY0" fmla="*/ 287160 h 287543"/>
                  <a:gd name="connsiteX1" fmla="*/ 16146 w 195652"/>
                  <a:gd name="connsiteY1" fmla="*/ 284017 h 287543"/>
                  <a:gd name="connsiteX2" fmla="*/ 19670 w 195652"/>
                  <a:gd name="connsiteY2" fmla="*/ 261728 h 287543"/>
                  <a:gd name="connsiteX3" fmla="*/ 59009 w 195652"/>
                  <a:gd name="connsiteY3" fmla="*/ 74943 h 287543"/>
                  <a:gd name="connsiteX4" fmla="*/ 190263 w 195652"/>
                  <a:gd name="connsiteY4" fmla="*/ 14555 h 287543"/>
                  <a:gd name="connsiteX5" fmla="*/ 195311 w 195652"/>
                  <a:gd name="connsiteY5" fmla="*/ 5030 h 287543"/>
                  <a:gd name="connsiteX6" fmla="*/ 185120 w 195652"/>
                  <a:gd name="connsiteY6" fmla="*/ -19 h 287543"/>
                  <a:gd name="connsiteX7" fmla="*/ 47007 w 195652"/>
                  <a:gd name="connsiteY7" fmla="*/ 65037 h 287543"/>
                  <a:gd name="connsiteX8" fmla="*/ 3478 w 195652"/>
                  <a:gd name="connsiteY8" fmla="*/ 263919 h 287543"/>
                  <a:gd name="connsiteX9" fmla="*/ -46 w 195652"/>
                  <a:gd name="connsiteY9" fmla="*/ 287160 h 287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5652" h="287543">
                    <a:moveTo>
                      <a:pt x="-46" y="287160"/>
                    </a:moveTo>
                    <a:cubicBezTo>
                      <a:pt x="5383" y="286208"/>
                      <a:pt x="10717" y="284969"/>
                      <a:pt x="16146" y="284017"/>
                    </a:cubicBezTo>
                    <a:cubicBezTo>
                      <a:pt x="17384" y="276969"/>
                      <a:pt x="18337" y="269349"/>
                      <a:pt x="19670" y="261728"/>
                    </a:cubicBezTo>
                    <a:cubicBezTo>
                      <a:pt x="30434" y="185528"/>
                      <a:pt x="48245" y="87993"/>
                      <a:pt x="59009" y="74943"/>
                    </a:cubicBezTo>
                    <a:cubicBezTo>
                      <a:pt x="72058" y="59418"/>
                      <a:pt x="144734" y="30461"/>
                      <a:pt x="190263" y="14555"/>
                    </a:cubicBezTo>
                    <a:cubicBezTo>
                      <a:pt x="194216" y="13240"/>
                      <a:pt x="196445" y="9040"/>
                      <a:pt x="195311" y="5030"/>
                    </a:cubicBezTo>
                    <a:cubicBezTo>
                      <a:pt x="193787" y="915"/>
                      <a:pt x="189320" y="-1304"/>
                      <a:pt x="185120" y="-19"/>
                    </a:cubicBezTo>
                    <a:cubicBezTo>
                      <a:pt x="173118" y="4077"/>
                      <a:pt x="67010" y="41225"/>
                      <a:pt x="47007" y="65037"/>
                    </a:cubicBezTo>
                    <a:cubicBezTo>
                      <a:pt x="30719" y="84087"/>
                      <a:pt x="12050" y="202293"/>
                      <a:pt x="3478" y="263919"/>
                    </a:cubicBezTo>
                    <a:cubicBezTo>
                      <a:pt x="1859" y="272873"/>
                      <a:pt x="906" y="280874"/>
                      <a:pt x="-46" y="287160"/>
                    </a:cubicBezTo>
                    <a:close/>
                  </a:path>
                </a:pathLst>
              </a:custGeom>
              <a:solidFill>
                <a:srgbClr val="CF80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3DB47412-ADB8-569C-B92F-DBEA28ACF9BE}"/>
                  </a:ext>
                </a:extLst>
              </p:cNvPr>
              <p:cNvSpPr/>
              <p:nvPr/>
            </p:nvSpPr>
            <p:spPr>
              <a:xfrm>
                <a:off x="-4496164" y="-641630"/>
                <a:ext cx="150945" cy="34398"/>
              </a:xfrm>
              <a:custGeom>
                <a:avLst/>
                <a:gdLst>
                  <a:gd name="connsiteX0" fmla="*/ 147276 w 150945"/>
                  <a:gd name="connsiteY0" fmla="*/ -383 h 34398"/>
                  <a:gd name="connsiteX1" fmla="*/ 10878 w 150945"/>
                  <a:gd name="connsiteY1" fmla="*/ 25144 h 34398"/>
                  <a:gd name="connsiteX2" fmla="*/ 49835 w 150945"/>
                  <a:gd name="connsiteY2" fmla="*/ 30097 h 34398"/>
                  <a:gd name="connsiteX3" fmla="*/ 147276 w 150945"/>
                  <a:gd name="connsiteY3" fmla="*/ -383 h 34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945" h="34398">
                    <a:moveTo>
                      <a:pt x="147276" y="-383"/>
                    </a:moveTo>
                    <a:cubicBezTo>
                      <a:pt x="144800" y="-383"/>
                      <a:pt x="32976" y="21429"/>
                      <a:pt x="10878" y="25144"/>
                    </a:cubicBezTo>
                    <a:cubicBezTo>
                      <a:pt x="-11220" y="28859"/>
                      <a:pt x="-552" y="39813"/>
                      <a:pt x="49835" y="30097"/>
                    </a:cubicBezTo>
                    <a:cubicBezTo>
                      <a:pt x="100222" y="20382"/>
                      <a:pt x="167279" y="951"/>
                      <a:pt x="147276" y="-383"/>
                    </a:cubicBezTo>
                    <a:close/>
                  </a:path>
                </a:pathLst>
              </a:custGeom>
              <a:solidFill>
                <a:srgbClr val="FFE2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8CB77AB1-6E11-1F3D-F27A-5AEB8275AE96}"/>
                  </a:ext>
                </a:extLst>
              </p:cNvPr>
              <p:cNvSpPr/>
              <p:nvPr/>
            </p:nvSpPr>
            <p:spPr>
              <a:xfrm>
                <a:off x="-4503647" y="-502181"/>
                <a:ext cx="20703" cy="18936"/>
              </a:xfrm>
              <a:custGeom>
                <a:avLst/>
                <a:gdLst>
                  <a:gd name="connsiteX0" fmla="*/ 20552 w 20703"/>
                  <a:gd name="connsiteY0" fmla="*/ 3138 h 18936"/>
                  <a:gd name="connsiteX1" fmla="*/ 3503 w 20703"/>
                  <a:gd name="connsiteY1" fmla="*/ 16092 h 18936"/>
                  <a:gd name="connsiteX2" fmla="*/ 20552 w 20703"/>
                  <a:gd name="connsiteY2" fmla="*/ 3138 h 18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703" h="18936">
                    <a:moveTo>
                      <a:pt x="20552" y="3138"/>
                    </a:moveTo>
                    <a:cubicBezTo>
                      <a:pt x="21505" y="4948"/>
                      <a:pt x="15980" y="25522"/>
                      <a:pt x="3503" y="16092"/>
                    </a:cubicBezTo>
                    <a:cubicBezTo>
                      <a:pt x="-8975" y="6663"/>
                      <a:pt x="15028" y="-6863"/>
                      <a:pt x="20552" y="3138"/>
                    </a:cubicBezTo>
                    <a:close/>
                  </a:path>
                </a:pathLst>
              </a:custGeom>
              <a:solidFill>
                <a:srgbClr val="FFE1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7FF9B01E-62CB-03AD-503C-04CE8FFE41AD}"/>
                  </a:ext>
                </a:extLst>
              </p:cNvPr>
              <p:cNvSpPr/>
              <p:nvPr/>
            </p:nvSpPr>
            <p:spPr>
              <a:xfrm>
                <a:off x="-4485137" y="-471452"/>
                <a:ext cx="12158" cy="15264"/>
              </a:xfrm>
              <a:custGeom>
                <a:avLst/>
                <a:gdLst>
                  <a:gd name="connsiteX0" fmla="*/ 6995 w 12158"/>
                  <a:gd name="connsiteY0" fmla="*/ -348 h 15264"/>
                  <a:gd name="connsiteX1" fmla="*/ 6995 w 12158"/>
                  <a:gd name="connsiteY1" fmla="*/ 14511 h 15264"/>
                  <a:gd name="connsiteX2" fmla="*/ 6995 w 12158"/>
                  <a:gd name="connsiteY2" fmla="*/ -348 h 1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58" h="15264">
                    <a:moveTo>
                      <a:pt x="6995" y="-348"/>
                    </a:moveTo>
                    <a:cubicBezTo>
                      <a:pt x="8424" y="-348"/>
                      <a:pt x="17758" y="11272"/>
                      <a:pt x="6995" y="14511"/>
                    </a:cubicBezTo>
                    <a:cubicBezTo>
                      <a:pt x="-3768" y="17749"/>
                      <a:pt x="-911" y="-1301"/>
                      <a:pt x="6995" y="-348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8DD7D676-D3AD-3D81-0B69-D62BA6C7302C}"/>
                  </a:ext>
                </a:extLst>
              </p:cNvPr>
              <p:cNvSpPr/>
              <p:nvPr/>
            </p:nvSpPr>
            <p:spPr>
              <a:xfrm>
                <a:off x="-4478268" y="-524221"/>
                <a:ext cx="8078" cy="7351"/>
              </a:xfrm>
              <a:custGeom>
                <a:avLst/>
                <a:gdLst>
                  <a:gd name="connsiteX0" fmla="*/ 8032 w 8078"/>
                  <a:gd name="connsiteY0" fmla="*/ 985 h 7351"/>
                  <a:gd name="connsiteX1" fmla="*/ 1364 w 8078"/>
                  <a:gd name="connsiteY1" fmla="*/ 6033 h 7351"/>
                  <a:gd name="connsiteX2" fmla="*/ 8032 w 8078"/>
                  <a:gd name="connsiteY2" fmla="*/ 985 h 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78" h="7351">
                    <a:moveTo>
                      <a:pt x="8032" y="985"/>
                    </a:moveTo>
                    <a:cubicBezTo>
                      <a:pt x="8032" y="1652"/>
                      <a:pt x="6222" y="9653"/>
                      <a:pt x="1364" y="6033"/>
                    </a:cubicBezTo>
                    <a:cubicBezTo>
                      <a:pt x="-3493" y="2414"/>
                      <a:pt x="5555" y="-2920"/>
                      <a:pt x="8032" y="985"/>
                    </a:cubicBezTo>
                    <a:close/>
                  </a:path>
                </a:pathLst>
              </a:custGeom>
              <a:solidFill>
                <a:srgbClr val="FFE1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BE1969CA-2CCB-3164-FEF7-0707F3E56FF1}"/>
                  </a:ext>
                </a:extLst>
              </p:cNvPr>
              <p:cNvSpPr/>
              <p:nvPr/>
            </p:nvSpPr>
            <p:spPr>
              <a:xfrm>
                <a:off x="-4443818" y="-492598"/>
                <a:ext cx="7918" cy="7351"/>
              </a:xfrm>
              <a:custGeom>
                <a:avLst/>
                <a:gdLst>
                  <a:gd name="connsiteX0" fmla="*/ 7872 w 7918"/>
                  <a:gd name="connsiteY0" fmla="*/ 985 h 7351"/>
                  <a:gd name="connsiteX1" fmla="*/ 1300 w 7918"/>
                  <a:gd name="connsiteY1" fmla="*/ 6033 h 7351"/>
                  <a:gd name="connsiteX2" fmla="*/ 7872 w 7918"/>
                  <a:gd name="connsiteY2" fmla="*/ 985 h 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18" h="7351">
                    <a:moveTo>
                      <a:pt x="7872" y="985"/>
                    </a:moveTo>
                    <a:cubicBezTo>
                      <a:pt x="7872" y="1652"/>
                      <a:pt x="6063" y="9653"/>
                      <a:pt x="1300" y="6033"/>
                    </a:cubicBezTo>
                    <a:cubicBezTo>
                      <a:pt x="-3462" y="2414"/>
                      <a:pt x="5777" y="-2920"/>
                      <a:pt x="7872" y="985"/>
                    </a:cubicBezTo>
                    <a:close/>
                  </a:path>
                </a:pathLst>
              </a:custGeom>
              <a:solidFill>
                <a:srgbClr val="FFE1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E573ACF2-B788-321A-04F9-4B3C5551FCA6}"/>
                  </a:ext>
                </a:extLst>
              </p:cNvPr>
              <p:cNvSpPr/>
              <p:nvPr/>
            </p:nvSpPr>
            <p:spPr>
              <a:xfrm>
                <a:off x="-4519950" y="-566416"/>
                <a:ext cx="8040" cy="7351"/>
              </a:xfrm>
              <a:custGeom>
                <a:avLst/>
                <a:gdLst>
                  <a:gd name="connsiteX0" fmla="*/ 7994 w 8040"/>
                  <a:gd name="connsiteY0" fmla="*/ 985 h 7351"/>
                  <a:gd name="connsiteX1" fmla="*/ 1327 w 8040"/>
                  <a:gd name="connsiteY1" fmla="*/ 6033 h 7351"/>
                  <a:gd name="connsiteX2" fmla="*/ 7994 w 8040"/>
                  <a:gd name="connsiteY2" fmla="*/ 985 h 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40" h="7351">
                    <a:moveTo>
                      <a:pt x="7994" y="985"/>
                    </a:moveTo>
                    <a:cubicBezTo>
                      <a:pt x="7994" y="1652"/>
                      <a:pt x="6185" y="9653"/>
                      <a:pt x="1327" y="6033"/>
                    </a:cubicBezTo>
                    <a:cubicBezTo>
                      <a:pt x="-3531" y="2414"/>
                      <a:pt x="5899" y="-2920"/>
                      <a:pt x="7994" y="985"/>
                    </a:cubicBezTo>
                    <a:close/>
                  </a:path>
                </a:pathLst>
              </a:custGeom>
              <a:solidFill>
                <a:srgbClr val="FFE1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CBCBEB82-0469-EBF3-4695-3A1994F7DC8D}"/>
                  </a:ext>
                </a:extLst>
              </p:cNvPr>
              <p:cNvSpPr/>
              <p:nvPr/>
            </p:nvSpPr>
            <p:spPr>
              <a:xfrm>
                <a:off x="-4431854" y="-473071"/>
                <a:ext cx="7955" cy="7351"/>
              </a:xfrm>
              <a:custGeom>
                <a:avLst/>
                <a:gdLst>
                  <a:gd name="connsiteX0" fmla="*/ 7909 w 7955"/>
                  <a:gd name="connsiteY0" fmla="*/ 985 h 7351"/>
                  <a:gd name="connsiteX1" fmla="*/ 1337 w 7955"/>
                  <a:gd name="connsiteY1" fmla="*/ 6033 h 7351"/>
                  <a:gd name="connsiteX2" fmla="*/ 7909 w 7955"/>
                  <a:gd name="connsiteY2" fmla="*/ 985 h 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55" h="7351">
                    <a:moveTo>
                      <a:pt x="7909" y="985"/>
                    </a:moveTo>
                    <a:cubicBezTo>
                      <a:pt x="7909" y="1652"/>
                      <a:pt x="6195" y="9652"/>
                      <a:pt x="1337" y="6033"/>
                    </a:cubicBezTo>
                    <a:cubicBezTo>
                      <a:pt x="-3521" y="2414"/>
                      <a:pt x="5814" y="-2920"/>
                      <a:pt x="7909" y="985"/>
                    </a:cubicBezTo>
                    <a:close/>
                  </a:path>
                </a:pathLst>
              </a:custGeom>
              <a:solidFill>
                <a:srgbClr val="FFE1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917E86D9-6CD3-A1BA-6098-07C66880C7C2}"/>
                  </a:ext>
                </a:extLst>
              </p:cNvPr>
              <p:cNvSpPr/>
              <p:nvPr/>
            </p:nvSpPr>
            <p:spPr>
              <a:xfrm>
                <a:off x="-4463191" y="-472978"/>
                <a:ext cx="23296" cy="29373"/>
              </a:xfrm>
              <a:custGeom>
                <a:avLst/>
                <a:gdLst>
                  <a:gd name="connsiteX0" fmla="*/ 5528 w 23296"/>
                  <a:gd name="connsiteY0" fmla="*/ 416 h 29373"/>
                  <a:gd name="connsiteX1" fmla="*/ 15720 w 23296"/>
                  <a:gd name="connsiteY1" fmla="*/ 28991 h 29373"/>
                  <a:gd name="connsiteX2" fmla="*/ 5528 w 23296"/>
                  <a:gd name="connsiteY2" fmla="*/ 416 h 29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296" h="29373">
                    <a:moveTo>
                      <a:pt x="5528" y="416"/>
                    </a:moveTo>
                    <a:cubicBezTo>
                      <a:pt x="5528" y="416"/>
                      <a:pt x="37341" y="28991"/>
                      <a:pt x="15720" y="28991"/>
                    </a:cubicBezTo>
                    <a:cubicBezTo>
                      <a:pt x="-5902" y="28991"/>
                      <a:pt x="-1044" y="-6061"/>
                      <a:pt x="5528" y="416"/>
                    </a:cubicBezTo>
                    <a:close/>
                  </a:path>
                </a:pathLst>
              </a:custGeom>
              <a:solidFill>
                <a:srgbClr val="FFE1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4638AD3A-1EE1-6911-2D5C-30600B3A2AB8}"/>
                  </a:ext>
                </a:extLst>
              </p:cNvPr>
              <p:cNvSpPr/>
              <p:nvPr/>
            </p:nvSpPr>
            <p:spPr>
              <a:xfrm>
                <a:off x="-4493531" y="-550996"/>
                <a:ext cx="15102" cy="18654"/>
              </a:xfrm>
              <a:custGeom>
                <a:avLst/>
                <a:gdLst>
                  <a:gd name="connsiteX0" fmla="*/ 14913 w 15102"/>
                  <a:gd name="connsiteY0" fmla="*/ 1566 h 18654"/>
                  <a:gd name="connsiteX1" fmla="*/ 912 w 15102"/>
                  <a:gd name="connsiteY1" fmla="*/ 14901 h 18654"/>
                  <a:gd name="connsiteX2" fmla="*/ 14913 w 15102"/>
                  <a:gd name="connsiteY2" fmla="*/ 1566 h 18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102" h="18654">
                    <a:moveTo>
                      <a:pt x="14913" y="1566"/>
                    </a:moveTo>
                    <a:cubicBezTo>
                      <a:pt x="14913" y="1566"/>
                      <a:pt x="6627" y="27284"/>
                      <a:pt x="912" y="14901"/>
                    </a:cubicBezTo>
                    <a:cubicBezTo>
                      <a:pt x="-4803" y="2519"/>
                      <a:pt x="17009" y="-3863"/>
                      <a:pt x="14913" y="1566"/>
                    </a:cubicBezTo>
                    <a:close/>
                  </a:path>
                </a:pathLst>
              </a:custGeom>
              <a:solidFill>
                <a:srgbClr val="FFE16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8ABD88C4-BF78-8C78-838D-40BBFB59B527}"/>
                  </a:ext>
                </a:extLst>
              </p:cNvPr>
              <p:cNvSpPr/>
              <p:nvPr/>
            </p:nvSpPr>
            <p:spPr>
              <a:xfrm>
                <a:off x="-4521539" y="-540492"/>
                <a:ext cx="15847" cy="12109"/>
              </a:xfrm>
              <a:custGeom>
                <a:avLst/>
                <a:gdLst>
                  <a:gd name="connsiteX0" fmla="*/ 12345 w 15847"/>
                  <a:gd name="connsiteY0" fmla="*/ 11446 h 12109"/>
                  <a:gd name="connsiteX1" fmla="*/ 2820 w 15847"/>
                  <a:gd name="connsiteY1" fmla="*/ 588 h 12109"/>
                  <a:gd name="connsiteX2" fmla="*/ 12345 w 15847"/>
                  <a:gd name="connsiteY2" fmla="*/ 11446 h 12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47" h="12109">
                    <a:moveTo>
                      <a:pt x="12345" y="11446"/>
                    </a:moveTo>
                    <a:cubicBezTo>
                      <a:pt x="6535" y="13351"/>
                      <a:pt x="-5562" y="5065"/>
                      <a:pt x="2820" y="588"/>
                    </a:cubicBezTo>
                    <a:cubicBezTo>
                      <a:pt x="11203" y="-3889"/>
                      <a:pt x="21204" y="8398"/>
                      <a:pt x="12345" y="11446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FAF9022F-2133-A305-6F51-A00A070B829C}"/>
                  </a:ext>
                </a:extLst>
              </p:cNvPr>
              <p:cNvSpPr/>
              <p:nvPr/>
            </p:nvSpPr>
            <p:spPr>
              <a:xfrm>
                <a:off x="-4545490" y="-559047"/>
                <a:ext cx="8014" cy="6043"/>
              </a:xfrm>
              <a:custGeom>
                <a:avLst/>
                <a:gdLst>
                  <a:gd name="connsiteX0" fmla="*/ 6102 w 8014"/>
                  <a:gd name="connsiteY0" fmla="*/ 5522 h 6043"/>
                  <a:gd name="connsiteX1" fmla="*/ 1435 w 8014"/>
                  <a:gd name="connsiteY1" fmla="*/ 92 h 6043"/>
                  <a:gd name="connsiteX2" fmla="*/ 6102 w 8014"/>
                  <a:gd name="connsiteY2" fmla="*/ 5522 h 6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14" h="6043">
                    <a:moveTo>
                      <a:pt x="6102" y="5522"/>
                    </a:moveTo>
                    <a:cubicBezTo>
                      <a:pt x="3245" y="6474"/>
                      <a:pt x="-2851" y="2283"/>
                      <a:pt x="1435" y="92"/>
                    </a:cubicBezTo>
                    <a:cubicBezTo>
                      <a:pt x="5721" y="-2098"/>
                      <a:pt x="10769" y="3902"/>
                      <a:pt x="6102" y="5522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2E57265E-5586-06FE-CAAF-7FD4547EB8B2}"/>
                  </a:ext>
                </a:extLst>
              </p:cNvPr>
              <p:cNvSpPr/>
              <p:nvPr/>
            </p:nvSpPr>
            <p:spPr>
              <a:xfrm>
                <a:off x="-4441719" y="-524183"/>
                <a:ext cx="15847" cy="12110"/>
              </a:xfrm>
              <a:custGeom>
                <a:avLst/>
                <a:gdLst>
                  <a:gd name="connsiteX0" fmla="*/ 12345 w 15847"/>
                  <a:gd name="connsiteY0" fmla="*/ 11424 h 12110"/>
                  <a:gd name="connsiteX1" fmla="*/ 2820 w 15847"/>
                  <a:gd name="connsiteY1" fmla="*/ 566 h 12110"/>
                  <a:gd name="connsiteX2" fmla="*/ 12345 w 15847"/>
                  <a:gd name="connsiteY2" fmla="*/ 11424 h 1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47" h="12110">
                    <a:moveTo>
                      <a:pt x="12345" y="11424"/>
                    </a:moveTo>
                    <a:cubicBezTo>
                      <a:pt x="6535" y="13425"/>
                      <a:pt x="-5562" y="5043"/>
                      <a:pt x="2820" y="566"/>
                    </a:cubicBezTo>
                    <a:cubicBezTo>
                      <a:pt x="11202" y="-3911"/>
                      <a:pt x="21204" y="8757"/>
                      <a:pt x="12345" y="11424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DCB00E2F-0E0C-E8F0-92E4-85A0831AAD06}"/>
                  </a:ext>
                </a:extLst>
              </p:cNvPr>
              <p:cNvSpPr/>
              <p:nvPr/>
            </p:nvSpPr>
            <p:spPr>
              <a:xfrm>
                <a:off x="-4457771" y="-494467"/>
                <a:ext cx="10664" cy="8201"/>
              </a:xfrm>
              <a:custGeom>
                <a:avLst/>
                <a:gdLst>
                  <a:gd name="connsiteX0" fmla="*/ 8299 w 10664"/>
                  <a:gd name="connsiteY0" fmla="*/ 7617 h 8201"/>
                  <a:gd name="connsiteX1" fmla="*/ 1918 w 10664"/>
                  <a:gd name="connsiteY1" fmla="*/ 283 h 8201"/>
                  <a:gd name="connsiteX2" fmla="*/ 8299 w 10664"/>
                  <a:gd name="connsiteY2" fmla="*/ 7617 h 8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64" h="8201">
                    <a:moveTo>
                      <a:pt x="8299" y="7617"/>
                    </a:moveTo>
                    <a:cubicBezTo>
                      <a:pt x="4394" y="8951"/>
                      <a:pt x="-3797" y="3331"/>
                      <a:pt x="1918" y="283"/>
                    </a:cubicBezTo>
                    <a:cubicBezTo>
                      <a:pt x="7632" y="-2765"/>
                      <a:pt x="14205" y="5521"/>
                      <a:pt x="8299" y="7617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4D9D02E2-B4A8-5764-2E21-91258B904DA3}"/>
                  </a:ext>
                </a:extLst>
              </p:cNvPr>
              <p:cNvSpPr/>
              <p:nvPr/>
            </p:nvSpPr>
            <p:spPr>
              <a:xfrm>
                <a:off x="-4503681" y="-467506"/>
                <a:ext cx="10664" cy="8195"/>
              </a:xfrm>
              <a:custGeom>
                <a:avLst/>
                <a:gdLst>
                  <a:gd name="connsiteX0" fmla="*/ 8299 w 10664"/>
                  <a:gd name="connsiteY0" fmla="*/ 7611 h 8195"/>
                  <a:gd name="connsiteX1" fmla="*/ 1918 w 10664"/>
                  <a:gd name="connsiteY1" fmla="*/ 277 h 8195"/>
                  <a:gd name="connsiteX2" fmla="*/ 8299 w 10664"/>
                  <a:gd name="connsiteY2" fmla="*/ 7611 h 8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64" h="8195">
                    <a:moveTo>
                      <a:pt x="8299" y="7611"/>
                    </a:moveTo>
                    <a:cubicBezTo>
                      <a:pt x="4394" y="8945"/>
                      <a:pt x="-3797" y="3325"/>
                      <a:pt x="1918" y="277"/>
                    </a:cubicBezTo>
                    <a:cubicBezTo>
                      <a:pt x="7633" y="-2771"/>
                      <a:pt x="14205" y="5611"/>
                      <a:pt x="8299" y="7611"/>
                    </a:cubicBezTo>
                    <a:close/>
                  </a:path>
                </a:pathLst>
              </a:custGeom>
              <a:solidFill>
                <a:srgbClr val="FFBD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73BE7A23-AE6E-469E-553E-3715D116BC14}"/>
                  </a:ext>
                </a:extLst>
              </p:cNvPr>
              <p:cNvSpPr/>
              <p:nvPr/>
            </p:nvSpPr>
            <p:spPr>
              <a:xfrm>
                <a:off x="-4404524" y="-480491"/>
                <a:ext cx="17526" cy="13404"/>
              </a:xfrm>
              <a:custGeom>
                <a:avLst/>
                <a:gdLst>
                  <a:gd name="connsiteX0" fmla="*/ 13631 w 17526"/>
                  <a:gd name="connsiteY0" fmla="*/ 12691 h 13404"/>
                  <a:gd name="connsiteX1" fmla="*/ 3154 w 17526"/>
                  <a:gd name="connsiteY1" fmla="*/ 690 h 13404"/>
                  <a:gd name="connsiteX2" fmla="*/ 13631 w 17526"/>
                  <a:gd name="connsiteY2" fmla="*/ 12691 h 13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526" h="13404">
                    <a:moveTo>
                      <a:pt x="13631" y="12691"/>
                    </a:moveTo>
                    <a:cubicBezTo>
                      <a:pt x="7249" y="14882"/>
                      <a:pt x="-6181" y="5643"/>
                      <a:pt x="3154" y="690"/>
                    </a:cubicBezTo>
                    <a:cubicBezTo>
                      <a:pt x="12488" y="-4263"/>
                      <a:pt x="23442" y="9357"/>
                      <a:pt x="13631" y="12691"/>
                    </a:cubicBezTo>
                    <a:close/>
                  </a:path>
                </a:pathLst>
              </a:custGeom>
              <a:solidFill>
                <a:srgbClr val="FFBD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E42BED6C-9CEE-C765-667C-DC075300DA8F}"/>
                  </a:ext>
                </a:extLst>
              </p:cNvPr>
              <p:cNvSpPr/>
              <p:nvPr/>
            </p:nvSpPr>
            <p:spPr>
              <a:xfrm>
                <a:off x="-4517207" y="-528250"/>
                <a:ext cx="10664" cy="8144"/>
              </a:xfrm>
              <a:custGeom>
                <a:avLst/>
                <a:gdLst>
                  <a:gd name="connsiteX0" fmla="*/ 8299 w 10664"/>
                  <a:gd name="connsiteY0" fmla="*/ 7586 h 8144"/>
                  <a:gd name="connsiteX1" fmla="*/ 1918 w 10664"/>
                  <a:gd name="connsiteY1" fmla="*/ 252 h 8144"/>
                  <a:gd name="connsiteX2" fmla="*/ 8299 w 10664"/>
                  <a:gd name="connsiteY2" fmla="*/ 7586 h 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64" h="8144">
                    <a:moveTo>
                      <a:pt x="8299" y="7586"/>
                    </a:moveTo>
                    <a:cubicBezTo>
                      <a:pt x="4394" y="8824"/>
                      <a:pt x="-3797" y="3204"/>
                      <a:pt x="1918" y="252"/>
                    </a:cubicBezTo>
                    <a:cubicBezTo>
                      <a:pt x="7633" y="-2701"/>
                      <a:pt x="14205" y="5491"/>
                      <a:pt x="8299" y="7586"/>
                    </a:cubicBezTo>
                    <a:close/>
                  </a:path>
                </a:pathLst>
              </a:custGeom>
              <a:solidFill>
                <a:srgbClr val="FFBD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DEF02492-2D62-5D17-57F4-D191AA3691FA}"/>
                  </a:ext>
                </a:extLst>
              </p:cNvPr>
              <p:cNvSpPr/>
              <p:nvPr/>
            </p:nvSpPr>
            <p:spPr>
              <a:xfrm>
                <a:off x="-4527900" y="-589477"/>
                <a:ext cx="5521" cy="4143"/>
              </a:xfrm>
              <a:custGeom>
                <a:avLst/>
                <a:gdLst>
                  <a:gd name="connsiteX0" fmla="*/ 4134 w 5521"/>
                  <a:gd name="connsiteY0" fmla="*/ 3662 h 4143"/>
                  <a:gd name="connsiteX1" fmla="*/ 895 w 5521"/>
                  <a:gd name="connsiteY1" fmla="*/ -53 h 4143"/>
                  <a:gd name="connsiteX2" fmla="*/ 4134 w 5521"/>
                  <a:gd name="connsiteY2" fmla="*/ 3662 h 4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21" h="4143">
                    <a:moveTo>
                      <a:pt x="4134" y="3662"/>
                    </a:moveTo>
                    <a:cubicBezTo>
                      <a:pt x="2133" y="4328"/>
                      <a:pt x="-1867" y="1471"/>
                      <a:pt x="895" y="-53"/>
                    </a:cubicBezTo>
                    <a:cubicBezTo>
                      <a:pt x="3657" y="-1577"/>
                      <a:pt x="7563" y="2614"/>
                      <a:pt x="4134" y="3662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14D89C65-7CA0-7E0B-6EFA-1889E8CAF3B4}"/>
                  </a:ext>
                </a:extLst>
              </p:cNvPr>
              <p:cNvSpPr/>
              <p:nvPr/>
            </p:nvSpPr>
            <p:spPr>
              <a:xfrm>
                <a:off x="-4416975" y="-492963"/>
                <a:ext cx="5294" cy="4023"/>
              </a:xfrm>
              <a:custGeom>
                <a:avLst/>
                <a:gdLst>
                  <a:gd name="connsiteX0" fmla="*/ 4080 w 5294"/>
                  <a:gd name="connsiteY0" fmla="*/ 3541 h 4023"/>
                  <a:gd name="connsiteX1" fmla="*/ 936 w 5294"/>
                  <a:gd name="connsiteY1" fmla="*/ -78 h 4023"/>
                  <a:gd name="connsiteX2" fmla="*/ 4080 w 5294"/>
                  <a:gd name="connsiteY2" fmla="*/ 3541 h 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94" h="4023">
                    <a:moveTo>
                      <a:pt x="4080" y="3541"/>
                    </a:moveTo>
                    <a:cubicBezTo>
                      <a:pt x="2175" y="4208"/>
                      <a:pt x="-1921" y="1350"/>
                      <a:pt x="936" y="-78"/>
                    </a:cubicBezTo>
                    <a:cubicBezTo>
                      <a:pt x="3794" y="-1507"/>
                      <a:pt x="7032" y="2493"/>
                      <a:pt x="4080" y="3541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9ABCA4FE-6365-B2D8-6F23-BBE6FDD74A8C}"/>
                  </a:ext>
                </a:extLst>
              </p:cNvPr>
              <p:cNvSpPr/>
              <p:nvPr/>
            </p:nvSpPr>
            <p:spPr>
              <a:xfrm>
                <a:off x="-4371541" y="-463341"/>
                <a:ext cx="5294" cy="4023"/>
              </a:xfrm>
              <a:custGeom>
                <a:avLst/>
                <a:gdLst>
                  <a:gd name="connsiteX0" fmla="*/ 4080 w 5294"/>
                  <a:gd name="connsiteY0" fmla="*/ 3541 h 4023"/>
                  <a:gd name="connsiteX1" fmla="*/ 936 w 5294"/>
                  <a:gd name="connsiteY1" fmla="*/ -78 h 4023"/>
                  <a:gd name="connsiteX2" fmla="*/ 4080 w 5294"/>
                  <a:gd name="connsiteY2" fmla="*/ 3541 h 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94" h="4023">
                    <a:moveTo>
                      <a:pt x="4080" y="3541"/>
                    </a:moveTo>
                    <a:cubicBezTo>
                      <a:pt x="2175" y="4208"/>
                      <a:pt x="-1921" y="1350"/>
                      <a:pt x="936" y="-78"/>
                    </a:cubicBezTo>
                    <a:cubicBezTo>
                      <a:pt x="3794" y="-1507"/>
                      <a:pt x="7032" y="2494"/>
                      <a:pt x="4080" y="3541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648B422B-E91E-C77C-3939-40B9A48B356D}"/>
                  </a:ext>
                </a:extLst>
              </p:cNvPr>
              <p:cNvSpPr/>
              <p:nvPr/>
            </p:nvSpPr>
            <p:spPr>
              <a:xfrm>
                <a:off x="-4477554" y="-501370"/>
                <a:ext cx="5335" cy="4121"/>
              </a:xfrm>
              <a:custGeom>
                <a:avLst/>
                <a:gdLst>
                  <a:gd name="connsiteX0" fmla="*/ 4080 w 5335"/>
                  <a:gd name="connsiteY0" fmla="*/ 3662 h 4121"/>
                  <a:gd name="connsiteX1" fmla="*/ 936 w 5335"/>
                  <a:gd name="connsiteY1" fmla="*/ -53 h 4121"/>
                  <a:gd name="connsiteX2" fmla="*/ 4080 w 5335"/>
                  <a:gd name="connsiteY2" fmla="*/ 3662 h 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35" h="4121">
                    <a:moveTo>
                      <a:pt x="4080" y="3662"/>
                    </a:moveTo>
                    <a:cubicBezTo>
                      <a:pt x="2175" y="4233"/>
                      <a:pt x="-1921" y="1471"/>
                      <a:pt x="936" y="-53"/>
                    </a:cubicBezTo>
                    <a:cubicBezTo>
                      <a:pt x="3794" y="-1577"/>
                      <a:pt x="7128" y="2614"/>
                      <a:pt x="4080" y="3662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F19758D1-CF14-D012-5D16-2F7111A627E0}"/>
                  </a:ext>
                </a:extLst>
              </p:cNvPr>
              <p:cNvSpPr/>
              <p:nvPr/>
            </p:nvSpPr>
            <p:spPr>
              <a:xfrm>
                <a:off x="-4550325" y="-590023"/>
                <a:ext cx="5294" cy="4023"/>
              </a:xfrm>
              <a:custGeom>
                <a:avLst/>
                <a:gdLst>
                  <a:gd name="connsiteX0" fmla="*/ 4080 w 5294"/>
                  <a:gd name="connsiteY0" fmla="*/ 3541 h 4023"/>
                  <a:gd name="connsiteX1" fmla="*/ 936 w 5294"/>
                  <a:gd name="connsiteY1" fmla="*/ -78 h 4023"/>
                  <a:gd name="connsiteX2" fmla="*/ 4080 w 5294"/>
                  <a:gd name="connsiteY2" fmla="*/ 3541 h 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94" h="4023">
                    <a:moveTo>
                      <a:pt x="4080" y="3541"/>
                    </a:moveTo>
                    <a:cubicBezTo>
                      <a:pt x="2175" y="4208"/>
                      <a:pt x="-1921" y="1350"/>
                      <a:pt x="936" y="-78"/>
                    </a:cubicBezTo>
                    <a:cubicBezTo>
                      <a:pt x="3794" y="-1507"/>
                      <a:pt x="7032" y="2493"/>
                      <a:pt x="4080" y="3541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C7AB58AD-544B-C43D-8FDF-4550AEA23D12}"/>
                  </a:ext>
                </a:extLst>
              </p:cNvPr>
              <p:cNvSpPr/>
              <p:nvPr/>
            </p:nvSpPr>
            <p:spPr>
              <a:xfrm>
                <a:off x="-4525684" y="-518630"/>
                <a:ext cx="10664" cy="8144"/>
              </a:xfrm>
              <a:custGeom>
                <a:avLst/>
                <a:gdLst>
                  <a:gd name="connsiteX0" fmla="*/ 8299 w 10664"/>
                  <a:gd name="connsiteY0" fmla="*/ 7586 h 8144"/>
                  <a:gd name="connsiteX1" fmla="*/ 1918 w 10664"/>
                  <a:gd name="connsiteY1" fmla="*/ 252 h 8144"/>
                  <a:gd name="connsiteX2" fmla="*/ 8299 w 10664"/>
                  <a:gd name="connsiteY2" fmla="*/ 7586 h 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64" h="8144">
                    <a:moveTo>
                      <a:pt x="8299" y="7586"/>
                    </a:moveTo>
                    <a:cubicBezTo>
                      <a:pt x="4394" y="8824"/>
                      <a:pt x="-3797" y="3204"/>
                      <a:pt x="1918" y="252"/>
                    </a:cubicBezTo>
                    <a:cubicBezTo>
                      <a:pt x="7633" y="-2701"/>
                      <a:pt x="14205" y="5490"/>
                      <a:pt x="8299" y="7586"/>
                    </a:cubicBezTo>
                    <a:close/>
                  </a:path>
                </a:pathLst>
              </a:custGeom>
              <a:solidFill>
                <a:srgbClr val="FFEB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94A7B083-61A1-699B-F1DD-9D59F716BDA8}"/>
                  </a:ext>
                </a:extLst>
              </p:cNvPr>
              <p:cNvSpPr/>
              <p:nvPr/>
            </p:nvSpPr>
            <p:spPr>
              <a:xfrm>
                <a:off x="-4414319" y="-455810"/>
                <a:ext cx="21026" cy="22108"/>
              </a:xfrm>
              <a:custGeom>
                <a:avLst/>
                <a:gdLst>
                  <a:gd name="connsiteX0" fmla="*/ 12377 w 21026"/>
                  <a:gd name="connsiteY0" fmla="*/ 106 h 22108"/>
                  <a:gd name="connsiteX1" fmla="*/ 17044 w 21026"/>
                  <a:gd name="connsiteY1" fmla="*/ 3535 h 22108"/>
                  <a:gd name="connsiteX2" fmla="*/ 17806 w 21026"/>
                  <a:gd name="connsiteY2" fmla="*/ 20013 h 22108"/>
                  <a:gd name="connsiteX3" fmla="*/ 11043 w 21026"/>
                  <a:gd name="connsiteY3" fmla="*/ 21633 h 22108"/>
                  <a:gd name="connsiteX4" fmla="*/ 1518 w 21026"/>
                  <a:gd name="connsiteY4" fmla="*/ 18394 h 22108"/>
                  <a:gd name="connsiteX5" fmla="*/ 1518 w 21026"/>
                  <a:gd name="connsiteY5" fmla="*/ 6583 h 22108"/>
                  <a:gd name="connsiteX6" fmla="*/ 6757 w 21026"/>
                  <a:gd name="connsiteY6" fmla="*/ 202 h 22108"/>
                  <a:gd name="connsiteX7" fmla="*/ 12377 w 21026"/>
                  <a:gd name="connsiteY7" fmla="*/ 106 h 2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026" h="22108">
                    <a:moveTo>
                      <a:pt x="12377" y="106"/>
                    </a:moveTo>
                    <a:cubicBezTo>
                      <a:pt x="14205" y="811"/>
                      <a:pt x="15825" y="2002"/>
                      <a:pt x="17044" y="3535"/>
                    </a:cubicBezTo>
                    <a:cubicBezTo>
                      <a:pt x="20282" y="7726"/>
                      <a:pt x="23616" y="16584"/>
                      <a:pt x="17806" y="20013"/>
                    </a:cubicBezTo>
                    <a:cubicBezTo>
                      <a:pt x="15729" y="21128"/>
                      <a:pt x="13396" y="21690"/>
                      <a:pt x="11043" y="21633"/>
                    </a:cubicBezTo>
                    <a:cubicBezTo>
                      <a:pt x="7538" y="22081"/>
                      <a:pt x="4023" y="20890"/>
                      <a:pt x="1518" y="18394"/>
                    </a:cubicBezTo>
                    <a:cubicBezTo>
                      <a:pt x="-568" y="14737"/>
                      <a:pt x="-568" y="10241"/>
                      <a:pt x="1518" y="6583"/>
                    </a:cubicBezTo>
                    <a:cubicBezTo>
                      <a:pt x="2433" y="3888"/>
                      <a:pt x="4290" y="1621"/>
                      <a:pt x="6757" y="202"/>
                    </a:cubicBezTo>
                    <a:cubicBezTo>
                      <a:pt x="8548" y="-541"/>
                      <a:pt x="10557" y="-580"/>
                      <a:pt x="12377" y="106"/>
                    </a:cubicBezTo>
                    <a:close/>
                  </a:path>
                </a:pathLst>
              </a:custGeom>
              <a:solidFill>
                <a:srgbClr val="FFE2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73CC1977-1588-E58F-1A03-1C6F7D140D4E}"/>
                  </a:ext>
                </a:extLst>
              </p:cNvPr>
              <p:cNvSpPr/>
              <p:nvPr/>
            </p:nvSpPr>
            <p:spPr>
              <a:xfrm>
                <a:off x="-4390275" y="-449957"/>
                <a:ext cx="13239" cy="13822"/>
              </a:xfrm>
              <a:custGeom>
                <a:avLst/>
                <a:gdLst>
                  <a:gd name="connsiteX0" fmla="*/ 12146 w 13239"/>
                  <a:gd name="connsiteY0" fmla="*/ 1683 h 13822"/>
                  <a:gd name="connsiteX1" fmla="*/ 13193 w 13239"/>
                  <a:gd name="connsiteY1" fmla="*/ 5112 h 13822"/>
                  <a:gd name="connsiteX2" fmla="*/ 7383 w 13239"/>
                  <a:gd name="connsiteY2" fmla="*/ 13399 h 13822"/>
                  <a:gd name="connsiteX3" fmla="*/ 3478 w 13239"/>
                  <a:gd name="connsiteY3" fmla="*/ 11590 h 13822"/>
                  <a:gd name="connsiteX4" fmla="*/ -46 w 13239"/>
                  <a:gd name="connsiteY4" fmla="*/ 6446 h 13822"/>
                  <a:gd name="connsiteX5" fmla="*/ 4621 w 13239"/>
                  <a:gd name="connsiteY5" fmla="*/ 826 h 13822"/>
                  <a:gd name="connsiteX6" fmla="*/ 9574 w 13239"/>
                  <a:gd name="connsiteY6" fmla="*/ -317 h 13822"/>
                  <a:gd name="connsiteX7" fmla="*/ 12146 w 13239"/>
                  <a:gd name="connsiteY7" fmla="*/ 1683 h 13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39" h="13822">
                    <a:moveTo>
                      <a:pt x="12146" y="1683"/>
                    </a:moveTo>
                    <a:cubicBezTo>
                      <a:pt x="12803" y="2702"/>
                      <a:pt x="13165" y="3893"/>
                      <a:pt x="13193" y="5112"/>
                    </a:cubicBezTo>
                    <a:cubicBezTo>
                      <a:pt x="13193" y="8351"/>
                      <a:pt x="11479" y="13971"/>
                      <a:pt x="7383" y="13399"/>
                    </a:cubicBezTo>
                    <a:cubicBezTo>
                      <a:pt x="5954" y="13133"/>
                      <a:pt x="4612" y="12513"/>
                      <a:pt x="3478" y="11590"/>
                    </a:cubicBezTo>
                    <a:cubicBezTo>
                      <a:pt x="1573" y="10504"/>
                      <a:pt x="278" y="8608"/>
                      <a:pt x="-46" y="6446"/>
                    </a:cubicBezTo>
                    <a:cubicBezTo>
                      <a:pt x="401" y="3874"/>
                      <a:pt x="2173" y="1741"/>
                      <a:pt x="4621" y="826"/>
                    </a:cubicBezTo>
                    <a:cubicBezTo>
                      <a:pt x="6078" y="-146"/>
                      <a:pt x="7840" y="-555"/>
                      <a:pt x="9574" y="-317"/>
                    </a:cubicBezTo>
                    <a:cubicBezTo>
                      <a:pt x="10650" y="7"/>
                      <a:pt x="11574" y="721"/>
                      <a:pt x="12146" y="1683"/>
                    </a:cubicBezTo>
                    <a:close/>
                  </a:path>
                </a:pathLst>
              </a:custGeom>
              <a:solidFill>
                <a:srgbClr val="FFE26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C0B92D10-45DF-967C-E082-2D8A8F709881}"/>
                  </a:ext>
                </a:extLst>
              </p:cNvPr>
              <p:cNvSpPr/>
              <p:nvPr/>
            </p:nvSpPr>
            <p:spPr>
              <a:xfrm>
                <a:off x="-3728900" y="-372317"/>
                <a:ext cx="1418133" cy="783207"/>
              </a:xfrm>
              <a:custGeom>
                <a:avLst/>
                <a:gdLst>
                  <a:gd name="connsiteX0" fmla="*/ 1417029 w 1418133"/>
                  <a:gd name="connsiteY0" fmla="*/ 131021 h 783207"/>
                  <a:gd name="connsiteX1" fmla="*/ 1415409 w 1418133"/>
                  <a:gd name="connsiteY1" fmla="*/ 152929 h 783207"/>
                  <a:gd name="connsiteX2" fmla="*/ 1312825 w 1418133"/>
                  <a:gd name="connsiteY2" fmla="*/ 447442 h 783207"/>
                  <a:gd name="connsiteX3" fmla="*/ 605689 w 1418133"/>
                  <a:gd name="connsiteY3" fmla="*/ 778626 h 783207"/>
                  <a:gd name="connsiteX4" fmla="*/ 367564 w 1418133"/>
                  <a:gd name="connsiteY4" fmla="*/ 728429 h 783207"/>
                  <a:gd name="connsiteX5" fmla="*/ 262789 w 1418133"/>
                  <a:gd name="connsiteY5" fmla="*/ 691663 h 783207"/>
                  <a:gd name="connsiteX6" fmla="*/ 180493 w 1418133"/>
                  <a:gd name="connsiteY6" fmla="*/ 652515 h 783207"/>
                  <a:gd name="connsiteX7" fmla="*/ 105341 w 1418133"/>
                  <a:gd name="connsiteY7" fmla="*/ 602509 h 783207"/>
                  <a:gd name="connsiteX8" fmla="*/ 51620 w 1418133"/>
                  <a:gd name="connsiteY8" fmla="*/ 549264 h 783207"/>
                  <a:gd name="connsiteX9" fmla="*/ 7710 w 1418133"/>
                  <a:gd name="connsiteY9" fmla="*/ 464682 h 783207"/>
                  <a:gd name="connsiteX10" fmla="*/ 6090 w 1418133"/>
                  <a:gd name="connsiteY10" fmla="*/ 457062 h 783207"/>
                  <a:gd name="connsiteX11" fmla="*/ -6 w 1418133"/>
                  <a:gd name="connsiteY11" fmla="*/ 403627 h 783207"/>
                  <a:gd name="connsiteX12" fmla="*/ 1423 w 1418133"/>
                  <a:gd name="connsiteY12" fmla="*/ 380481 h 783207"/>
                  <a:gd name="connsiteX13" fmla="*/ 12663 w 1418133"/>
                  <a:gd name="connsiteY13" fmla="*/ 325807 h 783207"/>
                  <a:gd name="connsiteX14" fmla="*/ 15996 w 1418133"/>
                  <a:gd name="connsiteY14" fmla="*/ 316282 h 783207"/>
                  <a:gd name="connsiteX15" fmla="*/ 26569 w 1418133"/>
                  <a:gd name="connsiteY15" fmla="*/ 288660 h 783207"/>
                  <a:gd name="connsiteX16" fmla="*/ 56763 w 1418133"/>
                  <a:gd name="connsiteY16" fmla="*/ 230272 h 783207"/>
                  <a:gd name="connsiteX17" fmla="*/ 66288 w 1418133"/>
                  <a:gd name="connsiteY17" fmla="*/ 215413 h 783207"/>
                  <a:gd name="connsiteX18" fmla="*/ 72670 w 1418133"/>
                  <a:gd name="connsiteY18" fmla="*/ 205888 h 783207"/>
                  <a:gd name="connsiteX19" fmla="*/ 77623 w 1418133"/>
                  <a:gd name="connsiteY19" fmla="*/ 198553 h 783207"/>
                  <a:gd name="connsiteX20" fmla="*/ 86577 w 1418133"/>
                  <a:gd name="connsiteY20" fmla="*/ 185885 h 783207"/>
                  <a:gd name="connsiteX21" fmla="*/ 87719 w 1418133"/>
                  <a:gd name="connsiteY21" fmla="*/ 184170 h 783207"/>
                  <a:gd name="connsiteX22" fmla="*/ 600450 w 1418133"/>
                  <a:gd name="connsiteY22" fmla="*/ 56250 h 783207"/>
                  <a:gd name="connsiteX23" fmla="*/ 1084987 w 1418133"/>
                  <a:gd name="connsiteY23" fmla="*/ 187981 h 783207"/>
                  <a:gd name="connsiteX24" fmla="*/ 1123659 w 1418133"/>
                  <a:gd name="connsiteY24" fmla="*/ 183694 h 783207"/>
                  <a:gd name="connsiteX25" fmla="*/ 1144233 w 1418133"/>
                  <a:gd name="connsiteY25" fmla="*/ 179694 h 783207"/>
                  <a:gd name="connsiteX26" fmla="*/ 1144900 w 1418133"/>
                  <a:gd name="connsiteY26" fmla="*/ 179694 h 783207"/>
                  <a:gd name="connsiteX27" fmla="*/ 1163950 w 1418133"/>
                  <a:gd name="connsiteY27" fmla="*/ 174741 h 783207"/>
                  <a:gd name="connsiteX28" fmla="*/ 1183000 w 1418133"/>
                  <a:gd name="connsiteY28" fmla="*/ 168359 h 783207"/>
                  <a:gd name="connsiteX29" fmla="*/ 1201002 w 1418133"/>
                  <a:gd name="connsiteY29" fmla="*/ 160834 h 783207"/>
                  <a:gd name="connsiteX30" fmla="*/ 1217956 w 1418133"/>
                  <a:gd name="connsiteY30" fmla="*/ 152357 h 783207"/>
                  <a:gd name="connsiteX31" fmla="*/ 1217956 w 1418133"/>
                  <a:gd name="connsiteY31" fmla="*/ 152357 h 783207"/>
                  <a:gd name="connsiteX32" fmla="*/ 1217956 w 1418133"/>
                  <a:gd name="connsiteY32" fmla="*/ 152357 h 783207"/>
                  <a:gd name="connsiteX33" fmla="*/ 1230625 w 1418133"/>
                  <a:gd name="connsiteY33" fmla="*/ 144547 h 783207"/>
                  <a:gd name="connsiteX34" fmla="*/ 1241769 w 1418133"/>
                  <a:gd name="connsiteY34" fmla="*/ 137212 h 783207"/>
                  <a:gd name="connsiteX35" fmla="*/ 1249770 w 1418133"/>
                  <a:gd name="connsiteY35" fmla="*/ 131116 h 783207"/>
                  <a:gd name="connsiteX36" fmla="*/ 1258437 w 1418133"/>
                  <a:gd name="connsiteY36" fmla="*/ 124068 h 783207"/>
                  <a:gd name="connsiteX37" fmla="*/ 1259200 w 1418133"/>
                  <a:gd name="connsiteY37" fmla="*/ 123306 h 783207"/>
                  <a:gd name="connsiteX38" fmla="*/ 1269772 w 1418133"/>
                  <a:gd name="connsiteY38" fmla="*/ 113781 h 783207"/>
                  <a:gd name="connsiteX39" fmla="*/ 1273773 w 1418133"/>
                  <a:gd name="connsiteY39" fmla="*/ 109780 h 783207"/>
                  <a:gd name="connsiteX40" fmla="*/ 1282536 w 1418133"/>
                  <a:gd name="connsiteY40" fmla="*/ 100255 h 783207"/>
                  <a:gd name="connsiteX41" fmla="*/ 1313111 w 1418133"/>
                  <a:gd name="connsiteY41" fmla="*/ 57203 h 783207"/>
                  <a:gd name="connsiteX42" fmla="*/ 1353497 w 1418133"/>
                  <a:gd name="connsiteY42" fmla="*/ 7196 h 783207"/>
                  <a:gd name="connsiteX43" fmla="*/ 1384358 w 1418133"/>
                  <a:gd name="connsiteY43" fmla="*/ 1576 h 783207"/>
                  <a:gd name="connsiteX44" fmla="*/ 1384834 w 1418133"/>
                  <a:gd name="connsiteY44" fmla="*/ 1576 h 783207"/>
                  <a:gd name="connsiteX45" fmla="*/ 1415219 w 1418133"/>
                  <a:gd name="connsiteY45" fmla="*/ 63108 h 783207"/>
                  <a:gd name="connsiteX46" fmla="*/ 1417029 w 1418133"/>
                  <a:gd name="connsiteY46" fmla="*/ 131021 h 783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418133" h="783207">
                    <a:moveTo>
                      <a:pt x="1417029" y="131021"/>
                    </a:moveTo>
                    <a:cubicBezTo>
                      <a:pt x="1417029" y="138070"/>
                      <a:pt x="1416362" y="145404"/>
                      <a:pt x="1415409" y="152929"/>
                    </a:cubicBezTo>
                    <a:cubicBezTo>
                      <a:pt x="1402779" y="257332"/>
                      <a:pt x="1367794" y="357783"/>
                      <a:pt x="1312825" y="447442"/>
                    </a:cubicBezTo>
                    <a:cubicBezTo>
                      <a:pt x="1141947" y="731477"/>
                      <a:pt x="782473" y="802153"/>
                      <a:pt x="605689" y="778626"/>
                    </a:cubicBezTo>
                    <a:cubicBezTo>
                      <a:pt x="525184" y="767787"/>
                      <a:pt x="445593" y="751003"/>
                      <a:pt x="367564" y="728429"/>
                    </a:cubicBezTo>
                    <a:cubicBezTo>
                      <a:pt x="332607" y="718047"/>
                      <a:pt x="297079" y="705760"/>
                      <a:pt x="262789" y="691663"/>
                    </a:cubicBezTo>
                    <a:cubicBezTo>
                      <a:pt x="234681" y="680080"/>
                      <a:pt x="207211" y="667012"/>
                      <a:pt x="180493" y="652515"/>
                    </a:cubicBezTo>
                    <a:cubicBezTo>
                      <a:pt x="153995" y="638132"/>
                      <a:pt x="128839" y="621397"/>
                      <a:pt x="105341" y="602509"/>
                    </a:cubicBezTo>
                    <a:cubicBezTo>
                      <a:pt x="85481" y="586849"/>
                      <a:pt x="67460" y="568990"/>
                      <a:pt x="51620" y="549264"/>
                    </a:cubicBezTo>
                    <a:cubicBezTo>
                      <a:pt x="31408" y="524337"/>
                      <a:pt x="16473" y="495562"/>
                      <a:pt x="7710" y="464682"/>
                    </a:cubicBezTo>
                    <a:cubicBezTo>
                      <a:pt x="7043" y="462015"/>
                      <a:pt x="6567" y="459729"/>
                      <a:pt x="6090" y="457062"/>
                    </a:cubicBezTo>
                    <a:cubicBezTo>
                      <a:pt x="1690" y="439603"/>
                      <a:pt x="-368" y="421629"/>
                      <a:pt x="-6" y="403627"/>
                    </a:cubicBezTo>
                    <a:cubicBezTo>
                      <a:pt x="4" y="395892"/>
                      <a:pt x="480" y="388158"/>
                      <a:pt x="1423" y="380481"/>
                    </a:cubicBezTo>
                    <a:cubicBezTo>
                      <a:pt x="3357" y="361926"/>
                      <a:pt x="7119" y="343619"/>
                      <a:pt x="12663" y="325807"/>
                    </a:cubicBezTo>
                    <a:cubicBezTo>
                      <a:pt x="13615" y="322474"/>
                      <a:pt x="14853" y="319235"/>
                      <a:pt x="15996" y="316282"/>
                    </a:cubicBezTo>
                    <a:cubicBezTo>
                      <a:pt x="18854" y="307329"/>
                      <a:pt x="22569" y="298090"/>
                      <a:pt x="26569" y="288660"/>
                    </a:cubicBezTo>
                    <a:cubicBezTo>
                      <a:pt x="35294" y="268533"/>
                      <a:pt x="45381" y="249026"/>
                      <a:pt x="56763" y="230272"/>
                    </a:cubicBezTo>
                    <a:cubicBezTo>
                      <a:pt x="59811" y="225319"/>
                      <a:pt x="62859" y="220747"/>
                      <a:pt x="66288" y="215413"/>
                    </a:cubicBezTo>
                    <a:cubicBezTo>
                      <a:pt x="68260" y="212136"/>
                      <a:pt x="70384" y="208954"/>
                      <a:pt x="72670" y="205888"/>
                    </a:cubicBezTo>
                    <a:cubicBezTo>
                      <a:pt x="74290" y="203506"/>
                      <a:pt x="75909" y="200935"/>
                      <a:pt x="77623" y="198553"/>
                    </a:cubicBezTo>
                    <a:cubicBezTo>
                      <a:pt x="80481" y="194362"/>
                      <a:pt x="83528" y="190076"/>
                      <a:pt x="86577" y="185885"/>
                    </a:cubicBezTo>
                    <a:cubicBezTo>
                      <a:pt x="87053" y="185409"/>
                      <a:pt x="87243" y="184647"/>
                      <a:pt x="87719" y="184170"/>
                    </a:cubicBezTo>
                    <a:cubicBezTo>
                      <a:pt x="88196" y="183694"/>
                      <a:pt x="246882" y="-113009"/>
                      <a:pt x="600450" y="56250"/>
                    </a:cubicBezTo>
                    <a:cubicBezTo>
                      <a:pt x="794856" y="149309"/>
                      <a:pt x="959162" y="195791"/>
                      <a:pt x="1084987" y="187981"/>
                    </a:cubicBezTo>
                    <a:cubicBezTo>
                      <a:pt x="1097951" y="187305"/>
                      <a:pt x="1110857" y="185866"/>
                      <a:pt x="1123659" y="183694"/>
                    </a:cubicBezTo>
                    <a:cubicBezTo>
                      <a:pt x="1130593" y="182771"/>
                      <a:pt x="1137460" y="181437"/>
                      <a:pt x="1144233" y="179694"/>
                    </a:cubicBezTo>
                    <a:lnTo>
                      <a:pt x="1144900" y="179694"/>
                    </a:lnTo>
                    <a:cubicBezTo>
                      <a:pt x="1151472" y="178265"/>
                      <a:pt x="1157853" y="176646"/>
                      <a:pt x="1163950" y="174741"/>
                    </a:cubicBezTo>
                    <a:cubicBezTo>
                      <a:pt x="1170045" y="172836"/>
                      <a:pt x="1176713" y="170740"/>
                      <a:pt x="1183000" y="168359"/>
                    </a:cubicBezTo>
                    <a:cubicBezTo>
                      <a:pt x="1189133" y="166187"/>
                      <a:pt x="1195144" y="163673"/>
                      <a:pt x="1201002" y="160834"/>
                    </a:cubicBezTo>
                    <a:cubicBezTo>
                      <a:pt x="1206812" y="158263"/>
                      <a:pt x="1212527" y="155405"/>
                      <a:pt x="1217956" y="152357"/>
                    </a:cubicBezTo>
                    <a:lnTo>
                      <a:pt x="1217956" y="152357"/>
                    </a:lnTo>
                    <a:cubicBezTo>
                      <a:pt x="1217956" y="152357"/>
                      <a:pt x="1217956" y="152357"/>
                      <a:pt x="1217956" y="152357"/>
                    </a:cubicBezTo>
                    <a:cubicBezTo>
                      <a:pt x="1222423" y="150166"/>
                      <a:pt x="1226662" y="147556"/>
                      <a:pt x="1230625" y="144547"/>
                    </a:cubicBezTo>
                    <a:cubicBezTo>
                      <a:pt x="1234539" y="142413"/>
                      <a:pt x="1238264" y="139965"/>
                      <a:pt x="1241769" y="137212"/>
                    </a:cubicBezTo>
                    <a:cubicBezTo>
                      <a:pt x="1244607" y="135412"/>
                      <a:pt x="1247284" y="133374"/>
                      <a:pt x="1249770" y="131116"/>
                    </a:cubicBezTo>
                    <a:cubicBezTo>
                      <a:pt x="1252827" y="128983"/>
                      <a:pt x="1255723" y="126630"/>
                      <a:pt x="1258437" y="124068"/>
                    </a:cubicBezTo>
                    <a:lnTo>
                      <a:pt x="1259200" y="123306"/>
                    </a:lnTo>
                    <a:cubicBezTo>
                      <a:pt x="1262943" y="120382"/>
                      <a:pt x="1266467" y="117191"/>
                      <a:pt x="1269772" y="113781"/>
                    </a:cubicBezTo>
                    <a:cubicBezTo>
                      <a:pt x="1271201" y="112543"/>
                      <a:pt x="1272534" y="111209"/>
                      <a:pt x="1273773" y="109780"/>
                    </a:cubicBezTo>
                    <a:cubicBezTo>
                      <a:pt x="1276821" y="106732"/>
                      <a:pt x="1279678" y="103684"/>
                      <a:pt x="1282536" y="100255"/>
                    </a:cubicBezTo>
                    <a:cubicBezTo>
                      <a:pt x="1294051" y="86892"/>
                      <a:pt x="1304291" y="72480"/>
                      <a:pt x="1313111" y="57203"/>
                    </a:cubicBezTo>
                    <a:cubicBezTo>
                      <a:pt x="1322969" y="37914"/>
                      <a:pt x="1336714" y="20893"/>
                      <a:pt x="1353497" y="7196"/>
                    </a:cubicBezTo>
                    <a:cubicBezTo>
                      <a:pt x="1361955" y="-233"/>
                      <a:pt x="1373823" y="-2395"/>
                      <a:pt x="1384358" y="1576"/>
                    </a:cubicBezTo>
                    <a:cubicBezTo>
                      <a:pt x="1384358" y="1576"/>
                      <a:pt x="1384358" y="1576"/>
                      <a:pt x="1384834" y="1576"/>
                    </a:cubicBezTo>
                    <a:cubicBezTo>
                      <a:pt x="1399408" y="8625"/>
                      <a:pt x="1410266" y="30151"/>
                      <a:pt x="1415219" y="63108"/>
                    </a:cubicBezTo>
                    <a:cubicBezTo>
                      <a:pt x="1418296" y="85615"/>
                      <a:pt x="1418896" y="108390"/>
                      <a:pt x="1417029" y="131021"/>
                    </a:cubicBezTo>
                    <a:close/>
                  </a:path>
                </a:pathLst>
              </a:custGeom>
              <a:solidFill>
                <a:srgbClr val="6CBD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A6EA2EB0-76DD-7FB6-9963-8E33EB72C0C5}"/>
                  </a:ext>
                </a:extLst>
              </p:cNvPr>
              <p:cNvSpPr/>
              <p:nvPr/>
            </p:nvSpPr>
            <p:spPr>
              <a:xfrm>
                <a:off x="-3729185" y="-372126"/>
                <a:ext cx="1415265" cy="692045"/>
              </a:xfrm>
              <a:custGeom>
                <a:avLst/>
                <a:gdLst>
                  <a:gd name="connsiteX0" fmla="*/ 1415219 w 1415265"/>
                  <a:gd name="connsiteY0" fmla="*/ 61298 h 692045"/>
                  <a:gd name="connsiteX1" fmla="*/ 1372357 w 1415265"/>
                  <a:gd name="connsiteY1" fmla="*/ 209983 h 692045"/>
                  <a:gd name="connsiteX2" fmla="*/ 1213003 w 1415265"/>
                  <a:gd name="connsiteY2" fmla="*/ 495733 h 692045"/>
                  <a:gd name="connsiteX3" fmla="*/ 553016 w 1415265"/>
                  <a:gd name="connsiteY3" fmla="*/ 536976 h 692045"/>
                  <a:gd name="connsiteX4" fmla="*/ 512439 w 1415265"/>
                  <a:gd name="connsiteY4" fmla="*/ 532785 h 692045"/>
                  <a:gd name="connsiteX5" fmla="*/ 262599 w 1415265"/>
                  <a:gd name="connsiteY5" fmla="*/ 691662 h 692045"/>
                  <a:gd name="connsiteX6" fmla="*/ 180303 w 1415265"/>
                  <a:gd name="connsiteY6" fmla="*/ 652515 h 692045"/>
                  <a:gd name="connsiteX7" fmla="*/ 105150 w 1415265"/>
                  <a:gd name="connsiteY7" fmla="*/ 602508 h 692045"/>
                  <a:gd name="connsiteX8" fmla="*/ 51429 w 1415265"/>
                  <a:gd name="connsiteY8" fmla="*/ 549264 h 692045"/>
                  <a:gd name="connsiteX9" fmla="*/ 7519 w 1415265"/>
                  <a:gd name="connsiteY9" fmla="*/ 464682 h 692045"/>
                  <a:gd name="connsiteX10" fmla="*/ 6090 w 1415265"/>
                  <a:gd name="connsiteY10" fmla="*/ 457824 h 692045"/>
                  <a:gd name="connsiteX11" fmla="*/ 6090 w 1415265"/>
                  <a:gd name="connsiteY11" fmla="*/ 457062 h 692045"/>
                  <a:gd name="connsiteX12" fmla="*/ -6 w 1415265"/>
                  <a:gd name="connsiteY12" fmla="*/ 403626 h 692045"/>
                  <a:gd name="connsiteX13" fmla="*/ 1423 w 1415265"/>
                  <a:gd name="connsiteY13" fmla="*/ 380481 h 692045"/>
                  <a:gd name="connsiteX14" fmla="*/ 12663 w 1415265"/>
                  <a:gd name="connsiteY14" fmla="*/ 325807 h 692045"/>
                  <a:gd name="connsiteX15" fmla="*/ 15996 w 1415265"/>
                  <a:gd name="connsiteY15" fmla="*/ 316282 h 692045"/>
                  <a:gd name="connsiteX16" fmla="*/ 26569 w 1415265"/>
                  <a:gd name="connsiteY16" fmla="*/ 288659 h 692045"/>
                  <a:gd name="connsiteX17" fmla="*/ 56763 w 1415265"/>
                  <a:gd name="connsiteY17" fmla="*/ 230271 h 692045"/>
                  <a:gd name="connsiteX18" fmla="*/ 66288 w 1415265"/>
                  <a:gd name="connsiteY18" fmla="*/ 215412 h 692045"/>
                  <a:gd name="connsiteX19" fmla="*/ 72670 w 1415265"/>
                  <a:gd name="connsiteY19" fmla="*/ 205887 h 692045"/>
                  <a:gd name="connsiteX20" fmla="*/ 77623 w 1415265"/>
                  <a:gd name="connsiteY20" fmla="*/ 198553 h 692045"/>
                  <a:gd name="connsiteX21" fmla="*/ 86577 w 1415265"/>
                  <a:gd name="connsiteY21" fmla="*/ 185885 h 692045"/>
                  <a:gd name="connsiteX22" fmla="*/ 87719 w 1415265"/>
                  <a:gd name="connsiteY22" fmla="*/ 184170 h 692045"/>
                  <a:gd name="connsiteX23" fmla="*/ 600450 w 1415265"/>
                  <a:gd name="connsiteY23" fmla="*/ 56250 h 692045"/>
                  <a:gd name="connsiteX24" fmla="*/ 1084987 w 1415265"/>
                  <a:gd name="connsiteY24" fmla="*/ 187981 h 692045"/>
                  <a:gd name="connsiteX25" fmla="*/ 1123659 w 1415265"/>
                  <a:gd name="connsiteY25" fmla="*/ 183694 h 692045"/>
                  <a:gd name="connsiteX26" fmla="*/ 1144233 w 1415265"/>
                  <a:gd name="connsiteY26" fmla="*/ 179693 h 692045"/>
                  <a:gd name="connsiteX27" fmla="*/ 1144900 w 1415265"/>
                  <a:gd name="connsiteY27" fmla="*/ 179693 h 692045"/>
                  <a:gd name="connsiteX28" fmla="*/ 1163950 w 1415265"/>
                  <a:gd name="connsiteY28" fmla="*/ 174741 h 692045"/>
                  <a:gd name="connsiteX29" fmla="*/ 1183000 w 1415265"/>
                  <a:gd name="connsiteY29" fmla="*/ 168359 h 692045"/>
                  <a:gd name="connsiteX30" fmla="*/ 1201002 w 1415265"/>
                  <a:gd name="connsiteY30" fmla="*/ 160834 h 692045"/>
                  <a:gd name="connsiteX31" fmla="*/ 1217956 w 1415265"/>
                  <a:gd name="connsiteY31" fmla="*/ 152357 h 692045"/>
                  <a:gd name="connsiteX32" fmla="*/ 1217956 w 1415265"/>
                  <a:gd name="connsiteY32" fmla="*/ 152357 h 692045"/>
                  <a:gd name="connsiteX33" fmla="*/ 1217956 w 1415265"/>
                  <a:gd name="connsiteY33" fmla="*/ 152357 h 692045"/>
                  <a:gd name="connsiteX34" fmla="*/ 1230625 w 1415265"/>
                  <a:gd name="connsiteY34" fmla="*/ 144546 h 692045"/>
                  <a:gd name="connsiteX35" fmla="*/ 1241769 w 1415265"/>
                  <a:gd name="connsiteY35" fmla="*/ 137212 h 692045"/>
                  <a:gd name="connsiteX36" fmla="*/ 1249770 w 1415265"/>
                  <a:gd name="connsiteY36" fmla="*/ 131116 h 692045"/>
                  <a:gd name="connsiteX37" fmla="*/ 1258437 w 1415265"/>
                  <a:gd name="connsiteY37" fmla="*/ 124068 h 692045"/>
                  <a:gd name="connsiteX38" fmla="*/ 1259200 w 1415265"/>
                  <a:gd name="connsiteY38" fmla="*/ 123306 h 692045"/>
                  <a:gd name="connsiteX39" fmla="*/ 1269772 w 1415265"/>
                  <a:gd name="connsiteY39" fmla="*/ 113781 h 692045"/>
                  <a:gd name="connsiteX40" fmla="*/ 1273773 w 1415265"/>
                  <a:gd name="connsiteY40" fmla="*/ 109780 h 692045"/>
                  <a:gd name="connsiteX41" fmla="*/ 1282536 w 1415265"/>
                  <a:gd name="connsiteY41" fmla="*/ 100255 h 692045"/>
                  <a:gd name="connsiteX42" fmla="*/ 1313111 w 1415265"/>
                  <a:gd name="connsiteY42" fmla="*/ 57202 h 692045"/>
                  <a:gd name="connsiteX43" fmla="*/ 1353497 w 1415265"/>
                  <a:gd name="connsiteY43" fmla="*/ 7196 h 692045"/>
                  <a:gd name="connsiteX44" fmla="*/ 1384358 w 1415265"/>
                  <a:gd name="connsiteY44" fmla="*/ 1576 h 692045"/>
                  <a:gd name="connsiteX45" fmla="*/ 1384834 w 1415265"/>
                  <a:gd name="connsiteY45" fmla="*/ 1576 h 692045"/>
                  <a:gd name="connsiteX46" fmla="*/ 1415219 w 1415265"/>
                  <a:gd name="connsiteY46" fmla="*/ 61298 h 692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415265" h="692045">
                    <a:moveTo>
                      <a:pt x="1415219" y="61298"/>
                    </a:moveTo>
                    <a:cubicBezTo>
                      <a:pt x="1405999" y="112181"/>
                      <a:pt x="1391645" y="161996"/>
                      <a:pt x="1372357" y="209983"/>
                    </a:cubicBezTo>
                    <a:cubicBezTo>
                      <a:pt x="1331608" y="311624"/>
                      <a:pt x="1278059" y="407646"/>
                      <a:pt x="1213003" y="495733"/>
                    </a:cubicBezTo>
                    <a:cubicBezTo>
                      <a:pt x="1115848" y="625369"/>
                      <a:pt x="720846" y="575172"/>
                      <a:pt x="553016" y="536976"/>
                    </a:cubicBezTo>
                    <a:cubicBezTo>
                      <a:pt x="539709" y="533957"/>
                      <a:pt x="526079" y="532547"/>
                      <a:pt x="512439" y="532785"/>
                    </a:cubicBezTo>
                    <a:cubicBezTo>
                      <a:pt x="402330" y="533928"/>
                      <a:pt x="306414" y="636513"/>
                      <a:pt x="262599" y="691662"/>
                    </a:cubicBezTo>
                    <a:cubicBezTo>
                      <a:pt x="234490" y="680080"/>
                      <a:pt x="207020" y="667012"/>
                      <a:pt x="180303" y="652515"/>
                    </a:cubicBezTo>
                    <a:cubicBezTo>
                      <a:pt x="153804" y="638132"/>
                      <a:pt x="128648" y="621397"/>
                      <a:pt x="105150" y="602508"/>
                    </a:cubicBezTo>
                    <a:cubicBezTo>
                      <a:pt x="85291" y="586849"/>
                      <a:pt x="67269" y="568990"/>
                      <a:pt x="51429" y="549264"/>
                    </a:cubicBezTo>
                    <a:cubicBezTo>
                      <a:pt x="31217" y="524337"/>
                      <a:pt x="16282" y="495552"/>
                      <a:pt x="7519" y="464682"/>
                    </a:cubicBezTo>
                    <a:cubicBezTo>
                      <a:pt x="7043" y="462301"/>
                      <a:pt x="6376" y="460109"/>
                      <a:pt x="6090" y="457824"/>
                    </a:cubicBezTo>
                    <a:cubicBezTo>
                      <a:pt x="6090" y="457824"/>
                      <a:pt x="6090" y="457347"/>
                      <a:pt x="6090" y="457062"/>
                    </a:cubicBezTo>
                    <a:cubicBezTo>
                      <a:pt x="1690" y="439603"/>
                      <a:pt x="-368" y="421629"/>
                      <a:pt x="-6" y="403626"/>
                    </a:cubicBezTo>
                    <a:cubicBezTo>
                      <a:pt x="4" y="395892"/>
                      <a:pt x="480" y="388158"/>
                      <a:pt x="1423" y="380481"/>
                    </a:cubicBezTo>
                    <a:cubicBezTo>
                      <a:pt x="3357" y="361926"/>
                      <a:pt x="7119" y="343619"/>
                      <a:pt x="12663" y="325807"/>
                    </a:cubicBezTo>
                    <a:cubicBezTo>
                      <a:pt x="13615" y="322474"/>
                      <a:pt x="14853" y="319235"/>
                      <a:pt x="15996" y="316282"/>
                    </a:cubicBezTo>
                    <a:cubicBezTo>
                      <a:pt x="18854" y="307329"/>
                      <a:pt x="22569" y="298090"/>
                      <a:pt x="26569" y="288659"/>
                    </a:cubicBezTo>
                    <a:cubicBezTo>
                      <a:pt x="35294" y="268533"/>
                      <a:pt x="45381" y="249026"/>
                      <a:pt x="56763" y="230271"/>
                    </a:cubicBezTo>
                    <a:cubicBezTo>
                      <a:pt x="59811" y="225319"/>
                      <a:pt x="62859" y="220746"/>
                      <a:pt x="66288" y="215412"/>
                    </a:cubicBezTo>
                    <a:cubicBezTo>
                      <a:pt x="68260" y="212136"/>
                      <a:pt x="70384" y="208954"/>
                      <a:pt x="72670" y="205887"/>
                    </a:cubicBezTo>
                    <a:cubicBezTo>
                      <a:pt x="74289" y="203506"/>
                      <a:pt x="75909" y="200935"/>
                      <a:pt x="77623" y="198553"/>
                    </a:cubicBezTo>
                    <a:cubicBezTo>
                      <a:pt x="80481" y="194362"/>
                      <a:pt x="83528" y="190076"/>
                      <a:pt x="86577" y="185885"/>
                    </a:cubicBezTo>
                    <a:cubicBezTo>
                      <a:pt x="87053" y="185409"/>
                      <a:pt x="87243" y="184647"/>
                      <a:pt x="87719" y="184170"/>
                    </a:cubicBezTo>
                    <a:cubicBezTo>
                      <a:pt x="88196" y="183694"/>
                      <a:pt x="246882" y="-113010"/>
                      <a:pt x="600450" y="56250"/>
                    </a:cubicBezTo>
                    <a:cubicBezTo>
                      <a:pt x="794856" y="149309"/>
                      <a:pt x="959162" y="195791"/>
                      <a:pt x="1084987" y="187981"/>
                    </a:cubicBezTo>
                    <a:cubicBezTo>
                      <a:pt x="1097951" y="187314"/>
                      <a:pt x="1110867" y="185885"/>
                      <a:pt x="1123659" y="183694"/>
                    </a:cubicBezTo>
                    <a:cubicBezTo>
                      <a:pt x="1130802" y="182551"/>
                      <a:pt x="1137375" y="181408"/>
                      <a:pt x="1144233" y="179693"/>
                    </a:cubicBezTo>
                    <a:lnTo>
                      <a:pt x="1144900" y="179693"/>
                    </a:lnTo>
                    <a:cubicBezTo>
                      <a:pt x="1151281" y="178265"/>
                      <a:pt x="1157663" y="176646"/>
                      <a:pt x="1163950" y="174741"/>
                    </a:cubicBezTo>
                    <a:cubicBezTo>
                      <a:pt x="1170236" y="172836"/>
                      <a:pt x="1176713" y="170740"/>
                      <a:pt x="1183000" y="168359"/>
                    </a:cubicBezTo>
                    <a:cubicBezTo>
                      <a:pt x="1189286" y="165977"/>
                      <a:pt x="1195096" y="163406"/>
                      <a:pt x="1201002" y="160834"/>
                    </a:cubicBezTo>
                    <a:cubicBezTo>
                      <a:pt x="1206907" y="158262"/>
                      <a:pt x="1212527" y="155405"/>
                      <a:pt x="1217956" y="152357"/>
                    </a:cubicBezTo>
                    <a:lnTo>
                      <a:pt x="1217956" y="152357"/>
                    </a:lnTo>
                    <a:cubicBezTo>
                      <a:pt x="1217956" y="152357"/>
                      <a:pt x="1217956" y="152357"/>
                      <a:pt x="1217956" y="152357"/>
                    </a:cubicBezTo>
                    <a:cubicBezTo>
                      <a:pt x="1222328" y="149995"/>
                      <a:pt x="1226557" y="147385"/>
                      <a:pt x="1230625" y="144546"/>
                    </a:cubicBezTo>
                    <a:cubicBezTo>
                      <a:pt x="1234539" y="142413"/>
                      <a:pt x="1238264" y="139965"/>
                      <a:pt x="1241769" y="137212"/>
                    </a:cubicBezTo>
                    <a:cubicBezTo>
                      <a:pt x="1244541" y="135316"/>
                      <a:pt x="1247208" y="133278"/>
                      <a:pt x="1249770" y="131116"/>
                    </a:cubicBezTo>
                    <a:cubicBezTo>
                      <a:pt x="1252827" y="128983"/>
                      <a:pt x="1255723" y="126630"/>
                      <a:pt x="1258437" y="124068"/>
                    </a:cubicBezTo>
                    <a:lnTo>
                      <a:pt x="1259200" y="123306"/>
                    </a:lnTo>
                    <a:cubicBezTo>
                      <a:pt x="1262895" y="120324"/>
                      <a:pt x="1266429" y="117152"/>
                      <a:pt x="1269772" y="113781"/>
                    </a:cubicBezTo>
                    <a:cubicBezTo>
                      <a:pt x="1271201" y="112542"/>
                      <a:pt x="1272534" y="111209"/>
                      <a:pt x="1273773" y="109780"/>
                    </a:cubicBezTo>
                    <a:cubicBezTo>
                      <a:pt x="1276821" y="106732"/>
                      <a:pt x="1279678" y="103684"/>
                      <a:pt x="1282536" y="100255"/>
                    </a:cubicBezTo>
                    <a:cubicBezTo>
                      <a:pt x="1294051" y="86892"/>
                      <a:pt x="1304291" y="72480"/>
                      <a:pt x="1313111" y="57202"/>
                    </a:cubicBezTo>
                    <a:cubicBezTo>
                      <a:pt x="1322969" y="37914"/>
                      <a:pt x="1336714" y="20893"/>
                      <a:pt x="1353497" y="7196"/>
                    </a:cubicBezTo>
                    <a:cubicBezTo>
                      <a:pt x="1361955" y="-233"/>
                      <a:pt x="1373823" y="-2395"/>
                      <a:pt x="1384358" y="1576"/>
                    </a:cubicBezTo>
                    <a:cubicBezTo>
                      <a:pt x="1384358" y="1576"/>
                      <a:pt x="1384358" y="1576"/>
                      <a:pt x="1384834" y="1576"/>
                    </a:cubicBezTo>
                    <a:cubicBezTo>
                      <a:pt x="1399598" y="6815"/>
                      <a:pt x="1410266" y="28722"/>
                      <a:pt x="1415219" y="61298"/>
                    </a:cubicBezTo>
                    <a:close/>
                  </a:path>
                </a:pathLst>
              </a:custGeom>
              <a:solidFill>
                <a:srgbClr val="3CBA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24EE938E-F256-25C9-84D7-FABF4DD30D7D}"/>
                  </a:ext>
                </a:extLst>
              </p:cNvPr>
              <p:cNvSpPr/>
              <p:nvPr/>
            </p:nvSpPr>
            <p:spPr>
              <a:xfrm>
                <a:off x="-3729090" y="-372793"/>
                <a:ext cx="1384785" cy="652897"/>
              </a:xfrm>
              <a:custGeom>
                <a:avLst/>
                <a:gdLst>
                  <a:gd name="connsiteX0" fmla="*/ 1384739 w 1384785"/>
                  <a:gd name="connsiteY0" fmla="*/ 243 h 652897"/>
                  <a:gd name="connsiteX1" fmla="*/ 1296537 w 1384785"/>
                  <a:gd name="connsiteY1" fmla="*/ 298661 h 652897"/>
                  <a:gd name="connsiteX2" fmla="*/ 1163187 w 1384785"/>
                  <a:gd name="connsiteY2" fmla="*/ 478016 h 652897"/>
                  <a:gd name="connsiteX3" fmla="*/ 912394 w 1384785"/>
                  <a:gd name="connsiteY3" fmla="*/ 506591 h 652897"/>
                  <a:gd name="connsiteX4" fmla="*/ 465291 w 1384785"/>
                  <a:gd name="connsiteY4" fmla="*/ 439916 h 652897"/>
                  <a:gd name="connsiteX5" fmla="*/ 328512 w 1384785"/>
                  <a:gd name="connsiteY5" fmla="*/ 480398 h 652897"/>
                  <a:gd name="connsiteX6" fmla="*/ 180493 w 1384785"/>
                  <a:gd name="connsiteY6" fmla="*/ 652515 h 652897"/>
                  <a:gd name="connsiteX7" fmla="*/ 105341 w 1384785"/>
                  <a:gd name="connsiteY7" fmla="*/ 602508 h 652897"/>
                  <a:gd name="connsiteX8" fmla="*/ 51620 w 1384785"/>
                  <a:gd name="connsiteY8" fmla="*/ 549264 h 652897"/>
                  <a:gd name="connsiteX9" fmla="*/ 7710 w 1384785"/>
                  <a:gd name="connsiteY9" fmla="*/ 464682 h 652897"/>
                  <a:gd name="connsiteX10" fmla="*/ 6090 w 1384785"/>
                  <a:gd name="connsiteY10" fmla="*/ 457062 h 652897"/>
                  <a:gd name="connsiteX11" fmla="*/ -6 w 1384785"/>
                  <a:gd name="connsiteY11" fmla="*/ 403626 h 652897"/>
                  <a:gd name="connsiteX12" fmla="*/ 1423 w 1384785"/>
                  <a:gd name="connsiteY12" fmla="*/ 380481 h 652897"/>
                  <a:gd name="connsiteX13" fmla="*/ 12662 w 1384785"/>
                  <a:gd name="connsiteY13" fmla="*/ 325807 h 652897"/>
                  <a:gd name="connsiteX14" fmla="*/ 15996 w 1384785"/>
                  <a:gd name="connsiteY14" fmla="*/ 316282 h 652897"/>
                  <a:gd name="connsiteX15" fmla="*/ 26569 w 1384785"/>
                  <a:gd name="connsiteY15" fmla="*/ 288660 h 652897"/>
                  <a:gd name="connsiteX16" fmla="*/ 56763 w 1384785"/>
                  <a:gd name="connsiteY16" fmla="*/ 230272 h 652897"/>
                  <a:gd name="connsiteX17" fmla="*/ 66288 w 1384785"/>
                  <a:gd name="connsiteY17" fmla="*/ 215413 h 652897"/>
                  <a:gd name="connsiteX18" fmla="*/ 72670 w 1384785"/>
                  <a:gd name="connsiteY18" fmla="*/ 205888 h 652897"/>
                  <a:gd name="connsiteX19" fmla="*/ 77623 w 1384785"/>
                  <a:gd name="connsiteY19" fmla="*/ 198553 h 652897"/>
                  <a:gd name="connsiteX20" fmla="*/ 86577 w 1384785"/>
                  <a:gd name="connsiteY20" fmla="*/ 185885 h 652897"/>
                  <a:gd name="connsiteX21" fmla="*/ 87719 w 1384785"/>
                  <a:gd name="connsiteY21" fmla="*/ 184170 h 652897"/>
                  <a:gd name="connsiteX22" fmla="*/ 600450 w 1384785"/>
                  <a:gd name="connsiteY22" fmla="*/ 56250 h 652897"/>
                  <a:gd name="connsiteX23" fmla="*/ 1084987 w 1384785"/>
                  <a:gd name="connsiteY23" fmla="*/ 187981 h 652897"/>
                  <a:gd name="connsiteX24" fmla="*/ 1123659 w 1384785"/>
                  <a:gd name="connsiteY24" fmla="*/ 183694 h 652897"/>
                  <a:gd name="connsiteX25" fmla="*/ 1144233 w 1384785"/>
                  <a:gd name="connsiteY25" fmla="*/ 179694 h 652897"/>
                  <a:gd name="connsiteX26" fmla="*/ 1144899 w 1384785"/>
                  <a:gd name="connsiteY26" fmla="*/ 179694 h 652897"/>
                  <a:gd name="connsiteX27" fmla="*/ 1163949 w 1384785"/>
                  <a:gd name="connsiteY27" fmla="*/ 174741 h 652897"/>
                  <a:gd name="connsiteX28" fmla="*/ 1182999 w 1384785"/>
                  <a:gd name="connsiteY28" fmla="*/ 168359 h 652897"/>
                  <a:gd name="connsiteX29" fmla="*/ 1201002 w 1384785"/>
                  <a:gd name="connsiteY29" fmla="*/ 160834 h 652897"/>
                  <a:gd name="connsiteX30" fmla="*/ 1217956 w 1384785"/>
                  <a:gd name="connsiteY30" fmla="*/ 152357 h 652897"/>
                  <a:gd name="connsiteX31" fmla="*/ 1217956 w 1384785"/>
                  <a:gd name="connsiteY31" fmla="*/ 152357 h 652897"/>
                  <a:gd name="connsiteX32" fmla="*/ 1217956 w 1384785"/>
                  <a:gd name="connsiteY32" fmla="*/ 152357 h 652897"/>
                  <a:gd name="connsiteX33" fmla="*/ 1230624 w 1384785"/>
                  <a:gd name="connsiteY33" fmla="*/ 144547 h 652897"/>
                  <a:gd name="connsiteX34" fmla="*/ 1241769 w 1384785"/>
                  <a:gd name="connsiteY34" fmla="*/ 137212 h 652897"/>
                  <a:gd name="connsiteX35" fmla="*/ 1249770 w 1384785"/>
                  <a:gd name="connsiteY35" fmla="*/ 131116 h 652897"/>
                  <a:gd name="connsiteX36" fmla="*/ 1258437 w 1384785"/>
                  <a:gd name="connsiteY36" fmla="*/ 124068 h 652897"/>
                  <a:gd name="connsiteX37" fmla="*/ 1259199 w 1384785"/>
                  <a:gd name="connsiteY37" fmla="*/ 123306 h 652897"/>
                  <a:gd name="connsiteX38" fmla="*/ 1269772 w 1384785"/>
                  <a:gd name="connsiteY38" fmla="*/ 113781 h 652897"/>
                  <a:gd name="connsiteX39" fmla="*/ 1273772 w 1384785"/>
                  <a:gd name="connsiteY39" fmla="*/ 109780 h 652897"/>
                  <a:gd name="connsiteX40" fmla="*/ 1282536 w 1384785"/>
                  <a:gd name="connsiteY40" fmla="*/ 100255 h 652897"/>
                  <a:gd name="connsiteX41" fmla="*/ 1313111 w 1384785"/>
                  <a:gd name="connsiteY41" fmla="*/ 57202 h 652897"/>
                  <a:gd name="connsiteX42" fmla="*/ 1353497 w 1384785"/>
                  <a:gd name="connsiteY42" fmla="*/ 7196 h 652897"/>
                  <a:gd name="connsiteX43" fmla="*/ 1384358 w 1384785"/>
                  <a:gd name="connsiteY43" fmla="*/ 1576 h 652897"/>
                  <a:gd name="connsiteX44" fmla="*/ 1384739 w 1384785"/>
                  <a:gd name="connsiteY44" fmla="*/ 243 h 652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384785" h="652897">
                    <a:moveTo>
                      <a:pt x="1384739" y="243"/>
                    </a:moveTo>
                    <a:cubicBezTo>
                      <a:pt x="1383786" y="102541"/>
                      <a:pt x="1345591" y="209793"/>
                      <a:pt x="1296537" y="298661"/>
                    </a:cubicBezTo>
                    <a:cubicBezTo>
                      <a:pt x="1254342" y="376480"/>
                      <a:pt x="1203669" y="441536"/>
                      <a:pt x="1163187" y="478016"/>
                    </a:cubicBezTo>
                    <a:cubicBezTo>
                      <a:pt x="1125087" y="512212"/>
                      <a:pt x="1026504" y="516116"/>
                      <a:pt x="912394" y="506591"/>
                    </a:cubicBezTo>
                    <a:cubicBezTo>
                      <a:pt x="751421" y="493638"/>
                      <a:pt x="559969" y="455062"/>
                      <a:pt x="465291" y="439916"/>
                    </a:cubicBezTo>
                    <a:cubicBezTo>
                      <a:pt x="416713" y="431916"/>
                      <a:pt x="370041" y="450490"/>
                      <a:pt x="328512" y="480398"/>
                    </a:cubicBezTo>
                    <a:cubicBezTo>
                      <a:pt x="260408" y="529928"/>
                      <a:pt x="206401" y="609843"/>
                      <a:pt x="180493" y="652515"/>
                    </a:cubicBezTo>
                    <a:cubicBezTo>
                      <a:pt x="153995" y="638132"/>
                      <a:pt x="128839" y="621397"/>
                      <a:pt x="105341" y="602508"/>
                    </a:cubicBezTo>
                    <a:cubicBezTo>
                      <a:pt x="85481" y="586849"/>
                      <a:pt x="67460" y="568990"/>
                      <a:pt x="51620" y="549264"/>
                    </a:cubicBezTo>
                    <a:cubicBezTo>
                      <a:pt x="31408" y="524337"/>
                      <a:pt x="16472" y="495552"/>
                      <a:pt x="7710" y="464682"/>
                    </a:cubicBezTo>
                    <a:cubicBezTo>
                      <a:pt x="7043" y="462015"/>
                      <a:pt x="6567" y="459729"/>
                      <a:pt x="6090" y="457062"/>
                    </a:cubicBezTo>
                    <a:cubicBezTo>
                      <a:pt x="1690" y="439603"/>
                      <a:pt x="-368" y="421629"/>
                      <a:pt x="-6" y="403626"/>
                    </a:cubicBezTo>
                    <a:cubicBezTo>
                      <a:pt x="4" y="395892"/>
                      <a:pt x="480" y="388158"/>
                      <a:pt x="1423" y="380481"/>
                    </a:cubicBezTo>
                    <a:cubicBezTo>
                      <a:pt x="3357" y="361926"/>
                      <a:pt x="7119" y="343619"/>
                      <a:pt x="12662" y="325807"/>
                    </a:cubicBezTo>
                    <a:cubicBezTo>
                      <a:pt x="13615" y="322474"/>
                      <a:pt x="14853" y="319235"/>
                      <a:pt x="15996" y="316282"/>
                    </a:cubicBezTo>
                    <a:cubicBezTo>
                      <a:pt x="18854" y="307329"/>
                      <a:pt x="22569" y="298090"/>
                      <a:pt x="26569" y="288660"/>
                    </a:cubicBezTo>
                    <a:cubicBezTo>
                      <a:pt x="35294" y="268533"/>
                      <a:pt x="45381" y="249026"/>
                      <a:pt x="56763" y="230272"/>
                    </a:cubicBezTo>
                    <a:cubicBezTo>
                      <a:pt x="59811" y="225319"/>
                      <a:pt x="62859" y="220747"/>
                      <a:pt x="66288" y="215413"/>
                    </a:cubicBezTo>
                    <a:cubicBezTo>
                      <a:pt x="68260" y="212136"/>
                      <a:pt x="70384" y="208954"/>
                      <a:pt x="72670" y="205888"/>
                    </a:cubicBezTo>
                    <a:cubicBezTo>
                      <a:pt x="74289" y="203507"/>
                      <a:pt x="75909" y="200935"/>
                      <a:pt x="77623" y="198553"/>
                    </a:cubicBezTo>
                    <a:cubicBezTo>
                      <a:pt x="80480" y="194362"/>
                      <a:pt x="83528" y="190076"/>
                      <a:pt x="86577" y="185885"/>
                    </a:cubicBezTo>
                    <a:cubicBezTo>
                      <a:pt x="87053" y="185409"/>
                      <a:pt x="87243" y="184647"/>
                      <a:pt x="87719" y="184170"/>
                    </a:cubicBezTo>
                    <a:cubicBezTo>
                      <a:pt x="88196" y="183694"/>
                      <a:pt x="246882" y="-113010"/>
                      <a:pt x="600450" y="56250"/>
                    </a:cubicBezTo>
                    <a:cubicBezTo>
                      <a:pt x="794855" y="149309"/>
                      <a:pt x="959162" y="195791"/>
                      <a:pt x="1084987" y="187981"/>
                    </a:cubicBezTo>
                    <a:cubicBezTo>
                      <a:pt x="1097951" y="187304"/>
                      <a:pt x="1110866" y="185866"/>
                      <a:pt x="1123659" y="183694"/>
                    </a:cubicBezTo>
                    <a:cubicBezTo>
                      <a:pt x="1130593" y="182771"/>
                      <a:pt x="1137460" y="181437"/>
                      <a:pt x="1144233" y="179694"/>
                    </a:cubicBezTo>
                    <a:lnTo>
                      <a:pt x="1144899" y="179694"/>
                    </a:lnTo>
                    <a:cubicBezTo>
                      <a:pt x="1151471" y="178265"/>
                      <a:pt x="1157853" y="176646"/>
                      <a:pt x="1163949" y="174741"/>
                    </a:cubicBezTo>
                    <a:cubicBezTo>
                      <a:pt x="1170045" y="172836"/>
                      <a:pt x="1176713" y="170740"/>
                      <a:pt x="1182999" y="168359"/>
                    </a:cubicBezTo>
                    <a:cubicBezTo>
                      <a:pt x="1189133" y="166187"/>
                      <a:pt x="1195144" y="163673"/>
                      <a:pt x="1201002" y="160834"/>
                    </a:cubicBezTo>
                    <a:cubicBezTo>
                      <a:pt x="1206812" y="158263"/>
                      <a:pt x="1212527" y="155405"/>
                      <a:pt x="1217956" y="152357"/>
                    </a:cubicBezTo>
                    <a:lnTo>
                      <a:pt x="1217956" y="152357"/>
                    </a:lnTo>
                    <a:cubicBezTo>
                      <a:pt x="1217956" y="152357"/>
                      <a:pt x="1217956" y="152357"/>
                      <a:pt x="1217956" y="152357"/>
                    </a:cubicBezTo>
                    <a:cubicBezTo>
                      <a:pt x="1222423" y="150166"/>
                      <a:pt x="1226662" y="147556"/>
                      <a:pt x="1230624" y="144547"/>
                    </a:cubicBezTo>
                    <a:cubicBezTo>
                      <a:pt x="1234539" y="142413"/>
                      <a:pt x="1238263" y="139965"/>
                      <a:pt x="1241769" y="137212"/>
                    </a:cubicBezTo>
                    <a:cubicBezTo>
                      <a:pt x="1244607" y="135412"/>
                      <a:pt x="1247284" y="133374"/>
                      <a:pt x="1249770" y="131116"/>
                    </a:cubicBezTo>
                    <a:cubicBezTo>
                      <a:pt x="1252827" y="128983"/>
                      <a:pt x="1255723" y="126630"/>
                      <a:pt x="1258437" y="124068"/>
                    </a:cubicBezTo>
                    <a:lnTo>
                      <a:pt x="1259199" y="123306"/>
                    </a:lnTo>
                    <a:cubicBezTo>
                      <a:pt x="1262943" y="120381"/>
                      <a:pt x="1266467" y="117191"/>
                      <a:pt x="1269772" y="113781"/>
                    </a:cubicBezTo>
                    <a:cubicBezTo>
                      <a:pt x="1271201" y="112542"/>
                      <a:pt x="1272534" y="111209"/>
                      <a:pt x="1273772" y="109780"/>
                    </a:cubicBezTo>
                    <a:cubicBezTo>
                      <a:pt x="1276821" y="106732"/>
                      <a:pt x="1279678" y="103684"/>
                      <a:pt x="1282536" y="100255"/>
                    </a:cubicBezTo>
                    <a:cubicBezTo>
                      <a:pt x="1294051" y="86892"/>
                      <a:pt x="1304291" y="72480"/>
                      <a:pt x="1313111" y="57202"/>
                    </a:cubicBezTo>
                    <a:cubicBezTo>
                      <a:pt x="1322969" y="37914"/>
                      <a:pt x="1336714" y="20893"/>
                      <a:pt x="1353497" y="7196"/>
                    </a:cubicBezTo>
                    <a:cubicBezTo>
                      <a:pt x="1361955" y="-233"/>
                      <a:pt x="1373823" y="-2395"/>
                      <a:pt x="1384358" y="1576"/>
                    </a:cubicBezTo>
                    <a:cubicBezTo>
                      <a:pt x="1384358" y="1576"/>
                      <a:pt x="1384453" y="243"/>
                      <a:pt x="1384739" y="243"/>
                    </a:cubicBezTo>
                    <a:close/>
                  </a:path>
                </a:pathLst>
              </a:custGeom>
              <a:solidFill>
                <a:srgbClr val="FFD7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0827E466-9EC2-8187-F180-A193B0C15DC2}"/>
                  </a:ext>
                </a:extLst>
              </p:cNvPr>
              <p:cNvSpPr/>
              <p:nvPr/>
            </p:nvSpPr>
            <p:spPr>
              <a:xfrm>
                <a:off x="-3729757" y="-373802"/>
                <a:ext cx="1385016" cy="604282"/>
              </a:xfrm>
              <a:custGeom>
                <a:avLst/>
                <a:gdLst>
                  <a:gd name="connsiteX0" fmla="*/ 1384929 w 1385016"/>
                  <a:gd name="connsiteY0" fmla="*/ 1252 h 604282"/>
                  <a:gd name="connsiteX1" fmla="*/ 1225291 w 1385016"/>
                  <a:gd name="connsiteY1" fmla="*/ 332341 h 604282"/>
                  <a:gd name="connsiteX2" fmla="*/ 447479 w 1385016"/>
                  <a:gd name="connsiteY2" fmla="*/ 335199 h 604282"/>
                  <a:gd name="connsiteX3" fmla="*/ 228404 w 1385016"/>
                  <a:gd name="connsiteY3" fmla="*/ 417019 h 604282"/>
                  <a:gd name="connsiteX4" fmla="*/ 105341 w 1385016"/>
                  <a:gd name="connsiteY4" fmla="*/ 603899 h 604282"/>
                  <a:gd name="connsiteX5" fmla="*/ 51620 w 1385016"/>
                  <a:gd name="connsiteY5" fmla="*/ 550654 h 604282"/>
                  <a:gd name="connsiteX6" fmla="*/ 7710 w 1385016"/>
                  <a:gd name="connsiteY6" fmla="*/ 466072 h 604282"/>
                  <a:gd name="connsiteX7" fmla="*/ 6090 w 1385016"/>
                  <a:gd name="connsiteY7" fmla="*/ 458452 h 604282"/>
                  <a:gd name="connsiteX8" fmla="*/ -6 w 1385016"/>
                  <a:gd name="connsiteY8" fmla="*/ 405017 h 604282"/>
                  <a:gd name="connsiteX9" fmla="*/ 1423 w 1385016"/>
                  <a:gd name="connsiteY9" fmla="*/ 381871 h 604282"/>
                  <a:gd name="connsiteX10" fmla="*/ 12662 w 1385016"/>
                  <a:gd name="connsiteY10" fmla="*/ 327197 h 604282"/>
                  <a:gd name="connsiteX11" fmla="*/ 15996 w 1385016"/>
                  <a:gd name="connsiteY11" fmla="*/ 317672 h 604282"/>
                  <a:gd name="connsiteX12" fmla="*/ 26569 w 1385016"/>
                  <a:gd name="connsiteY12" fmla="*/ 290050 h 604282"/>
                  <a:gd name="connsiteX13" fmla="*/ 56763 w 1385016"/>
                  <a:gd name="connsiteY13" fmla="*/ 231662 h 604282"/>
                  <a:gd name="connsiteX14" fmla="*/ 66288 w 1385016"/>
                  <a:gd name="connsiteY14" fmla="*/ 216803 h 604282"/>
                  <a:gd name="connsiteX15" fmla="*/ 72670 w 1385016"/>
                  <a:gd name="connsiteY15" fmla="*/ 207278 h 604282"/>
                  <a:gd name="connsiteX16" fmla="*/ 77623 w 1385016"/>
                  <a:gd name="connsiteY16" fmla="*/ 199944 h 604282"/>
                  <a:gd name="connsiteX17" fmla="*/ 86577 w 1385016"/>
                  <a:gd name="connsiteY17" fmla="*/ 187276 h 604282"/>
                  <a:gd name="connsiteX18" fmla="*/ 87719 w 1385016"/>
                  <a:gd name="connsiteY18" fmla="*/ 185561 h 604282"/>
                  <a:gd name="connsiteX19" fmla="*/ 600450 w 1385016"/>
                  <a:gd name="connsiteY19" fmla="*/ 57640 h 604282"/>
                  <a:gd name="connsiteX20" fmla="*/ 1084987 w 1385016"/>
                  <a:gd name="connsiteY20" fmla="*/ 189371 h 604282"/>
                  <a:gd name="connsiteX21" fmla="*/ 1123659 w 1385016"/>
                  <a:gd name="connsiteY21" fmla="*/ 185085 h 604282"/>
                  <a:gd name="connsiteX22" fmla="*/ 1144233 w 1385016"/>
                  <a:gd name="connsiteY22" fmla="*/ 181084 h 604282"/>
                  <a:gd name="connsiteX23" fmla="*/ 1144900 w 1385016"/>
                  <a:gd name="connsiteY23" fmla="*/ 181084 h 604282"/>
                  <a:gd name="connsiteX24" fmla="*/ 1163950 w 1385016"/>
                  <a:gd name="connsiteY24" fmla="*/ 176131 h 604282"/>
                  <a:gd name="connsiteX25" fmla="*/ 1183000 w 1385016"/>
                  <a:gd name="connsiteY25" fmla="*/ 169749 h 604282"/>
                  <a:gd name="connsiteX26" fmla="*/ 1201002 w 1385016"/>
                  <a:gd name="connsiteY26" fmla="*/ 162225 h 604282"/>
                  <a:gd name="connsiteX27" fmla="*/ 1217956 w 1385016"/>
                  <a:gd name="connsiteY27" fmla="*/ 153748 h 604282"/>
                  <a:gd name="connsiteX28" fmla="*/ 1217956 w 1385016"/>
                  <a:gd name="connsiteY28" fmla="*/ 153748 h 604282"/>
                  <a:gd name="connsiteX29" fmla="*/ 1217956 w 1385016"/>
                  <a:gd name="connsiteY29" fmla="*/ 153748 h 604282"/>
                  <a:gd name="connsiteX30" fmla="*/ 1230625 w 1385016"/>
                  <a:gd name="connsiteY30" fmla="*/ 145937 h 604282"/>
                  <a:gd name="connsiteX31" fmla="*/ 1241769 w 1385016"/>
                  <a:gd name="connsiteY31" fmla="*/ 138603 h 604282"/>
                  <a:gd name="connsiteX32" fmla="*/ 1249770 w 1385016"/>
                  <a:gd name="connsiteY32" fmla="*/ 132507 h 604282"/>
                  <a:gd name="connsiteX33" fmla="*/ 1258437 w 1385016"/>
                  <a:gd name="connsiteY33" fmla="*/ 125458 h 604282"/>
                  <a:gd name="connsiteX34" fmla="*/ 1259200 w 1385016"/>
                  <a:gd name="connsiteY34" fmla="*/ 124696 h 604282"/>
                  <a:gd name="connsiteX35" fmla="*/ 1269772 w 1385016"/>
                  <a:gd name="connsiteY35" fmla="*/ 115171 h 604282"/>
                  <a:gd name="connsiteX36" fmla="*/ 1273773 w 1385016"/>
                  <a:gd name="connsiteY36" fmla="*/ 111170 h 604282"/>
                  <a:gd name="connsiteX37" fmla="*/ 1282536 w 1385016"/>
                  <a:gd name="connsiteY37" fmla="*/ 101645 h 604282"/>
                  <a:gd name="connsiteX38" fmla="*/ 1313111 w 1385016"/>
                  <a:gd name="connsiteY38" fmla="*/ 58593 h 604282"/>
                  <a:gd name="connsiteX39" fmla="*/ 1353497 w 1385016"/>
                  <a:gd name="connsiteY39" fmla="*/ 8587 h 604282"/>
                  <a:gd name="connsiteX40" fmla="*/ 1384929 w 1385016"/>
                  <a:gd name="connsiteY40" fmla="*/ 1252 h 60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385016" h="604282">
                    <a:moveTo>
                      <a:pt x="1384929" y="1252"/>
                    </a:moveTo>
                    <a:cubicBezTo>
                      <a:pt x="1387025" y="101645"/>
                      <a:pt x="1307396" y="191752"/>
                      <a:pt x="1225291" y="332341"/>
                    </a:cubicBezTo>
                    <a:cubicBezTo>
                      <a:pt x="1131088" y="494266"/>
                      <a:pt x="683223" y="370441"/>
                      <a:pt x="447479" y="335199"/>
                    </a:cubicBezTo>
                    <a:cubicBezTo>
                      <a:pt x="357468" y="321769"/>
                      <a:pt x="284411" y="361869"/>
                      <a:pt x="228404" y="417019"/>
                    </a:cubicBezTo>
                    <a:cubicBezTo>
                      <a:pt x="164967" y="479503"/>
                      <a:pt x="123629" y="561227"/>
                      <a:pt x="105341" y="603899"/>
                    </a:cubicBezTo>
                    <a:cubicBezTo>
                      <a:pt x="85481" y="588240"/>
                      <a:pt x="67460" y="570380"/>
                      <a:pt x="51620" y="550654"/>
                    </a:cubicBezTo>
                    <a:cubicBezTo>
                      <a:pt x="31408" y="525727"/>
                      <a:pt x="16473" y="496952"/>
                      <a:pt x="7710" y="466072"/>
                    </a:cubicBezTo>
                    <a:cubicBezTo>
                      <a:pt x="7043" y="463405"/>
                      <a:pt x="6567" y="461119"/>
                      <a:pt x="6090" y="458452"/>
                    </a:cubicBezTo>
                    <a:cubicBezTo>
                      <a:pt x="1690" y="440993"/>
                      <a:pt x="-368" y="423019"/>
                      <a:pt x="-6" y="405017"/>
                    </a:cubicBezTo>
                    <a:cubicBezTo>
                      <a:pt x="4" y="397283"/>
                      <a:pt x="480" y="389548"/>
                      <a:pt x="1423" y="381871"/>
                    </a:cubicBezTo>
                    <a:cubicBezTo>
                      <a:pt x="3357" y="363317"/>
                      <a:pt x="7119" y="345010"/>
                      <a:pt x="12662" y="327197"/>
                    </a:cubicBezTo>
                    <a:cubicBezTo>
                      <a:pt x="13615" y="323864"/>
                      <a:pt x="14853" y="320626"/>
                      <a:pt x="15996" y="317672"/>
                    </a:cubicBezTo>
                    <a:cubicBezTo>
                      <a:pt x="18854" y="308719"/>
                      <a:pt x="22569" y="299480"/>
                      <a:pt x="26569" y="290050"/>
                    </a:cubicBezTo>
                    <a:cubicBezTo>
                      <a:pt x="35294" y="269924"/>
                      <a:pt x="45381" y="250417"/>
                      <a:pt x="56763" y="231662"/>
                    </a:cubicBezTo>
                    <a:cubicBezTo>
                      <a:pt x="59811" y="226709"/>
                      <a:pt x="62859" y="222137"/>
                      <a:pt x="66288" y="216803"/>
                    </a:cubicBezTo>
                    <a:cubicBezTo>
                      <a:pt x="68260" y="213526"/>
                      <a:pt x="70384" y="210345"/>
                      <a:pt x="72670" y="207278"/>
                    </a:cubicBezTo>
                    <a:cubicBezTo>
                      <a:pt x="74289" y="204897"/>
                      <a:pt x="75909" y="202325"/>
                      <a:pt x="77623" y="199944"/>
                    </a:cubicBezTo>
                    <a:cubicBezTo>
                      <a:pt x="80481" y="195753"/>
                      <a:pt x="83528" y="191466"/>
                      <a:pt x="86577" y="187276"/>
                    </a:cubicBezTo>
                    <a:cubicBezTo>
                      <a:pt x="87053" y="186799"/>
                      <a:pt x="87243" y="186037"/>
                      <a:pt x="87719" y="185561"/>
                    </a:cubicBezTo>
                    <a:cubicBezTo>
                      <a:pt x="88196" y="185085"/>
                      <a:pt x="246882" y="-111619"/>
                      <a:pt x="600450" y="57640"/>
                    </a:cubicBezTo>
                    <a:cubicBezTo>
                      <a:pt x="794856" y="150699"/>
                      <a:pt x="959162" y="197182"/>
                      <a:pt x="1084987" y="189371"/>
                    </a:cubicBezTo>
                    <a:cubicBezTo>
                      <a:pt x="1097951" y="188695"/>
                      <a:pt x="1110857" y="187257"/>
                      <a:pt x="1123659" y="185085"/>
                    </a:cubicBezTo>
                    <a:cubicBezTo>
                      <a:pt x="1130593" y="184161"/>
                      <a:pt x="1137460" y="182827"/>
                      <a:pt x="1144233" y="181084"/>
                    </a:cubicBezTo>
                    <a:lnTo>
                      <a:pt x="1144900" y="181084"/>
                    </a:lnTo>
                    <a:cubicBezTo>
                      <a:pt x="1151472" y="179655"/>
                      <a:pt x="1157853" y="178036"/>
                      <a:pt x="1163950" y="176131"/>
                    </a:cubicBezTo>
                    <a:cubicBezTo>
                      <a:pt x="1170045" y="174226"/>
                      <a:pt x="1176713" y="172131"/>
                      <a:pt x="1183000" y="169749"/>
                    </a:cubicBezTo>
                    <a:cubicBezTo>
                      <a:pt x="1189133" y="167578"/>
                      <a:pt x="1195144" y="165063"/>
                      <a:pt x="1201002" y="162225"/>
                    </a:cubicBezTo>
                    <a:cubicBezTo>
                      <a:pt x="1206812" y="159653"/>
                      <a:pt x="1212527" y="156796"/>
                      <a:pt x="1217956" y="153748"/>
                    </a:cubicBezTo>
                    <a:lnTo>
                      <a:pt x="1217956" y="153748"/>
                    </a:lnTo>
                    <a:cubicBezTo>
                      <a:pt x="1217956" y="153748"/>
                      <a:pt x="1217956" y="153748"/>
                      <a:pt x="1217956" y="153748"/>
                    </a:cubicBezTo>
                    <a:cubicBezTo>
                      <a:pt x="1222423" y="151557"/>
                      <a:pt x="1226662" y="148947"/>
                      <a:pt x="1230625" y="145937"/>
                    </a:cubicBezTo>
                    <a:cubicBezTo>
                      <a:pt x="1234539" y="143803"/>
                      <a:pt x="1238264" y="141355"/>
                      <a:pt x="1241769" y="138603"/>
                    </a:cubicBezTo>
                    <a:cubicBezTo>
                      <a:pt x="1244607" y="136803"/>
                      <a:pt x="1247284" y="134764"/>
                      <a:pt x="1249770" y="132507"/>
                    </a:cubicBezTo>
                    <a:cubicBezTo>
                      <a:pt x="1252827" y="130373"/>
                      <a:pt x="1255723" y="128021"/>
                      <a:pt x="1258437" y="125458"/>
                    </a:cubicBezTo>
                    <a:lnTo>
                      <a:pt x="1259200" y="124696"/>
                    </a:lnTo>
                    <a:cubicBezTo>
                      <a:pt x="1262943" y="121772"/>
                      <a:pt x="1266467" y="118581"/>
                      <a:pt x="1269772" y="115171"/>
                    </a:cubicBezTo>
                    <a:cubicBezTo>
                      <a:pt x="1271201" y="113933"/>
                      <a:pt x="1272534" y="112599"/>
                      <a:pt x="1273773" y="111170"/>
                    </a:cubicBezTo>
                    <a:cubicBezTo>
                      <a:pt x="1276821" y="108122"/>
                      <a:pt x="1279678" y="105075"/>
                      <a:pt x="1282536" y="101645"/>
                    </a:cubicBezTo>
                    <a:cubicBezTo>
                      <a:pt x="1294051" y="88282"/>
                      <a:pt x="1304291" y="73871"/>
                      <a:pt x="1313111" y="58593"/>
                    </a:cubicBezTo>
                    <a:cubicBezTo>
                      <a:pt x="1322969" y="39305"/>
                      <a:pt x="1336714" y="22283"/>
                      <a:pt x="1353497" y="8587"/>
                    </a:cubicBezTo>
                    <a:cubicBezTo>
                      <a:pt x="1361717" y="338"/>
                      <a:pt x="1373909" y="-2510"/>
                      <a:pt x="1384929" y="1252"/>
                    </a:cubicBezTo>
                    <a:close/>
                  </a:path>
                </a:pathLst>
              </a:custGeom>
              <a:solidFill>
                <a:srgbClr val="FFBE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9943DF15-7D62-A790-A672-8A5092058DE5}"/>
                  </a:ext>
                </a:extLst>
              </p:cNvPr>
              <p:cNvSpPr/>
              <p:nvPr/>
            </p:nvSpPr>
            <p:spPr>
              <a:xfrm>
                <a:off x="-3729376" y="-368333"/>
                <a:ext cx="1353733" cy="545186"/>
              </a:xfrm>
              <a:custGeom>
                <a:avLst/>
                <a:gdLst>
                  <a:gd name="connsiteX0" fmla="*/ 1353687 w 1353733"/>
                  <a:gd name="connsiteY0" fmla="*/ 1402 h 545186"/>
                  <a:gd name="connsiteX1" fmla="*/ 1101180 w 1353733"/>
                  <a:gd name="connsiteY1" fmla="*/ 308964 h 545186"/>
                  <a:gd name="connsiteX2" fmla="*/ 326416 w 1353733"/>
                  <a:gd name="connsiteY2" fmla="*/ 223239 h 545186"/>
                  <a:gd name="connsiteX3" fmla="*/ 144488 w 1353733"/>
                  <a:gd name="connsiteY3" fmla="*/ 314298 h 545186"/>
                  <a:gd name="connsiteX4" fmla="*/ 51620 w 1353733"/>
                  <a:gd name="connsiteY4" fmla="*/ 544803 h 545186"/>
                  <a:gd name="connsiteX5" fmla="*/ 7710 w 1353733"/>
                  <a:gd name="connsiteY5" fmla="*/ 460221 h 545186"/>
                  <a:gd name="connsiteX6" fmla="*/ 6090 w 1353733"/>
                  <a:gd name="connsiteY6" fmla="*/ 452602 h 545186"/>
                  <a:gd name="connsiteX7" fmla="*/ -6 w 1353733"/>
                  <a:gd name="connsiteY7" fmla="*/ 399166 h 545186"/>
                  <a:gd name="connsiteX8" fmla="*/ 1423 w 1353733"/>
                  <a:gd name="connsiteY8" fmla="*/ 376020 h 545186"/>
                  <a:gd name="connsiteX9" fmla="*/ 12662 w 1353733"/>
                  <a:gd name="connsiteY9" fmla="*/ 321347 h 545186"/>
                  <a:gd name="connsiteX10" fmla="*/ 15996 w 1353733"/>
                  <a:gd name="connsiteY10" fmla="*/ 311822 h 545186"/>
                  <a:gd name="connsiteX11" fmla="*/ 26569 w 1353733"/>
                  <a:gd name="connsiteY11" fmla="*/ 284200 h 545186"/>
                  <a:gd name="connsiteX12" fmla="*/ 56763 w 1353733"/>
                  <a:gd name="connsiteY12" fmla="*/ 225811 h 545186"/>
                  <a:gd name="connsiteX13" fmla="*/ 66288 w 1353733"/>
                  <a:gd name="connsiteY13" fmla="*/ 210952 h 545186"/>
                  <a:gd name="connsiteX14" fmla="*/ 72670 w 1353733"/>
                  <a:gd name="connsiteY14" fmla="*/ 201427 h 545186"/>
                  <a:gd name="connsiteX15" fmla="*/ 77623 w 1353733"/>
                  <a:gd name="connsiteY15" fmla="*/ 194093 h 545186"/>
                  <a:gd name="connsiteX16" fmla="*/ 86577 w 1353733"/>
                  <a:gd name="connsiteY16" fmla="*/ 181424 h 545186"/>
                  <a:gd name="connsiteX17" fmla="*/ 87719 w 1353733"/>
                  <a:gd name="connsiteY17" fmla="*/ 179710 h 545186"/>
                  <a:gd name="connsiteX18" fmla="*/ 600450 w 1353733"/>
                  <a:gd name="connsiteY18" fmla="*/ 51789 h 545186"/>
                  <a:gd name="connsiteX19" fmla="*/ 1084987 w 1353733"/>
                  <a:gd name="connsiteY19" fmla="*/ 183520 h 545186"/>
                  <a:gd name="connsiteX20" fmla="*/ 1123659 w 1353733"/>
                  <a:gd name="connsiteY20" fmla="*/ 179234 h 545186"/>
                  <a:gd name="connsiteX21" fmla="*/ 1144233 w 1353733"/>
                  <a:gd name="connsiteY21" fmla="*/ 175234 h 545186"/>
                  <a:gd name="connsiteX22" fmla="*/ 1144899 w 1353733"/>
                  <a:gd name="connsiteY22" fmla="*/ 175234 h 545186"/>
                  <a:gd name="connsiteX23" fmla="*/ 1163949 w 1353733"/>
                  <a:gd name="connsiteY23" fmla="*/ 170280 h 545186"/>
                  <a:gd name="connsiteX24" fmla="*/ 1182999 w 1353733"/>
                  <a:gd name="connsiteY24" fmla="*/ 163899 h 545186"/>
                  <a:gd name="connsiteX25" fmla="*/ 1201002 w 1353733"/>
                  <a:gd name="connsiteY25" fmla="*/ 156374 h 545186"/>
                  <a:gd name="connsiteX26" fmla="*/ 1217956 w 1353733"/>
                  <a:gd name="connsiteY26" fmla="*/ 147896 h 545186"/>
                  <a:gd name="connsiteX27" fmla="*/ 1217956 w 1353733"/>
                  <a:gd name="connsiteY27" fmla="*/ 147896 h 545186"/>
                  <a:gd name="connsiteX28" fmla="*/ 1217956 w 1353733"/>
                  <a:gd name="connsiteY28" fmla="*/ 147896 h 545186"/>
                  <a:gd name="connsiteX29" fmla="*/ 1230624 w 1353733"/>
                  <a:gd name="connsiteY29" fmla="*/ 140086 h 545186"/>
                  <a:gd name="connsiteX30" fmla="*/ 1241769 w 1353733"/>
                  <a:gd name="connsiteY30" fmla="*/ 132752 h 545186"/>
                  <a:gd name="connsiteX31" fmla="*/ 1249770 w 1353733"/>
                  <a:gd name="connsiteY31" fmla="*/ 126656 h 545186"/>
                  <a:gd name="connsiteX32" fmla="*/ 1258437 w 1353733"/>
                  <a:gd name="connsiteY32" fmla="*/ 119607 h 545186"/>
                  <a:gd name="connsiteX33" fmla="*/ 1259199 w 1353733"/>
                  <a:gd name="connsiteY33" fmla="*/ 118845 h 545186"/>
                  <a:gd name="connsiteX34" fmla="*/ 1269772 w 1353733"/>
                  <a:gd name="connsiteY34" fmla="*/ 109320 h 545186"/>
                  <a:gd name="connsiteX35" fmla="*/ 1273772 w 1353733"/>
                  <a:gd name="connsiteY35" fmla="*/ 105320 h 545186"/>
                  <a:gd name="connsiteX36" fmla="*/ 1282536 w 1353733"/>
                  <a:gd name="connsiteY36" fmla="*/ 95795 h 545186"/>
                  <a:gd name="connsiteX37" fmla="*/ 1313111 w 1353733"/>
                  <a:gd name="connsiteY37" fmla="*/ 52742 h 545186"/>
                  <a:gd name="connsiteX38" fmla="*/ 1353687 w 1353733"/>
                  <a:gd name="connsiteY38" fmla="*/ 1402 h 545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53733" h="545186">
                    <a:moveTo>
                      <a:pt x="1353687" y="1402"/>
                    </a:moveTo>
                    <a:cubicBezTo>
                      <a:pt x="1346544" y="133609"/>
                      <a:pt x="1214622" y="252195"/>
                      <a:pt x="1101180" y="308964"/>
                    </a:cubicBezTo>
                    <a:cubicBezTo>
                      <a:pt x="965639" y="376878"/>
                      <a:pt x="635693" y="179329"/>
                      <a:pt x="326416" y="223239"/>
                    </a:cubicBezTo>
                    <a:cubicBezTo>
                      <a:pt x="243453" y="235050"/>
                      <a:pt x="185255" y="269721"/>
                      <a:pt x="144488" y="314298"/>
                    </a:cubicBezTo>
                    <a:cubicBezTo>
                      <a:pt x="79909" y="383831"/>
                      <a:pt x="58763" y="477652"/>
                      <a:pt x="51620" y="544803"/>
                    </a:cubicBezTo>
                    <a:cubicBezTo>
                      <a:pt x="31408" y="519876"/>
                      <a:pt x="16472" y="491102"/>
                      <a:pt x="7710" y="460221"/>
                    </a:cubicBezTo>
                    <a:cubicBezTo>
                      <a:pt x="7043" y="457554"/>
                      <a:pt x="6567" y="455268"/>
                      <a:pt x="6090" y="452602"/>
                    </a:cubicBezTo>
                    <a:cubicBezTo>
                      <a:pt x="1690" y="435142"/>
                      <a:pt x="-368" y="417168"/>
                      <a:pt x="-6" y="399166"/>
                    </a:cubicBezTo>
                    <a:cubicBezTo>
                      <a:pt x="4" y="391432"/>
                      <a:pt x="480" y="383698"/>
                      <a:pt x="1423" y="376020"/>
                    </a:cubicBezTo>
                    <a:cubicBezTo>
                      <a:pt x="3357" y="357465"/>
                      <a:pt x="7119" y="339158"/>
                      <a:pt x="12662" y="321347"/>
                    </a:cubicBezTo>
                    <a:cubicBezTo>
                      <a:pt x="13615" y="318013"/>
                      <a:pt x="14853" y="314774"/>
                      <a:pt x="15996" y="311822"/>
                    </a:cubicBezTo>
                    <a:cubicBezTo>
                      <a:pt x="18854" y="302868"/>
                      <a:pt x="22569" y="293629"/>
                      <a:pt x="26569" y="284200"/>
                    </a:cubicBezTo>
                    <a:cubicBezTo>
                      <a:pt x="35294" y="264073"/>
                      <a:pt x="45381" y="244566"/>
                      <a:pt x="56763" y="225811"/>
                    </a:cubicBezTo>
                    <a:cubicBezTo>
                      <a:pt x="59811" y="220858"/>
                      <a:pt x="62859" y="216286"/>
                      <a:pt x="66288" y="210952"/>
                    </a:cubicBezTo>
                    <a:cubicBezTo>
                      <a:pt x="68260" y="207675"/>
                      <a:pt x="70384" y="204494"/>
                      <a:pt x="72670" y="201427"/>
                    </a:cubicBezTo>
                    <a:cubicBezTo>
                      <a:pt x="74289" y="199046"/>
                      <a:pt x="75909" y="196474"/>
                      <a:pt x="77623" y="194093"/>
                    </a:cubicBezTo>
                    <a:cubicBezTo>
                      <a:pt x="80480" y="189902"/>
                      <a:pt x="83528" y="185615"/>
                      <a:pt x="86577" y="181424"/>
                    </a:cubicBezTo>
                    <a:cubicBezTo>
                      <a:pt x="87053" y="180948"/>
                      <a:pt x="87243" y="180186"/>
                      <a:pt x="87719" y="179710"/>
                    </a:cubicBezTo>
                    <a:cubicBezTo>
                      <a:pt x="88196" y="179234"/>
                      <a:pt x="246882" y="-117470"/>
                      <a:pt x="600450" y="51789"/>
                    </a:cubicBezTo>
                    <a:cubicBezTo>
                      <a:pt x="794855" y="144849"/>
                      <a:pt x="959162" y="191331"/>
                      <a:pt x="1084987" y="183520"/>
                    </a:cubicBezTo>
                    <a:cubicBezTo>
                      <a:pt x="1097951" y="182844"/>
                      <a:pt x="1110866" y="181405"/>
                      <a:pt x="1123659" y="179234"/>
                    </a:cubicBezTo>
                    <a:cubicBezTo>
                      <a:pt x="1130593" y="178310"/>
                      <a:pt x="1137460" y="176976"/>
                      <a:pt x="1144233" y="175234"/>
                    </a:cubicBezTo>
                    <a:lnTo>
                      <a:pt x="1144899" y="175234"/>
                    </a:lnTo>
                    <a:cubicBezTo>
                      <a:pt x="1151471" y="173805"/>
                      <a:pt x="1157853" y="172186"/>
                      <a:pt x="1163949" y="170280"/>
                    </a:cubicBezTo>
                    <a:cubicBezTo>
                      <a:pt x="1170045" y="168375"/>
                      <a:pt x="1176713" y="166280"/>
                      <a:pt x="1182999" y="163899"/>
                    </a:cubicBezTo>
                    <a:cubicBezTo>
                      <a:pt x="1189133" y="161727"/>
                      <a:pt x="1195144" y="159212"/>
                      <a:pt x="1201002" y="156374"/>
                    </a:cubicBezTo>
                    <a:cubicBezTo>
                      <a:pt x="1206812" y="153802"/>
                      <a:pt x="1212527" y="150944"/>
                      <a:pt x="1217956" y="147896"/>
                    </a:cubicBezTo>
                    <a:lnTo>
                      <a:pt x="1217956" y="147896"/>
                    </a:lnTo>
                    <a:cubicBezTo>
                      <a:pt x="1217956" y="147896"/>
                      <a:pt x="1217956" y="147896"/>
                      <a:pt x="1217956" y="147896"/>
                    </a:cubicBezTo>
                    <a:cubicBezTo>
                      <a:pt x="1222423" y="145706"/>
                      <a:pt x="1226662" y="143096"/>
                      <a:pt x="1230624" y="140086"/>
                    </a:cubicBezTo>
                    <a:cubicBezTo>
                      <a:pt x="1234539" y="137953"/>
                      <a:pt x="1238263" y="135505"/>
                      <a:pt x="1241769" y="132752"/>
                    </a:cubicBezTo>
                    <a:cubicBezTo>
                      <a:pt x="1244607" y="130951"/>
                      <a:pt x="1247284" y="128913"/>
                      <a:pt x="1249770" y="126656"/>
                    </a:cubicBezTo>
                    <a:cubicBezTo>
                      <a:pt x="1252827" y="124522"/>
                      <a:pt x="1255723" y="122169"/>
                      <a:pt x="1258437" y="119607"/>
                    </a:cubicBezTo>
                    <a:lnTo>
                      <a:pt x="1259199" y="118845"/>
                    </a:lnTo>
                    <a:cubicBezTo>
                      <a:pt x="1262943" y="115921"/>
                      <a:pt x="1266467" y="112730"/>
                      <a:pt x="1269772" y="109320"/>
                    </a:cubicBezTo>
                    <a:cubicBezTo>
                      <a:pt x="1271201" y="108082"/>
                      <a:pt x="1272534" y="106749"/>
                      <a:pt x="1273772" y="105320"/>
                    </a:cubicBezTo>
                    <a:cubicBezTo>
                      <a:pt x="1276821" y="102272"/>
                      <a:pt x="1279678" y="99224"/>
                      <a:pt x="1282536" y="95795"/>
                    </a:cubicBezTo>
                    <a:cubicBezTo>
                      <a:pt x="1294051" y="82431"/>
                      <a:pt x="1304291" y="68020"/>
                      <a:pt x="1313111" y="52742"/>
                    </a:cubicBezTo>
                    <a:cubicBezTo>
                      <a:pt x="1322865" y="32959"/>
                      <a:pt x="1336695" y="15461"/>
                      <a:pt x="1353687" y="1402"/>
                    </a:cubicBezTo>
                    <a:close/>
                  </a:path>
                </a:pathLst>
              </a:custGeom>
              <a:solidFill>
                <a:srgbClr val="FF5E4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EE0A6024-6FAD-1887-B6AF-609EB4278019}"/>
                  </a:ext>
                </a:extLst>
              </p:cNvPr>
              <p:cNvSpPr/>
              <p:nvPr/>
            </p:nvSpPr>
            <p:spPr>
              <a:xfrm>
                <a:off x="-3730400" y="-368333"/>
                <a:ext cx="1218741" cy="460032"/>
              </a:xfrm>
              <a:custGeom>
                <a:avLst/>
                <a:gdLst>
                  <a:gd name="connsiteX0" fmla="*/ 1218695 w 1218741"/>
                  <a:gd name="connsiteY0" fmla="*/ 147325 h 460032"/>
                  <a:gd name="connsiteX1" fmla="*/ 500224 w 1218741"/>
                  <a:gd name="connsiteY1" fmla="*/ 113607 h 460032"/>
                  <a:gd name="connsiteX2" fmla="*/ 114366 w 1218741"/>
                  <a:gd name="connsiteY2" fmla="*/ 257148 h 460032"/>
                  <a:gd name="connsiteX3" fmla="*/ 8734 w 1218741"/>
                  <a:gd name="connsiteY3" fmla="*/ 459650 h 460032"/>
                  <a:gd name="connsiteX4" fmla="*/ 7305 w 1218741"/>
                  <a:gd name="connsiteY4" fmla="*/ 453744 h 460032"/>
                  <a:gd name="connsiteX5" fmla="*/ 7305 w 1218741"/>
                  <a:gd name="connsiteY5" fmla="*/ 452982 h 460032"/>
                  <a:gd name="connsiteX6" fmla="*/ 57978 w 1218741"/>
                  <a:gd name="connsiteY6" fmla="*/ 225811 h 460032"/>
                  <a:gd name="connsiteX7" fmla="*/ 67503 w 1218741"/>
                  <a:gd name="connsiteY7" fmla="*/ 210952 h 460032"/>
                  <a:gd name="connsiteX8" fmla="*/ 73885 w 1218741"/>
                  <a:gd name="connsiteY8" fmla="*/ 201427 h 460032"/>
                  <a:gd name="connsiteX9" fmla="*/ 78838 w 1218741"/>
                  <a:gd name="connsiteY9" fmla="*/ 194093 h 460032"/>
                  <a:gd name="connsiteX10" fmla="*/ 87791 w 1218741"/>
                  <a:gd name="connsiteY10" fmla="*/ 181424 h 460032"/>
                  <a:gd name="connsiteX11" fmla="*/ 88934 w 1218741"/>
                  <a:gd name="connsiteY11" fmla="*/ 179710 h 460032"/>
                  <a:gd name="connsiteX12" fmla="*/ 601665 w 1218741"/>
                  <a:gd name="connsiteY12" fmla="*/ 51789 h 460032"/>
                  <a:gd name="connsiteX13" fmla="*/ 1086202 w 1218741"/>
                  <a:gd name="connsiteY13" fmla="*/ 183520 h 460032"/>
                  <a:gd name="connsiteX14" fmla="*/ 1124873 w 1218741"/>
                  <a:gd name="connsiteY14" fmla="*/ 179234 h 460032"/>
                  <a:gd name="connsiteX15" fmla="*/ 1145448 w 1218741"/>
                  <a:gd name="connsiteY15" fmla="*/ 175234 h 460032"/>
                  <a:gd name="connsiteX16" fmla="*/ 1146114 w 1218741"/>
                  <a:gd name="connsiteY16" fmla="*/ 175234 h 460032"/>
                  <a:gd name="connsiteX17" fmla="*/ 1165164 w 1218741"/>
                  <a:gd name="connsiteY17" fmla="*/ 170280 h 460032"/>
                  <a:gd name="connsiteX18" fmla="*/ 1184214 w 1218741"/>
                  <a:gd name="connsiteY18" fmla="*/ 163899 h 460032"/>
                  <a:gd name="connsiteX19" fmla="*/ 1202216 w 1218741"/>
                  <a:gd name="connsiteY19" fmla="*/ 156374 h 460032"/>
                  <a:gd name="connsiteX20" fmla="*/ 1218695 w 1218741"/>
                  <a:gd name="connsiteY20" fmla="*/ 147325 h 460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18741" h="460032">
                    <a:moveTo>
                      <a:pt x="1218695" y="147325"/>
                    </a:moveTo>
                    <a:cubicBezTo>
                      <a:pt x="1050102" y="316108"/>
                      <a:pt x="834456" y="206475"/>
                      <a:pt x="500224" y="113607"/>
                    </a:cubicBezTo>
                    <a:cubicBezTo>
                      <a:pt x="326488" y="65029"/>
                      <a:pt x="197615" y="152278"/>
                      <a:pt x="114366" y="257148"/>
                    </a:cubicBezTo>
                    <a:cubicBezTo>
                      <a:pt x="66532" y="317280"/>
                      <a:pt x="30679" y="386021"/>
                      <a:pt x="8734" y="459650"/>
                    </a:cubicBezTo>
                    <a:cubicBezTo>
                      <a:pt x="8077" y="457726"/>
                      <a:pt x="7600" y="455754"/>
                      <a:pt x="7305" y="453744"/>
                    </a:cubicBezTo>
                    <a:cubicBezTo>
                      <a:pt x="7305" y="453744"/>
                      <a:pt x="7305" y="453268"/>
                      <a:pt x="7305" y="452982"/>
                    </a:cubicBezTo>
                    <a:cubicBezTo>
                      <a:pt x="-14126" y="375735"/>
                      <a:pt x="13878" y="297249"/>
                      <a:pt x="57978" y="225811"/>
                    </a:cubicBezTo>
                    <a:cubicBezTo>
                      <a:pt x="61026" y="220858"/>
                      <a:pt x="64074" y="216286"/>
                      <a:pt x="67503" y="210952"/>
                    </a:cubicBezTo>
                    <a:cubicBezTo>
                      <a:pt x="69475" y="207675"/>
                      <a:pt x="71599" y="204494"/>
                      <a:pt x="73885" y="201427"/>
                    </a:cubicBezTo>
                    <a:cubicBezTo>
                      <a:pt x="75504" y="199046"/>
                      <a:pt x="77123" y="196474"/>
                      <a:pt x="78838" y="194093"/>
                    </a:cubicBezTo>
                    <a:cubicBezTo>
                      <a:pt x="81696" y="189902"/>
                      <a:pt x="84743" y="185615"/>
                      <a:pt x="87791" y="181424"/>
                    </a:cubicBezTo>
                    <a:cubicBezTo>
                      <a:pt x="88268" y="180948"/>
                      <a:pt x="88458" y="180186"/>
                      <a:pt x="88934" y="179710"/>
                    </a:cubicBezTo>
                    <a:cubicBezTo>
                      <a:pt x="89411" y="179234"/>
                      <a:pt x="248097" y="-117470"/>
                      <a:pt x="601665" y="51789"/>
                    </a:cubicBezTo>
                    <a:cubicBezTo>
                      <a:pt x="796071" y="144849"/>
                      <a:pt x="960377" y="191331"/>
                      <a:pt x="1086202" y="183520"/>
                    </a:cubicBezTo>
                    <a:cubicBezTo>
                      <a:pt x="1099165" y="182853"/>
                      <a:pt x="1112082" y="181424"/>
                      <a:pt x="1124873" y="179234"/>
                    </a:cubicBezTo>
                    <a:cubicBezTo>
                      <a:pt x="1132017" y="178091"/>
                      <a:pt x="1138590" y="176948"/>
                      <a:pt x="1145448" y="175234"/>
                    </a:cubicBezTo>
                    <a:lnTo>
                      <a:pt x="1146114" y="175234"/>
                    </a:lnTo>
                    <a:cubicBezTo>
                      <a:pt x="1152496" y="173805"/>
                      <a:pt x="1158878" y="172186"/>
                      <a:pt x="1165164" y="170280"/>
                    </a:cubicBezTo>
                    <a:cubicBezTo>
                      <a:pt x="1171451" y="168375"/>
                      <a:pt x="1177928" y="166280"/>
                      <a:pt x="1184214" y="163899"/>
                    </a:cubicBezTo>
                    <a:cubicBezTo>
                      <a:pt x="1190501" y="161518"/>
                      <a:pt x="1196311" y="158946"/>
                      <a:pt x="1202216" y="156374"/>
                    </a:cubicBezTo>
                    <a:cubicBezTo>
                      <a:pt x="1208122" y="153802"/>
                      <a:pt x="1213265" y="150373"/>
                      <a:pt x="1218695" y="147325"/>
                    </a:cubicBezTo>
                    <a:close/>
                  </a:path>
                </a:pathLst>
              </a:custGeom>
              <a:solidFill>
                <a:srgbClr val="CF80B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1011D3E9-3C3F-7EA6-BD66-0A05D0EFD272}"/>
                  </a:ext>
                </a:extLst>
              </p:cNvPr>
              <p:cNvSpPr/>
              <p:nvPr/>
            </p:nvSpPr>
            <p:spPr>
              <a:xfrm>
                <a:off x="-3361289" y="-219005"/>
                <a:ext cx="1047845" cy="629895"/>
              </a:xfrm>
              <a:custGeom>
                <a:avLst/>
                <a:gdLst>
                  <a:gd name="connsiteX0" fmla="*/ 1047799 w 1047845"/>
                  <a:gd name="connsiteY0" fmla="*/ -383 h 629895"/>
                  <a:gd name="connsiteX1" fmla="*/ 945215 w 1047845"/>
                  <a:gd name="connsiteY1" fmla="*/ 294130 h 629895"/>
                  <a:gd name="connsiteX2" fmla="*/ 238079 w 1047845"/>
                  <a:gd name="connsiteY2" fmla="*/ 625314 h 629895"/>
                  <a:gd name="connsiteX3" fmla="*/ -46 w 1047845"/>
                  <a:gd name="connsiteY3" fmla="*/ 575117 h 629895"/>
                  <a:gd name="connsiteX4" fmla="*/ 289323 w 1047845"/>
                  <a:gd name="connsiteY4" fmla="*/ 481963 h 629895"/>
                  <a:gd name="connsiteX5" fmla="*/ 870348 w 1047845"/>
                  <a:gd name="connsiteY5" fmla="*/ 371949 h 629895"/>
                  <a:gd name="connsiteX6" fmla="*/ 1047799 w 1047845"/>
                  <a:gd name="connsiteY6" fmla="*/ -383 h 629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845" h="629895">
                    <a:moveTo>
                      <a:pt x="1047799" y="-383"/>
                    </a:moveTo>
                    <a:cubicBezTo>
                      <a:pt x="1035169" y="104021"/>
                      <a:pt x="1000184" y="204471"/>
                      <a:pt x="945215" y="294130"/>
                    </a:cubicBezTo>
                    <a:cubicBezTo>
                      <a:pt x="774336" y="578165"/>
                      <a:pt x="414863" y="648841"/>
                      <a:pt x="238079" y="625314"/>
                    </a:cubicBezTo>
                    <a:cubicBezTo>
                      <a:pt x="157573" y="614475"/>
                      <a:pt x="77983" y="597692"/>
                      <a:pt x="-46" y="575117"/>
                    </a:cubicBezTo>
                    <a:cubicBezTo>
                      <a:pt x="33196" y="534731"/>
                      <a:pt x="123779" y="451292"/>
                      <a:pt x="289323" y="481963"/>
                    </a:cubicBezTo>
                    <a:cubicBezTo>
                      <a:pt x="505255" y="521111"/>
                      <a:pt x="776337" y="521111"/>
                      <a:pt x="870348" y="371949"/>
                    </a:cubicBezTo>
                    <a:cubicBezTo>
                      <a:pt x="942415" y="254420"/>
                      <a:pt x="1001898" y="129614"/>
                      <a:pt x="1047799" y="-383"/>
                    </a:cubicBezTo>
                    <a:close/>
                  </a:path>
                </a:pathLst>
              </a:custGeom>
              <a:solidFill>
                <a:srgbClr val="538B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F06C79BE-8929-EB9E-F634-01F207354D78}"/>
                  </a:ext>
                </a:extLst>
              </p:cNvPr>
              <p:cNvSpPr/>
              <p:nvPr/>
            </p:nvSpPr>
            <p:spPr>
              <a:xfrm>
                <a:off x="-3730115" y="-240912"/>
                <a:ext cx="1418289" cy="651803"/>
              </a:xfrm>
              <a:custGeom>
                <a:avLst/>
                <a:gdLst>
                  <a:gd name="connsiteX0" fmla="*/ 1418243 w 1418289"/>
                  <a:gd name="connsiteY0" fmla="*/ -383 h 651803"/>
                  <a:gd name="connsiteX1" fmla="*/ 1416624 w 1418289"/>
                  <a:gd name="connsiteY1" fmla="*/ 21524 h 651803"/>
                  <a:gd name="connsiteX2" fmla="*/ 1314040 w 1418289"/>
                  <a:gd name="connsiteY2" fmla="*/ 316037 h 651803"/>
                  <a:gd name="connsiteX3" fmla="*/ 606904 w 1418289"/>
                  <a:gd name="connsiteY3" fmla="*/ 647222 h 651803"/>
                  <a:gd name="connsiteX4" fmla="*/ 368779 w 1418289"/>
                  <a:gd name="connsiteY4" fmla="*/ 597025 h 651803"/>
                  <a:gd name="connsiteX5" fmla="*/ 264004 w 1418289"/>
                  <a:gd name="connsiteY5" fmla="*/ 560258 h 651803"/>
                  <a:gd name="connsiteX6" fmla="*/ 181708 w 1418289"/>
                  <a:gd name="connsiteY6" fmla="*/ 521111 h 651803"/>
                  <a:gd name="connsiteX7" fmla="*/ 106556 w 1418289"/>
                  <a:gd name="connsiteY7" fmla="*/ 471105 h 651803"/>
                  <a:gd name="connsiteX8" fmla="*/ 52835 w 1418289"/>
                  <a:gd name="connsiteY8" fmla="*/ 417860 h 651803"/>
                  <a:gd name="connsiteX9" fmla="*/ 8924 w 1418289"/>
                  <a:gd name="connsiteY9" fmla="*/ 333277 h 651803"/>
                  <a:gd name="connsiteX10" fmla="*/ 7305 w 1418289"/>
                  <a:gd name="connsiteY10" fmla="*/ 325658 h 651803"/>
                  <a:gd name="connsiteX11" fmla="*/ 57978 w 1418289"/>
                  <a:gd name="connsiteY11" fmla="*/ 98486 h 651803"/>
                  <a:gd name="connsiteX12" fmla="*/ 67503 w 1418289"/>
                  <a:gd name="connsiteY12" fmla="*/ 83627 h 651803"/>
                  <a:gd name="connsiteX13" fmla="*/ 73885 w 1418289"/>
                  <a:gd name="connsiteY13" fmla="*/ 74102 h 651803"/>
                  <a:gd name="connsiteX14" fmla="*/ 78838 w 1418289"/>
                  <a:gd name="connsiteY14" fmla="*/ 66768 h 651803"/>
                  <a:gd name="connsiteX15" fmla="*/ 87791 w 1418289"/>
                  <a:gd name="connsiteY15" fmla="*/ 54100 h 651803"/>
                  <a:gd name="connsiteX16" fmla="*/ 114652 w 1418289"/>
                  <a:gd name="connsiteY16" fmla="*/ 130300 h 651803"/>
                  <a:gd name="connsiteX17" fmla="*/ 145799 w 1418289"/>
                  <a:gd name="connsiteY17" fmla="*/ 187450 h 651803"/>
                  <a:gd name="connsiteX18" fmla="*/ 228952 w 1418289"/>
                  <a:gd name="connsiteY18" fmla="*/ 284129 h 651803"/>
                  <a:gd name="connsiteX19" fmla="*/ 329060 w 1418289"/>
                  <a:gd name="connsiteY19" fmla="*/ 348899 h 651803"/>
                  <a:gd name="connsiteX20" fmla="*/ 513178 w 1418289"/>
                  <a:gd name="connsiteY20" fmla="*/ 401286 h 651803"/>
                  <a:gd name="connsiteX21" fmla="*/ 553755 w 1418289"/>
                  <a:gd name="connsiteY21" fmla="*/ 405477 h 651803"/>
                  <a:gd name="connsiteX22" fmla="*/ 912942 w 1418289"/>
                  <a:gd name="connsiteY22" fmla="*/ 375282 h 651803"/>
                  <a:gd name="connsiteX23" fmla="*/ 1297371 w 1418289"/>
                  <a:gd name="connsiteY23" fmla="*/ 166971 h 651803"/>
                  <a:gd name="connsiteX24" fmla="*/ 1373095 w 1418289"/>
                  <a:gd name="connsiteY24" fmla="*/ 78770 h 651803"/>
                  <a:gd name="connsiteX25" fmla="*/ 1418243 w 1418289"/>
                  <a:gd name="connsiteY25" fmla="*/ -383 h 651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18289" h="651803">
                    <a:moveTo>
                      <a:pt x="1418243" y="-383"/>
                    </a:moveTo>
                    <a:cubicBezTo>
                      <a:pt x="1418243" y="6665"/>
                      <a:pt x="1417577" y="13999"/>
                      <a:pt x="1416624" y="21524"/>
                    </a:cubicBezTo>
                    <a:cubicBezTo>
                      <a:pt x="1403994" y="125928"/>
                      <a:pt x="1369009" y="226378"/>
                      <a:pt x="1314040" y="316037"/>
                    </a:cubicBezTo>
                    <a:cubicBezTo>
                      <a:pt x="1143162" y="600073"/>
                      <a:pt x="783688" y="670748"/>
                      <a:pt x="606904" y="647222"/>
                    </a:cubicBezTo>
                    <a:cubicBezTo>
                      <a:pt x="526399" y="636382"/>
                      <a:pt x="446808" y="619599"/>
                      <a:pt x="368779" y="597025"/>
                    </a:cubicBezTo>
                    <a:cubicBezTo>
                      <a:pt x="333822" y="586642"/>
                      <a:pt x="298294" y="574355"/>
                      <a:pt x="264004" y="560258"/>
                    </a:cubicBezTo>
                    <a:cubicBezTo>
                      <a:pt x="235896" y="548676"/>
                      <a:pt x="208426" y="535608"/>
                      <a:pt x="181708" y="521111"/>
                    </a:cubicBezTo>
                    <a:cubicBezTo>
                      <a:pt x="155209" y="506728"/>
                      <a:pt x="130054" y="489992"/>
                      <a:pt x="106556" y="471105"/>
                    </a:cubicBezTo>
                    <a:cubicBezTo>
                      <a:pt x="86696" y="455445"/>
                      <a:pt x="68675" y="437586"/>
                      <a:pt x="52835" y="417860"/>
                    </a:cubicBezTo>
                    <a:cubicBezTo>
                      <a:pt x="32623" y="392933"/>
                      <a:pt x="17688" y="364158"/>
                      <a:pt x="8924" y="333277"/>
                    </a:cubicBezTo>
                    <a:cubicBezTo>
                      <a:pt x="8258" y="330611"/>
                      <a:pt x="7781" y="328324"/>
                      <a:pt x="7305" y="325658"/>
                    </a:cubicBezTo>
                    <a:cubicBezTo>
                      <a:pt x="-14126" y="248410"/>
                      <a:pt x="13878" y="169923"/>
                      <a:pt x="57978" y="98486"/>
                    </a:cubicBezTo>
                    <a:cubicBezTo>
                      <a:pt x="61026" y="93533"/>
                      <a:pt x="64074" y="88961"/>
                      <a:pt x="67503" y="83627"/>
                    </a:cubicBezTo>
                    <a:cubicBezTo>
                      <a:pt x="69475" y="80350"/>
                      <a:pt x="71599" y="77169"/>
                      <a:pt x="73885" y="74102"/>
                    </a:cubicBezTo>
                    <a:cubicBezTo>
                      <a:pt x="75504" y="71721"/>
                      <a:pt x="77123" y="69149"/>
                      <a:pt x="78838" y="66768"/>
                    </a:cubicBezTo>
                    <a:cubicBezTo>
                      <a:pt x="81696" y="62577"/>
                      <a:pt x="84743" y="58291"/>
                      <a:pt x="87791" y="54100"/>
                    </a:cubicBezTo>
                    <a:cubicBezTo>
                      <a:pt x="94583" y="80208"/>
                      <a:pt x="103565" y="105706"/>
                      <a:pt x="114652" y="130300"/>
                    </a:cubicBezTo>
                    <a:cubicBezTo>
                      <a:pt x="123663" y="150064"/>
                      <a:pt x="134073" y="169162"/>
                      <a:pt x="145799" y="187450"/>
                    </a:cubicBezTo>
                    <a:cubicBezTo>
                      <a:pt x="168554" y="223635"/>
                      <a:pt x="196577" y="256220"/>
                      <a:pt x="228952" y="284129"/>
                    </a:cubicBezTo>
                    <a:cubicBezTo>
                      <a:pt x="259232" y="310160"/>
                      <a:pt x="292903" y="331954"/>
                      <a:pt x="329060" y="348899"/>
                    </a:cubicBezTo>
                    <a:cubicBezTo>
                      <a:pt x="387191" y="376216"/>
                      <a:pt x="449370" y="393914"/>
                      <a:pt x="513178" y="401286"/>
                    </a:cubicBezTo>
                    <a:cubicBezTo>
                      <a:pt x="526418" y="402905"/>
                      <a:pt x="539848" y="404334"/>
                      <a:pt x="553755" y="405477"/>
                    </a:cubicBezTo>
                    <a:cubicBezTo>
                      <a:pt x="674331" y="415478"/>
                      <a:pt x="795728" y="405277"/>
                      <a:pt x="912942" y="375282"/>
                    </a:cubicBezTo>
                    <a:cubicBezTo>
                      <a:pt x="1073248" y="333849"/>
                      <a:pt x="1204788" y="257268"/>
                      <a:pt x="1297371" y="166971"/>
                    </a:cubicBezTo>
                    <a:cubicBezTo>
                      <a:pt x="1325441" y="140120"/>
                      <a:pt x="1350806" y="110583"/>
                      <a:pt x="1373095" y="78770"/>
                    </a:cubicBezTo>
                    <a:cubicBezTo>
                      <a:pt x="1390869" y="54033"/>
                      <a:pt x="1405994" y="27506"/>
                      <a:pt x="1418243" y="-383"/>
                    </a:cubicBezTo>
                    <a:close/>
                  </a:path>
                </a:pathLst>
              </a:custGeom>
              <a:solidFill>
                <a:srgbClr val="D7CF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2BBE504C-E12A-5BDA-4D15-5A1CE9034C76}"/>
                  </a:ext>
                </a:extLst>
              </p:cNvPr>
              <p:cNvSpPr/>
              <p:nvPr/>
            </p:nvSpPr>
            <p:spPr>
              <a:xfrm>
                <a:off x="-3576082" y="-319853"/>
                <a:ext cx="761074" cy="179160"/>
              </a:xfrm>
              <a:custGeom>
                <a:avLst/>
                <a:gdLst>
                  <a:gd name="connsiteX0" fmla="*/ 27295 w 761074"/>
                  <a:gd name="connsiteY0" fmla="*/ 76271 h 179160"/>
                  <a:gd name="connsiteX1" fmla="*/ 65395 w 761074"/>
                  <a:gd name="connsiteY1" fmla="*/ 46363 h 179160"/>
                  <a:gd name="connsiteX2" fmla="*/ 221986 w 761074"/>
                  <a:gd name="connsiteY2" fmla="*/ -310 h 179160"/>
                  <a:gd name="connsiteX3" fmla="*/ 485542 w 761074"/>
                  <a:gd name="connsiteY3" fmla="*/ 64556 h 179160"/>
                  <a:gd name="connsiteX4" fmla="*/ 744051 w 761074"/>
                  <a:gd name="connsiteY4" fmla="*/ 151233 h 179160"/>
                  <a:gd name="connsiteX5" fmla="*/ 760910 w 761074"/>
                  <a:gd name="connsiteY5" fmla="*/ 164283 h 179160"/>
                  <a:gd name="connsiteX6" fmla="*/ 747861 w 761074"/>
                  <a:gd name="connsiteY6" fmla="*/ 173808 h 179160"/>
                  <a:gd name="connsiteX7" fmla="*/ 490686 w 761074"/>
                  <a:gd name="connsiteY7" fmla="*/ 132564 h 179160"/>
                  <a:gd name="connsiteX8" fmla="*/ 149786 w 761074"/>
                  <a:gd name="connsiteY8" fmla="*/ 83701 h 179160"/>
                  <a:gd name="connsiteX9" fmla="*/ 34343 w 761074"/>
                  <a:gd name="connsiteY9" fmla="*/ 111228 h 179160"/>
                  <a:gd name="connsiteX10" fmla="*/ 5768 w 761074"/>
                  <a:gd name="connsiteY10" fmla="*/ 103894 h 179160"/>
                  <a:gd name="connsiteX11" fmla="*/ 27295 w 761074"/>
                  <a:gd name="connsiteY11" fmla="*/ 76271 h 17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074" h="179160">
                    <a:moveTo>
                      <a:pt x="27295" y="76271"/>
                    </a:moveTo>
                    <a:cubicBezTo>
                      <a:pt x="39039" y="65146"/>
                      <a:pt x="51793" y="55126"/>
                      <a:pt x="65395" y="46363"/>
                    </a:cubicBezTo>
                    <a:cubicBezTo>
                      <a:pt x="112181" y="16426"/>
                      <a:pt x="166446" y="253"/>
                      <a:pt x="221986" y="-310"/>
                    </a:cubicBezTo>
                    <a:cubicBezTo>
                      <a:pt x="313140" y="-2119"/>
                      <a:pt x="401341" y="29789"/>
                      <a:pt x="485542" y="64556"/>
                    </a:cubicBezTo>
                    <a:cubicBezTo>
                      <a:pt x="569744" y="99322"/>
                      <a:pt x="653849" y="138089"/>
                      <a:pt x="744051" y="151233"/>
                    </a:cubicBezTo>
                    <a:cubicBezTo>
                      <a:pt x="751957" y="152377"/>
                      <a:pt x="762244" y="156377"/>
                      <a:pt x="760910" y="164283"/>
                    </a:cubicBezTo>
                    <a:cubicBezTo>
                      <a:pt x="759863" y="169807"/>
                      <a:pt x="753386" y="172188"/>
                      <a:pt x="747861" y="173808"/>
                    </a:cubicBezTo>
                    <a:cubicBezTo>
                      <a:pt x="662136" y="191714"/>
                      <a:pt x="575078" y="157329"/>
                      <a:pt x="490686" y="132564"/>
                    </a:cubicBezTo>
                    <a:cubicBezTo>
                      <a:pt x="379967" y="100074"/>
                      <a:pt x="265172" y="83615"/>
                      <a:pt x="149786" y="83701"/>
                    </a:cubicBezTo>
                    <a:cubicBezTo>
                      <a:pt x="109496" y="83701"/>
                      <a:pt x="66347" y="86749"/>
                      <a:pt x="34343" y="111228"/>
                    </a:cubicBezTo>
                    <a:cubicBezTo>
                      <a:pt x="15293" y="125516"/>
                      <a:pt x="-12139" y="138851"/>
                      <a:pt x="5768" y="103894"/>
                    </a:cubicBezTo>
                    <a:cubicBezTo>
                      <a:pt x="11455" y="93617"/>
                      <a:pt x="18713" y="84292"/>
                      <a:pt x="27295" y="76271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06C29E38-0CEA-F156-89C1-A6D29E8A1C6C}"/>
                  </a:ext>
                </a:extLst>
              </p:cNvPr>
              <p:cNvSpPr/>
              <p:nvPr/>
            </p:nvSpPr>
            <p:spPr>
              <a:xfrm>
                <a:off x="-4656370" y="-86867"/>
                <a:ext cx="1841228" cy="1173479"/>
              </a:xfrm>
              <a:custGeom>
                <a:avLst/>
                <a:gdLst>
                  <a:gd name="connsiteX0" fmla="*/ 16208 w 1841228"/>
                  <a:gd name="connsiteY0" fmla="*/ 585568 h 1173479"/>
                  <a:gd name="connsiteX1" fmla="*/ 160798 w 1841228"/>
                  <a:gd name="connsiteY1" fmla="*/ 694534 h 1173479"/>
                  <a:gd name="connsiteX2" fmla="*/ 372062 w 1841228"/>
                  <a:gd name="connsiteY2" fmla="*/ 710442 h 1173479"/>
                  <a:gd name="connsiteX3" fmla="*/ 734012 w 1841228"/>
                  <a:gd name="connsiteY3" fmla="*/ 550612 h 1173479"/>
                  <a:gd name="connsiteX4" fmla="*/ 918226 w 1841228"/>
                  <a:gd name="connsiteY4" fmla="*/ 392116 h 1173479"/>
                  <a:gd name="connsiteX5" fmla="*/ 1051004 w 1841228"/>
                  <a:gd name="connsiteY5" fmla="*/ 303724 h 1173479"/>
                  <a:gd name="connsiteX6" fmla="*/ 1058339 w 1841228"/>
                  <a:gd name="connsiteY6" fmla="*/ 490224 h 1173479"/>
                  <a:gd name="connsiteX7" fmla="*/ 1068816 w 1841228"/>
                  <a:gd name="connsiteY7" fmla="*/ 507749 h 1173479"/>
                  <a:gd name="connsiteX8" fmla="*/ 1147588 w 1841228"/>
                  <a:gd name="connsiteY8" fmla="*/ 589665 h 1173479"/>
                  <a:gd name="connsiteX9" fmla="*/ 1300750 w 1841228"/>
                  <a:gd name="connsiteY9" fmla="*/ 741207 h 1173479"/>
                  <a:gd name="connsiteX10" fmla="*/ 1397048 w 1841228"/>
                  <a:gd name="connsiteY10" fmla="*/ 929326 h 1173479"/>
                  <a:gd name="connsiteX11" fmla="*/ 1406573 w 1841228"/>
                  <a:gd name="connsiteY11" fmla="*/ 1086298 h 1173479"/>
                  <a:gd name="connsiteX12" fmla="*/ 1620695 w 1841228"/>
                  <a:gd name="connsiteY12" fmla="*/ 1086298 h 1173479"/>
                  <a:gd name="connsiteX13" fmla="*/ 1837960 w 1841228"/>
                  <a:gd name="connsiteY13" fmla="*/ 1163451 h 1173479"/>
                  <a:gd name="connsiteX14" fmla="*/ 1819862 w 1841228"/>
                  <a:gd name="connsiteY14" fmla="*/ 1105348 h 1173479"/>
                  <a:gd name="connsiteX15" fmla="*/ 1819862 w 1841228"/>
                  <a:gd name="connsiteY15" fmla="*/ 1105348 h 1173479"/>
                  <a:gd name="connsiteX16" fmla="*/ 1593929 w 1841228"/>
                  <a:gd name="connsiteY16" fmla="*/ 893131 h 1173479"/>
                  <a:gd name="connsiteX17" fmla="*/ 1316943 w 1841228"/>
                  <a:gd name="connsiteY17" fmla="*/ 286960 h 1173479"/>
                  <a:gd name="connsiteX18" fmla="*/ 1188545 w 1841228"/>
                  <a:gd name="connsiteY18" fmla="*/ 21974 h 1173479"/>
                  <a:gd name="connsiteX19" fmla="*/ 938895 w 1841228"/>
                  <a:gd name="connsiteY19" fmla="*/ 53407 h 1173479"/>
                  <a:gd name="connsiteX20" fmla="*/ 450358 w 1841228"/>
                  <a:gd name="connsiteY20" fmla="*/ 268862 h 1173479"/>
                  <a:gd name="connsiteX21" fmla="*/ 146320 w 1841228"/>
                  <a:gd name="connsiteY21" fmla="*/ 313630 h 1173479"/>
                  <a:gd name="connsiteX22" fmla="*/ 84026 w 1841228"/>
                  <a:gd name="connsiteY22" fmla="*/ 351063 h 1173479"/>
                  <a:gd name="connsiteX23" fmla="*/ 16208 w 1841228"/>
                  <a:gd name="connsiteY23" fmla="*/ 585568 h 1173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41228" h="1173479">
                    <a:moveTo>
                      <a:pt x="16208" y="585568"/>
                    </a:moveTo>
                    <a:cubicBezTo>
                      <a:pt x="46403" y="642718"/>
                      <a:pt x="102600" y="672627"/>
                      <a:pt x="160798" y="694534"/>
                    </a:cubicBezTo>
                    <a:cubicBezTo>
                      <a:pt x="227473" y="719967"/>
                      <a:pt x="301768" y="722443"/>
                      <a:pt x="372062" y="710442"/>
                    </a:cubicBezTo>
                    <a:cubicBezTo>
                      <a:pt x="503222" y="687867"/>
                      <a:pt x="622094" y="619573"/>
                      <a:pt x="734012" y="550612"/>
                    </a:cubicBezTo>
                    <a:cubicBezTo>
                      <a:pt x="803126" y="507464"/>
                      <a:pt x="865248" y="454019"/>
                      <a:pt x="918226" y="392116"/>
                    </a:cubicBezTo>
                    <a:cubicBezTo>
                      <a:pt x="930323" y="377828"/>
                      <a:pt x="1027192" y="266291"/>
                      <a:pt x="1051004" y="303724"/>
                    </a:cubicBezTo>
                    <a:cubicBezTo>
                      <a:pt x="1070054" y="334299"/>
                      <a:pt x="1010999" y="396497"/>
                      <a:pt x="1058339" y="490224"/>
                    </a:cubicBezTo>
                    <a:cubicBezTo>
                      <a:pt x="1061330" y="496358"/>
                      <a:pt x="1064835" y="502215"/>
                      <a:pt x="1068816" y="507749"/>
                    </a:cubicBezTo>
                    <a:cubicBezTo>
                      <a:pt x="1091019" y="538686"/>
                      <a:pt x="1117546" y="566271"/>
                      <a:pt x="1147588" y="589665"/>
                    </a:cubicBezTo>
                    <a:cubicBezTo>
                      <a:pt x="1201976" y="634146"/>
                      <a:pt x="1263888" y="678056"/>
                      <a:pt x="1300750" y="741207"/>
                    </a:cubicBezTo>
                    <a:cubicBezTo>
                      <a:pt x="1362662" y="847316"/>
                      <a:pt x="1397048" y="872081"/>
                      <a:pt x="1397048" y="929326"/>
                    </a:cubicBezTo>
                    <a:cubicBezTo>
                      <a:pt x="1397048" y="986571"/>
                      <a:pt x="1312847" y="1068105"/>
                      <a:pt x="1406573" y="1086298"/>
                    </a:cubicBezTo>
                    <a:cubicBezTo>
                      <a:pt x="1500299" y="1104491"/>
                      <a:pt x="1548210" y="1065629"/>
                      <a:pt x="1620695" y="1086298"/>
                    </a:cubicBezTo>
                    <a:cubicBezTo>
                      <a:pt x="1693180" y="1106967"/>
                      <a:pt x="1808432" y="1203551"/>
                      <a:pt x="1837960" y="1163451"/>
                    </a:cubicBezTo>
                    <a:cubicBezTo>
                      <a:pt x="1846247" y="1152401"/>
                      <a:pt x="1837960" y="1131351"/>
                      <a:pt x="1819862" y="1105348"/>
                    </a:cubicBezTo>
                    <a:lnTo>
                      <a:pt x="1819862" y="1105348"/>
                    </a:lnTo>
                    <a:cubicBezTo>
                      <a:pt x="1772237" y="1038673"/>
                      <a:pt x="1658414" y="938566"/>
                      <a:pt x="1593929" y="893131"/>
                    </a:cubicBezTo>
                    <a:cubicBezTo>
                      <a:pt x="1504680" y="830552"/>
                      <a:pt x="1348089" y="433074"/>
                      <a:pt x="1316943" y="286960"/>
                    </a:cubicBezTo>
                    <a:cubicBezTo>
                      <a:pt x="1316943" y="286960"/>
                      <a:pt x="1247696" y="45501"/>
                      <a:pt x="1188545" y="21974"/>
                    </a:cubicBezTo>
                    <a:cubicBezTo>
                      <a:pt x="1129395" y="-1552"/>
                      <a:pt x="1104726" y="-24412"/>
                      <a:pt x="938895" y="53407"/>
                    </a:cubicBezTo>
                    <a:cubicBezTo>
                      <a:pt x="773065" y="131226"/>
                      <a:pt x="581708" y="255432"/>
                      <a:pt x="450358" y="268862"/>
                    </a:cubicBezTo>
                    <a:cubicBezTo>
                      <a:pt x="319008" y="282293"/>
                      <a:pt x="204422" y="290389"/>
                      <a:pt x="146320" y="313630"/>
                    </a:cubicBezTo>
                    <a:cubicBezTo>
                      <a:pt x="123688" y="322707"/>
                      <a:pt x="102657" y="335347"/>
                      <a:pt x="84026" y="351063"/>
                    </a:cubicBezTo>
                    <a:cubicBezTo>
                      <a:pt x="11160" y="411737"/>
                      <a:pt x="-22558" y="513083"/>
                      <a:pt x="16208" y="585568"/>
                    </a:cubicBezTo>
                    <a:close/>
                  </a:path>
                </a:pathLst>
              </a:custGeom>
              <a:solidFill>
                <a:srgbClr val="FF9A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2F542926-E204-2FED-C88B-BBC40D909981}"/>
                  </a:ext>
                </a:extLst>
              </p:cNvPr>
              <p:cNvSpPr/>
              <p:nvPr/>
            </p:nvSpPr>
            <p:spPr>
              <a:xfrm>
                <a:off x="-3796391" y="133564"/>
                <a:ext cx="247812" cy="287796"/>
              </a:xfrm>
              <a:custGeom>
                <a:avLst/>
                <a:gdLst>
                  <a:gd name="connsiteX0" fmla="*/ -46 w 247812"/>
                  <a:gd name="connsiteY0" fmla="*/ 239503 h 287796"/>
                  <a:gd name="connsiteX1" fmla="*/ 11765 w 247812"/>
                  <a:gd name="connsiteY1" fmla="*/ 225501 h 287796"/>
                  <a:gd name="connsiteX2" fmla="*/ 191311 w 247812"/>
                  <a:gd name="connsiteY2" fmla="*/ 83197 h 287796"/>
                  <a:gd name="connsiteX3" fmla="*/ 198645 w 247812"/>
                  <a:gd name="connsiteY3" fmla="*/ 269697 h 287796"/>
                  <a:gd name="connsiteX4" fmla="*/ 209123 w 247812"/>
                  <a:gd name="connsiteY4" fmla="*/ 287413 h 287796"/>
                  <a:gd name="connsiteX5" fmla="*/ 240270 w 247812"/>
                  <a:gd name="connsiteY5" fmla="*/ 87388 h 287796"/>
                  <a:gd name="connsiteX6" fmla="*/ 148829 w 247812"/>
                  <a:gd name="connsiteY6" fmla="*/ 15760 h 287796"/>
                  <a:gd name="connsiteX7" fmla="*/ -46 w 247812"/>
                  <a:gd name="connsiteY7" fmla="*/ 239503 h 28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7812" h="287796">
                    <a:moveTo>
                      <a:pt x="-46" y="239503"/>
                    </a:moveTo>
                    <a:lnTo>
                      <a:pt x="11765" y="225501"/>
                    </a:lnTo>
                    <a:cubicBezTo>
                      <a:pt x="92346" y="128155"/>
                      <a:pt x="171880" y="52336"/>
                      <a:pt x="191311" y="83197"/>
                    </a:cubicBezTo>
                    <a:cubicBezTo>
                      <a:pt x="210742" y="114058"/>
                      <a:pt x="151401" y="176066"/>
                      <a:pt x="198645" y="269697"/>
                    </a:cubicBezTo>
                    <a:cubicBezTo>
                      <a:pt x="201665" y="275869"/>
                      <a:pt x="205170" y="281793"/>
                      <a:pt x="209123" y="287413"/>
                    </a:cubicBezTo>
                    <a:cubicBezTo>
                      <a:pt x="215314" y="224072"/>
                      <a:pt x="223887" y="141681"/>
                      <a:pt x="240270" y="87388"/>
                    </a:cubicBezTo>
                    <a:cubicBezTo>
                      <a:pt x="268845" y="-7862"/>
                      <a:pt x="210837" y="-14720"/>
                      <a:pt x="148829" y="15760"/>
                    </a:cubicBezTo>
                    <a:cubicBezTo>
                      <a:pt x="107015" y="36810"/>
                      <a:pt x="39959" y="158063"/>
                      <a:pt x="-46" y="239503"/>
                    </a:cubicBezTo>
                    <a:close/>
                  </a:path>
                </a:pathLst>
              </a:custGeom>
              <a:solidFill>
                <a:srgbClr val="FFA678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37B9BD06-8E79-CCE7-CE6D-8C13F4685894}"/>
                  </a:ext>
                </a:extLst>
              </p:cNvPr>
              <p:cNvSpPr/>
              <p:nvPr/>
            </p:nvSpPr>
            <p:spPr>
              <a:xfrm>
                <a:off x="-4902451" y="-1025844"/>
                <a:ext cx="104905" cy="86177"/>
              </a:xfrm>
              <a:custGeom>
                <a:avLst/>
                <a:gdLst>
                  <a:gd name="connsiteX0" fmla="*/ 66 w 104905"/>
                  <a:gd name="connsiteY0" fmla="*/ 1689 h 86177"/>
                  <a:gd name="connsiteX1" fmla="*/ 8353 w 104905"/>
                  <a:gd name="connsiteY1" fmla="*/ 39789 h 86177"/>
                  <a:gd name="connsiteX2" fmla="*/ 29975 w 104905"/>
                  <a:gd name="connsiteY2" fmla="*/ 67316 h 86177"/>
                  <a:gd name="connsiteX3" fmla="*/ 62645 w 104905"/>
                  <a:gd name="connsiteY3" fmla="*/ 83985 h 86177"/>
                  <a:gd name="connsiteX4" fmla="*/ 72170 w 104905"/>
                  <a:gd name="connsiteY4" fmla="*/ 85795 h 86177"/>
                  <a:gd name="connsiteX5" fmla="*/ 82743 w 104905"/>
                  <a:gd name="connsiteY5" fmla="*/ 85795 h 86177"/>
                  <a:gd name="connsiteX6" fmla="*/ 93697 w 104905"/>
                  <a:gd name="connsiteY6" fmla="*/ 83508 h 86177"/>
                  <a:gd name="connsiteX7" fmla="*/ 103698 w 104905"/>
                  <a:gd name="connsiteY7" fmla="*/ 77793 h 86177"/>
                  <a:gd name="connsiteX8" fmla="*/ 104460 w 104905"/>
                  <a:gd name="connsiteY8" fmla="*/ 77127 h 86177"/>
                  <a:gd name="connsiteX9" fmla="*/ 104479 w 104905"/>
                  <a:gd name="connsiteY9" fmla="*/ 75241 h 86177"/>
                  <a:gd name="connsiteX10" fmla="*/ 104460 w 104905"/>
                  <a:gd name="connsiteY10" fmla="*/ 75222 h 86177"/>
                  <a:gd name="connsiteX11" fmla="*/ 103508 w 104905"/>
                  <a:gd name="connsiteY11" fmla="*/ 74746 h 86177"/>
                  <a:gd name="connsiteX12" fmla="*/ 74933 w 104905"/>
                  <a:gd name="connsiteY12" fmla="*/ 63220 h 86177"/>
                  <a:gd name="connsiteX13" fmla="*/ 49310 w 104905"/>
                  <a:gd name="connsiteY13" fmla="*/ 44170 h 86177"/>
                  <a:gd name="connsiteX14" fmla="*/ 2257 w 104905"/>
                  <a:gd name="connsiteY14" fmla="*/ -26 h 86177"/>
                  <a:gd name="connsiteX15" fmla="*/ 447 w 104905"/>
                  <a:gd name="connsiteY15" fmla="*/ -26 h 86177"/>
                  <a:gd name="connsiteX16" fmla="*/ 447 w 104905"/>
                  <a:gd name="connsiteY16" fmla="*/ 832 h 86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4905" h="86177">
                    <a:moveTo>
                      <a:pt x="66" y="1689"/>
                    </a:moveTo>
                    <a:cubicBezTo>
                      <a:pt x="-667" y="14900"/>
                      <a:pt x="2200" y="28073"/>
                      <a:pt x="8353" y="39789"/>
                    </a:cubicBezTo>
                    <a:cubicBezTo>
                      <a:pt x="13515" y="50400"/>
                      <a:pt x="20888" y="59791"/>
                      <a:pt x="29975" y="67316"/>
                    </a:cubicBezTo>
                    <a:cubicBezTo>
                      <a:pt x="39452" y="75288"/>
                      <a:pt x="50625" y="80994"/>
                      <a:pt x="62645" y="83985"/>
                    </a:cubicBezTo>
                    <a:cubicBezTo>
                      <a:pt x="65769" y="84813"/>
                      <a:pt x="68960" y="85414"/>
                      <a:pt x="72170" y="85795"/>
                    </a:cubicBezTo>
                    <a:cubicBezTo>
                      <a:pt x="75790" y="85795"/>
                      <a:pt x="79314" y="85795"/>
                      <a:pt x="82743" y="85795"/>
                    </a:cubicBezTo>
                    <a:cubicBezTo>
                      <a:pt x="86448" y="85337"/>
                      <a:pt x="90115" y="84575"/>
                      <a:pt x="93697" y="83508"/>
                    </a:cubicBezTo>
                    <a:cubicBezTo>
                      <a:pt x="97326" y="82175"/>
                      <a:pt x="100707" y="80242"/>
                      <a:pt x="103698" y="77793"/>
                    </a:cubicBezTo>
                    <a:lnTo>
                      <a:pt x="104460" y="77127"/>
                    </a:lnTo>
                    <a:cubicBezTo>
                      <a:pt x="104984" y="76612"/>
                      <a:pt x="104994" y="75765"/>
                      <a:pt x="104479" y="75241"/>
                    </a:cubicBezTo>
                    <a:cubicBezTo>
                      <a:pt x="104470" y="75231"/>
                      <a:pt x="104470" y="75231"/>
                      <a:pt x="104460" y="75222"/>
                    </a:cubicBezTo>
                    <a:cubicBezTo>
                      <a:pt x="104222" y="74936"/>
                      <a:pt x="103879" y="74765"/>
                      <a:pt x="103508" y="74746"/>
                    </a:cubicBezTo>
                    <a:cubicBezTo>
                      <a:pt x="93259" y="73012"/>
                      <a:pt x="83515" y="69088"/>
                      <a:pt x="74933" y="63220"/>
                    </a:cubicBezTo>
                    <a:cubicBezTo>
                      <a:pt x="65941" y="57505"/>
                      <a:pt x="57369" y="51143"/>
                      <a:pt x="49310" y="44170"/>
                    </a:cubicBezTo>
                    <a:cubicBezTo>
                      <a:pt x="32832" y="30311"/>
                      <a:pt x="17125" y="15557"/>
                      <a:pt x="2257" y="-26"/>
                    </a:cubicBezTo>
                    <a:cubicBezTo>
                      <a:pt x="1742" y="-502"/>
                      <a:pt x="961" y="-502"/>
                      <a:pt x="447" y="-26"/>
                    </a:cubicBezTo>
                    <a:cubicBezTo>
                      <a:pt x="323" y="250"/>
                      <a:pt x="323" y="555"/>
                      <a:pt x="447" y="832"/>
                    </a:cubicBezTo>
                    <a:close/>
                  </a:path>
                </a:pathLst>
              </a:custGeom>
              <a:solidFill>
                <a:srgbClr val="B879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7EE4099F-8AA1-04A2-1133-E4CB24FB0490}"/>
                  </a:ext>
                </a:extLst>
              </p:cNvPr>
              <p:cNvSpPr/>
              <p:nvPr/>
            </p:nvSpPr>
            <p:spPr>
              <a:xfrm>
                <a:off x="-4920735" y="-1015500"/>
                <a:ext cx="52054" cy="93975"/>
              </a:xfrm>
              <a:custGeom>
                <a:avLst/>
                <a:gdLst>
                  <a:gd name="connsiteX0" fmla="*/ 8062 w 52054"/>
                  <a:gd name="connsiteY0" fmla="*/ 1536 h 93975"/>
                  <a:gd name="connsiteX1" fmla="*/ -34 w 52054"/>
                  <a:gd name="connsiteY1" fmla="*/ 32683 h 93975"/>
                  <a:gd name="connsiteX2" fmla="*/ 20540 w 52054"/>
                  <a:gd name="connsiteY2" fmla="*/ 78689 h 93975"/>
                  <a:gd name="connsiteX3" fmla="*/ 49115 w 52054"/>
                  <a:gd name="connsiteY3" fmla="*/ 93548 h 93975"/>
                  <a:gd name="connsiteX4" fmla="*/ 50449 w 52054"/>
                  <a:gd name="connsiteY4" fmla="*/ 93548 h 93975"/>
                  <a:gd name="connsiteX5" fmla="*/ 51973 w 52054"/>
                  <a:gd name="connsiteY5" fmla="*/ 92691 h 93975"/>
                  <a:gd name="connsiteX6" fmla="*/ 51973 w 52054"/>
                  <a:gd name="connsiteY6" fmla="*/ 91929 h 93975"/>
                  <a:gd name="connsiteX7" fmla="*/ 32923 w 52054"/>
                  <a:gd name="connsiteY7" fmla="*/ 45351 h 93975"/>
                  <a:gd name="connsiteX8" fmla="*/ 11015 w 52054"/>
                  <a:gd name="connsiteY8" fmla="*/ -83 h 93975"/>
                  <a:gd name="connsiteX9" fmla="*/ 9396 w 52054"/>
                  <a:gd name="connsiteY9" fmla="*/ -83 h 93975"/>
                  <a:gd name="connsiteX10" fmla="*/ 8920 w 52054"/>
                  <a:gd name="connsiteY10" fmla="*/ -83 h 9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054" h="93975">
                    <a:moveTo>
                      <a:pt x="8062" y="1536"/>
                    </a:moveTo>
                    <a:cubicBezTo>
                      <a:pt x="2785" y="11071"/>
                      <a:pt x="-5" y="21787"/>
                      <a:pt x="-34" y="32683"/>
                    </a:cubicBezTo>
                    <a:cubicBezTo>
                      <a:pt x="-396" y="50324"/>
                      <a:pt x="7157" y="67192"/>
                      <a:pt x="20540" y="78689"/>
                    </a:cubicBezTo>
                    <a:cubicBezTo>
                      <a:pt x="28636" y="86013"/>
                      <a:pt x="38476" y="91129"/>
                      <a:pt x="49115" y="93548"/>
                    </a:cubicBezTo>
                    <a:lnTo>
                      <a:pt x="50449" y="93548"/>
                    </a:lnTo>
                    <a:cubicBezTo>
                      <a:pt x="51106" y="93729"/>
                      <a:pt x="51792" y="93348"/>
                      <a:pt x="51973" y="92691"/>
                    </a:cubicBezTo>
                    <a:cubicBezTo>
                      <a:pt x="52020" y="92443"/>
                      <a:pt x="52020" y="92176"/>
                      <a:pt x="51973" y="91929"/>
                    </a:cubicBezTo>
                    <a:cubicBezTo>
                      <a:pt x="46353" y="76117"/>
                      <a:pt x="39209" y="60877"/>
                      <a:pt x="32923" y="45351"/>
                    </a:cubicBezTo>
                    <a:cubicBezTo>
                      <a:pt x="26636" y="29826"/>
                      <a:pt x="19111" y="14776"/>
                      <a:pt x="11015" y="-83"/>
                    </a:cubicBezTo>
                    <a:cubicBezTo>
                      <a:pt x="10548" y="-483"/>
                      <a:pt x="9862" y="-483"/>
                      <a:pt x="9396" y="-83"/>
                    </a:cubicBezTo>
                    <a:lnTo>
                      <a:pt x="8920" y="-83"/>
                    </a:lnTo>
                    <a:close/>
                  </a:path>
                </a:pathLst>
              </a:custGeom>
              <a:solidFill>
                <a:srgbClr val="B879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72FD2B8E-1898-3EF1-647B-61A7302519D7}"/>
                  </a:ext>
                </a:extLst>
              </p:cNvPr>
              <p:cNvSpPr/>
              <p:nvPr/>
            </p:nvSpPr>
            <p:spPr>
              <a:xfrm>
                <a:off x="-5001752" y="-1010373"/>
                <a:ext cx="74391" cy="141917"/>
              </a:xfrm>
              <a:custGeom>
                <a:avLst/>
                <a:gdLst>
                  <a:gd name="connsiteX0" fmla="*/ 72411 w 74391"/>
                  <a:gd name="connsiteY0" fmla="*/ -352 h 141917"/>
                  <a:gd name="connsiteX1" fmla="*/ 69934 w 74391"/>
                  <a:gd name="connsiteY1" fmla="*/ 886 h 141917"/>
                  <a:gd name="connsiteX2" fmla="*/ 68505 w 74391"/>
                  <a:gd name="connsiteY2" fmla="*/ 1457 h 141917"/>
                  <a:gd name="connsiteX3" fmla="*/ 65553 w 74391"/>
                  <a:gd name="connsiteY3" fmla="*/ 2505 h 141917"/>
                  <a:gd name="connsiteX4" fmla="*/ 60314 w 74391"/>
                  <a:gd name="connsiteY4" fmla="*/ 5172 h 141917"/>
                  <a:gd name="connsiteX5" fmla="*/ 50789 w 74391"/>
                  <a:gd name="connsiteY5" fmla="*/ 10887 h 141917"/>
                  <a:gd name="connsiteX6" fmla="*/ 34882 w 74391"/>
                  <a:gd name="connsiteY6" fmla="*/ 24508 h 141917"/>
                  <a:gd name="connsiteX7" fmla="*/ 11832 w 74391"/>
                  <a:gd name="connsiteY7" fmla="*/ 56798 h 141917"/>
                  <a:gd name="connsiteX8" fmla="*/ 783 w 74391"/>
                  <a:gd name="connsiteY8" fmla="*/ 95755 h 141917"/>
                  <a:gd name="connsiteX9" fmla="*/ 6974 w 74391"/>
                  <a:gd name="connsiteY9" fmla="*/ 139856 h 141917"/>
                  <a:gd name="connsiteX10" fmla="*/ 6974 w 74391"/>
                  <a:gd name="connsiteY10" fmla="*/ 140808 h 141917"/>
                  <a:gd name="connsiteX11" fmla="*/ 8765 w 74391"/>
                  <a:gd name="connsiteY11" fmla="*/ 141389 h 141917"/>
                  <a:gd name="connsiteX12" fmla="*/ 8784 w 74391"/>
                  <a:gd name="connsiteY12" fmla="*/ 141380 h 141917"/>
                  <a:gd name="connsiteX13" fmla="*/ 9546 w 74391"/>
                  <a:gd name="connsiteY13" fmla="*/ 140617 h 141917"/>
                  <a:gd name="connsiteX14" fmla="*/ 22690 w 74391"/>
                  <a:gd name="connsiteY14" fmla="*/ 104708 h 141917"/>
                  <a:gd name="connsiteX15" fmla="*/ 38787 w 74391"/>
                  <a:gd name="connsiteY15" fmla="*/ 70037 h 141917"/>
                  <a:gd name="connsiteX16" fmla="*/ 55742 w 74391"/>
                  <a:gd name="connsiteY16" fmla="*/ 35557 h 141917"/>
                  <a:gd name="connsiteX17" fmla="*/ 64695 w 74391"/>
                  <a:gd name="connsiteY17" fmla="*/ 18602 h 141917"/>
                  <a:gd name="connsiteX18" fmla="*/ 69077 w 74391"/>
                  <a:gd name="connsiteY18" fmla="*/ 10125 h 141917"/>
                  <a:gd name="connsiteX19" fmla="*/ 71363 w 74391"/>
                  <a:gd name="connsiteY19" fmla="*/ 5839 h 141917"/>
                  <a:gd name="connsiteX20" fmla="*/ 72506 w 74391"/>
                  <a:gd name="connsiteY20" fmla="*/ 3743 h 141917"/>
                  <a:gd name="connsiteX21" fmla="*/ 73078 w 74391"/>
                  <a:gd name="connsiteY21" fmla="*/ 2696 h 141917"/>
                  <a:gd name="connsiteX22" fmla="*/ 74335 w 74391"/>
                  <a:gd name="connsiteY22" fmla="*/ 1114 h 141917"/>
                  <a:gd name="connsiteX23" fmla="*/ 74316 w 74391"/>
                  <a:gd name="connsiteY23" fmla="*/ 981 h 141917"/>
                  <a:gd name="connsiteX24" fmla="*/ 72458 w 74391"/>
                  <a:gd name="connsiteY24" fmla="*/ -362 h 141917"/>
                  <a:gd name="connsiteX25" fmla="*/ 72411 w 74391"/>
                  <a:gd name="connsiteY25" fmla="*/ -352 h 14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391" h="141917">
                    <a:moveTo>
                      <a:pt x="72411" y="-352"/>
                    </a:moveTo>
                    <a:cubicBezTo>
                      <a:pt x="71496" y="-143"/>
                      <a:pt x="70649" y="286"/>
                      <a:pt x="69934" y="886"/>
                    </a:cubicBezTo>
                    <a:lnTo>
                      <a:pt x="68505" y="1457"/>
                    </a:lnTo>
                    <a:lnTo>
                      <a:pt x="65553" y="2505"/>
                    </a:lnTo>
                    <a:lnTo>
                      <a:pt x="60314" y="5172"/>
                    </a:lnTo>
                    <a:cubicBezTo>
                      <a:pt x="56885" y="6887"/>
                      <a:pt x="53932" y="8982"/>
                      <a:pt x="50789" y="10887"/>
                    </a:cubicBezTo>
                    <a:cubicBezTo>
                      <a:pt x="45074" y="14916"/>
                      <a:pt x="39749" y="19479"/>
                      <a:pt x="34882" y="24508"/>
                    </a:cubicBezTo>
                    <a:cubicBezTo>
                      <a:pt x="25414" y="33871"/>
                      <a:pt x="17613" y="44796"/>
                      <a:pt x="11832" y="56798"/>
                    </a:cubicBezTo>
                    <a:cubicBezTo>
                      <a:pt x="5879" y="69028"/>
                      <a:pt x="2135" y="82220"/>
                      <a:pt x="783" y="95755"/>
                    </a:cubicBezTo>
                    <a:cubicBezTo>
                      <a:pt x="-1398" y="110747"/>
                      <a:pt x="745" y="126044"/>
                      <a:pt x="6974" y="139856"/>
                    </a:cubicBezTo>
                    <a:lnTo>
                      <a:pt x="6974" y="140808"/>
                    </a:lnTo>
                    <a:cubicBezTo>
                      <a:pt x="7307" y="141465"/>
                      <a:pt x="8117" y="141722"/>
                      <a:pt x="8765" y="141389"/>
                    </a:cubicBezTo>
                    <a:cubicBezTo>
                      <a:pt x="8774" y="141389"/>
                      <a:pt x="8774" y="141380"/>
                      <a:pt x="8784" y="141380"/>
                    </a:cubicBezTo>
                    <a:cubicBezTo>
                      <a:pt x="9136" y="141256"/>
                      <a:pt x="9422" y="140970"/>
                      <a:pt x="9546" y="140617"/>
                    </a:cubicBezTo>
                    <a:cubicBezTo>
                      <a:pt x="13270" y="128416"/>
                      <a:pt x="17661" y="116433"/>
                      <a:pt x="22690" y="104708"/>
                    </a:cubicBezTo>
                    <a:cubicBezTo>
                      <a:pt x="27548" y="92992"/>
                      <a:pt x="33072" y="81467"/>
                      <a:pt x="38787" y="70037"/>
                    </a:cubicBezTo>
                    <a:cubicBezTo>
                      <a:pt x="44503" y="58607"/>
                      <a:pt x="49837" y="46987"/>
                      <a:pt x="55742" y="35557"/>
                    </a:cubicBezTo>
                    <a:lnTo>
                      <a:pt x="64695" y="18602"/>
                    </a:lnTo>
                    <a:lnTo>
                      <a:pt x="69077" y="10125"/>
                    </a:lnTo>
                    <a:lnTo>
                      <a:pt x="71363" y="5839"/>
                    </a:lnTo>
                    <a:lnTo>
                      <a:pt x="72506" y="3743"/>
                    </a:lnTo>
                    <a:lnTo>
                      <a:pt x="73078" y="2696"/>
                    </a:lnTo>
                    <a:cubicBezTo>
                      <a:pt x="73859" y="2610"/>
                      <a:pt x="74430" y="1905"/>
                      <a:pt x="74335" y="1114"/>
                    </a:cubicBezTo>
                    <a:cubicBezTo>
                      <a:pt x="74335" y="1067"/>
                      <a:pt x="74325" y="1029"/>
                      <a:pt x="74316" y="981"/>
                    </a:cubicBezTo>
                    <a:cubicBezTo>
                      <a:pt x="74173" y="95"/>
                      <a:pt x="73344" y="-505"/>
                      <a:pt x="72458" y="-362"/>
                    </a:cubicBezTo>
                    <a:cubicBezTo>
                      <a:pt x="72439" y="-362"/>
                      <a:pt x="72430" y="-352"/>
                      <a:pt x="72411" y="-352"/>
                    </a:cubicBezTo>
                    <a:close/>
                  </a:path>
                </a:pathLst>
              </a:custGeom>
              <a:solidFill>
                <a:srgbClr val="B8793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67372A9F-D45C-B911-8AF6-9206171DE7FB}"/>
                  </a:ext>
                </a:extLst>
              </p:cNvPr>
              <p:cNvSpPr/>
              <p:nvPr/>
            </p:nvSpPr>
            <p:spPr>
              <a:xfrm>
                <a:off x="-5009564" y="-921636"/>
                <a:ext cx="283251" cy="172591"/>
              </a:xfrm>
              <a:custGeom>
                <a:avLst/>
                <a:gdLst>
                  <a:gd name="connsiteX0" fmla="*/ 271295 w 283251"/>
                  <a:gd name="connsiteY0" fmla="*/ 637 h 172591"/>
                  <a:gd name="connsiteX1" fmla="*/ 206144 w 283251"/>
                  <a:gd name="connsiteY1" fmla="*/ 14734 h 172591"/>
                  <a:gd name="connsiteX2" fmla="*/ 173568 w 283251"/>
                  <a:gd name="connsiteY2" fmla="*/ 53310 h 172591"/>
                  <a:gd name="connsiteX3" fmla="*/ 149851 w 283251"/>
                  <a:gd name="connsiteY3" fmla="*/ 55691 h 172591"/>
                  <a:gd name="connsiteX4" fmla="*/ 55172 w 283251"/>
                  <a:gd name="connsiteY4" fmla="*/ 55691 h 172591"/>
                  <a:gd name="connsiteX5" fmla="*/ 594 w 283251"/>
                  <a:gd name="connsiteY5" fmla="*/ 84266 h 172591"/>
                  <a:gd name="connsiteX6" fmla="*/ 85081 w 283251"/>
                  <a:gd name="connsiteY6" fmla="*/ 168086 h 172591"/>
                  <a:gd name="connsiteX7" fmla="*/ 165948 w 283251"/>
                  <a:gd name="connsiteY7" fmla="*/ 137987 h 172591"/>
                  <a:gd name="connsiteX8" fmla="*/ 165948 w 283251"/>
                  <a:gd name="connsiteY8" fmla="*/ 76646 h 172591"/>
                  <a:gd name="connsiteX9" fmla="*/ 171949 w 283251"/>
                  <a:gd name="connsiteY9" fmla="*/ 64073 h 172591"/>
                  <a:gd name="connsiteX10" fmla="*/ 189951 w 283251"/>
                  <a:gd name="connsiteY10" fmla="*/ 71693 h 172591"/>
                  <a:gd name="connsiteX11" fmla="*/ 247101 w 283251"/>
                  <a:gd name="connsiteY11" fmla="*/ 117889 h 172591"/>
                  <a:gd name="connsiteX12" fmla="*/ 282629 w 283251"/>
                  <a:gd name="connsiteY12" fmla="*/ 46166 h 172591"/>
                  <a:gd name="connsiteX13" fmla="*/ 271295 w 283251"/>
                  <a:gd name="connsiteY13" fmla="*/ 637 h 17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3251" h="172591">
                    <a:moveTo>
                      <a:pt x="271295" y="637"/>
                    </a:moveTo>
                    <a:cubicBezTo>
                      <a:pt x="270437" y="637"/>
                      <a:pt x="233195" y="-6031"/>
                      <a:pt x="206144" y="14734"/>
                    </a:cubicBezTo>
                    <a:cubicBezTo>
                      <a:pt x="179093" y="35498"/>
                      <a:pt x="182426" y="49881"/>
                      <a:pt x="173568" y="53310"/>
                    </a:cubicBezTo>
                    <a:cubicBezTo>
                      <a:pt x="164710" y="56739"/>
                      <a:pt x="159757" y="62835"/>
                      <a:pt x="149851" y="55691"/>
                    </a:cubicBezTo>
                    <a:cubicBezTo>
                      <a:pt x="139945" y="48547"/>
                      <a:pt x="112608" y="30259"/>
                      <a:pt x="55172" y="55691"/>
                    </a:cubicBezTo>
                    <a:cubicBezTo>
                      <a:pt x="-2264" y="81123"/>
                      <a:pt x="-1406" y="77789"/>
                      <a:pt x="594" y="84266"/>
                    </a:cubicBezTo>
                    <a:cubicBezTo>
                      <a:pt x="2594" y="90743"/>
                      <a:pt x="39551" y="153989"/>
                      <a:pt x="85081" y="168086"/>
                    </a:cubicBezTo>
                    <a:cubicBezTo>
                      <a:pt x="130610" y="182183"/>
                      <a:pt x="159566" y="157132"/>
                      <a:pt x="165948" y="137987"/>
                    </a:cubicBezTo>
                    <a:cubicBezTo>
                      <a:pt x="172330" y="118842"/>
                      <a:pt x="167472" y="83218"/>
                      <a:pt x="165948" y="76646"/>
                    </a:cubicBezTo>
                    <a:cubicBezTo>
                      <a:pt x="164424" y="70074"/>
                      <a:pt x="164900" y="67121"/>
                      <a:pt x="171949" y="64073"/>
                    </a:cubicBezTo>
                    <a:cubicBezTo>
                      <a:pt x="178997" y="61025"/>
                      <a:pt x="188427" y="60644"/>
                      <a:pt x="189951" y="71693"/>
                    </a:cubicBezTo>
                    <a:cubicBezTo>
                      <a:pt x="191475" y="82742"/>
                      <a:pt x="214049" y="118651"/>
                      <a:pt x="247101" y="117889"/>
                    </a:cubicBezTo>
                    <a:cubicBezTo>
                      <a:pt x="280153" y="117127"/>
                      <a:pt x="285201" y="71693"/>
                      <a:pt x="282629" y="46166"/>
                    </a:cubicBezTo>
                    <a:cubicBezTo>
                      <a:pt x="280058" y="20639"/>
                      <a:pt x="276248" y="1017"/>
                      <a:pt x="271295" y="637"/>
                    </a:cubicBezTo>
                    <a:close/>
                  </a:path>
                </a:pathLst>
              </a:custGeom>
              <a:solidFill>
                <a:srgbClr val="2625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6B3CC611-06CF-3DDC-B5E3-A4AD18291E54}"/>
                  </a:ext>
                </a:extLst>
              </p:cNvPr>
              <p:cNvSpPr/>
              <p:nvPr/>
            </p:nvSpPr>
            <p:spPr>
              <a:xfrm>
                <a:off x="-4969610" y="-865301"/>
                <a:ext cx="116879" cy="102430"/>
              </a:xfrm>
              <a:custGeom>
                <a:avLst/>
                <a:gdLst>
                  <a:gd name="connsiteX0" fmla="*/ 104563 w 116879"/>
                  <a:gd name="connsiteY0" fmla="*/ 13262 h 102430"/>
                  <a:gd name="connsiteX1" fmla="*/ 51223 w 116879"/>
                  <a:gd name="connsiteY1" fmla="*/ 975 h 102430"/>
                  <a:gd name="connsiteX2" fmla="*/ 19028 w 116879"/>
                  <a:gd name="connsiteY2" fmla="*/ 11357 h 102430"/>
                  <a:gd name="connsiteX3" fmla="*/ -22 w 116879"/>
                  <a:gd name="connsiteY3" fmla="*/ 29073 h 102430"/>
                  <a:gd name="connsiteX4" fmla="*/ 5884 w 116879"/>
                  <a:gd name="connsiteY4" fmla="*/ 53457 h 102430"/>
                  <a:gd name="connsiteX5" fmla="*/ 48461 w 116879"/>
                  <a:gd name="connsiteY5" fmla="*/ 98511 h 102430"/>
                  <a:gd name="connsiteX6" fmla="*/ 113993 w 116879"/>
                  <a:gd name="connsiteY6" fmla="*/ 72412 h 102430"/>
                  <a:gd name="connsiteX7" fmla="*/ 115040 w 116879"/>
                  <a:gd name="connsiteY7" fmla="*/ 33645 h 102430"/>
                  <a:gd name="connsiteX8" fmla="*/ 108468 w 116879"/>
                  <a:gd name="connsiteY8" fmla="*/ 16691 h 102430"/>
                  <a:gd name="connsiteX9" fmla="*/ 104563 w 116879"/>
                  <a:gd name="connsiteY9" fmla="*/ 13262 h 102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879" h="102430">
                    <a:moveTo>
                      <a:pt x="104563" y="13262"/>
                    </a:moveTo>
                    <a:cubicBezTo>
                      <a:pt x="89418" y="1594"/>
                      <a:pt x="69940" y="-2893"/>
                      <a:pt x="51223" y="975"/>
                    </a:cubicBezTo>
                    <a:cubicBezTo>
                      <a:pt x="40164" y="3337"/>
                      <a:pt x="29382" y="6814"/>
                      <a:pt x="19028" y="11357"/>
                    </a:cubicBezTo>
                    <a:cubicBezTo>
                      <a:pt x="11123" y="14595"/>
                      <a:pt x="1503" y="19548"/>
                      <a:pt x="-22" y="29073"/>
                    </a:cubicBezTo>
                    <a:cubicBezTo>
                      <a:pt x="-298" y="37589"/>
                      <a:pt x="1741" y="46018"/>
                      <a:pt x="5884" y="53457"/>
                    </a:cubicBezTo>
                    <a:cubicBezTo>
                      <a:pt x="14037" y="73212"/>
                      <a:pt x="29201" y="89252"/>
                      <a:pt x="48461" y="98511"/>
                    </a:cubicBezTo>
                    <a:cubicBezTo>
                      <a:pt x="73769" y="108369"/>
                      <a:pt x="102391" y="96968"/>
                      <a:pt x="113993" y="72412"/>
                    </a:cubicBezTo>
                    <a:cubicBezTo>
                      <a:pt x="117384" y="59753"/>
                      <a:pt x="117746" y="46466"/>
                      <a:pt x="115040" y="33645"/>
                    </a:cubicBezTo>
                    <a:cubicBezTo>
                      <a:pt x="114469" y="27492"/>
                      <a:pt x="112192" y="21615"/>
                      <a:pt x="108468" y="16691"/>
                    </a:cubicBezTo>
                    <a:cubicBezTo>
                      <a:pt x="107230" y="15481"/>
                      <a:pt x="105925" y="14329"/>
                      <a:pt x="104563" y="13262"/>
                    </a:cubicBezTo>
                    <a:close/>
                  </a:path>
                </a:pathLst>
              </a:custGeom>
              <a:solidFill>
                <a:srgbClr val="E5F3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0A050F76-E303-810C-FF0E-B9C1700F963D}"/>
                  </a:ext>
                </a:extLst>
              </p:cNvPr>
              <p:cNvSpPr/>
              <p:nvPr/>
            </p:nvSpPr>
            <p:spPr>
              <a:xfrm>
                <a:off x="-4815549" y="-908881"/>
                <a:ext cx="79390" cy="91363"/>
              </a:xfrm>
              <a:custGeom>
                <a:avLst/>
                <a:gdLst>
                  <a:gd name="connsiteX0" fmla="*/ 61468 w 79390"/>
                  <a:gd name="connsiteY0" fmla="*/ -117 h 91363"/>
                  <a:gd name="connsiteX1" fmla="*/ 75945 w 79390"/>
                  <a:gd name="connsiteY1" fmla="*/ 14076 h 91363"/>
                  <a:gd name="connsiteX2" fmla="*/ 71754 w 79390"/>
                  <a:gd name="connsiteY2" fmla="*/ 80274 h 91363"/>
                  <a:gd name="connsiteX3" fmla="*/ 26130 w 79390"/>
                  <a:gd name="connsiteY3" fmla="*/ 84275 h 91363"/>
                  <a:gd name="connsiteX4" fmla="*/ 31 w 79390"/>
                  <a:gd name="connsiteY4" fmla="*/ 36650 h 91363"/>
                  <a:gd name="connsiteX5" fmla="*/ 61468 w 79390"/>
                  <a:gd name="connsiteY5" fmla="*/ -117 h 9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390" h="91363">
                    <a:moveTo>
                      <a:pt x="61468" y="-117"/>
                    </a:moveTo>
                    <a:cubicBezTo>
                      <a:pt x="61468" y="-117"/>
                      <a:pt x="70993" y="360"/>
                      <a:pt x="75945" y="14076"/>
                    </a:cubicBezTo>
                    <a:cubicBezTo>
                      <a:pt x="80898" y="27791"/>
                      <a:pt x="81184" y="68177"/>
                      <a:pt x="71754" y="80274"/>
                    </a:cubicBezTo>
                    <a:cubicBezTo>
                      <a:pt x="59696" y="92847"/>
                      <a:pt x="40189" y="94562"/>
                      <a:pt x="26130" y="84275"/>
                    </a:cubicBezTo>
                    <a:cubicBezTo>
                      <a:pt x="12604" y="73702"/>
                      <a:pt x="-1207" y="46175"/>
                      <a:pt x="31" y="36650"/>
                    </a:cubicBezTo>
                    <a:cubicBezTo>
                      <a:pt x="1269" y="27125"/>
                      <a:pt x="25177" y="-3546"/>
                      <a:pt x="61468" y="-117"/>
                    </a:cubicBezTo>
                    <a:close/>
                  </a:path>
                </a:pathLst>
              </a:custGeom>
              <a:solidFill>
                <a:srgbClr val="E5F3F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B0782ED8-1439-F443-16C5-7E87CCE4FA72}"/>
                  </a:ext>
                </a:extLst>
              </p:cNvPr>
              <p:cNvSpPr/>
              <p:nvPr/>
            </p:nvSpPr>
            <p:spPr>
              <a:xfrm>
                <a:off x="-5048929" y="-833558"/>
                <a:ext cx="62007" cy="98679"/>
              </a:xfrm>
              <a:custGeom>
                <a:avLst/>
                <a:gdLst>
                  <a:gd name="connsiteX0" fmla="*/ 48768 w 62007"/>
                  <a:gd name="connsiteY0" fmla="*/ 0 h 98679"/>
                  <a:gd name="connsiteX1" fmla="*/ 0 w 62007"/>
                  <a:gd name="connsiteY1" fmla="*/ 78296 h 98679"/>
                  <a:gd name="connsiteX2" fmla="*/ 2762 w 62007"/>
                  <a:gd name="connsiteY2" fmla="*/ 98679 h 98679"/>
                  <a:gd name="connsiteX3" fmla="*/ 62008 w 62007"/>
                  <a:gd name="connsiteY3" fmla="*/ 22003 h 98679"/>
                  <a:gd name="connsiteX4" fmla="*/ 48768 w 62007"/>
                  <a:gd name="connsiteY4" fmla="*/ 0 h 98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07" h="98679">
                    <a:moveTo>
                      <a:pt x="48768" y="0"/>
                    </a:moveTo>
                    <a:lnTo>
                      <a:pt x="0" y="78296"/>
                    </a:lnTo>
                    <a:lnTo>
                      <a:pt x="2762" y="98679"/>
                    </a:lnTo>
                    <a:lnTo>
                      <a:pt x="62008" y="22003"/>
                    </a:lnTo>
                    <a:lnTo>
                      <a:pt x="48768" y="0"/>
                    </a:lnTo>
                    <a:close/>
                  </a:path>
                </a:pathLst>
              </a:custGeom>
              <a:solidFill>
                <a:srgbClr val="2625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408104D8-80D5-BD4B-8269-C064B556CF99}"/>
                  </a:ext>
                </a:extLst>
              </p:cNvPr>
              <p:cNvSpPr/>
              <p:nvPr/>
            </p:nvSpPr>
            <p:spPr>
              <a:xfrm>
                <a:off x="-5047762" y="-784298"/>
                <a:ext cx="83169" cy="80622"/>
              </a:xfrm>
              <a:custGeom>
                <a:avLst/>
                <a:gdLst>
                  <a:gd name="connsiteX0" fmla="*/ 52413 w 83169"/>
                  <a:gd name="connsiteY0" fmla="*/ 10936 h 80622"/>
                  <a:gd name="connsiteX1" fmla="*/ 3073 w 83169"/>
                  <a:gd name="connsiteY1" fmla="*/ 5506 h 80622"/>
                  <a:gd name="connsiteX2" fmla="*/ 33744 w 83169"/>
                  <a:gd name="connsiteY2" fmla="*/ 72181 h 80622"/>
                  <a:gd name="connsiteX3" fmla="*/ 82226 w 83169"/>
                  <a:gd name="connsiteY3" fmla="*/ 78087 h 80622"/>
                  <a:gd name="connsiteX4" fmla="*/ 53651 w 83169"/>
                  <a:gd name="connsiteY4" fmla="*/ 35986 h 80622"/>
                  <a:gd name="connsiteX5" fmla="*/ 52413 w 83169"/>
                  <a:gd name="connsiteY5" fmla="*/ 10936 h 8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169" h="80622">
                    <a:moveTo>
                      <a:pt x="52413" y="10936"/>
                    </a:moveTo>
                    <a:cubicBezTo>
                      <a:pt x="47936" y="5411"/>
                      <a:pt x="15932" y="-8114"/>
                      <a:pt x="3073" y="5506"/>
                    </a:cubicBezTo>
                    <a:cubicBezTo>
                      <a:pt x="-9785" y="19127"/>
                      <a:pt x="20409" y="64180"/>
                      <a:pt x="33744" y="72181"/>
                    </a:cubicBezTo>
                    <a:cubicBezTo>
                      <a:pt x="47079" y="80182"/>
                      <a:pt x="75463" y="82373"/>
                      <a:pt x="82226" y="78087"/>
                    </a:cubicBezTo>
                    <a:cubicBezTo>
                      <a:pt x="88989" y="73800"/>
                      <a:pt x="55366" y="47988"/>
                      <a:pt x="53651" y="35986"/>
                    </a:cubicBezTo>
                    <a:cubicBezTo>
                      <a:pt x="51937" y="23985"/>
                      <a:pt x="55651" y="14936"/>
                      <a:pt x="52413" y="10936"/>
                    </a:cubicBezTo>
                    <a:close/>
                  </a:path>
                </a:pathLst>
              </a:custGeom>
              <a:solidFill>
                <a:srgbClr val="FF9A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D9DC4890-0F99-9E6F-1476-3F5798A03841}"/>
                  </a:ext>
                </a:extLst>
              </p:cNvPr>
              <p:cNvSpPr/>
              <p:nvPr/>
            </p:nvSpPr>
            <p:spPr>
              <a:xfrm>
                <a:off x="-5035439" y="-773707"/>
                <a:ext cx="36745" cy="56544"/>
              </a:xfrm>
              <a:custGeom>
                <a:avLst/>
                <a:gdLst>
                  <a:gd name="connsiteX0" fmla="*/ 34946 w 36745"/>
                  <a:gd name="connsiteY0" fmla="*/ 56161 h 56544"/>
                  <a:gd name="connsiteX1" fmla="*/ 36375 w 36745"/>
                  <a:gd name="connsiteY1" fmla="*/ 55114 h 56544"/>
                  <a:gd name="connsiteX2" fmla="*/ 35718 w 36745"/>
                  <a:gd name="connsiteY2" fmla="*/ 52228 h 56544"/>
                  <a:gd name="connsiteX3" fmla="*/ 35613 w 36745"/>
                  <a:gd name="connsiteY3" fmla="*/ 52161 h 56544"/>
                  <a:gd name="connsiteX4" fmla="*/ 5800 w 36745"/>
                  <a:gd name="connsiteY4" fmla="*/ 14918 h 56544"/>
                  <a:gd name="connsiteX5" fmla="*/ 5133 w 36745"/>
                  <a:gd name="connsiteY5" fmla="*/ 5393 h 56544"/>
                  <a:gd name="connsiteX6" fmla="*/ 17801 w 36745"/>
                  <a:gd name="connsiteY6" fmla="*/ 5393 h 56544"/>
                  <a:gd name="connsiteX7" fmla="*/ 20754 w 36745"/>
                  <a:gd name="connsiteY7" fmla="*/ 4450 h 56544"/>
                  <a:gd name="connsiteX8" fmla="*/ 19811 w 36745"/>
                  <a:gd name="connsiteY8" fmla="*/ 1497 h 56544"/>
                  <a:gd name="connsiteX9" fmla="*/ 19230 w 36745"/>
                  <a:gd name="connsiteY9" fmla="*/ 1297 h 56544"/>
                  <a:gd name="connsiteX10" fmla="*/ 1990 w 36745"/>
                  <a:gd name="connsiteY10" fmla="*/ 2345 h 56544"/>
                  <a:gd name="connsiteX11" fmla="*/ 1990 w 36745"/>
                  <a:gd name="connsiteY11" fmla="*/ 16061 h 56544"/>
                  <a:gd name="connsiteX12" fmla="*/ 33613 w 36745"/>
                  <a:gd name="connsiteY12" fmla="*/ 55400 h 56544"/>
                  <a:gd name="connsiteX13" fmla="*/ 34946 w 36745"/>
                  <a:gd name="connsiteY13" fmla="*/ 56161 h 56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745" h="56544">
                    <a:moveTo>
                      <a:pt x="34946" y="56161"/>
                    </a:moveTo>
                    <a:cubicBezTo>
                      <a:pt x="35556" y="56057"/>
                      <a:pt x="36089" y="55666"/>
                      <a:pt x="36375" y="55114"/>
                    </a:cubicBezTo>
                    <a:cubicBezTo>
                      <a:pt x="36994" y="54133"/>
                      <a:pt x="36699" y="52837"/>
                      <a:pt x="35718" y="52228"/>
                    </a:cubicBezTo>
                    <a:cubicBezTo>
                      <a:pt x="35680" y="52199"/>
                      <a:pt x="35651" y="52180"/>
                      <a:pt x="35613" y="52161"/>
                    </a:cubicBezTo>
                    <a:cubicBezTo>
                      <a:pt x="21945" y="43255"/>
                      <a:pt x="11496" y="30206"/>
                      <a:pt x="5800" y="14918"/>
                    </a:cubicBezTo>
                    <a:cubicBezTo>
                      <a:pt x="3990" y="10442"/>
                      <a:pt x="3800" y="7203"/>
                      <a:pt x="5133" y="5393"/>
                    </a:cubicBezTo>
                    <a:cubicBezTo>
                      <a:pt x="6467" y="3584"/>
                      <a:pt x="14658" y="4441"/>
                      <a:pt x="17801" y="5393"/>
                    </a:cubicBezTo>
                    <a:cubicBezTo>
                      <a:pt x="18878" y="5946"/>
                      <a:pt x="20202" y="5527"/>
                      <a:pt x="20754" y="4450"/>
                    </a:cubicBezTo>
                    <a:cubicBezTo>
                      <a:pt x="21307" y="3374"/>
                      <a:pt x="20887" y="2060"/>
                      <a:pt x="19811" y="1497"/>
                    </a:cubicBezTo>
                    <a:cubicBezTo>
                      <a:pt x="19630" y="1402"/>
                      <a:pt x="19430" y="1335"/>
                      <a:pt x="19230" y="1297"/>
                    </a:cubicBezTo>
                    <a:cubicBezTo>
                      <a:pt x="17992" y="821"/>
                      <a:pt x="6848" y="-2798"/>
                      <a:pt x="1990" y="2345"/>
                    </a:cubicBezTo>
                    <a:cubicBezTo>
                      <a:pt x="-677" y="5108"/>
                      <a:pt x="-772" y="9775"/>
                      <a:pt x="1990" y="16061"/>
                    </a:cubicBezTo>
                    <a:cubicBezTo>
                      <a:pt x="8076" y="32206"/>
                      <a:pt x="19154" y="45989"/>
                      <a:pt x="33613" y="55400"/>
                    </a:cubicBezTo>
                    <a:cubicBezTo>
                      <a:pt x="33946" y="55809"/>
                      <a:pt x="34422" y="56076"/>
                      <a:pt x="34946" y="56161"/>
                    </a:cubicBezTo>
                    <a:close/>
                  </a:path>
                </a:pathLst>
              </a:custGeom>
              <a:solidFill>
                <a:srgbClr val="E279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EA6F5140-DCF7-FD9F-3595-10DDF266F34A}"/>
                  </a:ext>
                </a:extLst>
              </p:cNvPr>
              <p:cNvSpPr/>
              <p:nvPr/>
            </p:nvSpPr>
            <p:spPr>
              <a:xfrm>
                <a:off x="-5065255" y="-865181"/>
                <a:ext cx="52716" cy="256603"/>
              </a:xfrm>
              <a:custGeom>
                <a:avLst/>
                <a:gdLst>
                  <a:gd name="connsiteX0" fmla="*/ 48188 w 52716"/>
                  <a:gd name="connsiteY0" fmla="*/ -383 h 256603"/>
                  <a:gd name="connsiteX1" fmla="*/ 42283 w 52716"/>
                  <a:gd name="connsiteY1" fmla="*/ 115536 h 256603"/>
                  <a:gd name="connsiteX2" fmla="*/ 52475 w 52716"/>
                  <a:gd name="connsiteY2" fmla="*/ 256221 h 256603"/>
                  <a:gd name="connsiteX3" fmla="*/ 468 w 52716"/>
                  <a:gd name="connsiteY3" fmla="*/ 87342 h 256603"/>
                  <a:gd name="connsiteX4" fmla="*/ 48188 w 52716"/>
                  <a:gd name="connsiteY4" fmla="*/ -383 h 25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716" h="256603">
                    <a:moveTo>
                      <a:pt x="48188" y="-383"/>
                    </a:moveTo>
                    <a:cubicBezTo>
                      <a:pt x="48188" y="-383"/>
                      <a:pt x="29615" y="66292"/>
                      <a:pt x="42283" y="115536"/>
                    </a:cubicBezTo>
                    <a:cubicBezTo>
                      <a:pt x="54951" y="164780"/>
                      <a:pt x="52475" y="256221"/>
                      <a:pt x="52475" y="256221"/>
                    </a:cubicBezTo>
                    <a:cubicBezTo>
                      <a:pt x="52475" y="256221"/>
                      <a:pt x="-6104" y="117060"/>
                      <a:pt x="468" y="87342"/>
                    </a:cubicBezTo>
                    <a:cubicBezTo>
                      <a:pt x="7040" y="57624"/>
                      <a:pt x="48188" y="-383"/>
                      <a:pt x="48188" y="-383"/>
                    </a:cubicBezTo>
                    <a:close/>
                  </a:path>
                </a:pathLst>
              </a:custGeom>
              <a:solidFill>
                <a:srgbClr val="A8682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EE2E26D2-CA3F-078C-3333-65CEFF3FB7A5}"/>
                  </a:ext>
                </a:extLst>
              </p:cNvPr>
              <p:cNvSpPr/>
              <p:nvPr/>
            </p:nvSpPr>
            <p:spPr>
              <a:xfrm>
                <a:off x="-5182088" y="-484943"/>
                <a:ext cx="83534" cy="295274"/>
              </a:xfrm>
              <a:custGeom>
                <a:avLst/>
                <a:gdLst>
                  <a:gd name="connsiteX0" fmla="*/ -46 w 83534"/>
                  <a:gd name="connsiteY0" fmla="*/ 294892 h 295274"/>
                  <a:gd name="connsiteX1" fmla="*/ 49198 w 83534"/>
                  <a:gd name="connsiteY1" fmla="*/ 85342 h 295274"/>
                  <a:gd name="connsiteX2" fmla="*/ 83488 w 83534"/>
                  <a:gd name="connsiteY2" fmla="*/ -383 h 295274"/>
                  <a:gd name="connsiteX3" fmla="*/ 40244 w 83534"/>
                  <a:gd name="connsiteY3" fmla="*/ 60958 h 295274"/>
                  <a:gd name="connsiteX4" fmla="*/ 9479 w 83534"/>
                  <a:gd name="connsiteY4" fmla="*/ 225835 h 295274"/>
                  <a:gd name="connsiteX5" fmla="*/ -46 w 83534"/>
                  <a:gd name="connsiteY5" fmla="*/ 294892 h 295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534" h="295274">
                    <a:moveTo>
                      <a:pt x="-46" y="294892"/>
                    </a:moveTo>
                    <a:cubicBezTo>
                      <a:pt x="22699" y="226684"/>
                      <a:pt x="39178" y="156541"/>
                      <a:pt x="49198" y="85342"/>
                    </a:cubicBezTo>
                    <a:cubicBezTo>
                      <a:pt x="52532" y="54157"/>
                      <a:pt x="64400" y="24496"/>
                      <a:pt x="83488" y="-383"/>
                    </a:cubicBezTo>
                    <a:cubicBezTo>
                      <a:pt x="63571" y="15571"/>
                      <a:pt x="48579" y="36841"/>
                      <a:pt x="40244" y="60958"/>
                    </a:cubicBezTo>
                    <a:cubicBezTo>
                      <a:pt x="21956" y="114107"/>
                      <a:pt x="11593" y="169667"/>
                      <a:pt x="9479" y="225835"/>
                    </a:cubicBezTo>
                    <a:cubicBezTo>
                      <a:pt x="7936" y="249048"/>
                      <a:pt x="4754" y="272127"/>
                      <a:pt x="-46" y="294892"/>
                    </a:cubicBezTo>
                    <a:close/>
                  </a:path>
                </a:pathLst>
              </a:custGeom>
              <a:solidFill>
                <a:srgbClr val="FFB9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1DCB87AF-EE84-0B85-870A-44510503289F}"/>
                  </a:ext>
                </a:extLst>
              </p:cNvPr>
              <p:cNvSpPr/>
              <p:nvPr/>
            </p:nvSpPr>
            <p:spPr>
              <a:xfrm>
                <a:off x="-5206091" y="-168047"/>
                <a:ext cx="205835" cy="283654"/>
              </a:xfrm>
              <a:custGeom>
                <a:avLst/>
                <a:gdLst>
                  <a:gd name="connsiteX0" fmla="*/ -46 w 205835"/>
                  <a:gd name="connsiteY0" fmla="*/ 197832 h 283654"/>
                  <a:gd name="connsiteX1" fmla="*/ 906 w 205835"/>
                  <a:gd name="connsiteY1" fmla="*/ 211167 h 283654"/>
                  <a:gd name="connsiteX2" fmla="*/ 12336 w 205835"/>
                  <a:gd name="connsiteY2" fmla="*/ 283272 h 283654"/>
                  <a:gd name="connsiteX3" fmla="*/ 79011 w 205835"/>
                  <a:gd name="connsiteY3" fmla="*/ 151446 h 283654"/>
                  <a:gd name="connsiteX4" fmla="*/ 173118 w 205835"/>
                  <a:gd name="connsiteY4" fmla="*/ 108869 h 283654"/>
                  <a:gd name="connsiteX5" fmla="*/ 205789 w 205835"/>
                  <a:gd name="connsiteY5" fmla="*/ -383 h 283654"/>
                  <a:gd name="connsiteX6" fmla="*/ 141686 w 205835"/>
                  <a:gd name="connsiteY6" fmla="*/ 51052 h 283654"/>
                  <a:gd name="connsiteX7" fmla="*/ -46 w 205835"/>
                  <a:gd name="connsiteY7" fmla="*/ 197832 h 283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5835" h="283654">
                    <a:moveTo>
                      <a:pt x="-46" y="197832"/>
                    </a:moveTo>
                    <a:lnTo>
                      <a:pt x="906" y="211167"/>
                    </a:lnTo>
                    <a:cubicBezTo>
                      <a:pt x="2830" y="235465"/>
                      <a:pt x="6650" y="259573"/>
                      <a:pt x="12336" y="283272"/>
                    </a:cubicBezTo>
                    <a:cubicBezTo>
                      <a:pt x="34625" y="283272"/>
                      <a:pt x="79011" y="151446"/>
                      <a:pt x="79011" y="151446"/>
                    </a:cubicBezTo>
                    <a:cubicBezTo>
                      <a:pt x="79011" y="151446"/>
                      <a:pt x="126636" y="130776"/>
                      <a:pt x="173118" y="108869"/>
                    </a:cubicBezTo>
                    <a:cubicBezTo>
                      <a:pt x="181681" y="71797"/>
                      <a:pt x="192587" y="35307"/>
                      <a:pt x="205789" y="-383"/>
                    </a:cubicBezTo>
                    <a:cubicBezTo>
                      <a:pt x="187434" y="20210"/>
                      <a:pt x="165765" y="37593"/>
                      <a:pt x="141686" y="51052"/>
                    </a:cubicBezTo>
                    <a:cubicBezTo>
                      <a:pt x="95204" y="73912"/>
                      <a:pt x="14051" y="114870"/>
                      <a:pt x="-46" y="197832"/>
                    </a:cubicBezTo>
                    <a:close/>
                  </a:path>
                </a:pathLst>
              </a:custGeom>
              <a:solidFill>
                <a:srgbClr val="E279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2AF26DF0-340C-D9EF-C73A-0F0889FAC615}"/>
                  </a:ext>
                </a:extLst>
              </p:cNvPr>
              <p:cNvSpPr/>
              <p:nvPr/>
            </p:nvSpPr>
            <p:spPr>
              <a:xfrm>
                <a:off x="-5201692" y="-399934"/>
                <a:ext cx="871024" cy="591471"/>
              </a:xfrm>
              <a:custGeom>
                <a:avLst/>
                <a:gdLst>
                  <a:gd name="connsiteX0" fmla="*/ 26510 w 871024"/>
                  <a:gd name="connsiteY0" fmla="*/ 576214 h 591471"/>
                  <a:gd name="connsiteX1" fmla="*/ 41465 w 871024"/>
                  <a:gd name="connsiteY1" fmla="*/ 588216 h 591471"/>
                  <a:gd name="connsiteX2" fmla="*/ 310260 w 871024"/>
                  <a:gd name="connsiteY2" fmla="*/ 411908 h 591471"/>
                  <a:gd name="connsiteX3" fmla="*/ 394747 w 871024"/>
                  <a:gd name="connsiteY3" fmla="*/ 340470 h 591471"/>
                  <a:gd name="connsiteX4" fmla="*/ 488187 w 871024"/>
                  <a:gd name="connsiteY4" fmla="*/ 258746 h 591471"/>
                  <a:gd name="connsiteX5" fmla="*/ 594867 w 871024"/>
                  <a:gd name="connsiteY5" fmla="*/ 187308 h 591471"/>
                  <a:gd name="connsiteX6" fmla="*/ 715930 w 871024"/>
                  <a:gd name="connsiteY6" fmla="*/ 175878 h 591471"/>
                  <a:gd name="connsiteX7" fmla="*/ 753458 w 871024"/>
                  <a:gd name="connsiteY7" fmla="*/ 179688 h 591471"/>
                  <a:gd name="connsiteX8" fmla="*/ 772508 w 871024"/>
                  <a:gd name="connsiteY8" fmla="*/ 177783 h 591471"/>
                  <a:gd name="connsiteX9" fmla="*/ 812799 w 871024"/>
                  <a:gd name="connsiteY9" fmla="*/ 170449 h 591471"/>
                  <a:gd name="connsiteX10" fmla="*/ 830896 w 871024"/>
                  <a:gd name="connsiteY10" fmla="*/ 145970 h 591471"/>
                  <a:gd name="connsiteX11" fmla="*/ 860519 w 871024"/>
                  <a:gd name="connsiteY11" fmla="*/ 120252 h 591471"/>
                  <a:gd name="connsiteX12" fmla="*/ 856709 w 871024"/>
                  <a:gd name="connsiteY12" fmla="*/ 96154 h 591471"/>
                  <a:gd name="connsiteX13" fmla="*/ 870330 w 871024"/>
                  <a:gd name="connsiteY13" fmla="*/ 71008 h 591471"/>
                  <a:gd name="connsiteX14" fmla="*/ 860805 w 871024"/>
                  <a:gd name="connsiteY14" fmla="*/ 39861 h 591471"/>
                  <a:gd name="connsiteX15" fmla="*/ 845851 w 871024"/>
                  <a:gd name="connsiteY15" fmla="*/ 7762 h 591471"/>
                  <a:gd name="connsiteX16" fmla="*/ 774032 w 871024"/>
                  <a:gd name="connsiteY16" fmla="*/ 523 h 591471"/>
                  <a:gd name="connsiteX17" fmla="*/ 633729 w 871024"/>
                  <a:gd name="connsiteY17" fmla="*/ 17858 h 591471"/>
                  <a:gd name="connsiteX18" fmla="*/ 505046 w 871024"/>
                  <a:gd name="connsiteY18" fmla="*/ 79485 h 591471"/>
                  <a:gd name="connsiteX19" fmla="*/ 238346 w 871024"/>
                  <a:gd name="connsiteY19" fmla="*/ 243410 h 591471"/>
                  <a:gd name="connsiteX20" fmla="*/ 84232 w 871024"/>
                  <a:gd name="connsiteY20" fmla="*/ 333041 h 591471"/>
                  <a:gd name="connsiteX21" fmla="*/ 26510 w 871024"/>
                  <a:gd name="connsiteY21" fmla="*/ 576214 h 591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71024" h="591471">
                    <a:moveTo>
                      <a:pt x="26510" y="576214"/>
                    </a:moveTo>
                    <a:cubicBezTo>
                      <a:pt x="30549" y="581272"/>
                      <a:pt x="35654" y="585367"/>
                      <a:pt x="41465" y="588216"/>
                    </a:cubicBezTo>
                    <a:cubicBezTo>
                      <a:pt x="92614" y="612695"/>
                      <a:pt x="230536" y="474487"/>
                      <a:pt x="310260" y="411908"/>
                    </a:cubicBezTo>
                    <a:cubicBezTo>
                      <a:pt x="339502" y="389333"/>
                      <a:pt x="367410" y="364283"/>
                      <a:pt x="394747" y="340470"/>
                    </a:cubicBezTo>
                    <a:cubicBezTo>
                      <a:pt x="425893" y="313133"/>
                      <a:pt x="456659" y="285511"/>
                      <a:pt x="488187" y="258746"/>
                    </a:cubicBezTo>
                    <a:cubicBezTo>
                      <a:pt x="521524" y="230171"/>
                      <a:pt x="552957" y="202262"/>
                      <a:pt x="594867" y="187308"/>
                    </a:cubicBezTo>
                    <a:cubicBezTo>
                      <a:pt x="633653" y="173554"/>
                      <a:pt x="675248" y="169630"/>
                      <a:pt x="715930" y="175878"/>
                    </a:cubicBezTo>
                    <a:cubicBezTo>
                      <a:pt x="728331" y="178059"/>
                      <a:pt x="740876" y="179327"/>
                      <a:pt x="753458" y="179688"/>
                    </a:cubicBezTo>
                    <a:cubicBezTo>
                      <a:pt x="759849" y="179650"/>
                      <a:pt x="766231" y="179012"/>
                      <a:pt x="772508" y="177783"/>
                    </a:cubicBezTo>
                    <a:cubicBezTo>
                      <a:pt x="784510" y="175212"/>
                      <a:pt x="802703" y="176545"/>
                      <a:pt x="812799" y="170449"/>
                    </a:cubicBezTo>
                    <a:cubicBezTo>
                      <a:pt x="822895" y="164353"/>
                      <a:pt x="823276" y="153018"/>
                      <a:pt x="830896" y="145970"/>
                    </a:cubicBezTo>
                    <a:cubicBezTo>
                      <a:pt x="834707" y="142160"/>
                      <a:pt x="855757" y="131111"/>
                      <a:pt x="860519" y="120252"/>
                    </a:cubicBezTo>
                    <a:cubicBezTo>
                      <a:pt x="865282" y="109394"/>
                      <a:pt x="854138" y="99583"/>
                      <a:pt x="856709" y="96154"/>
                    </a:cubicBezTo>
                    <a:cubicBezTo>
                      <a:pt x="862986" y="88839"/>
                      <a:pt x="867634" y="80266"/>
                      <a:pt x="870330" y="71008"/>
                    </a:cubicBezTo>
                    <a:cubicBezTo>
                      <a:pt x="874426" y="57387"/>
                      <a:pt x="857662" y="51005"/>
                      <a:pt x="860805" y="39861"/>
                    </a:cubicBezTo>
                    <a:cubicBezTo>
                      <a:pt x="867091" y="15477"/>
                      <a:pt x="857281" y="11286"/>
                      <a:pt x="845851" y="7762"/>
                    </a:cubicBezTo>
                    <a:cubicBezTo>
                      <a:pt x="822286" y="2504"/>
                      <a:pt x="798178" y="66"/>
                      <a:pt x="774032" y="523"/>
                    </a:cubicBezTo>
                    <a:cubicBezTo>
                      <a:pt x="726588" y="-2811"/>
                      <a:pt x="678935" y="3076"/>
                      <a:pt x="633729" y="17858"/>
                    </a:cubicBezTo>
                    <a:cubicBezTo>
                      <a:pt x="589152" y="34689"/>
                      <a:pt x="546108" y="55311"/>
                      <a:pt x="505046" y="79485"/>
                    </a:cubicBezTo>
                    <a:cubicBezTo>
                      <a:pt x="456754" y="105869"/>
                      <a:pt x="303021" y="203977"/>
                      <a:pt x="238346" y="243410"/>
                    </a:cubicBezTo>
                    <a:cubicBezTo>
                      <a:pt x="173671" y="282844"/>
                      <a:pt x="88708" y="330469"/>
                      <a:pt x="84232" y="333041"/>
                    </a:cubicBezTo>
                    <a:cubicBezTo>
                      <a:pt x="-19496" y="391905"/>
                      <a:pt x="-12828" y="530399"/>
                      <a:pt x="26510" y="576214"/>
                    </a:cubicBezTo>
                    <a:close/>
                  </a:path>
                </a:pathLst>
              </a:custGeom>
              <a:solidFill>
                <a:srgbClr val="FF9A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E2DCDFE8-7B57-1672-875F-5618804B90F3}"/>
                  </a:ext>
                </a:extLst>
              </p:cNvPr>
              <p:cNvSpPr/>
              <p:nvPr/>
            </p:nvSpPr>
            <p:spPr>
              <a:xfrm>
                <a:off x="-4432315" y="-364032"/>
                <a:ext cx="87349" cy="19015"/>
              </a:xfrm>
              <a:custGeom>
                <a:avLst/>
                <a:gdLst>
                  <a:gd name="connsiteX0" fmla="*/ 65521 w 87349"/>
                  <a:gd name="connsiteY0" fmla="*/ 17389 h 19015"/>
                  <a:gd name="connsiteX1" fmla="*/ 50662 w 87349"/>
                  <a:gd name="connsiteY1" fmla="*/ 18628 h 19015"/>
                  <a:gd name="connsiteX2" fmla="*/ 43232 w 87349"/>
                  <a:gd name="connsiteY2" fmla="*/ 18628 h 19015"/>
                  <a:gd name="connsiteX3" fmla="*/ 2179 w 87349"/>
                  <a:gd name="connsiteY3" fmla="*/ 7198 h 19015"/>
                  <a:gd name="connsiteX4" fmla="*/ 332 w 87349"/>
                  <a:gd name="connsiteY4" fmla="*/ 1997 h 19015"/>
                  <a:gd name="connsiteX5" fmla="*/ 3989 w 87349"/>
                  <a:gd name="connsiteY5" fmla="*/ -232 h 19015"/>
                  <a:gd name="connsiteX6" fmla="*/ 3989 w 87349"/>
                  <a:gd name="connsiteY6" fmla="*/ -232 h 19015"/>
                  <a:gd name="connsiteX7" fmla="*/ 27802 w 87349"/>
                  <a:gd name="connsiteY7" fmla="*/ 1387 h 19015"/>
                  <a:gd name="connsiteX8" fmla="*/ 44756 w 87349"/>
                  <a:gd name="connsiteY8" fmla="*/ 2816 h 19015"/>
                  <a:gd name="connsiteX9" fmla="*/ 63806 w 87349"/>
                  <a:gd name="connsiteY9" fmla="*/ 3579 h 19015"/>
                  <a:gd name="connsiteX10" fmla="*/ 81427 w 87349"/>
                  <a:gd name="connsiteY10" fmla="*/ 149 h 19015"/>
                  <a:gd name="connsiteX11" fmla="*/ 86771 w 87349"/>
                  <a:gd name="connsiteY11" fmla="*/ 1550 h 19015"/>
                  <a:gd name="connsiteX12" fmla="*/ 86285 w 87349"/>
                  <a:gd name="connsiteY12" fmla="*/ 6150 h 19015"/>
                  <a:gd name="connsiteX13" fmla="*/ 65521 w 87349"/>
                  <a:gd name="connsiteY13" fmla="*/ 17389 h 19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7349" h="19015">
                    <a:moveTo>
                      <a:pt x="65521" y="17389"/>
                    </a:moveTo>
                    <a:cubicBezTo>
                      <a:pt x="60615" y="18266"/>
                      <a:pt x="55643" y="18685"/>
                      <a:pt x="50662" y="18628"/>
                    </a:cubicBezTo>
                    <a:lnTo>
                      <a:pt x="43232" y="18628"/>
                    </a:lnTo>
                    <a:cubicBezTo>
                      <a:pt x="28964" y="17389"/>
                      <a:pt x="15038" y="13513"/>
                      <a:pt x="2179" y="7198"/>
                    </a:cubicBezTo>
                    <a:cubicBezTo>
                      <a:pt x="236" y="6274"/>
                      <a:pt x="-592" y="3940"/>
                      <a:pt x="332" y="1997"/>
                    </a:cubicBezTo>
                    <a:cubicBezTo>
                      <a:pt x="998" y="587"/>
                      <a:pt x="2437" y="-289"/>
                      <a:pt x="3989" y="-232"/>
                    </a:cubicBezTo>
                    <a:lnTo>
                      <a:pt x="3989" y="-232"/>
                    </a:lnTo>
                    <a:cubicBezTo>
                      <a:pt x="12181" y="-232"/>
                      <a:pt x="20087" y="626"/>
                      <a:pt x="27802" y="1387"/>
                    </a:cubicBezTo>
                    <a:cubicBezTo>
                      <a:pt x="33326" y="1959"/>
                      <a:pt x="38946" y="2530"/>
                      <a:pt x="44756" y="2816"/>
                    </a:cubicBezTo>
                    <a:cubicBezTo>
                      <a:pt x="51090" y="3388"/>
                      <a:pt x="57444" y="3645"/>
                      <a:pt x="63806" y="3579"/>
                    </a:cubicBezTo>
                    <a:cubicBezTo>
                      <a:pt x="69855" y="3702"/>
                      <a:pt x="75865" y="2530"/>
                      <a:pt x="81427" y="149"/>
                    </a:cubicBezTo>
                    <a:cubicBezTo>
                      <a:pt x="83294" y="-936"/>
                      <a:pt x="85685" y="-308"/>
                      <a:pt x="86771" y="1550"/>
                    </a:cubicBezTo>
                    <a:cubicBezTo>
                      <a:pt x="87628" y="3026"/>
                      <a:pt x="87438" y="4893"/>
                      <a:pt x="86285" y="6150"/>
                    </a:cubicBezTo>
                    <a:cubicBezTo>
                      <a:pt x="80923" y="12246"/>
                      <a:pt x="73560" y="16237"/>
                      <a:pt x="65521" y="17389"/>
                    </a:cubicBezTo>
                    <a:close/>
                  </a:path>
                </a:pathLst>
              </a:custGeom>
              <a:solidFill>
                <a:srgbClr val="FF84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A594102F-6F5B-54D6-0455-A946519B9CB9}"/>
                  </a:ext>
                </a:extLst>
              </p:cNvPr>
              <p:cNvSpPr/>
              <p:nvPr/>
            </p:nvSpPr>
            <p:spPr>
              <a:xfrm>
                <a:off x="-4436333" y="-324016"/>
                <a:ext cx="94725" cy="28524"/>
              </a:xfrm>
              <a:custGeom>
                <a:avLst/>
                <a:gdLst>
                  <a:gd name="connsiteX0" fmla="*/ 1721 w 94725"/>
                  <a:gd name="connsiteY0" fmla="*/ 14616 h 28524"/>
                  <a:gd name="connsiteX1" fmla="*/ 292 w 94725"/>
                  <a:gd name="connsiteY1" fmla="*/ 9758 h 28524"/>
                  <a:gd name="connsiteX2" fmla="*/ 4769 w 94725"/>
                  <a:gd name="connsiteY2" fmla="*/ 7472 h 28524"/>
                  <a:gd name="connsiteX3" fmla="*/ 27153 w 94725"/>
                  <a:gd name="connsiteY3" fmla="*/ 11187 h 28524"/>
                  <a:gd name="connsiteX4" fmla="*/ 29724 w 94725"/>
                  <a:gd name="connsiteY4" fmla="*/ 11187 h 28524"/>
                  <a:gd name="connsiteX5" fmla="*/ 48774 w 94725"/>
                  <a:gd name="connsiteY5" fmla="*/ 12330 h 28524"/>
                  <a:gd name="connsiteX6" fmla="*/ 50298 w 94725"/>
                  <a:gd name="connsiteY6" fmla="*/ 12330 h 28524"/>
                  <a:gd name="connsiteX7" fmla="*/ 88398 w 94725"/>
                  <a:gd name="connsiteY7" fmla="*/ 329 h 28524"/>
                  <a:gd name="connsiteX8" fmla="*/ 93447 w 94725"/>
                  <a:gd name="connsiteY8" fmla="*/ 805 h 28524"/>
                  <a:gd name="connsiteX9" fmla="*/ 94018 w 94725"/>
                  <a:gd name="connsiteY9" fmla="*/ 5758 h 28524"/>
                  <a:gd name="connsiteX10" fmla="*/ 74206 w 94725"/>
                  <a:gd name="connsiteY10" fmla="*/ 22807 h 28524"/>
                  <a:gd name="connsiteX11" fmla="*/ 48679 w 94725"/>
                  <a:gd name="connsiteY11" fmla="*/ 28141 h 28524"/>
                  <a:gd name="connsiteX12" fmla="*/ 1721 w 94725"/>
                  <a:gd name="connsiteY12" fmla="*/ 14616 h 28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4725" h="28524">
                    <a:moveTo>
                      <a:pt x="1721" y="14616"/>
                    </a:moveTo>
                    <a:cubicBezTo>
                      <a:pt x="121" y="13568"/>
                      <a:pt x="-489" y="11511"/>
                      <a:pt x="292" y="9758"/>
                    </a:cubicBezTo>
                    <a:cubicBezTo>
                      <a:pt x="997" y="7977"/>
                      <a:pt x="2911" y="7005"/>
                      <a:pt x="4769" y="7472"/>
                    </a:cubicBezTo>
                    <a:cubicBezTo>
                      <a:pt x="12484" y="9091"/>
                      <a:pt x="20295" y="10234"/>
                      <a:pt x="27153" y="11187"/>
                    </a:cubicBezTo>
                    <a:lnTo>
                      <a:pt x="29724" y="11187"/>
                    </a:lnTo>
                    <a:cubicBezTo>
                      <a:pt x="36030" y="12063"/>
                      <a:pt x="42402" y="12454"/>
                      <a:pt x="48774" y="12330"/>
                    </a:cubicBezTo>
                    <a:lnTo>
                      <a:pt x="50298" y="12330"/>
                    </a:lnTo>
                    <a:cubicBezTo>
                      <a:pt x="63938" y="12378"/>
                      <a:pt x="77254" y="8187"/>
                      <a:pt x="88398" y="329"/>
                    </a:cubicBezTo>
                    <a:cubicBezTo>
                      <a:pt x="89970" y="-777"/>
                      <a:pt x="92113" y="-577"/>
                      <a:pt x="93447" y="805"/>
                    </a:cubicBezTo>
                    <a:cubicBezTo>
                      <a:pt x="94837" y="2081"/>
                      <a:pt x="95085" y="4196"/>
                      <a:pt x="94018" y="5758"/>
                    </a:cubicBezTo>
                    <a:cubicBezTo>
                      <a:pt x="89113" y="13159"/>
                      <a:pt x="82255" y="19064"/>
                      <a:pt x="74206" y="22807"/>
                    </a:cubicBezTo>
                    <a:cubicBezTo>
                      <a:pt x="66100" y="26151"/>
                      <a:pt x="57442" y="27961"/>
                      <a:pt x="48679" y="28141"/>
                    </a:cubicBezTo>
                    <a:cubicBezTo>
                      <a:pt x="32068" y="28113"/>
                      <a:pt x="15799" y="23427"/>
                      <a:pt x="1721" y="14616"/>
                    </a:cubicBezTo>
                    <a:close/>
                  </a:path>
                </a:pathLst>
              </a:custGeom>
              <a:solidFill>
                <a:srgbClr val="FF84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1B52578B-BA1F-74DF-0B10-741583161F1A}"/>
                  </a:ext>
                </a:extLst>
              </p:cNvPr>
              <p:cNvSpPr/>
              <p:nvPr/>
            </p:nvSpPr>
            <p:spPr>
              <a:xfrm>
                <a:off x="-4442091" y="-268870"/>
                <a:ext cx="61748" cy="16776"/>
              </a:xfrm>
              <a:custGeom>
                <a:avLst/>
                <a:gdLst>
                  <a:gd name="connsiteX0" fmla="*/ 2907 w 61748"/>
                  <a:gd name="connsiteY0" fmla="*/ 1095 h 16776"/>
                  <a:gd name="connsiteX1" fmla="*/ 23290 w 61748"/>
                  <a:gd name="connsiteY1" fmla="*/ 47 h 16776"/>
                  <a:gd name="connsiteX2" fmla="*/ 31672 w 61748"/>
                  <a:gd name="connsiteY2" fmla="*/ 523 h 16776"/>
                  <a:gd name="connsiteX3" fmla="*/ 45674 w 61748"/>
                  <a:gd name="connsiteY3" fmla="*/ 1571 h 16776"/>
                  <a:gd name="connsiteX4" fmla="*/ 58152 w 61748"/>
                  <a:gd name="connsiteY4" fmla="*/ 2524 h 16776"/>
                  <a:gd name="connsiteX5" fmla="*/ 61581 w 61748"/>
                  <a:gd name="connsiteY5" fmla="*/ 5381 h 16776"/>
                  <a:gd name="connsiteX6" fmla="*/ 59962 w 61748"/>
                  <a:gd name="connsiteY6" fmla="*/ 9667 h 16776"/>
                  <a:gd name="connsiteX7" fmla="*/ 34054 w 61748"/>
                  <a:gd name="connsiteY7" fmla="*/ 16334 h 16776"/>
                  <a:gd name="connsiteX8" fmla="*/ 28624 w 61748"/>
                  <a:gd name="connsiteY8" fmla="*/ 16334 h 16776"/>
                  <a:gd name="connsiteX9" fmla="*/ 15861 w 61748"/>
                  <a:gd name="connsiteY9" fmla="*/ 13763 h 16776"/>
                  <a:gd name="connsiteX10" fmla="*/ 7288 w 61748"/>
                  <a:gd name="connsiteY10" fmla="*/ 10715 h 16776"/>
                  <a:gd name="connsiteX11" fmla="*/ 2621 w 61748"/>
                  <a:gd name="connsiteY11" fmla="*/ 8810 h 16776"/>
                  <a:gd name="connsiteX12" fmla="*/ -46 w 61748"/>
                  <a:gd name="connsiteY12" fmla="*/ 4905 h 16776"/>
                  <a:gd name="connsiteX13" fmla="*/ 2907 w 61748"/>
                  <a:gd name="connsiteY13" fmla="*/ 1095 h 1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1748" h="16776">
                    <a:moveTo>
                      <a:pt x="2907" y="1095"/>
                    </a:moveTo>
                    <a:cubicBezTo>
                      <a:pt x="9593" y="-420"/>
                      <a:pt x="16490" y="-772"/>
                      <a:pt x="23290" y="47"/>
                    </a:cubicBezTo>
                    <a:lnTo>
                      <a:pt x="31672" y="523"/>
                    </a:lnTo>
                    <a:cubicBezTo>
                      <a:pt x="36340" y="1095"/>
                      <a:pt x="41197" y="1381"/>
                      <a:pt x="45674" y="1571"/>
                    </a:cubicBezTo>
                    <a:cubicBezTo>
                      <a:pt x="50151" y="1761"/>
                      <a:pt x="53770" y="2047"/>
                      <a:pt x="58152" y="2524"/>
                    </a:cubicBezTo>
                    <a:cubicBezTo>
                      <a:pt x="59781" y="2666"/>
                      <a:pt x="61152" y="3809"/>
                      <a:pt x="61581" y="5381"/>
                    </a:cubicBezTo>
                    <a:cubicBezTo>
                      <a:pt x="61991" y="7009"/>
                      <a:pt x="61343" y="8724"/>
                      <a:pt x="59962" y="9667"/>
                    </a:cubicBezTo>
                    <a:cubicBezTo>
                      <a:pt x="52208" y="14478"/>
                      <a:pt x="43169" y="16801"/>
                      <a:pt x="34054" y="16334"/>
                    </a:cubicBezTo>
                    <a:lnTo>
                      <a:pt x="28624" y="16334"/>
                    </a:lnTo>
                    <a:cubicBezTo>
                      <a:pt x="24310" y="15801"/>
                      <a:pt x="20042" y="14934"/>
                      <a:pt x="15861" y="13763"/>
                    </a:cubicBezTo>
                    <a:cubicBezTo>
                      <a:pt x="12937" y="12944"/>
                      <a:pt x="10070" y="11925"/>
                      <a:pt x="7288" y="10715"/>
                    </a:cubicBezTo>
                    <a:lnTo>
                      <a:pt x="2621" y="8810"/>
                    </a:lnTo>
                    <a:cubicBezTo>
                      <a:pt x="992" y="8200"/>
                      <a:pt x="-74" y="6638"/>
                      <a:pt x="-46" y="4905"/>
                    </a:cubicBezTo>
                    <a:cubicBezTo>
                      <a:pt x="-27" y="3114"/>
                      <a:pt x="1183" y="1561"/>
                      <a:pt x="2907" y="1095"/>
                    </a:cubicBezTo>
                    <a:close/>
                  </a:path>
                </a:pathLst>
              </a:custGeom>
              <a:solidFill>
                <a:srgbClr val="FF844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9A6D49D9-69A6-1D2A-7566-4C7EDB224039}"/>
                  </a:ext>
                </a:extLst>
              </p:cNvPr>
              <p:cNvSpPr/>
              <p:nvPr/>
            </p:nvSpPr>
            <p:spPr>
              <a:xfrm>
                <a:off x="-5175135" y="-244121"/>
                <a:ext cx="726948" cy="435659"/>
              </a:xfrm>
              <a:custGeom>
                <a:avLst/>
                <a:gdLst>
                  <a:gd name="connsiteX0" fmla="*/ -46 w 726948"/>
                  <a:gd name="connsiteY0" fmla="*/ 420401 h 435659"/>
                  <a:gd name="connsiteX1" fmla="*/ 14908 w 726948"/>
                  <a:gd name="connsiteY1" fmla="*/ 432403 h 435659"/>
                  <a:gd name="connsiteX2" fmla="*/ 283703 w 726948"/>
                  <a:gd name="connsiteY2" fmla="*/ 256095 h 435659"/>
                  <a:gd name="connsiteX3" fmla="*/ 368190 w 726948"/>
                  <a:gd name="connsiteY3" fmla="*/ 184658 h 435659"/>
                  <a:gd name="connsiteX4" fmla="*/ 461630 w 726948"/>
                  <a:gd name="connsiteY4" fmla="*/ 102933 h 435659"/>
                  <a:gd name="connsiteX5" fmla="*/ 568310 w 726948"/>
                  <a:gd name="connsiteY5" fmla="*/ 31495 h 435659"/>
                  <a:gd name="connsiteX6" fmla="*/ 689373 w 726948"/>
                  <a:gd name="connsiteY6" fmla="*/ 20066 h 435659"/>
                  <a:gd name="connsiteX7" fmla="*/ 726902 w 726948"/>
                  <a:gd name="connsiteY7" fmla="*/ 23875 h 435659"/>
                  <a:gd name="connsiteX8" fmla="*/ 626794 w 726948"/>
                  <a:gd name="connsiteY8" fmla="*/ -318 h 435659"/>
                  <a:gd name="connsiteX9" fmla="*/ 474965 w 726948"/>
                  <a:gd name="connsiteY9" fmla="*/ 75882 h 435659"/>
                  <a:gd name="connsiteX10" fmla="*/ 53008 w 726948"/>
                  <a:gd name="connsiteY10" fmla="*/ 422497 h 435659"/>
                  <a:gd name="connsiteX11" fmla="*/ -46 w 726948"/>
                  <a:gd name="connsiteY11" fmla="*/ 420401 h 435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26948" h="435659">
                    <a:moveTo>
                      <a:pt x="-46" y="420401"/>
                    </a:moveTo>
                    <a:cubicBezTo>
                      <a:pt x="3992" y="425459"/>
                      <a:pt x="9098" y="429555"/>
                      <a:pt x="14908" y="432403"/>
                    </a:cubicBezTo>
                    <a:cubicBezTo>
                      <a:pt x="66057" y="456882"/>
                      <a:pt x="203979" y="318674"/>
                      <a:pt x="283703" y="256095"/>
                    </a:cubicBezTo>
                    <a:cubicBezTo>
                      <a:pt x="312945" y="233521"/>
                      <a:pt x="340853" y="208470"/>
                      <a:pt x="368190" y="184658"/>
                    </a:cubicBezTo>
                    <a:cubicBezTo>
                      <a:pt x="399337" y="157321"/>
                      <a:pt x="430103" y="129698"/>
                      <a:pt x="461630" y="102933"/>
                    </a:cubicBezTo>
                    <a:cubicBezTo>
                      <a:pt x="494968" y="74358"/>
                      <a:pt x="526401" y="46450"/>
                      <a:pt x="568310" y="31495"/>
                    </a:cubicBezTo>
                    <a:cubicBezTo>
                      <a:pt x="607096" y="17742"/>
                      <a:pt x="648692" y="13817"/>
                      <a:pt x="689373" y="20066"/>
                    </a:cubicBezTo>
                    <a:cubicBezTo>
                      <a:pt x="701775" y="22247"/>
                      <a:pt x="714319" y="23514"/>
                      <a:pt x="726902" y="23875"/>
                    </a:cubicBezTo>
                    <a:cubicBezTo>
                      <a:pt x="726902" y="23875"/>
                      <a:pt x="656607" y="-1842"/>
                      <a:pt x="626794" y="-318"/>
                    </a:cubicBezTo>
                    <a:cubicBezTo>
                      <a:pt x="596981" y="1206"/>
                      <a:pt x="547641" y="-3175"/>
                      <a:pt x="474965" y="75882"/>
                    </a:cubicBezTo>
                    <a:cubicBezTo>
                      <a:pt x="402290" y="154940"/>
                      <a:pt x="91108" y="411924"/>
                      <a:pt x="53008" y="422497"/>
                    </a:cubicBezTo>
                    <a:cubicBezTo>
                      <a:pt x="35425" y="426269"/>
                      <a:pt x="17184" y="425545"/>
                      <a:pt x="-46" y="420401"/>
                    </a:cubicBezTo>
                    <a:close/>
                  </a:path>
                </a:pathLst>
              </a:custGeom>
              <a:solidFill>
                <a:srgbClr val="FF9A66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A3D972BC-BCDD-10E9-34E8-626AA79F9CD9}"/>
                  </a:ext>
                </a:extLst>
              </p:cNvPr>
              <p:cNvSpPr/>
              <p:nvPr/>
            </p:nvSpPr>
            <p:spPr>
              <a:xfrm>
                <a:off x="-4778133" y="-406934"/>
                <a:ext cx="292703" cy="143161"/>
              </a:xfrm>
              <a:custGeom>
                <a:avLst/>
                <a:gdLst>
                  <a:gd name="connsiteX0" fmla="*/ 292657 w 292703"/>
                  <a:gd name="connsiteY0" fmla="*/ -383 h 143161"/>
                  <a:gd name="connsiteX1" fmla="*/ 210171 w 292703"/>
                  <a:gd name="connsiteY1" fmla="*/ 11334 h 143161"/>
                  <a:gd name="connsiteX2" fmla="*/ 131875 w 292703"/>
                  <a:gd name="connsiteY2" fmla="*/ 41147 h 143161"/>
                  <a:gd name="connsiteX3" fmla="*/ 60914 w 292703"/>
                  <a:gd name="connsiteY3" fmla="*/ 85628 h 143161"/>
                  <a:gd name="connsiteX4" fmla="*/ -46 w 292703"/>
                  <a:gd name="connsiteY4" fmla="*/ 142778 h 143161"/>
                  <a:gd name="connsiteX5" fmla="*/ 67867 w 292703"/>
                  <a:gd name="connsiteY5" fmla="*/ 95916 h 143161"/>
                  <a:gd name="connsiteX6" fmla="*/ 138924 w 292703"/>
                  <a:gd name="connsiteY6" fmla="*/ 55624 h 143161"/>
                  <a:gd name="connsiteX7" fmla="*/ 292657 w 292703"/>
                  <a:gd name="connsiteY7" fmla="*/ -383 h 14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2703" h="143161">
                    <a:moveTo>
                      <a:pt x="292657" y="-383"/>
                    </a:moveTo>
                    <a:cubicBezTo>
                      <a:pt x="264739" y="-430"/>
                      <a:pt x="236964" y="3513"/>
                      <a:pt x="210171" y="11334"/>
                    </a:cubicBezTo>
                    <a:cubicBezTo>
                      <a:pt x="183139" y="18630"/>
                      <a:pt x="156907" y="28612"/>
                      <a:pt x="131875" y="41147"/>
                    </a:cubicBezTo>
                    <a:cubicBezTo>
                      <a:pt x="106834" y="53634"/>
                      <a:pt x="83069" y="68531"/>
                      <a:pt x="60914" y="85628"/>
                    </a:cubicBezTo>
                    <a:cubicBezTo>
                      <a:pt x="38682" y="102526"/>
                      <a:pt x="18251" y="121680"/>
                      <a:pt x="-46" y="142778"/>
                    </a:cubicBezTo>
                    <a:cubicBezTo>
                      <a:pt x="22719" y="126777"/>
                      <a:pt x="44626" y="110298"/>
                      <a:pt x="67867" y="95916"/>
                    </a:cubicBezTo>
                    <a:cubicBezTo>
                      <a:pt x="91108" y="81533"/>
                      <a:pt x="114730" y="68007"/>
                      <a:pt x="138924" y="55624"/>
                    </a:cubicBezTo>
                    <a:cubicBezTo>
                      <a:pt x="187701" y="30774"/>
                      <a:pt x="239327" y="11971"/>
                      <a:pt x="292657" y="-383"/>
                    </a:cubicBezTo>
                    <a:close/>
                  </a:path>
                </a:pathLst>
              </a:custGeom>
              <a:solidFill>
                <a:srgbClr val="FFB9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B8FF03A1-AD80-D3C3-5806-13D497D5DDCE}"/>
                  </a:ext>
                </a:extLst>
              </p:cNvPr>
              <p:cNvSpPr/>
              <p:nvPr/>
            </p:nvSpPr>
            <p:spPr>
              <a:xfrm>
                <a:off x="-3663041" y="-364837"/>
                <a:ext cx="301656" cy="207839"/>
              </a:xfrm>
              <a:custGeom>
                <a:avLst/>
                <a:gdLst>
                  <a:gd name="connsiteX0" fmla="*/ 301611 w 301656"/>
                  <a:gd name="connsiteY0" fmla="*/ 478 h 207839"/>
                  <a:gd name="connsiteX1" fmla="*/ 114254 w 301656"/>
                  <a:gd name="connsiteY1" fmla="*/ 50675 h 207839"/>
                  <a:gd name="connsiteX2" fmla="*/ -46 w 301656"/>
                  <a:gd name="connsiteY2" fmla="*/ 207456 h 207839"/>
                  <a:gd name="connsiteX3" fmla="*/ 57104 w 301656"/>
                  <a:gd name="connsiteY3" fmla="*/ 131256 h 207839"/>
                  <a:gd name="connsiteX4" fmla="*/ 127398 w 301656"/>
                  <a:gd name="connsiteY4" fmla="*/ 70487 h 207839"/>
                  <a:gd name="connsiteX5" fmla="*/ 209980 w 301656"/>
                  <a:gd name="connsiteY5" fmla="*/ 27053 h 207839"/>
                  <a:gd name="connsiteX6" fmla="*/ 301611 w 301656"/>
                  <a:gd name="connsiteY6" fmla="*/ 478 h 207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656" h="207839">
                    <a:moveTo>
                      <a:pt x="301611" y="478"/>
                    </a:moveTo>
                    <a:cubicBezTo>
                      <a:pt x="235259" y="-4628"/>
                      <a:pt x="169165" y="13089"/>
                      <a:pt x="114254" y="50675"/>
                    </a:cubicBezTo>
                    <a:cubicBezTo>
                      <a:pt x="58856" y="87822"/>
                      <a:pt x="18375" y="143353"/>
                      <a:pt x="-46" y="207456"/>
                    </a:cubicBezTo>
                    <a:cubicBezTo>
                      <a:pt x="16880" y="180529"/>
                      <a:pt x="35996" y="155040"/>
                      <a:pt x="57104" y="131256"/>
                    </a:cubicBezTo>
                    <a:cubicBezTo>
                      <a:pt x="77849" y="108082"/>
                      <a:pt x="101471" y="87660"/>
                      <a:pt x="127398" y="70487"/>
                    </a:cubicBezTo>
                    <a:cubicBezTo>
                      <a:pt x="153192" y="52923"/>
                      <a:pt x="180891" y="38349"/>
                      <a:pt x="209980" y="27053"/>
                    </a:cubicBezTo>
                    <a:cubicBezTo>
                      <a:pt x="239660" y="15451"/>
                      <a:pt x="270330" y="6555"/>
                      <a:pt x="301611" y="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6298E3D0-0649-4B20-B880-E74F35946343}"/>
                  </a:ext>
                </a:extLst>
              </p:cNvPr>
              <p:cNvSpPr/>
              <p:nvPr/>
            </p:nvSpPr>
            <p:spPr>
              <a:xfrm>
                <a:off x="-4246930" y="-268746"/>
                <a:ext cx="468202" cy="287043"/>
              </a:xfrm>
              <a:custGeom>
                <a:avLst/>
                <a:gdLst>
                  <a:gd name="connsiteX0" fmla="*/ 450492 w 468202"/>
                  <a:gd name="connsiteY0" fmla="*/ -363 h 287043"/>
                  <a:gd name="connsiteX1" fmla="*/ 27106 w 468202"/>
                  <a:gd name="connsiteY1" fmla="*/ 242144 h 287043"/>
                  <a:gd name="connsiteX2" fmla="*/ 93209 w 468202"/>
                  <a:gd name="connsiteY2" fmla="*/ 249573 h 287043"/>
                  <a:gd name="connsiteX3" fmla="*/ 450492 w 468202"/>
                  <a:gd name="connsiteY3" fmla="*/ -363 h 287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202" h="287043">
                    <a:moveTo>
                      <a:pt x="450492" y="-363"/>
                    </a:moveTo>
                    <a:cubicBezTo>
                      <a:pt x="443253" y="-363"/>
                      <a:pt x="84161" y="178517"/>
                      <a:pt x="27106" y="242144"/>
                    </a:cubicBezTo>
                    <a:cubicBezTo>
                      <a:pt x="-29949" y="305771"/>
                      <a:pt x="8056" y="294722"/>
                      <a:pt x="93209" y="249573"/>
                    </a:cubicBezTo>
                    <a:cubicBezTo>
                      <a:pt x="178363" y="204425"/>
                      <a:pt x="553172" y="-2744"/>
                      <a:pt x="450492" y="-363"/>
                    </a:cubicBezTo>
                    <a:close/>
                  </a:path>
                </a:pathLst>
              </a:custGeom>
              <a:solidFill>
                <a:srgbClr val="FFB9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A87B3076-8367-2A04-8792-67201E562766}"/>
                  </a:ext>
                </a:extLst>
              </p:cNvPr>
              <p:cNvSpPr/>
              <p:nvPr/>
            </p:nvSpPr>
            <p:spPr>
              <a:xfrm>
                <a:off x="-3773043" y="-295513"/>
                <a:ext cx="44578" cy="44525"/>
              </a:xfrm>
              <a:custGeom>
                <a:avLst/>
                <a:gdLst>
                  <a:gd name="connsiteX0" fmla="*/ 12134 w 44578"/>
                  <a:gd name="connsiteY0" fmla="*/ 21 h 44525"/>
                  <a:gd name="connsiteX1" fmla="*/ 37090 w 44578"/>
                  <a:gd name="connsiteY1" fmla="*/ 43073 h 44525"/>
                  <a:gd name="connsiteX2" fmla="*/ 12134 w 44578"/>
                  <a:gd name="connsiteY2" fmla="*/ 21 h 4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78" h="44525">
                    <a:moveTo>
                      <a:pt x="12134" y="21"/>
                    </a:moveTo>
                    <a:cubicBezTo>
                      <a:pt x="16611" y="782"/>
                      <a:pt x="62045" y="52122"/>
                      <a:pt x="37090" y="43073"/>
                    </a:cubicBezTo>
                    <a:cubicBezTo>
                      <a:pt x="12134" y="34024"/>
                      <a:pt x="-17012" y="-4742"/>
                      <a:pt x="12134" y="21"/>
                    </a:cubicBezTo>
                    <a:close/>
                  </a:path>
                </a:pathLst>
              </a:custGeom>
              <a:solidFill>
                <a:srgbClr val="E279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67E4D1CB-6EB6-12AF-CBCA-98C05CE579D8}"/>
                  </a:ext>
                </a:extLst>
              </p:cNvPr>
              <p:cNvSpPr/>
              <p:nvPr/>
            </p:nvSpPr>
            <p:spPr>
              <a:xfrm>
                <a:off x="-3433349" y="-1121793"/>
                <a:ext cx="453600" cy="580418"/>
              </a:xfrm>
              <a:custGeom>
                <a:avLst/>
                <a:gdLst>
                  <a:gd name="connsiteX0" fmla="*/ 448822 w 453600"/>
                  <a:gd name="connsiteY0" fmla="*/ 44869 h 580418"/>
                  <a:gd name="connsiteX1" fmla="*/ 411675 w 453600"/>
                  <a:gd name="connsiteY1" fmla="*/ 17056 h 580418"/>
                  <a:gd name="connsiteX2" fmla="*/ 266133 w 453600"/>
                  <a:gd name="connsiteY2" fmla="*/ 316903 h 580418"/>
                  <a:gd name="connsiteX3" fmla="*/ 4 w 453600"/>
                  <a:gd name="connsiteY3" fmla="*/ 578269 h 580418"/>
                  <a:gd name="connsiteX4" fmla="*/ 133354 w 453600"/>
                  <a:gd name="connsiteY4" fmla="*/ 485019 h 580418"/>
                  <a:gd name="connsiteX5" fmla="*/ 371479 w 453600"/>
                  <a:gd name="connsiteY5" fmla="*/ 243465 h 580418"/>
                  <a:gd name="connsiteX6" fmla="*/ 437011 w 453600"/>
                  <a:gd name="connsiteY6" fmla="*/ 82493 h 580418"/>
                  <a:gd name="connsiteX7" fmla="*/ 448822 w 453600"/>
                  <a:gd name="connsiteY7" fmla="*/ 44869 h 580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3600" h="580418">
                    <a:moveTo>
                      <a:pt x="448822" y="44869"/>
                    </a:moveTo>
                    <a:cubicBezTo>
                      <a:pt x="448822" y="44869"/>
                      <a:pt x="426153" y="-34569"/>
                      <a:pt x="411675" y="17056"/>
                    </a:cubicBezTo>
                    <a:cubicBezTo>
                      <a:pt x="397197" y="68682"/>
                      <a:pt x="395196" y="195745"/>
                      <a:pt x="266133" y="316903"/>
                    </a:cubicBezTo>
                    <a:cubicBezTo>
                      <a:pt x="137069" y="438061"/>
                      <a:pt x="2004" y="567506"/>
                      <a:pt x="4" y="578269"/>
                    </a:cubicBezTo>
                    <a:cubicBezTo>
                      <a:pt x="-1996" y="589032"/>
                      <a:pt x="55630" y="549694"/>
                      <a:pt x="133354" y="485019"/>
                    </a:cubicBezTo>
                    <a:cubicBezTo>
                      <a:pt x="211078" y="420345"/>
                      <a:pt x="347762" y="277184"/>
                      <a:pt x="371479" y="243465"/>
                    </a:cubicBezTo>
                    <a:cubicBezTo>
                      <a:pt x="395196" y="209747"/>
                      <a:pt x="417009" y="64681"/>
                      <a:pt x="437011" y="82493"/>
                    </a:cubicBezTo>
                    <a:cubicBezTo>
                      <a:pt x="457014" y="100305"/>
                      <a:pt x="456061" y="65443"/>
                      <a:pt x="448822" y="44869"/>
                    </a:cubicBezTo>
                    <a:close/>
                  </a:path>
                </a:pathLst>
              </a:custGeom>
              <a:solidFill>
                <a:srgbClr val="FFA27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E85BA495-C6CC-C756-F804-9FC4BA250E6C}"/>
                  </a:ext>
                </a:extLst>
              </p:cNvPr>
              <p:cNvSpPr/>
              <p:nvPr/>
            </p:nvSpPr>
            <p:spPr>
              <a:xfrm>
                <a:off x="-4656364" y="264865"/>
                <a:ext cx="849304" cy="366039"/>
              </a:xfrm>
              <a:custGeom>
                <a:avLst/>
                <a:gdLst>
                  <a:gd name="connsiteX0" fmla="*/ 16202 w 849304"/>
                  <a:gd name="connsiteY0" fmla="*/ 233836 h 366039"/>
                  <a:gd name="connsiteX1" fmla="*/ 160791 w 849304"/>
                  <a:gd name="connsiteY1" fmla="*/ 342802 h 366039"/>
                  <a:gd name="connsiteX2" fmla="*/ 372056 w 849304"/>
                  <a:gd name="connsiteY2" fmla="*/ 358710 h 366039"/>
                  <a:gd name="connsiteX3" fmla="*/ 734006 w 849304"/>
                  <a:gd name="connsiteY3" fmla="*/ 198880 h 366039"/>
                  <a:gd name="connsiteX4" fmla="*/ 849258 w 849304"/>
                  <a:gd name="connsiteY4" fmla="*/ 111536 h 366039"/>
                  <a:gd name="connsiteX5" fmla="*/ 186223 w 849304"/>
                  <a:gd name="connsiteY5" fmla="*/ 235361 h 366039"/>
                  <a:gd name="connsiteX6" fmla="*/ 84306 w 849304"/>
                  <a:gd name="connsiteY6" fmla="*/ -383 h 366039"/>
                  <a:gd name="connsiteX7" fmla="*/ 16202 w 849304"/>
                  <a:gd name="connsiteY7" fmla="*/ 233836 h 366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9304" h="366039">
                    <a:moveTo>
                      <a:pt x="16202" y="233836"/>
                    </a:moveTo>
                    <a:cubicBezTo>
                      <a:pt x="46396" y="290986"/>
                      <a:pt x="102594" y="320895"/>
                      <a:pt x="160791" y="342802"/>
                    </a:cubicBezTo>
                    <a:cubicBezTo>
                      <a:pt x="227466" y="368235"/>
                      <a:pt x="301761" y="370711"/>
                      <a:pt x="372056" y="358710"/>
                    </a:cubicBezTo>
                    <a:cubicBezTo>
                      <a:pt x="503215" y="336135"/>
                      <a:pt x="622087" y="267841"/>
                      <a:pt x="734006" y="198880"/>
                    </a:cubicBezTo>
                    <a:cubicBezTo>
                      <a:pt x="775240" y="173687"/>
                      <a:pt x="813854" y="144426"/>
                      <a:pt x="849258" y="111536"/>
                    </a:cubicBezTo>
                    <a:cubicBezTo>
                      <a:pt x="777535" y="135348"/>
                      <a:pt x="335861" y="276699"/>
                      <a:pt x="186223" y="235361"/>
                    </a:cubicBezTo>
                    <a:cubicBezTo>
                      <a:pt x="62398" y="201071"/>
                      <a:pt x="71923" y="63911"/>
                      <a:pt x="84306" y="-383"/>
                    </a:cubicBezTo>
                    <a:cubicBezTo>
                      <a:pt x="11153" y="60005"/>
                      <a:pt x="-22565" y="161351"/>
                      <a:pt x="16202" y="233836"/>
                    </a:cubicBezTo>
                    <a:close/>
                  </a:path>
                </a:pathLst>
              </a:custGeom>
              <a:solidFill>
                <a:srgbClr val="E279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B7431E4E-384E-2F09-1CFB-C2A2B0E963B0}"/>
                  </a:ext>
                </a:extLst>
              </p:cNvPr>
              <p:cNvSpPr/>
              <p:nvPr/>
            </p:nvSpPr>
            <p:spPr>
              <a:xfrm>
                <a:off x="-4509907" y="35810"/>
                <a:ext cx="788202" cy="288194"/>
              </a:xfrm>
              <a:custGeom>
                <a:avLst/>
                <a:gdLst>
                  <a:gd name="connsiteX0" fmla="*/ 759094 w 788202"/>
                  <a:gd name="connsiteY0" fmla="*/ 4454 h 288194"/>
                  <a:gd name="connsiteX1" fmla="*/ 308181 w 788202"/>
                  <a:gd name="connsiteY1" fmla="*/ 194287 h 288194"/>
                  <a:gd name="connsiteX2" fmla="*/ 1285 w 788202"/>
                  <a:gd name="connsiteY2" fmla="*/ 244293 h 288194"/>
                  <a:gd name="connsiteX3" fmla="*/ 423338 w 788202"/>
                  <a:gd name="connsiteY3" fmla="*/ 209717 h 288194"/>
                  <a:gd name="connsiteX4" fmla="*/ 759094 w 788202"/>
                  <a:gd name="connsiteY4" fmla="*/ 4454 h 288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8202" h="288194">
                    <a:moveTo>
                      <a:pt x="759094" y="4454"/>
                    </a:moveTo>
                    <a:cubicBezTo>
                      <a:pt x="755379" y="5597"/>
                      <a:pt x="403431" y="180952"/>
                      <a:pt x="308181" y="194287"/>
                    </a:cubicBezTo>
                    <a:cubicBezTo>
                      <a:pt x="212931" y="207621"/>
                      <a:pt x="22431" y="169617"/>
                      <a:pt x="1285" y="244293"/>
                    </a:cubicBezTo>
                    <a:cubicBezTo>
                      <a:pt x="-19860" y="318969"/>
                      <a:pt x="214836" y="291061"/>
                      <a:pt x="423338" y="209717"/>
                    </a:cubicBezTo>
                    <a:cubicBezTo>
                      <a:pt x="631840" y="128373"/>
                      <a:pt x="872442" y="-30027"/>
                      <a:pt x="759094" y="4454"/>
                    </a:cubicBezTo>
                    <a:close/>
                  </a:path>
                </a:pathLst>
              </a:custGeom>
              <a:solidFill>
                <a:srgbClr val="FFB99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DB96E0DA-8506-4A76-EB55-1FFFFB5E7937}"/>
                  </a:ext>
                </a:extLst>
              </p:cNvPr>
              <p:cNvSpPr/>
              <p:nvPr/>
            </p:nvSpPr>
            <p:spPr>
              <a:xfrm>
                <a:off x="-3599986" y="-101267"/>
                <a:ext cx="223742" cy="192967"/>
              </a:xfrm>
              <a:custGeom>
                <a:avLst/>
                <a:gdLst>
                  <a:gd name="connsiteX0" fmla="*/ -46 w 223742"/>
                  <a:gd name="connsiteY0" fmla="*/ 22087 h 192967"/>
                  <a:gd name="connsiteX1" fmla="*/ 136352 w 223742"/>
                  <a:gd name="connsiteY1" fmla="*/ 63521 h 192967"/>
                  <a:gd name="connsiteX2" fmla="*/ 182643 w 223742"/>
                  <a:gd name="connsiteY2" fmla="*/ 123433 h 192967"/>
                  <a:gd name="connsiteX3" fmla="*/ 202931 w 223742"/>
                  <a:gd name="connsiteY3" fmla="*/ 157437 h 192967"/>
                  <a:gd name="connsiteX4" fmla="*/ 223696 w 223742"/>
                  <a:gd name="connsiteY4" fmla="*/ 192585 h 192967"/>
                  <a:gd name="connsiteX5" fmla="*/ 217410 w 223742"/>
                  <a:gd name="connsiteY5" fmla="*/ 151722 h 192967"/>
                  <a:gd name="connsiteX6" fmla="*/ 185787 w 223742"/>
                  <a:gd name="connsiteY6" fmla="*/ 74474 h 192967"/>
                  <a:gd name="connsiteX7" fmla="*/ 158640 w 223742"/>
                  <a:gd name="connsiteY7" fmla="*/ 40947 h 192967"/>
                  <a:gd name="connsiteX8" fmla="*/ 81107 w 223742"/>
                  <a:gd name="connsiteY8" fmla="*/ 751 h 192967"/>
                  <a:gd name="connsiteX9" fmla="*/ -46 w 223742"/>
                  <a:gd name="connsiteY9" fmla="*/ 22087 h 192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742" h="192967">
                    <a:moveTo>
                      <a:pt x="-46" y="22087"/>
                    </a:moveTo>
                    <a:cubicBezTo>
                      <a:pt x="49570" y="10219"/>
                      <a:pt x="101719" y="26059"/>
                      <a:pt x="136352" y="63521"/>
                    </a:cubicBezTo>
                    <a:cubicBezTo>
                      <a:pt x="154059" y="81618"/>
                      <a:pt x="169594" y="101726"/>
                      <a:pt x="182643" y="123433"/>
                    </a:cubicBezTo>
                    <a:cubicBezTo>
                      <a:pt x="188835" y="134863"/>
                      <a:pt x="196550" y="145722"/>
                      <a:pt x="202931" y="157437"/>
                    </a:cubicBezTo>
                    <a:cubicBezTo>
                      <a:pt x="209313" y="169153"/>
                      <a:pt x="215790" y="180964"/>
                      <a:pt x="223696" y="192585"/>
                    </a:cubicBezTo>
                    <a:cubicBezTo>
                      <a:pt x="222305" y="178869"/>
                      <a:pt x="220210" y="165229"/>
                      <a:pt x="217410" y="151722"/>
                    </a:cubicBezTo>
                    <a:cubicBezTo>
                      <a:pt x="210942" y="124491"/>
                      <a:pt x="200274" y="98430"/>
                      <a:pt x="185787" y="74474"/>
                    </a:cubicBezTo>
                    <a:cubicBezTo>
                      <a:pt x="177766" y="62502"/>
                      <a:pt x="168680" y="51281"/>
                      <a:pt x="158640" y="40947"/>
                    </a:cubicBezTo>
                    <a:cubicBezTo>
                      <a:pt x="138038" y="19229"/>
                      <a:pt x="110729" y="5066"/>
                      <a:pt x="81107" y="751"/>
                    </a:cubicBezTo>
                    <a:cubicBezTo>
                      <a:pt x="52275" y="-3478"/>
                      <a:pt x="22976" y="4227"/>
                      <a:pt x="-46" y="220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05CBE6FA-381F-84B9-483C-CF7B1BCF9536}"/>
                  </a:ext>
                </a:extLst>
              </p:cNvPr>
              <p:cNvSpPr/>
              <p:nvPr/>
            </p:nvSpPr>
            <p:spPr>
              <a:xfrm>
                <a:off x="-3508831" y="503180"/>
                <a:ext cx="693594" cy="583431"/>
              </a:xfrm>
              <a:custGeom>
                <a:avLst/>
                <a:gdLst>
                  <a:gd name="connsiteX0" fmla="*/ -46 w 693594"/>
                  <a:gd name="connsiteY0" fmla="*/ -383 h 583431"/>
                  <a:gd name="connsiteX1" fmla="*/ 153116 w 693594"/>
                  <a:gd name="connsiteY1" fmla="*/ 151160 h 583431"/>
                  <a:gd name="connsiteX2" fmla="*/ 249413 w 693594"/>
                  <a:gd name="connsiteY2" fmla="*/ 339278 h 583431"/>
                  <a:gd name="connsiteX3" fmla="*/ 258938 w 693594"/>
                  <a:gd name="connsiteY3" fmla="*/ 496250 h 583431"/>
                  <a:gd name="connsiteX4" fmla="*/ 473060 w 693594"/>
                  <a:gd name="connsiteY4" fmla="*/ 496250 h 583431"/>
                  <a:gd name="connsiteX5" fmla="*/ 690326 w 693594"/>
                  <a:gd name="connsiteY5" fmla="*/ 573403 h 583431"/>
                  <a:gd name="connsiteX6" fmla="*/ 672228 w 693594"/>
                  <a:gd name="connsiteY6" fmla="*/ 515300 h 583431"/>
                  <a:gd name="connsiteX7" fmla="*/ 672228 w 693594"/>
                  <a:gd name="connsiteY7" fmla="*/ 515300 h 583431"/>
                  <a:gd name="connsiteX8" fmla="*/ 635652 w 693594"/>
                  <a:gd name="connsiteY8" fmla="*/ 502918 h 583431"/>
                  <a:gd name="connsiteX9" fmla="*/ 337996 w 693594"/>
                  <a:gd name="connsiteY9" fmla="*/ 439005 h 583431"/>
                  <a:gd name="connsiteX10" fmla="*/ 284275 w 693594"/>
                  <a:gd name="connsiteY10" fmla="*/ 298035 h 583431"/>
                  <a:gd name="connsiteX11" fmla="*/ -46 w 693594"/>
                  <a:gd name="connsiteY11" fmla="*/ -383 h 583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3594" h="583431">
                    <a:moveTo>
                      <a:pt x="-46" y="-383"/>
                    </a:moveTo>
                    <a:cubicBezTo>
                      <a:pt x="54341" y="44099"/>
                      <a:pt x="116254" y="88009"/>
                      <a:pt x="153116" y="151160"/>
                    </a:cubicBezTo>
                    <a:cubicBezTo>
                      <a:pt x="215028" y="257268"/>
                      <a:pt x="249413" y="282033"/>
                      <a:pt x="249413" y="339278"/>
                    </a:cubicBezTo>
                    <a:cubicBezTo>
                      <a:pt x="249413" y="396524"/>
                      <a:pt x="165213" y="478058"/>
                      <a:pt x="258938" y="496250"/>
                    </a:cubicBezTo>
                    <a:cubicBezTo>
                      <a:pt x="352664" y="514443"/>
                      <a:pt x="400575" y="475581"/>
                      <a:pt x="473060" y="496250"/>
                    </a:cubicBezTo>
                    <a:cubicBezTo>
                      <a:pt x="545546" y="516920"/>
                      <a:pt x="660798" y="613503"/>
                      <a:pt x="690326" y="573403"/>
                    </a:cubicBezTo>
                    <a:cubicBezTo>
                      <a:pt x="698613" y="562354"/>
                      <a:pt x="690326" y="541304"/>
                      <a:pt x="672228" y="515300"/>
                    </a:cubicBezTo>
                    <a:lnTo>
                      <a:pt x="672228" y="515300"/>
                    </a:lnTo>
                    <a:cubicBezTo>
                      <a:pt x="659712" y="512195"/>
                      <a:pt x="647482" y="508052"/>
                      <a:pt x="635652" y="502918"/>
                    </a:cubicBezTo>
                    <a:cubicBezTo>
                      <a:pt x="540402" y="462913"/>
                      <a:pt x="427245" y="413002"/>
                      <a:pt x="337996" y="439005"/>
                    </a:cubicBezTo>
                    <a:cubicBezTo>
                      <a:pt x="248747" y="465008"/>
                      <a:pt x="292276" y="333564"/>
                      <a:pt x="284275" y="298035"/>
                    </a:cubicBezTo>
                    <a:cubicBezTo>
                      <a:pt x="276655" y="265555"/>
                      <a:pt x="100728" y="40955"/>
                      <a:pt x="-46" y="-383"/>
                    </a:cubicBezTo>
                    <a:close/>
                  </a:path>
                </a:pathLst>
              </a:custGeom>
              <a:solidFill>
                <a:srgbClr val="FFA678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64F5ED8C-DCFC-11F1-7C67-20C5070A5498}"/>
                  </a:ext>
                </a:extLst>
              </p:cNvPr>
              <p:cNvSpPr/>
              <p:nvPr/>
            </p:nvSpPr>
            <p:spPr>
              <a:xfrm>
                <a:off x="-3353692" y="274733"/>
                <a:ext cx="207001" cy="459655"/>
              </a:xfrm>
              <a:custGeom>
                <a:avLst/>
                <a:gdLst>
                  <a:gd name="connsiteX0" fmla="*/ 7787 w 207001"/>
                  <a:gd name="connsiteY0" fmla="*/ 11466 h 459655"/>
                  <a:gd name="connsiteX1" fmla="*/ 191620 w 207001"/>
                  <a:gd name="connsiteY1" fmla="*/ 419517 h 459655"/>
                  <a:gd name="connsiteX2" fmla="*/ 99704 w 207001"/>
                  <a:gd name="connsiteY2" fmla="*/ 312551 h 459655"/>
                  <a:gd name="connsiteX3" fmla="*/ 7787 w 207001"/>
                  <a:gd name="connsiteY3" fmla="*/ 11466 h 45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7001" h="459655">
                    <a:moveTo>
                      <a:pt x="7787" y="11466"/>
                    </a:moveTo>
                    <a:cubicBezTo>
                      <a:pt x="7787" y="11466"/>
                      <a:pt x="151234" y="378273"/>
                      <a:pt x="191620" y="419517"/>
                    </a:cubicBezTo>
                    <a:cubicBezTo>
                      <a:pt x="232006" y="460760"/>
                      <a:pt x="189620" y="517243"/>
                      <a:pt x="99704" y="312551"/>
                    </a:cubicBezTo>
                    <a:cubicBezTo>
                      <a:pt x="9788" y="107859"/>
                      <a:pt x="-14692" y="-45018"/>
                      <a:pt x="7787" y="11466"/>
                    </a:cubicBezTo>
                    <a:close/>
                  </a:path>
                </a:pathLst>
              </a:custGeom>
              <a:solidFill>
                <a:srgbClr val="FFA67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626DECE6-DAA2-E21A-B242-B2C18EBB2F87}"/>
                  </a:ext>
                </a:extLst>
              </p:cNvPr>
              <p:cNvSpPr/>
              <p:nvPr/>
            </p:nvSpPr>
            <p:spPr>
              <a:xfrm>
                <a:off x="-5148109" y="-501138"/>
                <a:ext cx="146727" cy="398028"/>
              </a:xfrm>
              <a:custGeom>
                <a:avLst/>
                <a:gdLst>
                  <a:gd name="connsiteX0" fmla="*/ 145425 w 146727"/>
                  <a:gd name="connsiteY0" fmla="*/ 32480 h 398028"/>
                  <a:gd name="connsiteX1" fmla="*/ 135233 w 146727"/>
                  <a:gd name="connsiteY1" fmla="*/ 144970 h 398028"/>
                  <a:gd name="connsiteX2" fmla="*/ 96371 w 146727"/>
                  <a:gd name="connsiteY2" fmla="*/ 327279 h 398028"/>
                  <a:gd name="connsiteX3" fmla="*/ 74083 w 146727"/>
                  <a:gd name="connsiteY3" fmla="*/ 365379 h 398028"/>
                  <a:gd name="connsiteX4" fmla="*/ 4360 w 146727"/>
                  <a:gd name="connsiteY4" fmla="*/ 322993 h 398028"/>
                  <a:gd name="connsiteX5" fmla="*/ 37221 w 146727"/>
                  <a:gd name="connsiteY5" fmla="*/ 175165 h 398028"/>
                  <a:gd name="connsiteX6" fmla="*/ 90561 w 146727"/>
                  <a:gd name="connsiteY6" fmla="*/ 24955 h 398028"/>
                  <a:gd name="connsiteX7" fmla="*/ 119136 w 146727"/>
                  <a:gd name="connsiteY7" fmla="*/ -381 h 398028"/>
                  <a:gd name="connsiteX8" fmla="*/ 145425 w 146727"/>
                  <a:gd name="connsiteY8" fmla="*/ 32480 h 398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6727" h="398028">
                    <a:moveTo>
                      <a:pt x="145425" y="32480"/>
                    </a:moveTo>
                    <a:cubicBezTo>
                      <a:pt x="150759" y="70009"/>
                      <a:pt x="137519" y="128397"/>
                      <a:pt x="135233" y="144970"/>
                    </a:cubicBezTo>
                    <a:cubicBezTo>
                      <a:pt x="127137" y="205835"/>
                      <a:pt x="118755" y="269843"/>
                      <a:pt x="96371" y="327279"/>
                    </a:cubicBezTo>
                    <a:cubicBezTo>
                      <a:pt x="91961" y="341519"/>
                      <a:pt x="84332" y="354549"/>
                      <a:pt x="74083" y="365379"/>
                    </a:cubicBezTo>
                    <a:cubicBezTo>
                      <a:pt x="23029" y="410433"/>
                      <a:pt x="-12976" y="418338"/>
                      <a:pt x="4360" y="322993"/>
                    </a:cubicBezTo>
                    <a:cubicBezTo>
                      <a:pt x="13571" y="273396"/>
                      <a:pt x="24524" y="224124"/>
                      <a:pt x="37221" y="175165"/>
                    </a:cubicBezTo>
                    <a:cubicBezTo>
                      <a:pt x="50175" y="124968"/>
                      <a:pt x="63224" y="69628"/>
                      <a:pt x="90561" y="24955"/>
                    </a:cubicBezTo>
                    <a:cubicBezTo>
                      <a:pt x="96371" y="15430"/>
                      <a:pt x="105896" y="-286"/>
                      <a:pt x="119136" y="-381"/>
                    </a:cubicBezTo>
                    <a:cubicBezTo>
                      <a:pt x="135043" y="-571"/>
                      <a:pt x="142663" y="13240"/>
                      <a:pt x="145425" y="32480"/>
                    </a:cubicBezTo>
                    <a:close/>
                  </a:path>
                </a:pathLst>
              </a:custGeom>
              <a:solidFill>
                <a:srgbClr val="FFA47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50DCE352-6379-D58C-D416-2BEE67A10538}"/>
                  </a:ext>
                </a:extLst>
              </p:cNvPr>
              <p:cNvSpPr/>
              <p:nvPr/>
            </p:nvSpPr>
            <p:spPr>
              <a:xfrm>
                <a:off x="-4700996" y="-415601"/>
                <a:ext cx="17246" cy="42481"/>
              </a:xfrm>
              <a:custGeom>
                <a:avLst/>
                <a:gdLst>
                  <a:gd name="connsiteX0" fmla="*/ 14828 w 17246"/>
                  <a:gd name="connsiteY0" fmla="*/ -383 h 42481"/>
                  <a:gd name="connsiteX1" fmla="*/ 636 w 17246"/>
                  <a:gd name="connsiteY1" fmla="*/ 18667 h 42481"/>
                  <a:gd name="connsiteX2" fmla="*/ 6923 w 17246"/>
                  <a:gd name="connsiteY2" fmla="*/ 42099 h 42481"/>
                  <a:gd name="connsiteX3" fmla="*/ 16448 w 17246"/>
                  <a:gd name="connsiteY3" fmla="*/ 21906 h 42481"/>
                  <a:gd name="connsiteX4" fmla="*/ 14828 w 17246"/>
                  <a:gd name="connsiteY4" fmla="*/ -383 h 4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46" h="42481">
                    <a:moveTo>
                      <a:pt x="14828" y="-383"/>
                    </a:moveTo>
                    <a:cubicBezTo>
                      <a:pt x="7561" y="3608"/>
                      <a:pt x="2379" y="10561"/>
                      <a:pt x="636" y="18667"/>
                    </a:cubicBezTo>
                    <a:cubicBezTo>
                      <a:pt x="-1336" y="27039"/>
                      <a:pt x="1027" y="35840"/>
                      <a:pt x="6923" y="42099"/>
                    </a:cubicBezTo>
                    <a:cubicBezTo>
                      <a:pt x="11504" y="36126"/>
                      <a:pt x="14752" y="29240"/>
                      <a:pt x="16448" y="21906"/>
                    </a:cubicBezTo>
                    <a:cubicBezTo>
                      <a:pt x="17848" y="14457"/>
                      <a:pt x="17286" y="6780"/>
                      <a:pt x="14828" y="-383"/>
                    </a:cubicBezTo>
                    <a:close/>
                  </a:path>
                </a:pathLst>
              </a:custGeom>
              <a:solidFill>
                <a:srgbClr val="FFAE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439AC412-830E-4AAF-448A-FB64846FC3D1}"/>
                  </a:ext>
                </a:extLst>
              </p:cNvPr>
              <p:cNvSpPr/>
              <p:nvPr/>
            </p:nvSpPr>
            <p:spPr>
              <a:xfrm>
                <a:off x="-4766227" y="-383267"/>
                <a:ext cx="61055" cy="33578"/>
              </a:xfrm>
              <a:custGeom>
                <a:avLst/>
                <a:gdLst>
                  <a:gd name="connsiteX0" fmla="*/ 61009 w 61055"/>
                  <a:gd name="connsiteY0" fmla="*/ 33195 h 33578"/>
                  <a:gd name="connsiteX1" fmla="*/ 37578 w 61055"/>
                  <a:gd name="connsiteY1" fmla="*/ 4144 h 33578"/>
                  <a:gd name="connsiteX2" fmla="*/ -46 w 61055"/>
                  <a:gd name="connsiteY2" fmla="*/ 7192 h 33578"/>
                  <a:gd name="connsiteX3" fmla="*/ 16527 w 61055"/>
                  <a:gd name="connsiteY3" fmla="*/ 11859 h 33578"/>
                  <a:gd name="connsiteX4" fmla="*/ 30338 w 61055"/>
                  <a:gd name="connsiteY4" fmla="*/ 18241 h 33578"/>
                  <a:gd name="connsiteX5" fmla="*/ 61009 w 61055"/>
                  <a:gd name="connsiteY5" fmla="*/ 33195 h 33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055" h="33578">
                    <a:moveTo>
                      <a:pt x="61009" y="33195"/>
                    </a:moveTo>
                    <a:cubicBezTo>
                      <a:pt x="57790" y="20565"/>
                      <a:pt x="49236" y="9964"/>
                      <a:pt x="37578" y="4144"/>
                    </a:cubicBezTo>
                    <a:cubicBezTo>
                      <a:pt x="25643" y="-2866"/>
                      <a:pt x="10603" y="-1647"/>
                      <a:pt x="-46" y="7192"/>
                    </a:cubicBezTo>
                    <a:cubicBezTo>
                      <a:pt x="5574" y="8392"/>
                      <a:pt x="11108" y="9945"/>
                      <a:pt x="16527" y="11859"/>
                    </a:cubicBezTo>
                    <a:cubicBezTo>
                      <a:pt x="21290" y="14050"/>
                      <a:pt x="26052" y="15860"/>
                      <a:pt x="30338" y="18241"/>
                    </a:cubicBezTo>
                    <a:cubicBezTo>
                      <a:pt x="39768" y="22813"/>
                      <a:pt x="48817" y="28337"/>
                      <a:pt x="61009" y="33195"/>
                    </a:cubicBezTo>
                    <a:close/>
                  </a:path>
                </a:pathLst>
              </a:custGeom>
              <a:solidFill>
                <a:srgbClr val="FFAE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509" name="矩形 508">
            <a:extLst>
              <a:ext uri="{FF2B5EF4-FFF2-40B4-BE49-F238E27FC236}">
                <a16:creationId xmlns:a16="http://schemas.microsoft.com/office/drawing/2014/main" id="{6FB51E97-AD42-EA23-8FA6-F41A782E1CF8}"/>
              </a:ext>
            </a:extLst>
          </p:cNvPr>
          <p:cNvSpPr/>
          <p:nvPr/>
        </p:nvSpPr>
        <p:spPr>
          <a:xfrm rot="16200000">
            <a:off x="6031386" y="-1419463"/>
            <a:ext cx="129231" cy="2968158"/>
          </a:xfrm>
          <a:prstGeom prst="rect">
            <a:avLst/>
          </a:prstGeom>
          <a:solidFill>
            <a:srgbClr val="F4F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3478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QR 代码&#10;&#10;描述已自动生成">
            <a:extLst>
              <a:ext uri="{FF2B5EF4-FFF2-40B4-BE49-F238E27FC236}">
                <a16:creationId xmlns:a16="http://schemas.microsoft.com/office/drawing/2014/main" id="{55FDCA93-8143-040D-65FC-F241C1576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115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231A3AA-4B92-5A94-603D-99B1C636A68A}"/>
              </a:ext>
            </a:extLst>
          </p:cNvPr>
          <p:cNvSpPr/>
          <p:nvPr/>
        </p:nvSpPr>
        <p:spPr>
          <a:xfrm>
            <a:off x="695325" y="5110052"/>
            <a:ext cx="39805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星星泡饭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1AD34DA-6802-903C-CCC1-4D5D9A6B00C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42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9" name="矩形 328">
            <a:extLst>
              <a:ext uri="{FF2B5EF4-FFF2-40B4-BE49-F238E27FC236}">
                <a16:creationId xmlns:a16="http://schemas.microsoft.com/office/drawing/2014/main" id="{FBCE0228-F88B-97B5-C821-60AE3F120C4C}"/>
              </a:ext>
            </a:extLst>
          </p:cNvPr>
          <p:cNvSpPr/>
          <p:nvPr/>
        </p:nvSpPr>
        <p:spPr>
          <a:xfrm rot="16200000">
            <a:off x="6031385" y="5309305"/>
            <a:ext cx="129231" cy="29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9" name="矩形 508">
            <a:extLst>
              <a:ext uri="{FF2B5EF4-FFF2-40B4-BE49-F238E27FC236}">
                <a16:creationId xmlns:a16="http://schemas.microsoft.com/office/drawing/2014/main" id="{6FB51E97-AD42-EA23-8FA6-F41A782E1CF8}"/>
              </a:ext>
            </a:extLst>
          </p:cNvPr>
          <p:cNvSpPr/>
          <p:nvPr/>
        </p:nvSpPr>
        <p:spPr>
          <a:xfrm rot="16200000">
            <a:off x="6031386" y="-1419463"/>
            <a:ext cx="129231" cy="2968158"/>
          </a:xfrm>
          <a:prstGeom prst="rect">
            <a:avLst/>
          </a:prstGeom>
          <a:solidFill>
            <a:srgbClr val="F4F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9D162041-25EE-6CAD-1161-1D12EF601F43}"/>
              </a:ext>
            </a:extLst>
          </p:cNvPr>
          <p:cNvGrpSpPr/>
          <p:nvPr/>
        </p:nvGrpSpPr>
        <p:grpSpPr>
          <a:xfrm flipH="1">
            <a:off x="275400" y="679445"/>
            <a:ext cx="11203920" cy="5532074"/>
            <a:chOff x="190839" y="616966"/>
            <a:chExt cx="9788314" cy="5439711"/>
          </a:xfrm>
        </p:grpSpPr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D710E7C8-BA22-C61A-F403-9EED72922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645891" y="883038"/>
              <a:ext cx="9333262" cy="5173639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78C3A050-B844-2ECE-417F-AFBE3E6B7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90839" y="616966"/>
              <a:ext cx="9626877" cy="5173639"/>
            </a:xfrm>
            <a:prstGeom prst="rect">
              <a:avLst/>
            </a:prstGeom>
          </p:spPr>
        </p:pic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F72398-320C-93E0-84C3-BCB9430CF01E}"/>
              </a:ext>
            </a:extLst>
          </p:cNvPr>
          <p:cNvSpPr/>
          <p:nvPr/>
        </p:nvSpPr>
        <p:spPr>
          <a:xfrm rot="21084712" flipH="1">
            <a:off x="646595" y="655639"/>
            <a:ext cx="481284" cy="528620"/>
          </a:xfrm>
          <a:custGeom>
            <a:avLst/>
            <a:gdLst>
              <a:gd name="connsiteX0" fmla="*/ -294 w 437795"/>
              <a:gd name="connsiteY0" fmla="*/ 57474 h 480853"/>
              <a:gd name="connsiteX1" fmla="*/ 127437 w 437795"/>
              <a:gd name="connsiteY1" fmla="*/ 283598 h 480853"/>
              <a:gd name="connsiteX2" fmla="*/ 354417 w 437795"/>
              <a:gd name="connsiteY2" fmla="*/ 479336 h 480853"/>
              <a:gd name="connsiteX3" fmla="*/ 430617 w 437795"/>
              <a:gd name="connsiteY3" fmla="*/ 425425 h 480853"/>
              <a:gd name="connsiteX4" fmla="*/ 389564 w 437795"/>
              <a:gd name="connsiteY4" fmla="*/ 215875 h 480853"/>
              <a:gd name="connsiteX5" fmla="*/ 377468 w 437795"/>
              <a:gd name="connsiteY5" fmla="*/ 192920 h 480853"/>
              <a:gd name="connsiteX6" fmla="*/ 86002 w 437795"/>
              <a:gd name="connsiteY6" fmla="*/ 11945 h 480853"/>
              <a:gd name="connsiteX7" fmla="*/ -294 w 437795"/>
              <a:gd name="connsiteY7" fmla="*/ 57474 h 48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795" h="480853">
                <a:moveTo>
                  <a:pt x="-294" y="57474"/>
                </a:moveTo>
                <a:cubicBezTo>
                  <a:pt x="-7342" y="137770"/>
                  <a:pt x="80764" y="226448"/>
                  <a:pt x="127437" y="283598"/>
                </a:cubicBezTo>
                <a:cubicBezTo>
                  <a:pt x="188111" y="357512"/>
                  <a:pt x="259262" y="450571"/>
                  <a:pt x="354417" y="479336"/>
                </a:cubicBezTo>
                <a:cubicBezTo>
                  <a:pt x="390802" y="490290"/>
                  <a:pt x="422330" y="456286"/>
                  <a:pt x="430617" y="425425"/>
                </a:cubicBezTo>
                <a:cubicBezTo>
                  <a:pt x="447952" y="361893"/>
                  <a:pt x="429284" y="283026"/>
                  <a:pt x="389564" y="215875"/>
                </a:cubicBezTo>
                <a:cubicBezTo>
                  <a:pt x="387126" y="207483"/>
                  <a:pt x="383011" y="199673"/>
                  <a:pt x="377468" y="192920"/>
                </a:cubicBezTo>
                <a:cubicBezTo>
                  <a:pt x="309745" y="108909"/>
                  <a:pt x="199540" y="-41967"/>
                  <a:pt x="86002" y="11945"/>
                </a:cubicBezTo>
                <a:cubicBezTo>
                  <a:pt x="49998" y="-3962"/>
                  <a:pt x="4564" y="7944"/>
                  <a:pt x="-294" y="5747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820" name="图片 819">
            <a:extLst>
              <a:ext uri="{FF2B5EF4-FFF2-40B4-BE49-F238E27FC236}">
                <a16:creationId xmlns:a16="http://schemas.microsoft.com/office/drawing/2014/main" id="{F62A2D26-FC5F-EF10-C5B7-00E9E27DD00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74720"/>
          <a:stretch/>
        </p:blipFill>
        <p:spPr>
          <a:xfrm rot="21084712" flipH="1">
            <a:off x="9077644" y="5885969"/>
            <a:ext cx="2832052" cy="651101"/>
          </a:xfrm>
          <a:prstGeom prst="rect">
            <a:avLst/>
          </a:prstGeom>
        </p:spPr>
      </p:pic>
      <p:pic>
        <p:nvPicPr>
          <p:cNvPr id="821" name="图片 820">
            <a:extLst>
              <a:ext uri="{FF2B5EF4-FFF2-40B4-BE49-F238E27FC236}">
                <a16:creationId xmlns:a16="http://schemas.microsoft.com/office/drawing/2014/main" id="{0A9D662F-CCD6-89BE-5106-4CBA374D85B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25281"/>
          <a:stretch/>
        </p:blipFill>
        <p:spPr>
          <a:xfrm rot="21084712" flipH="1">
            <a:off x="8824732" y="3959174"/>
            <a:ext cx="2832052" cy="1924406"/>
          </a:xfrm>
          <a:prstGeom prst="rect">
            <a:avLst/>
          </a:prstGeom>
        </p:spPr>
      </p:pic>
      <p:sp>
        <p:nvSpPr>
          <p:cNvPr id="276" name="文本框 275">
            <a:extLst>
              <a:ext uri="{FF2B5EF4-FFF2-40B4-BE49-F238E27FC236}">
                <a16:creationId xmlns:a16="http://schemas.microsoft.com/office/drawing/2014/main" id="{BB1A6DC8-C582-1549-87DA-9A74B0562EC3}"/>
              </a:ext>
            </a:extLst>
          </p:cNvPr>
          <p:cNvSpPr txBox="1"/>
          <p:nvPr/>
        </p:nvSpPr>
        <p:spPr>
          <a:xfrm>
            <a:off x="5372933" y="1315754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3AEF9"/>
                </a:solidFill>
                <a:cs typeface="+mn-ea"/>
                <a:sym typeface="+mn-lt"/>
              </a:rPr>
              <a:t>目录</a:t>
            </a: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F21646BA-C58C-307C-469E-C513AE4023F6}"/>
              </a:ext>
            </a:extLst>
          </p:cNvPr>
          <p:cNvSpPr txBox="1"/>
          <p:nvPr/>
        </p:nvSpPr>
        <p:spPr>
          <a:xfrm>
            <a:off x="4758180" y="2119000"/>
            <a:ext cx="29530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25393"/>
                </a:solidFill>
                <a:cs typeface="+mn-ea"/>
                <a:sym typeface="+mn-lt"/>
              </a:rPr>
              <a:t>CONTENTS</a:t>
            </a:r>
            <a:endParaRPr lang="zh-CN" altLang="en-US" sz="4000" b="1" dirty="0">
              <a:solidFill>
                <a:srgbClr val="025393"/>
              </a:solidFill>
              <a:cs typeface="+mn-ea"/>
              <a:sym typeface="+mn-lt"/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id="{B3DC7995-1287-E90B-E64F-CF466D3772C2}"/>
              </a:ext>
            </a:extLst>
          </p:cNvPr>
          <p:cNvSpPr txBox="1"/>
          <p:nvPr/>
        </p:nvSpPr>
        <p:spPr>
          <a:xfrm>
            <a:off x="3396061" y="369659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活动</a:t>
            </a:r>
            <a:endParaRPr lang="en-US" altLang="zh-CN" sz="3600" b="1" dirty="0">
              <a:solidFill>
                <a:srgbClr val="025393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概述</a:t>
            </a: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8C57704A-E04D-3C2F-0DAB-B8BD87EBE5F5}"/>
              </a:ext>
            </a:extLst>
          </p:cNvPr>
          <p:cNvSpPr txBox="1"/>
          <p:nvPr/>
        </p:nvSpPr>
        <p:spPr>
          <a:xfrm>
            <a:off x="4992231" y="369659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组织</a:t>
            </a:r>
            <a:endParaRPr lang="en-US" altLang="zh-CN" sz="3600" b="1" dirty="0">
              <a:solidFill>
                <a:srgbClr val="025393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形式</a:t>
            </a:r>
          </a:p>
        </p:txBody>
      </p:sp>
      <p:sp>
        <p:nvSpPr>
          <p:cNvPr id="299" name="文本框 298">
            <a:extLst>
              <a:ext uri="{FF2B5EF4-FFF2-40B4-BE49-F238E27FC236}">
                <a16:creationId xmlns:a16="http://schemas.microsoft.com/office/drawing/2014/main" id="{4906C4EB-1386-A15E-B4A6-3C3BB1485942}"/>
              </a:ext>
            </a:extLst>
          </p:cNvPr>
          <p:cNvSpPr txBox="1"/>
          <p:nvPr/>
        </p:nvSpPr>
        <p:spPr>
          <a:xfrm>
            <a:off x="6588403" y="369659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运作</a:t>
            </a:r>
            <a:endParaRPr lang="en-US" altLang="zh-CN" sz="3600" b="1" dirty="0">
              <a:solidFill>
                <a:srgbClr val="025393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方案</a:t>
            </a:r>
          </a:p>
        </p:txBody>
      </p:sp>
      <p:sp>
        <p:nvSpPr>
          <p:cNvPr id="300" name="文本框 299">
            <a:extLst>
              <a:ext uri="{FF2B5EF4-FFF2-40B4-BE49-F238E27FC236}">
                <a16:creationId xmlns:a16="http://schemas.microsoft.com/office/drawing/2014/main" id="{B448CEA8-4E11-DDA6-6C44-81CC07418052}"/>
              </a:ext>
            </a:extLst>
          </p:cNvPr>
          <p:cNvSpPr txBox="1"/>
          <p:nvPr/>
        </p:nvSpPr>
        <p:spPr>
          <a:xfrm>
            <a:off x="8184574" y="369659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预算</a:t>
            </a:r>
            <a:endParaRPr lang="en-US" altLang="zh-CN" sz="3600" b="1" dirty="0">
              <a:solidFill>
                <a:srgbClr val="025393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效果</a:t>
            </a:r>
          </a:p>
        </p:txBody>
      </p:sp>
      <p:sp>
        <p:nvSpPr>
          <p:cNvPr id="301" name="文本框 300">
            <a:extLst>
              <a:ext uri="{FF2B5EF4-FFF2-40B4-BE49-F238E27FC236}">
                <a16:creationId xmlns:a16="http://schemas.microsoft.com/office/drawing/2014/main" id="{05BB2605-449B-6DFF-B6D4-95210976E9DB}"/>
              </a:ext>
            </a:extLst>
          </p:cNvPr>
          <p:cNvSpPr txBox="1"/>
          <p:nvPr/>
        </p:nvSpPr>
        <p:spPr>
          <a:xfrm>
            <a:off x="3565979" y="2996185"/>
            <a:ext cx="7681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3AEF9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1647A501-5623-D767-E430-89A813375C79}"/>
              </a:ext>
            </a:extLst>
          </p:cNvPr>
          <p:cNvSpPr txBox="1"/>
          <p:nvPr/>
        </p:nvSpPr>
        <p:spPr>
          <a:xfrm>
            <a:off x="5162150" y="2996185"/>
            <a:ext cx="768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3AEF9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:a16="http://schemas.microsoft.com/office/drawing/2014/main" id="{55C27DDD-8A63-CE33-10E6-2502394BAD4D}"/>
              </a:ext>
            </a:extLst>
          </p:cNvPr>
          <p:cNvSpPr txBox="1"/>
          <p:nvPr/>
        </p:nvSpPr>
        <p:spPr>
          <a:xfrm>
            <a:off x="6758322" y="2996185"/>
            <a:ext cx="768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3AEF9"/>
                </a:solidFill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C85EB469-85A3-3DF2-DC31-527898E9A7A2}"/>
              </a:ext>
            </a:extLst>
          </p:cNvPr>
          <p:cNvSpPr txBox="1"/>
          <p:nvPr/>
        </p:nvSpPr>
        <p:spPr>
          <a:xfrm>
            <a:off x="8354493" y="2996185"/>
            <a:ext cx="768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03AEF9"/>
                </a:solidFill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grpSp>
        <p:nvGrpSpPr>
          <p:cNvPr id="306" name="图形 26">
            <a:extLst>
              <a:ext uri="{FF2B5EF4-FFF2-40B4-BE49-F238E27FC236}">
                <a16:creationId xmlns:a16="http://schemas.microsoft.com/office/drawing/2014/main" id="{3A4B0518-DB6E-4FE7-D37D-54A1A0FB87F8}"/>
              </a:ext>
            </a:extLst>
          </p:cNvPr>
          <p:cNvGrpSpPr/>
          <p:nvPr/>
        </p:nvGrpSpPr>
        <p:grpSpPr>
          <a:xfrm rot="9000000" flipH="1">
            <a:off x="802408" y="2338424"/>
            <a:ext cx="1776594" cy="1633918"/>
            <a:chOff x="8221622" y="-2371529"/>
            <a:chExt cx="1499135" cy="1378742"/>
          </a:xfrm>
        </p:grpSpPr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71F7B12B-085A-7D7F-BB02-8217C2CC1AFA}"/>
                </a:ext>
              </a:extLst>
            </p:cNvPr>
            <p:cNvSpPr/>
            <p:nvPr/>
          </p:nvSpPr>
          <p:spPr>
            <a:xfrm>
              <a:off x="9135408" y="-2255683"/>
              <a:ext cx="148159" cy="101585"/>
            </a:xfrm>
            <a:custGeom>
              <a:avLst/>
              <a:gdLst>
                <a:gd name="connsiteX0" fmla="*/ 54351 w 148159"/>
                <a:gd name="connsiteY0" fmla="*/ 237 h 101585"/>
                <a:gd name="connsiteX1" fmla="*/ 49970 w 148159"/>
                <a:gd name="connsiteY1" fmla="*/ 1189 h 101585"/>
                <a:gd name="connsiteX2" fmla="*/ 41873 w 148159"/>
                <a:gd name="connsiteY2" fmla="*/ 142 h 101585"/>
                <a:gd name="connsiteX3" fmla="*/ 15490 w 148159"/>
                <a:gd name="connsiteY3" fmla="*/ 3761 h 101585"/>
                <a:gd name="connsiteX4" fmla="*/ 249 w 148159"/>
                <a:gd name="connsiteY4" fmla="*/ 42718 h 101585"/>
                <a:gd name="connsiteX5" fmla="*/ 38349 w 148159"/>
                <a:gd name="connsiteY5" fmla="*/ 82533 h 101585"/>
                <a:gd name="connsiteX6" fmla="*/ 138076 w 148159"/>
                <a:gd name="connsiteY6" fmla="*/ 81580 h 101585"/>
                <a:gd name="connsiteX7" fmla="*/ 137029 w 148159"/>
                <a:gd name="connsiteY7" fmla="*/ 33955 h 101585"/>
                <a:gd name="connsiteX8" fmla="*/ 54351 w 148159"/>
                <a:gd name="connsiteY8" fmla="*/ 237 h 10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159" h="101585">
                  <a:moveTo>
                    <a:pt x="54351" y="237"/>
                  </a:moveTo>
                  <a:cubicBezTo>
                    <a:pt x="52827" y="237"/>
                    <a:pt x="51398" y="903"/>
                    <a:pt x="49970" y="1189"/>
                  </a:cubicBezTo>
                  <a:cubicBezTo>
                    <a:pt x="47303" y="456"/>
                    <a:pt x="44635" y="103"/>
                    <a:pt x="41873" y="142"/>
                  </a:cubicBezTo>
                  <a:cubicBezTo>
                    <a:pt x="32920" y="-1868"/>
                    <a:pt x="23586" y="-583"/>
                    <a:pt x="15490" y="3761"/>
                  </a:cubicBezTo>
                  <a:cubicBezTo>
                    <a:pt x="2440" y="12000"/>
                    <a:pt x="-3751" y="27792"/>
                    <a:pt x="249" y="42718"/>
                  </a:cubicBezTo>
                  <a:cubicBezTo>
                    <a:pt x="4917" y="60530"/>
                    <a:pt x="24156" y="72817"/>
                    <a:pt x="38349" y="82533"/>
                  </a:cubicBezTo>
                  <a:cubicBezTo>
                    <a:pt x="69686" y="103583"/>
                    <a:pt x="109120" y="110346"/>
                    <a:pt x="138076" y="81580"/>
                  </a:cubicBezTo>
                  <a:cubicBezTo>
                    <a:pt x="150649" y="68036"/>
                    <a:pt x="150173" y="46938"/>
                    <a:pt x="137029" y="33955"/>
                  </a:cubicBezTo>
                  <a:cubicBezTo>
                    <a:pt x="116359" y="10314"/>
                    <a:pt x="85689" y="-2183"/>
                    <a:pt x="54351" y="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25613FAB-FDB6-65A4-4967-83B228AC076E}"/>
                </a:ext>
              </a:extLst>
            </p:cNvPr>
            <p:cNvSpPr/>
            <p:nvPr/>
          </p:nvSpPr>
          <p:spPr>
            <a:xfrm>
              <a:off x="9571137" y="-2371529"/>
              <a:ext cx="149619" cy="88727"/>
            </a:xfrm>
            <a:custGeom>
              <a:avLst/>
              <a:gdLst>
                <a:gd name="connsiteX0" fmla="*/ 22768 w 149619"/>
                <a:gd name="connsiteY0" fmla="*/ 5021 h 88727"/>
                <a:gd name="connsiteX1" fmla="*/ 574 w 149619"/>
                <a:gd name="connsiteY1" fmla="*/ 47216 h 88727"/>
                <a:gd name="connsiteX2" fmla="*/ 3718 w 149619"/>
                <a:gd name="connsiteY2" fmla="*/ 54360 h 88727"/>
                <a:gd name="connsiteX3" fmla="*/ 58867 w 149619"/>
                <a:gd name="connsiteY3" fmla="*/ 87508 h 88727"/>
                <a:gd name="connsiteX4" fmla="*/ 85156 w 149619"/>
                <a:gd name="connsiteY4" fmla="*/ 81697 h 88727"/>
                <a:gd name="connsiteX5" fmla="*/ 116208 w 149619"/>
                <a:gd name="connsiteY5" fmla="*/ 82650 h 88727"/>
                <a:gd name="connsiteX6" fmla="*/ 138116 w 149619"/>
                <a:gd name="connsiteY6" fmla="*/ 25500 h 88727"/>
                <a:gd name="connsiteX7" fmla="*/ 22768 w 149619"/>
                <a:gd name="connsiteY7" fmla="*/ 5021 h 8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619" h="88727">
                  <a:moveTo>
                    <a:pt x="22768" y="5021"/>
                  </a:moveTo>
                  <a:cubicBezTo>
                    <a:pt x="4957" y="10536"/>
                    <a:pt x="-4950" y="29433"/>
                    <a:pt x="574" y="47216"/>
                  </a:cubicBezTo>
                  <a:cubicBezTo>
                    <a:pt x="1337" y="49712"/>
                    <a:pt x="2385" y="52113"/>
                    <a:pt x="3718" y="54360"/>
                  </a:cubicBezTo>
                  <a:cubicBezTo>
                    <a:pt x="15909" y="73429"/>
                    <a:pt x="36293" y="85698"/>
                    <a:pt x="58867" y="87508"/>
                  </a:cubicBezTo>
                  <a:cubicBezTo>
                    <a:pt x="68012" y="88927"/>
                    <a:pt x="77442" y="86850"/>
                    <a:pt x="85156" y="81697"/>
                  </a:cubicBezTo>
                  <a:cubicBezTo>
                    <a:pt x="95444" y="82631"/>
                    <a:pt x="105826" y="82954"/>
                    <a:pt x="116208" y="82650"/>
                  </a:cubicBezTo>
                  <a:cubicBezTo>
                    <a:pt x="143069" y="81411"/>
                    <a:pt x="161166" y="43883"/>
                    <a:pt x="138116" y="25500"/>
                  </a:cubicBezTo>
                  <a:cubicBezTo>
                    <a:pt x="105254" y="297"/>
                    <a:pt x="62296" y="-7342"/>
                    <a:pt x="22768" y="50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C4E46FB1-0DB2-3824-FBDA-6A7E48962651}"/>
                </a:ext>
              </a:extLst>
            </p:cNvPr>
            <p:cNvSpPr/>
            <p:nvPr/>
          </p:nvSpPr>
          <p:spPr>
            <a:xfrm>
              <a:off x="8221622" y="-2079368"/>
              <a:ext cx="137140" cy="297543"/>
            </a:xfrm>
            <a:custGeom>
              <a:avLst/>
              <a:gdLst>
                <a:gd name="connsiteX0" fmla="*/ 14970 w 137140"/>
                <a:gd name="connsiteY0" fmla="*/ 10707 h 297543"/>
                <a:gd name="connsiteX1" fmla="*/ 5445 w 137140"/>
                <a:gd name="connsiteY1" fmla="*/ 141485 h 297543"/>
                <a:gd name="connsiteX2" fmla="*/ 45546 w 137140"/>
                <a:gd name="connsiteY2" fmla="*/ 287599 h 297543"/>
                <a:gd name="connsiteX3" fmla="*/ 92695 w 137140"/>
                <a:gd name="connsiteY3" fmla="*/ 286551 h 297543"/>
                <a:gd name="connsiteX4" fmla="*/ 134700 w 137140"/>
                <a:gd name="connsiteY4" fmla="*/ 186824 h 297543"/>
                <a:gd name="connsiteX5" fmla="*/ 136033 w 137140"/>
                <a:gd name="connsiteY5" fmla="*/ 173775 h 297543"/>
                <a:gd name="connsiteX6" fmla="*/ 64786 w 137140"/>
                <a:gd name="connsiteY6" fmla="*/ 15470 h 297543"/>
                <a:gd name="connsiteX7" fmla="*/ 14970 w 137140"/>
                <a:gd name="connsiteY7" fmla="*/ 10707 h 29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140" h="297543">
                  <a:moveTo>
                    <a:pt x="14970" y="10707"/>
                  </a:moveTo>
                  <a:cubicBezTo>
                    <a:pt x="-10652" y="42425"/>
                    <a:pt x="1350" y="104433"/>
                    <a:pt x="5445" y="141485"/>
                  </a:cubicBezTo>
                  <a:cubicBezTo>
                    <a:pt x="10017" y="189110"/>
                    <a:pt x="13732" y="248737"/>
                    <a:pt x="45546" y="287599"/>
                  </a:cubicBezTo>
                  <a:cubicBezTo>
                    <a:pt x="57738" y="302458"/>
                    <a:pt x="80502" y="297124"/>
                    <a:pt x="92695" y="286551"/>
                  </a:cubicBezTo>
                  <a:cubicBezTo>
                    <a:pt x="117936" y="264739"/>
                    <a:pt x="132319" y="226353"/>
                    <a:pt x="134700" y="186824"/>
                  </a:cubicBezTo>
                  <a:cubicBezTo>
                    <a:pt x="136005" y="182605"/>
                    <a:pt x="136453" y="178166"/>
                    <a:pt x="136033" y="173775"/>
                  </a:cubicBezTo>
                  <a:cubicBezTo>
                    <a:pt x="131271" y="119387"/>
                    <a:pt x="127556" y="25090"/>
                    <a:pt x="64786" y="15470"/>
                  </a:cubicBezTo>
                  <a:cubicBezTo>
                    <a:pt x="53737" y="-914"/>
                    <a:pt x="30687" y="-8819"/>
                    <a:pt x="14970" y="107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B138D06C-5C56-78E6-414A-8A428777C925}"/>
                </a:ext>
              </a:extLst>
            </p:cNvPr>
            <p:cNvSpPr/>
            <p:nvPr/>
          </p:nvSpPr>
          <p:spPr>
            <a:xfrm>
              <a:off x="8571523" y="-1974624"/>
              <a:ext cx="145161" cy="162357"/>
            </a:xfrm>
            <a:custGeom>
              <a:avLst/>
              <a:gdLst>
                <a:gd name="connsiteX0" fmla="*/ -889 w 145161"/>
                <a:gd name="connsiteY0" fmla="*/ 32264 h 162357"/>
                <a:gd name="connsiteX1" fmla="*/ 10732 w 145161"/>
                <a:gd name="connsiteY1" fmla="*/ 75698 h 162357"/>
                <a:gd name="connsiteX2" fmla="*/ 14256 w 145161"/>
                <a:gd name="connsiteY2" fmla="*/ 83890 h 162357"/>
                <a:gd name="connsiteX3" fmla="*/ 18161 w 145161"/>
                <a:gd name="connsiteY3" fmla="*/ 92176 h 162357"/>
                <a:gd name="connsiteX4" fmla="*/ 37783 w 145161"/>
                <a:gd name="connsiteY4" fmla="*/ 116179 h 162357"/>
                <a:gd name="connsiteX5" fmla="*/ 94933 w 145161"/>
                <a:gd name="connsiteY5" fmla="*/ 158661 h 162357"/>
                <a:gd name="connsiteX6" fmla="*/ 144082 w 145161"/>
                <a:gd name="connsiteY6" fmla="*/ 127990 h 162357"/>
                <a:gd name="connsiteX7" fmla="*/ 67882 w 145161"/>
                <a:gd name="connsiteY7" fmla="*/ 28549 h 162357"/>
                <a:gd name="connsiteX8" fmla="*/ 64929 w 145161"/>
                <a:gd name="connsiteY8" fmla="*/ 26549 h 162357"/>
                <a:gd name="connsiteX9" fmla="*/ -889 w 145161"/>
                <a:gd name="connsiteY9" fmla="*/ 32264 h 16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161" h="162357">
                  <a:moveTo>
                    <a:pt x="-889" y="32264"/>
                  </a:moveTo>
                  <a:cubicBezTo>
                    <a:pt x="216" y="47342"/>
                    <a:pt x="4150" y="62087"/>
                    <a:pt x="10732" y="75698"/>
                  </a:cubicBezTo>
                  <a:cubicBezTo>
                    <a:pt x="11684" y="78556"/>
                    <a:pt x="13113" y="81222"/>
                    <a:pt x="14256" y="83890"/>
                  </a:cubicBezTo>
                  <a:cubicBezTo>
                    <a:pt x="15170" y="86823"/>
                    <a:pt x="16485" y="89604"/>
                    <a:pt x="18161" y="92176"/>
                  </a:cubicBezTo>
                  <a:cubicBezTo>
                    <a:pt x="23381" y="101177"/>
                    <a:pt x="30001" y="109273"/>
                    <a:pt x="37783" y="116179"/>
                  </a:cubicBezTo>
                  <a:cubicBezTo>
                    <a:pt x="53499" y="134343"/>
                    <a:pt x="73006" y="148840"/>
                    <a:pt x="94933" y="158661"/>
                  </a:cubicBezTo>
                  <a:cubicBezTo>
                    <a:pt x="116650" y="167614"/>
                    <a:pt x="146368" y="155518"/>
                    <a:pt x="144082" y="127990"/>
                  </a:cubicBezTo>
                  <a:cubicBezTo>
                    <a:pt x="140463" y="84842"/>
                    <a:pt x="107601" y="46170"/>
                    <a:pt x="67882" y="28549"/>
                  </a:cubicBezTo>
                  <a:cubicBezTo>
                    <a:pt x="66929" y="27787"/>
                    <a:pt x="65882" y="27311"/>
                    <a:pt x="64929" y="26549"/>
                  </a:cubicBezTo>
                  <a:cubicBezTo>
                    <a:pt x="59023" y="-12027"/>
                    <a:pt x="-3270" y="-9455"/>
                    <a:pt x="-889" y="322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B3B47639-8025-4095-3C1A-945159671E30}"/>
                </a:ext>
              </a:extLst>
            </p:cNvPr>
            <p:cNvSpPr/>
            <p:nvPr/>
          </p:nvSpPr>
          <p:spPr>
            <a:xfrm>
              <a:off x="8623464" y="-1461474"/>
              <a:ext cx="121654" cy="174397"/>
            </a:xfrm>
            <a:custGeom>
              <a:avLst/>
              <a:gdLst>
                <a:gd name="connsiteX0" fmla="*/ 23370 w 121654"/>
                <a:gd name="connsiteY0" fmla="*/ 222 h 174397"/>
                <a:gd name="connsiteX1" fmla="*/ 987 w 121654"/>
                <a:gd name="connsiteY1" fmla="*/ 41847 h 174397"/>
                <a:gd name="connsiteX2" fmla="*/ 14417 w 121654"/>
                <a:gd name="connsiteY2" fmla="*/ 79947 h 174397"/>
                <a:gd name="connsiteX3" fmla="*/ 15464 w 121654"/>
                <a:gd name="connsiteY3" fmla="*/ 86424 h 174397"/>
                <a:gd name="connsiteX4" fmla="*/ 22132 w 121654"/>
                <a:gd name="connsiteY4" fmla="*/ 102997 h 174397"/>
                <a:gd name="connsiteX5" fmla="*/ 67947 w 121654"/>
                <a:gd name="connsiteY5" fmla="*/ 169672 h 174397"/>
                <a:gd name="connsiteX6" fmla="*/ 113191 w 121654"/>
                <a:gd name="connsiteY6" fmla="*/ 156051 h 174397"/>
                <a:gd name="connsiteX7" fmla="*/ 65566 w 121654"/>
                <a:gd name="connsiteY7" fmla="*/ 26511 h 174397"/>
                <a:gd name="connsiteX8" fmla="*/ 64423 w 121654"/>
                <a:gd name="connsiteY8" fmla="*/ 23368 h 174397"/>
                <a:gd name="connsiteX9" fmla="*/ 23370 w 121654"/>
                <a:gd name="connsiteY9" fmla="*/ 222 h 17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654" h="174397">
                  <a:moveTo>
                    <a:pt x="23370" y="222"/>
                  </a:moveTo>
                  <a:cubicBezTo>
                    <a:pt x="7559" y="4984"/>
                    <a:pt x="-6157" y="25178"/>
                    <a:pt x="987" y="41847"/>
                  </a:cubicBezTo>
                  <a:cubicBezTo>
                    <a:pt x="6121" y="54305"/>
                    <a:pt x="10597" y="67021"/>
                    <a:pt x="14417" y="79947"/>
                  </a:cubicBezTo>
                  <a:cubicBezTo>
                    <a:pt x="14417" y="82137"/>
                    <a:pt x="15084" y="84232"/>
                    <a:pt x="15464" y="86424"/>
                  </a:cubicBezTo>
                  <a:cubicBezTo>
                    <a:pt x="16570" y="92338"/>
                    <a:pt x="18836" y="97968"/>
                    <a:pt x="22132" y="102997"/>
                  </a:cubicBezTo>
                  <a:cubicBezTo>
                    <a:pt x="29466" y="129724"/>
                    <a:pt x="45659" y="153203"/>
                    <a:pt x="67947" y="169672"/>
                  </a:cubicBezTo>
                  <a:cubicBezTo>
                    <a:pt x="84235" y="178330"/>
                    <a:pt x="104428" y="172253"/>
                    <a:pt x="113191" y="156051"/>
                  </a:cubicBezTo>
                  <a:cubicBezTo>
                    <a:pt x="134051" y="109188"/>
                    <a:pt x="109286" y="51276"/>
                    <a:pt x="65566" y="26511"/>
                  </a:cubicBezTo>
                  <a:cubicBezTo>
                    <a:pt x="65566" y="25463"/>
                    <a:pt x="64899" y="24320"/>
                    <a:pt x="64423" y="23368"/>
                  </a:cubicBezTo>
                  <a:cubicBezTo>
                    <a:pt x="58994" y="6013"/>
                    <a:pt x="40991" y="-4131"/>
                    <a:pt x="23370" y="22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75F11CD1-4336-63CB-B482-D472BCB229BC}"/>
                </a:ext>
              </a:extLst>
            </p:cNvPr>
            <p:cNvSpPr/>
            <p:nvPr/>
          </p:nvSpPr>
          <p:spPr>
            <a:xfrm>
              <a:off x="9081889" y="-1727439"/>
              <a:ext cx="145895" cy="119279"/>
            </a:xfrm>
            <a:custGeom>
              <a:avLst/>
              <a:gdLst>
                <a:gd name="connsiteX0" fmla="*/ 68055 w 145895"/>
                <a:gd name="connsiteY0" fmla="*/ 2345 h 119279"/>
                <a:gd name="connsiteX1" fmla="*/ 42720 w 145895"/>
                <a:gd name="connsiteY1" fmla="*/ 535 h 119279"/>
                <a:gd name="connsiteX2" fmla="*/ 3095 w 145895"/>
                <a:gd name="connsiteY2" fmla="*/ 17013 h 119279"/>
                <a:gd name="connsiteX3" fmla="*/ 16716 w 145895"/>
                <a:gd name="connsiteY3" fmla="*/ 62257 h 119279"/>
                <a:gd name="connsiteX4" fmla="*/ 29384 w 145895"/>
                <a:gd name="connsiteY4" fmla="*/ 71782 h 119279"/>
                <a:gd name="connsiteX5" fmla="*/ 33099 w 145895"/>
                <a:gd name="connsiteY5" fmla="*/ 78163 h 119279"/>
                <a:gd name="connsiteX6" fmla="*/ 57292 w 145895"/>
                <a:gd name="connsiteY6" fmla="*/ 93404 h 119279"/>
                <a:gd name="connsiteX7" fmla="*/ 104155 w 145895"/>
                <a:gd name="connsiteY7" fmla="*/ 117692 h 119279"/>
                <a:gd name="connsiteX8" fmla="*/ 144161 w 145895"/>
                <a:gd name="connsiteY8" fmla="*/ 92213 h 119279"/>
                <a:gd name="connsiteX9" fmla="*/ 144923 w 145895"/>
                <a:gd name="connsiteY9" fmla="*/ 83974 h 119279"/>
                <a:gd name="connsiteX10" fmla="*/ 68055 w 145895"/>
                <a:gd name="connsiteY10" fmla="*/ 2345 h 11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895" h="119279">
                  <a:moveTo>
                    <a:pt x="68055" y="2345"/>
                  </a:moveTo>
                  <a:cubicBezTo>
                    <a:pt x="60055" y="-1075"/>
                    <a:pt x="51102" y="-1713"/>
                    <a:pt x="42720" y="535"/>
                  </a:cubicBezTo>
                  <a:cubicBezTo>
                    <a:pt x="27289" y="-3571"/>
                    <a:pt x="11096" y="3183"/>
                    <a:pt x="3095" y="17013"/>
                  </a:cubicBezTo>
                  <a:cubicBezTo>
                    <a:pt x="-6430" y="34634"/>
                    <a:pt x="1952" y="51780"/>
                    <a:pt x="16716" y="62257"/>
                  </a:cubicBezTo>
                  <a:cubicBezTo>
                    <a:pt x="21193" y="65400"/>
                    <a:pt x="25193" y="68734"/>
                    <a:pt x="29384" y="71782"/>
                  </a:cubicBezTo>
                  <a:cubicBezTo>
                    <a:pt x="30623" y="73877"/>
                    <a:pt x="31766" y="76068"/>
                    <a:pt x="33099" y="78163"/>
                  </a:cubicBezTo>
                  <a:cubicBezTo>
                    <a:pt x="38052" y="87041"/>
                    <a:pt x="47196" y="92794"/>
                    <a:pt x="57292" y="93404"/>
                  </a:cubicBezTo>
                  <a:cubicBezTo>
                    <a:pt x="71295" y="104319"/>
                    <a:pt x="87201" y="112549"/>
                    <a:pt x="104155" y="117692"/>
                  </a:cubicBezTo>
                  <a:cubicBezTo>
                    <a:pt x="122253" y="121703"/>
                    <a:pt x="140160" y="110292"/>
                    <a:pt x="144161" y="92213"/>
                  </a:cubicBezTo>
                  <a:cubicBezTo>
                    <a:pt x="144732" y="89508"/>
                    <a:pt x="145018" y="86736"/>
                    <a:pt x="144923" y="83974"/>
                  </a:cubicBezTo>
                  <a:cubicBezTo>
                    <a:pt x="139779" y="41588"/>
                    <a:pt x="105394" y="17013"/>
                    <a:pt x="68055" y="23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1BBCDB88-D9CB-7B10-EF7B-875414DD9904}"/>
                </a:ext>
              </a:extLst>
            </p:cNvPr>
            <p:cNvSpPr/>
            <p:nvPr/>
          </p:nvSpPr>
          <p:spPr>
            <a:xfrm>
              <a:off x="8346604" y="-1582280"/>
              <a:ext cx="1104663" cy="589493"/>
            </a:xfrm>
            <a:custGeom>
              <a:avLst/>
              <a:gdLst>
                <a:gd name="connsiteX0" fmla="*/ 17052 w 1104663"/>
                <a:gd name="connsiteY0" fmla="*/ 251330 h 589493"/>
                <a:gd name="connsiteX1" fmla="*/ 329376 w 1104663"/>
                <a:gd name="connsiteY1" fmla="*/ 579943 h 589493"/>
                <a:gd name="connsiteX2" fmla="*/ 891352 w 1104663"/>
                <a:gd name="connsiteY2" fmla="*/ 529651 h 589493"/>
                <a:gd name="connsiteX3" fmla="*/ 1078994 w 1104663"/>
                <a:gd name="connsiteY3" fmla="*/ 254855 h 589493"/>
                <a:gd name="connsiteX4" fmla="*/ 1049847 w 1104663"/>
                <a:gd name="connsiteY4" fmla="*/ 44256 h 589493"/>
                <a:gd name="connsiteX5" fmla="*/ 5812 w 1104663"/>
                <a:gd name="connsiteY5" fmla="*/ 75023 h 589493"/>
                <a:gd name="connsiteX6" fmla="*/ 17052 w 1104663"/>
                <a:gd name="connsiteY6" fmla="*/ 251330 h 58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4663" h="589493">
                  <a:moveTo>
                    <a:pt x="17052" y="251330"/>
                  </a:moveTo>
                  <a:cubicBezTo>
                    <a:pt x="17052" y="251330"/>
                    <a:pt x="17052" y="530889"/>
                    <a:pt x="329376" y="579943"/>
                  </a:cubicBezTo>
                  <a:cubicBezTo>
                    <a:pt x="641701" y="628996"/>
                    <a:pt x="774671" y="452688"/>
                    <a:pt x="891352" y="529651"/>
                  </a:cubicBezTo>
                  <a:cubicBezTo>
                    <a:pt x="1008033" y="606613"/>
                    <a:pt x="1165005" y="395634"/>
                    <a:pt x="1078994" y="254855"/>
                  </a:cubicBezTo>
                  <a:cubicBezTo>
                    <a:pt x="992983" y="114075"/>
                    <a:pt x="1136144" y="120647"/>
                    <a:pt x="1049847" y="44256"/>
                  </a:cubicBezTo>
                  <a:cubicBezTo>
                    <a:pt x="963551" y="-32134"/>
                    <a:pt x="26005" y="-4321"/>
                    <a:pt x="5812" y="75023"/>
                  </a:cubicBezTo>
                  <a:cubicBezTo>
                    <a:pt x="-14381" y="154365"/>
                    <a:pt x="17052" y="251330"/>
                    <a:pt x="17052" y="251330"/>
                  </a:cubicBezTo>
                  <a:close/>
                </a:path>
              </a:pathLst>
            </a:custGeom>
            <a:solidFill>
              <a:srgbClr val="0253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0F7B088E-A620-414E-5CA0-C6C5710F4511}"/>
                </a:ext>
              </a:extLst>
            </p:cNvPr>
            <p:cNvSpPr/>
            <p:nvPr/>
          </p:nvSpPr>
          <p:spPr>
            <a:xfrm>
              <a:off x="8373086" y="-2067592"/>
              <a:ext cx="996988" cy="996602"/>
            </a:xfrm>
            <a:custGeom>
              <a:avLst/>
              <a:gdLst>
                <a:gd name="connsiteX0" fmla="*/ 996028 w 996988"/>
                <a:gd name="connsiteY0" fmla="*/ 497373 h 996602"/>
                <a:gd name="connsiteX1" fmla="*/ 992504 w 996988"/>
                <a:gd name="connsiteY1" fmla="*/ 555572 h 996602"/>
                <a:gd name="connsiteX2" fmla="*/ 940974 w 996988"/>
                <a:gd name="connsiteY2" fmla="*/ 725212 h 996602"/>
                <a:gd name="connsiteX3" fmla="*/ 608456 w 996988"/>
                <a:gd name="connsiteY3" fmla="*/ 983339 h 996602"/>
                <a:gd name="connsiteX4" fmla="*/ 497585 w 996988"/>
                <a:gd name="connsiteY4" fmla="*/ 995817 h 996602"/>
                <a:gd name="connsiteX5" fmla="*/ -954 w 996988"/>
                <a:gd name="connsiteY5" fmla="*/ 497659 h 996602"/>
                <a:gd name="connsiteX6" fmla="*/ -954 w 996988"/>
                <a:gd name="connsiteY6" fmla="*/ 497373 h 996602"/>
                <a:gd name="connsiteX7" fmla="*/ 3237 w 996988"/>
                <a:gd name="connsiteY7" fmla="*/ 433366 h 996602"/>
                <a:gd name="connsiteX8" fmla="*/ 13525 w 996988"/>
                <a:gd name="connsiteY8" fmla="*/ 377168 h 996602"/>
                <a:gd name="connsiteX9" fmla="*/ 618077 w 996988"/>
                <a:gd name="connsiteY9" fmla="*/ 14190 h 996602"/>
                <a:gd name="connsiteX10" fmla="*/ 995839 w 996988"/>
                <a:gd name="connsiteY10" fmla="*/ 487944 h 996602"/>
                <a:gd name="connsiteX11" fmla="*/ 996028 w 996988"/>
                <a:gd name="connsiteY11" fmla="*/ 497373 h 99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6988" h="996602">
                  <a:moveTo>
                    <a:pt x="996028" y="497373"/>
                  </a:moveTo>
                  <a:cubicBezTo>
                    <a:pt x="996123" y="516824"/>
                    <a:pt x="994885" y="536264"/>
                    <a:pt x="992504" y="555572"/>
                  </a:cubicBezTo>
                  <a:cubicBezTo>
                    <a:pt x="985741" y="614760"/>
                    <a:pt x="968216" y="672234"/>
                    <a:pt x="940974" y="725212"/>
                  </a:cubicBezTo>
                  <a:cubicBezTo>
                    <a:pt x="873632" y="856057"/>
                    <a:pt x="751902" y="950507"/>
                    <a:pt x="608456" y="983339"/>
                  </a:cubicBezTo>
                  <a:cubicBezTo>
                    <a:pt x="572070" y="991721"/>
                    <a:pt x="534924" y="995912"/>
                    <a:pt x="497585" y="995817"/>
                  </a:cubicBezTo>
                  <a:cubicBezTo>
                    <a:pt x="222351" y="995922"/>
                    <a:pt x="-848" y="772885"/>
                    <a:pt x="-954" y="497659"/>
                  </a:cubicBezTo>
                  <a:cubicBezTo>
                    <a:pt x="-954" y="497564"/>
                    <a:pt x="-954" y="497469"/>
                    <a:pt x="-954" y="497373"/>
                  </a:cubicBezTo>
                  <a:cubicBezTo>
                    <a:pt x="-1011" y="475971"/>
                    <a:pt x="390" y="454578"/>
                    <a:pt x="3237" y="433366"/>
                  </a:cubicBezTo>
                  <a:cubicBezTo>
                    <a:pt x="5457" y="414430"/>
                    <a:pt x="8895" y="395656"/>
                    <a:pt x="13525" y="377168"/>
                  </a:cubicBezTo>
                  <a:cubicBezTo>
                    <a:pt x="80238" y="109983"/>
                    <a:pt x="350900" y="-52533"/>
                    <a:pt x="618077" y="14190"/>
                  </a:cubicBezTo>
                  <a:cubicBezTo>
                    <a:pt x="836484" y="68730"/>
                    <a:pt x="991266" y="262859"/>
                    <a:pt x="995839" y="487944"/>
                  </a:cubicBezTo>
                  <a:cubicBezTo>
                    <a:pt x="996028" y="490992"/>
                    <a:pt x="996028" y="494231"/>
                    <a:pt x="996028" y="49737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07D616C6-4F62-9845-C9F4-B9B4F492D15B}"/>
                </a:ext>
              </a:extLst>
            </p:cNvPr>
            <p:cNvSpPr/>
            <p:nvPr/>
          </p:nvSpPr>
          <p:spPr>
            <a:xfrm>
              <a:off x="8502247" y="-1646130"/>
              <a:ext cx="480250" cy="575140"/>
            </a:xfrm>
            <a:custGeom>
              <a:avLst/>
              <a:gdLst>
                <a:gd name="connsiteX0" fmla="*/ 479296 w 480250"/>
                <a:gd name="connsiteY0" fmla="*/ 561877 h 575140"/>
                <a:gd name="connsiteX1" fmla="*/ 368425 w 480250"/>
                <a:gd name="connsiteY1" fmla="*/ 574355 h 575140"/>
                <a:gd name="connsiteX2" fmla="*/ -955 w 480250"/>
                <a:gd name="connsiteY2" fmla="*/ 410525 h 575140"/>
                <a:gd name="connsiteX3" fmla="*/ 308893 w 480250"/>
                <a:gd name="connsiteY3" fmla="*/ 57433 h 575140"/>
                <a:gd name="connsiteX4" fmla="*/ 308893 w 480250"/>
                <a:gd name="connsiteY4" fmla="*/ 57433 h 575140"/>
                <a:gd name="connsiteX5" fmla="*/ 334801 w 480250"/>
                <a:gd name="connsiteY5" fmla="*/ 12380 h 575140"/>
                <a:gd name="connsiteX6" fmla="*/ 364043 w 480250"/>
                <a:gd name="connsiteY6" fmla="*/ 2855 h 575140"/>
                <a:gd name="connsiteX7" fmla="*/ 389760 w 480250"/>
                <a:gd name="connsiteY7" fmla="*/ 34478 h 575140"/>
                <a:gd name="connsiteX8" fmla="*/ 395190 w 480250"/>
                <a:gd name="connsiteY8" fmla="*/ 44860 h 575140"/>
                <a:gd name="connsiteX9" fmla="*/ 408144 w 480250"/>
                <a:gd name="connsiteY9" fmla="*/ 72482 h 575140"/>
                <a:gd name="connsiteX10" fmla="*/ 479296 w 480250"/>
                <a:gd name="connsiteY10" fmla="*/ 561877 h 57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0250" h="575140">
                  <a:moveTo>
                    <a:pt x="479296" y="561877"/>
                  </a:moveTo>
                  <a:cubicBezTo>
                    <a:pt x="442910" y="570259"/>
                    <a:pt x="405763" y="574450"/>
                    <a:pt x="368425" y="574355"/>
                  </a:cubicBezTo>
                  <a:cubicBezTo>
                    <a:pt x="227645" y="574507"/>
                    <a:pt x="93419" y="514967"/>
                    <a:pt x="-955" y="410525"/>
                  </a:cubicBezTo>
                  <a:cubicBezTo>
                    <a:pt x="144492" y="311655"/>
                    <a:pt x="259649" y="138967"/>
                    <a:pt x="308893" y="57433"/>
                  </a:cubicBezTo>
                  <a:lnTo>
                    <a:pt x="308893" y="57433"/>
                  </a:lnTo>
                  <a:cubicBezTo>
                    <a:pt x="325562" y="29525"/>
                    <a:pt x="334801" y="12380"/>
                    <a:pt x="334801" y="12380"/>
                  </a:cubicBezTo>
                  <a:cubicBezTo>
                    <a:pt x="334801" y="12380"/>
                    <a:pt x="344326" y="-9147"/>
                    <a:pt x="364043" y="2855"/>
                  </a:cubicBezTo>
                  <a:cubicBezTo>
                    <a:pt x="374996" y="11256"/>
                    <a:pt x="383760" y="22086"/>
                    <a:pt x="389760" y="34478"/>
                  </a:cubicBezTo>
                  <a:cubicBezTo>
                    <a:pt x="391665" y="37811"/>
                    <a:pt x="393475" y="41336"/>
                    <a:pt x="395190" y="44860"/>
                  </a:cubicBezTo>
                  <a:cubicBezTo>
                    <a:pt x="399953" y="53842"/>
                    <a:pt x="404334" y="63062"/>
                    <a:pt x="408144" y="72482"/>
                  </a:cubicBezTo>
                  <a:cubicBezTo>
                    <a:pt x="464817" y="205547"/>
                    <a:pt x="477962" y="416621"/>
                    <a:pt x="479296" y="561877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4AD4D881-452F-676E-554F-88AC78E85FCA}"/>
                </a:ext>
              </a:extLst>
            </p:cNvPr>
            <p:cNvSpPr/>
            <p:nvPr/>
          </p:nvSpPr>
          <p:spPr>
            <a:xfrm>
              <a:off x="8847243" y="-1948624"/>
              <a:ext cx="522831" cy="437388"/>
            </a:xfrm>
            <a:custGeom>
              <a:avLst/>
              <a:gdLst>
                <a:gd name="connsiteX0" fmla="*/ 521872 w 522831"/>
                <a:gd name="connsiteY0" fmla="*/ 378406 h 437388"/>
                <a:gd name="connsiteX1" fmla="*/ 518347 w 522831"/>
                <a:gd name="connsiteY1" fmla="*/ 436604 h 437388"/>
                <a:gd name="connsiteX2" fmla="*/ 63338 w 522831"/>
                <a:gd name="connsiteY2" fmla="*/ 375263 h 437388"/>
                <a:gd name="connsiteX3" fmla="*/ 22476 w 522831"/>
                <a:gd name="connsiteY3" fmla="*/ 377453 h 437388"/>
                <a:gd name="connsiteX4" fmla="*/ -955 w 522831"/>
                <a:gd name="connsiteY4" fmla="*/ 358403 h 437388"/>
                <a:gd name="connsiteX5" fmla="*/ 11713 w 522831"/>
                <a:gd name="connsiteY5" fmla="*/ 318875 h 437388"/>
                <a:gd name="connsiteX6" fmla="*/ 19238 w 522831"/>
                <a:gd name="connsiteY6" fmla="*/ 305445 h 437388"/>
                <a:gd name="connsiteX7" fmla="*/ 32858 w 522831"/>
                <a:gd name="connsiteY7" fmla="*/ 283918 h 437388"/>
                <a:gd name="connsiteX8" fmla="*/ 347183 w 522831"/>
                <a:gd name="connsiteY8" fmla="*/ -784 h 437388"/>
                <a:gd name="connsiteX9" fmla="*/ 521872 w 522831"/>
                <a:gd name="connsiteY9" fmla="*/ 378406 h 43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831" h="437388">
                  <a:moveTo>
                    <a:pt x="521872" y="378406"/>
                  </a:moveTo>
                  <a:cubicBezTo>
                    <a:pt x="521967" y="397856"/>
                    <a:pt x="520729" y="417296"/>
                    <a:pt x="518347" y="436604"/>
                  </a:cubicBezTo>
                  <a:cubicBezTo>
                    <a:pt x="352898" y="373072"/>
                    <a:pt x="149063" y="372215"/>
                    <a:pt x="63338" y="375263"/>
                  </a:cubicBezTo>
                  <a:cubicBezTo>
                    <a:pt x="37430" y="376215"/>
                    <a:pt x="22476" y="377453"/>
                    <a:pt x="22476" y="377453"/>
                  </a:cubicBezTo>
                  <a:cubicBezTo>
                    <a:pt x="22476" y="377453"/>
                    <a:pt x="-574" y="380597"/>
                    <a:pt x="-955" y="358403"/>
                  </a:cubicBezTo>
                  <a:cubicBezTo>
                    <a:pt x="-3" y="344392"/>
                    <a:pt x="4283" y="330819"/>
                    <a:pt x="11713" y="318875"/>
                  </a:cubicBezTo>
                  <a:cubicBezTo>
                    <a:pt x="14190" y="314493"/>
                    <a:pt x="16571" y="309350"/>
                    <a:pt x="19238" y="305445"/>
                  </a:cubicBezTo>
                  <a:cubicBezTo>
                    <a:pt x="23429" y="298396"/>
                    <a:pt x="28001" y="291157"/>
                    <a:pt x="32858" y="283918"/>
                  </a:cubicBezTo>
                  <a:cubicBezTo>
                    <a:pt x="101153" y="183048"/>
                    <a:pt x="233645" y="77892"/>
                    <a:pt x="347183" y="-784"/>
                  </a:cubicBezTo>
                  <a:cubicBezTo>
                    <a:pt x="458341" y="93780"/>
                    <a:pt x="522253" y="232473"/>
                    <a:pt x="521872" y="378406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1C2E4544-87C6-2B35-8E78-90A0E9D7EDCA}"/>
                </a:ext>
              </a:extLst>
            </p:cNvPr>
            <p:cNvSpPr/>
            <p:nvPr/>
          </p:nvSpPr>
          <p:spPr>
            <a:xfrm>
              <a:off x="8387566" y="-2029872"/>
              <a:ext cx="523681" cy="442080"/>
            </a:xfrm>
            <a:custGeom>
              <a:avLst/>
              <a:gdLst>
                <a:gd name="connsiteX0" fmla="*/ 510061 w 523681"/>
                <a:gd name="connsiteY0" fmla="*/ 428888 h 442080"/>
                <a:gd name="connsiteX1" fmla="*/ 474914 w 523681"/>
                <a:gd name="connsiteY1" fmla="*/ 438413 h 442080"/>
                <a:gd name="connsiteX2" fmla="*/ 458721 w 523681"/>
                <a:gd name="connsiteY2" fmla="*/ 439937 h 442080"/>
                <a:gd name="connsiteX3" fmla="*/ 423765 w 523681"/>
                <a:gd name="connsiteY3" fmla="*/ 441271 h 442080"/>
                <a:gd name="connsiteX4" fmla="*/ -955 w 523681"/>
                <a:gd name="connsiteY4" fmla="*/ 339544 h 442080"/>
                <a:gd name="connsiteX5" fmla="*/ 292605 w 523681"/>
                <a:gd name="connsiteY5" fmla="*/ -784 h 442080"/>
                <a:gd name="connsiteX6" fmla="*/ 492630 w 523681"/>
                <a:gd name="connsiteY6" fmla="*/ 365452 h 442080"/>
                <a:gd name="connsiteX7" fmla="*/ 516538 w 523681"/>
                <a:gd name="connsiteY7" fmla="*/ 396217 h 442080"/>
                <a:gd name="connsiteX8" fmla="*/ 517395 w 523681"/>
                <a:gd name="connsiteY8" fmla="*/ 423954 h 442080"/>
                <a:gd name="connsiteX9" fmla="*/ 510061 w 523681"/>
                <a:gd name="connsiteY9" fmla="*/ 428888 h 44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81" h="442080">
                  <a:moveTo>
                    <a:pt x="510061" y="428888"/>
                  </a:moveTo>
                  <a:cubicBezTo>
                    <a:pt x="499013" y="434089"/>
                    <a:pt x="487106" y="437318"/>
                    <a:pt x="474914" y="438413"/>
                  </a:cubicBezTo>
                  <a:cubicBezTo>
                    <a:pt x="469675" y="439080"/>
                    <a:pt x="464151" y="439747"/>
                    <a:pt x="458721" y="439937"/>
                  </a:cubicBezTo>
                  <a:cubicBezTo>
                    <a:pt x="447101" y="440966"/>
                    <a:pt x="435385" y="441414"/>
                    <a:pt x="423765" y="441271"/>
                  </a:cubicBezTo>
                  <a:cubicBezTo>
                    <a:pt x="296130" y="440414"/>
                    <a:pt x="127823" y="387835"/>
                    <a:pt x="-955" y="339544"/>
                  </a:cubicBezTo>
                  <a:cubicBezTo>
                    <a:pt x="37440" y="185991"/>
                    <a:pt x="146349" y="59728"/>
                    <a:pt x="292605" y="-784"/>
                  </a:cubicBezTo>
                  <a:cubicBezTo>
                    <a:pt x="342707" y="156569"/>
                    <a:pt x="445005" y="304016"/>
                    <a:pt x="492630" y="365452"/>
                  </a:cubicBezTo>
                  <a:cubicBezTo>
                    <a:pt x="507299" y="385263"/>
                    <a:pt x="516538" y="396217"/>
                    <a:pt x="516538" y="396217"/>
                  </a:cubicBezTo>
                  <a:cubicBezTo>
                    <a:pt x="524444" y="403628"/>
                    <a:pt x="524825" y="416049"/>
                    <a:pt x="517395" y="423954"/>
                  </a:cubicBezTo>
                  <a:cubicBezTo>
                    <a:pt x="515395" y="426135"/>
                    <a:pt x="512823" y="427831"/>
                    <a:pt x="510061" y="428888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7124D0AE-F716-78A3-4256-F716154830EF}"/>
                </a:ext>
              </a:extLst>
            </p:cNvPr>
            <p:cNvSpPr/>
            <p:nvPr/>
          </p:nvSpPr>
          <p:spPr>
            <a:xfrm rot="-2700000">
              <a:off x="8812479" y="-1669672"/>
              <a:ext cx="118110" cy="118110"/>
            </a:xfrm>
            <a:custGeom>
              <a:avLst/>
              <a:gdLst>
                <a:gd name="connsiteX0" fmla="*/ 117154 w 118110"/>
                <a:gd name="connsiteY0" fmla="*/ 58271 h 118110"/>
                <a:gd name="connsiteX1" fmla="*/ 58099 w 118110"/>
                <a:gd name="connsiteY1" fmla="*/ 117326 h 118110"/>
                <a:gd name="connsiteX2" fmla="*/ -956 w 118110"/>
                <a:gd name="connsiteY2" fmla="*/ 58271 h 118110"/>
                <a:gd name="connsiteX3" fmla="*/ 58099 w 118110"/>
                <a:gd name="connsiteY3" fmla="*/ -784 h 118110"/>
                <a:gd name="connsiteX4" fmla="*/ 117154 w 118110"/>
                <a:gd name="connsiteY4" fmla="*/ 58271 h 11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10" h="118110">
                  <a:moveTo>
                    <a:pt x="117154" y="58271"/>
                  </a:moveTo>
                  <a:cubicBezTo>
                    <a:pt x="117154" y="90886"/>
                    <a:pt x="90714" y="117326"/>
                    <a:pt x="58099" y="117326"/>
                  </a:cubicBezTo>
                  <a:cubicBezTo>
                    <a:pt x="25484" y="117326"/>
                    <a:pt x="-956" y="90886"/>
                    <a:pt x="-956" y="58271"/>
                  </a:cubicBezTo>
                  <a:cubicBezTo>
                    <a:pt x="-956" y="25655"/>
                    <a:pt x="25484" y="-784"/>
                    <a:pt x="58099" y="-784"/>
                  </a:cubicBezTo>
                  <a:cubicBezTo>
                    <a:pt x="90714" y="-784"/>
                    <a:pt x="117154" y="25655"/>
                    <a:pt x="117154" y="58271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D36A52DC-2612-ACC1-DEDD-5DC3AC88757F}"/>
                </a:ext>
              </a:extLst>
            </p:cNvPr>
            <p:cNvSpPr/>
            <p:nvPr/>
          </p:nvSpPr>
          <p:spPr>
            <a:xfrm>
              <a:off x="8372896" y="-1633346"/>
              <a:ext cx="996988" cy="562452"/>
            </a:xfrm>
            <a:custGeom>
              <a:avLst/>
              <a:gdLst>
                <a:gd name="connsiteX0" fmla="*/ 996029 w 996988"/>
                <a:gd name="connsiteY0" fmla="*/ 53698 h 562452"/>
                <a:gd name="connsiteX1" fmla="*/ 996029 w 996988"/>
                <a:gd name="connsiteY1" fmla="*/ 63223 h 562452"/>
                <a:gd name="connsiteX2" fmla="*/ 992503 w 996988"/>
                <a:gd name="connsiteY2" fmla="*/ 121421 h 562452"/>
                <a:gd name="connsiteX3" fmla="*/ 608456 w 996988"/>
                <a:gd name="connsiteY3" fmla="*/ 549189 h 562452"/>
                <a:gd name="connsiteX4" fmla="*/ 497585 w 996988"/>
                <a:gd name="connsiteY4" fmla="*/ 561667 h 562452"/>
                <a:gd name="connsiteX5" fmla="*/ -954 w 996988"/>
                <a:gd name="connsiteY5" fmla="*/ 63223 h 562452"/>
                <a:gd name="connsiteX6" fmla="*/ 3237 w 996988"/>
                <a:gd name="connsiteY6" fmla="*/ -784 h 562452"/>
                <a:gd name="connsiteX7" fmla="*/ 409193 w 996988"/>
                <a:gd name="connsiteY7" fmla="*/ 420601 h 562452"/>
                <a:gd name="connsiteX8" fmla="*/ 996029 w 996988"/>
                <a:gd name="connsiteY8" fmla="*/ 53698 h 56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988" h="562452">
                  <a:moveTo>
                    <a:pt x="996029" y="53698"/>
                  </a:moveTo>
                  <a:cubicBezTo>
                    <a:pt x="996029" y="56746"/>
                    <a:pt x="996029" y="59985"/>
                    <a:pt x="996029" y="63223"/>
                  </a:cubicBezTo>
                  <a:cubicBezTo>
                    <a:pt x="996123" y="82673"/>
                    <a:pt x="994885" y="102114"/>
                    <a:pt x="992503" y="121421"/>
                  </a:cubicBezTo>
                  <a:cubicBezTo>
                    <a:pt x="967929" y="330905"/>
                    <a:pt x="814100" y="502221"/>
                    <a:pt x="608456" y="549189"/>
                  </a:cubicBezTo>
                  <a:cubicBezTo>
                    <a:pt x="572071" y="557571"/>
                    <a:pt x="534923" y="561762"/>
                    <a:pt x="497585" y="561667"/>
                  </a:cubicBezTo>
                  <a:cubicBezTo>
                    <a:pt x="222331" y="561562"/>
                    <a:pt x="-792" y="338477"/>
                    <a:pt x="-954" y="63223"/>
                  </a:cubicBezTo>
                  <a:cubicBezTo>
                    <a:pt x="-1011" y="41820"/>
                    <a:pt x="389" y="20428"/>
                    <a:pt x="3237" y="-784"/>
                  </a:cubicBezTo>
                  <a:cubicBezTo>
                    <a:pt x="79437" y="163807"/>
                    <a:pt x="212121" y="375167"/>
                    <a:pt x="409193" y="420601"/>
                  </a:cubicBezTo>
                  <a:cubicBezTo>
                    <a:pt x="642936" y="474608"/>
                    <a:pt x="896968" y="268487"/>
                    <a:pt x="996029" y="53698"/>
                  </a:cubicBezTo>
                  <a:close/>
                </a:path>
              </a:pathLst>
            </a:custGeom>
            <a:solidFill>
              <a:srgbClr val="BABABA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818D37CA-B167-65C1-467F-EADC88DADDB4}"/>
                </a:ext>
              </a:extLst>
            </p:cNvPr>
            <p:cNvSpPr/>
            <p:nvPr/>
          </p:nvSpPr>
          <p:spPr>
            <a:xfrm>
              <a:off x="8562950" y="-2022642"/>
              <a:ext cx="565536" cy="131259"/>
            </a:xfrm>
            <a:custGeom>
              <a:avLst/>
              <a:gdLst>
                <a:gd name="connsiteX0" fmla="*/ 22066 w 565536"/>
                <a:gd name="connsiteY0" fmla="*/ 93141 h 131259"/>
                <a:gd name="connsiteX1" fmla="*/ 50641 w 565536"/>
                <a:gd name="connsiteY1" fmla="*/ 76282 h 131259"/>
                <a:gd name="connsiteX2" fmla="*/ 553276 w 565536"/>
                <a:gd name="connsiteY2" fmla="*/ 50469 h 131259"/>
                <a:gd name="connsiteX3" fmla="*/ 562420 w 565536"/>
                <a:gd name="connsiteY3" fmla="*/ 77796 h 131259"/>
                <a:gd name="connsiteX4" fmla="*/ 539559 w 565536"/>
                <a:gd name="connsiteY4" fmla="*/ 88569 h 131259"/>
                <a:gd name="connsiteX5" fmla="*/ 480505 w 565536"/>
                <a:gd name="connsiteY5" fmla="*/ 73996 h 131259"/>
                <a:gd name="connsiteX6" fmla="*/ 113030 w 565536"/>
                <a:gd name="connsiteY6" fmla="*/ 109810 h 131259"/>
                <a:gd name="connsiteX7" fmla="*/ 24924 w 565536"/>
                <a:gd name="connsiteY7" fmla="*/ 130384 h 131259"/>
                <a:gd name="connsiteX8" fmla="*/ 9398 w 565536"/>
                <a:gd name="connsiteY8" fmla="*/ 128288 h 131259"/>
                <a:gd name="connsiteX9" fmla="*/ 22066 w 565536"/>
                <a:gd name="connsiteY9" fmla="*/ 93141 h 13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5536" h="131259">
                  <a:moveTo>
                    <a:pt x="22066" y="93141"/>
                  </a:moveTo>
                  <a:cubicBezTo>
                    <a:pt x="33306" y="85521"/>
                    <a:pt x="45593" y="79140"/>
                    <a:pt x="50641" y="76282"/>
                  </a:cubicBezTo>
                  <a:cubicBezTo>
                    <a:pt x="203137" y="-16387"/>
                    <a:pt x="392112" y="-26093"/>
                    <a:pt x="553276" y="50469"/>
                  </a:cubicBezTo>
                  <a:cubicBezTo>
                    <a:pt x="563372" y="55479"/>
                    <a:pt x="567468" y="67719"/>
                    <a:pt x="562420" y="77796"/>
                  </a:cubicBezTo>
                  <a:cubicBezTo>
                    <a:pt x="558229" y="86264"/>
                    <a:pt x="548799" y="90722"/>
                    <a:pt x="539559" y="88569"/>
                  </a:cubicBezTo>
                  <a:cubicBezTo>
                    <a:pt x="519938" y="83425"/>
                    <a:pt x="500316" y="78187"/>
                    <a:pt x="480505" y="73996"/>
                  </a:cubicBezTo>
                  <a:cubicBezTo>
                    <a:pt x="357251" y="47659"/>
                    <a:pt x="228854" y="60175"/>
                    <a:pt x="113030" y="109810"/>
                  </a:cubicBezTo>
                  <a:cubicBezTo>
                    <a:pt x="85217" y="122040"/>
                    <a:pt x="55309" y="129022"/>
                    <a:pt x="24924" y="130384"/>
                  </a:cubicBezTo>
                  <a:cubicBezTo>
                    <a:pt x="19657" y="130746"/>
                    <a:pt x="14380" y="130031"/>
                    <a:pt x="9398" y="128288"/>
                  </a:cubicBezTo>
                  <a:cubicBezTo>
                    <a:pt x="-12129" y="120669"/>
                    <a:pt x="3779" y="105524"/>
                    <a:pt x="22066" y="93141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76C0D64D-AF92-E670-01BC-C081FACE29D5}"/>
                </a:ext>
              </a:extLst>
            </p:cNvPr>
            <p:cNvSpPr/>
            <p:nvPr/>
          </p:nvSpPr>
          <p:spPr>
            <a:xfrm>
              <a:off x="8481894" y="-1938340"/>
              <a:ext cx="194780" cy="150022"/>
            </a:xfrm>
            <a:custGeom>
              <a:avLst/>
              <a:gdLst>
                <a:gd name="connsiteX0" fmla="*/ 7491 w 194780"/>
                <a:gd name="connsiteY0" fmla="*/ 149237 h 150022"/>
                <a:gd name="connsiteX1" fmla="*/ 4253 w 194780"/>
                <a:gd name="connsiteY1" fmla="*/ 148571 h 150022"/>
                <a:gd name="connsiteX2" fmla="*/ -329 w 194780"/>
                <a:gd name="connsiteY2" fmla="*/ 137636 h 150022"/>
                <a:gd name="connsiteX3" fmla="*/ -319 w 194780"/>
                <a:gd name="connsiteY3" fmla="*/ 137617 h 150022"/>
                <a:gd name="connsiteX4" fmla="*/ 182942 w 194780"/>
                <a:gd name="connsiteY4" fmla="*/ -400 h 150022"/>
                <a:gd name="connsiteX5" fmla="*/ 193419 w 194780"/>
                <a:gd name="connsiteY5" fmla="*/ 5096 h 150022"/>
                <a:gd name="connsiteX6" fmla="*/ 187990 w 194780"/>
                <a:gd name="connsiteY6" fmla="*/ 15602 h 150022"/>
                <a:gd name="connsiteX7" fmla="*/ 187609 w 194780"/>
                <a:gd name="connsiteY7" fmla="*/ 15697 h 150022"/>
                <a:gd name="connsiteX8" fmla="*/ 15207 w 194780"/>
                <a:gd name="connsiteY8" fmla="*/ 143999 h 150022"/>
                <a:gd name="connsiteX9" fmla="*/ 7491 w 194780"/>
                <a:gd name="connsiteY9" fmla="*/ 149237 h 15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780" h="150022">
                  <a:moveTo>
                    <a:pt x="7491" y="149237"/>
                  </a:moveTo>
                  <a:cubicBezTo>
                    <a:pt x="6377" y="149257"/>
                    <a:pt x="5272" y="149028"/>
                    <a:pt x="4253" y="148571"/>
                  </a:cubicBezTo>
                  <a:cubicBezTo>
                    <a:pt x="-33" y="146818"/>
                    <a:pt x="-2081" y="141922"/>
                    <a:pt x="-329" y="137636"/>
                  </a:cubicBezTo>
                  <a:cubicBezTo>
                    <a:pt x="-329" y="137626"/>
                    <a:pt x="-319" y="137626"/>
                    <a:pt x="-319" y="137617"/>
                  </a:cubicBezTo>
                  <a:cubicBezTo>
                    <a:pt x="1300" y="133712"/>
                    <a:pt x="40448" y="41319"/>
                    <a:pt x="182942" y="-400"/>
                  </a:cubicBezTo>
                  <a:cubicBezTo>
                    <a:pt x="187323" y="-1781"/>
                    <a:pt x="192086" y="676"/>
                    <a:pt x="193419" y="5096"/>
                  </a:cubicBezTo>
                  <a:cubicBezTo>
                    <a:pt x="194848" y="9515"/>
                    <a:pt x="192372" y="14211"/>
                    <a:pt x="187990" y="15602"/>
                  </a:cubicBezTo>
                  <a:cubicBezTo>
                    <a:pt x="187800" y="15630"/>
                    <a:pt x="187705" y="15668"/>
                    <a:pt x="187609" y="15697"/>
                  </a:cubicBezTo>
                  <a:cubicBezTo>
                    <a:pt x="52830" y="55130"/>
                    <a:pt x="15588" y="143141"/>
                    <a:pt x="15207" y="143999"/>
                  </a:cubicBezTo>
                  <a:cubicBezTo>
                    <a:pt x="13911" y="147132"/>
                    <a:pt x="10882" y="149190"/>
                    <a:pt x="7491" y="149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F88F2469-52B0-E3C7-8AC6-624DD2EBA58A}"/>
                </a:ext>
              </a:extLst>
            </p:cNvPr>
            <p:cNvSpPr/>
            <p:nvPr/>
          </p:nvSpPr>
          <p:spPr>
            <a:xfrm>
              <a:off x="8404902" y="-1394841"/>
              <a:ext cx="910114" cy="323851"/>
            </a:xfrm>
            <a:custGeom>
              <a:avLst/>
              <a:gdLst>
                <a:gd name="connsiteX0" fmla="*/ 909159 w 910114"/>
                <a:gd name="connsiteY0" fmla="*/ 52461 h 323851"/>
                <a:gd name="connsiteX1" fmla="*/ 576641 w 910114"/>
                <a:gd name="connsiteY1" fmla="*/ 310588 h 323851"/>
                <a:gd name="connsiteX2" fmla="*/ 465770 w 910114"/>
                <a:gd name="connsiteY2" fmla="*/ 323066 h 323851"/>
                <a:gd name="connsiteX3" fmla="*/ -955 w 910114"/>
                <a:gd name="connsiteY3" fmla="*/ -784 h 323851"/>
                <a:gd name="connsiteX4" fmla="*/ 427670 w 910114"/>
                <a:gd name="connsiteY4" fmla="*/ 265916 h 323851"/>
                <a:gd name="connsiteX5" fmla="*/ 909159 w 910114"/>
                <a:gd name="connsiteY5" fmla="*/ 52461 h 323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0114" h="323851">
                  <a:moveTo>
                    <a:pt x="909159" y="52461"/>
                  </a:moveTo>
                  <a:cubicBezTo>
                    <a:pt x="841817" y="183305"/>
                    <a:pt x="720087" y="277756"/>
                    <a:pt x="576641" y="310588"/>
                  </a:cubicBezTo>
                  <a:cubicBezTo>
                    <a:pt x="540255" y="318970"/>
                    <a:pt x="503108" y="323161"/>
                    <a:pt x="465770" y="323066"/>
                  </a:cubicBezTo>
                  <a:cubicBezTo>
                    <a:pt x="257934" y="322818"/>
                    <a:pt x="72025" y="193811"/>
                    <a:pt x="-955" y="-784"/>
                  </a:cubicBezTo>
                  <a:cubicBezTo>
                    <a:pt x="82102" y="103991"/>
                    <a:pt x="225073" y="245056"/>
                    <a:pt x="427670" y="265916"/>
                  </a:cubicBezTo>
                  <a:cubicBezTo>
                    <a:pt x="658937" y="290300"/>
                    <a:pt x="822957" y="160664"/>
                    <a:pt x="909159" y="52461"/>
                  </a:cubicBezTo>
                  <a:close/>
                </a:path>
              </a:pathLst>
            </a:custGeom>
            <a:solidFill>
              <a:srgbClr val="919191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4686586-B184-42C7-EE23-0AF9E79CD0B4}"/>
              </a:ext>
            </a:extLst>
          </p:cNvPr>
          <p:cNvGrpSpPr/>
          <p:nvPr/>
        </p:nvGrpSpPr>
        <p:grpSpPr>
          <a:xfrm>
            <a:off x="8966792" y="2007469"/>
            <a:ext cx="2906680" cy="4553692"/>
            <a:chOff x="8103459" y="721877"/>
            <a:chExt cx="3872735" cy="6067147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3FBC951-4EF9-4EA2-1AA3-CF839DDE8679}"/>
                </a:ext>
              </a:extLst>
            </p:cNvPr>
            <p:cNvSpPr/>
            <p:nvPr/>
          </p:nvSpPr>
          <p:spPr>
            <a:xfrm rot="21084712" flipH="1">
              <a:off x="11365551" y="5709390"/>
              <a:ext cx="286919" cy="252298"/>
            </a:xfrm>
            <a:custGeom>
              <a:avLst/>
              <a:gdLst>
                <a:gd name="connsiteX0" fmla="*/ 1740 w 260993"/>
                <a:gd name="connsiteY0" fmla="*/ 69638 h 229500"/>
                <a:gd name="connsiteX1" fmla="*/ 22695 w 260993"/>
                <a:gd name="connsiteY1" fmla="*/ 137551 h 229500"/>
                <a:gd name="connsiteX2" fmla="*/ 167284 w 260993"/>
                <a:gd name="connsiteY2" fmla="*/ 224229 h 229500"/>
                <a:gd name="connsiteX3" fmla="*/ 259867 w 260993"/>
                <a:gd name="connsiteY3" fmla="*/ 175461 h 229500"/>
                <a:gd name="connsiteX4" fmla="*/ 59842 w 260993"/>
                <a:gd name="connsiteY4" fmla="*/ 582 h 229500"/>
                <a:gd name="connsiteX5" fmla="*/ 1740 w 260993"/>
                <a:gd name="connsiteY5" fmla="*/ 69638 h 22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993" h="229500">
                  <a:moveTo>
                    <a:pt x="1740" y="69638"/>
                  </a:moveTo>
                  <a:cubicBezTo>
                    <a:pt x="-4547" y="94213"/>
                    <a:pt x="978" y="123359"/>
                    <a:pt x="22695" y="137551"/>
                  </a:cubicBezTo>
                  <a:cubicBezTo>
                    <a:pt x="69148" y="169260"/>
                    <a:pt x="117430" y="198197"/>
                    <a:pt x="167284" y="224229"/>
                  </a:cubicBezTo>
                  <a:cubicBezTo>
                    <a:pt x="202717" y="241945"/>
                    <a:pt x="256724" y="217656"/>
                    <a:pt x="259867" y="175461"/>
                  </a:cubicBezTo>
                  <a:cubicBezTo>
                    <a:pt x="268154" y="67733"/>
                    <a:pt x="156045" y="582"/>
                    <a:pt x="59842" y="582"/>
                  </a:cubicBezTo>
                  <a:cubicBezTo>
                    <a:pt x="21266" y="487"/>
                    <a:pt x="311" y="35824"/>
                    <a:pt x="1740" y="69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F1CC94B-5DEE-1842-6006-CE727F09E4E5}"/>
                </a:ext>
              </a:extLst>
            </p:cNvPr>
            <p:cNvSpPr/>
            <p:nvPr/>
          </p:nvSpPr>
          <p:spPr>
            <a:xfrm rot="21084712" flipH="1">
              <a:off x="10142142" y="5172147"/>
              <a:ext cx="539920" cy="302134"/>
            </a:xfrm>
            <a:custGeom>
              <a:avLst/>
              <a:gdLst>
                <a:gd name="connsiteX0" fmla="*/ 3327 w 491132"/>
                <a:gd name="connsiteY0" fmla="*/ 161662 h 274833"/>
                <a:gd name="connsiteX1" fmla="*/ 387566 w 491132"/>
                <a:gd name="connsiteY1" fmla="*/ 173282 h 274833"/>
                <a:gd name="connsiteX2" fmla="*/ 448811 w 491132"/>
                <a:gd name="connsiteY2" fmla="*/ 157471 h 274833"/>
                <a:gd name="connsiteX3" fmla="*/ 436238 w 491132"/>
                <a:gd name="connsiteY3" fmla="*/ 30693 h 274833"/>
                <a:gd name="connsiteX4" fmla="*/ 155155 w 491132"/>
                <a:gd name="connsiteY4" fmla="*/ 4594 h 274833"/>
                <a:gd name="connsiteX5" fmla="*/ 3327 w 491132"/>
                <a:gd name="connsiteY5" fmla="*/ 161662 h 274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1132" h="274833">
                  <a:moveTo>
                    <a:pt x="3327" y="161662"/>
                  </a:moveTo>
                  <a:cubicBezTo>
                    <a:pt x="44094" y="318253"/>
                    <a:pt x="321271" y="304537"/>
                    <a:pt x="387566" y="173282"/>
                  </a:cubicBezTo>
                  <a:cubicBezTo>
                    <a:pt x="408044" y="168425"/>
                    <a:pt x="428428" y="163757"/>
                    <a:pt x="448811" y="157471"/>
                  </a:cubicBezTo>
                  <a:cubicBezTo>
                    <a:pt x="517677" y="137278"/>
                    <a:pt x="492341" y="46219"/>
                    <a:pt x="436238" y="30693"/>
                  </a:cubicBezTo>
                  <a:cubicBezTo>
                    <a:pt x="348037" y="6309"/>
                    <a:pt x="246214" y="-6455"/>
                    <a:pt x="155155" y="4594"/>
                  </a:cubicBezTo>
                  <a:cubicBezTo>
                    <a:pt x="75336" y="14215"/>
                    <a:pt x="-21724" y="65269"/>
                    <a:pt x="3327" y="1616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83BBB50-F12E-2E05-6BB7-F5A852D8727F}"/>
                </a:ext>
              </a:extLst>
            </p:cNvPr>
            <p:cNvSpPr/>
            <p:nvPr/>
          </p:nvSpPr>
          <p:spPr>
            <a:xfrm rot="21084712" flipH="1">
              <a:off x="9193461" y="5419148"/>
              <a:ext cx="324179" cy="214117"/>
            </a:xfrm>
            <a:custGeom>
              <a:avLst/>
              <a:gdLst>
                <a:gd name="connsiteX0" fmla="*/ 65277 w 294886"/>
                <a:gd name="connsiteY0" fmla="*/ 42849 h 194769"/>
                <a:gd name="connsiteX1" fmla="*/ 59181 w 294886"/>
                <a:gd name="connsiteY1" fmla="*/ 49136 h 194769"/>
                <a:gd name="connsiteX2" fmla="*/ 44608 w 294886"/>
                <a:gd name="connsiteY2" fmla="*/ 56375 h 194769"/>
                <a:gd name="connsiteX3" fmla="*/ 5270 w 294886"/>
                <a:gd name="connsiteY3" fmla="*/ 91332 h 194769"/>
                <a:gd name="connsiteX4" fmla="*/ 23272 w 294886"/>
                <a:gd name="connsiteY4" fmla="*/ 172199 h 194769"/>
                <a:gd name="connsiteX5" fmla="*/ 130142 w 294886"/>
                <a:gd name="connsiteY5" fmla="*/ 195344 h 194769"/>
                <a:gd name="connsiteX6" fmla="*/ 292925 w 294886"/>
                <a:gd name="connsiteY6" fmla="*/ 83711 h 194769"/>
                <a:gd name="connsiteX7" fmla="*/ 239108 w 294886"/>
                <a:gd name="connsiteY7" fmla="*/ 7511 h 194769"/>
                <a:gd name="connsiteX8" fmla="*/ 65277 w 294886"/>
                <a:gd name="connsiteY8" fmla="*/ 42849 h 19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4886" h="194769">
                  <a:moveTo>
                    <a:pt x="65277" y="42849"/>
                  </a:moveTo>
                  <a:cubicBezTo>
                    <a:pt x="63106" y="44802"/>
                    <a:pt x="61067" y="46907"/>
                    <a:pt x="59181" y="49136"/>
                  </a:cubicBezTo>
                  <a:cubicBezTo>
                    <a:pt x="54019" y="50869"/>
                    <a:pt x="49113" y="53308"/>
                    <a:pt x="44608" y="56375"/>
                  </a:cubicBezTo>
                  <a:cubicBezTo>
                    <a:pt x="28320" y="64471"/>
                    <a:pt x="13652" y="73139"/>
                    <a:pt x="5270" y="91332"/>
                  </a:cubicBezTo>
                  <a:cubicBezTo>
                    <a:pt x="-7104" y="119316"/>
                    <a:pt x="202" y="152101"/>
                    <a:pt x="23272" y="172199"/>
                  </a:cubicBezTo>
                  <a:cubicBezTo>
                    <a:pt x="50609" y="196392"/>
                    <a:pt x="95662" y="195344"/>
                    <a:pt x="130142" y="195344"/>
                  </a:cubicBezTo>
                  <a:cubicBezTo>
                    <a:pt x="204818" y="195344"/>
                    <a:pt x="277018" y="162864"/>
                    <a:pt x="292925" y="83711"/>
                  </a:cubicBezTo>
                  <a:cubicBezTo>
                    <a:pt x="300545" y="46278"/>
                    <a:pt x="272732" y="17036"/>
                    <a:pt x="239108" y="7511"/>
                  </a:cubicBezTo>
                  <a:cubicBezTo>
                    <a:pt x="178834" y="-8900"/>
                    <a:pt x="114359" y="4216"/>
                    <a:pt x="65277" y="4284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646C46D-86BA-9924-6F11-D409BD317F80}"/>
                </a:ext>
              </a:extLst>
            </p:cNvPr>
            <p:cNvSpPr/>
            <p:nvPr/>
          </p:nvSpPr>
          <p:spPr>
            <a:xfrm rot="16577510" flipH="1">
              <a:off x="11495796" y="4131671"/>
              <a:ext cx="307100" cy="229406"/>
            </a:xfrm>
            <a:custGeom>
              <a:avLst/>
              <a:gdLst>
                <a:gd name="connsiteX0" fmla="*/ 13588 w 279350"/>
                <a:gd name="connsiteY0" fmla="*/ 95475 h 208677"/>
                <a:gd name="connsiteX1" fmla="*/ 37114 w 279350"/>
                <a:gd name="connsiteY1" fmla="*/ 197393 h 208677"/>
                <a:gd name="connsiteX2" fmla="*/ 164082 w 279350"/>
                <a:gd name="connsiteY2" fmla="*/ 190916 h 208677"/>
                <a:gd name="connsiteX3" fmla="*/ 200944 w 279350"/>
                <a:gd name="connsiteY3" fmla="*/ 152816 h 208677"/>
                <a:gd name="connsiteX4" fmla="*/ 253046 w 279350"/>
                <a:gd name="connsiteY4" fmla="*/ 120050 h 208677"/>
                <a:gd name="connsiteX5" fmla="*/ 225423 w 279350"/>
                <a:gd name="connsiteY5" fmla="*/ 1463 h 208677"/>
                <a:gd name="connsiteX6" fmla="*/ 13588 w 279350"/>
                <a:gd name="connsiteY6" fmla="*/ 95475 h 20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350" h="208677">
                  <a:moveTo>
                    <a:pt x="13588" y="95475"/>
                  </a:moveTo>
                  <a:cubicBezTo>
                    <a:pt x="-11844" y="128336"/>
                    <a:pt x="-2890" y="180057"/>
                    <a:pt x="37114" y="197393"/>
                  </a:cubicBezTo>
                  <a:cubicBezTo>
                    <a:pt x="81977" y="216443"/>
                    <a:pt x="120935" y="211299"/>
                    <a:pt x="164082" y="190916"/>
                  </a:cubicBezTo>
                  <a:cubicBezTo>
                    <a:pt x="180656" y="183219"/>
                    <a:pt x="193800" y="169646"/>
                    <a:pt x="200944" y="152816"/>
                  </a:cubicBezTo>
                  <a:cubicBezTo>
                    <a:pt x="218947" y="142900"/>
                    <a:pt x="236282" y="131956"/>
                    <a:pt x="253046" y="120050"/>
                  </a:cubicBezTo>
                  <a:cubicBezTo>
                    <a:pt x="295718" y="88426"/>
                    <a:pt x="284098" y="6797"/>
                    <a:pt x="225423" y="1463"/>
                  </a:cubicBezTo>
                  <a:cubicBezTo>
                    <a:pt x="146938" y="-5871"/>
                    <a:pt x="61975" y="33182"/>
                    <a:pt x="13588" y="9547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A6EF264-2FFB-9A32-7F96-E9BF5C351714}"/>
                </a:ext>
              </a:extLst>
            </p:cNvPr>
            <p:cNvSpPr/>
            <p:nvPr/>
          </p:nvSpPr>
          <p:spPr>
            <a:xfrm rot="21084712" flipH="1">
              <a:off x="9971386" y="6558525"/>
              <a:ext cx="407325" cy="230499"/>
            </a:xfrm>
            <a:custGeom>
              <a:avLst/>
              <a:gdLst>
                <a:gd name="connsiteX0" fmla="*/ 12788 w 370519"/>
                <a:gd name="connsiteY0" fmla="*/ 103536 h 209671"/>
                <a:gd name="connsiteX1" fmla="*/ 79463 w 370519"/>
                <a:gd name="connsiteY1" fmla="*/ 161924 h 209671"/>
                <a:gd name="connsiteX2" fmla="*/ 94322 w 370519"/>
                <a:gd name="connsiteY2" fmla="*/ 171449 h 209671"/>
                <a:gd name="connsiteX3" fmla="*/ 109848 w 370519"/>
                <a:gd name="connsiteY3" fmla="*/ 180974 h 209671"/>
                <a:gd name="connsiteX4" fmla="*/ 168522 w 370519"/>
                <a:gd name="connsiteY4" fmla="*/ 198881 h 209671"/>
                <a:gd name="connsiteX5" fmla="*/ 309301 w 370519"/>
                <a:gd name="connsiteY5" fmla="*/ 205453 h 209671"/>
                <a:gd name="connsiteX6" fmla="*/ 356260 w 370519"/>
                <a:gd name="connsiteY6" fmla="*/ 100678 h 209671"/>
                <a:gd name="connsiteX7" fmla="*/ 121564 w 370519"/>
                <a:gd name="connsiteY7" fmla="*/ 21335 h 209671"/>
                <a:gd name="connsiteX8" fmla="*/ 114420 w 370519"/>
                <a:gd name="connsiteY8" fmla="*/ 21335 h 209671"/>
                <a:gd name="connsiteX9" fmla="*/ 12788 w 370519"/>
                <a:gd name="connsiteY9" fmla="*/ 103536 h 20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0519" h="209671">
                  <a:moveTo>
                    <a:pt x="12788" y="103536"/>
                  </a:moveTo>
                  <a:cubicBezTo>
                    <a:pt x="31086" y="127072"/>
                    <a:pt x="53717" y="146893"/>
                    <a:pt x="79463" y="161924"/>
                  </a:cubicBezTo>
                  <a:cubicBezTo>
                    <a:pt x="84236" y="165372"/>
                    <a:pt x="89198" y="168553"/>
                    <a:pt x="94322" y="171449"/>
                  </a:cubicBezTo>
                  <a:cubicBezTo>
                    <a:pt x="99018" y="175354"/>
                    <a:pt x="104238" y="178564"/>
                    <a:pt x="109848" y="180974"/>
                  </a:cubicBezTo>
                  <a:cubicBezTo>
                    <a:pt x="128298" y="190099"/>
                    <a:pt x="148119" y="196147"/>
                    <a:pt x="168522" y="198881"/>
                  </a:cubicBezTo>
                  <a:cubicBezTo>
                    <a:pt x="214404" y="211359"/>
                    <a:pt x="262458" y="213597"/>
                    <a:pt x="309301" y="205453"/>
                  </a:cubicBezTo>
                  <a:cubicBezTo>
                    <a:pt x="355022" y="195928"/>
                    <a:pt x="390264" y="143541"/>
                    <a:pt x="356260" y="100678"/>
                  </a:cubicBezTo>
                  <a:cubicBezTo>
                    <a:pt x="302729" y="34003"/>
                    <a:pt x="206241" y="6571"/>
                    <a:pt x="121564" y="21335"/>
                  </a:cubicBezTo>
                  <a:cubicBezTo>
                    <a:pt x="119087" y="21335"/>
                    <a:pt x="116802" y="21335"/>
                    <a:pt x="114420" y="21335"/>
                  </a:cubicBezTo>
                  <a:cubicBezTo>
                    <a:pt x="62318" y="-36196"/>
                    <a:pt x="-36741" y="37242"/>
                    <a:pt x="12788" y="1035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B37976C-7BAE-26FC-4434-245D7A15E6B6}"/>
                </a:ext>
              </a:extLst>
            </p:cNvPr>
            <p:cNvSpPr/>
            <p:nvPr/>
          </p:nvSpPr>
          <p:spPr>
            <a:xfrm rot="21084712" flipH="1">
              <a:off x="10213311" y="721877"/>
              <a:ext cx="367043" cy="276194"/>
            </a:xfrm>
            <a:custGeom>
              <a:avLst/>
              <a:gdLst>
                <a:gd name="connsiteX0" fmla="*/ 13812 w 333877"/>
                <a:gd name="connsiteY0" fmla="*/ 23695 h 251237"/>
                <a:gd name="connsiteX1" fmla="*/ 23337 w 333877"/>
                <a:gd name="connsiteY1" fmla="*/ 116564 h 251237"/>
                <a:gd name="connsiteX2" fmla="*/ 87059 w 333877"/>
                <a:gd name="connsiteY2" fmla="*/ 164189 h 251237"/>
                <a:gd name="connsiteX3" fmla="*/ 95918 w 333877"/>
                <a:gd name="connsiteY3" fmla="*/ 173714 h 251237"/>
                <a:gd name="connsiteX4" fmla="*/ 125064 w 333877"/>
                <a:gd name="connsiteY4" fmla="*/ 193716 h 251237"/>
                <a:gd name="connsiteX5" fmla="*/ 273368 w 333877"/>
                <a:gd name="connsiteY5" fmla="*/ 251819 h 251237"/>
                <a:gd name="connsiteX6" fmla="*/ 332519 w 333877"/>
                <a:gd name="connsiteY6" fmla="*/ 179619 h 251237"/>
                <a:gd name="connsiteX7" fmla="*/ 112301 w 333877"/>
                <a:gd name="connsiteY7" fmla="*/ 18742 h 251237"/>
                <a:gd name="connsiteX8" fmla="*/ 107062 w 333877"/>
                <a:gd name="connsiteY8" fmla="*/ 14837 h 251237"/>
                <a:gd name="connsiteX9" fmla="*/ 13812 w 333877"/>
                <a:gd name="connsiteY9" fmla="*/ 23695 h 25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3877" h="251237">
                  <a:moveTo>
                    <a:pt x="13812" y="23695"/>
                  </a:moveTo>
                  <a:cubicBezTo>
                    <a:pt x="-6762" y="48841"/>
                    <a:pt x="-7048" y="97133"/>
                    <a:pt x="23337" y="116564"/>
                  </a:cubicBezTo>
                  <a:cubicBezTo>
                    <a:pt x="45911" y="131232"/>
                    <a:pt x="66676" y="147615"/>
                    <a:pt x="87059" y="164189"/>
                  </a:cubicBezTo>
                  <a:cubicBezTo>
                    <a:pt x="90107" y="167332"/>
                    <a:pt x="92965" y="170380"/>
                    <a:pt x="95918" y="173714"/>
                  </a:cubicBezTo>
                  <a:cubicBezTo>
                    <a:pt x="104223" y="182229"/>
                    <a:pt x="114129" y="189030"/>
                    <a:pt x="125064" y="193716"/>
                  </a:cubicBezTo>
                  <a:cubicBezTo>
                    <a:pt x="167736" y="225435"/>
                    <a:pt x="212694" y="250866"/>
                    <a:pt x="273368" y="251819"/>
                  </a:cubicBezTo>
                  <a:cubicBezTo>
                    <a:pt x="307277" y="251819"/>
                    <a:pt x="338138" y="211909"/>
                    <a:pt x="332519" y="179619"/>
                  </a:cubicBezTo>
                  <a:cubicBezTo>
                    <a:pt x="315183" y="79607"/>
                    <a:pt x="211170" y="12456"/>
                    <a:pt x="112301" y="18742"/>
                  </a:cubicBezTo>
                  <a:cubicBezTo>
                    <a:pt x="110491" y="17504"/>
                    <a:pt x="108871" y="16075"/>
                    <a:pt x="107062" y="14837"/>
                  </a:cubicBezTo>
                  <a:cubicBezTo>
                    <a:pt x="76868" y="-4880"/>
                    <a:pt x="38291" y="-6118"/>
                    <a:pt x="13812" y="2369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75DF96-18E3-0A71-4EB9-2847E7C72075}"/>
                </a:ext>
              </a:extLst>
            </p:cNvPr>
            <p:cNvSpPr/>
            <p:nvPr/>
          </p:nvSpPr>
          <p:spPr>
            <a:xfrm rot="21084712" flipH="1">
              <a:off x="8783042" y="6532752"/>
              <a:ext cx="351938" cy="196691"/>
            </a:xfrm>
            <a:custGeom>
              <a:avLst/>
              <a:gdLst>
                <a:gd name="connsiteX0" fmla="*/ 90839 w 320137"/>
                <a:gd name="connsiteY0" fmla="*/ 9502 h 178918"/>
                <a:gd name="connsiteX1" fmla="*/ 47119 w 320137"/>
                <a:gd name="connsiteY1" fmla="*/ 34458 h 178918"/>
                <a:gd name="connsiteX2" fmla="*/ -506 w 320137"/>
                <a:gd name="connsiteY2" fmla="*/ 105323 h 178918"/>
                <a:gd name="connsiteX3" fmla="*/ 71694 w 320137"/>
                <a:gd name="connsiteY3" fmla="*/ 164474 h 178918"/>
                <a:gd name="connsiteX4" fmla="*/ 103412 w 320137"/>
                <a:gd name="connsiteY4" fmla="*/ 166474 h 178918"/>
                <a:gd name="connsiteX5" fmla="*/ 116461 w 320137"/>
                <a:gd name="connsiteY5" fmla="*/ 173142 h 178918"/>
                <a:gd name="connsiteX6" fmla="*/ 173040 w 320137"/>
                <a:gd name="connsiteY6" fmla="*/ 171332 h 178918"/>
                <a:gd name="connsiteX7" fmla="*/ 276767 w 320137"/>
                <a:gd name="connsiteY7" fmla="*/ 159616 h 178918"/>
                <a:gd name="connsiteX8" fmla="*/ 306485 w 320137"/>
                <a:gd name="connsiteY8" fmla="*/ 59222 h 178918"/>
                <a:gd name="connsiteX9" fmla="*/ 90839 w 320137"/>
                <a:gd name="connsiteY9" fmla="*/ 9502 h 17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0137" h="178918">
                  <a:moveTo>
                    <a:pt x="90839" y="9502"/>
                  </a:moveTo>
                  <a:cubicBezTo>
                    <a:pt x="73894" y="12721"/>
                    <a:pt x="58511" y="21503"/>
                    <a:pt x="47119" y="34458"/>
                  </a:cubicBezTo>
                  <a:cubicBezTo>
                    <a:pt x="17687" y="41601"/>
                    <a:pt x="-2887" y="76748"/>
                    <a:pt x="-506" y="105323"/>
                  </a:cubicBezTo>
                  <a:cubicBezTo>
                    <a:pt x="3399" y="144567"/>
                    <a:pt x="35880" y="163521"/>
                    <a:pt x="71694" y="164474"/>
                  </a:cubicBezTo>
                  <a:cubicBezTo>
                    <a:pt x="82552" y="164474"/>
                    <a:pt x="92839" y="165712"/>
                    <a:pt x="103412" y="166474"/>
                  </a:cubicBezTo>
                  <a:cubicBezTo>
                    <a:pt x="107698" y="168760"/>
                    <a:pt x="111985" y="171046"/>
                    <a:pt x="116461" y="173142"/>
                  </a:cubicBezTo>
                  <a:cubicBezTo>
                    <a:pt x="134397" y="182219"/>
                    <a:pt x="155723" y="181543"/>
                    <a:pt x="173040" y="171332"/>
                  </a:cubicBezTo>
                  <a:cubicBezTo>
                    <a:pt x="207997" y="173903"/>
                    <a:pt x="243239" y="169922"/>
                    <a:pt x="276767" y="159616"/>
                  </a:cubicBezTo>
                  <a:cubicBezTo>
                    <a:pt x="314867" y="147138"/>
                    <a:pt x="333917" y="90845"/>
                    <a:pt x="306485" y="59222"/>
                  </a:cubicBezTo>
                  <a:cubicBezTo>
                    <a:pt x="251907" y="-5166"/>
                    <a:pt x="168468" y="-7357"/>
                    <a:pt x="90839" y="950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89366AF-6EC8-D5AB-E232-8CE4BD28CB83}"/>
                </a:ext>
              </a:extLst>
            </p:cNvPr>
            <p:cNvSpPr/>
            <p:nvPr/>
          </p:nvSpPr>
          <p:spPr>
            <a:xfrm rot="21084712" flipH="1">
              <a:off x="11711768" y="2245169"/>
              <a:ext cx="158190" cy="163863"/>
            </a:xfrm>
            <a:custGeom>
              <a:avLst/>
              <a:gdLst>
                <a:gd name="connsiteX0" fmla="*/ -693 w 143896"/>
                <a:gd name="connsiteY0" fmla="*/ 97125 h 149056"/>
                <a:gd name="connsiteX1" fmla="*/ 736 w 143896"/>
                <a:gd name="connsiteY1" fmla="*/ 109413 h 149056"/>
                <a:gd name="connsiteX2" fmla="*/ 38836 w 143896"/>
                <a:gd name="connsiteY2" fmla="*/ 148656 h 149056"/>
                <a:gd name="connsiteX3" fmla="*/ 84937 w 143896"/>
                <a:gd name="connsiteY3" fmla="*/ 135130 h 149056"/>
                <a:gd name="connsiteX4" fmla="*/ 131419 w 143896"/>
                <a:gd name="connsiteY4" fmla="*/ 92839 h 149056"/>
                <a:gd name="connsiteX5" fmla="*/ 136277 w 143896"/>
                <a:gd name="connsiteY5" fmla="*/ 25402 h 149056"/>
                <a:gd name="connsiteX6" fmla="*/ 68935 w 143896"/>
                <a:gd name="connsiteY6" fmla="*/ 4447 h 149056"/>
                <a:gd name="connsiteX7" fmla="*/ 12737 w 143896"/>
                <a:gd name="connsiteY7" fmla="*/ 52643 h 149056"/>
                <a:gd name="connsiteX8" fmla="*/ -693 w 143896"/>
                <a:gd name="connsiteY8" fmla="*/ 97125 h 149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896" h="149056">
                  <a:moveTo>
                    <a:pt x="-693" y="97125"/>
                  </a:moveTo>
                  <a:cubicBezTo>
                    <a:pt x="-693" y="101259"/>
                    <a:pt x="-207" y="105383"/>
                    <a:pt x="736" y="109413"/>
                  </a:cubicBezTo>
                  <a:cubicBezTo>
                    <a:pt x="5251" y="128501"/>
                    <a:pt x="19881" y="143579"/>
                    <a:pt x="38836" y="148656"/>
                  </a:cubicBezTo>
                  <a:cubicBezTo>
                    <a:pt x="57315" y="152656"/>
                    <a:pt x="71888" y="143702"/>
                    <a:pt x="84937" y="135130"/>
                  </a:cubicBezTo>
                  <a:cubicBezTo>
                    <a:pt x="103454" y="124757"/>
                    <a:pt x="119351" y="110289"/>
                    <a:pt x="131419" y="92839"/>
                  </a:cubicBezTo>
                  <a:cubicBezTo>
                    <a:pt x="145163" y="72913"/>
                    <a:pt x="147021" y="47100"/>
                    <a:pt x="136277" y="25402"/>
                  </a:cubicBezTo>
                  <a:cubicBezTo>
                    <a:pt x="125799" y="6352"/>
                    <a:pt x="100367" y="-6126"/>
                    <a:pt x="68935" y="4447"/>
                  </a:cubicBezTo>
                  <a:cubicBezTo>
                    <a:pt x="45085" y="13353"/>
                    <a:pt x="25177" y="30431"/>
                    <a:pt x="12737" y="52643"/>
                  </a:cubicBezTo>
                  <a:cubicBezTo>
                    <a:pt x="4374" y="66007"/>
                    <a:pt x="-264" y="81361"/>
                    <a:pt x="-693" y="971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6C904C1-D7BD-9984-7D77-AB11067B368D}"/>
                </a:ext>
              </a:extLst>
            </p:cNvPr>
            <p:cNvSpPr/>
            <p:nvPr/>
          </p:nvSpPr>
          <p:spPr>
            <a:xfrm rot="21084712" flipH="1">
              <a:off x="8552542" y="5190704"/>
              <a:ext cx="975093" cy="1170033"/>
            </a:xfrm>
            <a:custGeom>
              <a:avLst/>
              <a:gdLst>
                <a:gd name="connsiteX0" fmla="*/ 868368 w 886983"/>
                <a:gd name="connsiteY0" fmla="*/ 1062429 h 1064308"/>
                <a:gd name="connsiteX1" fmla="*/ 645769 w 886983"/>
                <a:gd name="connsiteY1" fmla="*/ 994992 h 1064308"/>
                <a:gd name="connsiteX2" fmla="*/ 615193 w 886983"/>
                <a:gd name="connsiteY2" fmla="*/ 978228 h 1064308"/>
                <a:gd name="connsiteX3" fmla="*/ 604812 w 886983"/>
                <a:gd name="connsiteY3" fmla="*/ 973846 h 1064308"/>
                <a:gd name="connsiteX4" fmla="*/ 555662 w 886983"/>
                <a:gd name="connsiteY4" fmla="*/ 959178 h 1064308"/>
                <a:gd name="connsiteX5" fmla="*/ 496226 w 886983"/>
                <a:gd name="connsiteY5" fmla="*/ 948986 h 1064308"/>
                <a:gd name="connsiteX6" fmla="*/ 448030 w 886983"/>
                <a:gd name="connsiteY6" fmla="*/ 940509 h 1064308"/>
                <a:gd name="connsiteX7" fmla="*/ 421265 w 886983"/>
                <a:gd name="connsiteY7" fmla="*/ 933079 h 1064308"/>
                <a:gd name="connsiteX8" fmla="*/ 403644 w 886983"/>
                <a:gd name="connsiteY8" fmla="*/ 924602 h 1064308"/>
                <a:gd name="connsiteX9" fmla="*/ 401452 w 886983"/>
                <a:gd name="connsiteY9" fmla="*/ 922888 h 1064308"/>
                <a:gd name="connsiteX10" fmla="*/ 396785 w 886983"/>
                <a:gd name="connsiteY10" fmla="*/ 919363 h 1064308"/>
                <a:gd name="connsiteX11" fmla="*/ 391547 w 886983"/>
                <a:gd name="connsiteY11" fmla="*/ 912791 h 1064308"/>
                <a:gd name="connsiteX12" fmla="*/ 386689 w 886983"/>
                <a:gd name="connsiteY12" fmla="*/ 901647 h 1064308"/>
                <a:gd name="connsiteX13" fmla="*/ 385450 w 886983"/>
                <a:gd name="connsiteY13" fmla="*/ 894789 h 1064308"/>
                <a:gd name="connsiteX14" fmla="*/ 385450 w 886983"/>
                <a:gd name="connsiteY14" fmla="*/ 890693 h 1064308"/>
                <a:gd name="connsiteX15" fmla="*/ 386593 w 886983"/>
                <a:gd name="connsiteY15" fmla="*/ 877453 h 1064308"/>
                <a:gd name="connsiteX16" fmla="*/ 386593 w 886983"/>
                <a:gd name="connsiteY16" fmla="*/ 877453 h 1064308"/>
                <a:gd name="connsiteX17" fmla="*/ 401072 w 886983"/>
                <a:gd name="connsiteY17" fmla="*/ 802682 h 1064308"/>
                <a:gd name="connsiteX18" fmla="*/ 399929 w 886983"/>
                <a:gd name="connsiteY18" fmla="*/ 791824 h 1064308"/>
                <a:gd name="connsiteX19" fmla="*/ 395833 w 886983"/>
                <a:gd name="connsiteY19" fmla="*/ 770488 h 1064308"/>
                <a:gd name="connsiteX20" fmla="*/ 393452 w 886983"/>
                <a:gd name="connsiteY20" fmla="*/ 761534 h 1064308"/>
                <a:gd name="connsiteX21" fmla="*/ 386879 w 886983"/>
                <a:gd name="connsiteY21" fmla="*/ 742484 h 1064308"/>
                <a:gd name="connsiteX22" fmla="*/ 382974 w 886983"/>
                <a:gd name="connsiteY22" fmla="*/ 732959 h 1064308"/>
                <a:gd name="connsiteX23" fmla="*/ 371925 w 886983"/>
                <a:gd name="connsiteY23" fmla="*/ 712480 h 1064308"/>
                <a:gd name="connsiteX24" fmla="*/ 365448 w 886983"/>
                <a:gd name="connsiteY24" fmla="*/ 702003 h 1064308"/>
                <a:gd name="connsiteX25" fmla="*/ 358209 w 886983"/>
                <a:gd name="connsiteY25" fmla="*/ 691525 h 1064308"/>
                <a:gd name="connsiteX26" fmla="*/ 356971 w 886983"/>
                <a:gd name="connsiteY26" fmla="*/ 689430 h 1064308"/>
                <a:gd name="connsiteX27" fmla="*/ 343731 w 886983"/>
                <a:gd name="connsiteY27" fmla="*/ 673428 h 1064308"/>
                <a:gd name="connsiteX28" fmla="*/ 342683 w 886983"/>
                <a:gd name="connsiteY28" fmla="*/ 672475 h 1064308"/>
                <a:gd name="connsiteX29" fmla="*/ 233908 w 886983"/>
                <a:gd name="connsiteY29" fmla="*/ 591132 h 1064308"/>
                <a:gd name="connsiteX30" fmla="*/ 232765 w 886983"/>
                <a:gd name="connsiteY30" fmla="*/ 590465 h 1064308"/>
                <a:gd name="connsiteX31" fmla="*/ 199237 w 886983"/>
                <a:gd name="connsiteY31" fmla="*/ 570748 h 1064308"/>
                <a:gd name="connsiteX32" fmla="*/ 197808 w 886983"/>
                <a:gd name="connsiteY32" fmla="*/ 569700 h 1064308"/>
                <a:gd name="connsiteX33" fmla="*/ 189616 w 886983"/>
                <a:gd name="connsiteY33" fmla="*/ 564081 h 1064308"/>
                <a:gd name="connsiteX34" fmla="*/ 55314 w 886983"/>
                <a:gd name="connsiteY34" fmla="*/ 429302 h 1064308"/>
                <a:gd name="connsiteX35" fmla="*/ 48170 w 886983"/>
                <a:gd name="connsiteY35" fmla="*/ 418253 h 1064308"/>
                <a:gd name="connsiteX36" fmla="*/ 34264 w 886983"/>
                <a:gd name="connsiteY36" fmla="*/ 396155 h 1064308"/>
                <a:gd name="connsiteX37" fmla="*/ 26739 w 886983"/>
                <a:gd name="connsiteY37" fmla="*/ 382344 h 1064308"/>
                <a:gd name="connsiteX38" fmla="*/ 17214 w 886983"/>
                <a:gd name="connsiteY38" fmla="*/ 363865 h 1064308"/>
                <a:gd name="connsiteX39" fmla="*/ 9594 w 886983"/>
                <a:gd name="connsiteY39" fmla="*/ 346625 h 1064308"/>
                <a:gd name="connsiteX40" fmla="*/ 4641 w 886983"/>
                <a:gd name="connsiteY40" fmla="*/ 332814 h 1064308"/>
                <a:gd name="connsiteX41" fmla="*/ 2641 w 886983"/>
                <a:gd name="connsiteY41" fmla="*/ 326241 h 1064308"/>
                <a:gd name="connsiteX42" fmla="*/ -693 w 886983"/>
                <a:gd name="connsiteY42" fmla="*/ 313383 h 1064308"/>
                <a:gd name="connsiteX43" fmla="*/ 42932 w 886983"/>
                <a:gd name="connsiteY43" fmla="*/ 244898 h 1064308"/>
                <a:gd name="connsiteX44" fmla="*/ 198856 w 886983"/>
                <a:gd name="connsiteY44" fmla="*/ 582 h 1064308"/>
                <a:gd name="connsiteX45" fmla="*/ 270008 w 886983"/>
                <a:gd name="connsiteY45" fmla="*/ 224133 h 1064308"/>
                <a:gd name="connsiteX46" fmla="*/ 495369 w 886983"/>
                <a:gd name="connsiteY46" fmla="*/ 625041 h 1064308"/>
                <a:gd name="connsiteX47" fmla="*/ 516515 w 886983"/>
                <a:gd name="connsiteY47" fmla="*/ 647806 h 1064308"/>
                <a:gd name="connsiteX48" fmla="*/ 653008 w 886983"/>
                <a:gd name="connsiteY48" fmla="*/ 776012 h 1064308"/>
                <a:gd name="connsiteX49" fmla="*/ 775023 w 886983"/>
                <a:gd name="connsiteY49" fmla="*/ 896980 h 1064308"/>
                <a:gd name="connsiteX50" fmla="*/ 866749 w 886983"/>
                <a:gd name="connsiteY50" fmla="*/ 1003659 h 1064308"/>
                <a:gd name="connsiteX51" fmla="*/ 875321 w 886983"/>
                <a:gd name="connsiteY51" fmla="*/ 1016899 h 1064308"/>
                <a:gd name="connsiteX52" fmla="*/ 881608 w 886983"/>
                <a:gd name="connsiteY52" fmla="*/ 1028520 h 1064308"/>
                <a:gd name="connsiteX53" fmla="*/ 883703 w 886983"/>
                <a:gd name="connsiteY53" fmla="*/ 1033854 h 1064308"/>
                <a:gd name="connsiteX54" fmla="*/ 886180 w 886983"/>
                <a:gd name="connsiteY54" fmla="*/ 1043379 h 1064308"/>
                <a:gd name="connsiteX55" fmla="*/ 868368 w 886983"/>
                <a:gd name="connsiteY55" fmla="*/ 1062429 h 106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886983" h="1064308">
                  <a:moveTo>
                    <a:pt x="868368" y="1062429"/>
                  </a:moveTo>
                  <a:cubicBezTo>
                    <a:pt x="819409" y="1070239"/>
                    <a:pt x="747306" y="1062429"/>
                    <a:pt x="645769" y="994992"/>
                  </a:cubicBezTo>
                  <a:cubicBezTo>
                    <a:pt x="636053" y="988582"/>
                    <a:pt x="625824" y="982971"/>
                    <a:pt x="615193" y="978228"/>
                  </a:cubicBezTo>
                  <a:cubicBezTo>
                    <a:pt x="611860" y="976485"/>
                    <a:pt x="608383" y="975018"/>
                    <a:pt x="604812" y="973846"/>
                  </a:cubicBezTo>
                  <a:cubicBezTo>
                    <a:pt x="588914" y="967455"/>
                    <a:pt x="572465" y="962550"/>
                    <a:pt x="555662" y="959178"/>
                  </a:cubicBezTo>
                  <a:cubicBezTo>
                    <a:pt x="535660" y="954606"/>
                    <a:pt x="515752" y="951748"/>
                    <a:pt x="496226" y="948986"/>
                  </a:cubicBezTo>
                  <a:cubicBezTo>
                    <a:pt x="479844" y="946414"/>
                    <a:pt x="463746" y="943938"/>
                    <a:pt x="448030" y="940509"/>
                  </a:cubicBezTo>
                  <a:cubicBezTo>
                    <a:pt x="438991" y="938480"/>
                    <a:pt x="430056" y="936003"/>
                    <a:pt x="421265" y="933079"/>
                  </a:cubicBezTo>
                  <a:cubicBezTo>
                    <a:pt x="415026" y="931089"/>
                    <a:pt x="409091" y="928231"/>
                    <a:pt x="403644" y="924602"/>
                  </a:cubicBezTo>
                  <a:cubicBezTo>
                    <a:pt x="402796" y="924193"/>
                    <a:pt x="402053" y="923611"/>
                    <a:pt x="401452" y="922888"/>
                  </a:cubicBezTo>
                  <a:cubicBezTo>
                    <a:pt x="399776" y="921878"/>
                    <a:pt x="398214" y="920697"/>
                    <a:pt x="396785" y="919363"/>
                  </a:cubicBezTo>
                  <a:cubicBezTo>
                    <a:pt x="394671" y="917487"/>
                    <a:pt x="392899" y="915267"/>
                    <a:pt x="391547" y="912791"/>
                  </a:cubicBezTo>
                  <a:cubicBezTo>
                    <a:pt x="389232" y="909419"/>
                    <a:pt x="387584" y="905638"/>
                    <a:pt x="386689" y="901647"/>
                  </a:cubicBezTo>
                  <a:cubicBezTo>
                    <a:pt x="386689" y="899551"/>
                    <a:pt x="385832" y="897170"/>
                    <a:pt x="385450" y="894789"/>
                  </a:cubicBezTo>
                  <a:cubicBezTo>
                    <a:pt x="385070" y="892408"/>
                    <a:pt x="385450" y="892217"/>
                    <a:pt x="385450" y="890693"/>
                  </a:cubicBezTo>
                  <a:cubicBezTo>
                    <a:pt x="385556" y="886264"/>
                    <a:pt x="385936" y="881835"/>
                    <a:pt x="386593" y="877453"/>
                  </a:cubicBezTo>
                  <a:lnTo>
                    <a:pt x="386593" y="877453"/>
                  </a:lnTo>
                  <a:cubicBezTo>
                    <a:pt x="390880" y="853926"/>
                    <a:pt x="402691" y="827542"/>
                    <a:pt x="401072" y="802682"/>
                  </a:cubicBezTo>
                  <a:cubicBezTo>
                    <a:pt x="401072" y="799158"/>
                    <a:pt x="400500" y="795633"/>
                    <a:pt x="399929" y="791824"/>
                  </a:cubicBezTo>
                  <a:cubicBezTo>
                    <a:pt x="399005" y="784632"/>
                    <a:pt x="397643" y="777508"/>
                    <a:pt x="395833" y="770488"/>
                  </a:cubicBezTo>
                  <a:cubicBezTo>
                    <a:pt x="395261" y="767535"/>
                    <a:pt x="394309" y="764582"/>
                    <a:pt x="393452" y="761534"/>
                  </a:cubicBezTo>
                  <a:cubicBezTo>
                    <a:pt x="391613" y="755066"/>
                    <a:pt x="389422" y="748704"/>
                    <a:pt x="386879" y="742484"/>
                  </a:cubicBezTo>
                  <a:lnTo>
                    <a:pt x="382974" y="732959"/>
                  </a:lnTo>
                  <a:cubicBezTo>
                    <a:pt x="379736" y="726292"/>
                    <a:pt x="376211" y="719529"/>
                    <a:pt x="371925" y="712480"/>
                  </a:cubicBezTo>
                  <a:cubicBezTo>
                    <a:pt x="369830" y="709147"/>
                    <a:pt x="367829" y="705432"/>
                    <a:pt x="365448" y="702003"/>
                  </a:cubicBezTo>
                  <a:cubicBezTo>
                    <a:pt x="363067" y="698574"/>
                    <a:pt x="360876" y="694954"/>
                    <a:pt x="358209" y="691525"/>
                  </a:cubicBezTo>
                  <a:cubicBezTo>
                    <a:pt x="357704" y="690887"/>
                    <a:pt x="357285" y="690182"/>
                    <a:pt x="356971" y="689430"/>
                  </a:cubicBezTo>
                  <a:cubicBezTo>
                    <a:pt x="352684" y="684096"/>
                    <a:pt x="348493" y="678762"/>
                    <a:pt x="343731" y="673428"/>
                  </a:cubicBezTo>
                  <a:cubicBezTo>
                    <a:pt x="343341" y="673161"/>
                    <a:pt x="342988" y="672837"/>
                    <a:pt x="342683" y="672475"/>
                  </a:cubicBezTo>
                  <a:cubicBezTo>
                    <a:pt x="311899" y="638728"/>
                    <a:pt x="274989" y="611125"/>
                    <a:pt x="233908" y="591132"/>
                  </a:cubicBezTo>
                  <a:cubicBezTo>
                    <a:pt x="233908" y="591132"/>
                    <a:pt x="233050" y="591132"/>
                    <a:pt x="232765" y="590465"/>
                  </a:cubicBezTo>
                  <a:cubicBezTo>
                    <a:pt x="221335" y="584559"/>
                    <a:pt x="210286" y="577797"/>
                    <a:pt x="199237" y="570748"/>
                  </a:cubicBezTo>
                  <a:lnTo>
                    <a:pt x="197808" y="569700"/>
                  </a:lnTo>
                  <a:cubicBezTo>
                    <a:pt x="194932" y="568053"/>
                    <a:pt x="192188" y="566167"/>
                    <a:pt x="189616" y="564081"/>
                  </a:cubicBezTo>
                  <a:cubicBezTo>
                    <a:pt x="137296" y="527371"/>
                    <a:pt x="91833" y="481756"/>
                    <a:pt x="55314" y="429302"/>
                  </a:cubicBezTo>
                  <a:cubicBezTo>
                    <a:pt x="53028" y="425683"/>
                    <a:pt x="50456" y="421968"/>
                    <a:pt x="48170" y="418253"/>
                  </a:cubicBezTo>
                  <a:cubicBezTo>
                    <a:pt x="43217" y="410538"/>
                    <a:pt x="38645" y="403204"/>
                    <a:pt x="34264" y="396155"/>
                  </a:cubicBezTo>
                  <a:cubicBezTo>
                    <a:pt x="31502" y="391488"/>
                    <a:pt x="28930" y="386630"/>
                    <a:pt x="26739" y="382344"/>
                  </a:cubicBezTo>
                  <a:cubicBezTo>
                    <a:pt x="23120" y="375962"/>
                    <a:pt x="20167" y="369866"/>
                    <a:pt x="17214" y="363865"/>
                  </a:cubicBezTo>
                  <a:cubicBezTo>
                    <a:pt x="14261" y="357865"/>
                    <a:pt x="12071" y="352054"/>
                    <a:pt x="9594" y="346625"/>
                  </a:cubicBezTo>
                  <a:cubicBezTo>
                    <a:pt x="7118" y="341196"/>
                    <a:pt x="6070" y="337100"/>
                    <a:pt x="4641" y="332814"/>
                  </a:cubicBezTo>
                  <a:cubicBezTo>
                    <a:pt x="3860" y="330661"/>
                    <a:pt x="3194" y="328470"/>
                    <a:pt x="2641" y="326241"/>
                  </a:cubicBezTo>
                  <a:cubicBezTo>
                    <a:pt x="1260" y="322032"/>
                    <a:pt x="145" y="317736"/>
                    <a:pt x="-693" y="313383"/>
                  </a:cubicBezTo>
                  <a:lnTo>
                    <a:pt x="42932" y="244898"/>
                  </a:lnTo>
                  <a:lnTo>
                    <a:pt x="198856" y="582"/>
                  </a:lnTo>
                  <a:cubicBezTo>
                    <a:pt x="241719" y="55732"/>
                    <a:pt x="240385" y="143457"/>
                    <a:pt x="270008" y="224133"/>
                  </a:cubicBezTo>
                  <a:cubicBezTo>
                    <a:pt x="301535" y="309858"/>
                    <a:pt x="408691" y="524552"/>
                    <a:pt x="495369" y="625041"/>
                  </a:cubicBezTo>
                  <a:cubicBezTo>
                    <a:pt x="502513" y="633518"/>
                    <a:pt x="509752" y="641138"/>
                    <a:pt x="516515" y="647806"/>
                  </a:cubicBezTo>
                  <a:cubicBezTo>
                    <a:pt x="562806" y="692764"/>
                    <a:pt x="608526" y="734102"/>
                    <a:pt x="653008" y="776012"/>
                  </a:cubicBezTo>
                  <a:cubicBezTo>
                    <a:pt x="694632" y="814779"/>
                    <a:pt x="735304" y="854022"/>
                    <a:pt x="775023" y="896980"/>
                  </a:cubicBezTo>
                  <a:cubicBezTo>
                    <a:pt x="807503" y="930869"/>
                    <a:pt x="838079" y="966484"/>
                    <a:pt x="866749" y="1003659"/>
                  </a:cubicBezTo>
                  <a:cubicBezTo>
                    <a:pt x="869892" y="1007860"/>
                    <a:pt x="872749" y="1012289"/>
                    <a:pt x="875321" y="1016899"/>
                  </a:cubicBezTo>
                  <a:cubicBezTo>
                    <a:pt x="877702" y="1020624"/>
                    <a:pt x="879798" y="1024500"/>
                    <a:pt x="881608" y="1028520"/>
                  </a:cubicBezTo>
                  <a:lnTo>
                    <a:pt x="883703" y="1033854"/>
                  </a:lnTo>
                  <a:cubicBezTo>
                    <a:pt x="884846" y="1036940"/>
                    <a:pt x="885704" y="1040131"/>
                    <a:pt x="886180" y="1043379"/>
                  </a:cubicBezTo>
                  <a:cubicBezTo>
                    <a:pt x="887132" y="1053761"/>
                    <a:pt x="881989" y="1060333"/>
                    <a:pt x="868368" y="1062429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D76276F-5E5F-EFB6-E6A3-46B3FB84CF3E}"/>
                </a:ext>
              </a:extLst>
            </p:cNvPr>
            <p:cNvSpPr/>
            <p:nvPr/>
          </p:nvSpPr>
          <p:spPr>
            <a:xfrm rot="21084712" flipH="1">
              <a:off x="9247814" y="5407505"/>
              <a:ext cx="256962" cy="379789"/>
            </a:xfrm>
            <a:custGeom>
              <a:avLst/>
              <a:gdLst>
                <a:gd name="connsiteX0" fmla="*/ 142468 w 233743"/>
                <a:gd name="connsiteY0" fmla="*/ 269187 h 345471"/>
                <a:gd name="connsiteX1" fmla="*/ 43027 w 233743"/>
                <a:gd name="connsiteY1" fmla="*/ 582 h 345471"/>
                <a:gd name="connsiteX2" fmla="*/ -693 w 233743"/>
                <a:gd name="connsiteY2" fmla="*/ 69162 h 345471"/>
                <a:gd name="connsiteX3" fmla="*/ 7022 w 233743"/>
                <a:gd name="connsiteY3" fmla="*/ 95546 h 345471"/>
                <a:gd name="connsiteX4" fmla="*/ 233050 w 233743"/>
                <a:gd name="connsiteY4" fmla="*/ 346054 h 345471"/>
                <a:gd name="connsiteX5" fmla="*/ 142468 w 233743"/>
                <a:gd name="connsiteY5" fmla="*/ 269187 h 345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3743" h="345471">
                  <a:moveTo>
                    <a:pt x="142468" y="269187"/>
                  </a:moveTo>
                  <a:cubicBezTo>
                    <a:pt x="77222" y="213847"/>
                    <a:pt x="51219" y="89831"/>
                    <a:pt x="43027" y="582"/>
                  </a:cubicBezTo>
                  <a:lnTo>
                    <a:pt x="-693" y="69162"/>
                  </a:lnTo>
                  <a:cubicBezTo>
                    <a:pt x="1298" y="78115"/>
                    <a:pt x="3879" y="86926"/>
                    <a:pt x="7022" y="95546"/>
                  </a:cubicBezTo>
                  <a:cubicBezTo>
                    <a:pt x="37121" y="177175"/>
                    <a:pt x="125418" y="290237"/>
                    <a:pt x="233050" y="346054"/>
                  </a:cubicBezTo>
                  <a:cubicBezTo>
                    <a:pt x="207810" y="324717"/>
                    <a:pt x="176949" y="298333"/>
                    <a:pt x="142468" y="269187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E22FA90-78CB-2894-4C99-970F745A41C8}"/>
                </a:ext>
              </a:extLst>
            </p:cNvPr>
            <p:cNvSpPr/>
            <p:nvPr/>
          </p:nvSpPr>
          <p:spPr>
            <a:xfrm rot="21084712" flipH="1">
              <a:off x="8611035" y="5975518"/>
              <a:ext cx="580974" cy="410453"/>
            </a:xfrm>
            <a:custGeom>
              <a:avLst/>
              <a:gdLst>
                <a:gd name="connsiteX0" fmla="*/ 509466 w 528477"/>
                <a:gd name="connsiteY0" fmla="*/ 371485 h 373364"/>
                <a:gd name="connsiteX1" fmla="*/ 286867 w 528477"/>
                <a:gd name="connsiteY1" fmla="*/ 304048 h 373364"/>
                <a:gd name="connsiteX2" fmla="*/ 256291 w 528477"/>
                <a:gd name="connsiteY2" fmla="*/ 287284 h 373364"/>
                <a:gd name="connsiteX3" fmla="*/ 245910 w 528477"/>
                <a:gd name="connsiteY3" fmla="*/ 282903 h 373364"/>
                <a:gd name="connsiteX4" fmla="*/ 196760 w 528477"/>
                <a:gd name="connsiteY4" fmla="*/ 268234 h 373364"/>
                <a:gd name="connsiteX5" fmla="*/ 137324 w 528477"/>
                <a:gd name="connsiteY5" fmla="*/ 258042 h 373364"/>
                <a:gd name="connsiteX6" fmla="*/ 89128 w 528477"/>
                <a:gd name="connsiteY6" fmla="*/ 249565 h 373364"/>
                <a:gd name="connsiteX7" fmla="*/ 62363 w 528477"/>
                <a:gd name="connsiteY7" fmla="*/ 242136 h 373364"/>
                <a:gd name="connsiteX8" fmla="*/ 44742 w 528477"/>
                <a:gd name="connsiteY8" fmla="*/ 233658 h 373364"/>
                <a:gd name="connsiteX9" fmla="*/ 42550 w 528477"/>
                <a:gd name="connsiteY9" fmla="*/ 231944 h 373364"/>
                <a:gd name="connsiteX10" fmla="*/ 37883 w 528477"/>
                <a:gd name="connsiteY10" fmla="*/ 228420 h 373364"/>
                <a:gd name="connsiteX11" fmla="*/ 32645 w 528477"/>
                <a:gd name="connsiteY11" fmla="*/ 221848 h 373364"/>
                <a:gd name="connsiteX12" fmla="*/ 27787 w 528477"/>
                <a:gd name="connsiteY12" fmla="*/ 210703 h 373364"/>
                <a:gd name="connsiteX13" fmla="*/ 26549 w 528477"/>
                <a:gd name="connsiteY13" fmla="*/ 203845 h 373364"/>
                <a:gd name="connsiteX14" fmla="*/ 26549 w 528477"/>
                <a:gd name="connsiteY14" fmla="*/ 199749 h 373364"/>
                <a:gd name="connsiteX15" fmla="*/ 27691 w 528477"/>
                <a:gd name="connsiteY15" fmla="*/ 186510 h 373364"/>
                <a:gd name="connsiteX16" fmla="*/ 27691 w 528477"/>
                <a:gd name="connsiteY16" fmla="*/ 186510 h 373364"/>
                <a:gd name="connsiteX17" fmla="*/ 42170 w 528477"/>
                <a:gd name="connsiteY17" fmla="*/ 111739 h 373364"/>
                <a:gd name="connsiteX18" fmla="*/ 41027 w 528477"/>
                <a:gd name="connsiteY18" fmla="*/ 100880 h 373364"/>
                <a:gd name="connsiteX19" fmla="*/ 36931 w 528477"/>
                <a:gd name="connsiteY19" fmla="*/ 79544 h 373364"/>
                <a:gd name="connsiteX20" fmla="*/ 34550 w 528477"/>
                <a:gd name="connsiteY20" fmla="*/ 70591 h 373364"/>
                <a:gd name="connsiteX21" fmla="*/ 27978 w 528477"/>
                <a:gd name="connsiteY21" fmla="*/ 51541 h 373364"/>
                <a:gd name="connsiteX22" fmla="*/ 24073 w 528477"/>
                <a:gd name="connsiteY22" fmla="*/ 42016 h 373364"/>
                <a:gd name="connsiteX23" fmla="*/ 13023 w 528477"/>
                <a:gd name="connsiteY23" fmla="*/ 21537 h 373364"/>
                <a:gd name="connsiteX24" fmla="*/ 6546 w 528477"/>
                <a:gd name="connsiteY24" fmla="*/ 11059 h 373364"/>
                <a:gd name="connsiteX25" fmla="*/ -693 w 528477"/>
                <a:gd name="connsiteY25" fmla="*/ 582 h 373364"/>
                <a:gd name="connsiteX26" fmla="*/ 43789 w 528477"/>
                <a:gd name="connsiteY26" fmla="*/ 70686 h 373364"/>
                <a:gd name="connsiteX27" fmla="*/ 58553 w 528477"/>
                <a:gd name="connsiteY27" fmla="*/ 136884 h 373364"/>
                <a:gd name="connsiteX28" fmla="*/ 119323 w 528477"/>
                <a:gd name="connsiteY28" fmla="*/ 196701 h 373364"/>
                <a:gd name="connsiteX29" fmla="*/ 300298 w 528477"/>
                <a:gd name="connsiteY29" fmla="*/ 255852 h 373364"/>
                <a:gd name="connsiteX30" fmla="*/ 508038 w 528477"/>
                <a:gd name="connsiteY30" fmla="*/ 313002 h 373364"/>
                <a:gd name="connsiteX31" fmla="*/ 516896 w 528477"/>
                <a:gd name="connsiteY31" fmla="*/ 326241 h 373364"/>
                <a:gd name="connsiteX32" fmla="*/ 523183 w 528477"/>
                <a:gd name="connsiteY32" fmla="*/ 337862 h 373364"/>
                <a:gd name="connsiteX33" fmla="*/ 525278 w 528477"/>
                <a:gd name="connsiteY33" fmla="*/ 343196 h 373364"/>
                <a:gd name="connsiteX34" fmla="*/ 527755 w 528477"/>
                <a:gd name="connsiteY34" fmla="*/ 352721 h 373364"/>
                <a:gd name="connsiteX35" fmla="*/ 509466 w 528477"/>
                <a:gd name="connsiteY35" fmla="*/ 371485 h 37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8477" h="373364">
                  <a:moveTo>
                    <a:pt x="509466" y="371485"/>
                  </a:moveTo>
                  <a:cubicBezTo>
                    <a:pt x="460508" y="379296"/>
                    <a:pt x="388404" y="371485"/>
                    <a:pt x="286867" y="304048"/>
                  </a:cubicBezTo>
                  <a:cubicBezTo>
                    <a:pt x="277151" y="297638"/>
                    <a:pt x="266922" y="292028"/>
                    <a:pt x="256291" y="287284"/>
                  </a:cubicBezTo>
                  <a:cubicBezTo>
                    <a:pt x="252920" y="285627"/>
                    <a:pt x="249453" y="284170"/>
                    <a:pt x="245910" y="282903"/>
                  </a:cubicBezTo>
                  <a:cubicBezTo>
                    <a:pt x="230012" y="276511"/>
                    <a:pt x="213563" y="271606"/>
                    <a:pt x="196760" y="268234"/>
                  </a:cubicBezTo>
                  <a:cubicBezTo>
                    <a:pt x="176758" y="263662"/>
                    <a:pt x="156850" y="260805"/>
                    <a:pt x="137324" y="258042"/>
                  </a:cubicBezTo>
                  <a:cubicBezTo>
                    <a:pt x="120942" y="255471"/>
                    <a:pt x="104844" y="252994"/>
                    <a:pt x="89128" y="249565"/>
                  </a:cubicBezTo>
                  <a:cubicBezTo>
                    <a:pt x="80089" y="247536"/>
                    <a:pt x="71155" y="245060"/>
                    <a:pt x="62363" y="242136"/>
                  </a:cubicBezTo>
                  <a:cubicBezTo>
                    <a:pt x="56124" y="240145"/>
                    <a:pt x="50190" y="237288"/>
                    <a:pt x="44742" y="233658"/>
                  </a:cubicBezTo>
                  <a:cubicBezTo>
                    <a:pt x="43894" y="233249"/>
                    <a:pt x="43151" y="232668"/>
                    <a:pt x="42550" y="231944"/>
                  </a:cubicBezTo>
                  <a:cubicBezTo>
                    <a:pt x="40874" y="230934"/>
                    <a:pt x="39312" y="229753"/>
                    <a:pt x="37883" y="228420"/>
                  </a:cubicBezTo>
                  <a:cubicBezTo>
                    <a:pt x="35769" y="226543"/>
                    <a:pt x="33997" y="224324"/>
                    <a:pt x="32645" y="221848"/>
                  </a:cubicBezTo>
                  <a:cubicBezTo>
                    <a:pt x="30330" y="218476"/>
                    <a:pt x="28682" y="214694"/>
                    <a:pt x="27787" y="210703"/>
                  </a:cubicBezTo>
                  <a:cubicBezTo>
                    <a:pt x="27787" y="208608"/>
                    <a:pt x="26930" y="206226"/>
                    <a:pt x="26549" y="203845"/>
                  </a:cubicBezTo>
                  <a:cubicBezTo>
                    <a:pt x="26168" y="201464"/>
                    <a:pt x="26549" y="201274"/>
                    <a:pt x="26549" y="199749"/>
                  </a:cubicBezTo>
                  <a:cubicBezTo>
                    <a:pt x="26654" y="195320"/>
                    <a:pt x="27035" y="190891"/>
                    <a:pt x="27691" y="186510"/>
                  </a:cubicBezTo>
                  <a:lnTo>
                    <a:pt x="27691" y="186510"/>
                  </a:lnTo>
                  <a:cubicBezTo>
                    <a:pt x="31978" y="162983"/>
                    <a:pt x="43789" y="136599"/>
                    <a:pt x="42170" y="111739"/>
                  </a:cubicBezTo>
                  <a:cubicBezTo>
                    <a:pt x="42170" y="108214"/>
                    <a:pt x="41598" y="104690"/>
                    <a:pt x="41027" y="100880"/>
                  </a:cubicBezTo>
                  <a:cubicBezTo>
                    <a:pt x="40103" y="93689"/>
                    <a:pt x="38741" y="86564"/>
                    <a:pt x="36931" y="79544"/>
                  </a:cubicBezTo>
                  <a:cubicBezTo>
                    <a:pt x="36360" y="76591"/>
                    <a:pt x="35407" y="73639"/>
                    <a:pt x="34550" y="70591"/>
                  </a:cubicBezTo>
                  <a:cubicBezTo>
                    <a:pt x="32712" y="64123"/>
                    <a:pt x="30520" y="57760"/>
                    <a:pt x="27978" y="51541"/>
                  </a:cubicBezTo>
                  <a:lnTo>
                    <a:pt x="24073" y="42016"/>
                  </a:lnTo>
                  <a:cubicBezTo>
                    <a:pt x="20834" y="35348"/>
                    <a:pt x="17310" y="28585"/>
                    <a:pt x="13023" y="21537"/>
                  </a:cubicBezTo>
                  <a:cubicBezTo>
                    <a:pt x="11213" y="18203"/>
                    <a:pt x="8928" y="14774"/>
                    <a:pt x="6546" y="11059"/>
                  </a:cubicBezTo>
                  <a:cubicBezTo>
                    <a:pt x="4165" y="7344"/>
                    <a:pt x="1974" y="4011"/>
                    <a:pt x="-693" y="582"/>
                  </a:cubicBezTo>
                  <a:cubicBezTo>
                    <a:pt x="16462" y="22394"/>
                    <a:pt x="31359" y="45883"/>
                    <a:pt x="43789" y="70686"/>
                  </a:cubicBezTo>
                  <a:cubicBezTo>
                    <a:pt x="54724" y="90965"/>
                    <a:pt x="59838" y="113881"/>
                    <a:pt x="58553" y="136884"/>
                  </a:cubicBezTo>
                  <a:cubicBezTo>
                    <a:pt x="54933" y="166602"/>
                    <a:pt x="79222" y="182605"/>
                    <a:pt x="119323" y="196701"/>
                  </a:cubicBezTo>
                  <a:cubicBezTo>
                    <a:pt x="164852" y="212799"/>
                    <a:pt x="230669" y="226800"/>
                    <a:pt x="300298" y="255852"/>
                  </a:cubicBezTo>
                  <a:cubicBezTo>
                    <a:pt x="402691" y="299191"/>
                    <a:pt x="480700" y="336909"/>
                    <a:pt x="508038" y="313002"/>
                  </a:cubicBezTo>
                  <a:cubicBezTo>
                    <a:pt x="511181" y="317574"/>
                    <a:pt x="514324" y="321955"/>
                    <a:pt x="516896" y="326241"/>
                  </a:cubicBezTo>
                  <a:cubicBezTo>
                    <a:pt x="519468" y="330528"/>
                    <a:pt x="521468" y="334147"/>
                    <a:pt x="523183" y="337862"/>
                  </a:cubicBezTo>
                  <a:lnTo>
                    <a:pt x="525278" y="343196"/>
                  </a:lnTo>
                  <a:cubicBezTo>
                    <a:pt x="526421" y="346282"/>
                    <a:pt x="527278" y="349473"/>
                    <a:pt x="527755" y="352721"/>
                  </a:cubicBezTo>
                  <a:cubicBezTo>
                    <a:pt x="528230" y="362817"/>
                    <a:pt x="523087" y="369390"/>
                    <a:pt x="509466" y="371485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88676A6-3A14-56D5-12B2-34220FC9B0D5}"/>
                </a:ext>
              </a:extLst>
            </p:cNvPr>
            <p:cNvSpPr/>
            <p:nvPr/>
          </p:nvSpPr>
          <p:spPr>
            <a:xfrm rot="21084712" flipH="1">
              <a:off x="8850914" y="5887072"/>
              <a:ext cx="298601" cy="346072"/>
            </a:xfrm>
            <a:custGeom>
              <a:avLst/>
              <a:gdLst>
                <a:gd name="connsiteX0" fmla="*/ 270927 w 271619"/>
                <a:gd name="connsiteY0" fmla="*/ 151267 h 314801"/>
                <a:gd name="connsiteX1" fmla="*/ 191869 w 271619"/>
                <a:gd name="connsiteY1" fmla="*/ 190891 h 314801"/>
                <a:gd name="connsiteX2" fmla="*/ 96143 w 271619"/>
                <a:gd name="connsiteY2" fmla="*/ 262900 h 314801"/>
                <a:gd name="connsiteX3" fmla="*/ 65853 w 271619"/>
                <a:gd name="connsiteY3" fmla="*/ 315383 h 314801"/>
                <a:gd name="connsiteX4" fmla="*/ 39088 w 271619"/>
                <a:gd name="connsiteY4" fmla="*/ 307954 h 314801"/>
                <a:gd name="connsiteX5" fmla="*/ 21467 w 271619"/>
                <a:gd name="connsiteY5" fmla="*/ 299476 h 314801"/>
                <a:gd name="connsiteX6" fmla="*/ 4512 w 271619"/>
                <a:gd name="connsiteY6" fmla="*/ 252327 h 314801"/>
                <a:gd name="connsiteX7" fmla="*/ 4512 w 271619"/>
                <a:gd name="connsiteY7" fmla="*/ 252327 h 314801"/>
                <a:gd name="connsiteX8" fmla="*/ 14037 w 271619"/>
                <a:gd name="connsiteY8" fmla="*/ 145362 h 314801"/>
                <a:gd name="connsiteX9" fmla="*/ 20896 w 271619"/>
                <a:gd name="connsiteY9" fmla="*/ 137170 h 314801"/>
                <a:gd name="connsiteX10" fmla="*/ 113574 w 271619"/>
                <a:gd name="connsiteY10" fmla="*/ 582 h 314801"/>
                <a:gd name="connsiteX11" fmla="*/ 134719 w 271619"/>
                <a:gd name="connsiteY11" fmla="*/ 23347 h 314801"/>
                <a:gd name="connsiteX12" fmla="*/ 270927 w 271619"/>
                <a:gd name="connsiteY12" fmla="*/ 151267 h 31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1619" h="314801">
                  <a:moveTo>
                    <a:pt x="270927" y="151267"/>
                  </a:moveTo>
                  <a:cubicBezTo>
                    <a:pt x="249896" y="173146"/>
                    <a:pt x="221987" y="187138"/>
                    <a:pt x="191869" y="190891"/>
                  </a:cubicBezTo>
                  <a:cubicBezTo>
                    <a:pt x="151483" y="196892"/>
                    <a:pt x="119098" y="229658"/>
                    <a:pt x="96143" y="262900"/>
                  </a:cubicBezTo>
                  <a:cubicBezTo>
                    <a:pt x="84779" y="279636"/>
                    <a:pt x="74654" y="297171"/>
                    <a:pt x="65853" y="315383"/>
                  </a:cubicBezTo>
                  <a:cubicBezTo>
                    <a:pt x="56814" y="313354"/>
                    <a:pt x="47880" y="310878"/>
                    <a:pt x="39088" y="307954"/>
                  </a:cubicBezTo>
                  <a:cubicBezTo>
                    <a:pt x="32849" y="305963"/>
                    <a:pt x="26915" y="303105"/>
                    <a:pt x="21467" y="299476"/>
                  </a:cubicBezTo>
                  <a:cubicBezTo>
                    <a:pt x="13437" y="284722"/>
                    <a:pt x="7723" y="268815"/>
                    <a:pt x="4512" y="252327"/>
                  </a:cubicBezTo>
                  <a:lnTo>
                    <a:pt x="4512" y="252327"/>
                  </a:lnTo>
                  <a:cubicBezTo>
                    <a:pt x="-5680" y="206893"/>
                    <a:pt x="-60" y="160792"/>
                    <a:pt x="14037" y="145362"/>
                  </a:cubicBezTo>
                  <a:cubicBezTo>
                    <a:pt x="16038" y="143457"/>
                    <a:pt x="17943" y="140694"/>
                    <a:pt x="20896" y="137170"/>
                  </a:cubicBezTo>
                  <a:cubicBezTo>
                    <a:pt x="41469" y="110405"/>
                    <a:pt x="85570" y="43635"/>
                    <a:pt x="113574" y="582"/>
                  </a:cubicBezTo>
                  <a:cubicBezTo>
                    <a:pt x="120717" y="9059"/>
                    <a:pt x="127956" y="16679"/>
                    <a:pt x="134719" y="23347"/>
                  </a:cubicBezTo>
                  <a:cubicBezTo>
                    <a:pt x="180725" y="68019"/>
                    <a:pt x="226445" y="109357"/>
                    <a:pt x="270927" y="151267"/>
                  </a:cubicBezTo>
                  <a:close/>
                </a:path>
              </a:pathLst>
            </a:custGeom>
            <a:solidFill>
              <a:srgbClr val="E2794A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6986616A-9477-9AB5-02D1-9F838471F084}"/>
                </a:ext>
              </a:extLst>
            </p:cNvPr>
            <p:cNvSpPr/>
            <p:nvPr/>
          </p:nvSpPr>
          <p:spPr>
            <a:xfrm rot="21084712" flipH="1">
              <a:off x="10993694" y="4541477"/>
              <a:ext cx="982500" cy="1288392"/>
            </a:xfrm>
            <a:custGeom>
              <a:avLst/>
              <a:gdLst>
                <a:gd name="connsiteX0" fmla="*/ 564659 w 893720"/>
                <a:gd name="connsiteY0" fmla="*/ 692890 h 1171972"/>
                <a:gd name="connsiteX1" fmla="*/ 429214 w 893720"/>
                <a:gd name="connsiteY1" fmla="*/ 760326 h 1171972"/>
                <a:gd name="connsiteX2" fmla="*/ 315581 w 893720"/>
                <a:gd name="connsiteY2" fmla="*/ 1084176 h 1171972"/>
                <a:gd name="connsiteX3" fmla="*/ 33640 w 893720"/>
                <a:gd name="connsiteY3" fmla="*/ 368658 h 1171972"/>
                <a:gd name="connsiteX4" fmla="*/ 131557 w 893720"/>
                <a:gd name="connsiteY4" fmla="*/ 48618 h 1171972"/>
                <a:gd name="connsiteX5" fmla="*/ 471219 w 893720"/>
                <a:gd name="connsiteY5" fmla="*/ 298459 h 1171972"/>
                <a:gd name="connsiteX6" fmla="*/ 701629 w 893720"/>
                <a:gd name="connsiteY6" fmla="*/ 357228 h 1171972"/>
                <a:gd name="connsiteX7" fmla="*/ 762303 w 893720"/>
                <a:gd name="connsiteY7" fmla="*/ 363705 h 1171972"/>
                <a:gd name="connsiteX8" fmla="*/ 564659 w 893720"/>
                <a:gd name="connsiteY8" fmla="*/ 692890 h 117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720" h="1171972">
                  <a:moveTo>
                    <a:pt x="564659" y="692890"/>
                  </a:moveTo>
                  <a:cubicBezTo>
                    <a:pt x="488269" y="733085"/>
                    <a:pt x="429214" y="760326"/>
                    <a:pt x="429214" y="760326"/>
                  </a:cubicBezTo>
                  <a:cubicBezTo>
                    <a:pt x="429214" y="760326"/>
                    <a:pt x="577613" y="1402026"/>
                    <a:pt x="315581" y="1084176"/>
                  </a:cubicBezTo>
                  <a:cubicBezTo>
                    <a:pt x="211568" y="957875"/>
                    <a:pt x="91457" y="630786"/>
                    <a:pt x="33640" y="368658"/>
                  </a:cubicBezTo>
                  <a:cubicBezTo>
                    <a:pt x="-24557" y="103577"/>
                    <a:pt x="-19128" y="-94733"/>
                    <a:pt x="131557" y="48618"/>
                  </a:cubicBezTo>
                  <a:cubicBezTo>
                    <a:pt x="273194" y="183302"/>
                    <a:pt x="380350" y="256740"/>
                    <a:pt x="471219" y="298459"/>
                  </a:cubicBezTo>
                  <a:cubicBezTo>
                    <a:pt x="557611" y="338178"/>
                    <a:pt x="629239" y="349323"/>
                    <a:pt x="701629" y="357228"/>
                  </a:cubicBezTo>
                  <a:cubicBezTo>
                    <a:pt x="721727" y="359419"/>
                    <a:pt x="741824" y="361419"/>
                    <a:pt x="762303" y="363705"/>
                  </a:cubicBezTo>
                  <a:cubicBezTo>
                    <a:pt x="1071104" y="398376"/>
                    <a:pt x="761541" y="588876"/>
                    <a:pt x="564659" y="692890"/>
                  </a:cubicBezTo>
                  <a:close/>
                </a:path>
              </a:pathLst>
            </a:custGeom>
            <a:solidFill>
              <a:srgbClr val="F4A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DAEC441-8924-59DC-D3F7-EDAAB8D51FE1}"/>
                </a:ext>
              </a:extLst>
            </p:cNvPr>
            <p:cNvSpPr/>
            <p:nvPr/>
          </p:nvSpPr>
          <p:spPr>
            <a:xfrm rot="21084712" flipH="1">
              <a:off x="11227796" y="4854201"/>
              <a:ext cx="734135" cy="960925"/>
            </a:xfrm>
            <a:custGeom>
              <a:avLst/>
              <a:gdLst>
                <a:gd name="connsiteX0" fmla="*/ 667105 w 667798"/>
                <a:gd name="connsiteY0" fmla="*/ 59160 h 874095"/>
                <a:gd name="connsiteX1" fmla="*/ 588714 w 667798"/>
                <a:gd name="connsiteY1" fmla="*/ 272901 h 874095"/>
                <a:gd name="connsiteX2" fmla="*/ 530326 w 667798"/>
                <a:gd name="connsiteY2" fmla="*/ 395012 h 874095"/>
                <a:gd name="connsiteX3" fmla="*/ 394881 w 667798"/>
                <a:gd name="connsiteY3" fmla="*/ 462449 h 874095"/>
                <a:gd name="connsiteX4" fmla="*/ 281248 w 667798"/>
                <a:gd name="connsiteY4" fmla="*/ 786299 h 874095"/>
                <a:gd name="connsiteX5" fmla="*/ -693 w 667798"/>
                <a:gd name="connsiteY5" fmla="*/ 70781 h 874095"/>
                <a:gd name="connsiteX6" fmla="*/ 183902 w 667798"/>
                <a:gd name="connsiteY6" fmla="*/ 340053 h 874095"/>
                <a:gd name="connsiteX7" fmla="*/ 402405 w 667798"/>
                <a:gd name="connsiteY7" fmla="*/ 80496 h 874095"/>
                <a:gd name="connsiteX8" fmla="*/ 436886 w 667798"/>
                <a:gd name="connsiteY8" fmla="*/ 582 h 874095"/>
                <a:gd name="connsiteX9" fmla="*/ 667105 w 667798"/>
                <a:gd name="connsiteY9" fmla="*/ 59160 h 8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7798" h="874095">
                  <a:moveTo>
                    <a:pt x="667105" y="59160"/>
                  </a:moveTo>
                  <a:cubicBezTo>
                    <a:pt x="647103" y="132503"/>
                    <a:pt x="620871" y="204017"/>
                    <a:pt x="588714" y="272901"/>
                  </a:cubicBezTo>
                  <a:cubicBezTo>
                    <a:pt x="547471" y="358626"/>
                    <a:pt x="541089" y="347292"/>
                    <a:pt x="530326" y="395012"/>
                  </a:cubicBezTo>
                  <a:cubicBezTo>
                    <a:pt x="453936" y="435208"/>
                    <a:pt x="394881" y="462449"/>
                    <a:pt x="394881" y="462449"/>
                  </a:cubicBezTo>
                  <a:cubicBezTo>
                    <a:pt x="394881" y="462449"/>
                    <a:pt x="543280" y="1104148"/>
                    <a:pt x="281248" y="786299"/>
                  </a:cubicBezTo>
                  <a:cubicBezTo>
                    <a:pt x="177235" y="659997"/>
                    <a:pt x="57124" y="332909"/>
                    <a:pt x="-693" y="70781"/>
                  </a:cubicBezTo>
                  <a:cubicBezTo>
                    <a:pt x="64458" y="218704"/>
                    <a:pt x="148183" y="382344"/>
                    <a:pt x="183902" y="340053"/>
                  </a:cubicBezTo>
                  <a:cubicBezTo>
                    <a:pt x="246291" y="266043"/>
                    <a:pt x="367353" y="128502"/>
                    <a:pt x="402405" y="80496"/>
                  </a:cubicBezTo>
                  <a:cubicBezTo>
                    <a:pt x="419169" y="56455"/>
                    <a:pt x="430904" y="29271"/>
                    <a:pt x="436886" y="582"/>
                  </a:cubicBezTo>
                  <a:cubicBezTo>
                    <a:pt x="523087" y="40110"/>
                    <a:pt x="594906" y="51254"/>
                    <a:pt x="667105" y="59160"/>
                  </a:cubicBezTo>
                  <a:close/>
                </a:path>
              </a:pathLst>
            </a:custGeom>
            <a:solidFill>
              <a:srgbClr val="F3AE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E3808CAD-280D-81F3-D889-474453C740B9}"/>
                </a:ext>
              </a:extLst>
            </p:cNvPr>
            <p:cNvSpPr/>
            <p:nvPr/>
          </p:nvSpPr>
          <p:spPr>
            <a:xfrm rot="21084712" flipH="1">
              <a:off x="8441175" y="4055266"/>
              <a:ext cx="1190748" cy="2058582"/>
            </a:xfrm>
            <a:custGeom>
              <a:avLst/>
              <a:gdLst>
                <a:gd name="connsiteX0" fmla="*/ 1040580 w 1083151"/>
                <a:gd name="connsiteY0" fmla="*/ 541840 h 1872567"/>
                <a:gd name="connsiteX1" fmla="*/ 903230 w 1083151"/>
                <a:gd name="connsiteY1" fmla="*/ 607372 h 1872567"/>
                <a:gd name="connsiteX2" fmla="*/ 898848 w 1083151"/>
                <a:gd name="connsiteY2" fmla="*/ 606895 h 1872567"/>
                <a:gd name="connsiteX3" fmla="*/ 764736 w 1083151"/>
                <a:gd name="connsiteY3" fmla="*/ 670427 h 1872567"/>
                <a:gd name="connsiteX4" fmla="*/ 687393 w 1083151"/>
                <a:gd name="connsiteY4" fmla="*/ 1190968 h 1872567"/>
                <a:gd name="connsiteX5" fmla="*/ 752735 w 1083151"/>
                <a:gd name="connsiteY5" fmla="*/ 1421854 h 1872567"/>
                <a:gd name="connsiteX6" fmla="*/ 752735 w 1083151"/>
                <a:gd name="connsiteY6" fmla="*/ 1421854 h 1872567"/>
                <a:gd name="connsiteX7" fmla="*/ 629862 w 1083151"/>
                <a:gd name="connsiteY7" fmla="*/ 1873149 h 1872567"/>
                <a:gd name="connsiteX8" fmla="*/ 600240 w 1083151"/>
                <a:gd name="connsiteY8" fmla="*/ 1858290 h 1872567"/>
                <a:gd name="connsiteX9" fmla="*/ -693 w 1083151"/>
                <a:gd name="connsiteY9" fmla="*/ 1259072 h 1872567"/>
                <a:gd name="connsiteX10" fmla="*/ 237432 w 1083151"/>
                <a:gd name="connsiteY10" fmla="*/ 631375 h 1872567"/>
                <a:gd name="connsiteX11" fmla="*/ 570331 w 1083151"/>
                <a:gd name="connsiteY11" fmla="*/ 724 h 1872567"/>
                <a:gd name="connsiteX12" fmla="*/ 1071537 w 1083151"/>
                <a:gd name="connsiteY12" fmla="*/ 371247 h 1872567"/>
                <a:gd name="connsiteX13" fmla="*/ 1040580 w 1083151"/>
                <a:gd name="connsiteY13" fmla="*/ 541840 h 187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83151" h="1872567">
                  <a:moveTo>
                    <a:pt x="1040580" y="541840"/>
                  </a:moveTo>
                  <a:cubicBezTo>
                    <a:pt x="1007814" y="585369"/>
                    <a:pt x="958665" y="615277"/>
                    <a:pt x="903230" y="607372"/>
                  </a:cubicBezTo>
                  <a:cubicBezTo>
                    <a:pt x="901801" y="607114"/>
                    <a:pt x="900277" y="606962"/>
                    <a:pt x="898848" y="606895"/>
                  </a:cubicBezTo>
                  <a:cubicBezTo>
                    <a:pt x="855605" y="602704"/>
                    <a:pt x="807218" y="625945"/>
                    <a:pt x="764736" y="670427"/>
                  </a:cubicBezTo>
                  <a:cubicBezTo>
                    <a:pt x="672058" y="767201"/>
                    <a:pt x="607574" y="963702"/>
                    <a:pt x="687393" y="1190968"/>
                  </a:cubicBezTo>
                  <a:cubicBezTo>
                    <a:pt x="714492" y="1266321"/>
                    <a:pt x="736323" y="1343473"/>
                    <a:pt x="752735" y="1421854"/>
                  </a:cubicBezTo>
                  <a:cubicBezTo>
                    <a:pt x="752735" y="1421854"/>
                    <a:pt x="752735" y="1421854"/>
                    <a:pt x="752735" y="1421854"/>
                  </a:cubicBezTo>
                  <a:cubicBezTo>
                    <a:pt x="835317" y="1832287"/>
                    <a:pt x="629862" y="1873149"/>
                    <a:pt x="629862" y="1873149"/>
                  </a:cubicBezTo>
                  <a:lnTo>
                    <a:pt x="600240" y="1858290"/>
                  </a:lnTo>
                  <a:lnTo>
                    <a:pt x="-693" y="1259072"/>
                  </a:lnTo>
                  <a:cubicBezTo>
                    <a:pt x="192760" y="1078097"/>
                    <a:pt x="293725" y="1055142"/>
                    <a:pt x="237432" y="631375"/>
                  </a:cubicBezTo>
                  <a:cubicBezTo>
                    <a:pt x="191617" y="284284"/>
                    <a:pt x="264960" y="-6800"/>
                    <a:pt x="570331" y="724"/>
                  </a:cubicBezTo>
                  <a:cubicBezTo>
                    <a:pt x="959237" y="10249"/>
                    <a:pt x="1054201" y="334099"/>
                    <a:pt x="1071537" y="371247"/>
                  </a:cubicBezTo>
                  <a:cubicBezTo>
                    <a:pt x="1095063" y="420967"/>
                    <a:pt x="1078680" y="490785"/>
                    <a:pt x="1040580" y="541840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74E7DA0-6ACD-8854-DAD3-0FA37332E078}"/>
                </a:ext>
              </a:extLst>
            </p:cNvPr>
            <p:cNvSpPr/>
            <p:nvPr/>
          </p:nvSpPr>
          <p:spPr>
            <a:xfrm rot="21084712" flipH="1">
              <a:off x="9053596" y="4978765"/>
              <a:ext cx="2694038" cy="1569153"/>
            </a:xfrm>
            <a:custGeom>
              <a:avLst/>
              <a:gdLst>
                <a:gd name="connsiteX0" fmla="*/ 2441231 w 2450602"/>
                <a:gd name="connsiteY0" fmla="*/ 702330 h 1427363"/>
                <a:gd name="connsiteX1" fmla="*/ 2441231 w 2450602"/>
                <a:gd name="connsiteY1" fmla="*/ 702330 h 1427363"/>
                <a:gd name="connsiteX2" fmla="*/ 2409989 w 2450602"/>
                <a:gd name="connsiteY2" fmla="*/ 589078 h 1427363"/>
                <a:gd name="connsiteX3" fmla="*/ 2409989 w 2450602"/>
                <a:gd name="connsiteY3" fmla="*/ 589078 h 1427363"/>
                <a:gd name="connsiteX4" fmla="*/ 2405894 w 2450602"/>
                <a:gd name="connsiteY4" fmla="*/ 578887 h 1427363"/>
                <a:gd name="connsiteX5" fmla="*/ 2346172 w 2450602"/>
                <a:gd name="connsiteY5" fmla="*/ 462015 h 1427363"/>
                <a:gd name="connsiteX6" fmla="*/ 2317025 w 2450602"/>
                <a:gd name="connsiteY6" fmla="*/ 421153 h 1427363"/>
                <a:gd name="connsiteX7" fmla="*/ 2311024 w 2450602"/>
                <a:gd name="connsiteY7" fmla="*/ 413056 h 1427363"/>
                <a:gd name="connsiteX8" fmla="*/ 2209964 w 2450602"/>
                <a:gd name="connsiteY8" fmla="*/ 312568 h 1427363"/>
                <a:gd name="connsiteX9" fmla="*/ 2068423 w 2450602"/>
                <a:gd name="connsiteY9" fmla="*/ 225223 h 1427363"/>
                <a:gd name="connsiteX10" fmla="*/ 2068423 w 2450602"/>
                <a:gd name="connsiteY10" fmla="*/ 225223 h 1427363"/>
                <a:gd name="connsiteX11" fmla="*/ 1907927 w 2450602"/>
                <a:gd name="connsiteY11" fmla="*/ 160453 h 1427363"/>
                <a:gd name="connsiteX12" fmla="*/ 1869065 w 2450602"/>
                <a:gd name="connsiteY12" fmla="*/ 147595 h 1427363"/>
                <a:gd name="connsiteX13" fmla="*/ 1867446 w 2450602"/>
                <a:gd name="connsiteY13" fmla="*/ 146547 h 1427363"/>
                <a:gd name="connsiteX14" fmla="*/ 1789626 w 2450602"/>
                <a:gd name="connsiteY14" fmla="*/ 122829 h 1427363"/>
                <a:gd name="connsiteX15" fmla="*/ 1766385 w 2450602"/>
                <a:gd name="connsiteY15" fmla="*/ 115876 h 1427363"/>
                <a:gd name="connsiteX16" fmla="*/ 1696662 w 2450602"/>
                <a:gd name="connsiteY16" fmla="*/ 96350 h 1427363"/>
                <a:gd name="connsiteX17" fmla="*/ 1696090 w 2450602"/>
                <a:gd name="connsiteY17" fmla="*/ 96350 h 1427363"/>
                <a:gd name="connsiteX18" fmla="*/ 1691518 w 2450602"/>
                <a:gd name="connsiteY18" fmla="*/ 95112 h 1427363"/>
                <a:gd name="connsiteX19" fmla="*/ 1665039 w 2450602"/>
                <a:gd name="connsiteY19" fmla="*/ 88444 h 1427363"/>
                <a:gd name="connsiteX20" fmla="*/ 900467 w 2450602"/>
                <a:gd name="connsiteY20" fmla="*/ 1386 h 1427363"/>
                <a:gd name="connsiteX21" fmla="*/ 799312 w 2450602"/>
                <a:gd name="connsiteY21" fmla="*/ 6244 h 1427363"/>
                <a:gd name="connsiteX22" fmla="*/ 791692 w 2450602"/>
                <a:gd name="connsiteY22" fmla="*/ 6720 h 1427363"/>
                <a:gd name="connsiteX23" fmla="*/ 777404 w 2450602"/>
                <a:gd name="connsiteY23" fmla="*/ 7577 h 1427363"/>
                <a:gd name="connsiteX24" fmla="*/ 744257 w 2450602"/>
                <a:gd name="connsiteY24" fmla="*/ 10339 h 1427363"/>
                <a:gd name="connsiteX25" fmla="*/ 720445 w 2450602"/>
                <a:gd name="connsiteY25" fmla="*/ 12435 h 1427363"/>
                <a:gd name="connsiteX26" fmla="*/ 696727 w 2450602"/>
                <a:gd name="connsiteY26" fmla="*/ 14721 h 1427363"/>
                <a:gd name="connsiteX27" fmla="*/ 687202 w 2450602"/>
                <a:gd name="connsiteY27" fmla="*/ 15769 h 1427363"/>
                <a:gd name="connsiteX28" fmla="*/ 601477 w 2450602"/>
                <a:gd name="connsiteY28" fmla="*/ 26532 h 1427363"/>
                <a:gd name="connsiteX29" fmla="*/ 586142 w 2450602"/>
                <a:gd name="connsiteY29" fmla="*/ 28818 h 1427363"/>
                <a:gd name="connsiteX30" fmla="*/ 570807 w 2450602"/>
                <a:gd name="connsiteY30" fmla="*/ 31294 h 1427363"/>
                <a:gd name="connsiteX31" fmla="*/ 555471 w 2450602"/>
                <a:gd name="connsiteY31" fmla="*/ 33771 h 1427363"/>
                <a:gd name="connsiteX32" fmla="*/ 532421 w 2450602"/>
                <a:gd name="connsiteY32" fmla="*/ 37962 h 1427363"/>
                <a:gd name="connsiteX33" fmla="*/ 519372 w 2450602"/>
                <a:gd name="connsiteY33" fmla="*/ 40343 h 1427363"/>
                <a:gd name="connsiteX34" fmla="*/ 500322 w 2450602"/>
                <a:gd name="connsiteY34" fmla="*/ 44248 h 1427363"/>
                <a:gd name="connsiteX35" fmla="*/ 485749 w 2450602"/>
                <a:gd name="connsiteY35" fmla="*/ 47391 h 1427363"/>
                <a:gd name="connsiteX36" fmla="*/ 462889 w 2450602"/>
                <a:gd name="connsiteY36" fmla="*/ 52821 h 1427363"/>
                <a:gd name="connsiteX37" fmla="*/ 445934 w 2450602"/>
                <a:gd name="connsiteY37" fmla="*/ 57202 h 1427363"/>
                <a:gd name="connsiteX38" fmla="*/ 432218 w 2450602"/>
                <a:gd name="connsiteY38" fmla="*/ 61012 h 1427363"/>
                <a:gd name="connsiteX39" fmla="*/ 402024 w 2450602"/>
                <a:gd name="connsiteY39" fmla="*/ 70537 h 1427363"/>
                <a:gd name="connsiteX40" fmla="*/ 389737 w 2450602"/>
                <a:gd name="connsiteY40" fmla="*/ 74728 h 1427363"/>
                <a:gd name="connsiteX41" fmla="*/ 354304 w 2450602"/>
                <a:gd name="connsiteY41" fmla="*/ 87492 h 1427363"/>
                <a:gd name="connsiteX42" fmla="*/ 346208 w 2450602"/>
                <a:gd name="connsiteY42" fmla="*/ 90921 h 1427363"/>
                <a:gd name="connsiteX43" fmla="*/ 337445 w 2450602"/>
                <a:gd name="connsiteY43" fmla="*/ 94826 h 1427363"/>
                <a:gd name="connsiteX44" fmla="*/ 328967 w 2450602"/>
                <a:gd name="connsiteY44" fmla="*/ 98731 h 1427363"/>
                <a:gd name="connsiteX45" fmla="*/ 328110 w 2450602"/>
                <a:gd name="connsiteY45" fmla="*/ 98731 h 1427363"/>
                <a:gd name="connsiteX46" fmla="*/ 306869 w 2450602"/>
                <a:gd name="connsiteY46" fmla="*/ 108256 h 1427363"/>
                <a:gd name="connsiteX47" fmla="*/ 276675 w 2450602"/>
                <a:gd name="connsiteY47" fmla="*/ 124068 h 1427363"/>
                <a:gd name="connsiteX48" fmla="*/ 271531 w 2450602"/>
                <a:gd name="connsiteY48" fmla="*/ 127116 h 1427363"/>
                <a:gd name="connsiteX49" fmla="*/ 245719 w 2450602"/>
                <a:gd name="connsiteY49" fmla="*/ 143022 h 1427363"/>
                <a:gd name="connsiteX50" fmla="*/ 244481 w 2450602"/>
                <a:gd name="connsiteY50" fmla="*/ 143785 h 1427363"/>
                <a:gd name="connsiteX51" fmla="*/ 241052 w 2450602"/>
                <a:gd name="connsiteY51" fmla="*/ 146070 h 1427363"/>
                <a:gd name="connsiteX52" fmla="*/ 226002 w 2450602"/>
                <a:gd name="connsiteY52" fmla="*/ 156167 h 1427363"/>
                <a:gd name="connsiteX53" fmla="*/ 205142 w 2450602"/>
                <a:gd name="connsiteY53" fmla="*/ 171597 h 1427363"/>
                <a:gd name="connsiteX54" fmla="*/ 180091 w 2450602"/>
                <a:gd name="connsiteY54" fmla="*/ 192838 h 1427363"/>
                <a:gd name="connsiteX55" fmla="*/ 144563 w 2450602"/>
                <a:gd name="connsiteY55" fmla="*/ 227700 h 1427363"/>
                <a:gd name="connsiteX56" fmla="*/ 144563 w 2450602"/>
                <a:gd name="connsiteY56" fmla="*/ 227700 h 1427363"/>
                <a:gd name="connsiteX57" fmla="*/ 124561 w 2450602"/>
                <a:gd name="connsiteY57" fmla="*/ 251607 h 1427363"/>
                <a:gd name="connsiteX58" fmla="*/ 122655 w 2450602"/>
                <a:gd name="connsiteY58" fmla="*/ 253512 h 1427363"/>
                <a:gd name="connsiteX59" fmla="*/ 112178 w 2450602"/>
                <a:gd name="connsiteY59" fmla="*/ 267419 h 1427363"/>
                <a:gd name="connsiteX60" fmla="*/ 101891 w 2450602"/>
                <a:gd name="connsiteY60" fmla="*/ 281706 h 1427363"/>
                <a:gd name="connsiteX61" fmla="*/ 92366 w 2450602"/>
                <a:gd name="connsiteY61" fmla="*/ 296375 h 1427363"/>
                <a:gd name="connsiteX62" fmla="*/ 91699 w 2450602"/>
                <a:gd name="connsiteY62" fmla="*/ 296851 h 1427363"/>
                <a:gd name="connsiteX63" fmla="*/ 85699 w 2450602"/>
                <a:gd name="connsiteY63" fmla="*/ 306376 h 1427363"/>
                <a:gd name="connsiteX64" fmla="*/ 79508 w 2450602"/>
                <a:gd name="connsiteY64" fmla="*/ 316949 h 1427363"/>
                <a:gd name="connsiteX65" fmla="*/ 75793 w 2450602"/>
                <a:gd name="connsiteY65" fmla="*/ 323331 h 1427363"/>
                <a:gd name="connsiteX66" fmla="*/ 69220 w 2450602"/>
                <a:gd name="connsiteY66" fmla="*/ 336189 h 1427363"/>
                <a:gd name="connsiteX67" fmla="*/ 65696 w 2450602"/>
                <a:gd name="connsiteY67" fmla="*/ 342571 h 1427363"/>
                <a:gd name="connsiteX68" fmla="*/ 55504 w 2450602"/>
                <a:gd name="connsiteY68" fmla="*/ 363240 h 1427363"/>
                <a:gd name="connsiteX69" fmla="*/ 47599 w 2450602"/>
                <a:gd name="connsiteY69" fmla="*/ 381528 h 1427363"/>
                <a:gd name="connsiteX70" fmla="*/ 40265 w 2450602"/>
                <a:gd name="connsiteY70" fmla="*/ 400102 h 1427363"/>
                <a:gd name="connsiteX71" fmla="*/ 35693 w 2450602"/>
                <a:gd name="connsiteY71" fmla="*/ 412485 h 1427363"/>
                <a:gd name="connsiteX72" fmla="*/ 32168 w 2450602"/>
                <a:gd name="connsiteY72" fmla="*/ 422677 h 1427363"/>
                <a:gd name="connsiteX73" fmla="*/ 25024 w 2450602"/>
                <a:gd name="connsiteY73" fmla="*/ 445441 h 1427363"/>
                <a:gd name="connsiteX74" fmla="*/ 22548 w 2450602"/>
                <a:gd name="connsiteY74" fmla="*/ 453919 h 1427363"/>
                <a:gd name="connsiteX75" fmla="*/ 17500 w 2450602"/>
                <a:gd name="connsiteY75" fmla="*/ 472397 h 1427363"/>
                <a:gd name="connsiteX76" fmla="*/ 16261 w 2450602"/>
                <a:gd name="connsiteY76" fmla="*/ 476683 h 1427363"/>
                <a:gd name="connsiteX77" fmla="*/ 16261 w 2450602"/>
                <a:gd name="connsiteY77" fmla="*/ 477255 h 1427363"/>
                <a:gd name="connsiteX78" fmla="*/ 13309 w 2450602"/>
                <a:gd name="connsiteY78" fmla="*/ 490971 h 1427363"/>
                <a:gd name="connsiteX79" fmla="*/ 13309 w 2450602"/>
                <a:gd name="connsiteY79" fmla="*/ 493257 h 1427363"/>
                <a:gd name="connsiteX80" fmla="*/ 10927 w 2450602"/>
                <a:gd name="connsiteY80" fmla="*/ 504972 h 1427363"/>
                <a:gd name="connsiteX81" fmla="*/ 6165 w 2450602"/>
                <a:gd name="connsiteY81" fmla="*/ 533547 h 1427363"/>
                <a:gd name="connsiteX82" fmla="*/ 4450 w 2450602"/>
                <a:gd name="connsiteY82" fmla="*/ 547645 h 1427363"/>
                <a:gd name="connsiteX83" fmla="*/ 2641 w 2450602"/>
                <a:gd name="connsiteY83" fmla="*/ 561741 h 1427363"/>
                <a:gd name="connsiteX84" fmla="*/ -121 w 2450602"/>
                <a:gd name="connsiteY84" fmla="*/ 594984 h 1427363"/>
                <a:gd name="connsiteX85" fmla="*/ -693 w 2450602"/>
                <a:gd name="connsiteY85" fmla="*/ 607747 h 1427363"/>
                <a:gd name="connsiteX86" fmla="*/ -693 w 2450602"/>
                <a:gd name="connsiteY86" fmla="*/ 617272 h 1427363"/>
                <a:gd name="connsiteX87" fmla="*/ 259 w 2450602"/>
                <a:gd name="connsiteY87" fmla="*/ 661945 h 1427363"/>
                <a:gd name="connsiteX88" fmla="*/ 1784 w 2450602"/>
                <a:gd name="connsiteY88" fmla="*/ 680995 h 1427363"/>
                <a:gd name="connsiteX89" fmla="*/ 2355 w 2450602"/>
                <a:gd name="connsiteY89" fmla="*/ 688329 h 1427363"/>
                <a:gd name="connsiteX90" fmla="*/ 4641 w 2450602"/>
                <a:gd name="connsiteY90" fmla="*/ 705664 h 1427363"/>
                <a:gd name="connsiteX91" fmla="*/ 5974 w 2450602"/>
                <a:gd name="connsiteY91" fmla="*/ 715189 h 1427363"/>
                <a:gd name="connsiteX92" fmla="*/ 8070 w 2450602"/>
                <a:gd name="connsiteY92" fmla="*/ 728143 h 1427363"/>
                <a:gd name="connsiteX93" fmla="*/ 10927 w 2450602"/>
                <a:gd name="connsiteY93" fmla="*/ 742716 h 1427363"/>
                <a:gd name="connsiteX94" fmla="*/ 13404 w 2450602"/>
                <a:gd name="connsiteY94" fmla="*/ 754242 h 1427363"/>
                <a:gd name="connsiteX95" fmla="*/ 13404 w 2450602"/>
                <a:gd name="connsiteY95" fmla="*/ 756623 h 1427363"/>
                <a:gd name="connsiteX96" fmla="*/ 15785 w 2450602"/>
                <a:gd name="connsiteY96" fmla="*/ 766720 h 1427363"/>
                <a:gd name="connsiteX97" fmla="*/ 15785 w 2450602"/>
                <a:gd name="connsiteY97" fmla="*/ 766720 h 1427363"/>
                <a:gd name="connsiteX98" fmla="*/ 20929 w 2450602"/>
                <a:gd name="connsiteY98" fmla="*/ 785198 h 1427363"/>
                <a:gd name="connsiteX99" fmla="*/ 26644 w 2450602"/>
                <a:gd name="connsiteY99" fmla="*/ 803772 h 1427363"/>
                <a:gd name="connsiteX100" fmla="*/ 32645 w 2450602"/>
                <a:gd name="connsiteY100" fmla="*/ 821679 h 1427363"/>
                <a:gd name="connsiteX101" fmla="*/ 32645 w 2450602"/>
                <a:gd name="connsiteY101" fmla="*/ 821679 h 1427363"/>
                <a:gd name="connsiteX102" fmla="*/ 39026 w 2450602"/>
                <a:gd name="connsiteY102" fmla="*/ 839395 h 1427363"/>
                <a:gd name="connsiteX103" fmla="*/ 39026 w 2450602"/>
                <a:gd name="connsiteY103" fmla="*/ 839395 h 1427363"/>
                <a:gd name="connsiteX104" fmla="*/ 39026 w 2450602"/>
                <a:gd name="connsiteY104" fmla="*/ 839395 h 1427363"/>
                <a:gd name="connsiteX105" fmla="*/ 39026 w 2450602"/>
                <a:gd name="connsiteY105" fmla="*/ 839395 h 1427363"/>
                <a:gd name="connsiteX106" fmla="*/ 53695 w 2450602"/>
                <a:gd name="connsiteY106" fmla="*/ 872352 h 1427363"/>
                <a:gd name="connsiteX107" fmla="*/ 56933 w 2450602"/>
                <a:gd name="connsiteY107" fmla="*/ 879019 h 1427363"/>
                <a:gd name="connsiteX108" fmla="*/ 63886 w 2450602"/>
                <a:gd name="connsiteY108" fmla="*/ 893021 h 1427363"/>
                <a:gd name="connsiteX109" fmla="*/ 66363 w 2450602"/>
                <a:gd name="connsiteY109" fmla="*/ 897879 h 1427363"/>
                <a:gd name="connsiteX110" fmla="*/ 74745 w 2450602"/>
                <a:gd name="connsiteY110" fmla="*/ 912833 h 1427363"/>
                <a:gd name="connsiteX111" fmla="*/ 76745 w 2450602"/>
                <a:gd name="connsiteY111" fmla="*/ 916738 h 1427363"/>
                <a:gd name="connsiteX112" fmla="*/ 84937 w 2450602"/>
                <a:gd name="connsiteY112" fmla="*/ 930264 h 1427363"/>
                <a:gd name="connsiteX113" fmla="*/ 87509 w 2450602"/>
                <a:gd name="connsiteY113" fmla="*/ 934550 h 1427363"/>
                <a:gd name="connsiteX114" fmla="*/ 89795 w 2450602"/>
                <a:gd name="connsiteY114" fmla="*/ 938551 h 1427363"/>
                <a:gd name="connsiteX115" fmla="*/ 97510 w 2450602"/>
                <a:gd name="connsiteY115" fmla="*/ 950266 h 1427363"/>
                <a:gd name="connsiteX116" fmla="*/ 110178 w 2450602"/>
                <a:gd name="connsiteY116" fmla="*/ 969316 h 1427363"/>
                <a:gd name="connsiteX117" fmla="*/ 114655 w 2450602"/>
                <a:gd name="connsiteY117" fmla="*/ 975222 h 1427363"/>
                <a:gd name="connsiteX118" fmla="*/ 120941 w 2450602"/>
                <a:gd name="connsiteY118" fmla="*/ 983889 h 1427363"/>
                <a:gd name="connsiteX119" fmla="*/ 124084 w 2450602"/>
                <a:gd name="connsiteY119" fmla="*/ 987890 h 1427363"/>
                <a:gd name="connsiteX120" fmla="*/ 126466 w 2450602"/>
                <a:gd name="connsiteY120" fmla="*/ 991033 h 1427363"/>
                <a:gd name="connsiteX121" fmla="*/ 132180 w 2450602"/>
                <a:gd name="connsiteY121" fmla="*/ 998177 h 1427363"/>
                <a:gd name="connsiteX122" fmla="*/ 133229 w 2450602"/>
                <a:gd name="connsiteY122" fmla="*/ 999796 h 1427363"/>
                <a:gd name="connsiteX123" fmla="*/ 135610 w 2450602"/>
                <a:gd name="connsiteY123" fmla="*/ 1002558 h 1427363"/>
                <a:gd name="connsiteX124" fmla="*/ 143325 w 2450602"/>
                <a:gd name="connsiteY124" fmla="*/ 1012083 h 1427363"/>
                <a:gd name="connsiteX125" fmla="*/ 168757 w 2450602"/>
                <a:gd name="connsiteY125" fmla="*/ 1041230 h 1427363"/>
                <a:gd name="connsiteX126" fmla="*/ 179996 w 2450602"/>
                <a:gd name="connsiteY126" fmla="*/ 1053041 h 1427363"/>
                <a:gd name="connsiteX127" fmla="*/ 208571 w 2450602"/>
                <a:gd name="connsiteY127" fmla="*/ 1080663 h 1427363"/>
                <a:gd name="connsiteX128" fmla="*/ 219144 w 2450602"/>
                <a:gd name="connsiteY128" fmla="*/ 1090188 h 1427363"/>
                <a:gd name="connsiteX129" fmla="*/ 219906 w 2450602"/>
                <a:gd name="connsiteY129" fmla="*/ 1091141 h 1427363"/>
                <a:gd name="connsiteX130" fmla="*/ 246195 w 2450602"/>
                <a:gd name="connsiteY130" fmla="*/ 1114382 h 1427363"/>
                <a:gd name="connsiteX131" fmla="*/ 260102 w 2450602"/>
                <a:gd name="connsiteY131" fmla="*/ 1125717 h 1427363"/>
                <a:gd name="connsiteX132" fmla="*/ 260102 w 2450602"/>
                <a:gd name="connsiteY132" fmla="*/ 1125717 h 1427363"/>
                <a:gd name="connsiteX133" fmla="*/ 269627 w 2450602"/>
                <a:gd name="connsiteY133" fmla="*/ 1133241 h 1427363"/>
                <a:gd name="connsiteX134" fmla="*/ 274294 w 2450602"/>
                <a:gd name="connsiteY134" fmla="*/ 1136766 h 1427363"/>
                <a:gd name="connsiteX135" fmla="*/ 275341 w 2450602"/>
                <a:gd name="connsiteY135" fmla="*/ 1137718 h 1427363"/>
                <a:gd name="connsiteX136" fmla="*/ 275341 w 2450602"/>
                <a:gd name="connsiteY136" fmla="*/ 1137718 h 1427363"/>
                <a:gd name="connsiteX137" fmla="*/ 275341 w 2450602"/>
                <a:gd name="connsiteY137" fmla="*/ 1137718 h 1427363"/>
                <a:gd name="connsiteX138" fmla="*/ 287915 w 2450602"/>
                <a:gd name="connsiteY138" fmla="*/ 1147243 h 1427363"/>
                <a:gd name="connsiteX139" fmla="*/ 331349 w 2450602"/>
                <a:gd name="connsiteY139" fmla="*/ 1177914 h 1427363"/>
                <a:gd name="connsiteX140" fmla="*/ 346017 w 2450602"/>
                <a:gd name="connsiteY140" fmla="*/ 1187439 h 1427363"/>
                <a:gd name="connsiteX141" fmla="*/ 360590 w 2450602"/>
                <a:gd name="connsiteY141" fmla="*/ 1196964 h 1427363"/>
                <a:gd name="connsiteX142" fmla="*/ 375545 w 2450602"/>
                <a:gd name="connsiteY142" fmla="*/ 1206489 h 1427363"/>
                <a:gd name="connsiteX143" fmla="*/ 396118 w 2450602"/>
                <a:gd name="connsiteY143" fmla="*/ 1218681 h 1427363"/>
                <a:gd name="connsiteX144" fmla="*/ 436695 w 2450602"/>
                <a:gd name="connsiteY144" fmla="*/ 1241636 h 1427363"/>
                <a:gd name="connsiteX145" fmla="*/ 457555 w 2450602"/>
                <a:gd name="connsiteY145" fmla="*/ 1252685 h 1427363"/>
                <a:gd name="connsiteX146" fmla="*/ 498893 w 2450602"/>
                <a:gd name="connsiteY146" fmla="*/ 1273354 h 1427363"/>
                <a:gd name="connsiteX147" fmla="*/ 498893 w 2450602"/>
                <a:gd name="connsiteY147" fmla="*/ 1273354 h 1427363"/>
                <a:gd name="connsiteX148" fmla="*/ 540708 w 2450602"/>
                <a:gd name="connsiteY148" fmla="*/ 1292404 h 1427363"/>
                <a:gd name="connsiteX149" fmla="*/ 540708 w 2450602"/>
                <a:gd name="connsiteY149" fmla="*/ 1292404 h 1427363"/>
                <a:gd name="connsiteX150" fmla="*/ 561758 w 2450602"/>
                <a:gd name="connsiteY150" fmla="*/ 1301929 h 1427363"/>
                <a:gd name="connsiteX151" fmla="*/ 581475 w 2450602"/>
                <a:gd name="connsiteY151" fmla="*/ 1309930 h 1427363"/>
                <a:gd name="connsiteX152" fmla="*/ 601477 w 2450602"/>
                <a:gd name="connsiteY152" fmla="*/ 1317741 h 1427363"/>
                <a:gd name="connsiteX153" fmla="*/ 604525 w 2450602"/>
                <a:gd name="connsiteY153" fmla="*/ 1319170 h 1427363"/>
                <a:gd name="connsiteX154" fmla="*/ 623575 w 2450602"/>
                <a:gd name="connsiteY154" fmla="*/ 1326028 h 1427363"/>
                <a:gd name="connsiteX155" fmla="*/ 641959 w 2450602"/>
                <a:gd name="connsiteY155" fmla="*/ 1332790 h 1427363"/>
                <a:gd name="connsiteX156" fmla="*/ 644245 w 2450602"/>
                <a:gd name="connsiteY156" fmla="*/ 1333266 h 1427363"/>
                <a:gd name="connsiteX157" fmla="*/ 669677 w 2450602"/>
                <a:gd name="connsiteY157" fmla="*/ 1342125 h 1427363"/>
                <a:gd name="connsiteX158" fmla="*/ 671391 w 2450602"/>
                <a:gd name="connsiteY158" fmla="*/ 1342791 h 1427363"/>
                <a:gd name="connsiteX159" fmla="*/ 682440 w 2450602"/>
                <a:gd name="connsiteY159" fmla="*/ 1346411 h 1427363"/>
                <a:gd name="connsiteX160" fmla="*/ 695204 w 2450602"/>
                <a:gd name="connsiteY160" fmla="*/ 1350412 h 1427363"/>
                <a:gd name="connsiteX161" fmla="*/ 703395 w 2450602"/>
                <a:gd name="connsiteY161" fmla="*/ 1353079 h 1427363"/>
                <a:gd name="connsiteX162" fmla="*/ 783310 w 2450602"/>
                <a:gd name="connsiteY162" fmla="*/ 1375557 h 1427363"/>
                <a:gd name="connsiteX163" fmla="*/ 803312 w 2450602"/>
                <a:gd name="connsiteY163" fmla="*/ 1380415 h 1427363"/>
                <a:gd name="connsiteX164" fmla="*/ 823315 w 2450602"/>
                <a:gd name="connsiteY164" fmla="*/ 1384987 h 1427363"/>
                <a:gd name="connsiteX165" fmla="*/ 823315 w 2450602"/>
                <a:gd name="connsiteY165" fmla="*/ 1384987 h 1427363"/>
                <a:gd name="connsiteX166" fmla="*/ 861415 w 2450602"/>
                <a:gd name="connsiteY166" fmla="*/ 1393179 h 1427363"/>
                <a:gd name="connsiteX167" fmla="*/ 889990 w 2450602"/>
                <a:gd name="connsiteY167" fmla="*/ 1398798 h 1427363"/>
                <a:gd name="connsiteX168" fmla="*/ 893704 w 2450602"/>
                <a:gd name="connsiteY168" fmla="*/ 1399370 h 1427363"/>
                <a:gd name="connsiteX169" fmla="*/ 898277 w 2450602"/>
                <a:gd name="connsiteY169" fmla="*/ 1400322 h 1427363"/>
                <a:gd name="connsiteX170" fmla="*/ 903515 w 2450602"/>
                <a:gd name="connsiteY170" fmla="*/ 1401085 h 1427363"/>
                <a:gd name="connsiteX171" fmla="*/ 906944 w 2450602"/>
                <a:gd name="connsiteY171" fmla="*/ 1401656 h 1427363"/>
                <a:gd name="connsiteX172" fmla="*/ 914945 w 2450602"/>
                <a:gd name="connsiteY172" fmla="*/ 1402894 h 1427363"/>
                <a:gd name="connsiteX173" fmla="*/ 918088 w 2450602"/>
                <a:gd name="connsiteY173" fmla="*/ 1403752 h 1427363"/>
                <a:gd name="connsiteX174" fmla="*/ 922946 w 2450602"/>
                <a:gd name="connsiteY174" fmla="*/ 1404418 h 1427363"/>
                <a:gd name="connsiteX175" fmla="*/ 934472 w 2450602"/>
                <a:gd name="connsiteY175" fmla="*/ 1406323 h 1427363"/>
                <a:gd name="connsiteX176" fmla="*/ 935329 w 2450602"/>
                <a:gd name="connsiteY176" fmla="*/ 1406323 h 1427363"/>
                <a:gd name="connsiteX177" fmla="*/ 941996 w 2450602"/>
                <a:gd name="connsiteY177" fmla="*/ 1407466 h 1427363"/>
                <a:gd name="connsiteX178" fmla="*/ 944473 w 2450602"/>
                <a:gd name="connsiteY178" fmla="*/ 1407466 h 1427363"/>
                <a:gd name="connsiteX179" fmla="*/ 947045 w 2450602"/>
                <a:gd name="connsiteY179" fmla="*/ 1407943 h 1427363"/>
                <a:gd name="connsiteX180" fmla="*/ 948473 w 2450602"/>
                <a:gd name="connsiteY180" fmla="*/ 1407943 h 1427363"/>
                <a:gd name="connsiteX181" fmla="*/ 964285 w 2450602"/>
                <a:gd name="connsiteY181" fmla="*/ 1410133 h 1427363"/>
                <a:gd name="connsiteX182" fmla="*/ 979811 w 2450602"/>
                <a:gd name="connsiteY182" fmla="*/ 1412324 h 1427363"/>
                <a:gd name="connsiteX183" fmla="*/ 985906 w 2450602"/>
                <a:gd name="connsiteY183" fmla="*/ 1413086 h 1427363"/>
                <a:gd name="connsiteX184" fmla="*/ 994765 w 2450602"/>
                <a:gd name="connsiteY184" fmla="*/ 1414420 h 1427363"/>
                <a:gd name="connsiteX185" fmla="*/ 995337 w 2450602"/>
                <a:gd name="connsiteY185" fmla="*/ 1414420 h 1427363"/>
                <a:gd name="connsiteX186" fmla="*/ 997146 w 2450602"/>
                <a:gd name="connsiteY186" fmla="*/ 1414420 h 1427363"/>
                <a:gd name="connsiteX187" fmla="*/ 1005433 w 2450602"/>
                <a:gd name="connsiteY187" fmla="*/ 1415372 h 1427363"/>
                <a:gd name="connsiteX188" fmla="*/ 1024483 w 2450602"/>
                <a:gd name="connsiteY188" fmla="*/ 1417658 h 1427363"/>
                <a:gd name="connsiteX189" fmla="*/ 1046486 w 2450602"/>
                <a:gd name="connsiteY189" fmla="*/ 1419754 h 1427363"/>
                <a:gd name="connsiteX190" fmla="*/ 1073918 w 2450602"/>
                <a:gd name="connsiteY190" fmla="*/ 1422325 h 1427363"/>
                <a:gd name="connsiteX191" fmla="*/ 1092968 w 2450602"/>
                <a:gd name="connsiteY191" fmla="*/ 1423945 h 1427363"/>
                <a:gd name="connsiteX192" fmla="*/ 1097920 w 2450602"/>
                <a:gd name="connsiteY192" fmla="*/ 1423945 h 1427363"/>
                <a:gd name="connsiteX193" fmla="*/ 1099063 w 2450602"/>
                <a:gd name="connsiteY193" fmla="*/ 1423945 h 1427363"/>
                <a:gd name="connsiteX194" fmla="*/ 1102778 w 2450602"/>
                <a:gd name="connsiteY194" fmla="*/ 1423945 h 1427363"/>
                <a:gd name="connsiteX195" fmla="*/ 1111446 w 2450602"/>
                <a:gd name="connsiteY195" fmla="*/ 1424706 h 1427363"/>
                <a:gd name="connsiteX196" fmla="*/ 1123924 w 2450602"/>
                <a:gd name="connsiteY196" fmla="*/ 1425468 h 1427363"/>
                <a:gd name="connsiteX197" fmla="*/ 1140783 w 2450602"/>
                <a:gd name="connsiteY197" fmla="*/ 1426326 h 1427363"/>
                <a:gd name="connsiteX198" fmla="*/ 1150879 w 2450602"/>
                <a:gd name="connsiteY198" fmla="*/ 1426802 h 1427363"/>
                <a:gd name="connsiteX199" fmla="*/ 1157833 w 2450602"/>
                <a:gd name="connsiteY199" fmla="*/ 1426802 h 1427363"/>
                <a:gd name="connsiteX200" fmla="*/ 1176121 w 2450602"/>
                <a:gd name="connsiteY200" fmla="*/ 1427374 h 1427363"/>
                <a:gd name="connsiteX201" fmla="*/ 1189456 w 2450602"/>
                <a:gd name="connsiteY201" fmla="*/ 1427945 h 1427363"/>
                <a:gd name="connsiteX202" fmla="*/ 1197933 w 2450602"/>
                <a:gd name="connsiteY202" fmla="*/ 1427945 h 1427363"/>
                <a:gd name="connsiteX203" fmla="*/ 1204315 w 2450602"/>
                <a:gd name="connsiteY203" fmla="*/ 1427945 h 1427363"/>
                <a:gd name="connsiteX204" fmla="*/ 1223365 w 2450602"/>
                <a:gd name="connsiteY204" fmla="*/ 1427945 h 1427363"/>
                <a:gd name="connsiteX205" fmla="*/ 1225079 w 2450602"/>
                <a:gd name="connsiteY205" fmla="*/ 1427945 h 1427363"/>
                <a:gd name="connsiteX206" fmla="*/ 1230890 w 2450602"/>
                <a:gd name="connsiteY206" fmla="*/ 1427945 h 1427363"/>
                <a:gd name="connsiteX207" fmla="*/ 1239748 w 2450602"/>
                <a:gd name="connsiteY207" fmla="*/ 1427945 h 1427363"/>
                <a:gd name="connsiteX208" fmla="*/ 1246225 w 2450602"/>
                <a:gd name="connsiteY208" fmla="*/ 1427945 h 1427363"/>
                <a:gd name="connsiteX209" fmla="*/ 1247654 w 2450602"/>
                <a:gd name="connsiteY209" fmla="*/ 1427945 h 1427363"/>
                <a:gd name="connsiteX210" fmla="*/ 1270609 w 2450602"/>
                <a:gd name="connsiteY210" fmla="*/ 1427945 h 1427363"/>
                <a:gd name="connsiteX211" fmla="*/ 1285754 w 2450602"/>
                <a:gd name="connsiteY211" fmla="*/ 1427945 h 1427363"/>
                <a:gd name="connsiteX212" fmla="*/ 1299755 w 2450602"/>
                <a:gd name="connsiteY212" fmla="*/ 1427945 h 1427363"/>
                <a:gd name="connsiteX213" fmla="*/ 1310328 w 2450602"/>
                <a:gd name="connsiteY213" fmla="*/ 1427945 h 1427363"/>
                <a:gd name="connsiteX214" fmla="*/ 1334522 w 2450602"/>
                <a:gd name="connsiteY214" fmla="*/ 1427374 h 1427363"/>
                <a:gd name="connsiteX215" fmla="*/ 1349952 w 2450602"/>
                <a:gd name="connsiteY215" fmla="*/ 1426612 h 1427363"/>
                <a:gd name="connsiteX216" fmla="*/ 1389481 w 2450602"/>
                <a:gd name="connsiteY216" fmla="*/ 1424706 h 1427363"/>
                <a:gd name="connsiteX217" fmla="*/ 1396720 w 2450602"/>
                <a:gd name="connsiteY217" fmla="*/ 1424706 h 1427363"/>
                <a:gd name="connsiteX218" fmla="*/ 1425771 w 2450602"/>
                <a:gd name="connsiteY218" fmla="*/ 1422801 h 1427363"/>
                <a:gd name="connsiteX219" fmla="*/ 1455013 w 2450602"/>
                <a:gd name="connsiteY219" fmla="*/ 1420611 h 1427363"/>
                <a:gd name="connsiteX220" fmla="*/ 1468824 w 2450602"/>
                <a:gd name="connsiteY220" fmla="*/ 1419372 h 1427363"/>
                <a:gd name="connsiteX221" fmla="*/ 1504638 w 2450602"/>
                <a:gd name="connsiteY221" fmla="*/ 1416039 h 1427363"/>
                <a:gd name="connsiteX222" fmla="*/ 1548072 w 2450602"/>
                <a:gd name="connsiteY222" fmla="*/ 1411562 h 1427363"/>
                <a:gd name="connsiteX223" fmla="*/ 1563979 w 2450602"/>
                <a:gd name="connsiteY223" fmla="*/ 1409657 h 1427363"/>
                <a:gd name="connsiteX224" fmla="*/ 1607794 w 2450602"/>
                <a:gd name="connsiteY224" fmla="*/ 1404037 h 1427363"/>
                <a:gd name="connsiteX225" fmla="*/ 1653799 w 2450602"/>
                <a:gd name="connsiteY225" fmla="*/ 1397751 h 1427363"/>
                <a:gd name="connsiteX226" fmla="*/ 1657038 w 2450602"/>
                <a:gd name="connsiteY226" fmla="*/ 1397084 h 1427363"/>
                <a:gd name="connsiteX227" fmla="*/ 1682089 w 2450602"/>
                <a:gd name="connsiteY227" fmla="*/ 1393369 h 1427363"/>
                <a:gd name="connsiteX228" fmla="*/ 1705997 w 2450602"/>
                <a:gd name="connsiteY228" fmla="*/ 1389559 h 1427363"/>
                <a:gd name="connsiteX229" fmla="*/ 1725809 w 2450602"/>
                <a:gd name="connsiteY229" fmla="*/ 1386035 h 1427363"/>
                <a:gd name="connsiteX230" fmla="*/ 1757146 w 2450602"/>
                <a:gd name="connsiteY230" fmla="*/ 1380511 h 1427363"/>
                <a:gd name="connsiteX231" fmla="*/ 1788483 w 2450602"/>
                <a:gd name="connsiteY231" fmla="*/ 1374700 h 1427363"/>
                <a:gd name="connsiteX232" fmla="*/ 1800675 w 2450602"/>
                <a:gd name="connsiteY232" fmla="*/ 1372224 h 1427363"/>
                <a:gd name="connsiteX233" fmla="*/ 1850681 w 2450602"/>
                <a:gd name="connsiteY233" fmla="*/ 1362699 h 1427363"/>
                <a:gd name="connsiteX234" fmla="*/ 1858015 w 2450602"/>
                <a:gd name="connsiteY234" fmla="*/ 1361270 h 1427363"/>
                <a:gd name="connsiteX235" fmla="*/ 1870493 w 2450602"/>
                <a:gd name="connsiteY235" fmla="*/ 1358508 h 1427363"/>
                <a:gd name="connsiteX236" fmla="*/ 1880590 w 2450602"/>
                <a:gd name="connsiteY236" fmla="*/ 1356412 h 1427363"/>
                <a:gd name="connsiteX237" fmla="*/ 1895734 w 2450602"/>
                <a:gd name="connsiteY237" fmla="*/ 1353364 h 1427363"/>
                <a:gd name="connsiteX238" fmla="*/ 1896973 w 2450602"/>
                <a:gd name="connsiteY238" fmla="*/ 1353936 h 1427363"/>
                <a:gd name="connsiteX239" fmla="*/ 1909831 w 2450602"/>
                <a:gd name="connsiteY239" fmla="*/ 1350697 h 1427363"/>
                <a:gd name="connsiteX240" fmla="*/ 1939835 w 2450602"/>
                <a:gd name="connsiteY240" fmla="*/ 1343649 h 1427363"/>
                <a:gd name="connsiteX241" fmla="*/ 1954980 w 2450602"/>
                <a:gd name="connsiteY241" fmla="*/ 1339648 h 1427363"/>
                <a:gd name="connsiteX242" fmla="*/ 1969839 w 2450602"/>
                <a:gd name="connsiteY242" fmla="*/ 1335648 h 1427363"/>
                <a:gd name="connsiteX243" fmla="*/ 1991937 w 2450602"/>
                <a:gd name="connsiteY243" fmla="*/ 1329361 h 1427363"/>
                <a:gd name="connsiteX244" fmla="*/ 2035847 w 2450602"/>
                <a:gd name="connsiteY244" fmla="*/ 1315836 h 1427363"/>
                <a:gd name="connsiteX245" fmla="*/ 2037086 w 2450602"/>
                <a:gd name="connsiteY245" fmla="*/ 1315836 h 1427363"/>
                <a:gd name="connsiteX246" fmla="*/ 2058707 w 2450602"/>
                <a:gd name="connsiteY246" fmla="*/ 1308406 h 1427363"/>
                <a:gd name="connsiteX247" fmla="*/ 2073376 w 2450602"/>
                <a:gd name="connsiteY247" fmla="*/ 1302882 h 1427363"/>
                <a:gd name="connsiteX248" fmla="*/ 2077376 w 2450602"/>
                <a:gd name="connsiteY248" fmla="*/ 1301167 h 1427363"/>
                <a:gd name="connsiteX249" fmla="*/ 2080615 w 2450602"/>
                <a:gd name="connsiteY249" fmla="*/ 1300310 h 1427363"/>
                <a:gd name="connsiteX250" fmla="*/ 2087854 w 2450602"/>
                <a:gd name="connsiteY250" fmla="*/ 1297453 h 1427363"/>
                <a:gd name="connsiteX251" fmla="*/ 2102046 w 2450602"/>
                <a:gd name="connsiteY251" fmla="*/ 1291356 h 1427363"/>
                <a:gd name="connsiteX252" fmla="*/ 2102046 w 2450602"/>
                <a:gd name="connsiteY252" fmla="*/ 1291356 h 1427363"/>
                <a:gd name="connsiteX253" fmla="*/ 2130621 w 2450602"/>
                <a:gd name="connsiteY253" fmla="*/ 1278593 h 1427363"/>
                <a:gd name="connsiteX254" fmla="*/ 2140908 w 2450602"/>
                <a:gd name="connsiteY254" fmla="*/ 1273640 h 1427363"/>
                <a:gd name="connsiteX255" fmla="*/ 2144528 w 2450602"/>
                <a:gd name="connsiteY255" fmla="*/ 1271926 h 1427363"/>
                <a:gd name="connsiteX256" fmla="*/ 2153386 w 2450602"/>
                <a:gd name="connsiteY256" fmla="*/ 1267449 h 1427363"/>
                <a:gd name="connsiteX257" fmla="*/ 2161863 w 2450602"/>
                <a:gd name="connsiteY257" fmla="*/ 1262972 h 1427363"/>
                <a:gd name="connsiteX258" fmla="*/ 2165578 w 2450602"/>
                <a:gd name="connsiteY258" fmla="*/ 1261162 h 1427363"/>
                <a:gd name="connsiteX259" fmla="*/ 2172246 w 2450602"/>
                <a:gd name="connsiteY259" fmla="*/ 1257352 h 1427363"/>
                <a:gd name="connsiteX260" fmla="*/ 2185962 w 2450602"/>
                <a:gd name="connsiteY260" fmla="*/ 1249828 h 1427363"/>
                <a:gd name="connsiteX261" fmla="*/ 2197010 w 2450602"/>
                <a:gd name="connsiteY261" fmla="*/ 1243160 h 1427363"/>
                <a:gd name="connsiteX262" fmla="*/ 2205678 w 2450602"/>
                <a:gd name="connsiteY262" fmla="*/ 1237826 h 1427363"/>
                <a:gd name="connsiteX263" fmla="*/ 2206916 w 2450602"/>
                <a:gd name="connsiteY263" fmla="*/ 1236969 h 1427363"/>
                <a:gd name="connsiteX264" fmla="*/ 2212727 w 2450602"/>
                <a:gd name="connsiteY264" fmla="*/ 1233159 h 1427363"/>
                <a:gd name="connsiteX265" fmla="*/ 2225966 w 2450602"/>
                <a:gd name="connsiteY265" fmla="*/ 1224396 h 1427363"/>
                <a:gd name="connsiteX266" fmla="*/ 2239682 w 2450602"/>
                <a:gd name="connsiteY266" fmla="*/ 1214871 h 1427363"/>
                <a:gd name="connsiteX267" fmla="*/ 2245207 w 2450602"/>
                <a:gd name="connsiteY267" fmla="*/ 1210680 h 1427363"/>
                <a:gd name="connsiteX268" fmla="*/ 2249874 w 2450602"/>
                <a:gd name="connsiteY268" fmla="*/ 1207537 h 1427363"/>
                <a:gd name="connsiteX269" fmla="*/ 2259399 w 2450602"/>
                <a:gd name="connsiteY269" fmla="*/ 1200202 h 1427363"/>
                <a:gd name="connsiteX270" fmla="*/ 2276925 w 2450602"/>
                <a:gd name="connsiteY270" fmla="*/ 1185629 h 1427363"/>
                <a:gd name="connsiteX271" fmla="*/ 2278830 w 2450602"/>
                <a:gd name="connsiteY271" fmla="*/ 1184010 h 1427363"/>
                <a:gd name="connsiteX272" fmla="*/ 2280735 w 2450602"/>
                <a:gd name="connsiteY272" fmla="*/ 1182486 h 1427363"/>
                <a:gd name="connsiteX273" fmla="*/ 2287593 w 2450602"/>
                <a:gd name="connsiteY273" fmla="*/ 1176009 h 1427363"/>
                <a:gd name="connsiteX274" fmla="*/ 2288927 w 2450602"/>
                <a:gd name="connsiteY274" fmla="*/ 1174961 h 1427363"/>
                <a:gd name="connsiteX275" fmla="*/ 2292356 w 2450602"/>
                <a:gd name="connsiteY275" fmla="*/ 1171818 h 1427363"/>
                <a:gd name="connsiteX276" fmla="*/ 2298356 w 2450602"/>
                <a:gd name="connsiteY276" fmla="*/ 1166198 h 1427363"/>
                <a:gd name="connsiteX277" fmla="*/ 2300928 w 2450602"/>
                <a:gd name="connsiteY277" fmla="*/ 1163817 h 1427363"/>
                <a:gd name="connsiteX278" fmla="*/ 2300928 w 2450602"/>
                <a:gd name="connsiteY278" fmla="*/ 1163817 h 1427363"/>
                <a:gd name="connsiteX279" fmla="*/ 2309215 w 2450602"/>
                <a:gd name="connsiteY279" fmla="*/ 1155816 h 1427363"/>
                <a:gd name="connsiteX280" fmla="*/ 2317502 w 2450602"/>
                <a:gd name="connsiteY280" fmla="*/ 1147243 h 1427363"/>
                <a:gd name="connsiteX281" fmla="*/ 2325407 w 2450602"/>
                <a:gd name="connsiteY281" fmla="*/ 1138861 h 1427363"/>
                <a:gd name="connsiteX282" fmla="*/ 2325407 w 2450602"/>
                <a:gd name="connsiteY282" fmla="*/ 1138861 h 1427363"/>
                <a:gd name="connsiteX283" fmla="*/ 2332742 w 2450602"/>
                <a:gd name="connsiteY283" fmla="*/ 1130479 h 1427363"/>
                <a:gd name="connsiteX284" fmla="*/ 2332742 w 2450602"/>
                <a:gd name="connsiteY284" fmla="*/ 1130479 h 1427363"/>
                <a:gd name="connsiteX285" fmla="*/ 2340076 w 2450602"/>
                <a:gd name="connsiteY285" fmla="*/ 1122002 h 1427363"/>
                <a:gd name="connsiteX286" fmla="*/ 2340076 w 2450602"/>
                <a:gd name="connsiteY286" fmla="*/ 1122002 h 1427363"/>
                <a:gd name="connsiteX287" fmla="*/ 2347220 w 2450602"/>
                <a:gd name="connsiteY287" fmla="*/ 1113334 h 1427363"/>
                <a:gd name="connsiteX288" fmla="*/ 2360650 w 2450602"/>
                <a:gd name="connsiteY288" fmla="*/ 1095237 h 1427363"/>
                <a:gd name="connsiteX289" fmla="*/ 2366937 w 2450602"/>
                <a:gd name="connsiteY289" fmla="*/ 1086188 h 1427363"/>
                <a:gd name="connsiteX290" fmla="*/ 2372937 w 2450602"/>
                <a:gd name="connsiteY290" fmla="*/ 1076663 h 1427363"/>
                <a:gd name="connsiteX291" fmla="*/ 2378652 w 2450602"/>
                <a:gd name="connsiteY291" fmla="*/ 1067138 h 1427363"/>
                <a:gd name="connsiteX292" fmla="*/ 2378652 w 2450602"/>
                <a:gd name="connsiteY292" fmla="*/ 1067138 h 1427363"/>
                <a:gd name="connsiteX293" fmla="*/ 2388177 w 2450602"/>
                <a:gd name="connsiteY293" fmla="*/ 1050850 h 1427363"/>
                <a:gd name="connsiteX294" fmla="*/ 2404941 w 2450602"/>
                <a:gd name="connsiteY294" fmla="*/ 1017037 h 1427363"/>
                <a:gd name="connsiteX295" fmla="*/ 2412561 w 2450602"/>
                <a:gd name="connsiteY295" fmla="*/ 999891 h 1427363"/>
                <a:gd name="connsiteX296" fmla="*/ 2420276 w 2450602"/>
                <a:gd name="connsiteY296" fmla="*/ 979889 h 1427363"/>
                <a:gd name="connsiteX297" fmla="*/ 2426563 w 2450602"/>
                <a:gd name="connsiteY297" fmla="*/ 960839 h 1427363"/>
                <a:gd name="connsiteX298" fmla="*/ 2429515 w 2450602"/>
                <a:gd name="connsiteY298" fmla="*/ 950362 h 1427363"/>
                <a:gd name="connsiteX299" fmla="*/ 2430278 w 2450602"/>
                <a:gd name="connsiteY299" fmla="*/ 947790 h 1427363"/>
                <a:gd name="connsiteX300" fmla="*/ 2435993 w 2450602"/>
                <a:gd name="connsiteY300" fmla="*/ 925025 h 1427363"/>
                <a:gd name="connsiteX301" fmla="*/ 2438755 w 2450602"/>
                <a:gd name="connsiteY301" fmla="*/ 913023 h 1427363"/>
                <a:gd name="connsiteX302" fmla="*/ 2443517 w 2450602"/>
                <a:gd name="connsiteY302" fmla="*/ 887782 h 1427363"/>
                <a:gd name="connsiteX303" fmla="*/ 2445708 w 2450602"/>
                <a:gd name="connsiteY303" fmla="*/ 872256 h 1427363"/>
                <a:gd name="connsiteX304" fmla="*/ 2447518 w 2450602"/>
                <a:gd name="connsiteY304" fmla="*/ 856636 h 1427363"/>
                <a:gd name="connsiteX305" fmla="*/ 2447518 w 2450602"/>
                <a:gd name="connsiteY305" fmla="*/ 852349 h 1427363"/>
                <a:gd name="connsiteX306" fmla="*/ 2441231 w 2450602"/>
                <a:gd name="connsiteY306" fmla="*/ 702330 h 1427363"/>
                <a:gd name="connsiteX307" fmla="*/ 826458 w 2450602"/>
                <a:gd name="connsiteY307" fmla="*/ 229986 h 1427363"/>
                <a:gd name="connsiteX308" fmla="*/ 830268 w 2450602"/>
                <a:gd name="connsiteY308" fmla="*/ 229986 h 1427363"/>
                <a:gd name="connsiteX309" fmla="*/ 1667325 w 2450602"/>
                <a:gd name="connsiteY309" fmla="*/ 329331 h 1427363"/>
                <a:gd name="connsiteX310" fmla="*/ 1681898 w 2450602"/>
                <a:gd name="connsiteY310" fmla="*/ 336380 h 1427363"/>
                <a:gd name="connsiteX311" fmla="*/ 1723522 w 2450602"/>
                <a:gd name="connsiteY311" fmla="*/ 364003 h 1427363"/>
                <a:gd name="connsiteX312" fmla="*/ 1738001 w 2450602"/>
                <a:gd name="connsiteY312" fmla="*/ 379528 h 1427363"/>
                <a:gd name="connsiteX313" fmla="*/ 1744287 w 2450602"/>
                <a:gd name="connsiteY313" fmla="*/ 387624 h 1427363"/>
                <a:gd name="connsiteX314" fmla="*/ 1768004 w 2450602"/>
                <a:gd name="connsiteY314" fmla="*/ 458300 h 1427363"/>
                <a:gd name="connsiteX315" fmla="*/ 1768004 w 2450602"/>
                <a:gd name="connsiteY315" fmla="*/ 486875 h 1427363"/>
                <a:gd name="connsiteX316" fmla="*/ 1763623 w 2450602"/>
                <a:gd name="connsiteY316" fmla="*/ 506211 h 1427363"/>
                <a:gd name="connsiteX317" fmla="*/ 1665706 w 2450602"/>
                <a:gd name="connsiteY317" fmla="*/ 589936 h 1427363"/>
                <a:gd name="connsiteX318" fmla="*/ 1397291 w 2450602"/>
                <a:gd name="connsiteY318" fmla="*/ 637561 h 1427363"/>
                <a:gd name="connsiteX319" fmla="*/ 1397291 w 2450602"/>
                <a:gd name="connsiteY319" fmla="*/ 637561 h 1427363"/>
                <a:gd name="connsiteX320" fmla="*/ 1073441 w 2450602"/>
                <a:gd name="connsiteY320" fmla="*/ 621654 h 1427363"/>
                <a:gd name="connsiteX321" fmla="*/ 776262 w 2450602"/>
                <a:gd name="connsiteY321" fmla="*/ 516879 h 1427363"/>
                <a:gd name="connsiteX322" fmla="*/ 704443 w 2450602"/>
                <a:gd name="connsiteY322" fmla="*/ 458586 h 1427363"/>
                <a:gd name="connsiteX323" fmla="*/ 703395 w 2450602"/>
                <a:gd name="connsiteY323" fmla="*/ 457347 h 1427363"/>
                <a:gd name="connsiteX324" fmla="*/ 677773 w 2450602"/>
                <a:gd name="connsiteY324" fmla="*/ 348667 h 1427363"/>
                <a:gd name="connsiteX325" fmla="*/ 739781 w 2450602"/>
                <a:gd name="connsiteY325" fmla="*/ 251417 h 1427363"/>
                <a:gd name="connsiteX326" fmla="*/ 826458 w 2450602"/>
                <a:gd name="connsiteY326" fmla="*/ 229986 h 1427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</a:cxnLst>
              <a:rect l="l" t="t" r="r" b="b"/>
              <a:pathLst>
                <a:path w="2450602" h="1427363">
                  <a:moveTo>
                    <a:pt x="2441231" y="702330"/>
                  </a:moveTo>
                  <a:lnTo>
                    <a:pt x="2441231" y="702330"/>
                  </a:lnTo>
                  <a:cubicBezTo>
                    <a:pt x="2434383" y="663687"/>
                    <a:pt x="2423924" y="625769"/>
                    <a:pt x="2409989" y="589078"/>
                  </a:cubicBezTo>
                  <a:lnTo>
                    <a:pt x="2409989" y="589078"/>
                  </a:lnTo>
                  <a:cubicBezTo>
                    <a:pt x="2408837" y="585602"/>
                    <a:pt x="2407475" y="582192"/>
                    <a:pt x="2405894" y="578887"/>
                  </a:cubicBezTo>
                  <a:cubicBezTo>
                    <a:pt x="2390082" y="537967"/>
                    <a:pt x="2370070" y="498800"/>
                    <a:pt x="2346172" y="462015"/>
                  </a:cubicBezTo>
                  <a:cubicBezTo>
                    <a:pt x="2337123" y="448108"/>
                    <a:pt x="2327122" y="434202"/>
                    <a:pt x="2317025" y="421153"/>
                  </a:cubicBezTo>
                  <a:cubicBezTo>
                    <a:pt x="2315187" y="418333"/>
                    <a:pt x="2313187" y="415637"/>
                    <a:pt x="2311024" y="413056"/>
                  </a:cubicBezTo>
                  <a:cubicBezTo>
                    <a:pt x="2281621" y="375509"/>
                    <a:pt x="2247674" y="341752"/>
                    <a:pt x="2209964" y="312568"/>
                  </a:cubicBezTo>
                  <a:cubicBezTo>
                    <a:pt x="2165854" y="278754"/>
                    <a:pt x="2118429" y="249493"/>
                    <a:pt x="2068423" y="225223"/>
                  </a:cubicBezTo>
                  <a:lnTo>
                    <a:pt x="2068423" y="225223"/>
                  </a:lnTo>
                  <a:cubicBezTo>
                    <a:pt x="2016311" y="200353"/>
                    <a:pt x="1962705" y="178722"/>
                    <a:pt x="1907927" y="160453"/>
                  </a:cubicBezTo>
                  <a:cubicBezTo>
                    <a:pt x="1894878" y="155881"/>
                    <a:pt x="1882209" y="151595"/>
                    <a:pt x="1869065" y="147595"/>
                  </a:cubicBezTo>
                  <a:cubicBezTo>
                    <a:pt x="1868693" y="147032"/>
                    <a:pt x="1868112" y="146652"/>
                    <a:pt x="1867446" y="146547"/>
                  </a:cubicBezTo>
                  <a:cubicBezTo>
                    <a:pt x="1841633" y="138260"/>
                    <a:pt x="1815534" y="129973"/>
                    <a:pt x="1789626" y="122829"/>
                  </a:cubicBezTo>
                  <a:cubicBezTo>
                    <a:pt x="1781721" y="120162"/>
                    <a:pt x="1774100" y="118067"/>
                    <a:pt x="1766385" y="115876"/>
                  </a:cubicBezTo>
                  <a:cubicBezTo>
                    <a:pt x="1743049" y="109018"/>
                    <a:pt x="1719808" y="102351"/>
                    <a:pt x="1696662" y="96350"/>
                  </a:cubicBezTo>
                  <a:lnTo>
                    <a:pt x="1696090" y="96350"/>
                  </a:lnTo>
                  <a:lnTo>
                    <a:pt x="1691518" y="95112"/>
                  </a:lnTo>
                  <a:lnTo>
                    <a:pt x="1665039" y="88444"/>
                  </a:lnTo>
                  <a:cubicBezTo>
                    <a:pt x="1415380" y="24512"/>
                    <a:pt x="1158109" y="-4777"/>
                    <a:pt x="900467" y="1386"/>
                  </a:cubicBezTo>
                  <a:cubicBezTo>
                    <a:pt x="866558" y="2243"/>
                    <a:pt x="832745" y="3767"/>
                    <a:pt x="799312" y="6244"/>
                  </a:cubicBezTo>
                  <a:cubicBezTo>
                    <a:pt x="796645" y="6244"/>
                    <a:pt x="794359" y="6720"/>
                    <a:pt x="791692" y="6720"/>
                  </a:cubicBezTo>
                  <a:cubicBezTo>
                    <a:pt x="787024" y="6720"/>
                    <a:pt x="782167" y="7386"/>
                    <a:pt x="777404" y="7577"/>
                  </a:cubicBezTo>
                  <a:cubicBezTo>
                    <a:pt x="766260" y="8434"/>
                    <a:pt x="755402" y="9196"/>
                    <a:pt x="744257" y="10339"/>
                  </a:cubicBezTo>
                  <a:cubicBezTo>
                    <a:pt x="736352" y="10815"/>
                    <a:pt x="728446" y="11578"/>
                    <a:pt x="720445" y="12435"/>
                  </a:cubicBezTo>
                  <a:lnTo>
                    <a:pt x="696727" y="14721"/>
                  </a:lnTo>
                  <a:lnTo>
                    <a:pt x="687202" y="15769"/>
                  </a:lnTo>
                  <a:cubicBezTo>
                    <a:pt x="658627" y="18816"/>
                    <a:pt x="630052" y="22531"/>
                    <a:pt x="601477" y="26532"/>
                  </a:cubicBezTo>
                  <a:lnTo>
                    <a:pt x="586142" y="28818"/>
                  </a:lnTo>
                  <a:cubicBezTo>
                    <a:pt x="581094" y="29770"/>
                    <a:pt x="575760" y="30532"/>
                    <a:pt x="570807" y="31294"/>
                  </a:cubicBezTo>
                  <a:cubicBezTo>
                    <a:pt x="565854" y="32056"/>
                    <a:pt x="560425" y="33009"/>
                    <a:pt x="555471" y="33771"/>
                  </a:cubicBezTo>
                  <a:lnTo>
                    <a:pt x="532421" y="37962"/>
                  </a:lnTo>
                  <a:lnTo>
                    <a:pt x="519372" y="40343"/>
                  </a:lnTo>
                  <a:cubicBezTo>
                    <a:pt x="513180" y="41581"/>
                    <a:pt x="506894" y="42819"/>
                    <a:pt x="500322" y="44248"/>
                  </a:cubicBezTo>
                  <a:lnTo>
                    <a:pt x="485749" y="47391"/>
                  </a:lnTo>
                  <a:cubicBezTo>
                    <a:pt x="478034" y="49106"/>
                    <a:pt x="470318" y="50820"/>
                    <a:pt x="462889" y="52821"/>
                  </a:cubicBezTo>
                  <a:cubicBezTo>
                    <a:pt x="456983" y="54345"/>
                    <a:pt x="451268" y="55583"/>
                    <a:pt x="445934" y="57202"/>
                  </a:cubicBezTo>
                  <a:cubicBezTo>
                    <a:pt x="440600" y="58821"/>
                    <a:pt x="436409" y="59583"/>
                    <a:pt x="432218" y="61012"/>
                  </a:cubicBezTo>
                  <a:cubicBezTo>
                    <a:pt x="422121" y="63870"/>
                    <a:pt x="411930" y="66822"/>
                    <a:pt x="402024" y="70537"/>
                  </a:cubicBezTo>
                  <a:cubicBezTo>
                    <a:pt x="397833" y="71966"/>
                    <a:pt x="393928" y="73395"/>
                    <a:pt x="389737" y="74728"/>
                  </a:cubicBezTo>
                  <a:cubicBezTo>
                    <a:pt x="377831" y="78729"/>
                    <a:pt x="366115" y="82920"/>
                    <a:pt x="354304" y="87492"/>
                  </a:cubicBezTo>
                  <a:cubicBezTo>
                    <a:pt x="351637" y="88730"/>
                    <a:pt x="348874" y="89968"/>
                    <a:pt x="346208" y="90921"/>
                  </a:cubicBezTo>
                  <a:cubicBezTo>
                    <a:pt x="343216" y="92064"/>
                    <a:pt x="340292" y="93369"/>
                    <a:pt x="337445" y="94826"/>
                  </a:cubicBezTo>
                  <a:lnTo>
                    <a:pt x="328967" y="98731"/>
                  </a:lnTo>
                  <a:lnTo>
                    <a:pt x="328110" y="98731"/>
                  </a:lnTo>
                  <a:cubicBezTo>
                    <a:pt x="320776" y="101874"/>
                    <a:pt x="313822" y="105399"/>
                    <a:pt x="306869" y="108256"/>
                  </a:cubicBezTo>
                  <a:cubicBezTo>
                    <a:pt x="296582" y="113209"/>
                    <a:pt x="286486" y="118448"/>
                    <a:pt x="276675" y="124068"/>
                  </a:cubicBezTo>
                  <a:lnTo>
                    <a:pt x="271531" y="127116"/>
                  </a:lnTo>
                  <a:cubicBezTo>
                    <a:pt x="262578" y="132164"/>
                    <a:pt x="254006" y="137593"/>
                    <a:pt x="245719" y="143022"/>
                  </a:cubicBezTo>
                  <a:cubicBezTo>
                    <a:pt x="245719" y="143022"/>
                    <a:pt x="244766" y="143499"/>
                    <a:pt x="244481" y="143785"/>
                  </a:cubicBezTo>
                  <a:lnTo>
                    <a:pt x="241052" y="146070"/>
                  </a:lnTo>
                  <a:cubicBezTo>
                    <a:pt x="236099" y="149499"/>
                    <a:pt x="230860" y="152833"/>
                    <a:pt x="226002" y="156167"/>
                  </a:cubicBezTo>
                  <a:cubicBezTo>
                    <a:pt x="218858" y="161120"/>
                    <a:pt x="212000" y="166359"/>
                    <a:pt x="205142" y="171597"/>
                  </a:cubicBezTo>
                  <a:cubicBezTo>
                    <a:pt x="196760" y="178455"/>
                    <a:pt x="188283" y="185313"/>
                    <a:pt x="180091" y="192838"/>
                  </a:cubicBezTo>
                  <a:cubicBezTo>
                    <a:pt x="167804" y="203697"/>
                    <a:pt x="156088" y="215508"/>
                    <a:pt x="144563" y="227700"/>
                  </a:cubicBezTo>
                  <a:lnTo>
                    <a:pt x="144563" y="227700"/>
                  </a:lnTo>
                  <a:cubicBezTo>
                    <a:pt x="137610" y="235224"/>
                    <a:pt x="130752" y="243416"/>
                    <a:pt x="124561" y="251607"/>
                  </a:cubicBezTo>
                  <a:cubicBezTo>
                    <a:pt x="123608" y="251607"/>
                    <a:pt x="123322" y="252655"/>
                    <a:pt x="122655" y="253512"/>
                  </a:cubicBezTo>
                  <a:cubicBezTo>
                    <a:pt x="119036" y="258085"/>
                    <a:pt x="115417" y="263037"/>
                    <a:pt x="112178" y="267419"/>
                  </a:cubicBezTo>
                  <a:cubicBezTo>
                    <a:pt x="108940" y="271801"/>
                    <a:pt x="105225" y="276944"/>
                    <a:pt x="101891" y="281706"/>
                  </a:cubicBezTo>
                  <a:cubicBezTo>
                    <a:pt x="98462" y="286421"/>
                    <a:pt x="95281" y="291317"/>
                    <a:pt x="92366" y="296375"/>
                  </a:cubicBezTo>
                  <a:cubicBezTo>
                    <a:pt x="92366" y="296375"/>
                    <a:pt x="91699" y="296375"/>
                    <a:pt x="91699" y="296851"/>
                  </a:cubicBezTo>
                  <a:cubicBezTo>
                    <a:pt x="89699" y="299899"/>
                    <a:pt x="87699" y="303233"/>
                    <a:pt x="85699" y="306376"/>
                  </a:cubicBezTo>
                  <a:cubicBezTo>
                    <a:pt x="83699" y="309520"/>
                    <a:pt x="81603" y="313329"/>
                    <a:pt x="79508" y="316949"/>
                  </a:cubicBezTo>
                  <a:cubicBezTo>
                    <a:pt x="78174" y="318854"/>
                    <a:pt x="77126" y="321045"/>
                    <a:pt x="75793" y="323331"/>
                  </a:cubicBezTo>
                  <a:cubicBezTo>
                    <a:pt x="73411" y="327807"/>
                    <a:pt x="71316" y="331998"/>
                    <a:pt x="69220" y="336189"/>
                  </a:cubicBezTo>
                  <a:cubicBezTo>
                    <a:pt x="67916" y="338247"/>
                    <a:pt x="66744" y="340371"/>
                    <a:pt x="65696" y="342571"/>
                  </a:cubicBezTo>
                  <a:cubicBezTo>
                    <a:pt x="62267" y="349239"/>
                    <a:pt x="58743" y="356192"/>
                    <a:pt x="55504" y="363240"/>
                  </a:cubicBezTo>
                  <a:cubicBezTo>
                    <a:pt x="52266" y="370289"/>
                    <a:pt x="50170" y="375337"/>
                    <a:pt x="47599" y="381528"/>
                  </a:cubicBezTo>
                  <a:cubicBezTo>
                    <a:pt x="45027" y="387720"/>
                    <a:pt x="42550" y="393625"/>
                    <a:pt x="40265" y="400102"/>
                  </a:cubicBezTo>
                  <a:cubicBezTo>
                    <a:pt x="38740" y="404007"/>
                    <a:pt x="37216" y="408294"/>
                    <a:pt x="35693" y="412485"/>
                  </a:cubicBezTo>
                  <a:cubicBezTo>
                    <a:pt x="34168" y="416676"/>
                    <a:pt x="33311" y="419343"/>
                    <a:pt x="32168" y="422677"/>
                  </a:cubicBezTo>
                  <a:cubicBezTo>
                    <a:pt x="29501" y="430011"/>
                    <a:pt x="27120" y="437726"/>
                    <a:pt x="25024" y="445441"/>
                  </a:cubicBezTo>
                  <a:cubicBezTo>
                    <a:pt x="24263" y="447918"/>
                    <a:pt x="23405" y="451061"/>
                    <a:pt x="22548" y="453919"/>
                  </a:cubicBezTo>
                  <a:cubicBezTo>
                    <a:pt x="20929" y="460205"/>
                    <a:pt x="19214" y="466206"/>
                    <a:pt x="17500" y="472397"/>
                  </a:cubicBezTo>
                  <a:lnTo>
                    <a:pt x="16261" y="476683"/>
                  </a:lnTo>
                  <a:lnTo>
                    <a:pt x="16261" y="477255"/>
                  </a:lnTo>
                  <a:cubicBezTo>
                    <a:pt x="15309" y="481827"/>
                    <a:pt x="14356" y="486780"/>
                    <a:pt x="13309" y="490971"/>
                  </a:cubicBezTo>
                  <a:cubicBezTo>
                    <a:pt x="13385" y="491733"/>
                    <a:pt x="13385" y="492495"/>
                    <a:pt x="13309" y="493257"/>
                  </a:cubicBezTo>
                  <a:cubicBezTo>
                    <a:pt x="12452" y="497257"/>
                    <a:pt x="11785" y="500972"/>
                    <a:pt x="10927" y="504972"/>
                  </a:cubicBezTo>
                  <a:cubicBezTo>
                    <a:pt x="9213" y="514497"/>
                    <a:pt x="7594" y="524022"/>
                    <a:pt x="6165" y="533547"/>
                  </a:cubicBezTo>
                  <a:cubicBezTo>
                    <a:pt x="5498" y="538120"/>
                    <a:pt x="4831" y="543072"/>
                    <a:pt x="4450" y="547645"/>
                  </a:cubicBezTo>
                  <a:cubicBezTo>
                    <a:pt x="4070" y="552216"/>
                    <a:pt x="3307" y="557170"/>
                    <a:pt x="2641" y="561741"/>
                  </a:cubicBezTo>
                  <a:lnTo>
                    <a:pt x="-121" y="594984"/>
                  </a:lnTo>
                  <a:cubicBezTo>
                    <a:pt x="-121" y="599365"/>
                    <a:pt x="-597" y="603747"/>
                    <a:pt x="-693" y="607747"/>
                  </a:cubicBezTo>
                  <a:lnTo>
                    <a:pt x="-693" y="617272"/>
                  </a:lnTo>
                  <a:cubicBezTo>
                    <a:pt x="-693" y="632417"/>
                    <a:pt x="-693" y="647276"/>
                    <a:pt x="259" y="661945"/>
                  </a:cubicBezTo>
                  <a:cubicBezTo>
                    <a:pt x="259" y="668326"/>
                    <a:pt x="1212" y="674803"/>
                    <a:pt x="1784" y="680995"/>
                  </a:cubicBezTo>
                  <a:cubicBezTo>
                    <a:pt x="1784" y="683280"/>
                    <a:pt x="2260" y="685947"/>
                    <a:pt x="2355" y="688329"/>
                  </a:cubicBezTo>
                  <a:cubicBezTo>
                    <a:pt x="3021" y="694234"/>
                    <a:pt x="3688" y="700045"/>
                    <a:pt x="4641" y="705664"/>
                  </a:cubicBezTo>
                  <a:cubicBezTo>
                    <a:pt x="4907" y="708865"/>
                    <a:pt x="5356" y="712037"/>
                    <a:pt x="5974" y="715189"/>
                  </a:cubicBezTo>
                  <a:cubicBezTo>
                    <a:pt x="5974" y="719571"/>
                    <a:pt x="7212" y="723762"/>
                    <a:pt x="8070" y="728143"/>
                  </a:cubicBezTo>
                  <a:cubicBezTo>
                    <a:pt x="8928" y="732525"/>
                    <a:pt x="10165" y="737668"/>
                    <a:pt x="10927" y="742716"/>
                  </a:cubicBezTo>
                  <a:cubicBezTo>
                    <a:pt x="11690" y="747765"/>
                    <a:pt x="12546" y="750432"/>
                    <a:pt x="13404" y="754242"/>
                  </a:cubicBezTo>
                  <a:cubicBezTo>
                    <a:pt x="13337" y="755032"/>
                    <a:pt x="13337" y="755832"/>
                    <a:pt x="13404" y="756623"/>
                  </a:cubicBezTo>
                  <a:cubicBezTo>
                    <a:pt x="14414" y="759938"/>
                    <a:pt x="15204" y="763310"/>
                    <a:pt x="15785" y="766720"/>
                  </a:cubicBezTo>
                  <a:lnTo>
                    <a:pt x="15785" y="766720"/>
                  </a:lnTo>
                  <a:cubicBezTo>
                    <a:pt x="17309" y="773006"/>
                    <a:pt x="19024" y="779197"/>
                    <a:pt x="20929" y="785198"/>
                  </a:cubicBezTo>
                  <a:cubicBezTo>
                    <a:pt x="22834" y="791199"/>
                    <a:pt x="24548" y="797485"/>
                    <a:pt x="26644" y="803772"/>
                  </a:cubicBezTo>
                  <a:cubicBezTo>
                    <a:pt x="28739" y="810058"/>
                    <a:pt x="30549" y="815678"/>
                    <a:pt x="32645" y="821679"/>
                  </a:cubicBezTo>
                  <a:lnTo>
                    <a:pt x="32645" y="821679"/>
                  </a:lnTo>
                  <a:cubicBezTo>
                    <a:pt x="34454" y="827584"/>
                    <a:pt x="36930" y="833395"/>
                    <a:pt x="39026" y="839395"/>
                  </a:cubicBezTo>
                  <a:lnTo>
                    <a:pt x="39026" y="839395"/>
                  </a:lnTo>
                  <a:lnTo>
                    <a:pt x="39026" y="839395"/>
                  </a:lnTo>
                  <a:lnTo>
                    <a:pt x="39026" y="839395"/>
                  </a:lnTo>
                  <a:cubicBezTo>
                    <a:pt x="43598" y="850254"/>
                    <a:pt x="48551" y="861684"/>
                    <a:pt x="53695" y="872352"/>
                  </a:cubicBezTo>
                  <a:cubicBezTo>
                    <a:pt x="54743" y="874447"/>
                    <a:pt x="55695" y="876829"/>
                    <a:pt x="56933" y="879019"/>
                  </a:cubicBezTo>
                  <a:cubicBezTo>
                    <a:pt x="59124" y="883877"/>
                    <a:pt x="61410" y="888544"/>
                    <a:pt x="63886" y="893021"/>
                  </a:cubicBezTo>
                  <a:lnTo>
                    <a:pt x="66363" y="897879"/>
                  </a:lnTo>
                  <a:lnTo>
                    <a:pt x="74745" y="912833"/>
                  </a:lnTo>
                  <a:cubicBezTo>
                    <a:pt x="75336" y="914176"/>
                    <a:pt x="76002" y="915471"/>
                    <a:pt x="76745" y="916738"/>
                  </a:cubicBezTo>
                  <a:cubicBezTo>
                    <a:pt x="79603" y="921405"/>
                    <a:pt x="82079" y="925692"/>
                    <a:pt x="84937" y="930264"/>
                  </a:cubicBezTo>
                  <a:cubicBezTo>
                    <a:pt x="85689" y="931750"/>
                    <a:pt x="86547" y="933188"/>
                    <a:pt x="87509" y="934550"/>
                  </a:cubicBezTo>
                  <a:cubicBezTo>
                    <a:pt x="88270" y="935788"/>
                    <a:pt x="89033" y="937027"/>
                    <a:pt x="89795" y="938551"/>
                  </a:cubicBezTo>
                  <a:cubicBezTo>
                    <a:pt x="92366" y="942551"/>
                    <a:pt x="94938" y="946552"/>
                    <a:pt x="97510" y="950266"/>
                  </a:cubicBezTo>
                  <a:cubicBezTo>
                    <a:pt x="101606" y="956743"/>
                    <a:pt x="106082" y="962935"/>
                    <a:pt x="110178" y="969316"/>
                  </a:cubicBezTo>
                  <a:cubicBezTo>
                    <a:pt x="111797" y="971126"/>
                    <a:pt x="113036" y="973317"/>
                    <a:pt x="114655" y="975222"/>
                  </a:cubicBezTo>
                  <a:cubicBezTo>
                    <a:pt x="116274" y="977127"/>
                    <a:pt x="118846" y="981032"/>
                    <a:pt x="120941" y="983889"/>
                  </a:cubicBezTo>
                  <a:cubicBezTo>
                    <a:pt x="123037" y="986747"/>
                    <a:pt x="123322" y="986652"/>
                    <a:pt x="124084" y="987890"/>
                  </a:cubicBezTo>
                  <a:cubicBezTo>
                    <a:pt x="124780" y="989014"/>
                    <a:pt x="125570" y="990062"/>
                    <a:pt x="126466" y="991033"/>
                  </a:cubicBezTo>
                  <a:cubicBezTo>
                    <a:pt x="128275" y="993510"/>
                    <a:pt x="130371" y="995986"/>
                    <a:pt x="132180" y="998177"/>
                  </a:cubicBezTo>
                  <a:cubicBezTo>
                    <a:pt x="132495" y="998739"/>
                    <a:pt x="132847" y="999282"/>
                    <a:pt x="133229" y="999796"/>
                  </a:cubicBezTo>
                  <a:lnTo>
                    <a:pt x="135610" y="1002558"/>
                  </a:lnTo>
                  <a:cubicBezTo>
                    <a:pt x="138277" y="1005987"/>
                    <a:pt x="140658" y="1009131"/>
                    <a:pt x="143325" y="1012083"/>
                  </a:cubicBezTo>
                  <a:cubicBezTo>
                    <a:pt x="151516" y="1022113"/>
                    <a:pt x="159994" y="1031829"/>
                    <a:pt x="168757" y="1041230"/>
                  </a:cubicBezTo>
                  <a:cubicBezTo>
                    <a:pt x="172567" y="1045040"/>
                    <a:pt x="176281" y="1049231"/>
                    <a:pt x="179996" y="1053041"/>
                  </a:cubicBezTo>
                  <a:cubicBezTo>
                    <a:pt x="189521" y="1062566"/>
                    <a:pt x="198570" y="1072091"/>
                    <a:pt x="208571" y="1080663"/>
                  </a:cubicBezTo>
                  <a:cubicBezTo>
                    <a:pt x="211876" y="1084073"/>
                    <a:pt x="215400" y="1087264"/>
                    <a:pt x="219144" y="1090188"/>
                  </a:cubicBezTo>
                  <a:cubicBezTo>
                    <a:pt x="219144" y="1090855"/>
                    <a:pt x="219620" y="1090855"/>
                    <a:pt x="219906" y="1091141"/>
                  </a:cubicBezTo>
                  <a:cubicBezTo>
                    <a:pt x="228574" y="1099142"/>
                    <a:pt x="237528" y="1106953"/>
                    <a:pt x="246195" y="1114382"/>
                  </a:cubicBezTo>
                  <a:cubicBezTo>
                    <a:pt x="250862" y="1117906"/>
                    <a:pt x="255720" y="1121812"/>
                    <a:pt x="260102" y="1125717"/>
                  </a:cubicBezTo>
                  <a:lnTo>
                    <a:pt x="260102" y="1125717"/>
                  </a:lnTo>
                  <a:cubicBezTo>
                    <a:pt x="263054" y="1128288"/>
                    <a:pt x="266103" y="1130574"/>
                    <a:pt x="269627" y="1133241"/>
                  </a:cubicBezTo>
                  <a:lnTo>
                    <a:pt x="274294" y="1136766"/>
                  </a:lnTo>
                  <a:cubicBezTo>
                    <a:pt x="274685" y="1137032"/>
                    <a:pt x="275037" y="1137356"/>
                    <a:pt x="275341" y="1137718"/>
                  </a:cubicBezTo>
                  <a:lnTo>
                    <a:pt x="275341" y="1137718"/>
                  </a:lnTo>
                  <a:cubicBezTo>
                    <a:pt x="275341" y="1137718"/>
                    <a:pt x="275341" y="1137718"/>
                    <a:pt x="275341" y="1137718"/>
                  </a:cubicBezTo>
                  <a:cubicBezTo>
                    <a:pt x="279437" y="1140957"/>
                    <a:pt x="283819" y="1144005"/>
                    <a:pt x="287915" y="1147243"/>
                  </a:cubicBezTo>
                  <a:cubicBezTo>
                    <a:pt x="302202" y="1158006"/>
                    <a:pt x="316490" y="1168294"/>
                    <a:pt x="331349" y="1177914"/>
                  </a:cubicBezTo>
                  <a:cubicBezTo>
                    <a:pt x="336302" y="1181247"/>
                    <a:pt x="340874" y="1184581"/>
                    <a:pt x="346017" y="1187439"/>
                  </a:cubicBezTo>
                  <a:cubicBezTo>
                    <a:pt x="351161" y="1190296"/>
                    <a:pt x="355542" y="1193821"/>
                    <a:pt x="360590" y="1196964"/>
                  </a:cubicBezTo>
                  <a:lnTo>
                    <a:pt x="375545" y="1206489"/>
                  </a:lnTo>
                  <a:cubicBezTo>
                    <a:pt x="382498" y="1210585"/>
                    <a:pt x="389165" y="1214680"/>
                    <a:pt x="396118" y="1218681"/>
                  </a:cubicBezTo>
                  <a:cubicBezTo>
                    <a:pt x="409358" y="1226491"/>
                    <a:pt x="423074" y="1234111"/>
                    <a:pt x="436695" y="1241636"/>
                  </a:cubicBezTo>
                  <a:cubicBezTo>
                    <a:pt x="443648" y="1245446"/>
                    <a:pt x="450602" y="1248970"/>
                    <a:pt x="457555" y="1252685"/>
                  </a:cubicBezTo>
                  <a:cubicBezTo>
                    <a:pt x="471271" y="1259733"/>
                    <a:pt x="485178" y="1266687"/>
                    <a:pt x="498893" y="1273354"/>
                  </a:cubicBezTo>
                  <a:lnTo>
                    <a:pt x="498893" y="1273354"/>
                  </a:lnTo>
                  <a:cubicBezTo>
                    <a:pt x="512609" y="1280117"/>
                    <a:pt x="526896" y="1286499"/>
                    <a:pt x="540708" y="1292404"/>
                  </a:cubicBezTo>
                  <a:lnTo>
                    <a:pt x="540708" y="1292404"/>
                  </a:lnTo>
                  <a:cubicBezTo>
                    <a:pt x="547662" y="1295547"/>
                    <a:pt x="554710" y="1298500"/>
                    <a:pt x="561758" y="1301929"/>
                  </a:cubicBezTo>
                  <a:cubicBezTo>
                    <a:pt x="568807" y="1305358"/>
                    <a:pt x="574712" y="1307358"/>
                    <a:pt x="581475" y="1309930"/>
                  </a:cubicBezTo>
                  <a:cubicBezTo>
                    <a:pt x="588238" y="1312502"/>
                    <a:pt x="594715" y="1315455"/>
                    <a:pt x="601477" y="1317741"/>
                  </a:cubicBezTo>
                  <a:cubicBezTo>
                    <a:pt x="602449" y="1318312"/>
                    <a:pt x="603468" y="1318798"/>
                    <a:pt x="604525" y="1319170"/>
                  </a:cubicBezTo>
                  <a:lnTo>
                    <a:pt x="623575" y="1326028"/>
                  </a:lnTo>
                  <a:lnTo>
                    <a:pt x="641959" y="1332790"/>
                  </a:lnTo>
                  <a:lnTo>
                    <a:pt x="644245" y="1333266"/>
                  </a:lnTo>
                  <a:cubicBezTo>
                    <a:pt x="652722" y="1336314"/>
                    <a:pt x="661199" y="1339363"/>
                    <a:pt x="669677" y="1342125"/>
                  </a:cubicBezTo>
                  <a:lnTo>
                    <a:pt x="671391" y="1342791"/>
                  </a:lnTo>
                  <a:lnTo>
                    <a:pt x="682440" y="1346411"/>
                  </a:lnTo>
                  <a:cubicBezTo>
                    <a:pt x="686726" y="1347649"/>
                    <a:pt x="690917" y="1349173"/>
                    <a:pt x="695204" y="1350412"/>
                  </a:cubicBezTo>
                  <a:cubicBezTo>
                    <a:pt x="698061" y="1351173"/>
                    <a:pt x="700538" y="1352316"/>
                    <a:pt x="703395" y="1353079"/>
                  </a:cubicBezTo>
                  <a:cubicBezTo>
                    <a:pt x="729779" y="1361175"/>
                    <a:pt x="756545" y="1368604"/>
                    <a:pt x="783310" y="1375557"/>
                  </a:cubicBezTo>
                  <a:lnTo>
                    <a:pt x="803312" y="1380415"/>
                  </a:lnTo>
                  <a:lnTo>
                    <a:pt x="823315" y="1384987"/>
                  </a:lnTo>
                  <a:lnTo>
                    <a:pt x="823315" y="1384987"/>
                  </a:lnTo>
                  <a:cubicBezTo>
                    <a:pt x="836174" y="1388035"/>
                    <a:pt x="849032" y="1390607"/>
                    <a:pt x="861415" y="1393179"/>
                  </a:cubicBezTo>
                  <a:cubicBezTo>
                    <a:pt x="870940" y="1395084"/>
                    <a:pt x="880465" y="1396798"/>
                    <a:pt x="889990" y="1398798"/>
                  </a:cubicBezTo>
                  <a:lnTo>
                    <a:pt x="893704" y="1399370"/>
                  </a:lnTo>
                  <a:cubicBezTo>
                    <a:pt x="895419" y="1399846"/>
                    <a:pt x="896848" y="1399941"/>
                    <a:pt x="898277" y="1400322"/>
                  </a:cubicBezTo>
                  <a:cubicBezTo>
                    <a:pt x="900000" y="1400722"/>
                    <a:pt x="901753" y="1400980"/>
                    <a:pt x="903515" y="1401085"/>
                  </a:cubicBezTo>
                  <a:cubicBezTo>
                    <a:pt x="904630" y="1401418"/>
                    <a:pt x="905782" y="1401608"/>
                    <a:pt x="906944" y="1401656"/>
                  </a:cubicBezTo>
                  <a:cubicBezTo>
                    <a:pt x="909592" y="1402208"/>
                    <a:pt x="912259" y="1402618"/>
                    <a:pt x="914945" y="1402894"/>
                  </a:cubicBezTo>
                  <a:lnTo>
                    <a:pt x="918088" y="1403752"/>
                  </a:lnTo>
                  <a:cubicBezTo>
                    <a:pt x="919717" y="1403856"/>
                    <a:pt x="921346" y="1404075"/>
                    <a:pt x="922946" y="1404418"/>
                  </a:cubicBezTo>
                  <a:lnTo>
                    <a:pt x="934472" y="1406323"/>
                  </a:lnTo>
                  <a:lnTo>
                    <a:pt x="935329" y="1406323"/>
                  </a:lnTo>
                  <a:cubicBezTo>
                    <a:pt x="937615" y="1406895"/>
                    <a:pt x="939615" y="1406990"/>
                    <a:pt x="941996" y="1407466"/>
                  </a:cubicBezTo>
                  <a:lnTo>
                    <a:pt x="944473" y="1407466"/>
                  </a:lnTo>
                  <a:cubicBezTo>
                    <a:pt x="945349" y="1407485"/>
                    <a:pt x="946216" y="1407647"/>
                    <a:pt x="947045" y="1407943"/>
                  </a:cubicBezTo>
                  <a:lnTo>
                    <a:pt x="948473" y="1407943"/>
                  </a:lnTo>
                  <a:lnTo>
                    <a:pt x="964285" y="1410133"/>
                  </a:lnTo>
                  <a:lnTo>
                    <a:pt x="979811" y="1412324"/>
                  </a:lnTo>
                  <a:cubicBezTo>
                    <a:pt x="981811" y="1412324"/>
                    <a:pt x="983811" y="1412896"/>
                    <a:pt x="985906" y="1413086"/>
                  </a:cubicBezTo>
                  <a:cubicBezTo>
                    <a:pt x="988002" y="1413276"/>
                    <a:pt x="991907" y="1413848"/>
                    <a:pt x="994765" y="1414420"/>
                  </a:cubicBezTo>
                  <a:lnTo>
                    <a:pt x="995337" y="1414420"/>
                  </a:lnTo>
                  <a:lnTo>
                    <a:pt x="997146" y="1414420"/>
                  </a:lnTo>
                  <a:cubicBezTo>
                    <a:pt x="1000004" y="1414420"/>
                    <a:pt x="1002575" y="1415181"/>
                    <a:pt x="1005433" y="1415372"/>
                  </a:cubicBezTo>
                  <a:cubicBezTo>
                    <a:pt x="1011815" y="1416229"/>
                    <a:pt x="1018387" y="1417087"/>
                    <a:pt x="1024483" y="1417658"/>
                  </a:cubicBezTo>
                  <a:cubicBezTo>
                    <a:pt x="1030579" y="1418229"/>
                    <a:pt x="1038961" y="1419087"/>
                    <a:pt x="1046486" y="1419754"/>
                  </a:cubicBezTo>
                  <a:cubicBezTo>
                    <a:pt x="1054010" y="1420420"/>
                    <a:pt x="1064583" y="1421563"/>
                    <a:pt x="1073918" y="1422325"/>
                  </a:cubicBezTo>
                  <a:lnTo>
                    <a:pt x="1092968" y="1423945"/>
                  </a:lnTo>
                  <a:cubicBezTo>
                    <a:pt x="1094615" y="1424087"/>
                    <a:pt x="1096273" y="1424087"/>
                    <a:pt x="1097920" y="1423945"/>
                  </a:cubicBezTo>
                  <a:lnTo>
                    <a:pt x="1099063" y="1423945"/>
                  </a:lnTo>
                  <a:cubicBezTo>
                    <a:pt x="1100282" y="1424240"/>
                    <a:pt x="1101559" y="1424240"/>
                    <a:pt x="1102778" y="1423945"/>
                  </a:cubicBezTo>
                  <a:lnTo>
                    <a:pt x="1111446" y="1424706"/>
                  </a:lnTo>
                  <a:cubicBezTo>
                    <a:pt x="1115542" y="1424706"/>
                    <a:pt x="1119923" y="1424706"/>
                    <a:pt x="1123924" y="1425468"/>
                  </a:cubicBezTo>
                  <a:lnTo>
                    <a:pt x="1140783" y="1426326"/>
                  </a:lnTo>
                  <a:cubicBezTo>
                    <a:pt x="1144212" y="1426326"/>
                    <a:pt x="1147451" y="1426326"/>
                    <a:pt x="1150879" y="1426802"/>
                  </a:cubicBezTo>
                  <a:cubicBezTo>
                    <a:pt x="1154309" y="1427278"/>
                    <a:pt x="1155547" y="1426802"/>
                    <a:pt x="1157833" y="1426802"/>
                  </a:cubicBezTo>
                  <a:lnTo>
                    <a:pt x="1176121" y="1427374"/>
                  </a:lnTo>
                  <a:cubicBezTo>
                    <a:pt x="1180503" y="1427374"/>
                    <a:pt x="1184884" y="1427374"/>
                    <a:pt x="1189456" y="1427945"/>
                  </a:cubicBezTo>
                  <a:lnTo>
                    <a:pt x="1197933" y="1427945"/>
                  </a:lnTo>
                  <a:cubicBezTo>
                    <a:pt x="1199933" y="1427945"/>
                    <a:pt x="1202315" y="1427945"/>
                    <a:pt x="1204315" y="1427945"/>
                  </a:cubicBezTo>
                  <a:cubicBezTo>
                    <a:pt x="1210697" y="1427945"/>
                    <a:pt x="1217364" y="1427945"/>
                    <a:pt x="1223365" y="1427945"/>
                  </a:cubicBezTo>
                  <a:lnTo>
                    <a:pt x="1225079" y="1427945"/>
                  </a:lnTo>
                  <a:cubicBezTo>
                    <a:pt x="1227079" y="1427945"/>
                    <a:pt x="1228889" y="1427945"/>
                    <a:pt x="1230890" y="1427945"/>
                  </a:cubicBezTo>
                  <a:lnTo>
                    <a:pt x="1239748" y="1427945"/>
                  </a:lnTo>
                  <a:lnTo>
                    <a:pt x="1246225" y="1427945"/>
                  </a:lnTo>
                  <a:lnTo>
                    <a:pt x="1247654" y="1427945"/>
                  </a:lnTo>
                  <a:cubicBezTo>
                    <a:pt x="1255178" y="1427945"/>
                    <a:pt x="1262798" y="1427945"/>
                    <a:pt x="1270609" y="1427945"/>
                  </a:cubicBezTo>
                  <a:cubicBezTo>
                    <a:pt x="1275562" y="1427945"/>
                    <a:pt x="1280801" y="1427945"/>
                    <a:pt x="1285754" y="1427945"/>
                  </a:cubicBezTo>
                  <a:cubicBezTo>
                    <a:pt x="1290706" y="1427945"/>
                    <a:pt x="1295279" y="1427945"/>
                    <a:pt x="1299755" y="1427945"/>
                  </a:cubicBezTo>
                  <a:cubicBezTo>
                    <a:pt x="1304232" y="1427945"/>
                    <a:pt x="1306804" y="1427945"/>
                    <a:pt x="1310328" y="1427945"/>
                  </a:cubicBezTo>
                  <a:lnTo>
                    <a:pt x="1334522" y="1427374"/>
                  </a:lnTo>
                  <a:cubicBezTo>
                    <a:pt x="1339760" y="1427374"/>
                    <a:pt x="1344713" y="1427374"/>
                    <a:pt x="1349952" y="1426612"/>
                  </a:cubicBezTo>
                  <a:cubicBezTo>
                    <a:pt x="1363097" y="1426612"/>
                    <a:pt x="1376241" y="1425564"/>
                    <a:pt x="1389481" y="1424706"/>
                  </a:cubicBezTo>
                  <a:lnTo>
                    <a:pt x="1396720" y="1424706"/>
                  </a:lnTo>
                  <a:cubicBezTo>
                    <a:pt x="1406245" y="1424040"/>
                    <a:pt x="1415770" y="1423754"/>
                    <a:pt x="1425771" y="1422801"/>
                  </a:cubicBezTo>
                  <a:cubicBezTo>
                    <a:pt x="1435772" y="1421849"/>
                    <a:pt x="1445393" y="1421563"/>
                    <a:pt x="1455013" y="1420611"/>
                  </a:cubicBezTo>
                  <a:cubicBezTo>
                    <a:pt x="1459775" y="1420134"/>
                    <a:pt x="1464538" y="1419944"/>
                    <a:pt x="1468824" y="1419372"/>
                  </a:cubicBezTo>
                  <a:cubicBezTo>
                    <a:pt x="1480826" y="1418420"/>
                    <a:pt x="1492827" y="1417372"/>
                    <a:pt x="1504638" y="1416039"/>
                  </a:cubicBezTo>
                  <a:cubicBezTo>
                    <a:pt x="1519306" y="1414610"/>
                    <a:pt x="1533213" y="1413276"/>
                    <a:pt x="1548072" y="1411562"/>
                  </a:cubicBezTo>
                  <a:cubicBezTo>
                    <a:pt x="1553406" y="1410800"/>
                    <a:pt x="1558645" y="1410419"/>
                    <a:pt x="1563979" y="1409657"/>
                  </a:cubicBezTo>
                  <a:cubicBezTo>
                    <a:pt x="1578361" y="1407943"/>
                    <a:pt x="1593125" y="1406038"/>
                    <a:pt x="1607794" y="1404037"/>
                  </a:cubicBezTo>
                  <a:cubicBezTo>
                    <a:pt x="1622462" y="1402037"/>
                    <a:pt x="1638464" y="1399941"/>
                    <a:pt x="1653799" y="1397751"/>
                  </a:cubicBezTo>
                  <a:cubicBezTo>
                    <a:pt x="1654866" y="1397455"/>
                    <a:pt x="1655943" y="1397236"/>
                    <a:pt x="1657038" y="1397084"/>
                  </a:cubicBezTo>
                  <a:cubicBezTo>
                    <a:pt x="1665325" y="1395751"/>
                    <a:pt x="1673516" y="1394703"/>
                    <a:pt x="1682089" y="1393369"/>
                  </a:cubicBezTo>
                  <a:cubicBezTo>
                    <a:pt x="1690662" y="1392036"/>
                    <a:pt x="1698091" y="1390702"/>
                    <a:pt x="1705997" y="1389559"/>
                  </a:cubicBezTo>
                  <a:lnTo>
                    <a:pt x="1725809" y="1386035"/>
                  </a:lnTo>
                  <a:cubicBezTo>
                    <a:pt x="1736477" y="1384321"/>
                    <a:pt x="1746763" y="1382225"/>
                    <a:pt x="1757146" y="1380511"/>
                  </a:cubicBezTo>
                  <a:cubicBezTo>
                    <a:pt x="1767528" y="1378796"/>
                    <a:pt x="1778101" y="1376701"/>
                    <a:pt x="1788483" y="1374700"/>
                  </a:cubicBezTo>
                  <a:cubicBezTo>
                    <a:pt x="1792588" y="1374110"/>
                    <a:pt x="1796665" y="1373281"/>
                    <a:pt x="1800675" y="1372224"/>
                  </a:cubicBezTo>
                  <a:cubicBezTo>
                    <a:pt x="1817439" y="1369271"/>
                    <a:pt x="1834013" y="1366032"/>
                    <a:pt x="1850681" y="1362699"/>
                  </a:cubicBezTo>
                  <a:cubicBezTo>
                    <a:pt x="1853063" y="1362222"/>
                    <a:pt x="1855444" y="1361556"/>
                    <a:pt x="1858015" y="1361270"/>
                  </a:cubicBezTo>
                  <a:cubicBezTo>
                    <a:pt x="1862206" y="1360413"/>
                    <a:pt x="1866303" y="1359651"/>
                    <a:pt x="1870493" y="1358508"/>
                  </a:cubicBezTo>
                  <a:cubicBezTo>
                    <a:pt x="1873894" y="1357993"/>
                    <a:pt x="1877266" y="1357288"/>
                    <a:pt x="1880590" y="1356412"/>
                  </a:cubicBezTo>
                  <a:lnTo>
                    <a:pt x="1895734" y="1353364"/>
                  </a:lnTo>
                  <a:cubicBezTo>
                    <a:pt x="1896173" y="1353498"/>
                    <a:pt x="1896592" y="1353688"/>
                    <a:pt x="1896973" y="1353936"/>
                  </a:cubicBezTo>
                  <a:lnTo>
                    <a:pt x="1909831" y="1350697"/>
                  </a:lnTo>
                  <a:cubicBezTo>
                    <a:pt x="1919928" y="1348602"/>
                    <a:pt x="1930024" y="1346030"/>
                    <a:pt x="1939835" y="1343649"/>
                  </a:cubicBezTo>
                  <a:lnTo>
                    <a:pt x="1954980" y="1339648"/>
                  </a:lnTo>
                  <a:cubicBezTo>
                    <a:pt x="1959743" y="1338601"/>
                    <a:pt x="1964505" y="1337267"/>
                    <a:pt x="1969839" y="1335648"/>
                  </a:cubicBezTo>
                  <a:cubicBezTo>
                    <a:pt x="1977364" y="1333647"/>
                    <a:pt x="1984793" y="1331647"/>
                    <a:pt x="1991937" y="1329361"/>
                  </a:cubicBezTo>
                  <a:cubicBezTo>
                    <a:pt x="2006891" y="1325361"/>
                    <a:pt x="2021465" y="1320789"/>
                    <a:pt x="2035847" y="1315836"/>
                  </a:cubicBezTo>
                  <a:cubicBezTo>
                    <a:pt x="2036514" y="1315836"/>
                    <a:pt x="2036800" y="1315836"/>
                    <a:pt x="2037086" y="1315836"/>
                  </a:cubicBezTo>
                  <a:cubicBezTo>
                    <a:pt x="2044324" y="1313550"/>
                    <a:pt x="2051468" y="1310978"/>
                    <a:pt x="2058707" y="1308406"/>
                  </a:cubicBezTo>
                  <a:cubicBezTo>
                    <a:pt x="2063470" y="1306787"/>
                    <a:pt x="2068232" y="1304787"/>
                    <a:pt x="2073376" y="1302882"/>
                  </a:cubicBezTo>
                  <a:cubicBezTo>
                    <a:pt x="2074776" y="1302472"/>
                    <a:pt x="2076119" y="1301901"/>
                    <a:pt x="2077376" y="1301167"/>
                  </a:cubicBezTo>
                  <a:cubicBezTo>
                    <a:pt x="2078519" y="1301167"/>
                    <a:pt x="2079472" y="1300501"/>
                    <a:pt x="2080615" y="1300310"/>
                  </a:cubicBezTo>
                  <a:cubicBezTo>
                    <a:pt x="2081758" y="1300120"/>
                    <a:pt x="2085472" y="1298405"/>
                    <a:pt x="2087854" y="1297453"/>
                  </a:cubicBezTo>
                  <a:cubicBezTo>
                    <a:pt x="2092711" y="1295547"/>
                    <a:pt x="2097379" y="1293547"/>
                    <a:pt x="2102046" y="1291356"/>
                  </a:cubicBezTo>
                  <a:lnTo>
                    <a:pt x="2102046" y="1291356"/>
                  </a:lnTo>
                  <a:cubicBezTo>
                    <a:pt x="2111571" y="1287261"/>
                    <a:pt x="2121096" y="1283070"/>
                    <a:pt x="2130621" y="1278593"/>
                  </a:cubicBezTo>
                  <a:cubicBezTo>
                    <a:pt x="2133955" y="1276879"/>
                    <a:pt x="2137574" y="1275450"/>
                    <a:pt x="2140908" y="1273640"/>
                  </a:cubicBezTo>
                  <a:cubicBezTo>
                    <a:pt x="2142146" y="1273164"/>
                    <a:pt x="2143385" y="1272402"/>
                    <a:pt x="2144528" y="1271926"/>
                  </a:cubicBezTo>
                  <a:cubicBezTo>
                    <a:pt x="2147290" y="1270402"/>
                    <a:pt x="2150338" y="1268973"/>
                    <a:pt x="2153386" y="1267449"/>
                  </a:cubicBezTo>
                  <a:lnTo>
                    <a:pt x="2161863" y="1262972"/>
                  </a:lnTo>
                  <a:cubicBezTo>
                    <a:pt x="2163139" y="1262448"/>
                    <a:pt x="2164377" y="1261838"/>
                    <a:pt x="2165578" y="1261162"/>
                  </a:cubicBezTo>
                  <a:cubicBezTo>
                    <a:pt x="2167673" y="1259924"/>
                    <a:pt x="2170150" y="1258686"/>
                    <a:pt x="2172246" y="1257352"/>
                  </a:cubicBezTo>
                  <a:lnTo>
                    <a:pt x="2185962" y="1249828"/>
                  </a:lnTo>
                  <a:cubicBezTo>
                    <a:pt x="2189676" y="1247827"/>
                    <a:pt x="2193391" y="1245446"/>
                    <a:pt x="2197010" y="1243160"/>
                  </a:cubicBezTo>
                  <a:cubicBezTo>
                    <a:pt x="2200630" y="1240874"/>
                    <a:pt x="2202916" y="1239636"/>
                    <a:pt x="2205678" y="1237826"/>
                  </a:cubicBezTo>
                  <a:cubicBezTo>
                    <a:pt x="2206021" y="1237454"/>
                    <a:pt x="2206440" y="1237159"/>
                    <a:pt x="2206916" y="1236969"/>
                  </a:cubicBezTo>
                  <a:lnTo>
                    <a:pt x="2212727" y="1233159"/>
                  </a:lnTo>
                  <a:lnTo>
                    <a:pt x="2225966" y="1224396"/>
                  </a:lnTo>
                  <a:cubicBezTo>
                    <a:pt x="2230634" y="1221253"/>
                    <a:pt x="2234920" y="1218109"/>
                    <a:pt x="2239682" y="1214871"/>
                  </a:cubicBezTo>
                  <a:cubicBezTo>
                    <a:pt x="2241492" y="1213537"/>
                    <a:pt x="2243397" y="1212204"/>
                    <a:pt x="2245207" y="1210680"/>
                  </a:cubicBezTo>
                  <a:cubicBezTo>
                    <a:pt x="2246874" y="1209813"/>
                    <a:pt x="2248446" y="1208756"/>
                    <a:pt x="2249874" y="1207537"/>
                  </a:cubicBezTo>
                  <a:cubicBezTo>
                    <a:pt x="2252922" y="1205155"/>
                    <a:pt x="2256065" y="1202488"/>
                    <a:pt x="2259399" y="1200202"/>
                  </a:cubicBezTo>
                  <a:cubicBezTo>
                    <a:pt x="2265304" y="1195440"/>
                    <a:pt x="2271305" y="1190677"/>
                    <a:pt x="2276925" y="1185629"/>
                  </a:cubicBezTo>
                  <a:lnTo>
                    <a:pt x="2278830" y="1184010"/>
                  </a:lnTo>
                  <a:lnTo>
                    <a:pt x="2280735" y="1182486"/>
                  </a:lnTo>
                  <a:cubicBezTo>
                    <a:pt x="2282926" y="1180295"/>
                    <a:pt x="2285403" y="1178199"/>
                    <a:pt x="2287593" y="1176009"/>
                  </a:cubicBezTo>
                  <a:cubicBezTo>
                    <a:pt x="2288260" y="1176009"/>
                    <a:pt x="2288545" y="1175247"/>
                    <a:pt x="2288927" y="1174961"/>
                  </a:cubicBezTo>
                  <a:cubicBezTo>
                    <a:pt x="2289994" y="1173837"/>
                    <a:pt x="2291146" y="1172789"/>
                    <a:pt x="2292356" y="1171818"/>
                  </a:cubicBezTo>
                  <a:cubicBezTo>
                    <a:pt x="2294546" y="1169913"/>
                    <a:pt x="2296451" y="1168103"/>
                    <a:pt x="2298356" y="1166198"/>
                  </a:cubicBezTo>
                  <a:cubicBezTo>
                    <a:pt x="2299118" y="1165312"/>
                    <a:pt x="2299985" y="1164512"/>
                    <a:pt x="2300928" y="1163817"/>
                  </a:cubicBezTo>
                  <a:lnTo>
                    <a:pt x="2300928" y="1163817"/>
                  </a:lnTo>
                  <a:lnTo>
                    <a:pt x="2309215" y="1155816"/>
                  </a:lnTo>
                  <a:cubicBezTo>
                    <a:pt x="2312073" y="1152863"/>
                    <a:pt x="2314835" y="1150196"/>
                    <a:pt x="2317502" y="1147243"/>
                  </a:cubicBezTo>
                  <a:lnTo>
                    <a:pt x="2325407" y="1138861"/>
                  </a:lnTo>
                  <a:lnTo>
                    <a:pt x="2325407" y="1138861"/>
                  </a:lnTo>
                  <a:cubicBezTo>
                    <a:pt x="2327979" y="1136194"/>
                    <a:pt x="2330265" y="1133146"/>
                    <a:pt x="2332742" y="1130479"/>
                  </a:cubicBezTo>
                  <a:lnTo>
                    <a:pt x="2332742" y="1130479"/>
                  </a:lnTo>
                  <a:cubicBezTo>
                    <a:pt x="2335218" y="1127717"/>
                    <a:pt x="2337885" y="1124764"/>
                    <a:pt x="2340076" y="1122002"/>
                  </a:cubicBezTo>
                  <a:lnTo>
                    <a:pt x="2340076" y="1122002"/>
                  </a:lnTo>
                  <a:cubicBezTo>
                    <a:pt x="2342647" y="1119049"/>
                    <a:pt x="2344648" y="1116287"/>
                    <a:pt x="2347220" y="1113334"/>
                  </a:cubicBezTo>
                  <a:cubicBezTo>
                    <a:pt x="2351792" y="1107333"/>
                    <a:pt x="2356745" y="1101238"/>
                    <a:pt x="2360650" y="1095237"/>
                  </a:cubicBezTo>
                  <a:cubicBezTo>
                    <a:pt x="2362650" y="1092189"/>
                    <a:pt x="2364650" y="1089141"/>
                    <a:pt x="2366937" y="1086188"/>
                  </a:cubicBezTo>
                  <a:cubicBezTo>
                    <a:pt x="2369223" y="1083235"/>
                    <a:pt x="2370937" y="1079806"/>
                    <a:pt x="2372937" y="1076663"/>
                  </a:cubicBezTo>
                  <a:cubicBezTo>
                    <a:pt x="2374937" y="1073520"/>
                    <a:pt x="2376938" y="1070567"/>
                    <a:pt x="2378652" y="1067138"/>
                  </a:cubicBezTo>
                  <a:lnTo>
                    <a:pt x="2378652" y="1067138"/>
                  </a:lnTo>
                  <a:cubicBezTo>
                    <a:pt x="2381986" y="1061613"/>
                    <a:pt x="2385034" y="1056375"/>
                    <a:pt x="2388177" y="1050850"/>
                  </a:cubicBezTo>
                  <a:cubicBezTo>
                    <a:pt x="2394368" y="1039706"/>
                    <a:pt x="2399893" y="1028466"/>
                    <a:pt x="2404941" y="1017037"/>
                  </a:cubicBezTo>
                  <a:cubicBezTo>
                    <a:pt x="2407799" y="1011417"/>
                    <a:pt x="2409989" y="1005797"/>
                    <a:pt x="2412561" y="999891"/>
                  </a:cubicBezTo>
                  <a:cubicBezTo>
                    <a:pt x="2415133" y="993986"/>
                    <a:pt x="2417990" y="986652"/>
                    <a:pt x="2420276" y="979889"/>
                  </a:cubicBezTo>
                  <a:cubicBezTo>
                    <a:pt x="2422562" y="973126"/>
                    <a:pt x="2424563" y="967411"/>
                    <a:pt x="2426563" y="960839"/>
                  </a:cubicBezTo>
                  <a:cubicBezTo>
                    <a:pt x="2427420" y="957505"/>
                    <a:pt x="2428563" y="953790"/>
                    <a:pt x="2429515" y="950362"/>
                  </a:cubicBezTo>
                  <a:cubicBezTo>
                    <a:pt x="2429858" y="949533"/>
                    <a:pt x="2430116" y="948666"/>
                    <a:pt x="2430278" y="947790"/>
                  </a:cubicBezTo>
                  <a:cubicBezTo>
                    <a:pt x="2432592" y="940313"/>
                    <a:pt x="2434507" y="932712"/>
                    <a:pt x="2435993" y="925025"/>
                  </a:cubicBezTo>
                  <a:cubicBezTo>
                    <a:pt x="2437183" y="921091"/>
                    <a:pt x="2438107" y="917081"/>
                    <a:pt x="2438755" y="913023"/>
                  </a:cubicBezTo>
                  <a:cubicBezTo>
                    <a:pt x="2440565" y="904737"/>
                    <a:pt x="2442184" y="896069"/>
                    <a:pt x="2443517" y="887782"/>
                  </a:cubicBezTo>
                  <a:cubicBezTo>
                    <a:pt x="2444184" y="882544"/>
                    <a:pt x="2445232" y="877400"/>
                    <a:pt x="2445708" y="872256"/>
                  </a:cubicBezTo>
                  <a:cubicBezTo>
                    <a:pt x="2446184" y="867113"/>
                    <a:pt x="2447137" y="861874"/>
                    <a:pt x="2447518" y="856636"/>
                  </a:cubicBezTo>
                  <a:lnTo>
                    <a:pt x="2447518" y="852349"/>
                  </a:lnTo>
                  <a:cubicBezTo>
                    <a:pt x="2452156" y="802286"/>
                    <a:pt x="2450042" y="751832"/>
                    <a:pt x="2441231" y="702330"/>
                  </a:cubicBezTo>
                  <a:close/>
                  <a:moveTo>
                    <a:pt x="826458" y="229986"/>
                  </a:moveTo>
                  <a:cubicBezTo>
                    <a:pt x="827725" y="229843"/>
                    <a:pt x="829001" y="229843"/>
                    <a:pt x="830268" y="229986"/>
                  </a:cubicBezTo>
                  <a:cubicBezTo>
                    <a:pt x="1113542" y="212174"/>
                    <a:pt x="1403387" y="203697"/>
                    <a:pt x="1667325" y="329331"/>
                  </a:cubicBezTo>
                  <a:cubicBezTo>
                    <a:pt x="1672183" y="331427"/>
                    <a:pt x="1676850" y="333903"/>
                    <a:pt x="1681898" y="336380"/>
                  </a:cubicBezTo>
                  <a:cubicBezTo>
                    <a:pt x="1696967" y="343648"/>
                    <a:pt x="1710968" y="352944"/>
                    <a:pt x="1723522" y="364003"/>
                  </a:cubicBezTo>
                  <a:cubicBezTo>
                    <a:pt x="1728752" y="368794"/>
                    <a:pt x="1733590" y="373985"/>
                    <a:pt x="1738001" y="379528"/>
                  </a:cubicBezTo>
                  <a:cubicBezTo>
                    <a:pt x="1740096" y="382005"/>
                    <a:pt x="1742192" y="384767"/>
                    <a:pt x="1744287" y="387624"/>
                  </a:cubicBezTo>
                  <a:cubicBezTo>
                    <a:pt x="1758146" y="408751"/>
                    <a:pt x="1766309" y="433097"/>
                    <a:pt x="1768004" y="458300"/>
                  </a:cubicBezTo>
                  <a:cubicBezTo>
                    <a:pt x="1769024" y="467796"/>
                    <a:pt x="1769024" y="477378"/>
                    <a:pt x="1768004" y="486875"/>
                  </a:cubicBezTo>
                  <a:cubicBezTo>
                    <a:pt x="1767214" y="493457"/>
                    <a:pt x="1765747" y="499934"/>
                    <a:pt x="1763623" y="506211"/>
                  </a:cubicBezTo>
                  <a:cubicBezTo>
                    <a:pt x="1748097" y="559265"/>
                    <a:pt x="1703901" y="578887"/>
                    <a:pt x="1665706" y="589936"/>
                  </a:cubicBezTo>
                  <a:cubicBezTo>
                    <a:pt x="1578047" y="614720"/>
                    <a:pt x="1488131" y="630674"/>
                    <a:pt x="1397291" y="637561"/>
                  </a:cubicBezTo>
                  <a:lnTo>
                    <a:pt x="1397291" y="637561"/>
                  </a:lnTo>
                  <a:cubicBezTo>
                    <a:pt x="1289106" y="646343"/>
                    <a:pt x="1180245" y="640989"/>
                    <a:pt x="1073441" y="621654"/>
                  </a:cubicBezTo>
                  <a:cubicBezTo>
                    <a:pt x="969361" y="603051"/>
                    <a:pt x="868997" y="567666"/>
                    <a:pt x="776262" y="516879"/>
                  </a:cubicBezTo>
                  <a:cubicBezTo>
                    <a:pt x="748077" y="503353"/>
                    <a:pt x="723473" y="483389"/>
                    <a:pt x="704443" y="458586"/>
                  </a:cubicBezTo>
                  <a:lnTo>
                    <a:pt x="703395" y="457347"/>
                  </a:lnTo>
                  <a:cubicBezTo>
                    <a:pt x="681849" y="425477"/>
                    <a:pt x="672734" y="386805"/>
                    <a:pt x="677773" y="348667"/>
                  </a:cubicBezTo>
                  <a:cubicBezTo>
                    <a:pt x="682840" y="308605"/>
                    <a:pt x="705595" y="272915"/>
                    <a:pt x="739781" y="251417"/>
                  </a:cubicBezTo>
                  <a:cubicBezTo>
                    <a:pt x="766927" y="234462"/>
                    <a:pt x="797216" y="231795"/>
                    <a:pt x="826458" y="229986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2570B65-5394-C0D4-6651-F1351A2A0940}"/>
                </a:ext>
              </a:extLst>
            </p:cNvPr>
            <p:cNvSpPr/>
            <p:nvPr/>
          </p:nvSpPr>
          <p:spPr>
            <a:xfrm rot="21084712" flipH="1">
              <a:off x="9109945" y="5703261"/>
              <a:ext cx="2686696" cy="841546"/>
            </a:xfrm>
            <a:custGeom>
              <a:avLst/>
              <a:gdLst>
                <a:gd name="connsiteX0" fmla="*/ 2443232 w 2443924"/>
                <a:gd name="connsiteY0" fmla="*/ 192701 h 765503"/>
                <a:gd name="connsiteX1" fmla="*/ 2441708 w 2443924"/>
                <a:gd name="connsiteY1" fmla="*/ 208322 h 765503"/>
                <a:gd name="connsiteX2" fmla="*/ 2439517 w 2443924"/>
                <a:gd name="connsiteY2" fmla="*/ 223848 h 765503"/>
                <a:gd name="connsiteX3" fmla="*/ 2434755 w 2443924"/>
                <a:gd name="connsiteY3" fmla="*/ 249089 h 765503"/>
                <a:gd name="connsiteX4" fmla="*/ 2431993 w 2443924"/>
                <a:gd name="connsiteY4" fmla="*/ 261091 h 765503"/>
                <a:gd name="connsiteX5" fmla="*/ 2426278 w 2443924"/>
                <a:gd name="connsiteY5" fmla="*/ 283855 h 765503"/>
                <a:gd name="connsiteX6" fmla="*/ 2425516 w 2443924"/>
                <a:gd name="connsiteY6" fmla="*/ 286427 h 765503"/>
                <a:gd name="connsiteX7" fmla="*/ 2422563 w 2443924"/>
                <a:gd name="connsiteY7" fmla="*/ 296904 h 765503"/>
                <a:gd name="connsiteX8" fmla="*/ 2416276 w 2443924"/>
                <a:gd name="connsiteY8" fmla="*/ 315954 h 765503"/>
                <a:gd name="connsiteX9" fmla="*/ 2408561 w 2443924"/>
                <a:gd name="connsiteY9" fmla="*/ 335957 h 765503"/>
                <a:gd name="connsiteX10" fmla="*/ 2400941 w 2443924"/>
                <a:gd name="connsiteY10" fmla="*/ 353102 h 765503"/>
                <a:gd name="connsiteX11" fmla="*/ 2384177 w 2443924"/>
                <a:gd name="connsiteY11" fmla="*/ 386916 h 765503"/>
                <a:gd name="connsiteX12" fmla="*/ 2374652 w 2443924"/>
                <a:gd name="connsiteY12" fmla="*/ 403203 h 765503"/>
                <a:gd name="connsiteX13" fmla="*/ 2374652 w 2443924"/>
                <a:gd name="connsiteY13" fmla="*/ 403203 h 765503"/>
                <a:gd name="connsiteX14" fmla="*/ 2368937 w 2443924"/>
                <a:gd name="connsiteY14" fmla="*/ 412728 h 765503"/>
                <a:gd name="connsiteX15" fmla="*/ 2362936 w 2443924"/>
                <a:gd name="connsiteY15" fmla="*/ 422253 h 765503"/>
                <a:gd name="connsiteX16" fmla="*/ 2356650 w 2443924"/>
                <a:gd name="connsiteY16" fmla="*/ 431302 h 765503"/>
                <a:gd name="connsiteX17" fmla="*/ 2343219 w 2443924"/>
                <a:gd name="connsiteY17" fmla="*/ 449400 h 765503"/>
                <a:gd name="connsiteX18" fmla="*/ 2336076 w 2443924"/>
                <a:gd name="connsiteY18" fmla="*/ 458067 h 765503"/>
                <a:gd name="connsiteX19" fmla="*/ 2336076 w 2443924"/>
                <a:gd name="connsiteY19" fmla="*/ 458067 h 765503"/>
                <a:gd name="connsiteX20" fmla="*/ 2328741 w 2443924"/>
                <a:gd name="connsiteY20" fmla="*/ 466545 h 765503"/>
                <a:gd name="connsiteX21" fmla="*/ 2328741 w 2443924"/>
                <a:gd name="connsiteY21" fmla="*/ 466545 h 765503"/>
                <a:gd name="connsiteX22" fmla="*/ 2321407 w 2443924"/>
                <a:gd name="connsiteY22" fmla="*/ 474927 h 765503"/>
                <a:gd name="connsiteX23" fmla="*/ 2321407 w 2443924"/>
                <a:gd name="connsiteY23" fmla="*/ 474927 h 765503"/>
                <a:gd name="connsiteX24" fmla="*/ 2313501 w 2443924"/>
                <a:gd name="connsiteY24" fmla="*/ 483309 h 765503"/>
                <a:gd name="connsiteX25" fmla="*/ 2305215 w 2443924"/>
                <a:gd name="connsiteY25" fmla="*/ 491881 h 765503"/>
                <a:gd name="connsiteX26" fmla="*/ 2296928 w 2443924"/>
                <a:gd name="connsiteY26" fmla="*/ 499882 h 765503"/>
                <a:gd name="connsiteX27" fmla="*/ 2296928 w 2443924"/>
                <a:gd name="connsiteY27" fmla="*/ 499882 h 765503"/>
                <a:gd name="connsiteX28" fmla="*/ 2294356 w 2443924"/>
                <a:gd name="connsiteY28" fmla="*/ 502264 h 765503"/>
                <a:gd name="connsiteX29" fmla="*/ 2294356 w 2443924"/>
                <a:gd name="connsiteY29" fmla="*/ 502264 h 765503"/>
                <a:gd name="connsiteX30" fmla="*/ 2294356 w 2443924"/>
                <a:gd name="connsiteY30" fmla="*/ 502264 h 765503"/>
                <a:gd name="connsiteX31" fmla="*/ 2288927 w 2443924"/>
                <a:gd name="connsiteY31" fmla="*/ 507693 h 765503"/>
                <a:gd name="connsiteX32" fmla="*/ 2285498 w 2443924"/>
                <a:gd name="connsiteY32" fmla="*/ 510836 h 765503"/>
                <a:gd name="connsiteX33" fmla="*/ 2284164 w 2443924"/>
                <a:gd name="connsiteY33" fmla="*/ 511884 h 765503"/>
                <a:gd name="connsiteX34" fmla="*/ 2277307 w 2443924"/>
                <a:gd name="connsiteY34" fmla="*/ 518361 h 765503"/>
                <a:gd name="connsiteX35" fmla="*/ 2275401 w 2443924"/>
                <a:gd name="connsiteY35" fmla="*/ 519885 h 765503"/>
                <a:gd name="connsiteX36" fmla="*/ 2273496 w 2443924"/>
                <a:gd name="connsiteY36" fmla="*/ 521504 h 765503"/>
                <a:gd name="connsiteX37" fmla="*/ 2255971 w 2443924"/>
                <a:gd name="connsiteY37" fmla="*/ 536077 h 765503"/>
                <a:gd name="connsiteX38" fmla="*/ 2241969 w 2443924"/>
                <a:gd name="connsiteY38" fmla="*/ 546555 h 765503"/>
                <a:gd name="connsiteX39" fmla="*/ 2236444 w 2443924"/>
                <a:gd name="connsiteY39" fmla="*/ 550746 h 765503"/>
                <a:gd name="connsiteX40" fmla="*/ 2209489 w 2443924"/>
                <a:gd name="connsiteY40" fmla="*/ 569796 h 765503"/>
                <a:gd name="connsiteX41" fmla="*/ 2203678 w 2443924"/>
                <a:gd name="connsiteY41" fmla="*/ 573606 h 765503"/>
                <a:gd name="connsiteX42" fmla="*/ 2202440 w 2443924"/>
                <a:gd name="connsiteY42" fmla="*/ 574463 h 765503"/>
                <a:gd name="connsiteX43" fmla="*/ 2193772 w 2443924"/>
                <a:gd name="connsiteY43" fmla="*/ 579797 h 765503"/>
                <a:gd name="connsiteX44" fmla="*/ 2169007 w 2443924"/>
                <a:gd name="connsiteY44" fmla="*/ 593989 h 765503"/>
                <a:gd name="connsiteX45" fmla="*/ 2162340 w 2443924"/>
                <a:gd name="connsiteY45" fmla="*/ 597799 h 765503"/>
                <a:gd name="connsiteX46" fmla="*/ 2158625 w 2443924"/>
                <a:gd name="connsiteY46" fmla="*/ 599609 h 765503"/>
                <a:gd name="connsiteX47" fmla="*/ 2155291 w 2443924"/>
                <a:gd name="connsiteY47" fmla="*/ 601609 h 765503"/>
                <a:gd name="connsiteX48" fmla="*/ 2150148 w 2443924"/>
                <a:gd name="connsiteY48" fmla="*/ 604086 h 765503"/>
                <a:gd name="connsiteX49" fmla="*/ 2141289 w 2443924"/>
                <a:gd name="connsiteY49" fmla="*/ 608562 h 765503"/>
                <a:gd name="connsiteX50" fmla="*/ 2137670 w 2443924"/>
                <a:gd name="connsiteY50" fmla="*/ 610277 h 765503"/>
                <a:gd name="connsiteX51" fmla="*/ 2127383 w 2443924"/>
                <a:gd name="connsiteY51" fmla="*/ 615230 h 765503"/>
                <a:gd name="connsiteX52" fmla="*/ 2098808 w 2443924"/>
                <a:gd name="connsiteY52" fmla="*/ 627993 h 765503"/>
                <a:gd name="connsiteX53" fmla="*/ 2098808 w 2443924"/>
                <a:gd name="connsiteY53" fmla="*/ 627993 h 765503"/>
                <a:gd name="connsiteX54" fmla="*/ 2084615 w 2443924"/>
                <a:gd name="connsiteY54" fmla="*/ 634090 h 765503"/>
                <a:gd name="connsiteX55" fmla="*/ 2077377 w 2443924"/>
                <a:gd name="connsiteY55" fmla="*/ 636947 h 765503"/>
                <a:gd name="connsiteX56" fmla="*/ 2074138 w 2443924"/>
                <a:gd name="connsiteY56" fmla="*/ 637804 h 765503"/>
                <a:gd name="connsiteX57" fmla="*/ 2070138 w 2443924"/>
                <a:gd name="connsiteY57" fmla="*/ 639519 h 765503"/>
                <a:gd name="connsiteX58" fmla="*/ 2055469 w 2443924"/>
                <a:gd name="connsiteY58" fmla="*/ 645043 h 765503"/>
                <a:gd name="connsiteX59" fmla="*/ 2033848 w 2443924"/>
                <a:gd name="connsiteY59" fmla="*/ 652473 h 765503"/>
                <a:gd name="connsiteX60" fmla="*/ 2032609 w 2443924"/>
                <a:gd name="connsiteY60" fmla="*/ 652473 h 765503"/>
                <a:gd name="connsiteX61" fmla="*/ 1988699 w 2443924"/>
                <a:gd name="connsiteY61" fmla="*/ 665998 h 765503"/>
                <a:gd name="connsiteX62" fmla="*/ 1966601 w 2443924"/>
                <a:gd name="connsiteY62" fmla="*/ 672285 h 765503"/>
                <a:gd name="connsiteX63" fmla="*/ 1951742 w 2443924"/>
                <a:gd name="connsiteY63" fmla="*/ 676285 h 765503"/>
                <a:gd name="connsiteX64" fmla="*/ 1936597 w 2443924"/>
                <a:gd name="connsiteY64" fmla="*/ 680286 h 765503"/>
                <a:gd name="connsiteX65" fmla="*/ 1906594 w 2443924"/>
                <a:gd name="connsiteY65" fmla="*/ 687334 h 765503"/>
                <a:gd name="connsiteX66" fmla="*/ 1894115 w 2443924"/>
                <a:gd name="connsiteY66" fmla="*/ 690096 h 765503"/>
                <a:gd name="connsiteX67" fmla="*/ 1876590 w 2443924"/>
                <a:gd name="connsiteY67" fmla="*/ 694097 h 765503"/>
                <a:gd name="connsiteX68" fmla="*/ 1866493 w 2443924"/>
                <a:gd name="connsiteY68" fmla="*/ 696192 h 765503"/>
                <a:gd name="connsiteX69" fmla="*/ 1854016 w 2443924"/>
                <a:gd name="connsiteY69" fmla="*/ 698955 h 765503"/>
                <a:gd name="connsiteX70" fmla="*/ 1846681 w 2443924"/>
                <a:gd name="connsiteY70" fmla="*/ 700383 h 765503"/>
                <a:gd name="connsiteX71" fmla="*/ 1796675 w 2443924"/>
                <a:gd name="connsiteY71" fmla="*/ 709908 h 765503"/>
                <a:gd name="connsiteX72" fmla="*/ 1784483 w 2443924"/>
                <a:gd name="connsiteY72" fmla="*/ 712385 h 765503"/>
                <a:gd name="connsiteX73" fmla="*/ 1753146 w 2443924"/>
                <a:gd name="connsiteY73" fmla="*/ 718195 h 765503"/>
                <a:gd name="connsiteX74" fmla="*/ 1721808 w 2443924"/>
                <a:gd name="connsiteY74" fmla="*/ 723720 h 765503"/>
                <a:gd name="connsiteX75" fmla="*/ 1701996 w 2443924"/>
                <a:gd name="connsiteY75" fmla="*/ 727244 h 765503"/>
                <a:gd name="connsiteX76" fmla="*/ 1678088 w 2443924"/>
                <a:gd name="connsiteY76" fmla="*/ 731054 h 765503"/>
                <a:gd name="connsiteX77" fmla="*/ 1653038 w 2443924"/>
                <a:gd name="connsiteY77" fmla="*/ 734769 h 765503"/>
                <a:gd name="connsiteX78" fmla="*/ 1649800 w 2443924"/>
                <a:gd name="connsiteY78" fmla="*/ 735435 h 765503"/>
                <a:gd name="connsiteX79" fmla="*/ 1603794 w 2443924"/>
                <a:gd name="connsiteY79" fmla="*/ 741722 h 765503"/>
                <a:gd name="connsiteX80" fmla="*/ 1559979 w 2443924"/>
                <a:gd name="connsiteY80" fmla="*/ 747342 h 765503"/>
                <a:gd name="connsiteX81" fmla="*/ 1544072 w 2443924"/>
                <a:gd name="connsiteY81" fmla="*/ 749247 h 765503"/>
                <a:gd name="connsiteX82" fmla="*/ 1500638 w 2443924"/>
                <a:gd name="connsiteY82" fmla="*/ 753723 h 765503"/>
                <a:gd name="connsiteX83" fmla="*/ 1464824 w 2443924"/>
                <a:gd name="connsiteY83" fmla="*/ 757057 h 765503"/>
                <a:gd name="connsiteX84" fmla="*/ 1451013 w 2443924"/>
                <a:gd name="connsiteY84" fmla="*/ 758296 h 765503"/>
                <a:gd name="connsiteX85" fmla="*/ 1421771 w 2443924"/>
                <a:gd name="connsiteY85" fmla="*/ 760486 h 765503"/>
                <a:gd name="connsiteX86" fmla="*/ 1385481 w 2443924"/>
                <a:gd name="connsiteY86" fmla="*/ 762677 h 765503"/>
                <a:gd name="connsiteX87" fmla="*/ 1345952 w 2443924"/>
                <a:gd name="connsiteY87" fmla="*/ 764582 h 765503"/>
                <a:gd name="connsiteX88" fmla="*/ 1306328 w 2443924"/>
                <a:gd name="connsiteY88" fmla="*/ 765916 h 765503"/>
                <a:gd name="connsiteX89" fmla="*/ 1266609 w 2443924"/>
                <a:gd name="connsiteY89" fmla="*/ 765916 h 765503"/>
                <a:gd name="connsiteX90" fmla="*/ 1243653 w 2443924"/>
                <a:gd name="connsiteY90" fmla="*/ 765916 h 765503"/>
                <a:gd name="connsiteX91" fmla="*/ 1242225 w 2443924"/>
                <a:gd name="connsiteY91" fmla="*/ 765916 h 765503"/>
                <a:gd name="connsiteX92" fmla="*/ 1228794 w 2443924"/>
                <a:gd name="connsiteY92" fmla="*/ 765916 h 765503"/>
                <a:gd name="connsiteX93" fmla="*/ 1222984 w 2443924"/>
                <a:gd name="connsiteY93" fmla="*/ 765916 h 765503"/>
                <a:gd name="connsiteX94" fmla="*/ 1221270 w 2443924"/>
                <a:gd name="connsiteY94" fmla="*/ 765916 h 765503"/>
                <a:gd name="connsiteX95" fmla="*/ 1202220 w 2443924"/>
                <a:gd name="connsiteY95" fmla="*/ 765916 h 765503"/>
                <a:gd name="connsiteX96" fmla="*/ 1195838 w 2443924"/>
                <a:gd name="connsiteY96" fmla="*/ 765916 h 765503"/>
                <a:gd name="connsiteX97" fmla="*/ 1187361 w 2443924"/>
                <a:gd name="connsiteY97" fmla="*/ 765916 h 765503"/>
                <a:gd name="connsiteX98" fmla="*/ 1174026 w 2443924"/>
                <a:gd name="connsiteY98" fmla="*/ 765344 h 765503"/>
                <a:gd name="connsiteX99" fmla="*/ 1155738 w 2443924"/>
                <a:gd name="connsiteY99" fmla="*/ 764772 h 765503"/>
                <a:gd name="connsiteX100" fmla="*/ 1148784 w 2443924"/>
                <a:gd name="connsiteY100" fmla="*/ 764772 h 765503"/>
                <a:gd name="connsiteX101" fmla="*/ 1138688 w 2443924"/>
                <a:gd name="connsiteY101" fmla="*/ 764296 h 765503"/>
                <a:gd name="connsiteX102" fmla="*/ 1121829 w 2443924"/>
                <a:gd name="connsiteY102" fmla="*/ 763439 h 765503"/>
                <a:gd name="connsiteX103" fmla="*/ 1109351 w 2443924"/>
                <a:gd name="connsiteY103" fmla="*/ 762677 h 765503"/>
                <a:gd name="connsiteX104" fmla="*/ 1100683 w 2443924"/>
                <a:gd name="connsiteY104" fmla="*/ 761915 h 765503"/>
                <a:gd name="connsiteX105" fmla="*/ 1096969 w 2443924"/>
                <a:gd name="connsiteY105" fmla="*/ 761915 h 765503"/>
                <a:gd name="connsiteX106" fmla="*/ 1095825 w 2443924"/>
                <a:gd name="connsiteY106" fmla="*/ 761915 h 765503"/>
                <a:gd name="connsiteX107" fmla="*/ 1075537 w 2443924"/>
                <a:gd name="connsiteY107" fmla="*/ 760486 h 765503"/>
                <a:gd name="connsiteX108" fmla="*/ 1071537 w 2443924"/>
                <a:gd name="connsiteY108" fmla="*/ 760486 h 765503"/>
                <a:gd name="connsiteX109" fmla="*/ 1044104 w 2443924"/>
                <a:gd name="connsiteY109" fmla="*/ 757914 h 765503"/>
                <a:gd name="connsiteX110" fmla="*/ 1022102 w 2443924"/>
                <a:gd name="connsiteY110" fmla="*/ 755819 h 765503"/>
                <a:gd name="connsiteX111" fmla="*/ 1003052 w 2443924"/>
                <a:gd name="connsiteY111" fmla="*/ 753533 h 765503"/>
                <a:gd name="connsiteX112" fmla="*/ 994765 w 2443924"/>
                <a:gd name="connsiteY112" fmla="*/ 752580 h 765503"/>
                <a:gd name="connsiteX113" fmla="*/ 992098 w 2443924"/>
                <a:gd name="connsiteY113" fmla="*/ 752580 h 765503"/>
                <a:gd name="connsiteX114" fmla="*/ 991527 w 2443924"/>
                <a:gd name="connsiteY114" fmla="*/ 752580 h 765503"/>
                <a:gd name="connsiteX115" fmla="*/ 983526 w 2443924"/>
                <a:gd name="connsiteY115" fmla="*/ 751628 h 765503"/>
                <a:gd name="connsiteX116" fmla="*/ 977429 w 2443924"/>
                <a:gd name="connsiteY116" fmla="*/ 750866 h 765503"/>
                <a:gd name="connsiteX117" fmla="*/ 961904 w 2443924"/>
                <a:gd name="connsiteY117" fmla="*/ 748675 h 765503"/>
                <a:gd name="connsiteX118" fmla="*/ 946092 w 2443924"/>
                <a:gd name="connsiteY118" fmla="*/ 746484 h 765503"/>
                <a:gd name="connsiteX119" fmla="*/ 944663 w 2443924"/>
                <a:gd name="connsiteY119" fmla="*/ 746484 h 765503"/>
                <a:gd name="connsiteX120" fmla="*/ 942092 w 2443924"/>
                <a:gd name="connsiteY120" fmla="*/ 746008 h 765503"/>
                <a:gd name="connsiteX121" fmla="*/ 939520 w 2443924"/>
                <a:gd name="connsiteY121" fmla="*/ 746008 h 765503"/>
                <a:gd name="connsiteX122" fmla="*/ 932853 w 2443924"/>
                <a:gd name="connsiteY122" fmla="*/ 744865 h 765503"/>
                <a:gd name="connsiteX123" fmla="*/ 931996 w 2443924"/>
                <a:gd name="connsiteY123" fmla="*/ 744865 h 765503"/>
                <a:gd name="connsiteX124" fmla="*/ 920470 w 2443924"/>
                <a:gd name="connsiteY124" fmla="*/ 742960 h 765503"/>
                <a:gd name="connsiteX125" fmla="*/ 915612 w 2443924"/>
                <a:gd name="connsiteY125" fmla="*/ 742293 h 765503"/>
                <a:gd name="connsiteX126" fmla="*/ 912469 w 2443924"/>
                <a:gd name="connsiteY126" fmla="*/ 741436 h 765503"/>
                <a:gd name="connsiteX127" fmla="*/ 904468 w 2443924"/>
                <a:gd name="connsiteY127" fmla="*/ 740198 h 765503"/>
                <a:gd name="connsiteX128" fmla="*/ 901039 w 2443924"/>
                <a:gd name="connsiteY128" fmla="*/ 739626 h 765503"/>
                <a:gd name="connsiteX129" fmla="*/ 891514 w 2443924"/>
                <a:gd name="connsiteY129" fmla="*/ 737912 h 765503"/>
                <a:gd name="connsiteX130" fmla="*/ 887799 w 2443924"/>
                <a:gd name="connsiteY130" fmla="*/ 737341 h 765503"/>
                <a:gd name="connsiteX131" fmla="*/ 859224 w 2443924"/>
                <a:gd name="connsiteY131" fmla="*/ 731721 h 765503"/>
                <a:gd name="connsiteX132" fmla="*/ 821124 w 2443924"/>
                <a:gd name="connsiteY132" fmla="*/ 723529 h 765503"/>
                <a:gd name="connsiteX133" fmla="*/ 821124 w 2443924"/>
                <a:gd name="connsiteY133" fmla="*/ 723529 h 765503"/>
                <a:gd name="connsiteX134" fmla="*/ 801122 w 2443924"/>
                <a:gd name="connsiteY134" fmla="*/ 718957 h 765503"/>
                <a:gd name="connsiteX135" fmla="*/ 781119 w 2443924"/>
                <a:gd name="connsiteY135" fmla="*/ 714100 h 765503"/>
                <a:gd name="connsiteX136" fmla="*/ 701204 w 2443924"/>
                <a:gd name="connsiteY136" fmla="*/ 691620 h 765503"/>
                <a:gd name="connsiteX137" fmla="*/ 693013 w 2443924"/>
                <a:gd name="connsiteY137" fmla="*/ 688953 h 765503"/>
                <a:gd name="connsiteX138" fmla="*/ 680250 w 2443924"/>
                <a:gd name="connsiteY138" fmla="*/ 684953 h 765503"/>
                <a:gd name="connsiteX139" fmla="*/ 669201 w 2443924"/>
                <a:gd name="connsiteY139" fmla="*/ 681333 h 765503"/>
                <a:gd name="connsiteX140" fmla="*/ 667486 w 2443924"/>
                <a:gd name="connsiteY140" fmla="*/ 680667 h 765503"/>
                <a:gd name="connsiteX141" fmla="*/ 639769 w 2443924"/>
                <a:gd name="connsiteY141" fmla="*/ 671142 h 765503"/>
                <a:gd name="connsiteX142" fmla="*/ 621385 w 2443924"/>
                <a:gd name="connsiteY142" fmla="*/ 664379 h 765503"/>
                <a:gd name="connsiteX143" fmla="*/ 599668 w 2443924"/>
                <a:gd name="connsiteY143" fmla="*/ 656092 h 765503"/>
                <a:gd name="connsiteX144" fmla="*/ 579665 w 2443924"/>
                <a:gd name="connsiteY144" fmla="*/ 648282 h 765503"/>
                <a:gd name="connsiteX145" fmla="*/ 559949 w 2443924"/>
                <a:gd name="connsiteY145" fmla="*/ 640281 h 765503"/>
                <a:gd name="connsiteX146" fmla="*/ 538899 w 2443924"/>
                <a:gd name="connsiteY146" fmla="*/ 630756 h 765503"/>
                <a:gd name="connsiteX147" fmla="*/ 538899 w 2443924"/>
                <a:gd name="connsiteY147" fmla="*/ 630756 h 765503"/>
                <a:gd name="connsiteX148" fmla="*/ 497084 w 2443924"/>
                <a:gd name="connsiteY148" fmla="*/ 611706 h 765503"/>
                <a:gd name="connsiteX149" fmla="*/ 497084 w 2443924"/>
                <a:gd name="connsiteY149" fmla="*/ 611706 h 765503"/>
                <a:gd name="connsiteX150" fmla="*/ 455746 w 2443924"/>
                <a:gd name="connsiteY150" fmla="*/ 591036 h 765503"/>
                <a:gd name="connsiteX151" fmla="*/ 434886 w 2443924"/>
                <a:gd name="connsiteY151" fmla="*/ 579987 h 765503"/>
                <a:gd name="connsiteX152" fmla="*/ 394309 w 2443924"/>
                <a:gd name="connsiteY152" fmla="*/ 557032 h 765503"/>
                <a:gd name="connsiteX153" fmla="*/ 373735 w 2443924"/>
                <a:gd name="connsiteY153" fmla="*/ 544840 h 765503"/>
                <a:gd name="connsiteX154" fmla="*/ 358781 w 2443924"/>
                <a:gd name="connsiteY154" fmla="*/ 535315 h 765503"/>
                <a:gd name="connsiteX155" fmla="*/ 344208 w 2443924"/>
                <a:gd name="connsiteY155" fmla="*/ 525790 h 765503"/>
                <a:gd name="connsiteX156" fmla="*/ 329539 w 2443924"/>
                <a:gd name="connsiteY156" fmla="*/ 516265 h 765503"/>
                <a:gd name="connsiteX157" fmla="*/ 286105 w 2443924"/>
                <a:gd name="connsiteY157" fmla="*/ 485595 h 765503"/>
                <a:gd name="connsiteX158" fmla="*/ 273532 w 2443924"/>
                <a:gd name="connsiteY158" fmla="*/ 476070 h 765503"/>
                <a:gd name="connsiteX159" fmla="*/ 273532 w 2443924"/>
                <a:gd name="connsiteY159" fmla="*/ 476070 h 765503"/>
                <a:gd name="connsiteX160" fmla="*/ 273532 w 2443924"/>
                <a:gd name="connsiteY160" fmla="*/ 476070 h 765503"/>
                <a:gd name="connsiteX161" fmla="*/ 272484 w 2443924"/>
                <a:gd name="connsiteY161" fmla="*/ 475117 h 765503"/>
                <a:gd name="connsiteX162" fmla="*/ 267817 w 2443924"/>
                <a:gd name="connsiteY162" fmla="*/ 471593 h 765503"/>
                <a:gd name="connsiteX163" fmla="*/ 258292 w 2443924"/>
                <a:gd name="connsiteY163" fmla="*/ 464068 h 765503"/>
                <a:gd name="connsiteX164" fmla="*/ 258292 w 2443924"/>
                <a:gd name="connsiteY164" fmla="*/ 464068 h 765503"/>
                <a:gd name="connsiteX165" fmla="*/ 244386 w 2443924"/>
                <a:gd name="connsiteY165" fmla="*/ 452733 h 765503"/>
                <a:gd name="connsiteX166" fmla="*/ 218097 w 2443924"/>
                <a:gd name="connsiteY166" fmla="*/ 429492 h 765503"/>
                <a:gd name="connsiteX167" fmla="*/ 217335 w 2443924"/>
                <a:gd name="connsiteY167" fmla="*/ 428540 h 765503"/>
                <a:gd name="connsiteX168" fmla="*/ 206762 w 2443924"/>
                <a:gd name="connsiteY168" fmla="*/ 419015 h 765503"/>
                <a:gd name="connsiteX169" fmla="*/ 178187 w 2443924"/>
                <a:gd name="connsiteY169" fmla="*/ 391392 h 765503"/>
                <a:gd name="connsiteX170" fmla="*/ 166948 w 2443924"/>
                <a:gd name="connsiteY170" fmla="*/ 379582 h 765503"/>
                <a:gd name="connsiteX171" fmla="*/ 141515 w 2443924"/>
                <a:gd name="connsiteY171" fmla="*/ 350435 h 765503"/>
                <a:gd name="connsiteX172" fmla="*/ 133800 w 2443924"/>
                <a:gd name="connsiteY172" fmla="*/ 340910 h 765503"/>
                <a:gd name="connsiteX173" fmla="*/ 131419 w 2443924"/>
                <a:gd name="connsiteY173" fmla="*/ 338148 h 765503"/>
                <a:gd name="connsiteX174" fmla="*/ 130371 w 2443924"/>
                <a:gd name="connsiteY174" fmla="*/ 336528 h 765503"/>
                <a:gd name="connsiteX175" fmla="*/ 124656 w 2443924"/>
                <a:gd name="connsiteY175" fmla="*/ 329385 h 765503"/>
                <a:gd name="connsiteX176" fmla="*/ 122275 w 2443924"/>
                <a:gd name="connsiteY176" fmla="*/ 326241 h 765503"/>
                <a:gd name="connsiteX177" fmla="*/ 119132 w 2443924"/>
                <a:gd name="connsiteY177" fmla="*/ 322241 h 765503"/>
                <a:gd name="connsiteX178" fmla="*/ 112846 w 2443924"/>
                <a:gd name="connsiteY178" fmla="*/ 313573 h 765503"/>
                <a:gd name="connsiteX179" fmla="*/ 108369 w 2443924"/>
                <a:gd name="connsiteY179" fmla="*/ 307668 h 765503"/>
                <a:gd name="connsiteX180" fmla="*/ 95700 w 2443924"/>
                <a:gd name="connsiteY180" fmla="*/ 288618 h 765503"/>
                <a:gd name="connsiteX181" fmla="*/ 87985 w 2443924"/>
                <a:gd name="connsiteY181" fmla="*/ 276902 h 765503"/>
                <a:gd name="connsiteX182" fmla="*/ 85699 w 2443924"/>
                <a:gd name="connsiteY182" fmla="*/ 272901 h 765503"/>
                <a:gd name="connsiteX183" fmla="*/ 83128 w 2443924"/>
                <a:gd name="connsiteY183" fmla="*/ 268615 h 765503"/>
                <a:gd name="connsiteX184" fmla="*/ 74936 w 2443924"/>
                <a:gd name="connsiteY184" fmla="*/ 255090 h 765503"/>
                <a:gd name="connsiteX185" fmla="*/ 72936 w 2443924"/>
                <a:gd name="connsiteY185" fmla="*/ 251184 h 765503"/>
                <a:gd name="connsiteX186" fmla="*/ 64554 w 2443924"/>
                <a:gd name="connsiteY186" fmla="*/ 236230 h 765503"/>
                <a:gd name="connsiteX187" fmla="*/ 62077 w 2443924"/>
                <a:gd name="connsiteY187" fmla="*/ 231373 h 765503"/>
                <a:gd name="connsiteX188" fmla="*/ 55124 w 2443924"/>
                <a:gd name="connsiteY188" fmla="*/ 217371 h 765503"/>
                <a:gd name="connsiteX189" fmla="*/ 51885 w 2443924"/>
                <a:gd name="connsiteY189" fmla="*/ 210703 h 765503"/>
                <a:gd name="connsiteX190" fmla="*/ 37789 w 2443924"/>
                <a:gd name="connsiteY190" fmla="*/ 178033 h 765503"/>
                <a:gd name="connsiteX191" fmla="*/ 37789 w 2443924"/>
                <a:gd name="connsiteY191" fmla="*/ 178033 h 765503"/>
                <a:gd name="connsiteX192" fmla="*/ 37789 w 2443924"/>
                <a:gd name="connsiteY192" fmla="*/ 178033 h 765503"/>
                <a:gd name="connsiteX193" fmla="*/ 31121 w 2443924"/>
                <a:gd name="connsiteY193" fmla="*/ 160316 h 765503"/>
                <a:gd name="connsiteX194" fmla="*/ 31121 w 2443924"/>
                <a:gd name="connsiteY194" fmla="*/ 160316 h 765503"/>
                <a:gd name="connsiteX195" fmla="*/ 25120 w 2443924"/>
                <a:gd name="connsiteY195" fmla="*/ 142409 h 765503"/>
                <a:gd name="connsiteX196" fmla="*/ 19405 w 2443924"/>
                <a:gd name="connsiteY196" fmla="*/ 123835 h 765503"/>
                <a:gd name="connsiteX197" fmla="*/ 14548 w 2443924"/>
                <a:gd name="connsiteY197" fmla="*/ 105357 h 765503"/>
                <a:gd name="connsiteX198" fmla="*/ 14548 w 2443924"/>
                <a:gd name="connsiteY198" fmla="*/ 105357 h 765503"/>
                <a:gd name="connsiteX199" fmla="*/ 14548 w 2443924"/>
                <a:gd name="connsiteY199" fmla="*/ 105357 h 765503"/>
                <a:gd name="connsiteX200" fmla="*/ 12166 w 2443924"/>
                <a:gd name="connsiteY200" fmla="*/ 95260 h 765503"/>
                <a:gd name="connsiteX201" fmla="*/ 12166 w 2443924"/>
                <a:gd name="connsiteY201" fmla="*/ 92879 h 765503"/>
                <a:gd name="connsiteX202" fmla="*/ 9690 w 2443924"/>
                <a:gd name="connsiteY202" fmla="*/ 81354 h 765503"/>
                <a:gd name="connsiteX203" fmla="*/ 7118 w 2443924"/>
                <a:gd name="connsiteY203" fmla="*/ 69733 h 765503"/>
                <a:gd name="connsiteX204" fmla="*/ 7118 w 2443924"/>
                <a:gd name="connsiteY204" fmla="*/ 66781 h 765503"/>
                <a:gd name="connsiteX205" fmla="*/ 5023 w 2443924"/>
                <a:gd name="connsiteY205" fmla="*/ 53826 h 765503"/>
                <a:gd name="connsiteX206" fmla="*/ 3689 w 2443924"/>
                <a:gd name="connsiteY206" fmla="*/ 44301 h 765503"/>
                <a:gd name="connsiteX207" fmla="*/ 1403 w 2443924"/>
                <a:gd name="connsiteY207" fmla="*/ 26966 h 765503"/>
                <a:gd name="connsiteX208" fmla="*/ 831 w 2443924"/>
                <a:gd name="connsiteY208" fmla="*/ 19632 h 765503"/>
                <a:gd name="connsiteX209" fmla="*/ -693 w 2443924"/>
                <a:gd name="connsiteY209" fmla="*/ 582 h 765503"/>
                <a:gd name="connsiteX210" fmla="*/ 190474 w 2443924"/>
                <a:gd name="connsiteY210" fmla="*/ 212037 h 765503"/>
                <a:gd name="connsiteX211" fmla="*/ 1668850 w 2443924"/>
                <a:gd name="connsiteY211" fmla="*/ 535315 h 765503"/>
                <a:gd name="connsiteX212" fmla="*/ 2008701 w 2443924"/>
                <a:gd name="connsiteY212" fmla="*/ 453305 h 765503"/>
                <a:gd name="connsiteX213" fmla="*/ 2131479 w 2443924"/>
                <a:gd name="connsiteY213" fmla="*/ 399584 h 765503"/>
                <a:gd name="connsiteX214" fmla="*/ 2155481 w 2443924"/>
                <a:gd name="connsiteY214" fmla="*/ 387392 h 765503"/>
                <a:gd name="connsiteX215" fmla="*/ 2344077 w 2443924"/>
                <a:gd name="connsiteY215" fmla="*/ 270139 h 765503"/>
                <a:gd name="connsiteX216" fmla="*/ 2442947 w 2443924"/>
                <a:gd name="connsiteY216" fmla="*/ 192320 h 765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</a:cxnLst>
              <a:rect l="l" t="t" r="r" b="b"/>
              <a:pathLst>
                <a:path w="2443924" h="765503">
                  <a:moveTo>
                    <a:pt x="2443232" y="192701"/>
                  </a:moveTo>
                  <a:cubicBezTo>
                    <a:pt x="2443232" y="197940"/>
                    <a:pt x="2442089" y="203083"/>
                    <a:pt x="2441708" y="208322"/>
                  </a:cubicBezTo>
                  <a:cubicBezTo>
                    <a:pt x="2441327" y="213561"/>
                    <a:pt x="2440184" y="218609"/>
                    <a:pt x="2439517" y="223848"/>
                  </a:cubicBezTo>
                  <a:cubicBezTo>
                    <a:pt x="2438184" y="232134"/>
                    <a:pt x="2436564" y="240802"/>
                    <a:pt x="2434755" y="249089"/>
                  </a:cubicBezTo>
                  <a:cubicBezTo>
                    <a:pt x="2434107" y="253147"/>
                    <a:pt x="2433183" y="257157"/>
                    <a:pt x="2431993" y="261091"/>
                  </a:cubicBezTo>
                  <a:cubicBezTo>
                    <a:pt x="2430507" y="268777"/>
                    <a:pt x="2428592" y="276378"/>
                    <a:pt x="2426278" y="283855"/>
                  </a:cubicBezTo>
                  <a:cubicBezTo>
                    <a:pt x="2426116" y="284741"/>
                    <a:pt x="2425859" y="285598"/>
                    <a:pt x="2425516" y="286427"/>
                  </a:cubicBezTo>
                  <a:cubicBezTo>
                    <a:pt x="2424563" y="289856"/>
                    <a:pt x="2423420" y="293571"/>
                    <a:pt x="2422563" y="296904"/>
                  </a:cubicBezTo>
                  <a:cubicBezTo>
                    <a:pt x="2420562" y="303191"/>
                    <a:pt x="2418563" y="309382"/>
                    <a:pt x="2416276" y="315954"/>
                  </a:cubicBezTo>
                  <a:cubicBezTo>
                    <a:pt x="2413990" y="322527"/>
                    <a:pt x="2411419" y="329194"/>
                    <a:pt x="2408561" y="335957"/>
                  </a:cubicBezTo>
                  <a:cubicBezTo>
                    <a:pt x="2405703" y="342720"/>
                    <a:pt x="2403798" y="347482"/>
                    <a:pt x="2400941" y="353102"/>
                  </a:cubicBezTo>
                  <a:cubicBezTo>
                    <a:pt x="2395893" y="364532"/>
                    <a:pt x="2390368" y="375771"/>
                    <a:pt x="2384177" y="386916"/>
                  </a:cubicBezTo>
                  <a:cubicBezTo>
                    <a:pt x="2380748" y="392440"/>
                    <a:pt x="2377700" y="397679"/>
                    <a:pt x="2374652" y="403203"/>
                  </a:cubicBezTo>
                  <a:lnTo>
                    <a:pt x="2374652" y="403203"/>
                  </a:lnTo>
                  <a:cubicBezTo>
                    <a:pt x="2372937" y="406251"/>
                    <a:pt x="2370938" y="409300"/>
                    <a:pt x="2368937" y="412728"/>
                  </a:cubicBezTo>
                  <a:cubicBezTo>
                    <a:pt x="2366937" y="416158"/>
                    <a:pt x="2364937" y="419110"/>
                    <a:pt x="2362936" y="422253"/>
                  </a:cubicBezTo>
                  <a:cubicBezTo>
                    <a:pt x="2360936" y="425397"/>
                    <a:pt x="2358650" y="428254"/>
                    <a:pt x="2356650" y="431302"/>
                  </a:cubicBezTo>
                  <a:cubicBezTo>
                    <a:pt x="2352364" y="437303"/>
                    <a:pt x="2347791" y="443399"/>
                    <a:pt x="2343219" y="449400"/>
                  </a:cubicBezTo>
                  <a:cubicBezTo>
                    <a:pt x="2340648" y="452352"/>
                    <a:pt x="2338648" y="455115"/>
                    <a:pt x="2336076" y="458067"/>
                  </a:cubicBezTo>
                  <a:lnTo>
                    <a:pt x="2336076" y="458067"/>
                  </a:lnTo>
                  <a:cubicBezTo>
                    <a:pt x="2333885" y="460830"/>
                    <a:pt x="2331218" y="463783"/>
                    <a:pt x="2328741" y="466545"/>
                  </a:cubicBezTo>
                  <a:lnTo>
                    <a:pt x="2328741" y="466545"/>
                  </a:lnTo>
                  <a:cubicBezTo>
                    <a:pt x="2326265" y="469212"/>
                    <a:pt x="2323979" y="472260"/>
                    <a:pt x="2321407" y="474927"/>
                  </a:cubicBezTo>
                  <a:lnTo>
                    <a:pt x="2321407" y="474927"/>
                  </a:lnTo>
                  <a:lnTo>
                    <a:pt x="2313501" y="483309"/>
                  </a:lnTo>
                  <a:cubicBezTo>
                    <a:pt x="2310834" y="486261"/>
                    <a:pt x="2308072" y="488928"/>
                    <a:pt x="2305215" y="491881"/>
                  </a:cubicBezTo>
                  <a:lnTo>
                    <a:pt x="2296928" y="499882"/>
                  </a:lnTo>
                  <a:lnTo>
                    <a:pt x="2296928" y="499882"/>
                  </a:lnTo>
                  <a:cubicBezTo>
                    <a:pt x="2295985" y="500578"/>
                    <a:pt x="2295118" y="501378"/>
                    <a:pt x="2294356" y="502264"/>
                  </a:cubicBezTo>
                  <a:lnTo>
                    <a:pt x="2294356" y="502264"/>
                  </a:lnTo>
                  <a:lnTo>
                    <a:pt x="2294356" y="502264"/>
                  </a:lnTo>
                  <a:lnTo>
                    <a:pt x="2288927" y="507693"/>
                  </a:lnTo>
                  <a:cubicBezTo>
                    <a:pt x="2287718" y="508664"/>
                    <a:pt x="2286565" y="509712"/>
                    <a:pt x="2285498" y="510836"/>
                  </a:cubicBezTo>
                  <a:cubicBezTo>
                    <a:pt x="2285498" y="510836"/>
                    <a:pt x="2284831" y="511693"/>
                    <a:pt x="2284164" y="511884"/>
                  </a:cubicBezTo>
                  <a:cubicBezTo>
                    <a:pt x="2281974" y="514075"/>
                    <a:pt x="2279497" y="516170"/>
                    <a:pt x="2277307" y="518361"/>
                  </a:cubicBezTo>
                  <a:lnTo>
                    <a:pt x="2275401" y="519885"/>
                  </a:lnTo>
                  <a:lnTo>
                    <a:pt x="2273496" y="521504"/>
                  </a:lnTo>
                  <a:cubicBezTo>
                    <a:pt x="2267877" y="526552"/>
                    <a:pt x="2261876" y="531029"/>
                    <a:pt x="2255971" y="536077"/>
                  </a:cubicBezTo>
                  <a:cubicBezTo>
                    <a:pt x="2251303" y="539411"/>
                    <a:pt x="2246446" y="543126"/>
                    <a:pt x="2241969" y="546555"/>
                  </a:cubicBezTo>
                  <a:cubicBezTo>
                    <a:pt x="2240159" y="548079"/>
                    <a:pt x="2238254" y="549412"/>
                    <a:pt x="2236444" y="550746"/>
                  </a:cubicBezTo>
                  <a:cubicBezTo>
                    <a:pt x="2227396" y="557223"/>
                    <a:pt x="2218442" y="563414"/>
                    <a:pt x="2209489" y="569796"/>
                  </a:cubicBezTo>
                  <a:lnTo>
                    <a:pt x="2203678" y="573606"/>
                  </a:lnTo>
                  <a:cubicBezTo>
                    <a:pt x="2203212" y="573796"/>
                    <a:pt x="2202783" y="574091"/>
                    <a:pt x="2202440" y="574463"/>
                  </a:cubicBezTo>
                  <a:cubicBezTo>
                    <a:pt x="2199678" y="576273"/>
                    <a:pt x="2196534" y="577987"/>
                    <a:pt x="2193772" y="579797"/>
                  </a:cubicBezTo>
                  <a:cubicBezTo>
                    <a:pt x="2185581" y="584655"/>
                    <a:pt x="2177294" y="589322"/>
                    <a:pt x="2169007" y="593989"/>
                  </a:cubicBezTo>
                  <a:cubicBezTo>
                    <a:pt x="2166912" y="595323"/>
                    <a:pt x="2164435" y="596561"/>
                    <a:pt x="2162340" y="597799"/>
                  </a:cubicBezTo>
                  <a:cubicBezTo>
                    <a:pt x="2161140" y="598475"/>
                    <a:pt x="2159902" y="599085"/>
                    <a:pt x="2158625" y="599609"/>
                  </a:cubicBezTo>
                  <a:cubicBezTo>
                    <a:pt x="2157549" y="600343"/>
                    <a:pt x="2156444" y="601009"/>
                    <a:pt x="2155291" y="601609"/>
                  </a:cubicBezTo>
                  <a:cubicBezTo>
                    <a:pt x="2153482" y="602371"/>
                    <a:pt x="2151957" y="603324"/>
                    <a:pt x="2150148" y="604086"/>
                  </a:cubicBezTo>
                  <a:cubicBezTo>
                    <a:pt x="2148338" y="604848"/>
                    <a:pt x="2144052" y="607039"/>
                    <a:pt x="2141289" y="608562"/>
                  </a:cubicBezTo>
                  <a:cubicBezTo>
                    <a:pt x="2140146" y="609039"/>
                    <a:pt x="2138908" y="609801"/>
                    <a:pt x="2137670" y="610277"/>
                  </a:cubicBezTo>
                  <a:cubicBezTo>
                    <a:pt x="2134336" y="612087"/>
                    <a:pt x="2130717" y="613516"/>
                    <a:pt x="2127383" y="615230"/>
                  </a:cubicBezTo>
                  <a:cubicBezTo>
                    <a:pt x="2117858" y="619707"/>
                    <a:pt x="2108333" y="623898"/>
                    <a:pt x="2098808" y="627993"/>
                  </a:cubicBezTo>
                  <a:lnTo>
                    <a:pt x="2098808" y="627993"/>
                  </a:lnTo>
                  <a:cubicBezTo>
                    <a:pt x="2093950" y="630184"/>
                    <a:pt x="2089283" y="632184"/>
                    <a:pt x="2084615" y="634090"/>
                  </a:cubicBezTo>
                  <a:cubicBezTo>
                    <a:pt x="2082234" y="635042"/>
                    <a:pt x="2079472" y="635994"/>
                    <a:pt x="2077377" y="636947"/>
                  </a:cubicBezTo>
                  <a:cubicBezTo>
                    <a:pt x="2075281" y="637900"/>
                    <a:pt x="2075281" y="637614"/>
                    <a:pt x="2074138" y="637804"/>
                  </a:cubicBezTo>
                  <a:cubicBezTo>
                    <a:pt x="2072881" y="638538"/>
                    <a:pt x="2071538" y="639109"/>
                    <a:pt x="2070138" y="639519"/>
                  </a:cubicBezTo>
                  <a:cubicBezTo>
                    <a:pt x="2065089" y="641424"/>
                    <a:pt x="2060613" y="643424"/>
                    <a:pt x="2055469" y="645043"/>
                  </a:cubicBezTo>
                  <a:cubicBezTo>
                    <a:pt x="2048230" y="647615"/>
                    <a:pt x="2041087" y="650187"/>
                    <a:pt x="2033848" y="652473"/>
                  </a:cubicBezTo>
                  <a:cubicBezTo>
                    <a:pt x="2033848" y="652473"/>
                    <a:pt x="2033276" y="652473"/>
                    <a:pt x="2032609" y="652473"/>
                  </a:cubicBezTo>
                  <a:cubicBezTo>
                    <a:pt x="2018226" y="657426"/>
                    <a:pt x="2004034" y="661998"/>
                    <a:pt x="1988699" y="665998"/>
                  </a:cubicBezTo>
                  <a:cubicBezTo>
                    <a:pt x="1981555" y="668284"/>
                    <a:pt x="1974126" y="670284"/>
                    <a:pt x="1966601" y="672285"/>
                  </a:cubicBezTo>
                  <a:cubicBezTo>
                    <a:pt x="1961553" y="673904"/>
                    <a:pt x="1956505" y="675237"/>
                    <a:pt x="1951742" y="676285"/>
                  </a:cubicBezTo>
                  <a:lnTo>
                    <a:pt x="1936597" y="680286"/>
                  </a:lnTo>
                  <a:cubicBezTo>
                    <a:pt x="1927072" y="682667"/>
                    <a:pt x="1916690" y="685239"/>
                    <a:pt x="1906594" y="687334"/>
                  </a:cubicBezTo>
                  <a:cubicBezTo>
                    <a:pt x="1902403" y="688477"/>
                    <a:pt x="1898212" y="689239"/>
                    <a:pt x="1894115" y="690096"/>
                  </a:cubicBezTo>
                  <a:cubicBezTo>
                    <a:pt x="1888115" y="691620"/>
                    <a:pt x="1882495" y="692859"/>
                    <a:pt x="1876590" y="694097"/>
                  </a:cubicBezTo>
                  <a:cubicBezTo>
                    <a:pt x="1873266" y="694973"/>
                    <a:pt x="1869894" y="695678"/>
                    <a:pt x="1866493" y="696192"/>
                  </a:cubicBezTo>
                  <a:cubicBezTo>
                    <a:pt x="1862302" y="697335"/>
                    <a:pt x="1858207" y="698098"/>
                    <a:pt x="1854016" y="698955"/>
                  </a:cubicBezTo>
                  <a:cubicBezTo>
                    <a:pt x="1851444" y="698955"/>
                    <a:pt x="1849062" y="699907"/>
                    <a:pt x="1846681" y="700383"/>
                  </a:cubicBezTo>
                  <a:cubicBezTo>
                    <a:pt x="1830012" y="703908"/>
                    <a:pt x="1813439" y="707146"/>
                    <a:pt x="1796675" y="709908"/>
                  </a:cubicBezTo>
                  <a:cubicBezTo>
                    <a:pt x="1792665" y="710975"/>
                    <a:pt x="1788588" y="711794"/>
                    <a:pt x="1784483" y="712385"/>
                  </a:cubicBezTo>
                  <a:cubicBezTo>
                    <a:pt x="1774101" y="714385"/>
                    <a:pt x="1763433" y="716481"/>
                    <a:pt x="1753146" y="718195"/>
                  </a:cubicBezTo>
                  <a:cubicBezTo>
                    <a:pt x="1742859" y="719910"/>
                    <a:pt x="1732476" y="722005"/>
                    <a:pt x="1721808" y="723720"/>
                  </a:cubicBezTo>
                  <a:lnTo>
                    <a:pt x="1701996" y="727244"/>
                  </a:lnTo>
                  <a:cubicBezTo>
                    <a:pt x="1694090" y="728387"/>
                    <a:pt x="1686090" y="729720"/>
                    <a:pt x="1678088" y="731054"/>
                  </a:cubicBezTo>
                  <a:cubicBezTo>
                    <a:pt x="1670088" y="732387"/>
                    <a:pt x="1661325" y="733435"/>
                    <a:pt x="1653038" y="734769"/>
                  </a:cubicBezTo>
                  <a:cubicBezTo>
                    <a:pt x="1651942" y="734921"/>
                    <a:pt x="1650866" y="735140"/>
                    <a:pt x="1649800" y="735435"/>
                  </a:cubicBezTo>
                  <a:cubicBezTo>
                    <a:pt x="1634464" y="737626"/>
                    <a:pt x="1619129" y="739817"/>
                    <a:pt x="1603794" y="741722"/>
                  </a:cubicBezTo>
                  <a:cubicBezTo>
                    <a:pt x="1588458" y="743627"/>
                    <a:pt x="1574362" y="745627"/>
                    <a:pt x="1559979" y="747342"/>
                  </a:cubicBezTo>
                  <a:cubicBezTo>
                    <a:pt x="1554645" y="748104"/>
                    <a:pt x="1549406" y="748485"/>
                    <a:pt x="1544072" y="749247"/>
                  </a:cubicBezTo>
                  <a:cubicBezTo>
                    <a:pt x="1529689" y="750961"/>
                    <a:pt x="1515497" y="752295"/>
                    <a:pt x="1500638" y="753723"/>
                  </a:cubicBezTo>
                  <a:cubicBezTo>
                    <a:pt x="1488827" y="755057"/>
                    <a:pt x="1476825" y="756105"/>
                    <a:pt x="1464824" y="757057"/>
                  </a:cubicBezTo>
                  <a:cubicBezTo>
                    <a:pt x="1460156" y="757629"/>
                    <a:pt x="1455299" y="757819"/>
                    <a:pt x="1451013" y="758296"/>
                  </a:cubicBezTo>
                  <a:cubicBezTo>
                    <a:pt x="1441488" y="759248"/>
                    <a:pt x="1431963" y="759819"/>
                    <a:pt x="1421771" y="760486"/>
                  </a:cubicBezTo>
                  <a:lnTo>
                    <a:pt x="1385481" y="762677"/>
                  </a:lnTo>
                  <a:cubicBezTo>
                    <a:pt x="1372241" y="763534"/>
                    <a:pt x="1359096" y="764201"/>
                    <a:pt x="1345952" y="764582"/>
                  </a:cubicBezTo>
                  <a:cubicBezTo>
                    <a:pt x="1332807" y="764963"/>
                    <a:pt x="1319377" y="765534"/>
                    <a:pt x="1306328" y="765916"/>
                  </a:cubicBezTo>
                  <a:cubicBezTo>
                    <a:pt x="1293279" y="766296"/>
                    <a:pt x="1280039" y="765916"/>
                    <a:pt x="1266609" y="765916"/>
                  </a:cubicBezTo>
                  <a:cubicBezTo>
                    <a:pt x="1258798" y="765916"/>
                    <a:pt x="1251178" y="765916"/>
                    <a:pt x="1243653" y="765916"/>
                  </a:cubicBezTo>
                  <a:lnTo>
                    <a:pt x="1242225" y="765916"/>
                  </a:lnTo>
                  <a:cubicBezTo>
                    <a:pt x="1237557" y="765916"/>
                    <a:pt x="1232700" y="765916"/>
                    <a:pt x="1228794" y="765916"/>
                  </a:cubicBezTo>
                  <a:cubicBezTo>
                    <a:pt x="1226794" y="765916"/>
                    <a:pt x="1224984" y="765916"/>
                    <a:pt x="1222984" y="765916"/>
                  </a:cubicBezTo>
                  <a:lnTo>
                    <a:pt x="1221270" y="765916"/>
                  </a:lnTo>
                  <a:cubicBezTo>
                    <a:pt x="1214793" y="765916"/>
                    <a:pt x="1208125" y="765916"/>
                    <a:pt x="1202220" y="765916"/>
                  </a:cubicBezTo>
                  <a:cubicBezTo>
                    <a:pt x="1200219" y="765916"/>
                    <a:pt x="1197838" y="765916"/>
                    <a:pt x="1195838" y="765916"/>
                  </a:cubicBezTo>
                  <a:lnTo>
                    <a:pt x="1187361" y="765916"/>
                  </a:lnTo>
                  <a:cubicBezTo>
                    <a:pt x="1182788" y="765916"/>
                    <a:pt x="1178407" y="765439"/>
                    <a:pt x="1174026" y="765344"/>
                  </a:cubicBezTo>
                  <a:lnTo>
                    <a:pt x="1155738" y="764772"/>
                  </a:lnTo>
                  <a:cubicBezTo>
                    <a:pt x="1153452" y="764772"/>
                    <a:pt x="1151165" y="764772"/>
                    <a:pt x="1148784" y="764772"/>
                  </a:cubicBezTo>
                  <a:cubicBezTo>
                    <a:pt x="1146403" y="764772"/>
                    <a:pt x="1142117" y="764772"/>
                    <a:pt x="1138688" y="764296"/>
                  </a:cubicBezTo>
                  <a:lnTo>
                    <a:pt x="1121829" y="763439"/>
                  </a:lnTo>
                  <a:cubicBezTo>
                    <a:pt x="1117828" y="763439"/>
                    <a:pt x="1113447" y="763439"/>
                    <a:pt x="1109351" y="762677"/>
                  </a:cubicBezTo>
                  <a:lnTo>
                    <a:pt x="1100683" y="761915"/>
                  </a:lnTo>
                  <a:cubicBezTo>
                    <a:pt x="1099464" y="762210"/>
                    <a:pt x="1098188" y="762210"/>
                    <a:pt x="1096969" y="761915"/>
                  </a:cubicBezTo>
                  <a:lnTo>
                    <a:pt x="1095825" y="761915"/>
                  </a:lnTo>
                  <a:cubicBezTo>
                    <a:pt x="1089158" y="761915"/>
                    <a:pt x="1082204" y="761058"/>
                    <a:pt x="1075537" y="760486"/>
                  </a:cubicBezTo>
                  <a:lnTo>
                    <a:pt x="1071537" y="760486"/>
                  </a:lnTo>
                  <a:cubicBezTo>
                    <a:pt x="1062012" y="759724"/>
                    <a:pt x="1052963" y="758962"/>
                    <a:pt x="1044104" y="757914"/>
                  </a:cubicBezTo>
                  <a:cubicBezTo>
                    <a:pt x="1035246" y="756867"/>
                    <a:pt x="1029341" y="756676"/>
                    <a:pt x="1022102" y="755819"/>
                  </a:cubicBezTo>
                  <a:cubicBezTo>
                    <a:pt x="1014863" y="754962"/>
                    <a:pt x="1009148" y="754390"/>
                    <a:pt x="1003052" y="753533"/>
                  </a:cubicBezTo>
                  <a:cubicBezTo>
                    <a:pt x="1000194" y="753533"/>
                    <a:pt x="997622" y="752866"/>
                    <a:pt x="994765" y="752580"/>
                  </a:cubicBezTo>
                  <a:cubicBezTo>
                    <a:pt x="993879" y="752676"/>
                    <a:pt x="992984" y="752676"/>
                    <a:pt x="992098" y="752580"/>
                  </a:cubicBezTo>
                  <a:lnTo>
                    <a:pt x="991527" y="752580"/>
                  </a:lnTo>
                  <a:cubicBezTo>
                    <a:pt x="988955" y="752580"/>
                    <a:pt x="986098" y="751818"/>
                    <a:pt x="983526" y="751628"/>
                  </a:cubicBezTo>
                  <a:cubicBezTo>
                    <a:pt x="980954" y="751437"/>
                    <a:pt x="979430" y="751628"/>
                    <a:pt x="977429" y="750866"/>
                  </a:cubicBezTo>
                  <a:lnTo>
                    <a:pt x="961904" y="748675"/>
                  </a:lnTo>
                  <a:lnTo>
                    <a:pt x="946092" y="746484"/>
                  </a:lnTo>
                  <a:lnTo>
                    <a:pt x="944663" y="746484"/>
                  </a:lnTo>
                  <a:cubicBezTo>
                    <a:pt x="943835" y="746189"/>
                    <a:pt x="942968" y="746027"/>
                    <a:pt x="942092" y="746008"/>
                  </a:cubicBezTo>
                  <a:lnTo>
                    <a:pt x="939520" y="746008"/>
                  </a:lnTo>
                  <a:cubicBezTo>
                    <a:pt x="937139" y="745532"/>
                    <a:pt x="935138" y="745437"/>
                    <a:pt x="932853" y="744865"/>
                  </a:cubicBezTo>
                  <a:lnTo>
                    <a:pt x="931996" y="744865"/>
                  </a:lnTo>
                  <a:lnTo>
                    <a:pt x="920470" y="742960"/>
                  </a:lnTo>
                  <a:cubicBezTo>
                    <a:pt x="918870" y="742617"/>
                    <a:pt x="917241" y="742398"/>
                    <a:pt x="915612" y="742293"/>
                  </a:cubicBezTo>
                  <a:lnTo>
                    <a:pt x="912469" y="741436"/>
                  </a:lnTo>
                  <a:cubicBezTo>
                    <a:pt x="909783" y="741160"/>
                    <a:pt x="907116" y="740751"/>
                    <a:pt x="904468" y="740198"/>
                  </a:cubicBezTo>
                  <a:cubicBezTo>
                    <a:pt x="903306" y="740150"/>
                    <a:pt x="902154" y="739960"/>
                    <a:pt x="901039" y="739626"/>
                  </a:cubicBezTo>
                  <a:lnTo>
                    <a:pt x="891514" y="737912"/>
                  </a:lnTo>
                  <a:lnTo>
                    <a:pt x="887799" y="737341"/>
                  </a:lnTo>
                  <a:cubicBezTo>
                    <a:pt x="878274" y="735340"/>
                    <a:pt x="868749" y="733626"/>
                    <a:pt x="859224" y="731721"/>
                  </a:cubicBezTo>
                  <a:cubicBezTo>
                    <a:pt x="846365" y="729149"/>
                    <a:pt x="833507" y="726577"/>
                    <a:pt x="821124" y="723529"/>
                  </a:cubicBezTo>
                  <a:lnTo>
                    <a:pt x="821124" y="723529"/>
                  </a:lnTo>
                  <a:lnTo>
                    <a:pt x="801122" y="718957"/>
                  </a:lnTo>
                  <a:lnTo>
                    <a:pt x="781119" y="714100"/>
                  </a:lnTo>
                  <a:cubicBezTo>
                    <a:pt x="754354" y="707146"/>
                    <a:pt x="727589" y="699717"/>
                    <a:pt x="701204" y="691620"/>
                  </a:cubicBezTo>
                  <a:cubicBezTo>
                    <a:pt x="698347" y="690858"/>
                    <a:pt x="695870" y="689716"/>
                    <a:pt x="693013" y="688953"/>
                  </a:cubicBezTo>
                  <a:cubicBezTo>
                    <a:pt x="688727" y="687715"/>
                    <a:pt x="684536" y="686191"/>
                    <a:pt x="680250" y="684953"/>
                  </a:cubicBezTo>
                  <a:lnTo>
                    <a:pt x="669201" y="681333"/>
                  </a:lnTo>
                  <a:lnTo>
                    <a:pt x="667486" y="680667"/>
                  </a:lnTo>
                  <a:cubicBezTo>
                    <a:pt x="658437" y="677809"/>
                    <a:pt x="649103" y="674761"/>
                    <a:pt x="639769" y="671142"/>
                  </a:cubicBezTo>
                  <a:lnTo>
                    <a:pt x="621385" y="664379"/>
                  </a:lnTo>
                  <a:cubicBezTo>
                    <a:pt x="614051" y="661712"/>
                    <a:pt x="607003" y="659045"/>
                    <a:pt x="599668" y="656092"/>
                  </a:cubicBezTo>
                  <a:cubicBezTo>
                    <a:pt x="592334" y="653140"/>
                    <a:pt x="586143" y="650853"/>
                    <a:pt x="579665" y="648282"/>
                  </a:cubicBezTo>
                  <a:cubicBezTo>
                    <a:pt x="573188" y="645710"/>
                    <a:pt x="566426" y="642852"/>
                    <a:pt x="559949" y="640281"/>
                  </a:cubicBezTo>
                  <a:cubicBezTo>
                    <a:pt x="553472" y="637709"/>
                    <a:pt x="545852" y="634375"/>
                    <a:pt x="538899" y="630756"/>
                  </a:cubicBezTo>
                  <a:lnTo>
                    <a:pt x="538899" y="630756"/>
                  </a:lnTo>
                  <a:cubicBezTo>
                    <a:pt x="525087" y="624660"/>
                    <a:pt x="510800" y="618278"/>
                    <a:pt x="497084" y="611706"/>
                  </a:cubicBezTo>
                  <a:lnTo>
                    <a:pt x="497084" y="611706"/>
                  </a:lnTo>
                  <a:cubicBezTo>
                    <a:pt x="483368" y="605038"/>
                    <a:pt x="469462" y="598085"/>
                    <a:pt x="455746" y="591036"/>
                  </a:cubicBezTo>
                  <a:cubicBezTo>
                    <a:pt x="448792" y="587322"/>
                    <a:pt x="441839" y="583798"/>
                    <a:pt x="434886" y="579987"/>
                  </a:cubicBezTo>
                  <a:cubicBezTo>
                    <a:pt x="421265" y="572463"/>
                    <a:pt x="407549" y="564843"/>
                    <a:pt x="394309" y="557032"/>
                  </a:cubicBezTo>
                  <a:cubicBezTo>
                    <a:pt x="387356" y="553032"/>
                    <a:pt x="380689" y="548936"/>
                    <a:pt x="373735" y="544840"/>
                  </a:cubicBezTo>
                  <a:lnTo>
                    <a:pt x="358781" y="535315"/>
                  </a:lnTo>
                  <a:cubicBezTo>
                    <a:pt x="353828" y="532362"/>
                    <a:pt x="349256" y="529315"/>
                    <a:pt x="344208" y="525790"/>
                  </a:cubicBezTo>
                  <a:cubicBezTo>
                    <a:pt x="339159" y="522266"/>
                    <a:pt x="334683" y="519408"/>
                    <a:pt x="329539" y="516265"/>
                  </a:cubicBezTo>
                  <a:cubicBezTo>
                    <a:pt x="314966" y="506740"/>
                    <a:pt x="300393" y="496358"/>
                    <a:pt x="286105" y="485595"/>
                  </a:cubicBezTo>
                  <a:cubicBezTo>
                    <a:pt x="282009" y="482356"/>
                    <a:pt x="277628" y="479308"/>
                    <a:pt x="273532" y="476070"/>
                  </a:cubicBezTo>
                  <a:cubicBezTo>
                    <a:pt x="273532" y="476070"/>
                    <a:pt x="273532" y="476070"/>
                    <a:pt x="273532" y="476070"/>
                  </a:cubicBezTo>
                  <a:lnTo>
                    <a:pt x="273532" y="476070"/>
                  </a:lnTo>
                  <a:cubicBezTo>
                    <a:pt x="273227" y="475708"/>
                    <a:pt x="272875" y="475384"/>
                    <a:pt x="272484" y="475117"/>
                  </a:cubicBezTo>
                  <a:lnTo>
                    <a:pt x="267817" y="471593"/>
                  </a:lnTo>
                  <a:cubicBezTo>
                    <a:pt x="264579" y="468926"/>
                    <a:pt x="261531" y="466640"/>
                    <a:pt x="258292" y="464068"/>
                  </a:cubicBezTo>
                  <a:lnTo>
                    <a:pt x="258292" y="464068"/>
                  </a:lnTo>
                  <a:cubicBezTo>
                    <a:pt x="253625" y="460163"/>
                    <a:pt x="248767" y="456258"/>
                    <a:pt x="244386" y="452733"/>
                  </a:cubicBezTo>
                  <a:cubicBezTo>
                    <a:pt x="235718" y="445304"/>
                    <a:pt x="226764" y="437493"/>
                    <a:pt x="218097" y="429492"/>
                  </a:cubicBezTo>
                  <a:cubicBezTo>
                    <a:pt x="218097" y="429492"/>
                    <a:pt x="217525" y="429492"/>
                    <a:pt x="217335" y="428540"/>
                  </a:cubicBezTo>
                  <a:cubicBezTo>
                    <a:pt x="213591" y="425616"/>
                    <a:pt x="210067" y="422425"/>
                    <a:pt x="206762" y="419015"/>
                  </a:cubicBezTo>
                  <a:cubicBezTo>
                    <a:pt x="197237" y="410061"/>
                    <a:pt x="187712" y="400822"/>
                    <a:pt x="178187" y="391392"/>
                  </a:cubicBezTo>
                  <a:cubicBezTo>
                    <a:pt x="174472" y="387583"/>
                    <a:pt x="170757" y="383391"/>
                    <a:pt x="166948" y="379582"/>
                  </a:cubicBezTo>
                  <a:cubicBezTo>
                    <a:pt x="158184" y="370123"/>
                    <a:pt x="149707" y="360408"/>
                    <a:pt x="141515" y="350435"/>
                  </a:cubicBezTo>
                  <a:cubicBezTo>
                    <a:pt x="138849" y="347577"/>
                    <a:pt x="136467" y="344434"/>
                    <a:pt x="133800" y="340910"/>
                  </a:cubicBezTo>
                  <a:lnTo>
                    <a:pt x="131419" y="338148"/>
                  </a:lnTo>
                  <a:cubicBezTo>
                    <a:pt x="131038" y="337633"/>
                    <a:pt x="130686" y="337091"/>
                    <a:pt x="130371" y="336528"/>
                  </a:cubicBezTo>
                  <a:cubicBezTo>
                    <a:pt x="128561" y="334338"/>
                    <a:pt x="126466" y="331861"/>
                    <a:pt x="124656" y="329385"/>
                  </a:cubicBezTo>
                  <a:cubicBezTo>
                    <a:pt x="123761" y="328413"/>
                    <a:pt x="122971" y="327366"/>
                    <a:pt x="122275" y="326241"/>
                  </a:cubicBezTo>
                  <a:cubicBezTo>
                    <a:pt x="121513" y="325003"/>
                    <a:pt x="120179" y="323765"/>
                    <a:pt x="119132" y="322241"/>
                  </a:cubicBezTo>
                  <a:cubicBezTo>
                    <a:pt x="118084" y="320717"/>
                    <a:pt x="114941" y="316621"/>
                    <a:pt x="112846" y="313573"/>
                  </a:cubicBezTo>
                  <a:cubicBezTo>
                    <a:pt x="110750" y="310525"/>
                    <a:pt x="109988" y="309477"/>
                    <a:pt x="108369" y="307668"/>
                  </a:cubicBezTo>
                  <a:cubicBezTo>
                    <a:pt x="104273" y="301476"/>
                    <a:pt x="99796" y="295285"/>
                    <a:pt x="95700" y="288618"/>
                  </a:cubicBezTo>
                  <a:cubicBezTo>
                    <a:pt x="93129" y="284903"/>
                    <a:pt x="90557" y="280902"/>
                    <a:pt x="87985" y="276902"/>
                  </a:cubicBezTo>
                  <a:cubicBezTo>
                    <a:pt x="87223" y="275378"/>
                    <a:pt x="86461" y="274140"/>
                    <a:pt x="85699" y="272901"/>
                  </a:cubicBezTo>
                  <a:cubicBezTo>
                    <a:pt x="84737" y="271539"/>
                    <a:pt x="83880" y="270101"/>
                    <a:pt x="83128" y="268615"/>
                  </a:cubicBezTo>
                  <a:cubicBezTo>
                    <a:pt x="80270" y="264043"/>
                    <a:pt x="77794" y="259757"/>
                    <a:pt x="74936" y="255090"/>
                  </a:cubicBezTo>
                  <a:cubicBezTo>
                    <a:pt x="74193" y="253823"/>
                    <a:pt x="73526" y="252527"/>
                    <a:pt x="72936" y="251184"/>
                  </a:cubicBezTo>
                  <a:lnTo>
                    <a:pt x="64554" y="236230"/>
                  </a:lnTo>
                  <a:lnTo>
                    <a:pt x="62077" y="231373"/>
                  </a:lnTo>
                  <a:cubicBezTo>
                    <a:pt x="59601" y="226800"/>
                    <a:pt x="57315" y="221848"/>
                    <a:pt x="55124" y="217371"/>
                  </a:cubicBezTo>
                  <a:cubicBezTo>
                    <a:pt x="53886" y="215180"/>
                    <a:pt x="52933" y="212799"/>
                    <a:pt x="51885" y="210703"/>
                  </a:cubicBezTo>
                  <a:cubicBezTo>
                    <a:pt x="46647" y="200035"/>
                    <a:pt x="42360" y="188891"/>
                    <a:pt x="37789" y="178033"/>
                  </a:cubicBezTo>
                  <a:lnTo>
                    <a:pt x="37789" y="178033"/>
                  </a:lnTo>
                  <a:lnTo>
                    <a:pt x="37789" y="178033"/>
                  </a:lnTo>
                  <a:cubicBezTo>
                    <a:pt x="35407" y="172317"/>
                    <a:pt x="33311" y="166317"/>
                    <a:pt x="31121" y="160316"/>
                  </a:cubicBezTo>
                  <a:lnTo>
                    <a:pt x="31121" y="160316"/>
                  </a:lnTo>
                  <a:cubicBezTo>
                    <a:pt x="29025" y="154315"/>
                    <a:pt x="26930" y="148315"/>
                    <a:pt x="25120" y="142409"/>
                  </a:cubicBezTo>
                  <a:cubicBezTo>
                    <a:pt x="23310" y="136503"/>
                    <a:pt x="21120" y="130122"/>
                    <a:pt x="19405" y="123835"/>
                  </a:cubicBezTo>
                  <a:cubicBezTo>
                    <a:pt x="17690" y="117549"/>
                    <a:pt x="16071" y="111643"/>
                    <a:pt x="14548" y="105357"/>
                  </a:cubicBezTo>
                  <a:lnTo>
                    <a:pt x="14548" y="105357"/>
                  </a:lnTo>
                  <a:lnTo>
                    <a:pt x="14548" y="105357"/>
                  </a:lnTo>
                  <a:cubicBezTo>
                    <a:pt x="13966" y="101947"/>
                    <a:pt x="13176" y="98575"/>
                    <a:pt x="12166" y="95260"/>
                  </a:cubicBezTo>
                  <a:cubicBezTo>
                    <a:pt x="12099" y="94470"/>
                    <a:pt x="12099" y="93670"/>
                    <a:pt x="12166" y="92879"/>
                  </a:cubicBezTo>
                  <a:cubicBezTo>
                    <a:pt x="11309" y="89069"/>
                    <a:pt x="10547" y="85164"/>
                    <a:pt x="9690" y="81354"/>
                  </a:cubicBezTo>
                  <a:lnTo>
                    <a:pt x="7118" y="69733"/>
                  </a:lnTo>
                  <a:cubicBezTo>
                    <a:pt x="7270" y="68752"/>
                    <a:pt x="7270" y="67762"/>
                    <a:pt x="7118" y="66781"/>
                  </a:cubicBezTo>
                  <a:cubicBezTo>
                    <a:pt x="6261" y="62399"/>
                    <a:pt x="5499" y="58208"/>
                    <a:pt x="5023" y="53826"/>
                  </a:cubicBezTo>
                  <a:cubicBezTo>
                    <a:pt x="4403" y="50674"/>
                    <a:pt x="3956" y="47502"/>
                    <a:pt x="3689" y="44301"/>
                  </a:cubicBezTo>
                  <a:cubicBezTo>
                    <a:pt x="2737" y="38682"/>
                    <a:pt x="2070" y="32871"/>
                    <a:pt x="1403" y="26966"/>
                  </a:cubicBezTo>
                  <a:cubicBezTo>
                    <a:pt x="1403" y="24585"/>
                    <a:pt x="1403" y="21918"/>
                    <a:pt x="831" y="19632"/>
                  </a:cubicBezTo>
                  <a:cubicBezTo>
                    <a:pt x="260" y="13155"/>
                    <a:pt x="-407" y="6678"/>
                    <a:pt x="-693" y="582"/>
                  </a:cubicBezTo>
                  <a:cubicBezTo>
                    <a:pt x="43503" y="80877"/>
                    <a:pt x="109131" y="150982"/>
                    <a:pt x="190474" y="212037"/>
                  </a:cubicBezTo>
                  <a:cubicBezTo>
                    <a:pt x="555758" y="487024"/>
                    <a:pt x="1234033" y="575225"/>
                    <a:pt x="1668850" y="535315"/>
                  </a:cubicBezTo>
                  <a:cubicBezTo>
                    <a:pt x="1785340" y="523590"/>
                    <a:pt x="1899688" y="495996"/>
                    <a:pt x="2008701" y="453305"/>
                  </a:cubicBezTo>
                  <a:cubicBezTo>
                    <a:pt x="2052040" y="436827"/>
                    <a:pt x="2092903" y="418729"/>
                    <a:pt x="2131479" y="399584"/>
                  </a:cubicBezTo>
                  <a:cubicBezTo>
                    <a:pt x="2139670" y="395583"/>
                    <a:pt x="2147576" y="391297"/>
                    <a:pt x="2155481" y="387392"/>
                  </a:cubicBezTo>
                  <a:cubicBezTo>
                    <a:pt x="2221109" y="352931"/>
                    <a:pt x="2284136" y="313745"/>
                    <a:pt x="2344077" y="270139"/>
                  </a:cubicBezTo>
                  <a:cubicBezTo>
                    <a:pt x="2381319" y="243279"/>
                    <a:pt x="2414181" y="216704"/>
                    <a:pt x="2442947" y="192320"/>
                  </a:cubicBezTo>
                  <a:close/>
                </a:path>
              </a:pathLst>
            </a:custGeom>
            <a:solidFill>
              <a:srgbClr val="F4AE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B96785B-0B97-00B9-5007-F574899F046D}"/>
                </a:ext>
              </a:extLst>
            </p:cNvPr>
            <p:cNvSpPr/>
            <p:nvPr/>
          </p:nvSpPr>
          <p:spPr>
            <a:xfrm rot="21084712" flipH="1">
              <a:off x="9055504" y="4987214"/>
              <a:ext cx="2689234" cy="1562301"/>
            </a:xfrm>
            <a:custGeom>
              <a:avLst/>
              <a:gdLst>
                <a:gd name="connsiteX0" fmla="*/ 2445540 w 2446232"/>
                <a:gd name="connsiteY0" fmla="*/ 843354 h 1421130"/>
                <a:gd name="connsiteX1" fmla="*/ 2445540 w 2446232"/>
                <a:gd name="connsiteY1" fmla="*/ 847640 h 1421130"/>
                <a:gd name="connsiteX2" fmla="*/ 2443730 w 2446232"/>
                <a:gd name="connsiteY2" fmla="*/ 863261 h 1421130"/>
                <a:gd name="connsiteX3" fmla="*/ 2441540 w 2446232"/>
                <a:gd name="connsiteY3" fmla="*/ 878787 h 1421130"/>
                <a:gd name="connsiteX4" fmla="*/ 2436777 w 2446232"/>
                <a:gd name="connsiteY4" fmla="*/ 904028 h 1421130"/>
                <a:gd name="connsiteX5" fmla="*/ 2434015 w 2446232"/>
                <a:gd name="connsiteY5" fmla="*/ 916030 h 1421130"/>
                <a:gd name="connsiteX6" fmla="*/ 2428300 w 2446232"/>
                <a:gd name="connsiteY6" fmla="*/ 938794 h 1421130"/>
                <a:gd name="connsiteX7" fmla="*/ 2427538 w 2446232"/>
                <a:gd name="connsiteY7" fmla="*/ 941366 h 1421130"/>
                <a:gd name="connsiteX8" fmla="*/ 2424585 w 2446232"/>
                <a:gd name="connsiteY8" fmla="*/ 951843 h 1421130"/>
                <a:gd name="connsiteX9" fmla="*/ 2418299 w 2446232"/>
                <a:gd name="connsiteY9" fmla="*/ 970893 h 1421130"/>
                <a:gd name="connsiteX10" fmla="*/ 2410584 w 2446232"/>
                <a:gd name="connsiteY10" fmla="*/ 990896 h 1421130"/>
                <a:gd name="connsiteX11" fmla="*/ 2402963 w 2446232"/>
                <a:gd name="connsiteY11" fmla="*/ 1008041 h 1421130"/>
                <a:gd name="connsiteX12" fmla="*/ 2386200 w 2446232"/>
                <a:gd name="connsiteY12" fmla="*/ 1041855 h 1421130"/>
                <a:gd name="connsiteX13" fmla="*/ 2376675 w 2446232"/>
                <a:gd name="connsiteY13" fmla="*/ 1058143 h 1421130"/>
                <a:gd name="connsiteX14" fmla="*/ 2376675 w 2446232"/>
                <a:gd name="connsiteY14" fmla="*/ 1058143 h 1421130"/>
                <a:gd name="connsiteX15" fmla="*/ 2370959 w 2446232"/>
                <a:gd name="connsiteY15" fmla="*/ 1067668 h 1421130"/>
                <a:gd name="connsiteX16" fmla="*/ 2364958 w 2446232"/>
                <a:gd name="connsiteY16" fmla="*/ 1077193 h 1421130"/>
                <a:gd name="connsiteX17" fmla="*/ 2358672 w 2446232"/>
                <a:gd name="connsiteY17" fmla="*/ 1086241 h 1421130"/>
                <a:gd name="connsiteX18" fmla="*/ 2345242 w 2446232"/>
                <a:gd name="connsiteY18" fmla="*/ 1104339 h 1421130"/>
                <a:gd name="connsiteX19" fmla="*/ 2338098 w 2446232"/>
                <a:gd name="connsiteY19" fmla="*/ 1113007 h 1421130"/>
                <a:gd name="connsiteX20" fmla="*/ 2338098 w 2446232"/>
                <a:gd name="connsiteY20" fmla="*/ 1113007 h 1421130"/>
                <a:gd name="connsiteX21" fmla="*/ 2330764 w 2446232"/>
                <a:gd name="connsiteY21" fmla="*/ 1121484 h 1421130"/>
                <a:gd name="connsiteX22" fmla="*/ 2330764 w 2446232"/>
                <a:gd name="connsiteY22" fmla="*/ 1121484 h 1421130"/>
                <a:gd name="connsiteX23" fmla="*/ 2323430 w 2446232"/>
                <a:gd name="connsiteY23" fmla="*/ 1129866 h 1421130"/>
                <a:gd name="connsiteX24" fmla="*/ 2323430 w 2446232"/>
                <a:gd name="connsiteY24" fmla="*/ 1129866 h 1421130"/>
                <a:gd name="connsiteX25" fmla="*/ 2315524 w 2446232"/>
                <a:gd name="connsiteY25" fmla="*/ 1138248 h 1421130"/>
                <a:gd name="connsiteX26" fmla="*/ 2307237 w 2446232"/>
                <a:gd name="connsiteY26" fmla="*/ 1146820 h 1421130"/>
                <a:gd name="connsiteX27" fmla="*/ 2298950 w 2446232"/>
                <a:gd name="connsiteY27" fmla="*/ 1154821 h 1421130"/>
                <a:gd name="connsiteX28" fmla="*/ 2298950 w 2446232"/>
                <a:gd name="connsiteY28" fmla="*/ 1154821 h 1421130"/>
                <a:gd name="connsiteX29" fmla="*/ 2296379 w 2446232"/>
                <a:gd name="connsiteY29" fmla="*/ 1157203 h 1421130"/>
                <a:gd name="connsiteX30" fmla="*/ 2296379 w 2446232"/>
                <a:gd name="connsiteY30" fmla="*/ 1157203 h 1421130"/>
                <a:gd name="connsiteX31" fmla="*/ 2296379 w 2446232"/>
                <a:gd name="connsiteY31" fmla="*/ 1157203 h 1421130"/>
                <a:gd name="connsiteX32" fmla="*/ 2290950 w 2446232"/>
                <a:gd name="connsiteY32" fmla="*/ 1162632 h 1421130"/>
                <a:gd name="connsiteX33" fmla="*/ 2287520 w 2446232"/>
                <a:gd name="connsiteY33" fmla="*/ 1165775 h 1421130"/>
                <a:gd name="connsiteX34" fmla="*/ 2286187 w 2446232"/>
                <a:gd name="connsiteY34" fmla="*/ 1166823 h 1421130"/>
                <a:gd name="connsiteX35" fmla="*/ 2279329 w 2446232"/>
                <a:gd name="connsiteY35" fmla="*/ 1173300 h 1421130"/>
                <a:gd name="connsiteX36" fmla="*/ 2277424 w 2446232"/>
                <a:gd name="connsiteY36" fmla="*/ 1174824 h 1421130"/>
                <a:gd name="connsiteX37" fmla="*/ 2275519 w 2446232"/>
                <a:gd name="connsiteY37" fmla="*/ 1176443 h 1421130"/>
                <a:gd name="connsiteX38" fmla="*/ 2257993 w 2446232"/>
                <a:gd name="connsiteY38" fmla="*/ 1191016 h 1421130"/>
                <a:gd name="connsiteX39" fmla="*/ 2248468 w 2446232"/>
                <a:gd name="connsiteY39" fmla="*/ 1198351 h 1421130"/>
                <a:gd name="connsiteX40" fmla="*/ 2243801 w 2446232"/>
                <a:gd name="connsiteY40" fmla="*/ 1201494 h 1421130"/>
                <a:gd name="connsiteX41" fmla="*/ 2238276 w 2446232"/>
                <a:gd name="connsiteY41" fmla="*/ 1205685 h 1421130"/>
                <a:gd name="connsiteX42" fmla="*/ 2224560 w 2446232"/>
                <a:gd name="connsiteY42" fmla="*/ 1215210 h 1421130"/>
                <a:gd name="connsiteX43" fmla="*/ 2211320 w 2446232"/>
                <a:gd name="connsiteY43" fmla="*/ 1223973 h 1421130"/>
                <a:gd name="connsiteX44" fmla="*/ 2205510 w 2446232"/>
                <a:gd name="connsiteY44" fmla="*/ 1227783 h 1421130"/>
                <a:gd name="connsiteX45" fmla="*/ 2204272 w 2446232"/>
                <a:gd name="connsiteY45" fmla="*/ 1228640 h 1421130"/>
                <a:gd name="connsiteX46" fmla="*/ 2195604 w 2446232"/>
                <a:gd name="connsiteY46" fmla="*/ 1233974 h 1421130"/>
                <a:gd name="connsiteX47" fmla="*/ 2184555 w 2446232"/>
                <a:gd name="connsiteY47" fmla="*/ 1240642 h 1421130"/>
                <a:gd name="connsiteX48" fmla="*/ 2170839 w 2446232"/>
                <a:gd name="connsiteY48" fmla="*/ 1248166 h 1421130"/>
                <a:gd name="connsiteX49" fmla="*/ 2164172 w 2446232"/>
                <a:gd name="connsiteY49" fmla="*/ 1251976 h 1421130"/>
                <a:gd name="connsiteX50" fmla="*/ 2160457 w 2446232"/>
                <a:gd name="connsiteY50" fmla="*/ 1253786 h 1421130"/>
                <a:gd name="connsiteX51" fmla="*/ 2157123 w 2446232"/>
                <a:gd name="connsiteY51" fmla="*/ 1255786 h 1421130"/>
                <a:gd name="connsiteX52" fmla="*/ 2151980 w 2446232"/>
                <a:gd name="connsiteY52" fmla="*/ 1258263 h 1421130"/>
                <a:gd name="connsiteX53" fmla="*/ 2143121 w 2446232"/>
                <a:gd name="connsiteY53" fmla="*/ 1262740 h 1421130"/>
                <a:gd name="connsiteX54" fmla="*/ 2139502 w 2446232"/>
                <a:gd name="connsiteY54" fmla="*/ 1264454 h 1421130"/>
                <a:gd name="connsiteX55" fmla="*/ 2129215 w 2446232"/>
                <a:gd name="connsiteY55" fmla="*/ 1269407 h 1421130"/>
                <a:gd name="connsiteX56" fmla="*/ 2100640 w 2446232"/>
                <a:gd name="connsiteY56" fmla="*/ 1282171 h 1421130"/>
                <a:gd name="connsiteX57" fmla="*/ 2100640 w 2446232"/>
                <a:gd name="connsiteY57" fmla="*/ 1282171 h 1421130"/>
                <a:gd name="connsiteX58" fmla="*/ 2086447 w 2446232"/>
                <a:gd name="connsiteY58" fmla="*/ 1288267 h 1421130"/>
                <a:gd name="connsiteX59" fmla="*/ 2079208 w 2446232"/>
                <a:gd name="connsiteY59" fmla="*/ 1291124 h 1421130"/>
                <a:gd name="connsiteX60" fmla="*/ 2071969 w 2446232"/>
                <a:gd name="connsiteY60" fmla="*/ 1293696 h 1421130"/>
                <a:gd name="connsiteX61" fmla="*/ 2057301 w 2446232"/>
                <a:gd name="connsiteY61" fmla="*/ 1299220 h 1421130"/>
                <a:gd name="connsiteX62" fmla="*/ 2035679 w 2446232"/>
                <a:gd name="connsiteY62" fmla="*/ 1306650 h 1421130"/>
                <a:gd name="connsiteX63" fmla="*/ 2034441 w 2446232"/>
                <a:gd name="connsiteY63" fmla="*/ 1306650 h 1421130"/>
                <a:gd name="connsiteX64" fmla="*/ 1990531 w 2446232"/>
                <a:gd name="connsiteY64" fmla="*/ 1320175 h 1421130"/>
                <a:gd name="connsiteX65" fmla="*/ 1968433 w 2446232"/>
                <a:gd name="connsiteY65" fmla="*/ 1326462 h 1421130"/>
                <a:gd name="connsiteX66" fmla="*/ 1953574 w 2446232"/>
                <a:gd name="connsiteY66" fmla="*/ 1330462 h 1421130"/>
                <a:gd name="connsiteX67" fmla="*/ 1938429 w 2446232"/>
                <a:gd name="connsiteY67" fmla="*/ 1334463 h 1421130"/>
                <a:gd name="connsiteX68" fmla="*/ 1908425 w 2446232"/>
                <a:gd name="connsiteY68" fmla="*/ 1341511 h 1421130"/>
                <a:gd name="connsiteX69" fmla="*/ 1893662 w 2446232"/>
                <a:gd name="connsiteY69" fmla="*/ 1346369 h 1421130"/>
                <a:gd name="connsiteX70" fmla="*/ 1891661 w 2446232"/>
                <a:gd name="connsiteY70" fmla="*/ 1346845 h 1421130"/>
                <a:gd name="connsiteX71" fmla="*/ 1876517 w 2446232"/>
                <a:gd name="connsiteY71" fmla="*/ 1349893 h 1421130"/>
                <a:gd name="connsiteX72" fmla="*/ 1866420 w 2446232"/>
                <a:gd name="connsiteY72" fmla="*/ 1351989 h 1421130"/>
                <a:gd name="connsiteX73" fmla="*/ 1853942 w 2446232"/>
                <a:gd name="connsiteY73" fmla="*/ 1354751 h 1421130"/>
                <a:gd name="connsiteX74" fmla="*/ 1846608 w 2446232"/>
                <a:gd name="connsiteY74" fmla="*/ 1356466 h 1421130"/>
                <a:gd name="connsiteX75" fmla="*/ 1796602 w 2446232"/>
                <a:gd name="connsiteY75" fmla="*/ 1365991 h 1421130"/>
                <a:gd name="connsiteX76" fmla="*/ 1784410 w 2446232"/>
                <a:gd name="connsiteY76" fmla="*/ 1368467 h 1421130"/>
                <a:gd name="connsiteX77" fmla="*/ 1753072 w 2446232"/>
                <a:gd name="connsiteY77" fmla="*/ 1374277 h 1421130"/>
                <a:gd name="connsiteX78" fmla="*/ 1721735 w 2446232"/>
                <a:gd name="connsiteY78" fmla="*/ 1379802 h 1421130"/>
                <a:gd name="connsiteX79" fmla="*/ 1701923 w 2446232"/>
                <a:gd name="connsiteY79" fmla="*/ 1383326 h 1421130"/>
                <a:gd name="connsiteX80" fmla="*/ 1678015 w 2446232"/>
                <a:gd name="connsiteY80" fmla="*/ 1387136 h 1421130"/>
                <a:gd name="connsiteX81" fmla="*/ 1652965 w 2446232"/>
                <a:gd name="connsiteY81" fmla="*/ 1390851 h 1421130"/>
                <a:gd name="connsiteX82" fmla="*/ 1649726 w 2446232"/>
                <a:gd name="connsiteY82" fmla="*/ 1391518 h 1421130"/>
                <a:gd name="connsiteX83" fmla="*/ 1603721 w 2446232"/>
                <a:gd name="connsiteY83" fmla="*/ 1397804 h 1421130"/>
                <a:gd name="connsiteX84" fmla="*/ 1559906 w 2446232"/>
                <a:gd name="connsiteY84" fmla="*/ 1403424 h 1421130"/>
                <a:gd name="connsiteX85" fmla="*/ 1543999 w 2446232"/>
                <a:gd name="connsiteY85" fmla="*/ 1405329 h 1421130"/>
                <a:gd name="connsiteX86" fmla="*/ 1500565 w 2446232"/>
                <a:gd name="connsiteY86" fmla="*/ 1409806 h 1421130"/>
                <a:gd name="connsiteX87" fmla="*/ 1464751 w 2446232"/>
                <a:gd name="connsiteY87" fmla="*/ 1413139 h 1421130"/>
                <a:gd name="connsiteX88" fmla="*/ 1450940 w 2446232"/>
                <a:gd name="connsiteY88" fmla="*/ 1414378 h 1421130"/>
                <a:gd name="connsiteX89" fmla="*/ 1421698 w 2446232"/>
                <a:gd name="connsiteY89" fmla="*/ 1416568 h 1421130"/>
                <a:gd name="connsiteX90" fmla="*/ 1392647 w 2446232"/>
                <a:gd name="connsiteY90" fmla="*/ 1418473 h 1421130"/>
                <a:gd name="connsiteX91" fmla="*/ 1385408 w 2446232"/>
                <a:gd name="connsiteY91" fmla="*/ 1418473 h 1421130"/>
                <a:gd name="connsiteX92" fmla="*/ 1345879 w 2446232"/>
                <a:gd name="connsiteY92" fmla="*/ 1420378 h 1421130"/>
                <a:gd name="connsiteX93" fmla="*/ 1330448 w 2446232"/>
                <a:gd name="connsiteY93" fmla="*/ 1421140 h 1421130"/>
                <a:gd name="connsiteX94" fmla="*/ 1306255 w 2446232"/>
                <a:gd name="connsiteY94" fmla="*/ 1421712 h 1421130"/>
                <a:gd name="connsiteX95" fmla="*/ 1295682 w 2446232"/>
                <a:gd name="connsiteY95" fmla="*/ 1421712 h 1421130"/>
                <a:gd name="connsiteX96" fmla="*/ 1281680 w 2446232"/>
                <a:gd name="connsiteY96" fmla="*/ 1421712 h 1421130"/>
                <a:gd name="connsiteX97" fmla="*/ 1266535 w 2446232"/>
                <a:gd name="connsiteY97" fmla="*/ 1421712 h 1421130"/>
                <a:gd name="connsiteX98" fmla="*/ 1243580 w 2446232"/>
                <a:gd name="connsiteY98" fmla="*/ 1421712 h 1421130"/>
                <a:gd name="connsiteX99" fmla="*/ 1242151 w 2446232"/>
                <a:gd name="connsiteY99" fmla="*/ 1421712 h 1421130"/>
                <a:gd name="connsiteX100" fmla="*/ 1235674 w 2446232"/>
                <a:gd name="connsiteY100" fmla="*/ 1421712 h 1421130"/>
                <a:gd name="connsiteX101" fmla="*/ 1228721 w 2446232"/>
                <a:gd name="connsiteY101" fmla="*/ 1421712 h 1421130"/>
                <a:gd name="connsiteX102" fmla="*/ 1222911 w 2446232"/>
                <a:gd name="connsiteY102" fmla="*/ 1421712 h 1421130"/>
                <a:gd name="connsiteX103" fmla="*/ 1221197 w 2446232"/>
                <a:gd name="connsiteY103" fmla="*/ 1421712 h 1421130"/>
                <a:gd name="connsiteX104" fmla="*/ 1202147 w 2446232"/>
                <a:gd name="connsiteY104" fmla="*/ 1421712 h 1421130"/>
                <a:gd name="connsiteX105" fmla="*/ 1195765 w 2446232"/>
                <a:gd name="connsiteY105" fmla="*/ 1421712 h 1421130"/>
                <a:gd name="connsiteX106" fmla="*/ 1187288 w 2446232"/>
                <a:gd name="connsiteY106" fmla="*/ 1421712 h 1421130"/>
                <a:gd name="connsiteX107" fmla="*/ 1173953 w 2446232"/>
                <a:gd name="connsiteY107" fmla="*/ 1421140 h 1421130"/>
                <a:gd name="connsiteX108" fmla="*/ 1155665 w 2446232"/>
                <a:gd name="connsiteY108" fmla="*/ 1420569 h 1421130"/>
                <a:gd name="connsiteX109" fmla="*/ 1148711 w 2446232"/>
                <a:gd name="connsiteY109" fmla="*/ 1420569 h 1421130"/>
                <a:gd name="connsiteX110" fmla="*/ 1138615 w 2446232"/>
                <a:gd name="connsiteY110" fmla="*/ 1420093 h 1421130"/>
                <a:gd name="connsiteX111" fmla="*/ 1121756 w 2446232"/>
                <a:gd name="connsiteY111" fmla="*/ 1419235 h 1421130"/>
                <a:gd name="connsiteX112" fmla="*/ 1109278 w 2446232"/>
                <a:gd name="connsiteY112" fmla="*/ 1418473 h 1421130"/>
                <a:gd name="connsiteX113" fmla="*/ 1100610 w 2446232"/>
                <a:gd name="connsiteY113" fmla="*/ 1417711 h 1421130"/>
                <a:gd name="connsiteX114" fmla="*/ 1096895 w 2446232"/>
                <a:gd name="connsiteY114" fmla="*/ 1417711 h 1421130"/>
                <a:gd name="connsiteX115" fmla="*/ 1095752 w 2446232"/>
                <a:gd name="connsiteY115" fmla="*/ 1417711 h 1421130"/>
                <a:gd name="connsiteX116" fmla="*/ 1090800 w 2446232"/>
                <a:gd name="connsiteY116" fmla="*/ 1417711 h 1421130"/>
                <a:gd name="connsiteX117" fmla="*/ 1071750 w 2446232"/>
                <a:gd name="connsiteY117" fmla="*/ 1416092 h 1421130"/>
                <a:gd name="connsiteX118" fmla="*/ 1044317 w 2446232"/>
                <a:gd name="connsiteY118" fmla="*/ 1413520 h 1421130"/>
                <a:gd name="connsiteX119" fmla="*/ 1022315 w 2446232"/>
                <a:gd name="connsiteY119" fmla="*/ 1411425 h 1421130"/>
                <a:gd name="connsiteX120" fmla="*/ 1003265 w 2446232"/>
                <a:gd name="connsiteY120" fmla="*/ 1409139 h 1421130"/>
                <a:gd name="connsiteX121" fmla="*/ 994978 w 2446232"/>
                <a:gd name="connsiteY121" fmla="*/ 1408186 h 1421130"/>
                <a:gd name="connsiteX122" fmla="*/ 993168 w 2446232"/>
                <a:gd name="connsiteY122" fmla="*/ 1408186 h 1421130"/>
                <a:gd name="connsiteX123" fmla="*/ 992597 w 2446232"/>
                <a:gd name="connsiteY123" fmla="*/ 1408186 h 1421130"/>
                <a:gd name="connsiteX124" fmla="*/ 992597 w 2446232"/>
                <a:gd name="connsiteY124" fmla="*/ 1408186 h 1421130"/>
                <a:gd name="connsiteX125" fmla="*/ 992025 w 2446232"/>
                <a:gd name="connsiteY125" fmla="*/ 1408186 h 1421130"/>
                <a:gd name="connsiteX126" fmla="*/ 984024 w 2446232"/>
                <a:gd name="connsiteY126" fmla="*/ 1407234 h 1421130"/>
                <a:gd name="connsiteX127" fmla="*/ 977928 w 2446232"/>
                <a:gd name="connsiteY127" fmla="*/ 1406472 h 1421130"/>
                <a:gd name="connsiteX128" fmla="*/ 962402 w 2446232"/>
                <a:gd name="connsiteY128" fmla="*/ 1404281 h 1421130"/>
                <a:gd name="connsiteX129" fmla="*/ 946591 w 2446232"/>
                <a:gd name="connsiteY129" fmla="*/ 1402090 h 1421130"/>
                <a:gd name="connsiteX130" fmla="*/ 945162 w 2446232"/>
                <a:gd name="connsiteY130" fmla="*/ 1402090 h 1421130"/>
                <a:gd name="connsiteX131" fmla="*/ 942591 w 2446232"/>
                <a:gd name="connsiteY131" fmla="*/ 1401614 h 1421130"/>
                <a:gd name="connsiteX132" fmla="*/ 941162 w 2446232"/>
                <a:gd name="connsiteY132" fmla="*/ 1401614 h 1421130"/>
                <a:gd name="connsiteX133" fmla="*/ 934494 w 2446232"/>
                <a:gd name="connsiteY133" fmla="*/ 1400471 h 1421130"/>
                <a:gd name="connsiteX134" fmla="*/ 933637 w 2446232"/>
                <a:gd name="connsiteY134" fmla="*/ 1400471 h 1421130"/>
                <a:gd name="connsiteX135" fmla="*/ 922112 w 2446232"/>
                <a:gd name="connsiteY135" fmla="*/ 1398566 h 1421130"/>
                <a:gd name="connsiteX136" fmla="*/ 917254 w 2446232"/>
                <a:gd name="connsiteY136" fmla="*/ 1397899 h 1421130"/>
                <a:gd name="connsiteX137" fmla="*/ 906110 w 2446232"/>
                <a:gd name="connsiteY137" fmla="*/ 1395804 h 1421130"/>
                <a:gd name="connsiteX138" fmla="*/ 902681 w 2446232"/>
                <a:gd name="connsiteY138" fmla="*/ 1395232 h 1421130"/>
                <a:gd name="connsiteX139" fmla="*/ 897442 w 2446232"/>
                <a:gd name="connsiteY139" fmla="*/ 1394470 h 1421130"/>
                <a:gd name="connsiteX140" fmla="*/ 892870 w 2446232"/>
                <a:gd name="connsiteY140" fmla="*/ 1393518 h 1421130"/>
                <a:gd name="connsiteX141" fmla="*/ 889155 w 2446232"/>
                <a:gd name="connsiteY141" fmla="*/ 1392946 h 1421130"/>
                <a:gd name="connsiteX142" fmla="*/ 860580 w 2446232"/>
                <a:gd name="connsiteY142" fmla="*/ 1387326 h 1421130"/>
                <a:gd name="connsiteX143" fmla="*/ 822480 w 2446232"/>
                <a:gd name="connsiteY143" fmla="*/ 1379135 h 1421130"/>
                <a:gd name="connsiteX144" fmla="*/ 822480 w 2446232"/>
                <a:gd name="connsiteY144" fmla="*/ 1379135 h 1421130"/>
                <a:gd name="connsiteX145" fmla="*/ 802478 w 2446232"/>
                <a:gd name="connsiteY145" fmla="*/ 1374563 h 1421130"/>
                <a:gd name="connsiteX146" fmla="*/ 782475 w 2446232"/>
                <a:gd name="connsiteY146" fmla="*/ 1369705 h 1421130"/>
                <a:gd name="connsiteX147" fmla="*/ 702560 w 2446232"/>
                <a:gd name="connsiteY147" fmla="*/ 1347226 h 1421130"/>
                <a:gd name="connsiteX148" fmla="*/ 694369 w 2446232"/>
                <a:gd name="connsiteY148" fmla="*/ 1344559 h 1421130"/>
                <a:gd name="connsiteX149" fmla="*/ 681605 w 2446232"/>
                <a:gd name="connsiteY149" fmla="*/ 1340559 h 1421130"/>
                <a:gd name="connsiteX150" fmla="*/ 670557 w 2446232"/>
                <a:gd name="connsiteY150" fmla="*/ 1336939 h 1421130"/>
                <a:gd name="connsiteX151" fmla="*/ 668842 w 2446232"/>
                <a:gd name="connsiteY151" fmla="*/ 1336273 h 1421130"/>
                <a:gd name="connsiteX152" fmla="*/ 641124 w 2446232"/>
                <a:gd name="connsiteY152" fmla="*/ 1326748 h 1421130"/>
                <a:gd name="connsiteX153" fmla="*/ 622741 w 2446232"/>
                <a:gd name="connsiteY153" fmla="*/ 1319985 h 1421130"/>
                <a:gd name="connsiteX154" fmla="*/ 603691 w 2446232"/>
                <a:gd name="connsiteY154" fmla="*/ 1313127 h 1421130"/>
                <a:gd name="connsiteX155" fmla="*/ 600643 w 2446232"/>
                <a:gd name="connsiteY155" fmla="*/ 1311698 h 1421130"/>
                <a:gd name="connsiteX156" fmla="*/ 580641 w 2446232"/>
                <a:gd name="connsiteY156" fmla="*/ 1303888 h 1421130"/>
                <a:gd name="connsiteX157" fmla="*/ 560924 w 2446232"/>
                <a:gd name="connsiteY157" fmla="*/ 1295887 h 1421130"/>
                <a:gd name="connsiteX158" fmla="*/ 539873 w 2446232"/>
                <a:gd name="connsiteY158" fmla="*/ 1286362 h 1421130"/>
                <a:gd name="connsiteX159" fmla="*/ 539873 w 2446232"/>
                <a:gd name="connsiteY159" fmla="*/ 1286362 h 1421130"/>
                <a:gd name="connsiteX160" fmla="*/ 498058 w 2446232"/>
                <a:gd name="connsiteY160" fmla="*/ 1267312 h 1421130"/>
                <a:gd name="connsiteX161" fmla="*/ 498058 w 2446232"/>
                <a:gd name="connsiteY161" fmla="*/ 1267312 h 1421130"/>
                <a:gd name="connsiteX162" fmla="*/ 456720 w 2446232"/>
                <a:gd name="connsiteY162" fmla="*/ 1246642 h 1421130"/>
                <a:gd name="connsiteX163" fmla="*/ 435860 w 2446232"/>
                <a:gd name="connsiteY163" fmla="*/ 1235593 h 1421130"/>
                <a:gd name="connsiteX164" fmla="*/ 395284 w 2446232"/>
                <a:gd name="connsiteY164" fmla="*/ 1212638 h 1421130"/>
                <a:gd name="connsiteX165" fmla="*/ 374710 w 2446232"/>
                <a:gd name="connsiteY165" fmla="*/ 1200446 h 1421130"/>
                <a:gd name="connsiteX166" fmla="*/ 359756 w 2446232"/>
                <a:gd name="connsiteY166" fmla="*/ 1190921 h 1421130"/>
                <a:gd name="connsiteX167" fmla="*/ 345182 w 2446232"/>
                <a:gd name="connsiteY167" fmla="*/ 1181396 h 1421130"/>
                <a:gd name="connsiteX168" fmla="*/ 330514 w 2446232"/>
                <a:gd name="connsiteY168" fmla="*/ 1171871 h 1421130"/>
                <a:gd name="connsiteX169" fmla="*/ 287080 w 2446232"/>
                <a:gd name="connsiteY169" fmla="*/ 1141201 h 1421130"/>
                <a:gd name="connsiteX170" fmla="*/ 274507 w 2446232"/>
                <a:gd name="connsiteY170" fmla="*/ 1131676 h 1421130"/>
                <a:gd name="connsiteX171" fmla="*/ 274507 w 2446232"/>
                <a:gd name="connsiteY171" fmla="*/ 1131676 h 1421130"/>
                <a:gd name="connsiteX172" fmla="*/ 274507 w 2446232"/>
                <a:gd name="connsiteY172" fmla="*/ 1131676 h 1421130"/>
                <a:gd name="connsiteX173" fmla="*/ 273459 w 2446232"/>
                <a:gd name="connsiteY173" fmla="*/ 1130723 h 1421130"/>
                <a:gd name="connsiteX174" fmla="*/ 268792 w 2446232"/>
                <a:gd name="connsiteY174" fmla="*/ 1127199 h 1421130"/>
                <a:gd name="connsiteX175" fmla="*/ 259267 w 2446232"/>
                <a:gd name="connsiteY175" fmla="*/ 1119674 h 1421130"/>
                <a:gd name="connsiteX176" fmla="*/ 259267 w 2446232"/>
                <a:gd name="connsiteY176" fmla="*/ 1119674 h 1421130"/>
                <a:gd name="connsiteX177" fmla="*/ 245360 w 2446232"/>
                <a:gd name="connsiteY177" fmla="*/ 1108339 h 1421130"/>
                <a:gd name="connsiteX178" fmla="*/ 219071 w 2446232"/>
                <a:gd name="connsiteY178" fmla="*/ 1085098 h 1421130"/>
                <a:gd name="connsiteX179" fmla="*/ 218309 w 2446232"/>
                <a:gd name="connsiteY179" fmla="*/ 1084146 h 1421130"/>
                <a:gd name="connsiteX180" fmla="*/ 207737 w 2446232"/>
                <a:gd name="connsiteY180" fmla="*/ 1074621 h 1421130"/>
                <a:gd name="connsiteX181" fmla="*/ 179162 w 2446232"/>
                <a:gd name="connsiteY181" fmla="*/ 1046998 h 1421130"/>
                <a:gd name="connsiteX182" fmla="*/ 167922 w 2446232"/>
                <a:gd name="connsiteY182" fmla="*/ 1035187 h 1421130"/>
                <a:gd name="connsiteX183" fmla="*/ 142491 w 2446232"/>
                <a:gd name="connsiteY183" fmla="*/ 1006041 h 1421130"/>
                <a:gd name="connsiteX184" fmla="*/ 134775 w 2446232"/>
                <a:gd name="connsiteY184" fmla="*/ 996516 h 1421130"/>
                <a:gd name="connsiteX185" fmla="*/ 132394 w 2446232"/>
                <a:gd name="connsiteY185" fmla="*/ 993754 h 1421130"/>
                <a:gd name="connsiteX186" fmla="*/ 131346 w 2446232"/>
                <a:gd name="connsiteY186" fmla="*/ 992134 h 1421130"/>
                <a:gd name="connsiteX187" fmla="*/ 125631 w 2446232"/>
                <a:gd name="connsiteY187" fmla="*/ 984991 h 1421130"/>
                <a:gd name="connsiteX188" fmla="*/ 123250 w 2446232"/>
                <a:gd name="connsiteY188" fmla="*/ 981847 h 1421130"/>
                <a:gd name="connsiteX189" fmla="*/ 120106 w 2446232"/>
                <a:gd name="connsiteY189" fmla="*/ 977847 h 1421130"/>
                <a:gd name="connsiteX190" fmla="*/ 113820 w 2446232"/>
                <a:gd name="connsiteY190" fmla="*/ 969179 h 1421130"/>
                <a:gd name="connsiteX191" fmla="*/ 109343 w 2446232"/>
                <a:gd name="connsiteY191" fmla="*/ 963274 h 1421130"/>
                <a:gd name="connsiteX192" fmla="*/ 96675 w 2446232"/>
                <a:gd name="connsiteY192" fmla="*/ 944224 h 1421130"/>
                <a:gd name="connsiteX193" fmla="*/ 88960 w 2446232"/>
                <a:gd name="connsiteY193" fmla="*/ 932508 h 1421130"/>
                <a:gd name="connsiteX194" fmla="*/ 86674 w 2446232"/>
                <a:gd name="connsiteY194" fmla="*/ 928507 h 1421130"/>
                <a:gd name="connsiteX195" fmla="*/ 84102 w 2446232"/>
                <a:gd name="connsiteY195" fmla="*/ 924221 h 1421130"/>
                <a:gd name="connsiteX196" fmla="*/ 75910 w 2446232"/>
                <a:gd name="connsiteY196" fmla="*/ 910696 h 1421130"/>
                <a:gd name="connsiteX197" fmla="*/ 73910 w 2446232"/>
                <a:gd name="connsiteY197" fmla="*/ 906790 h 1421130"/>
                <a:gd name="connsiteX198" fmla="*/ 65528 w 2446232"/>
                <a:gd name="connsiteY198" fmla="*/ 891836 h 1421130"/>
                <a:gd name="connsiteX199" fmla="*/ 63052 w 2446232"/>
                <a:gd name="connsiteY199" fmla="*/ 886978 h 1421130"/>
                <a:gd name="connsiteX200" fmla="*/ 56099 w 2446232"/>
                <a:gd name="connsiteY200" fmla="*/ 872976 h 1421130"/>
                <a:gd name="connsiteX201" fmla="*/ 52860 w 2446232"/>
                <a:gd name="connsiteY201" fmla="*/ 866309 h 1421130"/>
                <a:gd name="connsiteX202" fmla="*/ 38763 w 2446232"/>
                <a:gd name="connsiteY202" fmla="*/ 833638 h 1421130"/>
                <a:gd name="connsiteX203" fmla="*/ 38763 w 2446232"/>
                <a:gd name="connsiteY203" fmla="*/ 833638 h 1421130"/>
                <a:gd name="connsiteX204" fmla="*/ 38763 w 2446232"/>
                <a:gd name="connsiteY204" fmla="*/ 833638 h 1421130"/>
                <a:gd name="connsiteX205" fmla="*/ 32096 w 2446232"/>
                <a:gd name="connsiteY205" fmla="*/ 815922 h 1421130"/>
                <a:gd name="connsiteX206" fmla="*/ 32096 w 2446232"/>
                <a:gd name="connsiteY206" fmla="*/ 815922 h 1421130"/>
                <a:gd name="connsiteX207" fmla="*/ 26095 w 2446232"/>
                <a:gd name="connsiteY207" fmla="*/ 798015 h 1421130"/>
                <a:gd name="connsiteX208" fmla="*/ 20380 w 2446232"/>
                <a:gd name="connsiteY208" fmla="*/ 779441 h 1421130"/>
                <a:gd name="connsiteX209" fmla="*/ 15522 w 2446232"/>
                <a:gd name="connsiteY209" fmla="*/ 760963 h 1421130"/>
                <a:gd name="connsiteX210" fmla="*/ 15522 w 2446232"/>
                <a:gd name="connsiteY210" fmla="*/ 760963 h 1421130"/>
                <a:gd name="connsiteX211" fmla="*/ 15522 w 2446232"/>
                <a:gd name="connsiteY211" fmla="*/ 760963 h 1421130"/>
                <a:gd name="connsiteX212" fmla="*/ 13141 w 2446232"/>
                <a:gd name="connsiteY212" fmla="*/ 750866 h 1421130"/>
                <a:gd name="connsiteX213" fmla="*/ 13141 w 2446232"/>
                <a:gd name="connsiteY213" fmla="*/ 748485 h 1421130"/>
                <a:gd name="connsiteX214" fmla="*/ 10664 w 2446232"/>
                <a:gd name="connsiteY214" fmla="*/ 736959 h 1421130"/>
                <a:gd name="connsiteX215" fmla="*/ 8092 w 2446232"/>
                <a:gd name="connsiteY215" fmla="*/ 725339 h 1421130"/>
                <a:gd name="connsiteX216" fmla="*/ 8092 w 2446232"/>
                <a:gd name="connsiteY216" fmla="*/ 722386 h 1421130"/>
                <a:gd name="connsiteX217" fmla="*/ 5997 w 2446232"/>
                <a:gd name="connsiteY217" fmla="*/ 709432 h 1421130"/>
                <a:gd name="connsiteX218" fmla="*/ 4663 w 2446232"/>
                <a:gd name="connsiteY218" fmla="*/ 699907 h 1421130"/>
                <a:gd name="connsiteX219" fmla="*/ 2378 w 2446232"/>
                <a:gd name="connsiteY219" fmla="*/ 682572 h 1421130"/>
                <a:gd name="connsiteX220" fmla="*/ 1806 w 2446232"/>
                <a:gd name="connsiteY220" fmla="*/ 675238 h 1421130"/>
                <a:gd name="connsiteX221" fmla="*/ 282 w 2446232"/>
                <a:gd name="connsiteY221" fmla="*/ 656188 h 1421130"/>
                <a:gd name="connsiteX222" fmla="*/ -671 w 2446232"/>
                <a:gd name="connsiteY222" fmla="*/ 611515 h 1421130"/>
                <a:gd name="connsiteX223" fmla="*/ 1425 w 2446232"/>
                <a:gd name="connsiteY223" fmla="*/ 569510 h 1421130"/>
                <a:gd name="connsiteX224" fmla="*/ 2568 w 2446232"/>
                <a:gd name="connsiteY224" fmla="*/ 555889 h 1421130"/>
                <a:gd name="connsiteX225" fmla="*/ 4378 w 2446232"/>
                <a:gd name="connsiteY225" fmla="*/ 541792 h 1421130"/>
                <a:gd name="connsiteX226" fmla="*/ 6092 w 2446232"/>
                <a:gd name="connsiteY226" fmla="*/ 527695 h 1421130"/>
                <a:gd name="connsiteX227" fmla="*/ 10855 w 2446232"/>
                <a:gd name="connsiteY227" fmla="*/ 499120 h 1421130"/>
                <a:gd name="connsiteX228" fmla="*/ 13236 w 2446232"/>
                <a:gd name="connsiteY228" fmla="*/ 487405 h 1421130"/>
                <a:gd name="connsiteX229" fmla="*/ 13236 w 2446232"/>
                <a:gd name="connsiteY229" fmla="*/ 485118 h 1421130"/>
                <a:gd name="connsiteX230" fmla="*/ 17427 w 2446232"/>
                <a:gd name="connsiteY230" fmla="*/ 466545 h 1421130"/>
                <a:gd name="connsiteX231" fmla="*/ 22475 w 2446232"/>
                <a:gd name="connsiteY231" fmla="*/ 448066 h 1421130"/>
                <a:gd name="connsiteX232" fmla="*/ 24952 w 2446232"/>
                <a:gd name="connsiteY232" fmla="*/ 439589 h 1421130"/>
                <a:gd name="connsiteX233" fmla="*/ 32096 w 2446232"/>
                <a:gd name="connsiteY233" fmla="*/ 416824 h 1421130"/>
                <a:gd name="connsiteX234" fmla="*/ 35620 w 2446232"/>
                <a:gd name="connsiteY234" fmla="*/ 406633 h 1421130"/>
                <a:gd name="connsiteX235" fmla="*/ 40192 w 2446232"/>
                <a:gd name="connsiteY235" fmla="*/ 394250 h 1421130"/>
                <a:gd name="connsiteX236" fmla="*/ 47526 w 2446232"/>
                <a:gd name="connsiteY236" fmla="*/ 375676 h 1421130"/>
                <a:gd name="connsiteX237" fmla="*/ 55432 w 2446232"/>
                <a:gd name="connsiteY237" fmla="*/ 357388 h 1421130"/>
                <a:gd name="connsiteX238" fmla="*/ 65624 w 2446232"/>
                <a:gd name="connsiteY238" fmla="*/ 336719 h 1421130"/>
                <a:gd name="connsiteX239" fmla="*/ 69148 w 2446232"/>
                <a:gd name="connsiteY239" fmla="*/ 330337 h 1421130"/>
                <a:gd name="connsiteX240" fmla="*/ 75720 w 2446232"/>
                <a:gd name="connsiteY240" fmla="*/ 317479 h 1421130"/>
                <a:gd name="connsiteX241" fmla="*/ 79435 w 2446232"/>
                <a:gd name="connsiteY241" fmla="*/ 311097 h 1421130"/>
                <a:gd name="connsiteX242" fmla="*/ 85626 w 2446232"/>
                <a:gd name="connsiteY242" fmla="*/ 300524 h 1421130"/>
                <a:gd name="connsiteX243" fmla="*/ 91627 w 2446232"/>
                <a:gd name="connsiteY243" fmla="*/ 290999 h 1421130"/>
                <a:gd name="connsiteX244" fmla="*/ 92294 w 2446232"/>
                <a:gd name="connsiteY244" fmla="*/ 290523 h 1421130"/>
                <a:gd name="connsiteX245" fmla="*/ 101819 w 2446232"/>
                <a:gd name="connsiteY245" fmla="*/ 275854 h 1421130"/>
                <a:gd name="connsiteX246" fmla="*/ 112106 w 2446232"/>
                <a:gd name="connsiteY246" fmla="*/ 261567 h 1421130"/>
                <a:gd name="connsiteX247" fmla="*/ 122583 w 2446232"/>
                <a:gd name="connsiteY247" fmla="*/ 247660 h 1421130"/>
                <a:gd name="connsiteX248" fmla="*/ 124488 w 2446232"/>
                <a:gd name="connsiteY248" fmla="*/ 245755 h 1421130"/>
                <a:gd name="connsiteX249" fmla="*/ 144490 w 2446232"/>
                <a:gd name="connsiteY249" fmla="*/ 221848 h 1421130"/>
                <a:gd name="connsiteX250" fmla="*/ 144490 w 2446232"/>
                <a:gd name="connsiteY250" fmla="*/ 221848 h 1421130"/>
                <a:gd name="connsiteX251" fmla="*/ 180019 w 2446232"/>
                <a:gd name="connsiteY251" fmla="*/ 186986 h 1421130"/>
                <a:gd name="connsiteX252" fmla="*/ 205069 w 2446232"/>
                <a:gd name="connsiteY252" fmla="*/ 165745 h 1421130"/>
                <a:gd name="connsiteX253" fmla="*/ 225929 w 2446232"/>
                <a:gd name="connsiteY253" fmla="*/ 150315 h 1421130"/>
                <a:gd name="connsiteX254" fmla="*/ 240979 w 2446232"/>
                <a:gd name="connsiteY254" fmla="*/ 140218 h 1421130"/>
                <a:gd name="connsiteX255" fmla="*/ 244408 w 2446232"/>
                <a:gd name="connsiteY255" fmla="*/ 137932 h 1421130"/>
                <a:gd name="connsiteX256" fmla="*/ 245646 w 2446232"/>
                <a:gd name="connsiteY256" fmla="*/ 137170 h 1421130"/>
                <a:gd name="connsiteX257" fmla="*/ 271459 w 2446232"/>
                <a:gd name="connsiteY257" fmla="*/ 121264 h 1421130"/>
                <a:gd name="connsiteX258" fmla="*/ 276602 w 2446232"/>
                <a:gd name="connsiteY258" fmla="*/ 118216 h 1421130"/>
                <a:gd name="connsiteX259" fmla="*/ 306797 w 2446232"/>
                <a:gd name="connsiteY259" fmla="*/ 102404 h 1421130"/>
                <a:gd name="connsiteX260" fmla="*/ 328037 w 2446232"/>
                <a:gd name="connsiteY260" fmla="*/ 92879 h 1421130"/>
                <a:gd name="connsiteX261" fmla="*/ 328609 w 2446232"/>
                <a:gd name="connsiteY261" fmla="*/ 92879 h 1421130"/>
                <a:gd name="connsiteX262" fmla="*/ 337372 w 2446232"/>
                <a:gd name="connsiteY262" fmla="*/ 88974 h 1421130"/>
                <a:gd name="connsiteX263" fmla="*/ 346135 w 2446232"/>
                <a:gd name="connsiteY263" fmla="*/ 85068 h 1421130"/>
                <a:gd name="connsiteX264" fmla="*/ 354231 w 2446232"/>
                <a:gd name="connsiteY264" fmla="*/ 81640 h 1421130"/>
                <a:gd name="connsiteX265" fmla="*/ 389664 w 2446232"/>
                <a:gd name="connsiteY265" fmla="*/ 68876 h 1421130"/>
                <a:gd name="connsiteX266" fmla="*/ 401951 w 2446232"/>
                <a:gd name="connsiteY266" fmla="*/ 64685 h 1421130"/>
                <a:gd name="connsiteX267" fmla="*/ 432146 w 2446232"/>
                <a:gd name="connsiteY267" fmla="*/ 55160 h 1421130"/>
                <a:gd name="connsiteX268" fmla="*/ 445862 w 2446232"/>
                <a:gd name="connsiteY268" fmla="*/ 51350 h 1421130"/>
                <a:gd name="connsiteX269" fmla="*/ 462816 w 2446232"/>
                <a:gd name="connsiteY269" fmla="*/ 46968 h 1421130"/>
                <a:gd name="connsiteX270" fmla="*/ 485676 w 2446232"/>
                <a:gd name="connsiteY270" fmla="*/ 41539 h 1421130"/>
                <a:gd name="connsiteX271" fmla="*/ 500249 w 2446232"/>
                <a:gd name="connsiteY271" fmla="*/ 38396 h 1421130"/>
                <a:gd name="connsiteX272" fmla="*/ 519299 w 2446232"/>
                <a:gd name="connsiteY272" fmla="*/ 34491 h 1421130"/>
                <a:gd name="connsiteX273" fmla="*/ 532349 w 2446232"/>
                <a:gd name="connsiteY273" fmla="*/ 32109 h 1421130"/>
                <a:gd name="connsiteX274" fmla="*/ 555399 w 2446232"/>
                <a:gd name="connsiteY274" fmla="*/ 27918 h 1421130"/>
                <a:gd name="connsiteX275" fmla="*/ 570734 w 2446232"/>
                <a:gd name="connsiteY275" fmla="*/ 25442 h 1421130"/>
                <a:gd name="connsiteX276" fmla="*/ 586069 w 2446232"/>
                <a:gd name="connsiteY276" fmla="*/ 22966 h 1421130"/>
                <a:gd name="connsiteX277" fmla="*/ 601405 w 2446232"/>
                <a:gd name="connsiteY277" fmla="*/ 20680 h 1421130"/>
                <a:gd name="connsiteX278" fmla="*/ 687130 w 2446232"/>
                <a:gd name="connsiteY278" fmla="*/ 9916 h 1421130"/>
                <a:gd name="connsiteX279" fmla="*/ 696655 w 2446232"/>
                <a:gd name="connsiteY279" fmla="*/ 8868 h 1421130"/>
                <a:gd name="connsiteX280" fmla="*/ 720372 w 2446232"/>
                <a:gd name="connsiteY280" fmla="*/ 6582 h 1421130"/>
                <a:gd name="connsiteX281" fmla="*/ 744185 w 2446232"/>
                <a:gd name="connsiteY281" fmla="*/ 4487 h 1421130"/>
                <a:gd name="connsiteX282" fmla="*/ 777331 w 2446232"/>
                <a:gd name="connsiteY282" fmla="*/ 1725 h 1421130"/>
                <a:gd name="connsiteX283" fmla="*/ 791619 w 2446232"/>
                <a:gd name="connsiteY283" fmla="*/ 582 h 1421130"/>
                <a:gd name="connsiteX284" fmla="*/ 791619 w 2446232"/>
                <a:gd name="connsiteY284" fmla="*/ 582 h 1421130"/>
                <a:gd name="connsiteX285" fmla="*/ 563019 w 2446232"/>
                <a:gd name="connsiteY285" fmla="*/ 128407 h 1421130"/>
                <a:gd name="connsiteX286" fmla="*/ 397189 w 2446232"/>
                <a:gd name="connsiteY286" fmla="*/ 199749 h 1421130"/>
                <a:gd name="connsiteX287" fmla="*/ 397189 w 2446232"/>
                <a:gd name="connsiteY287" fmla="*/ 199749 h 1421130"/>
                <a:gd name="connsiteX288" fmla="*/ 372519 w 2446232"/>
                <a:gd name="connsiteY288" fmla="*/ 216514 h 1421130"/>
                <a:gd name="connsiteX289" fmla="*/ 115344 w 2446232"/>
                <a:gd name="connsiteY289" fmla="*/ 624374 h 1421130"/>
                <a:gd name="connsiteX290" fmla="*/ 190877 w 2446232"/>
                <a:gd name="connsiteY290" fmla="*/ 723815 h 1421130"/>
                <a:gd name="connsiteX291" fmla="*/ 369662 w 2446232"/>
                <a:gd name="connsiteY291" fmla="*/ 824685 h 1421130"/>
                <a:gd name="connsiteX292" fmla="*/ 1518186 w 2446232"/>
                <a:gd name="connsiteY292" fmla="*/ 1012423 h 1421130"/>
                <a:gd name="connsiteX293" fmla="*/ 1670586 w 2446232"/>
                <a:gd name="connsiteY293" fmla="*/ 1002898 h 1421130"/>
                <a:gd name="connsiteX294" fmla="*/ 1670586 w 2446232"/>
                <a:gd name="connsiteY294" fmla="*/ 1002898 h 1421130"/>
                <a:gd name="connsiteX295" fmla="*/ 1965861 w 2446232"/>
                <a:gd name="connsiteY295" fmla="*/ 974799 h 1421130"/>
                <a:gd name="connsiteX296" fmla="*/ 2097306 w 2446232"/>
                <a:gd name="connsiteY296" fmla="*/ 955749 h 1421130"/>
                <a:gd name="connsiteX297" fmla="*/ 2133977 w 2446232"/>
                <a:gd name="connsiteY297" fmla="*/ 948891 h 1421130"/>
                <a:gd name="connsiteX298" fmla="*/ 2310285 w 2446232"/>
                <a:gd name="connsiteY298" fmla="*/ 905552 h 1421130"/>
                <a:gd name="connsiteX299" fmla="*/ 2441063 w 2446232"/>
                <a:gd name="connsiteY299" fmla="*/ 846402 h 1421130"/>
                <a:gd name="connsiteX300" fmla="*/ 2441063 w 2446232"/>
                <a:gd name="connsiteY300" fmla="*/ 846402 h 142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</a:cxnLst>
              <a:rect l="l" t="t" r="r" b="b"/>
              <a:pathLst>
                <a:path w="2446232" h="1421130">
                  <a:moveTo>
                    <a:pt x="2445540" y="843354"/>
                  </a:moveTo>
                  <a:lnTo>
                    <a:pt x="2445540" y="847640"/>
                  </a:lnTo>
                  <a:cubicBezTo>
                    <a:pt x="2445540" y="852879"/>
                    <a:pt x="2444397" y="858022"/>
                    <a:pt x="2443730" y="863261"/>
                  </a:cubicBezTo>
                  <a:cubicBezTo>
                    <a:pt x="2443064" y="868500"/>
                    <a:pt x="2442207" y="873548"/>
                    <a:pt x="2441540" y="878787"/>
                  </a:cubicBezTo>
                  <a:cubicBezTo>
                    <a:pt x="2440206" y="887074"/>
                    <a:pt x="2438587" y="895741"/>
                    <a:pt x="2436777" y="904028"/>
                  </a:cubicBezTo>
                  <a:cubicBezTo>
                    <a:pt x="2436130" y="908086"/>
                    <a:pt x="2435205" y="912096"/>
                    <a:pt x="2434015" y="916030"/>
                  </a:cubicBezTo>
                  <a:cubicBezTo>
                    <a:pt x="2432529" y="923716"/>
                    <a:pt x="2430614" y="931317"/>
                    <a:pt x="2428300" y="938794"/>
                  </a:cubicBezTo>
                  <a:cubicBezTo>
                    <a:pt x="2428138" y="939680"/>
                    <a:pt x="2427881" y="940537"/>
                    <a:pt x="2427538" y="941366"/>
                  </a:cubicBezTo>
                  <a:cubicBezTo>
                    <a:pt x="2426586" y="944795"/>
                    <a:pt x="2425443" y="948510"/>
                    <a:pt x="2424585" y="951843"/>
                  </a:cubicBezTo>
                  <a:cubicBezTo>
                    <a:pt x="2422585" y="958130"/>
                    <a:pt x="2420585" y="964321"/>
                    <a:pt x="2418299" y="970893"/>
                  </a:cubicBezTo>
                  <a:cubicBezTo>
                    <a:pt x="2416013" y="977466"/>
                    <a:pt x="2413441" y="984133"/>
                    <a:pt x="2410584" y="990896"/>
                  </a:cubicBezTo>
                  <a:cubicBezTo>
                    <a:pt x="2407726" y="997659"/>
                    <a:pt x="2405821" y="1002421"/>
                    <a:pt x="2402963" y="1008041"/>
                  </a:cubicBezTo>
                  <a:cubicBezTo>
                    <a:pt x="2397915" y="1019471"/>
                    <a:pt x="2392391" y="1030710"/>
                    <a:pt x="2386200" y="1041855"/>
                  </a:cubicBezTo>
                  <a:cubicBezTo>
                    <a:pt x="2382770" y="1047379"/>
                    <a:pt x="2379723" y="1052618"/>
                    <a:pt x="2376675" y="1058143"/>
                  </a:cubicBezTo>
                  <a:lnTo>
                    <a:pt x="2376675" y="1058143"/>
                  </a:lnTo>
                  <a:cubicBezTo>
                    <a:pt x="2374960" y="1061191"/>
                    <a:pt x="2372960" y="1064239"/>
                    <a:pt x="2370959" y="1067668"/>
                  </a:cubicBezTo>
                  <a:cubicBezTo>
                    <a:pt x="2368959" y="1071097"/>
                    <a:pt x="2366959" y="1074049"/>
                    <a:pt x="2364958" y="1077193"/>
                  </a:cubicBezTo>
                  <a:cubicBezTo>
                    <a:pt x="2362959" y="1080336"/>
                    <a:pt x="2360673" y="1083193"/>
                    <a:pt x="2358672" y="1086241"/>
                  </a:cubicBezTo>
                  <a:cubicBezTo>
                    <a:pt x="2354386" y="1092242"/>
                    <a:pt x="2349814" y="1098338"/>
                    <a:pt x="2345242" y="1104339"/>
                  </a:cubicBezTo>
                  <a:cubicBezTo>
                    <a:pt x="2342670" y="1107292"/>
                    <a:pt x="2340670" y="1110054"/>
                    <a:pt x="2338098" y="1113007"/>
                  </a:cubicBezTo>
                  <a:lnTo>
                    <a:pt x="2338098" y="1113007"/>
                  </a:lnTo>
                  <a:cubicBezTo>
                    <a:pt x="2335907" y="1115769"/>
                    <a:pt x="2333241" y="1118722"/>
                    <a:pt x="2330764" y="1121484"/>
                  </a:cubicBezTo>
                  <a:lnTo>
                    <a:pt x="2330764" y="1121484"/>
                  </a:lnTo>
                  <a:cubicBezTo>
                    <a:pt x="2328287" y="1124151"/>
                    <a:pt x="2326002" y="1127199"/>
                    <a:pt x="2323430" y="1129866"/>
                  </a:cubicBezTo>
                  <a:lnTo>
                    <a:pt x="2323430" y="1129866"/>
                  </a:lnTo>
                  <a:lnTo>
                    <a:pt x="2315524" y="1138248"/>
                  </a:lnTo>
                  <a:cubicBezTo>
                    <a:pt x="2312857" y="1141201"/>
                    <a:pt x="2310094" y="1143868"/>
                    <a:pt x="2307237" y="1146820"/>
                  </a:cubicBezTo>
                  <a:lnTo>
                    <a:pt x="2298950" y="1154821"/>
                  </a:lnTo>
                  <a:lnTo>
                    <a:pt x="2298950" y="1154821"/>
                  </a:lnTo>
                  <a:cubicBezTo>
                    <a:pt x="2298007" y="1155517"/>
                    <a:pt x="2297141" y="1156317"/>
                    <a:pt x="2296379" y="1157203"/>
                  </a:cubicBezTo>
                  <a:lnTo>
                    <a:pt x="2296379" y="1157203"/>
                  </a:lnTo>
                  <a:lnTo>
                    <a:pt x="2296379" y="1157203"/>
                  </a:lnTo>
                  <a:lnTo>
                    <a:pt x="2290950" y="1162632"/>
                  </a:lnTo>
                  <a:cubicBezTo>
                    <a:pt x="2289740" y="1163604"/>
                    <a:pt x="2288587" y="1164651"/>
                    <a:pt x="2287520" y="1165775"/>
                  </a:cubicBezTo>
                  <a:cubicBezTo>
                    <a:pt x="2287520" y="1165775"/>
                    <a:pt x="2286854" y="1166632"/>
                    <a:pt x="2286187" y="1166823"/>
                  </a:cubicBezTo>
                  <a:cubicBezTo>
                    <a:pt x="2283996" y="1169014"/>
                    <a:pt x="2281519" y="1171109"/>
                    <a:pt x="2279329" y="1173300"/>
                  </a:cubicBezTo>
                  <a:lnTo>
                    <a:pt x="2277424" y="1174824"/>
                  </a:lnTo>
                  <a:lnTo>
                    <a:pt x="2275519" y="1176443"/>
                  </a:lnTo>
                  <a:cubicBezTo>
                    <a:pt x="2269899" y="1181491"/>
                    <a:pt x="2263898" y="1185968"/>
                    <a:pt x="2257993" y="1191016"/>
                  </a:cubicBezTo>
                  <a:cubicBezTo>
                    <a:pt x="2254849" y="1193302"/>
                    <a:pt x="2251707" y="1195969"/>
                    <a:pt x="2248468" y="1198351"/>
                  </a:cubicBezTo>
                  <a:cubicBezTo>
                    <a:pt x="2247039" y="1199570"/>
                    <a:pt x="2245467" y="1200627"/>
                    <a:pt x="2243801" y="1201494"/>
                  </a:cubicBezTo>
                  <a:cubicBezTo>
                    <a:pt x="2241991" y="1203018"/>
                    <a:pt x="2240086" y="1204351"/>
                    <a:pt x="2238276" y="1205685"/>
                  </a:cubicBezTo>
                  <a:cubicBezTo>
                    <a:pt x="2233514" y="1209304"/>
                    <a:pt x="2229227" y="1212448"/>
                    <a:pt x="2224560" y="1215210"/>
                  </a:cubicBezTo>
                  <a:lnTo>
                    <a:pt x="2211320" y="1223973"/>
                  </a:lnTo>
                  <a:lnTo>
                    <a:pt x="2205510" y="1227783"/>
                  </a:lnTo>
                  <a:cubicBezTo>
                    <a:pt x="2205043" y="1227973"/>
                    <a:pt x="2204615" y="1228269"/>
                    <a:pt x="2204272" y="1228640"/>
                  </a:cubicBezTo>
                  <a:cubicBezTo>
                    <a:pt x="2201510" y="1230450"/>
                    <a:pt x="2198366" y="1232164"/>
                    <a:pt x="2195604" y="1233974"/>
                  </a:cubicBezTo>
                  <a:cubicBezTo>
                    <a:pt x="2192842" y="1235784"/>
                    <a:pt x="2188270" y="1238641"/>
                    <a:pt x="2184555" y="1240642"/>
                  </a:cubicBezTo>
                  <a:lnTo>
                    <a:pt x="2170839" y="1248166"/>
                  </a:lnTo>
                  <a:cubicBezTo>
                    <a:pt x="2168744" y="1249500"/>
                    <a:pt x="2166267" y="1250738"/>
                    <a:pt x="2164172" y="1251976"/>
                  </a:cubicBezTo>
                  <a:cubicBezTo>
                    <a:pt x="2162971" y="1252653"/>
                    <a:pt x="2161733" y="1253262"/>
                    <a:pt x="2160457" y="1253786"/>
                  </a:cubicBezTo>
                  <a:cubicBezTo>
                    <a:pt x="2159380" y="1254519"/>
                    <a:pt x="2158276" y="1255186"/>
                    <a:pt x="2157123" y="1255786"/>
                  </a:cubicBezTo>
                  <a:cubicBezTo>
                    <a:pt x="2155313" y="1256548"/>
                    <a:pt x="2153789" y="1257501"/>
                    <a:pt x="2151980" y="1258263"/>
                  </a:cubicBezTo>
                  <a:cubicBezTo>
                    <a:pt x="2150170" y="1259025"/>
                    <a:pt x="2145883" y="1261216"/>
                    <a:pt x="2143121" y="1262740"/>
                  </a:cubicBezTo>
                  <a:cubicBezTo>
                    <a:pt x="2141978" y="1263216"/>
                    <a:pt x="2140740" y="1263978"/>
                    <a:pt x="2139502" y="1264454"/>
                  </a:cubicBezTo>
                  <a:cubicBezTo>
                    <a:pt x="2136168" y="1266264"/>
                    <a:pt x="2132549" y="1267693"/>
                    <a:pt x="2129215" y="1269407"/>
                  </a:cubicBezTo>
                  <a:cubicBezTo>
                    <a:pt x="2119690" y="1273884"/>
                    <a:pt x="2110165" y="1278075"/>
                    <a:pt x="2100640" y="1282171"/>
                  </a:cubicBezTo>
                  <a:lnTo>
                    <a:pt x="2100640" y="1282171"/>
                  </a:lnTo>
                  <a:cubicBezTo>
                    <a:pt x="2095782" y="1284361"/>
                    <a:pt x="2091115" y="1286362"/>
                    <a:pt x="2086447" y="1288267"/>
                  </a:cubicBezTo>
                  <a:cubicBezTo>
                    <a:pt x="2084066" y="1289219"/>
                    <a:pt x="2081304" y="1290172"/>
                    <a:pt x="2079208" y="1291124"/>
                  </a:cubicBezTo>
                  <a:cubicBezTo>
                    <a:pt x="2077113" y="1292076"/>
                    <a:pt x="2074446" y="1292743"/>
                    <a:pt x="2071969" y="1293696"/>
                  </a:cubicBezTo>
                  <a:cubicBezTo>
                    <a:pt x="2066921" y="1295601"/>
                    <a:pt x="2062444" y="1297601"/>
                    <a:pt x="2057301" y="1299220"/>
                  </a:cubicBezTo>
                  <a:cubicBezTo>
                    <a:pt x="2050062" y="1301792"/>
                    <a:pt x="2042918" y="1304364"/>
                    <a:pt x="2035679" y="1306650"/>
                  </a:cubicBezTo>
                  <a:cubicBezTo>
                    <a:pt x="2035679" y="1306650"/>
                    <a:pt x="2035108" y="1306650"/>
                    <a:pt x="2034441" y="1306650"/>
                  </a:cubicBezTo>
                  <a:cubicBezTo>
                    <a:pt x="2020059" y="1311603"/>
                    <a:pt x="2005866" y="1316175"/>
                    <a:pt x="1990531" y="1320175"/>
                  </a:cubicBezTo>
                  <a:cubicBezTo>
                    <a:pt x="1983387" y="1322461"/>
                    <a:pt x="1975958" y="1324462"/>
                    <a:pt x="1968433" y="1326462"/>
                  </a:cubicBezTo>
                  <a:cubicBezTo>
                    <a:pt x="1963385" y="1328081"/>
                    <a:pt x="1958336" y="1329415"/>
                    <a:pt x="1953574" y="1330462"/>
                  </a:cubicBezTo>
                  <a:lnTo>
                    <a:pt x="1938429" y="1334463"/>
                  </a:lnTo>
                  <a:cubicBezTo>
                    <a:pt x="1928904" y="1336844"/>
                    <a:pt x="1918522" y="1339416"/>
                    <a:pt x="1908425" y="1341511"/>
                  </a:cubicBezTo>
                  <a:lnTo>
                    <a:pt x="1893662" y="1346369"/>
                  </a:lnTo>
                  <a:cubicBezTo>
                    <a:pt x="1892966" y="1346388"/>
                    <a:pt x="1892290" y="1346550"/>
                    <a:pt x="1891661" y="1346845"/>
                  </a:cubicBezTo>
                  <a:lnTo>
                    <a:pt x="1876517" y="1349893"/>
                  </a:lnTo>
                  <a:cubicBezTo>
                    <a:pt x="1873192" y="1350770"/>
                    <a:pt x="1869821" y="1351475"/>
                    <a:pt x="1866420" y="1351989"/>
                  </a:cubicBezTo>
                  <a:cubicBezTo>
                    <a:pt x="1862229" y="1353132"/>
                    <a:pt x="1858134" y="1353894"/>
                    <a:pt x="1853942" y="1354751"/>
                  </a:cubicBezTo>
                  <a:cubicBezTo>
                    <a:pt x="1851275" y="1355323"/>
                    <a:pt x="1848894" y="1356084"/>
                    <a:pt x="1846608" y="1356466"/>
                  </a:cubicBezTo>
                  <a:cubicBezTo>
                    <a:pt x="1829939" y="1359704"/>
                    <a:pt x="1813080" y="1363228"/>
                    <a:pt x="1796602" y="1365991"/>
                  </a:cubicBezTo>
                  <a:cubicBezTo>
                    <a:pt x="1792592" y="1367057"/>
                    <a:pt x="1788515" y="1367877"/>
                    <a:pt x="1784410" y="1368467"/>
                  </a:cubicBezTo>
                  <a:cubicBezTo>
                    <a:pt x="1774028" y="1370467"/>
                    <a:pt x="1763360" y="1372563"/>
                    <a:pt x="1753072" y="1374277"/>
                  </a:cubicBezTo>
                  <a:cubicBezTo>
                    <a:pt x="1742785" y="1375992"/>
                    <a:pt x="1732403" y="1378087"/>
                    <a:pt x="1721735" y="1379802"/>
                  </a:cubicBezTo>
                  <a:lnTo>
                    <a:pt x="1701923" y="1383326"/>
                  </a:lnTo>
                  <a:cubicBezTo>
                    <a:pt x="1694017" y="1384469"/>
                    <a:pt x="1686017" y="1385803"/>
                    <a:pt x="1678015" y="1387136"/>
                  </a:cubicBezTo>
                  <a:cubicBezTo>
                    <a:pt x="1670015" y="1388470"/>
                    <a:pt x="1661251" y="1389517"/>
                    <a:pt x="1652965" y="1390851"/>
                  </a:cubicBezTo>
                  <a:cubicBezTo>
                    <a:pt x="1651869" y="1391003"/>
                    <a:pt x="1650793" y="1391222"/>
                    <a:pt x="1649726" y="1391518"/>
                  </a:cubicBezTo>
                  <a:cubicBezTo>
                    <a:pt x="1634391" y="1393708"/>
                    <a:pt x="1619056" y="1395899"/>
                    <a:pt x="1603721" y="1397804"/>
                  </a:cubicBezTo>
                  <a:cubicBezTo>
                    <a:pt x="1588385" y="1399709"/>
                    <a:pt x="1574288" y="1401709"/>
                    <a:pt x="1559906" y="1403424"/>
                  </a:cubicBezTo>
                  <a:cubicBezTo>
                    <a:pt x="1554572" y="1404186"/>
                    <a:pt x="1549333" y="1404567"/>
                    <a:pt x="1543999" y="1405329"/>
                  </a:cubicBezTo>
                  <a:cubicBezTo>
                    <a:pt x="1529616" y="1407043"/>
                    <a:pt x="1515424" y="1408377"/>
                    <a:pt x="1500565" y="1409806"/>
                  </a:cubicBezTo>
                  <a:cubicBezTo>
                    <a:pt x="1488754" y="1411139"/>
                    <a:pt x="1476752" y="1412187"/>
                    <a:pt x="1464751" y="1413139"/>
                  </a:cubicBezTo>
                  <a:cubicBezTo>
                    <a:pt x="1460083" y="1413711"/>
                    <a:pt x="1455226" y="1413901"/>
                    <a:pt x="1450940" y="1414378"/>
                  </a:cubicBezTo>
                  <a:cubicBezTo>
                    <a:pt x="1441415" y="1415330"/>
                    <a:pt x="1431890" y="1415902"/>
                    <a:pt x="1421698" y="1416568"/>
                  </a:cubicBezTo>
                  <a:cubicBezTo>
                    <a:pt x="1411506" y="1417235"/>
                    <a:pt x="1402648" y="1417807"/>
                    <a:pt x="1392647" y="1418473"/>
                  </a:cubicBezTo>
                  <a:lnTo>
                    <a:pt x="1385408" y="1418473"/>
                  </a:lnTo>
                  <a:cubicBezTo>
                    <a:pt x="1372168" y="1419331"/>
                    <a:pt x="1359023" y="1419997"/>
                    <a:pt x="1345879" y="1420378"/>
                  </a:cubicBezTo>
                  <a:cubicBezTo>
                    <a:pt x="1340640" y="1420378"/>
                    <a:pt x="1335687" y="1420950"/>
                    <a:pt x="1330448" y="1421140"/>
                  </a:cubicBezTo>
                  <a:lnTo>
                    <a:pt x="1306255" y="1421712"/>
                  </a:lnTo>
                  <a:cubicBezTo>
                    <a:pt x="1302731" y="1421712"/>
                    <a:pt x="1299207" y="1421712"/>
                    <a:pt x="1295682" y="1421712"/>
                  </a:cubicBezTo>
                  <a:cubicBezTo>
                    <a:pt x="1292158" y="1421712"/>
                    <a:pt x="1286157" y="1421712"/>
                    <a:pt x="1281680" y="1421712"/>
                  </a:cubicBezTo>
                  <a:cubicBezTo>
                    <a:pt x="1277204" y="1421712"/>
                    <a:pt x="1271489" y="1421712"/>
                    <a:pt x="1266535" y="1421712"/>
                  </a:cubicBezTo>
                  <a:cubicBezTo>
                    <a:pt x="1258725" y="1421712"/>
                    <a:pt x="1251105" y="1421712"/>
                    <a:pt x="1243580" y="1421712"/>
                  </a:cubicBezTo>
                  <a:lnTo>
                    <a:pt x="1242151" y="1421712"/>
                  </a:lnTo>
                  <a:lnTo>
                    <a:pt x="1235674" y="1421712"/>
                  </a:lnTo>
                  <a:lnTo>
                    <a:pt x="1228721" y="1421712"/>
                  </a:lnTo>
                  <a:cubicBezTo>
                    <a:pt x="1226721" y="1421712"/>
                    <a:pt x="1224911" y="1421712"/>
                    <a:pt x="1222911" y="1421712"/>
                  </a:cubicBezTo>
                  <a:lnTo>
                    <a:pt x="1221197" y="1421712"/>
                  </a:lnTo>
                  <a:cubicBezTo>
                    <a:pt x="1214719" y="1421712"/>
                    <a:pt x="1208052" y="1421712"/>
                    <a:pt x="1202147" y="1421712"/>
                  </a:cubicBezTo>
                  <a:cubicBezTo>
                    <a:pt x="1200146" y="1421712"/>
                    <a:pt x="1197765" y="1421712"/>
                    <a:pt x="1195765" y="1421712"/>
                  </a:cubicBezTo>
                  <a:lnTo>
                    <a:pt x="1187288" y="1421712"/>
                  </a:lnTo>
                  <a:cubicBezTo>
                    <a:pt x="1182715" y="1421712"/>
                    <a:pt x="1178334" y="1421236"/>
                    <a:pt x="1173953" y="1421140"/>
                  </a:cubicBezTo>
                  <a:lnTo>
                    <a:pt x="1155665" y="1420569"/>
                  </a:lnTo>
                  <a:cubicBezTo>
                    <a:pt x="1153379" y="1420569"/>
                    <a:pt x="1151092" y="1420569"/>
                    <a:pt x="1148711" y="1420569"/>
                  </a:cubicBezTo>
                  <a:cubicBezTo>
                    <a:pt x="1146330" y="1420569"/>
                    <a:pt x="1142044" y="1420569"/>
                    <a:pt x="1138615" y="1420093"/>
                  </a:cubicBezTo>
                  <a:lnTo>
                    <a:pt x="1121756" y="1419235"/>
                  </a:lnTo>
                  <a:cubicBezTo>
                    <a:pt x="1117755" y="1419235"/>
                    <a:pt x="1113374" y="1419235"/>
                    <a:pt x="1109278" y="1418473"/>
                  </a:cubicBezTo>
                  <a:lnTo>
                    <a:pt x="1100610" y="1417711"/>
                  </a:lnTo>
                  <a:cubicBezTo>
                    <a:pt x="1099391" y="1418007"/>
                    <a:pt x="1098115" y="1418007"/>
                    <a:pt x="1096895" y="1417711"/>
                  </a:cubicBezTo>
                  <a:lnTo>
                    <a:pt x="1095752" y="1417711"/>
                  </a:lnTo>
                  <a:cubicBezTo>
                    <a:pt x="1094105" y="1417854"/>
                    <a:pt x="1092447" y="1417854"/>
                    <a:pt x="1090800" y="1417711"/>
                  </a:cubicBezTo>
                  <a:lnTo>
                    <a:pt x="1071750" y="1416092"/>
                  </a:lnTo>
                  <a:cubicBezTo>
                    <a:pt x="1062225" y="1415330"/>
                    <a:pt x="1053176" y="1414568"/>
                    <a:pt x="1044317" y="1413520"/>
                  </a:cubicBezTo>
                  <a:cubicBezTo>
                    <a:pt x="1035459" y="1412473"/>
                    <a:pt x="1029554" y="1412282"/>
                    <a:pt x="1022315" y="1411425"/>
                  </a:cubicBezTo>
                  <a:cubicBezTo>
                    <a:pt x="1015076" y="1410568"/>
                    <a:pt x="1009360" y="1409996"/>
                    <a:pt x="1003265" y="1409139"/>
                  </a:cubicBezTo>
                  <a:cubicBezTo>
                    <a:pt x="1000407" y="1409139"/>
                    <a:pt x="997835" y="1408472"/>
                    <a:pt x="994978" y="1408186"/>
                  </a:cubicBezTo>
                  <a:lnTo>
                    <a:pt x="993168" y="1408186"/>
                  </a:lnTo>
                  <a:lnTo>
                    <a:pt x="992597" y="1408186"/>
                  </a:lnTo>
                  <a:lnTo>
                    <a:pt x="992597" y="1408186"/>
                  </a:lnTo>
                  <a:lnTo>
                    <a:pt x="992025" y="1408186"/>
                  </a:lnTo>
                  <a:cubicBezTo>
                    <a:pt x="989453" y="1408186"/>
                    <a:pt x="986596" y="1407424"/>
                    <a:pt x="984024" y="1407234"/>
                  </a:cubicBezTo>
                  <a:cubicBezTo>
                    <a:pt x="981452" y="1407043"/>
                    <a:pt x="979928" y="1407234"/>
                    <a:pt x="977928" y="1406472"/>
                  </a:cubicBezTo>
                  <a:lnTo>
                    <a:pt x="962402" y="1404281"/>
                  </a:lnTo>
                  <a:lnTo>
                    <a:pt x="946591" y="1402090"/>
                  </a:lnTo>
                  <a:lnTo>
                    <a:pt x="945162" y="1402090"/>
                  </a:lnTo>
                  <a:cubicBezTo>
                    <a:pt x="944333" y="1401795"/>
                    <a:pt x="943467" y="1401633"/>
                    <a:pt x="942591" y="1401614"/>
                  </a:cubicBezTo>
                  <a:lnTo>
                    <a:pt x="941162" y="1401614"/>
                  </a:lnTo>
                  <a:cubicBezTo>
                    <a:pt x="938780" y="1401138"/>
                    <a:pt x="936780" y="1401043"/>
                    <a:pt x="934494" y="1400471"/>
                  </a:cubicBezTo>
                  <a:lnTo>
                    <a:pt x="933637" y="1400471"/>
                  </a:lnTo>
                  <a:lnTo>
                    <a:pt x="922112" y="1398566"/>
                  </a:lnTo>
                  <a:cubicBezTo>
                    <a:pt x="920511" y="1398223"/>
                    <a:pt x="918883" y="1398004"/>
                    <a:pt x="917254" y="1397899"/>
                  </a:cubicBezTo>
                  <a:cubicBezTo>
                    <a:pt x="913539" y="1397328"/>
                    <a:pt x="909825" y="1396661"/>
                    <a:pt x="906110" y="1395804"/>
                  </a:cubicBezTo>
                  <a:cubicBezTo>
                    <a:pt x="904947" y="1395756"/>
                    <a:pt x="903795" y="1395566"/>
                    <a:pt x="902681" y="1395232"/>
                  </a:cubicBezTo>
                  <a:cubicBezTo>
                    <a:pt x="900919" y="1395127"/>
                    <a:pt x="899166" y="1394870"/>
                    <a:pt x="897442" y="1394470"/>
                  </a:cubicBezTo>
                  <a:cubicBezTo>
                    <a:pt x="896013" y="1394470"/>
                    <a:pt x="894584" y="1393994"/>
                    <a:pt x="892870" y="1393518"/>
                  </a:cubicBezTo>
                  <a:lnTo>
                    <a:pt x="889155" y="1392946"/>
                  </a:lnTo>
                  <a:cubicBezTo>
                    <a:pt x="879630" y="1390946"/>
                    <a:pt x="870105" y="1389232"/>
                    <a:pt x="860580" y="1387326"/>
                  </a:cubicBezTo>
                  <a:cubicBezTo>
                    <a:pt x="847721" y="1384755"/>
                    <a:pt x="834863" y="1382183"/>
                    <a:pt x="822480" y="1379135"/>
                  </a:cubicBezTo>
                  <a:lnTo>
                    <a:pt x="822480" y="1379135"/>
                  </a:lnTo>
                  <a:lnTo>
                    <a:pt x="802478" y="1374563"/>
                  </a:lnTo>
                  <a:lnTo>
                    <a:pt x="782475" y="1369705"/>
                  </a:lnTo>
                  <a:cubicBezTo>
                    <a:pt x="755710" y="1362752"/>
                    <a:pt x="728944" y="1355323"/>
                    <a:pt x="702560" y="1347226"/>
                  </a:cubicBezTo>
                  <a:cubicBezTo>
                    <a:pt x="699703" y="1346464"/>
                    <a:pt x="697226" y="1345321"/>
                    <a:pt x="694369" y="1344559"/>
                  </a:cubicBezTo>
                  <a:cubicBezTo>
                    <a:pt x="690083" y="1343321"/>
                    <a:pt x="685892" y="1341797"/>
                    <a:pt x="681605" y="1340559"/>
                  </a:cubicBezTo>
                  <a:lnTo>
                    <a:pt x="670557" y="1336939"/>
                  </a:lnTo>
                  <a:lnTo>
                    <a:pt x="668842" y="1336273"/>
                  </a:lnTo>
                  <a:cubicBezTo>
                    <a:pt x="659793" y="1333415"/>
                    <a:pt x="650458" y="1330367"/>
                    <a:pt x="641124" y="1326748"/>
                  </a:cubicBezTo>
                  <a:lnTo>
                    <a:pt x="622741" y="1319985"/>
                  </a:lnTo>
                  <a:lnTo>
                    <a:pt x="603691" y="1313127"/>
                  </a:lnTo>
                  <a:cubicBezTo>
                    <a:pt x="602633" y="1312755"/>
                    <a:pt x="601614" y="1312270"/>
                    <a:pt x="600643" y="1311698"/>
                  </a:cubicBezTo>
                  <a:cubicBezTo>
                    <a:pt x="593880" y="1309412"/>
                    <a:pt x="587117" y="1306459"/>
                    <a:pt x="580641" y="1303888"/>
                  </a:cubicBezTo>
                  <a:cubicBezTo>
                    <a:pt x="574163" y="1301316"/>
                    <a:pt x="567401" y="1298458"/>
                    <a:pt x="560924" y="1295887"/>
                  </a:cubicBezTo>
                  <a:cubicBezTo>
                    <a:pt x="554447" y="1293315"/>
                    <a:pt x="546826" y="1289981"/>
                    <a:pt x="539873" y="1286362"/>
                  </a:cubicBezTo>
                  <a:lnTo>
                    <a:pt x="539873" y="1286362"/>
                  </a:lnTo>
                  <a:cubicBezTo>
                    <a:pt x="526062" y="1280266"/>
                    <a:pt x="511774" y="1273884"/>
                    <a:pt x="498058" y="1267312"/>
                  </a:cubicBezTo>
                  <a:lnTo>
                    <a:pt x="498058" y="1267312"/>
                  </a:lnTo>
                  <a:cubicBezTo>
                    <a:pt x="484342" y="1260644"/>
                    <a:pt x="470436" y="1253691"/>
                    <a:pt x="456720" y="1246642"/>
                  </a:cubicBezTo>
                  <a:cubicBezTo>
                    <a:pt x="449767" y="1242928"/>
                    <a:pt x="442813" y="1239403"/>
                    <a:pt x="435860" y="1235593"/>
                  </a:cubicBezTo>
                  <a:cubicBezTo>
                    <a:pt x="422240" y="1228068"/>
                    <a:pt x="408524" y="1220449"/>
                    <a:pt x="395284" y="1212638"/>
                  </a:cubicBezTo>
                  <a:cubicBezTo>
                    <a:pt x="388331" y="1208638"/>
                    <a:pt x="381663" y="1204542"/>
                    <a:pt x="374710" y="1200446"/>
                  </a:cubicBezTo>
                  <a:lnTo>
                    <a:pt x="359756" y="1190921"/>
                  </a:lnTo>
                  <a:cubicBezTo>
                    <a:pt x="354803" y="1187968"/>
                    <a:pt x="350231" y="1184920"/>
                    <a:pt x="345182" y="1181396"/>
                  </a:cubicBezTo>
                  <a:cubicBezTo>
                    <a:pt x="340134" y="1177872"/>
                    <a:pt x="335657" y="1175014"/>
                    <a:pt x="330514" y="1171871"/>
                  </a:cubicBezTo>
                  <a:cubicBezTo>
                    <a:pt x="315940" y="1162346"/>
                    <a:pt x="301367" y="1151964"/>
                    <a:pt x="287080" y="1141201"/>
                  </a:cubicBezTo>
                  <a:cubicBezTo>
                    <a:pt x="282984" y="1137962"/>
                    <a:pt x="278603" y="1134914"/>
                    <a:pt x="274507" y="1131676"/>
                  </a:cubicBezTo>
                  <a:cubicBezTo>
                    <a:pt x="274507" y="1131676"/>
                    <a:pt x="274507" y="1131676"/>
                    <a:pt x="274507" y="1131676"/>
                  </a:cubicBezTo>
                  <a:lnTo>
                    <a:pt x="274507" y="1131676"/>
                  </a:lnTo>
                  <a:cubicBezTo>
                    <a:pt x="274202" y="1131314"/>
                    <a:pt x="273849" y="1130990"/>
                    <a:pt x="273459" y="1130723"/>
                  </a:cubicBezTo>
                  <a:lnTo>
                    <a:pt x="268792" y="1127199"/>
                  </a:lnTo>
                  <a:cubicBezTo>
                    <a:pt x="265553" y="1124532"/>
                    <a:pt x="262505" y="1122246"/>
                    <a:pt x="259267" y="1119674"/>
                  </a:cubicBezTo>
                  <a:lnTo>
                    <a:pt x="259267" y="1119674"/>
                  </a:lnTo>
                  <a:cubicBezTo>
                    <a:pt x="254599" y="1115769"/>
                    <a:pt x="249742" y="1111864"/>
                    <a:pt x="245360" y="1108339"/>
                  </a:cubicBezTo>
                  <a:cubicBezTo>
                    <a:pt x="236692" y="1100910"/>
                    <a:pt x="227739" y="1093099"/>
                    <a:pt x="219071" y="1085098"/>
                  </a:cubicBezTo>
                  <a:cubicBezTo>
                    <a:pt x="219071" y="1085098"/>
                    <a:pt x="218500" y="1085098"/>
                    <a:pt x="218309" y="1084146"/>
                  </a:cubicBezTo>
                  <a:cubicBezTo>
                    <a:pt x="214566" y="1081222"/>
                    <a:pt x="211042" y="1078031"/>
                    <a:pt x="207737" y="1074621"/>
                  </a:cubicBezTo>
                  <a:cubicBezTo>
                    <a:pt x="198212" y="1065667"/>
                    <a:pt x="188687" y="1056428"/>
                    <a:pt x="179162" y="1046998"/>
                  </a:cubicBezTo>
                  <a:cubicBezTo>
                    <a:pt x="175447" y="1043188"/>
                    <a:pt x="171732" y="1038997"/>
                    <a:pt x="167922" y="1035187"/>
                  </a:cubicBezTo>
                  <a:cubicBezTo>
                    <a:pt x="159159" y="1025729"/>
                    <a:pt x="150682" y="1016013"/>
                    <a:pt x="142491" y="1006041"/>
                  </a:cubicBezTo>
                  <a:cubicBezTo>
                    <a:pt x="139823" y="1003183"/>
                    <a:pt x="137442" y="1000040"/>
                    <a:pt x="134775" y="996516"/>
                  </a:cubicBezTo>
                  <a:lnTo>
                    <a:pt x="132394" y="993754"/>
                  </a:lnTo>
                  <a:cubicBezTo>
                    <a:pt x="132013" y="993239"/>
                    <a:pt x="131660" y="992696"/>
                    <a:pt x="131346" y="992134"/>
                  </a:cubicBezTo>
                  <a:cubicBezTo>
                    <a:pt x="129536" y="989943"/>
                    <a:pt x="127441" y="987467"/>
                    <a:pt x="125631" y="984991"/>
                  </a:cubicBezTo>
                  <a:cubicBezTo>
                    <a:pt x="124736" y="984019"/>
                    <a:pt x="123945" y="982971"/>
                    <a:pt x="123250" y="981847"/>
                  </a:cubicBezTo>
                  <a:cubicBezTo>
                    <a:pt x="122488" y="980609"/>
                    <a:pt x="121154" y="979371"/>
                    <a:pt x="120106" y="977847"/>
                  </a:cubicBezTo>
                  <a:cubicBezTo>
                    <a:pt x="119059" y="976323"/>
                    <a:pt x="115915" y="972227"/>
                    <a:pt x="113820" y="969179"/>
                  </a:cubicBezTo>
                  <a:cubicBezTo>
                    <a:pt x="111724" y="966131"/>
                    <a:pt x="110963" y="965083"/>
                    <a:pt x="109343" y="963274"/>
                  </a:cubicBezTo>
                  <a:cubicBezTo>
                    <a:pt x="105247" y="957082"/>
                    <a:pt x="100771" y="950891"/>
                    <a:pt x="96675" y="944224"/>
                  </a:cubicBezTo>
                  <a:cubicBezTo>
                    <a:pt x="94103" y="940509"/>
                    <a:pt x="91531" y="936508"/>
                    <a:pt x="88960" y="932508"/>
                  </a:cubicBezTo>
                  <a:cubicBezTo>
                    <a:pt x="88198" y="930984"/>
                    <a:pt x="87436" y="929746"/>
                    <a:pt x="86674" y="928507"/>
                  </a:cubicBezTo>
                  <a:cubicBezTo>
                    <a:pt x="85712" y="927145"/>
                    <a:pt x="84854" y="925707"/>
                    <a:pt x="84102" y="924221"/>
                  </a:cubicBezTo>
                  <a:cubicBezTo>
                    <a:pt x="81244" y="919649"/>
                    <a:pt x="78768" y="915363"/>
                    <a:pt x="75910" y="910696"/>
                  </a:cubicBezTo>
                  <a:cubicBezTo>
                    <a:pt x="75167" y="909438"/>
                    <a:pt x="74501" y="908133"/>
                    <a:pt x="73910" y="906790"/>
                  </a:cubicBezTo>
                  <a:lnTo>
                    <a:pt x="65528" y="891836"/>
                  </a:lnTo>
                  <a:lnTo>
                    <a:pt x="63052" y="886978"/>
                  </a:lnTo>
                  <a:cubicBezTo>
                    <a:pt x="60575" y="882406"/>
                    <a:pt x="58289" y="877453"/>
                    <a:pt x="56099" y="872976"/>
                  </a:cubicBezTo>
                  <a:cubicBezTo>
                    <a:pt x="54860" y="870786"/>
                    <a:pt x="53908" y="868405"/>
                    <a:pt x="52860" y="866309"/>
                  </a:cubicBezTo>
                  <a:cubicBezTo>
                    <a:pt x="47621" y="855641"/>
                    <a:pt x="43335" y="844497"/>
                    <a:pt x="38763" y="833638"/>
                  </a:cubicBezTo>
                  <a:lnTo>
                    <a:pt x="38763" y="833638"/>
                  </a:lnTo>
                  <a:lnTo>
                    <a:pt x="38763" y="833638"/>
                  </a:lnTo>
                  <a:cubicBezTo>
                    <a:pt x="36382" y="827923"/>
                    <a:pt x="34286" y="821923"/>
                    <a:pt x="32096" y="815922"/>
                  </a:cubicBezTo>
                  <a:lnTo>
                    <a:pt x="32096" y="815922"/>
                  </a:lnTo>
                  <a:cubicBezTo>
                    <a:pt x="30000" y="809921"/>
                    <a:pt x="27904" y="803920"/>
                    <a:pt x="26095" y="798015"/>
                  </a:cubicBezTo>
                  <a:cubicBezTo>
                    <a:pt x="24285" y="792109"/>
                    <a:pt x="22094" y="785728"/>
                    <a:pt x="20380" y="779441"/>
                  </a:cubicBezTo>
                  <a:cubicBezTo>
                    <a:pt x="18666" y="773155"/>
                    <a:pt x="17046" y="767249"/>
                    <a:pt x="15522" y="760963"/>
                  </a:cubicBezTo>
                  <a:lnTo>
                    <a:pt x="15522" y="760963"/>
                  </a:lnTo>
                  <a:lnTo>
                    <a:pt x="15522" y="760963"/>
                  </a:lnTo>
                  <a:cubicBezTo>
                    <a:pt x="14941" y="757553"/>
                    <a:pt x="14151" y="754181"/>
                    <a:pt x="13141" y="750866"/>
                  </a:cubicBezTo>
                  <a:cubicBezTo>
                    <a:pt x="13074" y="750076"/>
                    <a:pt x="13074" y="749275"/>
                    <a:pt x="13141" y="748485"/>
                  </a:cubicBezTo>
                  <a:cubicBezTo>
                    <a:pt x="12283" y="744675"/>
                    <a:pt x="11522" y="740770"/>
                    <a:pt x="10664" y="736959"/>
                  </a:cubicBezTo>
                  <a:lnTo>
                    <a:pt x="8092" y="725339"/>
                  </a:lnTo>
                  <a:cubicBezTo>
                    <a:pt x="8245" y="724358"/>
                    <a:pt x="8245" y="723367"/>
                    <a:pt x="8092" y="722386"/>
                  </a:cubicBezTo>
                  <a:cubicBezTo>
                    <a:pt x="7235" y="718005"/>
                    <a:pt x="6473" y="713814"/>
                    <a:pt x="5997" y="709432"/>
                  </a:cubicBezTo>
                  <a:cubicBezTo>
                    <a:pt x="5378" y="706280"/>
                    <a:pt x="4930" y="703108"/>
                    <a:pt x="4663" y="699907"/>
                  </a:cubicBezTo>
                  <a:cubicBezTo>
                    <a:pt x="3711" y="694288"/>
                    <a:pt x="3044" y="688477"/>
                    <a:pt x="2378" y="682572"/>
                  </a:cubicBezTo>
                  <a:cubicBezTo>
                    <a:pt x="2378" y="680191"/>
                    <a:pt x="2378" y="677524"/>
                    <a:pt x="1806" y="675238"/>
                  </a:cubicBezTo>
                  <a:cubicBezTo>
                    <a:pt x="1235" y="668760"/>
                    <a:pt x="568" y="662283"/>
                    <a:pt x="282" y="656188"/>
                  </a:cubicBezTo>
                  <a:cubicBezTo>
                    <a:pt x="-575" y="641519"/>
                    <a:pt x="-766" y="626660"/>
                    <a:pt x="-671" y="611515"/>
                  </a:cubicBezTo>
                  <a:cubicBezTo>
                    <a:pt x="-575" y="596371"/>
                    <a:pt x="187" y="583702"/>
                    <a:pt x="1425" y="569510"/>
                  </a:cubicBezTo>
                  <a:lnTo>
                    <a:pt x="2568" y="555889"/>
                  </a:lnTo>
                  <a:cubicBezTo>
                    <a:pt x="3235" y="551317"/>
                    <a:pt x="3616" y="546364"/>
                    <a:pt x="4378" y="541792"/>
                  </a:cubicBezTo>
                  <a:cubicBezTo>
                    <a:pt x="5140" y="537220"/>
                    <a:pt x="5426" y="532267"/>
                    <a:pt x="6092" y="527695"/>
                  </a:cubicBezTo>
                  <a:cubicBezTo>
                    <a:pt x="7521" y="518170"/>
                    <a:pt x="9141" y="508645"/>
                    <a:pt x="10855" y="499120"/>
                  </a:cubicBezTo>
                  <a:cubicBezTo>
                    <a:pt x="11712" y="495120"/>
                    <a:pt x="12379" y="491405"/>
                    <a:pt x="13236" y="487405"/>
                  </a:cubicBezTo>
                  <a:cubicBezTo>
                    <a:pt x="13312" y="486642"/>
                    <a:pt x="13312" y="485881"/>
                    <a:pt x="13236" y="485118"/>
                  </a:cubicBezTo>
                  <a:cubicBezTo>
                    <a:pt x="14665" y="478832"/>
                    <a:pt x="16094" y="472831"/>
                    <a:pt x="17427" y="466545"/>
                  </a:cubicBezTo>
                  <a:cubicBezTo>
                    <a:pt x="18760" y="460258"/>
                    <a:pt x="20856" y="454353"/>
                    <a:pt x="22475" y="448066"/>
                  </a:cubicBezTo>
                  <a:cubicBezTo>
                    <a:pt x="23333" y="445209"/>
                    <a:pt x="24190" y="442066"/>
                    <a:pt x="24952" y="439589"/>
                  </a:cubicBezTo>
                  <a:cubicBezTo>
                    <a:pt x="27048" y="431874"/>
                    <a:pt x="29429" y="424158"/>
                    <a:pt x="32096" y="416824"/>
                  </a:cubicBezTo>
                  <a:cubicBezTo>
                    <a:pt x="33238" y="413491"/>
                    <a:pt x="34477" y="410062"/>
                    <a:pt x="35620" y="406633"/>
                  </a:cubicBezTo>
                  <a:cubicBezTo>
                    <a:pt x="36763" y="403204"/>
                    <a:pt x="38668" y="398155"/>
                    <a:pt x="40192" y="394250"/>
                  </a:cubicBezTo>
                  <a:cubicBezTo>
                    <a:pt x="42478" y="387773"/>
                    <a:pt x="44954" y="381582"/>
                    <a:pt x="47526" y="375676"/>
                  </a:cubicBezTo>
                  <a:cubicBezTo>
                    <a:pt x="50098" y="369771"/>
                    <a:pt x="52955" y="363294"/>
                    <a:pt x="55432" y="357388"/>
                  </a:cubicBezTo>
                  <a:cubicBezTo>
                    <a:pt x="57908" y="351483"/>
                    <a:pt x="62194" y="343387"/>
                    <a:pt x="65624" y="336719"/>
                  </a:cubicBezTo>
                  <a:cubicBezTo>
                    <a:pt x="66671" y="334519"/>
                    <a:pt x="67843" y="332395"/>
                    <a:pt x="69148" y="330337"/>
                  </a:cubicBezTo>
                  <a:cubicBezTo>
                    <a:pt x="71243" y="326146"/>
                    <a:pt x="73339" y="321955"/>
                    <a:pt x="75720" y="317479"/>
                  </a:cubicBezTo>
                  <a:cubicBezTo>
                    <a:pt x="77054" y="315192"/>
                    <a:pt x="78101" y="313002"/>
                    <a:pt x="79435" y="311097"/>
                  </a:cubicBezTo>
                  <a:cubicBezTo>
                    <a:pt x="81530" y="307477"/>
                    <a:pt x="83531" y="303858"/>
                    <a:pt x="85626" y="300524"/>
                  </a:cubicBezTo>
                  <a:cubicBezTo>
                    <a:pt x="87722" y="297190"/>
                    <a:pt x="89626" y="293857"/>
                    <a:pt x="91627" y="290999"/>
                  </a:cubicBezTo>
                  <a:cubicBezTo>
                    <a:pt x="91627" y="290999"/>
                    <a:pt x="91627" y="290523"/>
                    <a:pt x="92294" y="290523"/>
                  </a:cubicBezTo>
                  <a:cubicBezTo>
                    <a:pt x="95208" y="285465"/>
                    <a:pt x="98390" y="280569"/>
                    <a:pt x="101819" y="275854"/>
                  </a:cubicBezTo>
                  <a:cubicBezTo>
                    <a:pt x="105152" y="270901"/>
                    <a:pt x="108486" y="266329"/>
                    <a:pt x="112106" y="261567"/>
                  </a:cubicBezTo>
                  <a:cubicBezTo>
                    <a:pt x="115725" y="256804"/>
                    <a:pt x="118963" y="252042"/>
                    <a:pt x="122583" y="247660"/>
                  </a:cubicBezTo>
                  <a:cubicBezTo>
                    <a:pt x="123250" y="246803"/>
                    <a:pt x="123535" y="246232"/>
                    <a:pt x="124488" y="245755"/>
                  </a:cubicBezTo>
                  <a:cubicBezTo>
                    <a:pt x="130679" y="237564"/>
                    <a:pt x="137537" y="229372"/>
                    <a:pt x="144490" y="221848"/>
                  </a:cubicBezTo>
                  <a:lnTo>
                    <a:pt x="144490" y="221848"/>
                  </a:lnTo>
                  <a:cubicBezTo>
                    <a:pt x="156016" y="209656"/>
                    <a:pt x="167731" y="197845"/>
                    <a:pt x="180019" y="186986"/>
                  </a:cubicBezTo>
                  <a:cubicBezTo>
                    <a:pt x="188210" y="179461"/>
                    <a:pt x="196688" y="172603"/>
                    <a:pt x="205069" y="165745"/>
                  </a:cubicBezTo>
                  <a:cubicBezTo>
                    <a:pt x="211928" y="160507"/>
                    <a:pt x="218785" y="155268"/>
                    <a:pt x="225929" y="150315"/>
                  </a:cubicBezTo>
                  <a:cubicBezTo>
                    <a:pt x="230787" y="146981"/>
                    <a:pt x="236026" y="143647"/>
                    <a:pt x="240979" y="140218"/>
                  </a:cubicBezTo>
                  <a:lnTo>
                    <a:pt x="244408" y="137932"/>
                  </a:lnTo>
                  <a:cubicBezTo>
                    <a:pt x="244408" y="137932"/>
                    <a:pt x="245360" y="137456"/>
                    <a:pt x="245646" y="137170"/>
                  </a:cubicBezTo>
                  <a:cubicBezTo>
                    <a:pt x="253933" y="131741"/>
                    <a:pt x="262505" y="126312"/>
                    <a:pt x="271459" y="121264"/>
                  </a:cubicBezTo>
                  <a:lnTo>
                    <a:pt x="276602" y="118216"/>
                  </a:lnTo>
                  <a:cubicBezTo>
                    <a:pt x="286127" y="112596"/>
                    <a:pt x="296510" y="107357"/>
                    <a:pt x="306797" y="102404"/>
                  </a:cubicBezTo>
                  <a:cubicBezTo>
                    <a:pt x="313750" y="99261"/>
                    <a:pt x="320703" y="95737"/>
                    <a:pt x="328037" y="92879"/>
                  </a:cubicBezTo>
                  <a:lnTo>
                    <a:pt x="328609" y="92879"/>
                  </a:lnTo>
                  <a:cubicBezTo>
                    <a:pt x="331657" y="91355"/>
                    <a:pt x="334324" y="90212"/>
                    <a:pt x="337372" y="88974"/>
                  </a:cubicBezTo>
                  <a:cubicBezTo>
                    <a:pt x="340220" y="87517"/>
                    <a:pt x="343144" y="86212"/>
                    <a:pt x="346135" y="85068"/>
                  </a:cubicBezTo>
                  <a:cubicBezTo>
                    <a:pt x="348802" y="84116"/>
                    <a:pt x="351564" y="82878"/>
                    <a:pt x="354231" y="81640"/>
                  </a:cubicBezTo>
                  <a:cubicBezTo>
                    <a:pt x="366042" y="77067"/>
                    <a:pt x="377758" y="72876"/>
                    <a:pt x="389664" y="68876"/>
                  </a:cubicBezTo>
                  <a:cubicBezTo>
                    <a:pt x="393855" y="67542"/>
                    <a:pt x="397760" y="66114"/>
                    <a:pt x="401951" y="64685"/>
                  </a:cubicBezTo>
                  <a:cubicBezTo>
                    <a:pt x="411476" y="61447"/>
                    <a:pt x="422049" y="58494"/>
                    <a:pt x="432146" y="55160"/>
                  </a:cubicBezTo>
                  <a:cubicBezTo>
                    <a:pt x="436623" y="53731"/>
                    <a:pt x="441671" y="52683"/>
                    <a:pt x="445862" y="51350"/>
                  </a:cubicBezTo>
                  <a:cubicBezTo>
                    <a:pt x="450053" y="50016"/>
                    <a:pt x="456910" y="48492"/>
                    <a:pt x="462816" y="46968"/>
                  </a:cubicBezTo>
                  <a:cubicBezTo>
                    <a:pt x="470246" y="44968"/>
                    <a:pt x="477961" y="43254"/>
                    <a:pt x="485676" y="41539"/>
                  </a:cubicBezTo>
                  <a:lnTo>
                    <a:pt x="500249" y="38396"/>
                  </a:lnTo>
                  <a:cubicBezTo>
                    <a:pt x="506440" y="36967"/>
                    <a:pt x="512727" y="35729"/>
                    <a:pt x="519299" y="34491"/>
                  </a:cubicBezTo>
                  <a:lnTo>
                    <a:pt x="532349" y="32109"/>
                  </a:lnTo>
                  <a:lnTo>
                    <a:pt x="555399" y="27918"/>
                  </a:lnTo>
                  <a:cubicBezTo>
                    <a:pt x="560352" y="27157"/>
                    <a:pt x="565686" y="26109"/>
                    <a:pt x="570734" y="25442"/>
                  </a:cubicBezTo>
                  <a:cubicBezTo>
                    <a:pt x="575783" y="24775"/>
                    <a:pt x="581021" y="23918"/>
                    <a:pt x="586069" y="22966"/>
                  </a:cubicBezTo>
                  <a:lnTo>
                    <a:pt x="601405" y="20680"/>
                  </a:lnTo>
                  <a:cubicBezTo>
                    <a:pt x="629980" y="16679"/>
                    <a:pt x="658555" y="12964"/>
                    <a:pt x="687130" y="9916"/>
                  </a:cubicBezTo>
                  <a:lnTo>
                    <a:pt x="696655" y="8868"/>
                  </a:lnTo>
                  <a:lnTo>
                    <a:pt x="720372" y="6582"/>
                  </a:lnTo>
                  <a:cubicBezTo>
                    <a:pt x="728373" y="5725"/>
                    <a:pt x="736279" y="4963"/>
                    <a:pt x="744185" y="4487"/>
                  </a:cubicBezTo>
                  <a:cubicBezTo>
                    <a:pt x="755329" y="3344"/>
                    <a:pt x="766187" y="2582"/>
                    <a:pt x="777331" y="1725"/>
                  </a:cubicBezTo>
                  <a:cubicBezTo>
                    <a:pt x="782285" y="1725"/>
                    <a:pt x="786856" y="1058"/>
                    <a:pt x="791619" y="582"/>
                  </a:cubicBezTo>
                  <a:lnTo>
                    <a:pt x="791619" y="582"/>
                  </a:lnTo>
                  <a:cubicBezTo>
                    <a:pt x="787714" y="61161"/>
                    <a:pt x="678081" y="90022"/>
                    <a:pt x="563019" y="128407"/>
                  </a:cubicBezTo>
                  <a:cubicBezTo>
                    <a:pt x="504821" y="147933"/>
                    <a:pt x="445099" y="170032"/>
                    <a:pt x="397189" y="199749"/>
                  </a:cubicBezTo>
                  <a:lnTo>
                    <a:pt x="397189" y="199749"/>
                  </a:lnTo>
                  <a:cubicBezTo>
                    <a:pt x="388655" y="204865"/>
                    <a:pt x="380416" y="210456"/>
                    <a:pt x="372519" y="216514"/>
                  </a:cubicBezTo>
                  <a:cubicBezTo>
                    <a:pt x="162969" y="374438"/>
                    <a:pt x="109248" y="453210"/>
                    <a:pt x="115344" y="624374"/>
                  </a:cubicBezTo>
                  <a:cubicBezTo>
                    <a:pt x="116487" y="652949"/>
                    <a:pt x="142967" y="687239"/>
                    <a:pt x="190877" y="723815"/>
                  </a:cubicBezTo>
                  <a:cubicBezTo>
                    <a:pt x="246570" y="763925"/>
                    <a:pt x="306530" y="797748"/>
                    <a:pt x="369662" y="824685"/>
                  </a:cubicBezTo>
                  <a:cubicBezTo>
                    <a:pt x="626837" y="938223"/>
                    <a:pt x="1049270" y="1038235"/>
                    <a:pt x="1518186" y="1012423"/>
                  </a:cubicBezTo>
                  <a:cubicBezTo>
                    <a:pt x="1572002" y="1009375"/>
                    <a:pt x="1622961" y="1006422"/>
                    <a:pt x="1670586" y="1002898"/>
                  </a:cubicBezTo>
                  <a:lnTo>
                    <a:pt x="1670586" y="1002898"/>
                  </a:lnTo>
                  <a:cubicBezTo>
                    <a:pt x="1784219" y="994992"/>
                    <a:pt x="1881946" y="985467"/>
                    <a:pt x="1965861" y="974799"/>
                  </a:cubicBezTo>
                  <a:cubicBezTo>
                    <a:pt x="2014058" y="968893"/>
                    <a:pt x="2057777" y="962416"/>
                    <a:pt x="2097306" y="955749"/>
                  </a:cubicBezTo>
                  <a:cubicBezTo>
                    <a:pt x="2109975" y="953558"/>
                    <a:pt x="2122166" y="951463"/>
                    <a:pt x="2133977" y="948891"/>
                  </a:cubicBezTo>
                  <a:cubicBezTo>
                    <a:pt x="2193651" y="938423"/>
                    <a:pt x="2252554" y="923945"/>
                    <a:pt x="2310285" y="905552"/>
                  </a:cubicBezTo>
                  <a:cubicBezTo>
                    <a:pt x="2356062" y="891083"/>
                    <a:pt x="2399963" y="871224"/>
                    <a:pt x="2441063" y="846402"/>
                  </a:cubicBezTo>
                  <a:lnTo>
                    <a:pt x="2441063" y="846402"/>
                  </a:lnTo>
                  <a:close/>
                </a:path>
              </a:pathLst>
            </a:custGeom>
            <a:solidFill>
              <a:srgbClr val="F3AE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B85B7EE-E91B-1B5E-72BE-76F5CEA2EF36}"/>
                </a:ext>
              </a:extLst>
            </p:cNvPr>
            <p:cNvSpPr/>
            <p:nvPr/>
          </p:nvSpPr>
          <p:spPr>
            <a:xfrm rot="21084712" flipH="1">
              <a:off x="9548636" y="5606548"/>
              <a:ext cx="1736037" cy="409011"/>
            </a:xfrm>
            <a:custGeom>
              <a:avLst/>
              <a:gdLst>
                <a:gd name="connsiteX0" fmla="*/ 1506633 w 1579167"/>
                <a:gd name="connsiteY0" fmla="*/ 242168 h 372052"/>
                <a:gd name="connsiteX1" fmla="*/ 1456437 w 1579167"/>
                <a:gd name="connsiteY1" fmla="*/ 267981 h 372052"/>
                <a:gd name="connsiteX2" fmla="*/ 726441 w 1579167"/>
                <a:gd name="connsiteY2" fmla="*/ 356468 h 372052"/>
                <a:gd name="connsiteX3" fmla="*/ 35116 w 1579167"/>
                <a:gd name="connsiteY3" fmla="*/ 84624 h 372052"/>
                <a:gd name="connsiteX4" fmla="*/ 350 w 1579167"/>
                <a:gd name="connsiteY4" fmla="*/ 26998 h 372052"/>
                <a:gd name="connsiteX5" fmla="*/ 36259 w 1579167"/>
                <a:gd name="connsiteY5" fmla="*/ 614 h 372052"/>
                <a:gd name="connsiteX6" fmla="*/ 78360 w 1579167"/>
                <a:gd name="connsiteY6" fmla="*/ 17568 h 372052"/>
                <a:gd name="connsiteX7" fmla="*/ 1440435 w 1579167"/>
                <a:gd name="connsiteY7" fmla="*/ 118153 h 372052"/>
                <a:gd name="connsiteX8" fmla="*/ 1516635 w 1579167"/>
                <a:gd name="connsiteY8" fmla="*/ 96721 h 372052"/>
                <a:gd name="connsiteX9" fmla="*/ 1572165 w 1579167"/>
                <a:gd name="connsiteY9" fmla="*/ 122248 h 372052"/>
                <a:gd name="connsiteX10" fmla="*/ 1564641 w 1579167"/>
                <a:gd name="connsiteY10" fmla="*/ 183875 h 372052"/>
                <a:gd name="connsiteX11" fmla="*/ 1506633 w 1579167"/>
                <a:gd name="connsiteY11" fmla="*/ 242168 h 37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79167" h="372052">
                  <a:moveTo>
                    <a:pt x="1506633" y="242168"/>
                  </a:moveTo>
                  <a:cubicBezTo>
                    <a:pt x="1490593" y="252064"/>
                    <a:pt x="1473810" y="260694"/>
                    <a:pt x="1456437" y="267981"/>
                  </a:cubicBezTo>
                  <a:cubicBezTo>
                    <a:pt x="1222884" y="368279"/>
                    <a:pt x="969805" y="393425"/>
                    <a:pt x="726441" y="356468"/>
                  </a:cubicBezTo>
                  <a:cubicBezTo>
                    <a:pt x="483077" y="319511"/>
                    <a:pt x="249048" y="221594"/>
                    <a:pt x="35116" y="84624"/>
                  </a:cubicBezTo>
                  <a:cubicBezTo>
                    <a:pt x="16066" y="72337"/>
                    <a:pt x="-5746" y="52049"/>
                    <a:pt x="350" y="26998"/>
                  </a:cubicBezTo>
                  <a:cubicBezTo>
                    <a:pt x="4665" y="10882"/>
                    <a:pt x="19590" y="-91"/>
                    <a:pt x="36259" y="614"/>
                  </a:cubicBezTo>
                  <a:cubicBezTo>
                    <a:pt x="51490" y="2662"/>
                    <a:pt x="65958" y="8491"/>
                    <a:pt x="78360" y="17568"/>
                  </a:cubicBezTo>
                  <a:cubicBezTo>
                    <a:pt x="490640" y="265542"/>
                    <a:pt x="996208" y="302871"/>
                    <a:pt x="1440435" y="118153"/>
                  </a:cubicBezTo>
                  <a:cubicBezTo>
                    <a:pt x="1465200" y="107865"/>
                    <a:pt x="1490441" y="96816"/>
                    <a:pt x="1516635" y="96721"/>
                  </a:cubicBezTo>
                  <a:cubicBezTo>
                    <a:pt x="1538142" y="95978"/>
                    <a:pt x="1558726" y="105446"/>
                    <a:pt x="1572165" y="122248"/>
                  </a:cubicBezTo>
                  <a:cubicBezTo>
                    <a:pt x="1585215" y="141298"/>
                    <a:pt x="1575690" y="164158"/>
                    <a:pt x="1564641" y="183875"/>
                  </a:cubicBezTo>
                  <a:cubicBezTo>
                    <a:pt x="1550477" y="207849"/>
                    <a:pt x="1530532" y="227890"/>
                    <a:pt x="1506633" y="242168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98F5624-DB32-DEE7-FD5E-937E807AEC89}"/>
                </a:ext>
              </a:extLst>
            </p:cNvPr>
            <p:cNvSpPr/>
            <p:nvPr/>
          </p:nvSpPr>
          <p:spPr>
            <a:xfrm rot="21084712" flipH="1">
              <a:off x="9742941" y="5223821"/>
              <a:ext cx="1200977" cy="293154"/>
            </a:xfrm>
            <a:custGeom>
              <a:avLst/>
              <a:gdLst>
                <a:gd name="connsiteX0" fmla="*/ 1090587 w 1092456"/>
                <a:gd name="connsiteY0" fmla="*/ 267247 h 266664"/>
                <a:gd name="connsiteX1" fmla="*/ 1078109 w 1092456"/>
                <a:gd name="connsiteY1" fmla="*/ 252197 h 266664"/>
                <a:gd name="connsiteX2" fmla="*/ 1072299 w 1092456"/>
                <a:gd name="connsiteY2" fmla="*/ 245910 h 266664"/>
                <a:gd name="connsiteX3" fmla="*/ 695680 w 1092456"/>
                <a:gd name="connsiteY3" fmla="*/ 67222 h 266664"/>
                <a:gd name="connsiteX4" fmla="*/ 26264 w 1092456"/>
                <a:gd name="connsiteY4" fmla="*/ 238005 h 266664"/>
                <a:gd name="connsiteX5" fmla="*/ 641 w 1092456"/>
                <a:gd name="connsiteY5" fmla="*/ 129515 h 266664"/>
                <a:gd name="connsiteX6" fmla="*/ 62649 w 1092456"/>
                <a:gd name="connsiteY6" fmla="*/ 32265 h 266664"/>
                <a:gd name="connsiteX7" fmla="*/ 149803 w 1092456"/>
                <a:gd name="connsiteY7" fmla="*/ 10738 h 266664"/>
                <a:gd name="connsiteX8" fmla="*/ 153613 w 1092456"/>
                <a:gd name="connsiteY8" fmla="*/ 10738 h 266664"/>
                <a:gd name="connsiteX9" fmla="*/ 990670 w 1092456"/>
                <a:gd name="connsiteY9" fmla="*/ 110084 h 266664"/>
                <a:gd name="connsiteX10" fmla="*/ 1005243 w 1092456"/>
                <a:gd name="connsiteY10" fmla="*/ 117133 h 266664"/>
                <a:gd name="connsiteX11" fmla="*/ 1046868 w 1092456"/>
                <a:gd name="connsiteY11" fmla="*/ 144755 h 266664"/>
                <a:gd name="connsiteX12" fmla="*/ 1061345 w 1092456"/>
                <a:gd name="connsiteY12" fmla="*/ 160281 h 266664"/>
                <a:gd name="connsiteX13" fmla="*/ 1067632 w 1092456"/>
                <a:gd name="connsiteY13" fmla="*/ 168377 h 266664"/>
                <a:gd name="connsiteX14" fmla="*/ 1091349 w 1092456"/>
                <a:gd name="connsiteY14" fmla="*/ 239052 h 266664"/>
                <a:gd name="connsiteX15" fmla="*/ 1090587 w 1092456"/>
                <a:gd name="connsiteY15" fmla="*/ 267247 h 266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92456" h="266664">
                  <a:moveTo>
                    <a:pt x="1090587" y="267247"/>
                  </a:moveTo>
                  <a:cubicBezTo>
                    <a:pt x="1086587" y="262293"/>
                    <a:pt x="1082396" y="257722"/>
                    <a:pt x="1078109" y="252197"/>
                  </a:cubicBezTo>
                  <a:lnTo>
                    <a:pt x="1072299" y="245910"/>
                  </a:lnTo>
                  <a:cubicBezTo>
                    <a:pt x="1006767" y="172854"/>
                    <a:pt x="891324" y="85414"/>
                    <a:pt x="695680" y="67222"/>
                  </a:cubicBezTo>
                  <a:cubicBezTo>
                    <a:pt x="361448" y="36170"/>
                    <a:pt x="-4217" y="25788"/>
                    <a:pt x="26264" y="238005"/>
                  </a:cubicBezTo>
                  <a:cubicBezTo>
                    <a:pt x="4765" y="206182"/>
                    <a:pt x="-4350" y="167596"/>
                    <a:pt x="641" y="129515"/>
                  </a:cubicBezTo>
                  <a:cubicBezTo>
                    <a:pt x="5708" y="89453"/>
                    <a:pt x="28464" y="53763"/>
                    <a:pt x="62649" y="32265"/>
                  </a:cubicBezTo>
                  <a:cubicBezTo>
                    <a:pt x="90271" y="15310"/>
                    <a:pt x="120561" y="12643"/>
                    <a:pt x="149803" y="10738"/>
                  </a:cubicBezTo>
                  <a:cubicBezTo>
                    <a:pt x="151070" y="10595"/>
                    <a:pt x="152346" y="10595"/>
                    <a:pt x="153613" y="10738"/>
                  </a:cubicBezTo>
                  <a:cubicBezTo>
                    <a:pt x="436886" y="-7074"/>
                    <a:pt x="726732" y="-15551"/>
                    <a:pt x="990670" y="110084"/>
                  </a:cubicBezTo>
                  <a:cubicBezTo>
                    <a:pt x="995528" y="112180"/>
                    <a:pt x="1000195" y="114656"/>
                    <a:pt x="1005243" y="117133"/>
                  </a:cubicBezTo>
                  <a:cubicBezTo>
                    <a:pt x="1020312" y="124400"/>
                    <a:pt x="1034313" y="133696"/>
                    <a:pt x="1046868" y="144755"/>
                  </a:cubicBezTo>
                  <a:cubicBezTo>
                    <a:pt x="1052087" y="149546"/>
                    <a:pt x="1056935" y="154737"/>
                    <a:pt x="1061345" y="160281"/>
                  </a:cubicBezTo>
                  <a:cubicBezTo>
                    <a:pt x="1063441" y="162757"/>
                    <a:pt x="1065536" y="165519"/>
                    <a:pt x="1067632" y="168377"/>
                  </a:cubicBezTo>
                  <a:cubicBezTo>
                    <a:pt x="1081490" y="189503"/>
                    <a:pt x="1089653" y="213849"/>
                    <a:pt x="1091349" y="239052"/>
                  </a:cubicBezTo>
                  <a:cubicBezTo>
                    <a:pt x="1092092" y="248454"/>
                    <a:pt x="1091835" y="257902"/>
                    <a:pt x="1090587" y="267247"/>
                  </a:cubicBezTo>
                  <a:close/>
                </a:path>
              </a:pathLst>
            </a:custGeom>
            <a:solidFill>
              <a:srgbClr val="F4A3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E81BC8A-5184-2824-841C-35A6C238F6D0}"/>
                </a:ext>
              </a:extLst>
            </p:cNvPr>
            <p:cNvSpPr/>
            <p:nvPr/>
          </p:nvSpPr>
          <p:spPr>
            <a:xfrm rot="21084712" flipH="1">
              <a:off x="9835182" y="5050443"/>
              <a:ext cx="940974" cy="174560"/>
            </a:xfrm>
            <a:custGeom>
              <a:avLst/>
              <a:gdLst>
                <a:gd name="connsiteX0" fmla="*/ 801381 w 855947"/>
                <a:gd name="connsiteY0" fmla="*/ 113484 h 158787"/>
                <a:gd name="connsiteX1" fmla="*/ 734135 w 855947"/>
                <a:gd name="connsiteY1" fmla="*/ 89957 h 158787"/>
                <a:gd name="connsiteX2" fmla="*/ 606690 w 855947"/>
                <a:gd name="connsiteY2" fmla="*/ 56048 h 158787"/>
                <a:gd name="connsiteX3" fmla="*/ 198544 w 855947"/>
                <a:gd name="connsiteY3" fmla="*/ 6423 h 158787"/>
                <a:gd name="connsiteX4" fmla="*/ 70814 w 855947"/>
                <a:gd name="connsiteY4" fmla="*/ 99863 h 158787"/>
                <a:gd name="connsiteX5" fmla="*/ 431049 w 855947"/>
                <a:gd name="connsiteY5" fmla="*/ 121771 h 158787"/>
                <a:gd name="connsiteX6" fmla="*/ 836719 w 855947"/>
                <a:gd name="connsiteY6" fmla="*/ 159109 h 158787"/>
                <a:gd name="connsiteX7" fmla="*/ 846244 w 855947"/>
                <a:gd name="connsiteY7" fmla="*/ 158156 h 158787"/>
                <a:gd name="connsiteX8" fmla="*/ 811478 w 855947"/>
                <a:gd name="connsiteY8" fmla="*/ 117485 h 15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5947" h="158787">
                  <a:moveTo>
                    <a:pt x="801381" y="113484"/>
                  </a:moveTo>
                  <a:cubicBezTo>
                    <a:pt x="779189" y="104912"/>
                    <a:pt x="756900" y="96815"/>
                    <a:pt x="734135" y="89957"/>
                  </a:cubicBezTo>
                  <a:cubicBezTo>
                    <a:pt x="691939" y="77194"/>
                    <a:pt x="649172" y="67478"/>
                    <a:pt x="606690" y="56048"/>
                  </a:cubicBezTo>
                  <a:cubicBezTo>
                    <a:pt x="474198" y="20711"/>
                    <a:pt x="335799" y="-13389"/>
                    <a:pt x="198544" y="6423"/>
                  </a:cubicBezTo>
                  <a:cubicBezTo>
                    <a:pt x="-53678" y="42809"/>
                    <a:pt x="-30056" y="107960"/>
                    <a:pt x="70814" y="99863"/>
                  </a:cubicBezTo>
                  <a:cubicBezTo>
                    <a:pt x="190543" y="90338"/>
                    <a:pt x="311701" y="110817"/>
                    <a:pt x="431049" y="121771"/>
                  </a:cubicBezTo>
                  <a:lnTo>
                    <a:pt x="836719" y="159109"/>
                  </a:lnTo>
                  <a:cubicBezTo>
                    <a:pt x="839920" y="159661"/>
                    <a:pt x="843215" y="159328"/>
                    <a:pt x="846244" y="158156"/>
                  </a:cubicBezTo>
                  <a:cubicBezTo>
                    <a:pt x="877391" y="142345"/>
                    <a:pt x="818336" y="120056"/>
                    <a:pt x="811478" y="117485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728A2E8-DB95-C650-0173-1958174D0A5B}"/>
                </a:ext>
              </a:extLst>
            </p:cNvPr>
            <p:cNvSpPr/>
            <p:nvPr/>
          </p:nvSpPr>
          <p:spPr>
            <a:xfrm rot="21084712" flipH="1">
              <a:off x="9744325" y="5458686"/>
              <a:ext cx="438734" cy="305076"/>
            </a:xfrm>
            <a:custGeom>
              <a:avLst/>
              <a:gdLst>
                <a:gd name="connsiteX0" fmla="*/ 389356 w 399090"/>
                <a:gd name="connsiteY0" fmla="*/ 153553 h 277509"/>
                <a:gd name="connsiteX1" fmla="*/ 332968 w 399090"/>
                <a:gd name="connsiteY1" fmla="*/ 221657 h 277509"/>
                <a:gd name="connsiteX2" fmla="*/ 266293 w 399090"/>
                <a:gd name="connsiteY2" fmla="*/ 255566 h 277509"/>
                <a:gd name="connsiteX3" fmla="*/ 131419 w 399090"/>
                <a:gd name="connsiteY3" fmla="*/ 278045 h 277509"/>
                <a:gd name="connsiteX4" fmla="*/ -693 w 399090"/>
                <a:gd name="connsiteY4" fmla="*/ 258995 h 277509"/>
                <a:gd name="connsiteX5" fmla="*/ 126847 w 399090"/>
                <a:gd name="connsiteY5" fmla="*/ 217847 h 277509"/>
                <a:gd name="connsiteX6" fmla="*/ 249243 w 399090"/>
                <a:gd name="connsiteY6" fmla="*/ 181842 h 277509"/>
                <a:gd name="connsiteX7" fmla="*/ 345255 w 399090"/>
                <a:gd name="connsiteY7" fmla="*/ 123835 h 277509"/>
                <a:gd name="connsiteX8" fmla="*/ 357161 w 399090"/>
                <a:gd name="connsiteY8" fmla="*/ 92498 h 277509"/>
                <a:gd name="connsiteX9" fmla="*/ 357924 w 399090"/>
                <a:gd name="connsiteY9" fmla="*/ 83545 h 277509"/>
                <a:gd name="connsiteX10" fmla="*/ 357924 w 399090"/>
                <a:gd name="connsiteY10" fmla="*/ 70495 h 277509"/>
                <a:gd name="connsiteX11" fmla="*/ 339636 w 399090"/>
                <a:gd name="connsiteY11" fmla="*/ 582 h 277509"/>
                <a:gd name="connsiteX12" fmla="*/ 388308 w 399090"/>
                <a:gd name="connsiteY12" fmla="*/ 58208 h 277509"/>
                <a:gd name="connsiteX13" fmla="*/ 392785 w 399090"/>
                <a:gd name="connsiteY13" fmla="*/ 70781 h 277509"/>
                <a:gd name="connsiteX14" fmla="*/ 389356 w 399090"/>
                <a:gd name="connsiteY14" fmla="*/ 153553 h 277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9090" h="277509">
                  <a:moveTo>
                    <a:pt x="389356" y="153553"/>
                  </a:moveTo>
                  <a:cubicBezTo>
                    <a:pt x="377174" y="181004"/>
                    <a:pt x="357657" y="204560"/>
                    <a:pt x="332968" y="221657"/>
                  </a:cubicBezTo>
                  <a:cubicBezTo>
                    <a:pt x="312328" y="235830"/>
                    <a:pt x="289906" y="247232"/>
                    <a:pt x="266293" y="255566"/>
                  </a:cubicBezTo>
                  <a:cubicBezTo>
                    <a:pt x="222831" y="270225"/>
                    <a:pt x="177292" y="277817"/>
                    <a:pt x="131419" y="278045"/>
                  </a:cubicBezTo>
                  <a:cubicBezTo>
                    <a:pt x="86651" y="278702"/>
                    <a:pt x="42065" y="272273"/>
                    <a:pt x="-693" y="258995"/>
                  </a:cubicBezTo>
                  <a:cubicBezTo>
                    <a:pt x="40913" y="242593"/>
                    <a:pt x="83508" y="228848"/>
                    <a:pt x="126847" y="217847"/>
                  </a:cubicBezTo>
                  <a:cubicBezTo>
                    <a:pt x="168852" y="206226"/>
                    <a:pt x="209905" y="195463"/>
                    <a:pt x="249243" y="181842"/>
                  </a:cubicBezTo>
                  <a:cubicBezTo>
                    <a:pt x="287343" y="167841"/>
                    <a:pt x="326396" y="151077"/>
                    <a:pt x="345255" y="123835"/>
                  </a:cubicBezTo>
                  <a:cubicBezTo>
                    <a:pt x="352114" y="114729"/>
                    <a:pt x="356238" y="103861"/>
                    <a:pt x="357161" y="92498"/>
                  </a:cubicBezTo>
                  <a:cubicBezTo>
                    <a:pt x="358000" y="89593"/>
                    <a:pt x="358257" y="86554"/>
                    <a:pt x="357924" y="83545"/>
                  </a:cubicBezTo>
                  <a:cubicBezTo>
                    <a:pt x="358219" y="79201"/>
                    <a:pt x="358219" y="74839"/>
                    <a:pt x="357924" y="70495"/>
                  </a:cubicBezTo>
                  <a:cubicBezTo>
                    <a:pt x="355476" y="46388"/>
                    <a:pt x="349303" y="22804"/>
                    <a:pt x="339636" y="582"/>
                  </a:cubicBezTo>
                  <a:cubicBezTo>
                    <a:pt x="361172" y="14593"/>
                    <a:pt x="378097" y="34634"/>
                    <a:pt x="388308" y="58208"/>
                  </a:cubicBezTo>
                  <a:cubicBezTo>
                    <a:pt x="390166" y="62256"/>
                    <a:pt x="391670" y="66466"/>
                    <a:pt x="392785" y="70781"/>
                  </a:cubicBezTo>
                  <a:cubicBezTo>
                    <a:pt x="401310" y="97927"/>
                    <a:pt x="400091" y="127198"/>
                    <a:pt x="389356" y="153553"/>
                  </a:cubicBezTo>
                  <a:close/>
                </a:path>
              </a:pathLst>
            </a:custGeom>
            <a:solidFill>
              <a:srgbClr val="FFFDF7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CBD495F-6010-A969-E7D1-836D8637DC56}"/>
                </a:ext>
              </a:extLst>
            </p:cNvPr>
            <p:cNvSpPr/>
            <p:nvPr/>
          </p:nvSpPr>
          <p:spPr>
            <a:xfrm rot="21084712" flipH="1">
              <a:off x="8103459" y="4495923"/>
              <a:ext cx="504709" cy="369796"/>
            </a:xfrm>
            <a:custGeom>
              <a:avLst/>
              <a:gdLst>
                <a:gd name="connsiteX0" fmla="*/ 227030 w 459103"/>
                <a:gd name="connsiteY0" fmla="*/ 333365 h 336381"/>
                <a:gd name="connsiteX1" fmla="*/ 1002 w 459103"/>
                <a:gd name="connsiteY1" fmla="*/ 260404 h 336381"/>
                <a:gd name="connsiteX2" fmla="*/ 2431 w 459103"/>
                <a:gd name="connsiteY2" fmla="*/ 258213 h 336381"/>
                <a:gd name="connsiteX3" fmla="*/ 75393 w 459103"/>
                <a:gd name="connsiteY3" fmla="*/ 208493 h 336381"/>
                <a:gd name="connsiteX4" fmla="*/ 123018 w 459103"/>
                <a:gd name="connsiteY4" fmla="*/ 53997 h 336381"/>
                <a:gd name="connsiteX5" fmla="*/ 164642 w 459103"/>
                <a:gd name="connsiteY5" fmla="*/ 1705 h 336381"/>
                <a:gd name="connsiteX6" fmla="*/ 190930 w 459103"/>
                <a:gd name="connsiteY6" fmla="*/ 9039 h 336381"/>
                <a:gd name="connsiteX7" fmla="*/ 195503 w 459103"/>
                <a:gd name="connsiteY7" fmla="*/ 14183 h 336381"/>
                <a:gd name="connsiteX8" fmla="*/ 220459 w 459103"/>
                <a:gd name="connsiteY8" fmla="*/ 68951 h 336381"/>
                <a:gd name="connsiteX9" fmla="*/ 307422 w 459103"/>
                <a:gd name="connsiteY9" fmla="*/ 145818 h 336381"/>
                <a:gd name="connsiteX10" fmla="*/ 422388 w 459103"/>
                <a:gd name="connsiteY10" fmla="*/ 170107 h 336381"/>
                <a:gd name="connsiteX11" fmla="*/ 449630 w 459103"/>
                <a:gd name="connsiteY11" fmla="*/ 188109 h 336381"/>
                <a:gd name="connsiteX12" fmla="*/ 458393 w 459103"/>
                <a:gd name="connsiteY12" fmla="*/ 212398 h 336381"/>
                <a:gd name="connsiteX13" fmla="*/ 227030 w 459103"/>
                <a:gd name="connsiteY13" fmla="*/ 333365 h 33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9103" h="336381">
                  <a:moveTo>
                    <a:pt x="227030" y="333365"/>
                  </a:moveTo>
                  <a:cubicBezTo>
                    <a:pt x="28434" y="353749"/>
                    <a:pt x="-9952" y="281835"/>
                    <a:pt x="1002" y="260404"/>
                  </a:cubicBezTo>
                  <a:cubicBezTo>
                    <a:pt x="1383" y="259623"/>
                    <a:pt x="1859" y="258889"/>
                    <a:pt x="2431" y="258213"/>
                  </a:cubicBezTo>
                  <a:cubicBezTo>
                    <a:pt x="17671" y="240211"/>
                    <a:pt x="65010" y="259356"/>
                    <a:pt x="75393" y="208493"/>
                  </a:cubicBezTo>
                  <a:cubicBezTo>
                    <a:pt x="85108" y="155286"/>
                    <a:pt x="101110" y="103422"/>
                    <a:pt x="123018" y="53997"/>
                  </a:cubicBezTo>
                  <a:cubicBezTo>
                    <a:pt x="131304" y="36376"/>
                    <a:pt x="143973" y="7991"/>
                    <a:pt x="164642" y="1705"/>
                  </a:cubicBezTo>
                  <a:cubicBezTo>
                    <a:pt x="174071" y="-1210"/>
                    <a:pt x="184359" y="1657"/>
                    <a:pt x="190930" y="9039"/>
                  </a:cubicBezTo>
                  <a:cubicBezTo>
                    <a:pt x="192550" y="10639"/>
                    <a:pt x="194074" y="12363"/>
                    <a:pt x="195503" y="14183"/>
                  </a:cubicBezTo>
                  <a:cubicBezTo>
                    <a:pt x="208171" y="30280"/>
                    <a:pt x="215696" y="56093"/>
                    <a:pt x="220459" y="68951"/>
                  </a:cubicBezTo>
                  <a:cubicBezTo>
                    <a:pt x="234460" y="107051"/>
                    <a:pt x="265702" y="139912"/>
                    <a:pt x="307422" y="145818"/>
                  </a:cubicBezTo>
                  <a:cubicBezTo>
                    <a:pt x="353618" y="152295"/>
                    <a:pt x="394765" y="158486"/>
                    <a:pt x="422388" y="170107"/>
                  </a:cubicBezTo>
                  <a:cubicBezTo>
                    <a:pt x="432770" y="173936"/>
                    <a:pt x="442009" y="180098"/>
                    <a:pt x="449630" y="188109"/>
                  </a:cubicBezTo>
                  <a:cubicBezTo>
                    <a:pt x="455535" y="194805"/>
                    <a:pt x="458678" y="203482"/>
                    <a:pt x="458393" y="212398"/>
                  </a:cubicBezTo>
                  <a:cubicBezTo>
                    <a:pt x="457726" y="256022"/>
                    <a:pt x="433152" y="312125"/>
                    <a:pt x="227030" y="333365"/>
                  </a:cubicBezTo>
                  <a:close/>
                </a:path>
              </a:pathLst>
            </a:custGeom>
            <a:solidFill>
              <a:srgbClr val="C078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1DDEEF5-A613-2A54-9F80-DE0B89580DFA}"/>
                </a:ext>
              </a:extLst>
            </p:cNvPr>
            <p:cNvSpPr/>
            <p:nvPr/>
          </p:nvSpPr>
          <p:spPr>
            <a:xfrm rot="21084712" flipH="1">
              <a:off x="8118956" y="4700914"/>
              <a:ext cx="504605" cy="163641"/>
            </a:xfrm>
            <a:custGeom>
              <a:avLst/>
              <a:gdLst>
                <a:gd name="connsiteX0" fmla="*/ 227030 w 459008"/>
                <a:gd name="connsiteY0" fmla="*/ 145838 h 148854"/>
                <a:gd name="connsiteX1" fmla="*/ 1002 w 459008"/>
                <a:gd name="connsiteY1" fmla="*/ 72876 h 148854"/>
                <a:gd name="connsiteX2" fmla="*/ 118350 w 459008"/>
                <a:gd name="connsiteY2" fmla="*/ 123359 h 148854"/>
                <a:gd name="connsiteX3" fmla="*/ 449534 w 459008"/>
                <a:gd name="connsiteY3" fmla="*/ 582 h 148854"/>
                <a:gd name="connsiteX4" fmla="*/ 458298 w 459008"/>
                <a:gd name="connsiteY4" fmla="*/ 24871 h 148854"/>
                <a:gd name="connsiteX5" fmla="*/ 227030 w 459008"/>
                <a:gd name="connsiteY5" fmla="*/ 145838 h 14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9008" h="148854">
                  <a:moveTo>
                    <a:pt x="227030" y="145838"/>
                  </a:moveTo>
                  <a:cubicBezTo>
                    <a:pt x="28434" y="166222"/>
                    <a:pt x="-9952" y="94308"/>
                    <a:pt x="1002" y="72876"/>
                  </a:cubicBezTo>
                  <a:cubicBezTo>
                    <a:pt x="17195" y="95356"/>
                    <a:pt x="49580" y="120025"/>
                    <a:pt x="118350" y="123359"/>
                  </a:cubicBezTo>
                  <a:cubicBezTo>
                    <a:pt x="247223" y="129455"/>
                    <a:pt x="446391" y="104309"/>
                    <a:pt x="449534" y="582"/>
                  </a:cubicBezTo>
                  <a:cubicBezTo>
                    <a:pt x="455440" y="7278"/>
                    <a:pt x="458584" y="15955"/>
                    <a:pt x="458298" y="24871"/>
                  </a:cubicBezTo>
                  <a:cubicBezTo>
                    <a:pt x="457726" y="68495"/>
                    <a:pt x="433152" y="124597"/>
                    <a:pt x="227030" y="145838"/>
                  </a:cubicBezTo>
                  <a:close/>
                </a:path>
              </a:pathLst>
            </a:custGeom>
            <a:solidFill>
              <a:srgbClr val="8248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73EE6ED-5BB9-90E0-5DEE-02162535E401}"/>
                </a:ext>
              </a:extLst>
            </p:cNvPr>
            <p:cNvSpPr/>
            <p:nvPr/>
          </p:nvSpPr>
          <p:spPr>
            <a:xfrm rot="21084712" flipH="1">
              <a:off x="8398146" y="4751372"/>
              <a:ext cx="132742" cy="35085"/>
            </a:xfrm>
            <a:custGeom>
              <a:avLst/>
              <a:gdLst>
                <a:gd name="connsiteX0" fmla="*/ -456 w 120747"/>
                <a:gd name="connsiteY0" fmla="*/ 7978 h 31915"/>
                <a:gd name="connsiteX1" fmla="*/ 96318 w 120747"/>
                <a:gd name="connsiteY1" fmla="*/ 31790 h 31915"/>
                <a:gd name="connsiteX2" fmla="*/ 78887 w 120747"/>
                <a:gd name="connsiteY2" fmla="*/ 14741 h 31915"/>
                <a:gd name="connsiteX3" fmla="*/ -456 w 120747"/>
                <a:gd name="connsiteY3" fmla="*/ 7978 h 3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47" h="31915">
                  <a:moveTo>
                    <a:pt x="-456" y="7978"/>
                  </a:moveTo>
                  <a:cubicBezTo>
                    <a:pt x="1353" y="15979"/>
                    <a:pt x="49836" y="36553"/>
                    <a:pt x="96318" y="31790"/>
                  </a:cubicBezTo>
                  <a:cubicBezTo>
                    <a:pt x="142800" y="27028"/>
                    <a:pt x="112319" y="19598"/>
                    <a:pt x="78887" y="14741"/>
                  </a:cubicBezTo>
                  <a:cubicBezTo>
                    <a:pt x="45454" y="9883"/>
                    <a:pt x="-4552" y="-10024"/>
                    <a:pt x="-456" y="7978"/>
                  </a:cubicBezTo>
                  <a:close/>
                </a:path>
              </a:pathLst>
            </a:custGeom>
            <a:solidFill>
              <a:srgbClr val="8248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2748C5C-4263-DACD-1970-33597521AAC8}"/>
                </a:ext>
              </a:extLst>
            </p:cNvPr>
            <p:cNvSpPr/>
            <p:nvPr/>
          </p:nvSpPr>
          <p:spPr>
            <a:xfrm rot="21084712" flipH="1">
              <a:off x="8103876" y="4495891"/>
              <a:ext cx="504290" cy="369796"/>
            </a:xfrm>
            <a:custGeom>
              <a:avLst/>
              <a:gdLst>
                <a:gd name="connsiteX0" fmla="*/ 227030 w 458722"/>
                <a:gd name="connsiteY0" fmla="*/ 333365 h 336381"/>
                <a:gd name="connsiteX1" fmla="*/ 1002 w 458722"/>
                <a:gd name="connsiteY1" fmla="*/ 260404 h 336381"/>
                <a:gd name="connsiteX2" fmla="*/ 2431 w 458722"/>
                <a:gd name="connsiteY2" fmla="*/ 258213 h 336381"/>
                <a:gd name="connsiteX3" fmla="*/ 75393 w 458722"/>
                <a:gd name="connsiteY3" fmla="*/ 208493 h 336381"/>
                <a:gd name="connsiteX4" fmla="*/ 123018 w 458722"/>
                <a:gd name="connsiteY4" fmla="*/ 53997 h 336381"/>
                <a:gd name="connsiteX5" fmla="*/ 164642 w 458722"/>
                <a:gd name="connsiteY5" fmla="*/ 1705 h 336381"/>
                <a:gd name="connsiteX6" fmla="*/ 190930 w 458722"/>
                <a:gd name="connsiteY6" fmla="*/ 9039 h 336381"/>
                <a:gd name="connsiteX7" fmla="*/ 129114 w 458722"/>
                <a:gd name="connsiteY7" fmla="*/ 78286 h 336381"/>
                <a:gd name="connsiteX8" fmla="*/ 71964 w 458722"/>
                <a:gd name="connsiteY8" fmla="*/ 249736 h 336381"/>
                <a:gd name="connsiteX9" fmla="*/ 155307 w 458722"/>
                <a:gd name="connsiteY9" fmla="*/ 286026 h 336381"/>
                <a:gd name="connsiteX10" fmla="*/ 422007 w 458722"/>
                <a:gd name="connsiteY10" fmla="*/ 169726 h 336381"/>
                <a:gd name="connsiteX11" fmla="*/ 449248 w 458722"/>
                <a:gd name="connsiteY11" fmla="*/ 187728 h 336381"/>
                <a:gd name="connsiteX12" fmla="*/ 458012 w 458722"/>
                <a:gd name="connsiteY12" fmla="*/ 212017 h 336381"/>
                <a:gd name="connsiteX13" fmla="*/ 227030 w 458722"/>
                <a:gd name="connsiteY13" fmla="*/ 333365 h 336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8722" h="336381">
                  <a:moveTo>
                    <a:pt x="227030" y="333365"/>
                  </a:moveTo>
                  <a:cubicBezTo>
                    <a:pt x="28434" y="353749"/>
                    <a:pt x="-9952" y="281835"/>
                    <a:pt x="1002" y="260404"/>
                  </a:cubicBezTo>
                  <a:cubicBezTo>
                    <a:pt x="1383" y="259623"/>
                    <a:pt x="1859" y="258889"/>
                    <a:pt x="2431" y="258213"/>
                  </a:cubicBezTo>
                  <a:cubicBezTo>
                    <a:pt x="17671" y="240211"/>
                    <a:pt x="65010" y="259356"/>
                    <a:pt x="75393" y="208493"/>
                  </a:cubicBezTo>
                  <a:cubicBezTo>
                    <a:pt x="85108" y="155286"/>
                    <a:pt x="101110" y="103422"/>
                    <a:pt x="123018" y="53997"/>
                  </a:cubicBezTo>
                  <a:cubicBezTo>
                    <a:pt x="131304" y="36376"/>
                    <a:pt x="143973" y="7991"/>
                    <a:pt x="164642" y="1705"/>
                  </a:cubicBezTo>
                  <a:cubicBezTo>
                    <a:pt x="174071" y="-1210"/>
                    <a:pt x="184359" y="1657"/>
                    <a:pt x="190930" y="9039"/>
                  </a:cubicBezTo>
                  <a:cubicBezTo>
                    <a:pt x="162356" y="20850"/>
                    <a:pt x="129114" y="42472"/>
                    <a:pt x="129114" y="78286"/>
                  </a:cubicBezTo>
                  <a:cubicBezTo>
                    <a:pt x="129114" y="139532"/>
                    <a:pt x="105015" y="240211"/>
                    <a:pt x="71964" y="249736"/>
                  </a:cubicBezTo>
                  <a:cubicBezTo>
                    <a:pt x="38912" y="259261"/>
                    <a:pt x="38912" y="283454"/>
                    <a:pt x="155307" y="286026"/>
                  </a:cubicBezTo>
                  <a:cubicBezTo>
                    <a:pt x="249700" y="287931"/>
                    <a:pt x="406672" y="227257"/>
                    <a:pt x="422007" y="169726"/>
                  </a:cubicBezTo>
                  <a:cubicBezTo>
                    <a:pt x="432390" y="173555"/>
                    <a:pt x="441629" y="179718"/>
                    <a:pt x="449248" y="187728"/>
                  </a:cubicBezTo>
                  <a:cubicBezTo>
                    <a:pt x="455154" y="194424"/>
                    <a:pt x="458298" y="203101"/>
                    <a:pt x="458012" y="212017"/>
                  </a:cubicBezTo>
                  <a:cubicBezTo>
                    <a:pt x="457726" y="256022"/>
                    <a:pt x="433152" y="312125"/>
                    <a:pt x="227030" y="333365"/>
                  </a:cubicBezTo>
                  <a:close/>
                </a:path>
              </a:pathLst>
            </a:custGeom>
            <a:solidFill>
              <a:srgbClr val="824832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6742160-58A6-6482-1D37-FA93B9C577C3}"/>
                </a:ext>
              </a:extLst>
            </p:cNvPr>
            <p:cNvSpPr/>
            <p:nvPr/>
          </p:nvSpPr>
          <p:spPr>
            <a:xfrm rot="21084712" flipH="1">
              <a:off x="8128571" y="4690897"/>
              <a:ext cx="154367" cy="53833"/>
            </a:xfrm>
            <a:custGeom>
              <a:avLst/>
              <a:gdLst>
                <a:gd name="connsiteX0" fmla="*/ 4179 w 140418"/>
                <a:gd name="connsiteY0" fmla="*/ 1319 h 48969"/>
                <a:gd name="connsiteX1" fmla="*/ 27135 w 140418"/>
                <a:gd name="connsiteY1" fmla="*/ 1796 h 48969"/>
                <a:gd name="connsiteX2" fmla="*/ 74760 w 140418"/>
                <a:gd name="connsiteY2" fmla="*/ 6844 h 48969"/>
                <a:gd name="connsiteX3" fmla="*/ 116669 w 140418"/>
                <a:gd name="connsiteY3" fmla="*/ 17797 h 48969"/>
                <a:gd name="connsiteX4" fmla="*/ 139624 w 140418"/>
                <a:gd name="connsiteY4" fmla="*/ 46372 h 48969"/>
                <a:gd name="connsiteX5" fmla="*/ 126861 w 140418"/>
                <a:gd name="connsiteY5" fmla="*/ 39514 h 48969"/>
                <a:gd name="connsiteX6" fmla="*/ 100953 w 140418"/>
                <a:gd name="connsiteY6" fmla="*/ 26942 h 48969"/>
                <a:gd name="connsiteX7" fmla="*/ 81903 w 140418"/>
                <a:gd name="connsiteY7" fmla="*/ 24179 h 48969"/>
                <a:gd name="connsiteX8" fmla="*/ 33134 w 140418"/>
                <a:gd name="connsiteY8" fmla="*/ 17131 h 48969"/>
                <a:gd name="connsiteX9" fmla="*/ 3607 w 140418"/>
                <a:gd name="connsiteY9" fmla="*/ 9892 h 48969"/>
                <a:gd name="connsiteX10" fmla="*/ 4179 w 140418"/>
                <a:gd name="connsiteY10" fmla="*/ 1319 h 48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418" h="48969">
                  <a:moveTo>
                    <a:pt x="4179" y="1319"/>
                  </a:moveTo>
                  <a:cubicBezTo>
                    <a:pt x="11798" y="195"/>
                    <a:pt x="19609" y="357"/>
                    <a:pt x="27135" y="1796"/>
                  </a:cubicBezTo>
                  <a:cubicBezTo>
                    <a:pt x="43041" y="2672"/>
                    <a:pt x="58948" y="4358"/>
                    <a:pt x="74760" y="6844"/>
                  </a:cubicBezTo>
                  <a:cubicBezTo>
                    <a:pt x="89141" y="8758"/>
                    <a:pt x="103239" y="12435"/>
                    <a:pt x="116669" y="17797"/>
                  </a:cubicBezTo>
                  <a:cubicBezTo>
                    <a:pt x="128956" y="22474"/>
                    <a:pt x="137720" y="33399"/>
                    <a:pt x="139624" y="46372"/>
                  </a:cubicBezTo>
                  <a:cubicBezTo>
                    <a:pt x="140958" y="55897"/>
                    <a:pt x="128766" y="41134"/>
                    <a:pt x="126861" y="39514"/>
                  </a:cubicBezTo>
                  <a:cubicBezTo>
                    <a:pt x="119622" y="32933"/>
                    <a:pt x="110572" y="28570"/>
                    <a:pt x="100953" y="26942"/>
                  </a:cubicBezTo>
                  <a:cubicBezTo>
                    <a:pt x="94476" y="25894"/>
                    <a:pt x="87998" y="25037"/>
                    <a:pt x="81903" y="24179"/>
                  </a:cubicBezTo>
                  <a:cubicBezTo>
                    <a:pt x="65615" y="21988"/>
                    <a:pt x="49327" y="19893"/>
                    <a:pt x="33134" y="17131"/>
                  </a:cubicBezTo>
                  <a:cubicBezTo>
                    <a:pt x="23038" y="16016"/>
                    <a:pt x="13132" y="13588"/>
                    <a:pt x="3607" y="9892"/>
                  </a:cubicBezTo>
                  <a:cubicBezTo>
                    <a:pt x="-2585" y="6653"/>
                    <a:pt x="-1822" y="3605"/>
                    <a:pt x="4179" y="1319"/>
                  </a:cubicBezTo>
                  <a:close/>
                </a:path>
              </a:pathLst>
            </a:custGeom>
            <a:solidFill>
              <a:srgbClr val="F29D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FDE16D0-DFA1-E5A2-AE72-31836CF76749}"/>
                </a:ext>
              </a:extLst>
            </p:cNvPr>
            <p:cNvSpPr/>
            <p:nvPr/>
          </p:nvSpPr>
          <p:spPr>
            <a:xfrm rot="21084712" flipH="1">
              <a:off x="8379074" y="4501549"/>
              <a:ext cx="59988" cy="67173"/>
            </a:xfrm>
            <a:custGeom>
              <a:avLst/>
              <a:gdLst>
                <a:gd name="connsiteX0" fmla="*/ -323 w 54567"/>
                <a:gd name="connsiteY0" fmla="*/ 61685 h 61103"/>
                <a:gd name="connsiteX1" fmla="*/ 11584 w 54567"/>
                <a:gd name="connsiteY1" fmla="*/ 18061 h 61103"/>
                <a:gd name="connsiteX2" fmla="*/ 30634 w 54567"/>
                <a:gd name="connsiteY2" fmla="*/ 3202 h 61103"/>
                <a:gd name="connsiteX3" fmla="*/ 53875 w 54567"/>
                <a:gd name="connsiteY3" fmla="*/ 1963 h 61103"/>
                <a:gd name="connsiteX4" fmla="*/ 35301 w 54567"/>
                <a:gd name="connsiteY4" fmla="*/ 11488 h 61103"/>
                <a:gd name="connsiteX5" fmla="*/ 21680 w 54567"/>
                <a:gd name="connsiteY5" fmla="*/ 25300 h 61103"/>
                <a:gd name="connsiteX6" fmla="*/ 10631 w 54567"/>
                <a:gd name="connsiteY6" fmla="*/ 42350 h 61103"/>
                <a:gd name="connsiteX7" fmla="*/ -323 w 54567"/>
                <a:gd name="connsiteY7" fmla="*/ 61685 h 6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567" h="61103">
                  <a:moveTo>
                    <a:pt x="-323" y="61685"/>
                  </a:moveTo>
                  <a:cubicBezTo>
                    <a:pt x="-2037" y="46160"/>
                    <a:pt x="2249" y="30558"/>
                    <a:pt x="11584" y="18061"/>
                  </a:cubicBezTo>
                  <a:cubicBezTo>
                    <a:pt x="16537" y="11555"/>
                    <a:pt x="23109" y="6431"/>
                    <a:pt x="30634" y="3202"/>
                  </a:cubicBezTo>
                  <a:cubicBezTo>
                    <a:pt x="38063" y="201"/>
                    <a:pt x="46255" y="-237"/>
                    <a:pt x="53875" y="1963"/>
                  </a:cubicBezTo>
                  <a:cubicBezTo>
                    <a:pt x="47302" y="4383"/>
                    <a:pt x="41111" y="7583"/>
                    <a:pt x="35301" y="11488"/>
                  </a:cubicBezTo>
                  <a:cubicBezTo>
                    <a:pt x="30157" y="15479"/>
                    <a:pt x="25585" y="20128"/>
                    <a:pt x="21680" y="25300"/>
                  </a:cubicBezTo>
                  <a:cubicBezTo>
                    <a:pt x="17584" y="30700"/>
                    <a:pt x="13870" y="36396"/>
                    <a:pt x="10631" y="42350"/>
                  </a:cubicBezTo>
                  <a:cubicBezTo>
                    <a:pt x="6916" y="48731"/>
                    <a:pt x="3678" y="55303"/>
                    <a:pt x="-323" y="61685"/>
                  </a:cubicBezTo>
                  <a:close/>
                </a:path>
              </a:pathLst>
            </a:custGeom>
            <a:solidFill>
              <a:srgbClr val="F2A8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6F991D0-55A5-1923-8BFE-BFE40EC8836F}"/>
                </a:ext>
              </a:extLst>
            </p:cNvPr>
            <p:cNvSpPr/>
            <p:nvPr/>
          </p:nvSpPr>
          <p:spPr>
            <a:xfrm rot="21084712" flipH="1">
              <a:off x="8522153" y="4520173"/>
              <a:ext cx="551412" cy="1632562"/>
            </a:xfrm>
            <a:custGeom>
              <a:avLst/>
              <a:gdLst>
                <a:gd name="connsiteX0" fmla="*/ 500893 w 501586"/>
                <a:gd name="connsiteY0" fmla="*/ 153934 h 1485042"/>
                <a:gd name="connsiteX1" fmla="*/ 363543 w 501586"/>
                <a:gd name="connsiteY1" fmla="*/ 219466 h 1485042"/>
                <a:gd name="connsiteX2" fmla="*/ 359161 w 501586"/>
                <a:gd name="connsiteY2" fmla="*/ 218990 h 1485042"/>
                <a:gd name="connsiteX3" fmla="*/ 147706 w 501586"/>
                <a:gd name="connsiteY3" fmla="*/ 803063 h 1485042"/>
                <a:gd name="connsiteX4" fmla="*/ 90556 w 501586"/>
                <a:gd name="connsiteY4" fmla="*/ 1485625 h 1485042"/>
                <a:gd name="connsiteX5" fmla="*/ -693 w 501586"/>
                <a:gd name="connsiteY5" fmla="*/ 1449620 h 1485042"/>
                <a:gd name="connsiteX6" fmla="*/ 83603 w 501586"/>
                <a:gd name="connsiteY6" fmla="*/ 1332653 h 1485042"/>
                <a:gd name="connsiteX7" fmla="*/ 79412 w 501586"/>
                <a:gd name="connsiteY7" fmla="*/ 955653 h 1485042"/>
                <a:gd name="connsiteX8" fmla="*/ 113988 w 501586"/>
                <a:gd name="connsiteY8" fmla="*/ 371009 h 1485042"/>
                <a:gd name="connsiteX9" fmla="*/ 302011 w 501586"/>
                <a:gd name="connsiteY9" fmla="*/ 187462 h 1485042"/>
                <a:gd name="connsiteX10" fmla="*/ 387736 w 501586"/>
                <a:gd name="connsiteY10" fmla="*/ 130312 h 1485042"/>
                <a:gd name="connsiteX11" fmla="*/ 463936 w 501586"/>
                <a:gd name="connsiteY11" fmla="*/ 582 h 1485042"/>
                <a:gd name="connsiteX12" fmla="*/ 500893 w 501586"/>
                <a:gd name="connsiteY12" fmla="*/ 153934 h 1485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1586" h="1485042">
                  <a:moveTo>
                    <a:pt x="500893" y="153934"/>
                  </a:moveTo>
                  <a:cubicBezTo>
                    <a:pt x="468127" y="197464"/>
                    <a:pt x="418979" y="227372"/>
                    <a:pt x="363543" y="219466"/>
                  </a:cubicBezTo>
                  <a:cubicBezTo>
                    <a:pt x="362114" y="219209"/>
                    <a:pt x="360590" y="219057"/>
                    <a:pt x="359161" y="218990"/>
                  </a:cubicBezTo>
                  <a:cubicBezTo>
                    <a:pt x="221620" y="205655"/>
                    <a:pt x="31311" y="471688"/>
                    <a:pt x="147706" y="803063"/>
                  </a:cubicBezTo>
                  <a:cubicBezTo>
                    <a:pt x="368115" y="1430379"/>
                    <a:pt x="90556" y="1485625"/>
                    <a:pt x="90556" y="1485625"/>
                  </a:cubicBezTo>
                  <a:lnTo>
                    <a:pt x="-693" y="1449620"/>
                  </a:lnTo>
                  <a:cubicBezTo>
                    <a:pt x="46932" y="1392470"/>
                    <a:pt x="65982" y="1385136"/>
                    <a:pt x="83603" y="1332653"/>
                  </a:cubicBezTo>
                  <a:cubicBezTo>
                    <a:pt x="101224" y="1280170"/>
                    <a:pt x="96938" y="1141201"/>
                    <a:pt x="79412" y="955653"/>
                  </a:cubicBezTo>
                  <a:cubicBezTo>
                    <a:pt x="61886" y="770107"/>
                    <a:pt x="25120" y="586083"/>
                    <a:pt x="113988" y="371009"/>
                  </a:cubicBezTo>
                  <a:cubicBezTo>
                    <a:pt x="202856" y="155934"/>
                    <a:pt x="311727" y="196320"/>
                    <a:pt x="302011" y="187462"/>
                  </a:cubicBezTo>
                  <a:cubicBezTo>
                    <a:pt x="292296" y="178604"/>
                    <a:pt x="334682" y="146219"/>
                    <a:pt x="387736" y="130312"/>
                  </a:cubicBezTo>
                  <a:cubicBezTo>
                    <a:pt x="440791" y="114406"/>
                    <a:pt x="463936" y="582"/>
                    <a:pt x="463936" y="582"/>
                  </a:cubicBezTo>
                  <a:cubicBezTo>
                    <a:pt x="463936" y="582"/>
                    <a:pt x="480796" y="68971"/>
                    <a:pt x="500893" y="153934"/>
                  </a:cubicBezTo>
                  <a:close/>
                </a:path>
              </a:pathLst>
            </a:custGeom>
            <a:solidFill>
              <a:srgbClr val="F3AE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54472E2-B3BD-3A8E-58B8-ECE48DAA2F12}"/>
                </a:ext>
              </a:extLst>
            </p:cNvPr>
            <p:cNvSpPr/>
            <p:nvPr/>
          </p:nvSpPr>
          <p:spPr>
            <a:xfrm rot="21084712" flipH="1">
              <a:off x="9102280" y="5518406"/>
              <a:ext cx="451831" cy="541255"/>
            </a:xfrm>
            <a:custGeom>
              <a:avLst/>
              <a:gdLst>
                <a:gd name="connsiteX0" fmla="*/ -693 w 411003"/>
                <a:gd name="connsiteY0" fmla="*/ 582 h 492347"/>
                <a:gd name="connsiteX1" fmla="*/ 68269 w 411003"/>
                <a:gd name="connsiteY1" fmla="*/ 149743 h 492347"/>
                <a:gd name="connsiteX2" fmla="*/ 111988 w 411003"/>
                <a:gd name="connsiteY2" fmla="*/ 218228 h 492347"/>
                <a:gd name="connsiteX3" fmla="*/ 135705 w 411003"/>
                <a:gd name="connsiteY3" fmla="*/ 250994 h 492347"/>
                <a:gd name="connsiteX4" fmla="*/ 161518 w 411003"/>
                <a:gd name="connsiteY4" fmla="*/ 282141 h 492347"/>
                <a:gd name="connsiteX5" fmla="*/ 188569 w 411003"/>
                <a:gd name="connsiteY5" fmla="*/ 312240 h 492347"/>
                <a:gd name="connsiteX6" fmla="*/ 216668 w 411003"/>
                <a:gd name="connsiteY6" fmla="*/ 341386 h 492347"/>
                <a:gd name="connsiteX7" fmla="*/ 245910 w 411003"/>
                <a:gd name="connsiteY7" fmla="*/ 369485 h 492347"/>
                <a:gd name="connsiteX8" fmla="*/ 276961 w 411003"/>
                <a:gd name="connsiteY8" fmla="*/ 395774 h 492347"/>
                <a:gd name="connsiteX9" fmla="*/ 341826 w 411003"/>
                <a:gd name="connsiteY9" fmla="*/ 445875 h 492347"/>
                <a:gd name="connsiteX10" fmla="*/ 375926 w 411003"/>
                <a:gd name="connsiteY10" fmla="*/ 469116 h 492347"/>
                <a:gd name="connsiteX11" fmla="*/ 410311 w 411003"/>
                <a:gd name="connsiteY11" fmla="*/ 492929 h 492347"/>
                <a:gd name="connsiteX12" fmla="*/ 371068 w 411003"/>
                <a:gd name="connsiteY12" fmla="*/ 478260 h 492347"/>
                <a:gd name="connsiteX13" fmla="*/ 352018 w 411003"/>
                <a:gd name="connsiteY13" fmla="*/ 470450 h 492347"/>
                <a:gd name="connsiteX14" fmla="*/ 332968 w 411003"/>
                <a:gd name="connsiteY14" fmla="*/ 461592 h 492347"/>
                <a:gd name="connsiteX15" fmla="*/ 260102 w 411003"/>
                <a:gd name="connsiteY15" fmla="*/ 419110 h 492347"/>
                <a:gd name="connsiteX16" fmla="*/ 133705 w 411003"/>
                <a:gd name="connsiteY16" fmla="*/ 306239 h 492347"/>
                <a:gd name="connsiteX17" fmla="*/ 43027 w 411003"/>
                <a:gd name="connsiteY17" fmla="*/ 163364 h 492347"/>
                <a:gd name="connsiteX18" fmla="*/ -693 w 411003"/>
                <a:gd name="connsiteY18" fmla="*/ 582 h 49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1003" h="492347">
                  <a:moveTo>
                    <a:pt x="-693" y="582"/>
                  </a:moveTo>
                  <a:cubicBezTo>
                    <a:pt x="17605" y="52340"/>
                    <a:pt x="40694" y="102280"/>
                    <a:pt x="68269" y="149743"/>
                  </a:cubicBezTo>
                  <a:cubicBezTo>
                    <a:pt x="81985" y="173175"/>
                    <a:pt x="96367" y="196130"/>
                    <a:pt x="111988" y="218228"/>
                  </a:cubicBezTo>
                  <a:cubicBezTo>
                    <a:pt x="120085" y="228991"/>
                    <a:pt x="127800" y="240135"/>
                    <a:pt x="135705" y="250994"/>
                  </a:cubicBezTo>
                  <a:lnTo>
                    <a:pt x="161518" y="282141"/>
                  </a:lnTo>
                  <a:cubicBezTo>
                    <a:pt x="169710" y="292904"/>
                    <a:pt x="179521" y="302238"/>
                    <a:pt x="188569" y="312240"/>
                  </a:cubicBezTo>
                  <a:cubicBezTo>
                    <a:pt x="197618" y="322241"/>
                    <a:pt x="206571" y="332433"/>
                    <a:pt x="216668" y="341386"/>
                  </a:cubicBezTo>
                  <a:lnTo>
                    <a:pt x="245910" y="369485"/>
                  </a:lnTo>
                  <a:cubicBezTo>
                    <a:pt x="256101" y="378438"/>
                    <a:pt x="266769" y="386820"/>
                    <a:pt x="276961" y="395774"/>
                  </a:cubicBezTo>
                  <a:cubicBezTo>
                    <a:pt x="297249" y="414062"/>
                    <a:pt x="320014" y="429016"/>
                    <a:pt x="341826" y="445875"/>
                  </a:cubicBezTo>
                  <a:cubicBezTo>
                    <a:pt x="352399" y="454829"/>
                    <a:pt x="364591" y="461116"/>
                    <a:pt x="375926" y="469116"/>
                  </a:cubicBezTo>
                  <a:cubicBezTo>
                    <a:pt x="387261" y="477117"/>
                    <a:pt x="398881" y="484642"/>
                    <a:pt x="410311" y="492929"/>
                  </a:cubicBezTo>
                  <a:cubicBezTo>
                    <a:pt x="397167" y="488357"/>
                    <a:pt x="384117" y="483404"/>
                    <a:pt x="371068" y="478260"/>
                  </a:cubicBezTo>
                  <a:cubicBezTo>
                    <a:pt x="364496" y="475784"/>
                    <a:pt x="358019" y="473117"/>
                    <a:pt x="352018" y="470450"/>
                  </a:cubicBezTo>
                  <a:cubicBezTo>
                    <a:pt x="345474" y="467945"/>
                    <a:pt x="339102" y="464982"/>
                    <a:pt x="332968" y="461592"/>
                  </a:cubicBezTo>
                  <a:cubicBezTo>
                    <a:pt x="307698" y="449180"/>
                    <a:pt x="283353" y="434979"/>
                    <a:pt x="260102" y="419110"/>
                  </a:cubicBezTo>
                  <a:cubicBezTo>
                    <a:pt x="212896" y="387592"/>
                    <a:pt x="170348" y="349597"/>
                    <a:pt x="133705" y="306239"/>
                  </a:cubicBezTo>
                  <a:cubicBezTo>
                    <a:pt x="96853" y="263157"/>
                    <a:pt x="66316" y="215047"/>
                    <a:pt x="43027" y="163364"/>
                  </a:cubicBezTo>
                  <a:cubicBezTo>
                    <a:pt x="18643" y="112224"/>
                    <a:pt x="3832" y="57055"/>
                    <a:pt x="-693" y="582"/>
                  </a:cubicBezTo>
                  <a:close/>
                </a:path>
              </a:pathLst>
            </a:custGeom>
            <a:solidFill>
              <a:srgbClr val="F3AE00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2670BE4-F684-409A-6EA8-A0D0BD711D24}"/>
                </a:ext>
              </a:extLst>
            </p:cNvPr>
            <p:cNvSpPr/>
            <p:nvPr/>
          </p:nvSpPr>
          <p:spPr>
            <a:xfrm rot="4416114" flipH="1">
              <a:off x="8567095" y="4354376"/>
              <a:ext cx="197486" cy="197486"/>
            </a:xfrm>
            <a:custGeom>
              <a:avLst/>
              <a:gdLst>
                <a:gd name="connsiteX0" fmla="*/ 178949 w 179641"/>
                <a:gd name="connsiteY0" fmla="*/ 90402 h 179641"/>
                <a:gd name="connsiteX1" fmla="*/ 89128 w 179641"/>
                <a:gd name="connsiteY1" fmla="*/ 180223 h 179641"/>
                <a:gd name="connsiteX2" fmla="*/ -693 w 179641"/>
                <a:gd name="connsiteY2" fmla="*/ 90402 h 179641"/>
                <a:gd name="connsiteX3" fmla="*/ 89128 w 179641"/>
                <a:gd name="connsiteY3" fmla="*/ 582 h 179641"/>
                <a:gd name="connsiteX4" fmla="*/ 178949 w 179641"/>
                <a:gd name="connsiteY4" fmla="*/ 90402 h 17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641" h="179641">
                  <a:moveTo>
                    <a:pt x="178949" y="90402"/>
                  </a:moveTo>
                  <a:cubicBezTo>
                    <a:pt x="178949" y="140009"/>
                    <a:pt x="138734" y="180223"/>
                    <a:pt x="89128" y="180223"/>
                  </a:cubicBezTo>
                  <a:cubicBezTo>
                    <a:pt x="39521" y="180223"/>
                    <a:pt x="-693" y="140009"/>
                    <a:pt x="-693" y="90402"/>
                  </a:cubicBezTo>
                  <a:cubicBezTo>
                    <a:pt x="-693" y="40796"/>
                    <a:pt x="39522" y="582"/>
                    <a:pt x="89128" y="582"/>
                  </a:cubicBezTo>
                  <a:cubicBezTo>
                    <a:pt x="138735" y="582"/>
                    <a:pt x="178949" y="40796"/>
                    <a:pt x="178949" y="9040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5C317C3-B32E-6C77-5D69-5D1AA5789062}"/>
                </a:ext>
              </a:extLst>
            </p:cNvPr>
            <p:cNvSpPr/>
            <p:nvPr/>
          </p:nvSpPr>
          <p:spPr>
            <a:xfrm rot="21537711" flipH="1">
              <a:off x="8595123" y="4382936"/>
              <a:ext cx="140314" cy="140314"/>
            </a:xfrm>
            <a:custGeom>
              <a:avLst/>
              <a:gdLst>
                <a:gd name="connsiteX0" fmla="*/ 126942 w 127635"/>
                <a:gd name="connsiteY0" fmla="*/ 64399 h 127635"/>
                <a:gd name="connsiteX1" fmla="*/ 63124 w 127635"/>
                <a:gd name="connsiteY1" fmla="*/ 128217 h 127635"/>
                <a:gd name="connsiteX2" fmla="*/ -693 w 127635"/>
                <a:gd name="connsiteY2" fmla="*/ 64399 h 127635"/>
                <a:gd name="connsiteX3" fmla="*/ 63124 w 127635"/>
                <a:gd name="connsiteY3" fmla="*/ 581 h 127635"/>
                <a:gd name="connsiteX4" fmla="*/ 126942 w 127635"/>
                <a:gd name="connsiteY4" fmla="*/ 64399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" h="127635">
                  <a:moveTo>
                    <a:pt x="126942" y="64399"/>
                  </a:moveTo>
                  <a:cubicBezTo>
                    <a:pt x="126942" y="99645"/>
                    <a:pt x="98370" y="128217"/>
                    <a:pt x="63124" y="128217"/>
                  </a:cubicBezTo>
                  <a:cubicBezTo>
                    <a:pt x="27879" y="128217"/>
                    <a:pt x="-693" y="99645"/>
                    <a:pt x="-693" y="64399"/>
                  </a:cubicBezTo>
                  <a:cubicBezTo>
                    <a:pt x="-693" y="29154"/>
                    <a:pt x="27879" y="581"/>
                    <a:pt x="63124" y="581"/>
                  </a:cubicBezTo>
                  <a:cubicBezTo>
                    <a:pt x="98370" y="581"/>
                    <a:pt x="126942" y="29154"/>
                    <a:pt x="126942" y="64399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8B7BC31-86D2-CF66-42B2-D2AB631D63FA}"/>
                </a:ext>
              </a:extLst>
            </p:cNvPr>
            <p:cNvSpPr/>
            <p:nvPr/>
          </p:nvSpPr>
          <p:spPr>
            <a:xfrm rot="21084712" flipH="1">
              <a:off x="8615173" y="4433225"/>
              <a:ext cx="60074" cy="60123"/>
            </a:xfrm>
            <a:custGeom>
              <a:avLst/>
              <a:gdLst>
                <a:gd name="connsiteX0" fmla="*/ 40230 w 54646"/>
                <a:gd name="connsiteY0" fmla="*/ 51688 h 54690"/>
                <a:gd name="connsiteX1" fmla="*/ 50326 w 54646"/>
                <a:gd name="connsiteY1" fmla="*/ 14369 h 54690"/>
                <a:gd name="connsiteX2" fmla="*/ 50326 w 54646"/>
                <a:gd name="connsiteY2" fmla="*/ 14350 h 54690"/>
                <a:gd name="connsiteX3" fmla="*/ 13084 w 54646"/>
                <a:gd name="connsiteY3" fmla="*/ 4158 h 54690"/>
                <a:gd name="connsiteX4" fmla="*/ 2892 w 54646"/>
                <a:gd name="connsiteY4" fmla="*/ 41496 h 54690"/>
                <a:gd name="connsiteX5" fmla="*/ 40230 w 54646"/>
                <a:gd name="connsiteY5" fmla="*/ 51688 h 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46" h="54690">
                  <a:moveTo>
                    <a:pt x="40230" y="51688"/>
                  </a:moveTo>
                  <a:cubicBezTo>
                    <a:pt x="53279" y="44173"/>
                    <a:pt x="57851" y="27466"/>
                    <a:pt x="50326" y="14369"/>
                  </a:cubicBezTo>
                  <a:cubicBezTo>
                    <a:pt x="50326" y="14369"/>
                    <a:pt x="50326" y="14359"/>
                    <a:pt x="50326" y="14350"/>
                  </a:cubicBezTo>
                  <a:cubicBezTo>
                    <a:pt x="42839" y="1272"/>
                    <a:pt x="26181" y="-3290"/>
                    <a:pt x="13084" y="4158"/>
                  </a:cubicBezTo>
                  <a:cubicBezTo>
                    <a:pt x="-13" y="11673"/>
                    <a:pt x="-4566" y="28371"/>
                    <a:pt x="2892" y="41496"/>
                  </a:cubicBezTo>
                  <a:cubicBezTo>
                    <a:pt x="10416" y="54593"/>
                    <a:pt x="27104" y="59146"/>
                    <a:pt x="40230" y="516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E9B0273B-BF05-C258-E9AC-D891A0DB4E2E}"/>
                </a:ext>
              </a:extLst>
            </p:cNvPr>
            <p:cNvSpPr/>
            <p:nvPr/>
          </p:nvSpPr>
          <p:spPr>
            <a:xfrm rot="21084712" flipH="1">
              <a:off x="8692060" y="4422547"/>
              <a:ext cx="18637" cy="18738"/>
            </a:xfrm>
            <a:custGeom>
              <a:avLst/>
              <a:gdLst>
                <a:gd name="connsiteX0" fmla="*/ -606 w 16953"/>
                <a:gd name="connsiteY0" fmla="*/ 10208 h 17045"/>
                <a:gd name="connsiteX1" fmla="*/ 8680 w 16953"/>
                <a:gd name="connsiteY1" fmla="*/ 17571 h 17045"/>
                <a:gd name="connsiteX2" fmla="*/ 8919 w 16953"/>
                <a:gd name="connsiteY2" fmla="*/ 17542 h 17045"/>
                <a:gd name="connsiteX3" fmla="*/ 16205 w 16953"/>
                <a:gd name="connsiteY3" fmla="*/ 8360 h 17045"/>
                <a:gd name="connsiteX4" fmla="*/ 16158 w 16953"/>
                <a:gd name="connsiteY4" fmla="*/ 8017 h 17045"/>
                <a:gd name="connsiteX5" fmla="*/ 7061 w 16953"/>
                <a:gd name="connsiteY5" fmla="*/ 626 h 17045"/>
                <a:gd name="connsiteX6" fmla="*/ 6633 w 16953"/>
                <a:gd name="connsiteY6" fmla="*/ 683 h 17045"/>
                <a:gd name="connsiteX7" fmla="*/ -626 w 16953"/>
                <a:gd name="connsiteY7" fmla="*/ 10056 h 17045"/>
                <a:gd name="connsiteX8" fmla="*/ -606 w 16953"/>
                <a:gd name="connsiteY8" fmla="*/ 10208 h 17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53" h="17045">
                  <a:moveTo>
                    <a:pt x="-606" y="10208"/>
                  </a:moveTo>
                  <a:cubicBezTo>
                    <a:pt x="-73" y="14808"/>
                    <a:pt x="4080" y="18104"/>
                    <a:pt x="8680" y="17571"/>
                  </a:cubicBezTo>
                  <a:cubicBezTo>
                    <a:pt x="8756" y="17561"/>
                    <a:pt x="8842" y="17552"/>
                    <a:pt x="8919" y="17542"/>
                  </a:cubicBezTo>
                  <a:cubicBezTo>
                    <a:pt x="13462" y="17018"/>
                    <a:pt x="16729" y="12913"/>
                    <a:pt x="16205" y="8360"/>
                  </a:cubicBezTo>
                  <a:cubicBezTo>
                    <a:pt x="16195" y="8246"/>
                    <a:pt x="16177" y="8132"/>
                    <a:pt x="16158" y="8017"/>
                  </a:cubicBezTo>
                  <a:cubicBezTo>
                    <a:pt x="15691" y="3464"/>
                    <a:pt x="11614" y="159"/>
                    <a:pt x="7061" y="626"/>
                  </a:cubicBezTo>
                  <a:cubicBezTo>
                    <a:pt x="6918" y="645"/>
                    <a:pt x="6776" y="664"/>
                    <a:pt x="6633" y="683"/>
                  </a:cubicBezTo>
                  <a:cubicBezTo>
                    <a:pt x="2042" y="1264"/>
                    <a:pt x="-1206" y="5465"/>
                    <a:pt x="-626" y="10056"/>
                  </a:cubicBezTo>
                  <a:cubicBezTo>
                    <a:pt x="-626" y="10103"/>
                    <a:pt x="-616" y="10160"/>
                    <a:pt x="-606" y="102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3D313F56-26A8-1FF1-6802-A0DFB957EEDC}"/>
                </a:ext>
              </a:extLst>
            </p:cNvPr>
            <p:cNvSpPr/>
            <p:nvPr/>
          </p:nvSpPr>
          <p:spPr>
            <a:xfrm rot="21084712" flipH="1">
              <a:off x="8461150" y="4117800"/>
              <a:ext cx="783695" cy="382177"/>
            </a:xfrm>
            <a:custGeom>
              <a:avLst/>
              <a:gdLst>
                <a:gd name="connsiteX0" fmla="*/ 12952 w 712880"/>
                <a:gd name="connsiteY0" fmla="*/ 285665 h 347643"/>
                <a:gd name="connsiteX1" fmla="*/ 54672 w 712880"/>
                <a:gd name="connsiteY1" fmla="*/ 167936 h 347643"/>
                <a:gd name="connsiteX2" fmla="*/ 164114 w 712880"/>
                <a:gd name="connsiteY2" fmla="*/ 38492 h 347643"/>
                <a:gd name="connsiteX3" fmla="*/ 374521 w 712880"/>
                <a:gd name="connsiteY3" fmla="*/ 4773 h 347643"/>
                <a:gd name="connsiteX4" fmla="*/ 711420 w 712880"/>
                <a:gd name="connsiteY4" fmla="*/ 183272 h 347643"/>
                <a:gd name="connsiteX5" fmla="*/ 441862 w 712880"/>
                <a:gd name="connsiteY5" fmla="*/ 89736 h 347643"/>
                <a:gd name="connsiteX6" fmla="*/ 171067 w 712880"/>
                <a:gd name="connsiteY6" fmla="*/ 151935 h 347643"/>
                <a:gd name="connsiteX7" fmla="*/ 69054 w 712880"/>
                <a:gd name="connsiteY7" fmla="*/ 300239 h 347643"/>
                <a:gd name="connsiteX8" fmla="*/ 40479 w 712880"/>
                <a:gd name="connsiteY8" fmla="*/ 342625 h 347643"/>
                <a:gd name="connsiteX9" fmla="*/ 1427 w 712880"/>
                <a:gd name="connsiteY9" fmla="*/ 340244 h 347643"/>
                <a:gd name="connsiteX10" fmla="*/ 10952 w 712880"/>
                <a:gd name="connsiteY10" fmla="*/ 291095 h 347643"/>
                <a:gd name="connsiteX11" fmla="*/ 12952 w 712880"/>
                <a:gd name="connsiteY11" fmla="*/ 285665 h 347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2880" h="347643">
                  <a:moveTo>
                    <a:pt x="12952" y="285665"/>
                  </a:moveTo>
                  <a:cubicBezTo>
                    <a:pt x="23305" y="245251"/>
                    <a:pt x="37269" y="205855"/>
                    <a:pt x="54672" y="167936"/>
                  </a:cubicBezTo>
                  <a:cubicBezTo>
                    <a:pt x="79341" y="116216"/>
                    <a:pt x="115250" y="68305"/>
                    <a:pt x="164114" y="38492"/>
                  </a:cubicBezTo>
                  <a:cubicBezTo>
                    <a:pt x="225931" y="392"/>
                    <a:pt x="302702" y="-4847"/>
                    <a:pt x="374521" y="4773"/>
                  </a:cubicBezTo>
                  <a:cubicBezTo>
                    <a:pt x="503109" y="22204"/>
                    <a:pt x="726946" y="148220"/>
                    <a:pt x="711420" y="183272"/>
                  </a:cubicBezTo>
                  <a:cubicBezTo>
                    <a:pt x="695895" y="218324"/>
                    <a:pt x="536256" y="103738"/>
                    <a:pt x="441862" y="89736"/>
                  </a:cubicBezTo>
                  <a:cubicBezTo>
                    <a:pt x="347470" y="75735"/>
                    <a:pt x="244505" y="90975"/>
                    <a:pt x="171067" y="151935"/>
                  </a:cubicBezTo>
                  <a:cubicBezTo>
                    <a:pt x="124490" y="190606"/>
                    <a:pt x="93152" y="244613"/>
                    <a:pt x="69054" y="300239"/>
                  </a:cubicBezTo>
                  <a:cubicBezTo>
                    <a:pt x="62196" y="316050"/>
                    <a:pt x="55148" y="333005"/>
                    <a:pt x="40479" y="342625"/>
                  </a:cubicBezTo>
                  <a:cubicBezTo>
                    <a:pt x="30954" y="348816"/>
                    <a:pt x="8761" y="352150"/>
                    <a:pt x="1427" y="340244"/>
                  </a:cubicBezTo>
                  <a:cubicBezTo>
                    <a:pt x="-5907" y="328337"/>
                    <a:pt x="7903" y="302811"/>
                    <a:pt x="10952" y="291095"/>
                  </a:cubicBezTo>
                  <a:cubicBezTo>
                    <a:pt x="11999" y="289285"/>
                    <a:pt x="12476" y="287475"/>
                    <a:pt x="12952" y="285665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FC8DE7B5-736F-EDB3-C771-94109A0A2123}"/>
                </a:ext>
              </a:extLst>
            </p:cNvPr>
            <p:cNvSpPr/>
            <p:nvPr/>
          </p:nvSpPr>
          <p:spPr>
            <a:xfrm rot="21084712" flipH="1">
              <a:off x="8888207" y="4306541"/>
              <a:ext cx="478556" cy="1439737"/>
            </a:xfrm>
            <a:custGeom>
              <a:avLst/>
              <a:gdLst>
                <a:gd name="connsiteX0" fmla="*/ 339627 w 435313"/>
                <a:gd name="connsiteY0" fmla="*/ 3144 h 1309641"/>
                <a:gd name="connsiteX1" fmla="*/ 308099 w 435313"/>
                <a:gd name="connsiteY1" fmla="*/ 13621 h 1309641"/>
                <a:gd name="connsiteX2" fmla="*/ 136649 w 435313"/>
                <a:gd name="connsiteY2" fmla="*/ 321946 h 1309641"/>
                <a:gd name="connsiteX3" fmla="*/ 135887 w 435313"/>
                <a:gd name="connsiteY3" fmla="*/ 692849 h 1309641"/>
                <a:gd name="connsiteX4" fmla="*/ 87024 w 435313"/>
                <a:gd name="connsiteY4" fmla="*/ 864299 h 1309641"/>
                <a:gd name="connsiteX5" fmla="*/ 3871 w 435313"/>
                <a:gd name="connsiteY5" fmla="*/ 1034320 h 1309641"/>
                <a:gd name="connsiteX6" fmla="*/ 127696 w 435313"/>
                <a:gd name="connsiteY6" fmla="*/ 1282923 h 1309641"/>
                <a:gd name="connsiteX7" fmla="*/ 230756 w 435313"/>
                <a:gd name="connsiteY7" fmla="*/ 1301401 h 1309641"/>
                <a:gd name="connsiteX8" fmla="*/ 264570 w 435313"/>
                <a:gd name="connsiteY8" fmla="*/ 1200722 h 1309641"/>
                <a:gd name="connsiteX9" fmla="*/ 255712 w 435313"/>
                <a:gd name="connsiteY9" fmla="*/ 486347 h 1309641"/>
                <a:gd name="connsiteX10" fmla="*/ 345533 w 435313"/>
                <a:gd name="connsiteY10" fmla="*/ 168117 h 1309641"/>
                <a:gd name="connsiteX11" fmla="*/ 407160 w 435313"/>
                <a:gd name="connsiteY11" fmla="*/ 118968 h 1309641"/>
                <a:gd name="connsiteX12" fmla="*/ 433067 w 435313"/>
                <a:gd name="connsiteY12" fmla="*/ 48102 h 1309641"/>
                <a:gd name="connsiteX13" fmla="*/ 379918 w 435313"/>
                <a:gd name="connsiteY13" fmla="*/ 2096 h 1309641"/>
                <a:gd name="connsiteX14" fmla="*/ 339627 w 435313"/>
                <a:gd name="connsiteY14" fmla="*/ 3144 h 130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5313" h="1309641">
                  <a:moveTo>
                    <a:pt x="339627" y="3144"/>
                  </a:moveTo>
                  <a:cubicBezTo>
                    <a:pt x="328797" y="5573"/>
                    <a:pt x="318234" y="9078"/>
                    <a:pt x="308099" y="13621"/>
                  </a:cubicBezTo>
                  <a:cubicBezTo>
                    <a:pt x="194847" y="63628"/>
                    <a:pt x="144174" y="198406"/>
                    <a:pt x="136649" y="321946"/>
                  </a:cubicBezTo>
                  <a:cubicBezTo>
                    <a:pt x="129125" y="445485"/>
                    <a:pt x="153318" y="570358"/>
                    <a:pt x="135887" y="692849"/>
                  </a:cubicBezTo>
                  <a:cubicBezTo>
                    <a:pt x="126762" y="751799"/>
                    <a:pt x="110351" y="809397"/>
                    <a:pt x="87024" y="864299"/>
                  </a:cubicBezTo>
                  <a:cubicBezTo>
                    <a:pt x="64069" y="920401"/>
                    <a:pt x="20349" y="976885"/>
                    <a:pt x="3871" y="1034320"/>
                  </a:cubicBezTo>
                  <a:cubicBezTo>
                    <a:pt x="-20894" y="1121760"/>
                    <a:pt x="60069" y="1233488"/>
                    <a:pt x="127696" y="1282923"/>
                  </a:cubicBezTo>
                  <a:cubicBezTo>
                    <a:pt x="157700" y="1304830"/>
                    <a:pt x="199324" y="1321023"/>
                    <a:pt x="230756" y="1301401"/>
                  </a:cubicBezTo>
                  <a:cubicBezTo>
                    <a:pt x="262189" y="1281780"/>
                    <a:pt x="265046" y="1237774"/>
                    <a:pt x="264570" y="1200722"/>
                  </a:cubicBezTo>
                  <a:lnTo>
                    <a:pt x="255712" y="486347"/>
                  </a:lnTo>
                  <a:cubicBezTo>
                    <a:pt x="254283" y="372047"/>
                    <a:pt x="259427" y="242793"/>
                    <a:pt x="345533" y="168117"/>
                  </a:cubicBezTo>
                  <a:cubicBezTo>
                    <a:pt x="365345" y="150877"/>
                    <a:pt x="388586" y="137637"/>
                    <a:pt x="407160" y="118968"/>
                  </a:cubicBezTo>
                  <a:cubicBezTo>
                    <a:pt x="425733" y="100299"/>
                    <a:pt x="439354" y="73629"/>
                    <a:pt x="433067" y="48102"/>
                  </a:cubicBezTo>
                  <a:cubicBezTo>
                    <a:pt x="425533" y="23918"/>
                    <a:pt x="404940" y="6087"/>
                    <a:pt x="379918" y="2096"/>
                  </a:cubicBezTo>
                  <a:cubicBezTo>
                    <a:pt x="366555" y="-228"/>
                    <a:pt x="352857" y="124"/>
                    <a:pt x="339627" y="3144"/>
                  </a:cubicBezTo>
                  <a:close/>
                </a:path>
              </a:pathLst>
            </a:custGeom>
            <a:solidFill>
              <a:srgbClr val="FFDF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480DEADD-2C9F-C42B-A072-A5C38AB8D5C4}"/>
                </a:ext>
              </a:extLst>
            </p:cNvPr>
            <p:cNvSpPr/>
            <p:nvPr/>
          </p:nvSpPr>
          <p:spPr>
            <a:xfrm rot="21084712" flipH="1">
              <a:off x="8527085" y="4139990"/>
              <a:ext cx="543134" cy="132680"/>
            </a:xfrm>
            <a:custGeom>
              <a:avLst/>
              <a:gdLst>
                <a:gd name="connsiteX0" fmla="*/ 479905 w 494056"/>
                <a:gd name="connsiteY0" fmla="*/ 121226 h 120691"/>
                <a:gd name="connsiteX1" fmla="*/ 473714 w 494056"/>
                <a:gd name="connsiteY1" fmla="*/ 118940 h 120691"/>
                <a:gd name="connsiteX2" fmla="*/ 19181 w 494056"/>
                <a:gd name="connsiteY2" fmla="*/ 79316 h 120691"/>
                <a:gd name="connsiteX3" fmla="*/ 1750 w 494056"/>
                <a:gd name="connsiteY3" fmla="*/ 76745 h 120691"/>
                <a:gd name="connsiteX4" fmla="*/ 4303 w 494056"/>
                <a:gd name="connsiteY4" fmla="*/ 59419 h 120691"/>
                <a:gd name="connsiteX5" fmla="*/ 4322 w 494056"/>
                <a:gd name="connsiteY5" fmla="*/ 59409 h 120691"/>
                <a:gd name="connsiteX6" fmla="*/ 488192 w 494056"/>
                <a:gd name="connsiteY6" fmla="*/ 98747 h 120691"/>
                <a:gd name="connsiteX7" fmla="*/ 491049 w 494056"/>
                <a:gd name="connsiteY7" fmla="*/ 116016 h 120691"/>
                <a:gd name="connsiteX8" fmla="*/ 491049 w 494056"/>
                <a:gd name="connsiteY8" fmla="*/ 116083 h 120691"/>
                <a:gd name="connsiteX9" fmla="*/ 479905 w 494056"/>
                <a:gd name="connsiteY9" fmla="*/ 121226 h 120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056" h="120691">
                  <a:moveTo>
                    <a:pt x="479905" y="121226"/>
                  </a:moveTo>
                  <a:cubicBezTo>
                    <a:pt x="477715" y="121026"/>
                    <a:pt x="475523" y="120236"/>
                    <a:pt x="473714" y="118940"/>
                  </a:cubicBezTo>
                  <a:cubicBezTo>
                    <a:pt x="218348" y="-64035"/>
                    <a:pt x="27182" y="73411"/>
                    <a:pt x="19181" y="79316"/>
                  </a:cubicBezTo>
                  <a:cubicBezTo>
                    <a:pt x="13656" y="83412"/>
                    <a:pt x="5856" y="82260"/>
                    <a:pt x="1750" y="76745"/>
                  </a:cubicBezTo>
                  <a:cubicBezTo>
                    <a:pt x="-2327" y="71258"/>
                    <a:pt x="-1184" y="63495"/>
                    <a:pt x="4303" y="59419"/>
                  </a:cubicBezTo>
                  <a:cubicBezTo>
                    <a:pt x="4312" y="59419"/>
                    <a:pt x="4312" y="59409"/>
                    <a:pt x="4322" y="59409"/>
                  </a:cubicBezTo>
                  <a:cubicBezTo>
                    <a:pt x="6417" y="57790"/>
                    <a:pt x="217491" y="-95181"/>
                    <a:pt x="488192" y="98747"/>
                  </a:cubicBezTo>
                  <a:cubicBezTo>
                    <a:pt x="493716" y="102710"/>
                    <a:pt x="495050" y="110444"/>
                    <a:pt x="491049" y="116016"/>
                  </a:cubicBezTo>
                  <a:cubicBezTo>
                    <a:pt x="491049" y="116035"/>
                    <a:pt x="491049" y="116064"/>
                    <a:pt x="491049" y="116083"/>
                  </a:cubicBezTo>
                  <a:cubicBezTo>
                    <a:pt x="488478" y="119645"/>
                    <a:pt x="484287" y="121607"/>
                    <a:pt x="479905" y="1212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594D4776-E902-D2B9-28E1-9AD2350B7512}"/>
                </a:ext>
              </a:extLst>
            </p:cNvPr>
            <p:cNvSpPr/>
            <p:nvPr/>
          </p:nvSpPr>
          <p:spPr>
            <a:xfrm rot="21084712" flipH="1">
              <a:off x="9908280" y="5087857"/>
              <a:ext cx="641598" cy="130543"/>
            </a:xfrm>
            <a:custGeom>
              <a:avLst/>
              <a:gdLst>
                <a:gd name="connsiteX0" fmla="*/ 562901 w 583623"/>
                <a:gd name="connsiteY0" fmla="*/ 119254 h 118747"/>
                <a:gd name="connsiteX1" fmla="*/ 554234 w 583623"/>
                <a:gd name="connsiteY1" fmla="*/ 116301 h 118747"/>
                <a:gd name="connsiteX2" fmla="*/ 18357 w 583623"/>
                <a:gd name="connsiteY2" fmla="*/ 38006 h 118747"/>
                <a:gd name="connsiteX3" fmla="*/ -693 w 583623"/>
                <a:gd name="connsiteY3" fmla="*/ 19718 h 118747"/>
                <a:gd name="connsiteX4" fmla="*/ 17690 w 583623"/>
                <a:gd name="connsiteY4" fmla="*/ 668 h 118747"/>
                <a:gd name="connsiteX5" fmla="*/ 574617 w 583623"/>
                <a:gd name="connsiteY5" fmla="*/ 85059 h 118747"/>
                <a:gd name="connsiteX6" fmla="*/ 580046 w 583623"/>
                <a:gd name="connsiteY6" fmla="*/ 110872 h 118747"/>
                <a:gd name="connsiteX7" fmla="*/ 562901 w 583623"/>
                <a:gd name="connsiteY7" fmla="*/ 119254 h 11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3623" h="118747">
                  <a:moveTo>
                    <a:pt x="562901" y="119254"/>
                  </a:moveTo>
                  <a:cubicBezTo>
                    <a:pt x="559796" y="119073"/>
                    <a:pt x="556805" y="118054"/>
                    <a:pt x="554234" y="116301"/>
                  </a:cubicBezTo>
                  <a:cubicBezTo>
                    <a:pt x="424503" y="32005"/>
                    <a:pt x="22358" y="37910"/>
                    <a:pt x="18357" y="38006"/>
                  </a:cubicBezTo>
                  <a:cubicBezTo>
                    <a:pt x="8127" y="38015"/>
                    <a:pt x="-284" y="29938"/>
                    <a:pt x="-693" y="19718"/>
                  </a:cubicBezTo>
                  <a:cubicBezTo>
                    <a:pt x="-703" y="9450"/>
                    <a:pt x="7432" y="1030"/>
                    <a:pt x="17690" y="668"/>
                  </a:cubicBezTo>
                  <a:cubicBezTo>
                    <a:pt x="34740" y="668"/>
                    <a:pt x="435361" y="-5428"/>
                    <a:pt x="574617" y="85059"/>
                  </a:cubicBezTo>
                  <a:cubicBezTo>
                    <a:pt x="583056" y="90812"/>
                    <a:pt x="585447" y="102204"/>
                    <a:pt x="580046" y="110872"/>
                  </a:cubicBezTo>
                  <a:cubicBezTo>
                    <a:pt x="576341" y="116644"/>
                    <a:pt x="569731" y="119873"/>
                    <a:pt x="562901" y="11925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9557604-09AF-FF43-2550-0EBBAF2D676A}"/>
                </a:ext>
              </a:extLst>
            </p:cNvPr>
            <p:cNvSpPr/>
            <p:nvPr/>
          </p:nvSpPr>
          <p:spPr>
            <a:xfrm rot="21084712" flipH="1">
              <a:off x="11486061" y="4546739"/>
              <a:ext cx="384775" cy="274792"/>
            </a:xfrm>
            <a:custGeom>
              <a:avLst/>
              <a:gdLst>
                <a:gd name="connsiteX0" fmla="*/ 3290 w 350006"/>
                <a:gd name="connsiteY0" fmla="*/ 45007 h 249962"/>
                <a:gd name="connsiteX1" fmla="*/ 85871 w 350006"/>
                <a:gd name="connsiteY1" fmla="*/ 27005 h 249962"/>
                <a:gd name="connsiteX2" fmla="*/ 332950 w 350006"/>
                <a:gd name="connsiteY2" fmla="*/ 230840 h 249962"/>
                <a:gd name="connsiteX3" fmla="*/ 255512 w 350006"/>
                <a:gd name="connsiteY3" fmla="*/ 211790 h 249962"/>
                <a:gd name="connsiteX4" fmla="*/ 51962 w 350006"/>
                <a:gd name="connsiteY4" fmla="*/ 59390 h 249962"/>
                <a:gd name="connsiteX5" fmla="*/ 3290 w 350006"/>
                <a:gd name="connsiteY5" fmla="*/ 45007 h 24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006" h="249962">
                  <a:moveTo>
                    <a:pt x="3290" y="45007"/>
                  </a:moveTo>
                  <a:cubicBezTo>
                    <a:pt x="3290" y="45007"/>
                    <a:pt x="12815" y="-41575"/>
                    <a:pt x="85871" y="27005"/>
                  </a:cubicBezTo>
                  <a:cubicBezTo>
                    <a:pt x="158928" y="95585"/>
                    <a:pt x="282372" y="188930"/>
                    <a:pt x="332950" y="230840"/>
                  </a:cubicBezTo>
                  <a:cubicBezTo>
                    <a:pt x="383528" y="272750"/>
                    <a:pt x="305232" y="238841"/>
                    <a:pt x="255512" y="211790"/>
                  </a:cubicBezTo>
                  <a:cubicBezTo>
                    <a:pt x="205791" y="184739"/>
                    <a:pt x="60916" y="26910"/>
                    <a:pt x="51962" y="59390"/>
                  </a:cubicBezTo>
                  <a:cubicBezTo>
                    <a:pt x="43009" y="91870"/>
                    <a:pt x="-16427" y="105682"/>
                    <a:pt x="3290" y="45007"/>
                  </a:cubicBezTo>
                  <a:close/>
                </a:path>
              </a:pathLst>
            </a:custGeom>
            <a:solidFill>
              <a:srgbClr val="F4BF5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D0D26686-F2BC-FE78-8798-748D5C3A7CDF}"/>
                </a:ext>
              </a:extLst>
            </p:cNvPr>
            <p:cNvSpPr/>
            <p:nvPr/>
          </p:nvSpPr>
          <p:spPr>
            <a:xfrm rot="21084712" flipH="1">
              <a:off x="9313783" y="6233362"/>
              <a:ext cx="2221986" cy="319475"/>
            </a:xfrm>
            <a:custGeom>
              <a:avLst/>
              <a:gdLst>
                <a:gd name="connsiteX0" fmla="*/ 2020131 w 2021205"/>
                <a:gd name="connsiteY0" fmla="*/ 27442 h 290607"/>
                <a:gd name="connsiteX1" fmla="*/ 2014130 w 2021205"/>
                <a:gd name="connsiteY1" fmla="*/ 33062 h 290607"/>
                <a:gd name="connsiteX2" fmla="*/ 2010701 w 2021205"/>
                <a:gd name="connsiteY2" fmla="*/ 36205 h 290607"/>
                <a:gd name="connsiteX3" fmla="*/ 2009368 w 2021205"/>
                <a:gd name="connsiteY3" fmla="*/ 37253 h 290607"/>
                <a:gd name="connsiteX4" fmla="*/ 2002510 w 2021205"/>
                <a:gd name="connsiteY4" fmla="*/ 43730 h 290607"/>
                <a:gd name="connsiteX5" fmla="*/ 2000605 w 2021205"/>
                <a:gd name="connsiteY5" fmla="*/ 45254 h 290607"/>
                <a:gd name="connsiteX6" fmla="*/ 1998700 w 2021205"/>
                <a:gd name="connsiteY6" fmla="*/ 46873 h 290607"/>
                <a:gd name="connsiteX7" fmla="*/ 1981174 w 2021205"/>
                <a:gd name="connsiteY7" fmla="*/ 61447 h 290607"/>
                <a:gd name="connsiteX8" fmla="*/ 1971649 w 2021205"/>
                <a:gd name="connsiteY8" fmla="*/ 68781 h 290607"/>
                <a:gd name="connsiteX9" fmla="*/ 1966982 w 2021205"/>
                <a:gd name="connsiteY9" fmla="*/ 71924 h 290607"/>
                <a:gd name="connsiteX10" fmla="*/ 1961457 w 2021205"/>
                <a:gd name="connsiteY10" fmla="*/ 76115 h 290607"/>
                <a:gd name="connsiteX11" fmla="*/ 1947741 w 2021205"/>
                <a:gd name="connsiteY11" fmla="*/ 85640 h 290607"/>
                <a:gd name="connsiteX12" fmla="*/ 1934501 w 2021205"/>
                <a:gd name="connsiteY12" fmla="*/ 94403 h 290607"/>
                <a:gd name="connsiteX13" fmla="*/ 1928691 w 2021205"/>
                <a:gd name="connsiteY13" fmla="*/ 98213 h 290607"/>
                <a:gd name="connsiteX14" fmla="*/ 1927453 w 2021205"/>
                <a:gd name="connsiteY14" fmla="*/ 99070 h 290607"/>
                <a:gd name="connsiteX15" fmla="*/ 1918785 w 2021205"/>
                <a:gd name="connsiteY15" fmla="*/ 104404 h 290607"/>
                <a:gd name="connsiteX16" fmla="*/ 1907736 w 2021205"/>
                <a:gd name="connsiteY16" fmla="*/ 111072 h 290607"/>
                <a:gd name="connsiteX17" fmla="*/ 1894020 w 2021205"/>
                <a:gd name="connsiteY17" fmla="*/ 118597 h 290607"/>
                <a:gd name="connsiteX18" fmla="*/ 1887352 w 2021205"/>
                <a:gd name="connsiteY18" fmla="*/ 122407 h 290607"/>
                <a:gd name="connsiteX19" fmla="*/ 1883638 w 2021205"/>
                <a:gd name="connsiteY19" fmla="*/ 124216 h 290607"/>
                <a:gd name="connsiteX20" fmla="*/ 1880304 w 2021205"/>
                <a:gd name="connsiteY20" fmla="*/ 126216 h 290607"/>
                <a:gd name="connsiteX21" fmla="*/ 1875161 w 2021205"/>
                <a:gd name="connsiteY21" fmla="*/ 128693 h 290607"/>
                <a:gd name="connsiteX22" fmla="*/ 1866303 w 2021205"/>
                <a:gd name="connsiteY22" fmla="*/ 133170 h 290607"/>
                <a:gd name="connsiteX23" fmla="*/ 1862683 w 2021205"/>
                <a:gd name="connsiteY23" fmla="*/ 134884 h 290607"/>
                <a:gd name="connsiteX24" fmla="*/ 1852396 w 2021205"/>
                <a:gd name="connsiteY24" fmla="*/ 139837 h 290607"/>
                <a:gd name="connsiteX25" fmla="*/ 1823821 w 2021205"/>
                <a:gd name="connsiteY25" fmla="*/ 152601 h 290607"/>
                <a:gd name="connsiteX26" fmla="*/ 1823821 w 2021205"/>
                <a:gd name="connsiteY26" fmla="*/ 152601 h 290607"/>
                <a:gd name="connsiteX27" fmla="*/ 1809629 w 2021205"/>
                <a:gd name="connsiteY27" fmla="*/ 158697 h 290607"/>
                <a:gd name="connsiteX28" fmla="*/ 1802390 w 2021205"/>
                <a:gd name="connsiteY28" fmla="*/ 161554 h 290607"/>
                <a:gd name="connsiteX29" fmla="*/ 1795151 w 2021205"/>
                <a:gd name="connsiteY29" fmla="*/ 164126 h 290607"/>
                <a:gd name="connsiteX30" fmla="*/ 1780482 w 2021205"/>
                <a:gd name="connsiteY30" fmla="*/ 169650 h 290607"/>
                <a:gd name="connsiteX31" fmla="*/ 1758860 w 2021205"/>
                <a:gd name="connsiteY31" fmla="*/ 177080 h 290607"/>
                <a:gd name="connsiteX32" fmla="*/ 1757622 w 2021205"/>
                <a:gd name="connsiteY32" fmla="*/ 177080 h 290607"/>
                <a:gd name="connsiteX33" fmla="*/ 1713712 w 2021205"/>
                <a:gd name="connsiteY33" fmla="*/ 190606 h 290607"/>
                <a:gd name="connsiteX34" fmla="*/ 1691614 w 2021205"/>
                <a:gd name="connsiteY34" fmla="*/ 196892 h 290607"/>
                <a:gd name="connsiteX35" fmla="*/ 1676755 w 2021205"/>
                <a:gd name="connsiteY35" fmla="*/ 200892 h 290607"/>
                <a:gd name="connsiteX36" fmla="*/ 1661610 w 2021205"/>
                <a:gd name="connsiteY36" fmla="*/ 204893 h 290607"/>
                <a:gd name="connsiteX37" fmla="*/ 1631606 w 2021205"/>
                <a:gd name="connsiteY37" fmla="*/ 211941 h 290607"/>
                <a:gd name="connsiteX38" fmla="*/ 1618462 w 2021205"/>
                <a:gd name="connsiteY38" fmla="*/ 215847 h 290607"/>
                <a:gd name="connsiteX39" fmla="*/ 1616461 w 2021205"/>
                <a:gd name="connsiteY39" fmla="*/ 216323 h 290607"/>
                <a:gd name="connsiteX40" fmla="*/ 1601317 w 2021205"/>
                <a:gd name="connsiteY40" fmla="*/ 219371 h 290607"/>
                <a:gd name="connsiteX41" fmla="*/ 1591221 w 2021205"/>
                <a:gd name="connsiteY41" fmla="*/ 221466 h 290607"/>
                <a:gd name="connsiteX42" fmla="*/ 1578743 w 2021205"/>
                <a:gd name="connsiteY42" fmla="*/ 224229 h 290607"/>
                <a:gd name="connsiteX43" fmla="*/ 1571408 w 2021205"/>
                <a:gd name="connsiteY43" fmla="*/ 225943 h 290607"/>
                <a:gd name="connsiteX44" fmla="*/ 1521402 w 2021205"/>
                <a:gd name="connsiteY44" fmla="*/ 235468 h 290607"/>
                <a:gd name="connsiteX45" fmla="*/ 1509210 w 2021205"/>
                <a:gd name="connsiteY45" fmla="*/ 237945 h 290607"/>
                <a:gd name="connsiteX46" fmla="*/ 1477873 w 2021205"/>
                <a:gd name="connsiteY46" fmla="*/ 243755 h 290607"/>
                <a:gd name="connsiteX47" fmla="*/ 1446536 w 2021205"/>
                <a:gd name="connsiteY47" fmla="*/ 249280 h 290607"/>
                <a:gd name="connsiteX48" fmla="*/ 1426724 w 2021205"/>
                <a:gd name="connsiteY48" fmla="*/ 252804 h 290607"/>
                <a:gd name="connsiteX49" fmla="*/ 1402816 w 2021205"/>
                <a:gd name="connsiteY49" fmla="*/ 256614 h 290607"/>
                <a:gd name="connsiteX50" fmla="*/ 1377765 w 2021205"/>
                <a:gd name="connsiteY50" fmla="*/ 260329 h 290607"/>
                <a:gd name="connsiteX51" fmla="*/ 1374527 w 2021205"/>
                <a:gd name="connsiteY51" fmla="*/ 260995 h 290607"/>
                <a:gd name="connsiteX52" fmla="*/ 1328521 w 2021205"/>
                <a:gd name="connsiteY52" fmla="*/ 267282 h 290607"/>
                <a:gd name="connsiteX53" fmla="*/ 1284706 w 2021205"/>
                <a:gd name="connsiteY53" fmla="*/ 272901 h 290607"/>
                <a:gd name="connsiteX54" fmla="*/ 1268799 w 2021205"/>
                <a:gd name="connsiteY54" fmla="*/ 274807 h 290607"/>
                <a:gd name="connsiteX55" fmla="*/ 1225365 w 2021205"/>
                <a:gd name="connsiteY55" fmla="*/ 279283 h 290607"/>
                <a:gd name="connsiteX56" fmla="*/ 1189551 w 2021205"/>
                <a:gd name="connsiteY56" fmla="*/ 282617 h 290607"/>
                <a:gd name="connsiteX57" fmla="*/ 1175740 w 2021205"/>
                <a:gd name="connsiteY57" fmla="*/ 283855 h 290607"/>
                <a:gd name="connsiteX58" fmla="*/ 1146498 w 2021205"/>
                <a:gd name="connsiteY58" fmla="*/ 286046 h 290607"/>
                <a:gd name="connsiteX59" fmla="*/ 1117447 w 2021205"/>
                <a:gd name="connsiteY59" fmla="*/ 287951 h 290607"/>
                <a:gd name="connsiteX60" fmla="*/ 1110208 w 2021205"/>
                <a:gd name="connsiteY60" fmla="*/ 287951 h 290607"/>
                <a:gd name="connsiteX61" fmla="*/ 1070679 w 2021205"/>
                <a:gd name="connsiteY61" fmla="*/ 289856 h 290607"/>
                <a:gd name="connsiteX62" fmla="*/ 1055249 w 2021205"/>
                <a:gd name="connsiteY62" fmla="*/ 290618 h 290607"/>
                <a:gd name="connsiteX63" fmla="*/ 1031055 w 2021205"/>
                <a:gd name="connsiteY63" fmla="*/ 291190 h 290607"/>
                <a:gd name="connsiteX64" fmla="*/ 1020482 w 2021205"/>
                <a:gd name="connsiteY64" fmla="*/ 291190 h 290607"/>
                <a:gd name="connsiteX65" fmla="*/ 1006481 w 2021205"/>
                <a:gd name="connsiteY65" fmla="*/ 291190 h 290607"/>
                <a:gd name="connsiteX66" fmla="*/ 991336 w 2021205"/>
                <a:gd name="connsiteY66" fmla="*/ 291190 h 290607"/>
                <a:gd name="connsiteX67" fmla="*/ 968381 w 2021205"/>
                <a:gd name="connsiteY67" fmla="*/ 291190 h 290607"/>
                <a:gd name="connsiteX68" fmla="*/ 966952 w 2021205"/>
                <a:gd name="connsiteY68" fmla="*/ 291190 h 290607"/>
                <a:gd name="connsiteX69" fmla="*/ 960475 w 2021205"/>
                <a:gd name="connsiteY69" fmla="*/ 291190 h 290607"/>
                <a:gd name="connsiteX70" fmla="*/ 953522 w 2021205"/>
                <a:gd name="connsiteY70" fmla="*/ 291190 h 290607"/>
                <a:gd name="connsiteX71" fmla="*/ 947712 w 2021205"/>
                <a:gd name="connsiteY71" fmla="*/ 291190 h 290607"/>
                <a:gd name="connsiteX72" fmla="*/ 945997 w 2021205"/>
                <a:gd name="connsiteY72" fmla="*/ 291190 h 290607"/>
                <a:gd name="connsiteX73" fmla="*/ 926947 w 2021205"/>
                <a:gd name="connsiteY73" fmla="*/ 291190 h 290607"/>
                <a:gd name="connsiteX74" fmla="*/ 920565 w 2021205"/>
                <a:gd name="connsiteY74" fmla="*/ 291190 h 290607"/>
                <a:gd name="connsiteX75" fmla="*/ 912088 w 2021205"/>
                <a:gd name="connsiteY75" fmla="*/ 291190 h 290607"/>
                <a:gd name="connsiteX76" fmla="*/ 898753 w 2021205"/>
                <a:gd name="connsiteY76" fmla="*/ 290618 h 290607"/>
                <a:gd name="connsiteX77" fmla="*/ 880465 w 2021205"/>
                <a:gd name="connsiteY77" fmla="*/ 290046 h 290607"/>
                <a:gd name="connsiteX78" fmla="*/ 873511 w 2021205"/>
                <a:gd name="connsiteY78" fmla="*/ 290046 h 290607"/>
                <a:gd name="connsiteX79" fmla="*/ 863415 w 2021205"/>
                <a:gd name="connsiteY79" fmla="*/ 289570 h 290607"/>
                <a:gd name="connsiteX80" fmla="*/ 846556 w 2021205"/>
                <a:gd name="connsiteY80" fmla="*/ 288713 h 290607"/>
                <a:gd name="connsiteX81" fmla="*/ 834078 w 2021205"/>
                <a:gd name="connsiteY81" fmla="*/ 287951 h 290607"/>
                <a:gd name="connsiteX82" fmla="*/ 820552 w 2021205"/>
                <a:gd name="connsiteY82" fmla="*/ 286808 h 290607"/>
                <a:gd name="connsiteX83" fmla="*/ 815600 w 2021205"/>
                <a:gd name="connsiteY83" fmla="*/ 286808 h 290607"/>
                <a:gd name="connsiteX84" fmla="*/ 796550 w 2021205"/>
                <a:gd name="connsiteY84" fmla="*/ 285189 h 290607"/>
                <a:gd name="connsiteX85" fmla="*/ 769118 w 2021205"/>
                <a:gd name="connsiteY85" fmla="*/ 282617 h 290607"/>
                <a:gd name="connsiteX86" fmla="*/ 747115 w 2021205"/>
                <a:gd name="connsiteY86" fmla="*/ 280521 h 290607"/>
                <a:gd name="connsiteX87" fmla="*/ 728065 w 2021205"/>
                <a:gd name="connsiteY87" fmla="*/ 278236 h 290607"/>
                <a:gd name="connsiteX88" fmla="*/ 719778 w 2021205"/>
                <a:gd name="connsiteY88" fmla="*/ 277283 h 290607"/>
                <a:gd name="connsiteX89" fmla="*/ 717969 w 2021205"/>
                <a:gd name="connsiteY89" fmla="*/ 277283 h 290607"/>
                <a:gd name="connsiteX90" fmla="*/ 717397 w 2021205"/>
                <a:gd name="connsiteY90" fmla="*/ 277283 h 290607"/>
                <a:gd name="connsiteX91" fmla="*/ 708538 w 2021205"/>
                <a:gd name="connsiteY91" fmla="*/ 275950 h 290607"/>
                <a:gd name="connsiteX92" fmla="*/ 702443 w 2021205"/>
                <a:gd name="connsiteY92" fmla="*/ 275187 h 290607"/>
                <a:gd name="connsiteX93" fmla="*/ 686917 w 2021205"/>
                <a:gd name="connsiteY93" fmla="*/ 272997 h 290607"/>
                <a:gd name="connsiteX94" fmla="*/ 671105 w 2021205"/>
                <a:gd name="connsiteY94" fmla="*/ 270806 h 290607"/>
                <a:gd name="connsiteX95" fmla="*/ 669677 w 2021205"/>
                <a:gd name="connsiteY95" fmla="*/ 270806 h 290607"/>
                <a:gd name="connsiteX96" fmla="*/ 667105 w 2021205"/>
                <a:gd name="connsiteY96" fmla="*/ 270330 h 290607"/>
                <a:gd name="connsiteX97" fmla="*/ 665962 w 2021205"/>
                <a:gd name="connsiteY97" fmla="*/ 270330 h 290607"/>
                <a:gd name="connsiteX98" fmla="*/ 659294 w 2021205"/>
                <a:gd name="connsiteY98" fmla="*/ 269187 h 290607"/>
                <a:gd name="connsiteX99" fmla="*/ 658437 w 2021205"/>
                <a:gd name="connsiteY99" fmla="*/ 269187 h 290607"/>
                <a:gd name="connsiteX100" fmla="*/ 646912 w 2021205"/>
                <a:gd name="connsiteY100" fmla="*/ 267282 h 290607"/>
                <a:gd name="connsiteX101" fmla="*/ 642054 w 2021205"/>
                <a:gd name="connsiteY101" fmla="*/ 266615 h 290607"/>
                <a:gd name="connsiteX102" fmla="*/ 638911 w 2021205"/>
                <a:gd name="connsiteY102" fmla="*/ 265758 h 290607"/>
                <a:gd name="connsiteX103" fmla="*/ 630910 w 2021205"/>
                <a:gd name="connsiteY103" fmla="*/ 264519 h 290607"/>
                <a:gd name="connsiteX104" fmla="*/ 627481 w 2021205"/>
                <a:gd name="connsiteY104" fmla="*/ 263948 h 290607"/>
                <a:gd name="connsiteX105" fmla="*/ 622242 w 2021205"/>
                <a:gd name="connsiteY105" fmla="*/ 263186 h 290607"/>
                <a:gd name="connsiteX106" fmla="*/ 617670 w 2021205"/>
                <a:gd name="connsiteY106" fmla="*/ 262233 h 290607"/>
                <a:gd name="connsiteX107" fmla="*/ 613955 w 2021205"/>
                <a:gd name="connsiteY107" fmla="*/ 261662 h 290607"/>
                <a:gd name="connsiteX108" fmla="*/ 585380 w 2021205"/>
                <a:gd name="connsiteY108" fmla="*/ 256042 h 290607"/>
                <a:gd name="connsiteX109" fmla="*/ 547280 w 2021205"/>
                <a:gd name="connsiteY109" fmla="*/ 247851 h 290607"/>
                <a:gd name="connsiteX110" fmla="*/ 547280 w 2021205"/>
                <a:gd name="connsiteY110" fmla="*/ 247851 h 290607"/>
                <a:gd name="connsiteX111" fmla="*/ 527278 w 2021205"/>
                <a:gd name="connsiteY111" fmla="*/ 243279 h 290607"/>
                <a:gd name="connsiteX112" fmla="*/ 507276 w 2021205"/>
                <a:gd name="connsiteY112" fmla="*/ 238421 h 290607"/>
                <a:gd name="connsiteX113" fmla="*/ 427361 w 2021205"/>
                <a:gd name="connsiteY113" fmla="*/ 215942 h 290607"/>
                <a:gd name="connsiteX114" fmla="*/ 419169 w 2021205"/>
                <a:gd name="connsiteY114" fmla="*/ 213275 h 290607"/>
                <a:gd name="connsiteX115" fmla="*/ 406406 w 2021205"/>
                <a:gd name="connsiteY115" fmla="*/ 209274 h 290607"/>
                <a:gd name="connsiteX116" fmla="*/ 395357 w 2021205"/>
                <a:gd name="connsiteY116" fmla="*/ 205655 h 290607"/>
                <a:gd name="connsiteX117" fmla="*/ 393642 w 2021205"/>
                <a:gd name="connsiteY117" fmla="*/ 204988 h 290607"/>
                <a:gd name="connsiteX118" fmla="*/ 368210 w 2021205"/>
                <a:gd name="connsiteY118" fmla="*/ 196130 h 290607"/>
                <a:gd name="connsiteX119" fmla="*/ 365924 w 2021205"/>
                <a:gd name="connsiteY119" fmla="*/ 195654 h 290607"/>
                <a:gd name="connsiteX120" fmla="*/ 347541 w 2021205"/>
                <a:gd name="connsiteY120" fmla="*/ 188891 h 290607"/>
                <a:gd name="connsiteX121" fmla="*/ 328491 w 2021205"/>
                <a:gd name="connsiteY121" fmla="*/ 182033 h 290607"/>
                <a:gd name="connsiteX122" fmla="*/ 325443 w 2021205"/>
                <a:gd name="connsiteY122" fmla="*/ 180604 h 290607"/>
                <a:gd name="connsiteX123" fmla="*/ 305441 w 2021205"/>
                <a:gd name="connsiteY123" fmla="*/ 172794 h 290607"/>
                <a:gd name="connsiteX124" fmla="*/ 285724 w 2021205"/>
                <a:gd name="connsiteY124" fmla="*/ 164793 h 290607"/>
                <a:gd name="connsiteX125" fmla="*/ 264674 w 2021205"/>
                <a:gd name="connsiteY125" fmla="*/ 155268 h 290607"/>
                <a:gd name="connsiteX126" fmla="*/ 264674 w 2021205"/>
                <a:gd name="connsiteY126" fmla="*/ 155268 h 290607"/>
                <a:gd name="connsiteX127" fmla="*/ 222859 w 2021205"/>
                <a:gd name="connsiteY127" fmla="*/ 136218 h 290607"/>
                <a:gd name="connsiteX128" fmla="*/ 222859 w 2021205"/>
                <a:gd name="connsiteY128" fmla="*/ 136218 h 290607"/>
                <a:gd name="connsiteX129" fmla="*/ 181520 w 2021205"/>
                <a:gd name="connsiteY129" fmla="*/ 115549 h 290607"/>
                <a:gd name="connsiteX130" fmla="*/ 160661 w 2021205"/>
                <a:gd name="connsiteY130" fmla="*/ 104499 h 290607"/>
                <a:gd name="connsiteX131" fmla="*/ 120084 w 2021205"/>
                <a:gd name="connsiteY131" fmla="*/ 81544 h 290607"/>
                <a:gd name="connsiteX132" fmla="*/ 99510 w 2021205"/>
                <a:gd name="connsiteY132" fmla="*/ 69352 h 290607"/>
                <a:gd name="connsiteX133" fmla="*/ 84556 w 2021205"/>
                <a:gd name="connsiteY133" fmla="*/ 59827 h 290607"/>
                <a:gd name="connsiteX134" fmla="*/ 69983 w 2021205"/>
                <a:gd name="connsiteY134" fmla="*/ 50302 h 290607"/>
                <a:gd name="connsiteX135" fmla="*/ 55314 w 2021205"/>
                <a:gd name="connsiteY135" fmla="*/ 40777 h 290607"/>
                <a:gd name="connsiteX136" fmla="*/ 11880 w 2021205"/>
                <a:gd name="connsiteY136" fmla="*/ 10107 h 290607"/>
                <a:gd name="connsiteX137" fmla="*/ -693 w 2021205"/>
                <a:gd name="connsiteY137" fmla="*/ 582 h 290607"/>
                <a:gd name="connsiteX138" fmla="*/ 1011148 w 2021205"/>
                <a:gd name="connsiteY138" fmla="*/ 231563 h 290607"/>
                <a:gd name="connsiteX139" fmla="*/ 1682279 w 2021205"/>
                <a:gd name="connsiteY139" fmla="*/ 134027 h 290607"/>
                <a:gd name="connsiteX140" fmla="*/ 1682279 w 2021205"/>
                <a:gd name="connsiteY140" fmla="*/ 134027 h 290607"/>
                <a:gd name="connsiteX141" fmla="*/ 1871255 w 2021205"/>
                <a:gd name="connsiteY141" fmla="*/ 85640 h 290607"/>
                <a:gd name="connsiteX142" fmla="*/ 1871255 w 2021205"/>
                <a:gd name="connsiteY142" fmla="*/ 85640 h 290607"/>
                <a:gd name="connsiteX143" fmla="*/ 1995080 w 2021205"/>
                <a:gd name="connsiteY143" fmla="*/ 40491 h 290607"/>
                <a:gd name="connsiteX144" fmla="*/ 2020512 w 2021205"/>
                <a:gd name="connsiteY144" fmla="*/ 28585 h 290607"/>
                <a:gd name="connsiteX145" fmla="*/ 2020512 w 2021205"/>
                <a:gd name="connsiteY145" fmla="*/ 28585 h 290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2021205" h="290607">
                  <a:moveTo>
                    <a:pt x="2020131" y="27442"/>
                  </a:moveTo>
                  <a:cubicBezTo>
                    <a:pt x="2018226" y="29347"/>
                    <a:pt x="2016321" y="31157"/>
                    <a:pt x="2014130" y="33062"/>
                  </a:cubicBezTo>
                  <a:cubicBezTo>
                    <a:pt x="2012921" y="34033"/>
                    <a:pt x="2011768" y="35081"/>
                    <a:pt x="2010701" y="36205"/>
                  </a:cubicBezTo>
                  <a:cubicBezTo>
                    <a:pt x="2010701" y="36205"/>
                    <a:pt x="2010034" y="37063"/>
                    <a:pt x="2009368" y="37253"/>
                  </a:cubicBezTo>
                  <a:cubicBezTo>
                    <a:pt x="2007177" y="39444"/>
                    <a:pt x="2004701" y="41539"/>
                    <a:pt x="2002510" y="43730"/>
                  </a:cubicBezTo>
                  <a:lnTo>
                    <a:pt x="2000605" y="45254"/>
                  </a:lnTo>
                  <a:lnTo>
                    <a:pt x="1998700" y="46873"/>
                  </a:lnTo>
                  <a:cubicBezTo>
                    <a:pt x="1993080" y="51922"/>
                    <a:pt x="1987079" y="56398"/>
                    <a:pt x="1981174" y="61447"/>
                  </a:cubicBezTo>
                  <a:cubicBezTo>
                    <a:pt x="1978031" y="63732"/>
                    <a:pt x="1974887" y="66399"/>
                    <a:pt x="1971649" y="68781"/>
                  </a:cubicBezTo>
                  <a:cubicBezTo>
                    <a:pt x="1970220" y="70000"/>
                    <a:pt x="1968649" y="71057"/>
                    <a:pt x="1966982" y="71924"/>
                  </a:cubicBezTo>
                  <a:cubicBezTo>
                    <a:pt x="1965172" y="73448"/>
                    <a:pt x="1963267" y="74782"/>
                    <a:pt x="1961457" y="76115"/>
                  </a:cubicBezTo>
                  <a:cubicBezTo>
                    <a:pt x="1956695" y="79734"/>
                    <a:pt x="1952408" y="82878"/>
                    <a:pt x="1947741" y="85640"/>
                  </a:cubicBezTo>
                  <a:lnTo>
                    <a:pt x="1934501" y="94403"/>
                  </a:lnTo>
                  <a:lnTo>
                    <a:pt x="1928691" y="98213"/>
                  </a:lnTo>
                  <a:cubicBezTo>
                    <a:pt x="1928224" y="98404"/>
                    <a:pt x="1927796" y="98699"/>
                    <a:pt x="1927453" y="99070"/>
                  </a:cubicBezTo>
                  <a:cubicBezTo>
                    <a:pt x="1924691" y="100880"/>
                    <a:pt x="1921547" y="102594"/>
                    <a:pt x="1918785" y="104404"/>
                  </a:cubicBezTo>
                  <a:cubicBezTo>
                    <a:pt x="1916023" y="106214"/>
                    <a:pt x="1911451" y="109072"/>
                    <a:pt x="1907736" y="111072"/>
                  </a:cubicBezTo>
                  <a:lnTo>
                    <a:pt x="1894020" y="118597"/>
                  </a:lnTo>
                  <a:cubicBezTo>
                    <a:pt x="1891925" y="119930"/>
                    <a:pt x="1889448" y="121168"/>
                    <a:pt x="1887352" y="122407"/>
                  </a:cubicBezTo>
                  <a:cubicBezTo>
                    <a:pt x="1886153" y="123083"/>
                    <a:pt x="1884914" y="123693"/>
                    <a:pt x="1883638" y="124216"/>
                  </a:cubicBezTo>
                  <a:cubicBezTo>
                    <a:pt x="1882561" y="124950"/>
                    <a:pt x="1881457" y="125617"/>
                    <a:pt x="1880304" y="126216"/>
                  </a:cubicBezTo>
                  <a:cubicBezTo>
                    <a:pt x="1878494" y="126979"/>
                    <a:pt x="1876971" y="127931"/>
                    <a:pt x="1875161" y="128693"/>
                  </a:cubicBezTo>
                  <a:cubicBezTo>
                    <a:pt x="1873351" y="129455"/>
                    <a:pt x="1869065" y="131646"/>
                    <a:pt x="1866303" y="133170"/>
                  </a:cubicBezTo>
                  <a:cubicBezTo>
                    <a:pt x="1865160" y="133646"/>
                    <a:pt x="1863921" y="134408"/>
                    <a:pt x="1862683" y="134884"/>
                  </a:cubicBezTo>
                  <a:cubicBezTo>
                    <a:pt x="1859349" y="136694"/>
                    <a:pt x="1855729" y="138123"/>
                    <a:pt x="1852396" y="139837"/>
                  </a:cubicBezTo>
                  <a:cubicBezTo>
                    <a:pt x="1842871" y="144314"/>
                    <a:pt x="1833346" y="148505"/>
                    <a:pt x="1823821" y="152601"/>
                  </a:cubicBezTo>
                  <a:lnTo>
                    <a:pt x="1823821" y="152601"/>
                  </a:lnTo>
                  <a:cubicBezTo>
                    <a:pt x="1818963" y="154791"/>
                    <a:pt x="1814296" y="156792"/>
                    <a:pt x="1809629" y="158697"/>
                  </a:cubicBezTo>
                  <a:cubicBezTo>
                    <a:pt x="1807247" y="159649"/>
                    <a:pt x="1804485" y="160602"/>
                    <a:pt x="1802390" y="161554"/>
                  </a:cubicBezTo>
                  <a:cubicBezTo>
                    <a:pt x="1800294" y="162507"/>
                    <a:pt x="1797627" y="163174"/>
                    <a:pt x="1795151" y="164126"/>
                  </a:cubicBezTo>
                  <a:cubicBezTo>
                    <a:pt x="1790103" y="166031"/>
                    <a:pt x="1785626" y="168031"/>
                    <a:pt x="1780482" y="169650"/>
                  </a:cubicBezTo>
                  <a:cubicBezTo>
                    <a:pt x="1773243" y="172222"/>
                    <a:pt x="1766099" y="174794"/>
                    <a:pt x="1758860" y="177080"/>
                  </a:cubicBezTo>
                  <a:cubicBezTo>
                    <a:pt x="1758860" y="177080"/>
                    <a:pt x="1758289" y="177080"/>
                    <a:pt x="1757622" y="177080"/>
                  </a:cubicBezTo>
                  <a:cubicBezTo>
                    <a:pt x="1743239" y="182033"/>
                    <a:pt x="1729047" y="186605"/>
                    <a:pt x="1713712" y="190606"/>
                  </a:cubicBezTo>
                  <a:cubicBezTo>
                    <a:pt x="1706568" y="192891"/>
                    <a:pt x="1699138" y="194892"/>
                    <a:pt x="1691614" y="196892"/>
                  </a:cubicBezTo>
                  <a:cubicBezTo>
                    <a:pt x="1686566" y="198511"/>
                    <a:pt x="1681517" y="199845"/>
                    <a:pt x="1676755" y="200892"/>
                  </a:cubicBezTo>
                  <a:lnTo>
                    <a:pt x="1661610" y="204893"/>
                  </a:lnTo>
                  <a:cubicBezTo>
                    <a:pt x="1652085" y="207274"/>
                    <a:pt x="1641703" y="209846"/>
                    <a:pt x="1631606" y="211941"/>
                  </a:cubicBezTo>
                  <a:lnTo>
                    <a:pt x="1618462" y="215847"/>
                  </a:lnTo>
                  <a:cubicBezTo>
                    <a:pt x="1617767" y="215866"/>
                    <a:pt x="1617090" y="216028"/>
                    <a:pt x="1616461" y="216323"/>
                  </a:cubicBezTo>
                  <a:lnTo>
                    <a:pt x="1601317" y="219371"/>
                  </a:lnTo>
                  <a:cubicBezTo>
                    <a:pt x="1597993" y="220247"/>
                    <a:pt x="1594621" y="220952"/>
                    <a:pt x="1591221" y="221466"/>
                  </a:cubicBezTo>
                  <a:cubicBezTo>
                    <a:pt x="1587029" y="222609"/>
                    <a:pt x="1582934" y="223372"/>
                    <a:pt x="1578743" y="224229"/>
                  </a:cubicBezTo>
                  <a:cubicBezTo>
                    <a:pt x="1576076" y="224800"/>
                    <a:pt x="1573694" y="225562"/>
                    <a:pt x="1571408" y="225943"/>
                  </a:cubicBezTo>
                  <a:cubicBezTo>
                    <a:pt x="1554740" y="229182"/>
                    <a:pt x="1537880" y="232706"/>
                    <a:pt x="1521402" y="235468"/>
                  </a:cubicBezTo>
                  <a:cubicBezTo>
                    <a:pt x="1517392" y="236535"/>
                    <a:pt x="1513315" y="237354"/>
                    <a:pt x="1509210" y="237945"/>
                  </a:cubicBezTo>
                  <a:cubicBezTo>
                    <a:pt x="1498828" y="239945"/>
                    <a:pt x="1488160" y="242041"/>
                    <a:pt x="1477873" y="243755"/>
                  </a:cubicBezTo>
                  <a:cubicBezTo>
                    <a:pt x="1467586" y="245469"/>
                    <a:pt x="1457204" y="247565"/>
                    <a:pt x="1446536" y="249280"/>
                  </a:cubicBezTo>
                  <a:lnTo>
                    <a:pt x="1426724" y="252804"/>
                  </a:lnTo>
                  <a:cubicBezTo>
                    <a:pt x="1418818" y="253947"/>
                    <a:pt x="1410817" y="255280"/>
                    <a:pt x="1402816" y="256614"/>
                  </a:cubicBezTo>
                  <a:cubicBezTo>
                    <a:pt x="1394815" y="257947"/>
                    <a:pt x="1386052" y="258995"/>
                    <a:pt x="1377765" y="260329"/>
                  </a:cubicBezTo>
                  <a:cubicBezTo>
                    <a:pt x="1376670" y="260481"/>
                    <a:pt x="1375594" y="260700"/>
                    <a:pt x="1374527" y="260995"/>
                  </a:cubicBezTo>
                  <a:cubicBezTo>
                    <a:pt x="1359192" y="263186"/>
                    <a:pt x="1343856" y="265377"/>
                    <a:pt x="1328521" y="267282"/>
                  </a:cubicBezTo>
                  <a:cubicBezTo>
                    <a:pt x="1313186" y="269187"/>
                    <a:pt x="1299088" y="271187"/>
                    <a:pt x="1284706" y="272901"/>
                  </a:cubicBezTo>
                  <a:cubicBezTo>
                    <a:pt x="1279372" y="273664"/>
                    <a:pt x="1274133" y="274045"/>
                    <a:pt x="1268799" y="274807"/>
                  </a:cubicBezTo>
                  <a:cubicBezTo>
                    <a:pt x="1254417" y="276521"/>
                    <a:pt x="1240224" y="277854"/>
                    <a:pt x="1225365" y="279283"/>
                  </a:cubicBezTo>
                  <a:cubicBezTo>
                    <a:pt x="1213554" y="280617"/>
                    <a:pt x="1201552" y="281665"/>
                    <a:pt x="1189551" y="282617"/>
                  </a:cubicBezTo>
                  <a:cubicBezTo>
                    <a:pt x="1184884" y="283189"/>
                    <a:pt x="1180026" y="283379"/>
                    <a:pt x="1175740" y="283855"/>
                  </a:cubicBezTo>
                  <a:cubicBezTo>
                    <a:pt x="1166215" y="284808"/>
                    <a:pt x="1156690" y="285379"/>
                    <a:pt x="1146498" y="286046"/>
                  </a:cubicBezTo>
                  <a:cubicBezTo>
                    <a:pt x="1136306" y="286713"/>
                    <a:pt x="1127448" y="287284"/>
                    <a:pt x="1117447" y="287951"/>
                  </a:cubicBezTo>
                  <a:lnTo>
                    <a:pt x="1110208" y="287951"/>
                  </a:lnTo>
                  <a:cubicBezTo>
                    <a:pt x="1096968" y="288808"/>
                    <a:pt x="1083824" y="289475"/>
                    <a:pt x="1070679" y="289856"/>
                  </a:cubicBezTo>
                  <a:cubicBezTo>
                    <a:pt x="1065440" y="289856"/>
                    <a:pt x="1060487" y="290428"/>
                    <a:pt x="1055249" y="290618"/>
                  </a:cubicBezTo>
                  <a:lnTo>
                    <a:pt x="1031055" y="291190"/>
                  </a:lnTo>
                  <a:cubicBezTo>
                    <a:pt x="1027531" y="291190"/>
                    <a:pt x="1024007" y="291190"/>
                    <a:pt x="1020482" y="291190"/>
                  </a:cubicBezTo>
                  <a:cubicBezTo>
                    <a:pt x="1016958" y="291190"/>
                    <a:pt x="1010957" y="291190"/>
                    <a:pt x="1006481" y="291190"/>
                  </a:cubicBezTo>
                  <a:cubicBezTo>
                    <a:pt x="1002004" y="291190"/>
                    <a:pt x="996289" y="291190"/>
                    <a:pt x="991336" y="291190"/>
                  </a:cubicBezTo>
                  <a:cubicBezTo>
                    <a:pt x="983526" y="291190"/>
                    <a:pt x="975905" y="291190"/>
                    <a:pt x="968381" y="291190"/>
                  </a:cubicBezTo>
                  <a:lnTo>
                    <a:pt x="966952" y="291190"/>
                  </a:lnTo>
                  <a:lnTo>
                    <a:pt x="960475" y="291190"/>
                  </a:lnTo>
                  <a:lnTo>
                    <a:pt x="953522" y="291190"/>
                  </a:lnTo>
                  <a:cubicBezTo>
                    <a:pt x="951521" y="291190"/>
                    <a:pt x="949711" y="291190"/>
                    <a:pt x="947712" y="291190"/>
                  </a:cubicBezTo>
                  <a:lnTo>
                    <a:pt x="945997" y="291190"/>
                  </a:lnTo>
                  <a:cubicBezTo>
                    <a:pt x="939520" y="291190"/>
                    <a:pt x="932853" y="291190"/>
                    <a:pt x="926947" y="291190"/>
                  </a:cubicBezTo>
                  <a:cubicBezTo>
                    <a:pt x="924947" y="291190"/>
                    <a:pt x="922565" y="291190"/>
                    <a:pt x="920565" y="291190"/>
                  </a:cubicBezTo>
                  <a:lnTo>
                    <a:pt x="912088" y="291190"/>
                  </a:lnTo>
                  <a:cubicBezTo>
                    <a:pt x="907516" y="291190"/>
                    <a:pt x="903135" y="290713"/>
                    <a:pt x="898753" y="290618"/>
                  </a:cubicBezTo>
                  <a:lnTo>
                    <a:pt x="880465" y="290046"/>
                  </a:lnTo>
                  <a:cubicBezTo>
                    <a:pt x="878179" y="290046"/>
                    <a:pt x="875893" y="290046"/>
                    <a:pt x="873511" y="290046"/>
                  </a:cubicBezTo>
                  <a:cubicBezTo>
                    <a:pt x="871130" y="290046"/>
                    <a:pt x="866844" y="290046"/>
                    <a:pt x="863415" y="289570"/>
                  </a:cubicBezTo>
                  <a:lnTo>
                    <a:pt x="846556" y="288713"/>
                  </a:lnTo>
                  <a:cubicBezTo>
                    <a:pt x="842555" y="288713"/>
                    <a:pt x="838174" y="288713"/>
                    <a:pt x="834078" y="287951"/>
                  </a:cubicBezTo>
                  <a:lnTo>
                    <a:pt x="820552" y="286808"/>
                  </a:lnTo>
                  <a:cubicBezTo>
                    <a:pt x="818905" y="286951"/>
                    <a:pt x="817247" y="286951"/>
                    <a:pt x="815600" y="286808"/>
                  </a:cubicBezTo>
                  <a:lnTo>
                    <a:pt x="796550" y="285189"/>
                  </a:lnTo>
                  <a:cubicBezTo>
                    <a:pt x="787025" y="284427"/>
                    <a:pt x="777976" y="283665"/>
                    <a:pt x="769118" y="282617"/>
                  </a:cubicBezTo>
                  <a:cubicBezTo>
                    <a:pt x="760260" y="281569"/>
                    <a:pt x="754354" y="281379"/>
                    <a:pt x="747115" y="280521"/>
                  </a:cubicBezTo>
                  <a:cubicBezTo>
                    <a:pt x="739876" y="279664"/>
                    <a:pt x="734161" y="279093"/>
                    <a:pt x="728065" y="278236"/>
                  </a:cubicBezTo>
                  <a:cubicBezTo>
                    <a:pt x="725207" y="278236"/>
                    <a:pt x="722636" y="277569"/>
                    <a:pt x="719778" y="277283"/>
                  </a:cubicBezTo>
                  <a:lnTo>
                    <a:pt x="717969" y="277283"/>
                  </a:lnTo>
                  <a:lnTo>
                    <a:pt x="717397" y="277283"/>
                  </a:lnTo>
                  <a:cubicBezTo>
                    <a:pt x="714539" y="276712"/>
                    <a:pt x="711396" y="276521"/>
                    <a:pt x="708538" y="275950"/>
                  </a:cubicBezTo>
                  <a:cubicBezTo>
                    <a:pt x="705681" y="275378"/>
                    <a:pt x="704443" y="275950"/>
                    <a:pt x="702443" y="275187"/>
                  </a:cubicBezTo>
                  <a:lnTo>
                    <a:pt x="686917" y="272997"/>
                  </a:lnTo>
                  <a:lnTo>
                    <a:pt x="671105" y="270806"/>
                  </a:lnTo>
                  <a:lnTo>
                    <a:pt x="669677" y="270806"/>
                  </a:lnTo>
                  <a:cubicBezTo>
                    <a:pt x="668848" y="270511"/>
                    <a:pt x="667981" y="270349"/>
                    <a:pt x="667105" y="270330"/>
                  </a:cubicBezTo>
                  <a:lnTo>
                    <a:pt x="665962" y="270330"/>
                  </a:lnTo>
                  <a:cubicBezTo>
                    <a:pt x="663581" y="269854"/>
                    <a:pt x="661580" y="269758"/>
                    <a:pt x="659294" y="269187"/>
                  </a:cubicBezTo>
                  <a:lnTo>
                    <a:pt x="658437" y="269187"/>
                  </a:lnTo>
                  <a:lnTo>
                    <a:pt x="646912" y="267282"/>
                  </a:lnTo>
                  <a:cubicBezTo>
                    <a:pt x="645311" y="266939"/>
                    <a:pt x="643683" y="266720"/>
                    <a:pt x="642054" y="266615"/>
                  </a:cubicBezTo>
                  <a:lnTo>
                    <a:pt x="638911" y="265758"/>
                  </a:lnTo>
                  <a:cubicBezTo>
                    <a:pt x="636225" y="265482"/>
                    <a:pt x="633558" y="265072"/>
                    <a:pt x="630910" y="264519"/>
                  </a:cubicBezTo>
                  <a:cubicBezTo>
                    <a:pt x="629748" y="264472"/>
                    <a:pt x="628596" y="264281"/>
                    <a:pt x="627481" y="263948"/>
                  </a:cubicBezTo>
                  <a:cubicBezTo>
                    <a:pt x="625719" y="263843"/>
                    <a:pt x="623966" y="263586"/>
                    <a:pt x="622242" y="263186"/>
                  </a:cubicBezTo>
                  <a:cubicBezTo>
                    <a:pt x="620813" y="263186"/>
                    <a:pt x="619384" y="262710"/>
                    <a:pt x="617670" y="262233"/>
                  </a:cubicBezTo>
                  <a:lnTo>
                    <a:pt x="613955" y="261662"/>
                  </a:lnTo>
                  <a:cubicBezTo>
                    <a:pt x="604430" y="259662"/>
                    <a:pt x="594905" y="257947"/>
                    <a:pt x="585380" y="256042"/>
                  </a:cubicBezTo>
                  <a:cubicBezTo>
                    <a:pt x="572522" y="253471"/>
                    <a:pt x="559663" y="250899"/>
                    <a:pt x="547280" y="247851"/>
                  </a:cubicBezTo>
                  <a:lnTo>
                    <a:pt x="547280" y="247851"/>
                  </a:lnTo>
                  <a:lnTo>
                    <a:pt x="527278" y="243279"/>
                  </a:lnTo>
                  <a:lnTo>
                    <a:pt x="507276" y="238421"/>
                  </a:lnTo>
                  <a:cubicBezTo>
                    <a:pt x="480510" y="231468"/>
                    <a:pt x="453745" y="224038"/>
                    <a:pt x="427361" y="215942"/>
                  </a:cubicBezTo>
                  <a:cubicBezTo>
                    <a:pt x="424503" y="215180"/>
                    <a:pt x="422027" y="214037"/>
                    <a:pt x="419169" y="213275"/>
                  </a:cubicBezTo>
                  <a:cubicBezTo>
                    <a:pt x="414883" y="212037"/>
                    <a:pt x="410692" y="210513"/>
                    <a:pt x="406406" y="209274"/>
                  </a:cubicBezTo>
                  <a:lnTo>
                    <a:pt x="395357" y="205655"/>
                  </a:lnTo>
                  <a:lnTo>
                    <a:pt x="393642" y="204988"/>
                  </a:lnTo>
                  <a:cubicBezTo>
                    <a:pt x="385165" y="202226"/>
                    <a:pt x="376688" y="199178"/>
                    <a:pt x="368210" y="196130"/>
                  </a:cubicBezTo>
                  <a:lnTo>
                    <a:pt x="365924" y="195654"/>
                  </a:lnTo>
                  <a:lnTo>
                    <a:pt x="347541" y="188891"/>
                  </a:lnTo>
                  <a:lnTo>
                    <a:pt x="328491" y="182033"/>
                  </a:lnTo>
                  <a:cubicBezTo>
                    <a:pt x="327434" y="181662"/>
                    <a:pt x="326415" y="181176"/>
                    <a:pt x="325443" y="180604"/>
                  </a:cubicBezTo>
                  <a:cubicBezTo>
                    <a:pt x="318680" y="178318"/>
                    <a:pt x="311918" y="175366"/>
                    <a:pt x="305441" y="172794"/>
                  </a:cubicBezTo>
                  <a:cubicBezTo>
                    <a:pt x="298963" y="170222"/>
                    <a:pt x="292201" y="167365"/>
                    <a:pt x="285724" y="164793"/>
                  </a:cubicBezTo>
                  <a:cubicBezTo>
                    <a:pt x="279247" y="162221"/>
                    <a:pt x="271627" y="158887"/>
                    <a:pt x="264674" y="155268"/>
                  </a:cubicBezTo>
                  <a:lnTo>
                    <a:pt x="264674" y="155268"/>
                  </a:lnTo>
                  <a:cubicBezTo>
                    <a:pt x="250862" y="149172"/>
                    <a:pt x="236575" y="142790"/>
                    <a:pt x="222859" y="136218"/>
                  </a:cubicBezTo>
                  <a:lnTo>
                    <a:pt x="222859" y="136218"/>
                  </a:lnTo>
                  <a:cubicBezTo>
                    <a:pt x="209143" y="129550"/>
                    <a:pt x="195236" y="122597"/>
                    <a:pt x="181520" y="115549"/>
                  </a:cubicBezTo>
                  <a:cubicBezTo>
                    <a:pt x="174567" y="111834"/>
                    <a:pt x="167614" y="108309"/>
                    <a:pt x="160661" y="104499"/>
                  </a:cubicBezTo>
                  <a:cubicBezTo>
                    <a:pt x="147040" y="96975"/>
                    <a:pt x="133324" y="89355"/>
                    <a:pt x="120084" y="81544"/>
                  </a:cubicBezTo>
                  <a:cubicBezTo>
                    <a:pt x="113131" y="77544"/>
                    <a:pt x="106463" y="73448"/>
                    <a:pt x="99510" y="69352"/>
                  </a:cubicBezTo>
                  <a:lnTo>
                    <a:pt x="84556" y="59827"/>
                  </a:lnTo>
                  <a:cubicBezTo>
                    <a:pt x="79603" y="56874"/>
                    <a:pt x="75031" y="53826"/>
                    <a:pt x="69983" y="50302"/>
                  </a:cubicBezTo>
                  <a:cubicBezTo>
                    <a:pt x="64935" y="46778"/>
                    <a:pt x="60457" y="43921"/>
                    <a:pt x="55314" y="40777"/>
                  </a:cubicBezTo>
                  <a:cubicBezTo>
                    <a:pt x="40741" y="31252"/>
                    <a:pt x="26168" y="20870"/>
                    <a:pt x="11880" y="10107"/>
                  </a:cubicBezTo>
                  <a:cubicBezTo>
                    <a:pt x="7785" y="6868"/>
                    <a:pt x="3403" y="3820"/>
                    <a:pt x="-693" y="582"/>
                  </a:cubicBezTo>
                  <a:cubicBezTo>
                    <a:pt x="233527" y="109643"/>
                    <a:pt x="675582" y="261662"/>
                    <a:pt x="1011148" y="231563"/>
                  </a:cubicBezTo>
                  <a:cubicBezTo>
                    <a:pt x="1232604" y="211846"/>
                    <a:pt x="1477873" y="178604"/>
                    <a:pt x="1682279" y="134027"/>
                  </a:cubicBezTo>
                  <a:lnTo>
                    <a:pt x="1682279" y="134027"/>
                  </a:lnTo>
                  <a:cubicBezTo>
                    <a:pt x="1750764" y="119168"/>
                    <a:pt x="1814772" y="102975"/>
                    <a:pt x="1871255" y="85640"/>
                  </a:cubicBezTo>
                  <a:lnTo>
                    <a:pt x="1871255" y="85640"/>
                  </a:lnTo>
                  <a:cubicBezTo>
                    <a:pt x="1913413" y="73115"/>
                    <a:pt x="1954761" y="58037"/>
                    <a:pt x="1995080" y="40491"/>
                  </a:cubicBezTo>
                  <a:cubicBezTo>
                    <a:pt x="2003844" y="36491"/>
                    <a:pt x="2012320" y="32586"/>
                    <a:pt x="2020512" y="28585"/>
                  </a:cubicBezTo>
                  <a:lnTo>
                    <a:pt x="2020512" y="28585"/>
                  </a:lnTo>
                  <a:close/>
                </a:path>
              </a:pathLst>
            </a:custGeom>
            <a:solidFill>
              <a:srgbClr val="F3A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E12A1887-65E1-DAB8-2552-8B1881202313}"/>
                </a:ext>
              </a:extLst>
            </p:cNvPr>
            <p:cNvSpPr/>
            <p:nvPr/>
          </p:nvSpPr>
          <p:spPr>
            <a:xfrm rot="21084712" flipH="1">
              <a:off x="8810717" y="4815610"/>
              <a:ext cx="152424" cy="826072"/>
            </a:xfrm>
            <a:custGeom>
              <a:avLst/>
              <a:gdLst>
                <a:gd name="connsiteX0" fmla="*/ 126338 w 138651"/>
                <a:gd name="connsiteY0" fmla="*/ 752009 h 751427"/>
                <a:gd name="connsiteX1" fmla="*/ -630 w 138651"/>
                <a:gd name="connsiteY1" fmla="*/ 268996 h 751427"/>
                <a:gd name="connsiteX2" fmla="*/ 137959 w 138651"/>
                <a:gd name="connsiteY2" fmla="*/ 582 h 751427"/>
                <a:gd name="connsiteX3" fmla="*/ 60616 w 138651"/>
                <a:gd name="connsiteY3" fmla="*/ 521123 h 751427"/>
                <a:gd name="connsiteX4" fmla="*/ 126338 w 138651"/>
                <a:gd name="connsiteY4" fmla="*/ 752009 h 75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651" h="751427">
                  <a:moveTo>
                    <a:pt x="126338" y="752009"/>
                  </a:moveTo>
                  <a:cubicBezTo>
                    <a:pt x="79475" y="575701"/>
                    <a:pt x="-3297" y="485880"/>
                    <a:pt x="-630" y="268996"/>
                  </a:cubicBezTo>
                  <a:cubicBezTo>
                    <a:pt x="-1201" y="162221"/>
                    <a:pt x="50576" y="61942"/>
                    <a:pt x="137959" y="582"/>
                  </a:cubicBezTo>
                  <a:cubicBezTo>
                    <a:pt x="45281" y="97356"/>
                    <a:pt x="-19204" y="293856"/>
                    <a:pt x="60616" y="521123"/>
                  </a:cubicBezTo>
                  <a:cubicBezTo>
                    <a:pt x="87848" y="596466"/>
                    <a:pt x="109803" y="673618"/>
                    <a:pt x="126338" y="752009"/>
                  </a:cubicBezTo>
                  <a:close/>
                </a:path>
              </a:pathLst>
            </a:custGeom>
            <a:solidFill>
              <a:srgbClr val="F3AE00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80C616ED-9803-E466-2DBE-0B11D3B5D20F}"/>
                </a:ext>
              </a:extLst>
            </p:cNvPr>
            <p:cNvSpPr/>
            <p:nvPr/>
          </p:nvSpPr>
          <p:spPr>
            <a:xfrm rot="21084712" flipH="1">
              <a:off x="8174209" y="4582107"/>
              <a:ext cx="230907" cy="145225"/>
            </a:xfrm>
            <a:custGeom>
              <a:avLst/>
              <a:gdLst>
                <a:gd name="connsiteX0" fmla="*/ 29592 w 210042"/>
                <a:gd name="connsiteY0" fmla="*/ 12229 h 132102"/>
                <a:gd name="connsiteX1" fmla="*/ 129986 w 210042"/>
                <a:gd name="connsiteY1" fmla="*/ 99287 h 132102"/>
                <a:gd name="connsiteX2" fmla="*/ 187136 w 210042"/>
                <a:gd name="connsiteY2" fmla="*/ 130053 h 132102"/>
                <a:gd name="connsiteX3" fmla="*/ 25972 w 210042"/>
                <a:gd name="connsiteY3" fmla="*/ 84714 h 132102"/>
                <a:gd name="connsiteX4" fmla="*/ 29592 w 210042"/>
                <a:gd name="connsiteY4" fmla="*/ 12229 h 132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42" h="132102">
                  <a:moveTo>
                    <a:pt x="29592" y="12229"/>
                  </a:moveTo>
                  <a:cubicBezTo>
                    <a:pt x="29592" y="12229"/>
                    <a:pt x="51023" y="86714"/>
                    <a:pt x="129986" y="99287"/>
                  </a:cubicBezTo>
                  <a:cubicBezTo>
                    <a:pt x="208948" y="111860"/>
                    <a:pt x="230951" y="121766"/>
                    <a:pt x="187136" y="130053"/>
                  </a:cubicBezTo>
                  <a:cubicBezTo>
                    <a:pt x="129320" y="139578"/>
                    <a:pt x="70359" y="122966"/>
                    <a:pt x="25972" y="84714"/>
                  </a:cubicBezTo>
                  <a:cubicBezTo>
                    <a:pt x="-24986" y="39851"/>
                    <a:pt x="9114" y="-26443"/>
                    <a:pt x="29592" y="12229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7A7A77DC-1005-730D-0626-2A5AE659D7B9}"/>
                </a:ext>
              </a:extLst>
            </p:cNvPr>
            <p:cNvSpPr/>
            <p:nvPr/>
          </p:nvSpPr>
          <p:spPr>
            <a:xfrm rot="21084712" flipH="1">
              <a:off x="9538577" y="5628615"/>
              <a:ext cx="1906411" cy="529520"/>
            </a:xfrm>
            <a:custGeom>
              <a:avLst/>
              <a:gdLst>
                <a:gd name="connsiteX0" fmla="*/ 159854 w 1734146"/>
                <a:gd name="connsiteY0" fmla="*/ 12705 h 481672"/>
                <a:gd name="connsiteX1" fmla="*/ 65842 w 1734146"/>
                <a:gd name="connsiteY1" fmla="*/ 2513 h 481672"/>
                <a:gd name="connsiteX2" fmla="*/ 55365 w 1734146"/>
                <a:gd name="connsiteY2" fmla="*/ 199681 h 481672"/>
                <a:gd name="connsiteX3" fmla="*/ 258152 w 1734146"/>
                <a:gd name="connsiteY3" fmla="*/ 373512 h 481672"/>
                <a:gd name="connsiteX4" fmla="*/ 658202 w 1734146"/>
                <a:gd name="connsiteY4" fmla="*/ 475335 h 481672"/>
                <a:gd name="connsiteX5" fmla="*/ 1639277 w 1734146"/>
                <a:gd name="connsiteY5" fmla="*/ 319220 h 481672"/>
                <a:gd name="connsiteX6" fmla="*/ 1708048 w 1734146"/>
                <a:gd name="connsiteY6" fmla="*/ 278643 h 481672"/>
                <a:gd name="connsiteX7" fmla="*/ 1731003 w 1734146"/>
                <a:gd name="connsiteY7" fmla="*/ 205682 h 481672"/>
                <a:gd name="connsiteX8" fmla="*/ 1654231 w 1734146"/>
                <a:gd name="connsiteY8" fmla="*/ 157485 h 481672"/>
                <a:gd name="connsiteX9" fmla="*/ 1560791 w 1734146"/>
                <a:gd name="connsiteY9" fmla="*/ 181107 h 481672"/>
                <a:gd name="connsiteX10" fmla="*/ 855941 w 1734146"/>
                <a:gd name="connsiteY10" fmla="*/ 207301 h 481672"/>
                <a:gd name="connsiteX11" fmla="*/ 167950 w 1734146"/>
                <a:gd name="connsiteY11" fmla="*/ 14705 h 48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4146" h="481672">
                  <a:moveTo>
                    <a:pt x="159854" y="12705"/>
                  </a:moveTo>
                  <a:cubicBezTo>
                    <a:pt x="129088" y="4228"/>
                    <a:pt x="97180" y="-3011"/>
                    <a:pt x="65842" y="2513"/>
                  </a:cubicBezTo>
                  <a:cubicBezTo>
                    <a:pt x="-51220" y="23087"/>
                    <a:pt x="13264" y="139864"/>
                    <a:pt x="55365" y="199681"/>
                  </a:cubicBezTo>
                  <a:cubicBezTo>
                    <a:pt x="108324" y="272785"/>
                    <a:pt x="177808" y="332345"/>
                    <a:pt x="258152" y="373512"/>
                  </a:cubicBezTo>
                  <a:cubicBezTo>
                    <a:pt x="380834" y="437901"/>
                    <a:pt x="520185" y="463904"/>
                    <a:pt x="658202" y="475335"/>
                  </a:cubicBezTo>
                  <a:cubicBezTo>
                    <a:pt x="993006" y="502595"/>
                    <a:pt x="1329467" y="449055"/>
                    <a:pt x="1639277" y="319220"/>
                  </a:cubicBezTo>
                  <a:cubicBezTo>
                    <a:pt x="1664604" y="310247"/>
                    <a:pt x="1687949" y="296474"/>
                    <a:pt x="1708048" y="278643"/>
                  </a:cubicBezTo>
                  <a:cubicBezTo>
                    <a:pt x="1727098" y="259593"/>
                    <a:pt x="1738813" y="231018"/>
                    <a:pt x="1731003" y="205682"/>
                  </a:cubicBezTo>
                  <a:cubicBezTo>
                    <a:pt x="1721478" y="174726"/>
                    <a:pt x="1686616" y="158057"/>
                    <a:pt x="1654231" y="157485"/>
                  </a:cubicBezTo>
                  <a:cubicBezTo>
                    <a:pt x="1621846" y="156914"/>
                    <a:pt x="1591176" y="170153"/>
                    <a:pt x="1560791" y="181107"/>
                  </a:cubicBezTo>
                  <a:cubicBezTo>
                    <a:pt x="1336763" y="262260"/>
                    <a:pt x="1089113" y="253497"/>
                    <a:pt x="855941" y="207301"/>
                  </a:cubicBezTo>
                  <a:cubicBezTo>
                    <a:pt x="622769" y="161105"/>
                    <a:pt x="397407" y="78809"/>
                    <a:pt x="167950" y="14705"/>
                  </a:cubicBezTo>
                  <a:close/>
                </a:path>
              </a:pathLst>
            </a:custGeom>
            <a:solidFill>
              <a:srgbClr val="FFE991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CEF8B37-865E-02C8-B33C-9EE7CA501BF1}"/>
                </a:ext>
              </a:extLst>
            </p:cNvPr>
            <p:cNvSpPr/>
            <p:nvPr/>
          </p:nvSpPr>
          <p:spPr>
            <a:xfrm rot="21084712" flipH="1">
              <a:off x="11536937" y="4577169"/>
              <a:ext cx="336760" cy="241914"/>
            </a:xfrm>
            <a:custGeom>
              <a:avLst/>
              <a:gdLst>
                <a:gd name="connsiteX0" fmla="*/ 292326 w 306330"/>
                <a:gd name="connsiteY0" fmla="*/ 220607 h 220054"/>
                <a:gd name="connsiteX1" fmla="*/ 285945 w 306330"/>
                <a:gd name="connsiteY1" fmla="*/ 218131 h 220054"/>
                <a:gd name="connsiteX2" fmla="*/ 85920 w 306330"/>
                <a:gd name="connsiteY2" fmla="*/ 53539 h 220054"/>
                <a:gd name="connsiteX3" fmla="*/ 33913 w 306330"/>
                <a:gd name="connsiteY3" fmla="*/ 26773 h 220054"/>
                <a:gd name="connsiteX4" fmla="*/ 31151 w 306330"/>
                <a:gd name="connsiteY4" fmla="*/ 121262 h 220054"/>
                <a:gd name="connsiteX5" fmla="*/ 21816 w 306330"/>
                <a:gd name="connsiteY5" fmla="*/ 136082 h 220054"/>
                <a:gd name="connsiteX6" fmla="*/ 21626 w 306330"/>
                <a:gd name="connsiteY6" fmla="*/ 136121 h 220054"/>
                <a:gd name="connsiteX7" fmla="*/ 6805 w 306330"/>
                <a:gd name="connsiteY7" fmla="*/ 126786 h 220054"/>
                <a:gd name="connsiteX8" fmla="*/ 6766 w 306330"/>
                <a:gd name="connsiteY8" fmla="*/ 126596 h 220054"/>
                <a:gd name="connsiteX9" fmla="*/ 20959 w 306330"/>
                <a:gd name="connsiteY9" fmla="*/ 5152 h 220054"/>
                <a:gd name="connsiteX10" fmla="*/ 102112 w 306330"/>
                <a:gd name="connsiteY10" fmla="*/ 34679 h 220054"/>
                <a:gd name="connsiteX11" fmla="*/ 300613 w 306330"/>
                <a:gd name="connsiteY11" fmla="*/ 198033 h 220054"/>
                <a:gd name="connsiteX12" fmla="*/ 303185 w 306330"/>
                <a:gd name="connsiteY12" fmla="*/ 215464 h 220054"/>
                <a:gd name="connsiteX13" fmla="*/ 292326 w 306330"/>
                <a:gd name="connsiteY13" fmla="*/ 220607 h 22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6330" h="220054">
                  <a:moveTo>
                    <a:pt x="292326" y="220607"/>
                  </a:moveTo>
                  <a:cubicBezTo>
                    <a:pt x="290002" y="220445"/>
                    <a:pt x="287773" y="219588"/>
                    <a:pt x="285945" y="218131"/>
                  </a:cubicBezTo>
                  <a:cubicBezTo>
                    <a:pt x="285087" y="217559"/>
                    <a:pt x="201077" y="154408"/>
                    <a:pt x="85920" y="53539"/>
                  </a:cubicBezTo>
                  <a:cubicBezTo>
                    <a:pt x="57345" y="28202"/>
                    <a:pt x="40104" y="23059"/>
                    <a:pt x="33913" y="26773"/>
                  </a:cubicBezTo>
                  <a:cubicBezTo>
                    <a:pt x="20102" y="34965"/>
                    <a:pt x="23435" y="86972"/>
                    <a:pt x="31151" y="121262"/>
                  </a:cubicBezTo>
                  <a:cubicBezTo>
                    <a:pt x="32665" y="127929"/>
                    <a:pt x="28484" y="134568"/>
                    <a:pt x="21816" y="136082"/>
                  </a:cubicBezTo>
                  <a:cubicBezTo>
                    <a:pt x="21750" y="136092"/>
                    <a:pt x="21692" y="136111"/>
                    <a:pt x="21626" y="136121"/>
                  </a:cubicBezTo>
                  <a:cubicBezTo>
                    <a:pt x="14958" y="137635"/>
                    <a:pt x="8319" y="133454"/>
                    <a:pt x="6805" y="126786"/>
                  </a:cubicBezTo>
                  <a:cubicBezTo>
                    <a:pt x="6796" y="126719"/>
                    <a:pt x="6776" y="126662"/>
                    <a:pt x="6766" y="126596"/>
                  </a:cubicBezTo>
                  <a:cubicBezTo>
                    <a:pt x="2957" y="109927"/>
                    <a:pt x="-13998" y="26012"/>
                    <a:pt x="20959" y="5152"/>
                  </a:cubicBezTo>
                  <a:cubicBezTo>
                    <a:pt x="40009" y="-6183"/>
                    <a:pt x="66584" y="3532"/>
                    <a:pt x="102112" y="34679"/>
                  </a:cubicBezTo>
                  <a:cubicBezTo>
                    <a:pt x="216412" y="134882"/>
                    <a:pt x="299851" y="197462"/>
                    <a:pt x="300613" y="198033"/>
                  </a:cubicBezTo>
                  <a:cubicBezTo>
                    <a:pt x="306128" y="202138"/>
                    <a:pt x="307281" y="209939"/>
                    <a:pt x="303185" y="215464"/>
                  </a:cubicBezTo>
                  <a:cubicBezTo>
                    <a:pt x="300708" y="218950"/>
                    <a:pt x="296594" y="220903"/>
                    <a:pt x="292326" y="2206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2FF75759-EEDC-03C9-FD64-A34BAE2FB511}"/>
                </a:ext>
              </a:extLst>
            </p:cNvPr>
            <p:cNvSpPr/>
            <p:nvPr/>
          </p:nvSpPr>
          <p:spPr>
            <a:xfrm rot="21084712" flipH="1">
              <a:off x="9482945" y="5140437"/>
              <a:ext cx="553704" cy="403902"/>
            </a:xfrm>
            <a:custGeom>
              <a:avLst/>
              <a:gdLst>
                <a:gd name="connsiteX0" fmla="*/ -693 w 503671"/>
                <a:gd name="connsiteY0" fmla="*/ 248353 h 367405"/>
                <a:gd name="connsiteX1" fmla="*/ 498798 w 503671"/>
                <a:gd name="connsiteY1" fmla="*/ 12038 h 367405"/>
                <a:gd name="connsiteX2" fmla="*/ 432790 w 503671"/>
                <a:gd name="connsiteY2" fmla="*/ 185869 h 367405"/>
                <a:gd name="connsiteX3" fmla="*/ 30454 w 503671"/>
                <a:gd name="connsiteY3" fmla="*/ 367987 h 36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3671" h="367405">
                  <a:moveTo>
                    <a:pt x="-693" y="248353"/>
                  </a:moveTo>
                  <a:cubicBezTo>
                    <a:pt x="-693" y="248353"/>
                    <a:pt x="556424" y="-62162"/>
                    <a:pt x="498798" y="12038"/>
                  </a:cubicBezTo>
                  <a:cubicBezTo>
                    <a:pt x="443173" y="83571"/>
                    <a:pt x="432790" y="185869"/>
                    <a:pt x="432790" y="185869"/>
                  </a:cubicBezTo>
                  <a:lnTo>
                    <a:pt x="30454" y="367987"/>
                  </a:lnTo>
                  <a:close/>
                </a:path>
              </a:pathLst>
            </a:custGeom>
            <a:solidFill>
              <a:srgbClr val="FF92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D6A759E-6955-46A6-82CB-7E43B6E6039D}"/>
                </a:ext>
              </a:extLst>
            </p:cNvPr>
            <p:cNvSpPr/>
            <p:nvPr/>
          </p:nvSpPr>
          <p:spPr>
            <a:xfrm rot="21084712" flipH="1">
              <a:off x="10191822" y="3993370"/>
              <a:ext cx="546537" cy="913899"/>
            </a:xfrm>
            <a:custGeom>
              <a:avLst/>
              <a:gdLst>
                <a:gd name="connsiteX0" fmla="*/ -693 w 497151"/>
                <a:gd name="connsiteY0" fmla="*/ 107399 h 831318"/>
                <a:gd name="connsiteX1" fmla="*/ 150850 w 497151"/>
                <a:gd name="connsiteY1" fmla="*/ 3385 h 831318"/>
                <a:gd name="connsiteX2" fmla="*/ 452316 w 497151"/>
                <a:gd name="connsiteY2" fmla="*/ 255608 h 831318"/>
                <a:gd name="connsiteX3" fmla="*/ 478319 w 497151"/>
                <a:gd name="connsiteY3" fmla="*/ 647657 h 831318"/>
                <a:gd name="connsiteX4" fmla="*/ 350970 w 497151"/>
                <a:gd name="connsiteY4" fmla="*/ 820345 h 831318"/>
                <a:gd name="connsiteX5" fmla="*/ -693 w 497151"/>
                <a:gd name="connsiteY5" fmla="*/ 107399 h 83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7151" h="831318">
                  <a:moveTo>
                    <a:pt x="-693" y="107399"/>
                  </a:moveTo>
                  <a:cubicBezTo>
                    <a:pt x="13023" y="100541"/>
                    <a:pt x="41312" y="19387"/>
                    <a:pt x="150850" y="3385"/>
                  </a:cubicBezTo>
                  <a:cubicBezTo>
                    <a:pt x="270960" y="-14236"/>
                    <a:pt x="424313" y="49010"/>
                    <a:pt x="452316" y="255608"/>
                  </a:cubicBezTo>
                  <a:cubicBezTo>
                    <a:pt x="480320" y="462205"/>
                    <a:pt x="413073" y="608033"/>
                    <a:pt x="478319" y="647657"/>
                  </a:cubicBezTo>
                  <a:cubicBezTo>
                    <a:pt x="543566" y="687281"/>
                    <a:pt x="416788" y="880638"/>
                    <a:pt x="350970" y="820345"/>
                  </a:cubicBezTo>
                  <a:cubicBezTo>
                    <a:pt x="285153" y="760051"/>
                    <a:pt x="-693" y="107399"/>
                    <a:pt x="-693" y="107399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CB558F6C-B77B-955E-53E3-0038C5901E2C}"/>
                </a:ext>
              </a:extLst>
            </p:cNvPr>
            <p:cNvSpPr/>
            <p:nvPr/>
          </p:nvSpPr>
          <p:spPr>
            <a:xfrm rot="21084712" flipH="1">
              <a:off x="10291574" y="4021127"/>
              <a:ext cx="627923" cy="1529515"/>
            </a:xfrm>
            <a:custGeom>
              <a:avLst/>
              <a:gdLst>
                <a:gd name="connsiteX0" fmla="*/ 563787 w 571183"/>
                <a:gd name="connsiteY0" fmla="*/ 1269883 h 1391307"/>
                <a:gd name="connsiteX1" fmla="*/ 190978 w 571183"/>
                <a:gd name="connsiteY1" fmla="*/ 1385612 h 1391307"/>
                <a:gd name="connsiteX2" fmla="*/ 165451 w 571183"/>
                <a:gd name="connsiteY2" fmla="*/ 1363609 h 1391307"/>
                <a:gd name="connsiteX3" fmla="*/ 34101 w 571183"/>
                <a:gd name="connsiteY3" fmla="*/ 699812 h 1391307"/>
                <a:gd name="connsiteX4" fmla="*/ 36768 w 571183"/>
                <a:gd name="connsiteY4" fmla="*/ 692478 h 1391307"/>
                <a:gd name="connsiteX5" fmla="*/ 54580 w 571183"/>
                <a:gd name="connsiteY5" fmla="*/ 632566 h 1391307"/>
                <a:gd name="connsiteX6" fmla="*/ 50675 w 571183"/>
                <a:gd name="connsiteY6" fmla="*/ 257185 h 1391307"/>
                <a:gd name="connsiteX7" fmla="*/ 218696 w 571183"/>
                <a:gd name="connsiteY7" fmla="*/ 582 h 1391307"/>
                <a:gd name="connsiteX8" fmla="*/ 559405 w 571183"/>
                <a:gd name="connsiteY8" fmla="*/ 667332 h 1391307"/>
                <a:gd name="connsiteX9" fmla="*/ 569788 w 571183"/>
                <a:gd name="connsiteY9" fmla="*/ 1069477 h 1391307"/>
                <a:gd name="connsiteX10" fmla="*/ 563787 w 571183"/>
                <a:gd name="connsiteY10" fmla="*/ 1269883 h 139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183" h="1391307">
                  <a:moveTo>
                    <a:pt x="563787" y="1269883"/>
                  </a:moveTo>
                  <a:cubicBezTo>
                    <a:pt x="545785" y="1272455"/>
                    <a:pt x="258987" y="1424188"/>
                    <a:pt x="190978" y="1385612"/>
                  </a:cubicBezTo>
                  <a:cubicBezTo>
                    <a:pt x="181482" y="1379507"/>
                    <a:pt x="172890" y="1372106"/>
                    <a:pt x="165451" y="1363609"/>
                  </a:cubicBezTo>
                  <a:cubicBezTo>
                    <a:pt x="83822" y="1275217"/>
                    <a:pt x="-69626" y="970893"/>
                    <a:pt x="34101" y="699812"/>
                  </a:cubicBezTo>
                  <a:cubicBezTo>
                    <a:pt x="34806" y="697307"/>
                    <a:pt x="35702" y="694850"/>
                    <a:pt x="36768" y="692478"/>
                  </a:cubicBezTo>
                  <a:cubicBezTo>
                    <a:pt x="44445" y="673066"/>
                    <a:pt x="50408" y="653016"/>
                    <a:pt x="54580" y="632566"/>
                  </a:cubicBezTo>
                  <a:cubicBezTo>
                    <a:pt x="78583" y="517504"/>
                    <a:pt x="46389" y="401299"/>
                    <a:pt x="50675" y="257185"/>
                  </a:cubicBezTo>
                  <a:cubicBezTo>
                    <a:pt x="57628" y="33062"/>
                    <a:pt x="218696" y="582"/>
                    <a:pt x="218696" y="582"/>
                  </a:cubicBezTo>
                  <a:lnTo>
                    <a:pt x="559405" y="667332"/>
                  </a:lnTo>
                  <a:cubicBezTo>
                    <a:pt x="559405" y="667332"/>
                    <a:pt x="567692" y="894313"/>
                    <a:pt x="569788" y="1069477"/>
                  </a:cubicBezTo>
                  <a:cubicBezTo>
                    <a:pt x="571407" y="1179396"/>
                    <a:pt x="570549" y="1269026"/>
                    <a:pt x="563787" y="1269883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89401BD1-D06C-66C1-B1B9-DB59C6815FE2}"/>
                </a:ext>
              </a:extLst>
            </p:cNvPr>
            <p:cNvSpPr/>
            <p:nvPr/>
          </p:nvSpPr>
          <p:spPr>
            <a:xfrm rot="21084712" flipH="1">
              <a:off x="10495230" y="4295054"/>
              <a:ext cx="298296" cy="1094963"/>
            </a:xfrm>
            <a:custGeom>
              <a:avLst/>
              <a:gdLst>
                <a:gd name="connsiteX0" fmla="*/ 6004 w 271342"/>
                <a:gd name="connsiteY0" fmla="*/ 2454 h 996021"/>
                <a:gd name="connsiteX1" fmla="*/ 60297 w 271342"/>
                <a:gd name="connsiteY1" fmla="*/ 121612 h 996021"/>
                <a:gd name="connsiteX2" fmla="*/ 98873 w 271342"/>
                <a:gd name="connsiteY2" fmla="*/ 247342 h 996021"/>
                <a:gd name="connsiteX3" fmla="*/ 111351 w 271342"/>
                <a:gd name="connsiteY3" fmla="*/ 380216 h 996021"/>
                <a:gd name="connsiteX4" fmla="*/ 111351 w 271342"/>
                <a:gd name="connsiteY4" fmla="*/ 507756 h 996021"/>
                <a:gd name="connsiteX5" fmla="*/ 164786 w 271342"/>
                <a:gd name="connsiteY5" fmla="*/ 757501 h 996021"/>
                <a:gd name="connsiteX6" fmla="*/ 270133 w 271342"/>
                <a:gd name="connsiteY6" fmla="*/ 991054 h 996021"/>
                <a:gd name="connsiteX7" fmla="*/ 268894 w 271342"/>
                <a:gd name="connsiteY7" fmla="*/ 996103 h 996021"/>
                <a:gd name="connsiteX8" fmla="*/ 264417 w 271342"/>
                <a:gd name="connsiteY8" fmla="*/ 995531 h 996021"/>
                <a:gd name="connsiteX9" fmla="*/ 131067 w 271342"/>
                <a:gd name="connsiteY9" fmla="*/ 768931 h 996021"/>
                <a:gd name="connsiteX10" fmla="*/ 79251 w 271342"/>
                <a:gd name="connsiteY10" fmla="*/ 510137 h 996021"/>
                <a:gd name="connsiteX11" fmla="*/ 82776 w 271342"/>
                <a:gd name="connsiteY11" fmla="*/ 377739 h 996021"/>
                <a:gd name="connsiteX12" fmla="*/ 75822 w 271342"/>
                <a:gd name="connsiteY12" fmla="*/ 251914 h 996021"/>
                <a:gd name="connsiteX13" fmla="*/ -378 w 271342"/>
                <a:gd name="connsiteY13" fmla="*/ 5693 h 996021"/>
                <a:gd name="connsiteX14" fmla="*/ 1432 w 271342"/>
                <a:gd name="connsiteY14" fmla="*/ 835 h 996021"/>
                <a:gd name="connsiteX15" fmla="*/ 6004 w 271342"/>
                <a:gd name="connsiteY15" fmla="*/ 2454 h 996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1342" h="996021">
                  <a:moveTo>
                    <a:pt x="6004" y="2454"/>
                  </a:moveTo>
                  <a:cubicBezTo>
                    <a:pt x="26626" y="40974"/>
                    <a:pt x="44762" y="80778"/>
                    <a:pt x="60297" y="121612"/>
                  </a:cubicBezTo>
                  <a:cubicBezTo>
                    <a:pt x="76470" y="162436"/>
                    <a:pt x="89377" y="204470"/>
                    <a:pt x="98873" y="247342"/>
                  </a:cubicBezTo>
                  <a:cubicBezTo>
                    <a:pt x="109160" y="290843"/>
                    <a:pt x="113361" y="335563"/>
                    <a:pt x="111351" y="380216"/>
                  </a:cubicBezTo>
                  <a:cubicBezTo>
                    <a:pt x="107874" y="422659"/>
                    <a:pt x="107874" y="465312"/>
                    <a:pt x="111351" y="507756"/>
                  </a:cubicBezTo>
                  <a:cubicBezTo>
                    <a:pt x="118723" y="592900"/>
                    <a:pt x="136668" y="676796"/>
                    <a:pt x="164786" y="757501"/>
                  </a:cubicBezTo>
                  <a:cubicBezTo>
                    <a:pt x="191875" y="838730"/>
                    <a:pt x="227175" y="916988"/>
                    <a:pt x="270133" y="991054"/>
                  </a:cubicBezTo>
                  <a:cubicBezTo>
                    <a:pt x="271161" y="992797"/>
                    <a:pt x="270609" y="995036"/>
                    <a:pt x="268894" y="996103"/>
                  </a:cubicBezTo>
                  <a:cubicBezTo>
                    <a:pt x="267447" y="996941"/>
                    <a:pt x="265608" y="996712"/>
                    <a:pt x="264417" y="995531"/>
                  </a:cubicBezTo>
                  <a:cubicBezTo>
                    <a:pt x="201743" y="933047"/>
                    <a:pt x="159642" y="851989"/>
                    <a:pt x="131067" y="768931"/>
                  </a:cubicBezTo>
                  <a:cubicBezTo>
                    <a:pt x="103102" y="685159"/>
                    <a:pt x="85700" y="598224"/>
                    <a:pt x="79251" y="510137"/>
                  </a:cubicBezTo>
                  <a:cubicBezTo>
                    <a:pt x="75937" y="465998"/>
                    <a:pt x="77118" y="421640"/>
                    <a:pt x="82776" y="377739"/>
                  </a:cubicBezTo>
                  <a:cubicBezTo>
                    <a:pt x="86195" y="335677"/>
                    <a:pt x="83852" y="293348"/>
                    <a:pt x="75822" y="251914"/>
                  </a:cubicBezTo>
                  <a:cubicBezTo>
                    <a:pt x="59373" y="167332"/>
                    <a:pt x="33827" y="84779"/>
                    <a:pt x="-378" y="5693"/>
                  </a:cubicBezTo>
                  <a:cubicBezTo>
                    <a:pt x="-1187" y="3855"/>
                    <a:pt x="-387" y="1693"/>
                    <a:pt x="1432" y="835"/>
                  </a:cubicBezTo>
                  <a:cubicBezTo>
                    <a:pt x="3147" y="169"/>
                    <a:pt x="5090" y="854"/>
                    <a:pt x="6004" y="2454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E648156D-7E50-2BB8-F881-810B303D0AF1}"/>
                </a:ext>
              </a:extLst>
            </p:cNvPr>
            <p:cNvSpPr/>
            <p:nvPr/>
          </p:nvSpPr>
          <p:spPr>
            <a:xfrm rot="21084712" flipH="1">
              <a:off x="10640599" y="4798227"/>
              <a:ext cx="150669" cy="606207"/>
            </a:xfrm>
            <a:custGeom>
              <a:avLst/>
              <a:gdLst>
                <a:gd name="connsiteX0" fmla="*/ 6643 w 137054"/>
                <a:gd name="connsiteY0" fmla="*/ 4012 h 551430"/>
                <a:gd name="connsiteX1" fmla="*/ 19311 w 137054"/>
                <a:gd name="connsiteY1" fmla="*/ 144982 h 551430"/>
                <a:gd name="connsiteX2" fmla="*/ 40361 w 137054"/>
                <a:gd name="connsiteY2" fmla="*/ 284524 h 551430"/>
                <a:gd name="connsiteX3" fmla="*/ 74556 w 137054"/>
                <a:gd name="connsiteY3" fmla="*/ 420826 h 551430"/>
                <a:gd name="connsiteX4" fmla="*/ 135326 w 137054"/>
                <a:gd name="connsiteY4" fmla="*/ 545890 h 551430"/>
                <a:gd name="connsiteX5" fmla="*/ 135326 w 137054"/>
                <a:gd name="connsiteY5" fmla="*/ 551033 h 551430"/>
                <a:gd name="connsiteX6" fmla="*/ 130373 w 137054"/>
                <a:gd name="connsiteY6" fmla="*/ 551033 h 551430"/>
                <a:gd name="connsiteX7" fmla="*/ 60554 w 137054"/>
                <a:gd name="connsiteY7" fmla="*/ 426065 h 551430"/>
                <a:gd name="connsiteX8" fmla="*/ 24550 w 137054"/>
                <a:gd name="connsiteY8" fmla="*/ 287476 h 551430"/>
                <a:gd name="connsiteX9" fmla="*/ -691 w 137054"/>
                <a:gd name="connsiteY9" fmla="*/ 4203 h 551430"/>
                <a:gd name="connsiteX10" fmla="*/ 2738 w 137054"/>
                <a:gd name="connsiteY10" fmla="*/ 583 h 551430"/>
                <a:gd name="connsiteX11" fmla="*/ 2833 w 137054"/>
                <a:gd name="connsiteY11" fmla="*/ 583 h 551430"/>
                <a:gd name="connsiteX12" fmla="*/ 6643 w 137054"/>
                <a:gd name="connsiteY12" fmla="*/ 4012 h 55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054" h="551430">
                  <a:moveTo>
                    <a:pt x="6643" y="4012"/>
                  </a:moveTo>
                  <a:cubicBezTo>
                    <a:pt x="9310" y="51066"/>
                    <a:pt x="14072" y="98119"/>
                    <a:pt x="19311" y="144982"/>
                  </a:cubicBezTo>
                  <a:cubicBezTo>
                    <a:pt x="24550" y="191845"/>
                    <a:pt x="31599" y="238423"/>
                    <a:pt x="40361" y="284524"/>
                  </a:cubicBezTo>
                  <a:cubicBezTo>
                    <a:pt x="48763" y="330663"/>
                    <a:pt x="60183" y="376192"/>
                    <a:pt x="74556" y="420826"/>
                  </a:cubicBezTo>
                  <a:cubicBezTo>
                    <a:pt x="89320" y="464927"/>
                    <a:pt x="106370" y="509218"/>
                    <a:pt x="135326" y="545890"/>
                  </a:cubicBezTo>
                  <a:cubicBezTo>
                    <a:pt x="136707" y="547328"/>
                    <a:pt x="136707" y="549595"/>
                    <a:pt x="135326" y="551033"/>
                  </a:cubicBezTo>
                  <a:cubicBezTo>
                    <a:pt x="133935" y="552338"/>
                    <a:pt x="131763" y="552338"/>
                    <a:pt x="130373" y="551033"/>
                  </a:cubicBezTo>
                  <a:cubicBezTo>
                    <a:pt x="96940" y="515600"/>
                    <a:pt x="76842" y="470737"/>
                    <a:pt x="60554" y="426065"/>
                  </a:cubicBezTo>
                  <a:cubicBezTo>
                    <a:pt x="44724" y="380945"/>
                    <a:pt x="32685" y="334596"/>
                    <a:pt x="24550" y="287476"/>
                  </a:cubicBezTo>
                  <a:cubicBezTo>
                    <a:pt x="7729" y="193988"/>
                    <a:pt x="-720" y="99186"/>
                    <a:pt x="-691" y="4203"/>
                  </a:cubicBezTo>
                  <a:cubicBezTo>
                    <a:pt x="-748" y="2260"/>
                    <a:pt x="795" y="640"/>
                    <a:pt x="2738" y="583"/>
                  </a:cubicBezTo>
                  <a:cubicBezTo>
                    <a:pt x="2766" y="583"/>
                    <a:pt x="2804" y="583"/>
                    <a:pt x="2833" y="583"/>
                  </a:cubicBezTo>
                  <a:cubicBezTo>
                    <a:pt x="4814" y="526"/>
                    <a:pt x="6491" y="2040"/>
                    <a:pt x="6643" y="4012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75C026A2-1DFF-1134-C491-786E322032A0}"/>
                </a:ext>
              </a:extLst>
            </p:cNvPr>
            <p:cNvSpPr/>
            <p:nvPr/>
          </p:nvSpPr>
          <p:spPr>
            <a:xfrm rot="21084712" flipH="1">
              <a:off x="10428367" y="5027215"/>
              <a:ext cx="180197" cy="339410"/>
            </a:xfrm>
            <a:custGeom>
              <a:avLst/>
              <a:gdLst>
                <a:gd name="connsiteX0" fmla="*/ 6358 w 163914"/>
                <a:gd name="connsiteY0" fmla="*/ 4489 h 308741"/>
                <a:gd name="connsiteX1" fmla="*/ 28455 w 163914"/>
                <a:gd name="connsiteY1" fmla="*/ 86404 h 308741"/>
                <a:gd name="connsiteX2" fmla="*/ 62460 w 163914"/>
                <a:gd name="connsiteY2" fmla="*/ 164605 h 308741"/>
                <a:gd name="connsiteX3" fmla="*/ 162187 w 163914"/>
                <a:gd name="connsiteY3" fmla="*/ 303194 h 308741"/>
                <a:gd name="connsiteX4" fmla="*/ 162187 w 163914"/>
                <a:gd name="connsiteY4" fmla="*/ 308337 h 308741"/>
                <a:gd name="connsiteX5" fmla="*/ 157138 w 163914"/>
                <a:gd name="connsiteY5" fmla="*/ 308337 h 308741"/>
                <a:gd name="connsiteX6" fmla="*/ 98464 w 163914"/>
                <a:gd name="connsiteY6" fmla="*/ 244043 h 308741"/>
                <a:gd name="connsiteX7" fmla="*/ 50839 w 163914"/>
                <a:gd name="connsiteY7" fmla="*/ 170891 h 308741"/>
                <a:gd name="connsiteX8" fmla="*/ 16263 w 163914"/>
                <a:gd name="connsiteY8" fmla="*/ 90596 h 308741"/>
                <a:gd name="connsiteX9" fmla="*/ -691 w 163914"/>
                <a:gd name="connsiteY9" fmla="*/ 4299 h 308741"/>
                <a:gd name="connsiteX10" fmla="*/ 2738 w 163914"/>
                <a:gd name="connsiteY10" fmla="*/ 584 h 308741"/>
                <a:gd name="connsiteX11" fmla="*/ 6452 w 163914"/>
                <a:gd name="connsiteY11" fmla="*/ 3632 h 3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914" h="308741">
                  <a:moveTo>
                    <a:pt x="6358" y="4489"/>
                  </a:moveTo>
                  <a:cubicBezTo>
                    <a:pt x="11282" y="32398"/>
                    <a:pt x="18683" y="59811"/>
                    <a:pt x="28455" y="86404"/>
                  </a:cubicBezTo>
                  <a:cubicBezTo>
                    <a:pt x="37933" y="113237"/>
                    <a:pt x="49296" y="139373"/>
                    <a:pt x="62460" y="164605"/>
                  </a:cubicBezTo>
                  <a:cubicBezTo>
                    <a:pt x="89463" y="214992"/>
                    <a:pt x="122991" y="261588"/>
                    <a:pt x="162187" y="303194"/>
                  </a:cubicBezTo>
                  <a:cubicBezTo>
                    <a:pt x="163567" y="304632"/>
                    <a:pt x="163567" y="306899"/>
                    <a:pt x="162187" y="308337"/>
                  </a:cubicBezTo>
                  <a:cubicBezTo>
                    <a:pt x="160758" y="309652"/>
                    <a:pt x="158567" y="309652"/>
                    <a:pt x="157138" y="308337"/>
                  </a:cubicBezTo>
                  <a:cubicBezTo>
                    <a:pt x="135917" y="288477"/>
                    <a:pt x="116304" y="266980"/>
                    <a:pt x="98464" y="244043"/>
                  </a:cubicBezTo>
                  <a:cubicBezTo>
                    <a:pt x="80481" y="221097"/>
                    <a:pt x="64545" y="196618"/>
                    <a:pt x="50839" y="170891"/>
                  </a:cubicBezTo>
                  <a:cubicBezTo>
                    <a:pt x="36780" y="145288"/>
                    <a:pt x="25198" y="118399"/>
                    <a:pt x="16263" y="90596"/>
                  </a:cubicBezTo>
                  <a:cubicBezTo>
                    <a:pt x="6795" y="62716"/>
                    <a:pt x="1100" y="33693"/>
                    <a:pt x="-691" y="4299"/>
                  </a:cubicBezTo>
                  <a:cubicBezTo>
                    <a:pt x="-748" y="2337"/>
                    <a:pt x="776" y="689"/>
                    <a:pt x="2738" y="584"/>
                  </a:cubicBezTo>
                  <a:cubicBezTo>
                    <a:pt x="4567" y="518"/>
                    <a:pt x="6167" y="1822"/>
                    <a:pt x="6452" y="3632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23B1D24-4E5D-F32C-2797-6834270D76C9}"/>
                </a:ext>
              </a:extLst>
            </p:cNvPr>
            <p:cNvSpPr/>
            <p:nvPr/>
          </p:nvSpPr>
          <p:spPr>
            <a:xfrm rot="21084712" flipH="1">
              <a:off x="10343694" y="4715268"/>
              <a:ext cx="589672" cy="834333"/>
            </a:xfrm>
            <a:custGeom>
              <a:avLst/>
              <a:gdLst>
                <a:gd name="connsiteX0" fmla="*/ 528993 w 536389"/>
                <a:gd name="connsiteY0" fmla="*/ 637518 h 758942"/>
                <a:gd name="connsiteX1" fmla="*/ 156184 w 536389"/>
                <a:gd name="connsiteY1" fmla="*/ 753247 h 758942"/>
                <a:gd name="connsiteX2" fmla="*/ 130657 w 536389"/>
                <a:gd name="connsiteY2" fmla="*/ 731244 h 758942"/>
                <a:gd name="connsiteX3" fmla="*/ 391070 w 536389"/>
                <a:gd name="connsiteY3" fmla="*/ 536268 h 758942"/>
                <a:gd name="connsiteX4" fmla="*/ 145040 w 536389"/>
                <a:gd name="connsiteY4" fmla="*/ 231468 h 758942"/>
                <a:gd name="connsiteX5" fmla="*/ -693 w 536389"/>
                <a:gd name="connsiteY5" fmla="*/ 67828 h 758942"/>
                <a:gd name="connsiteX6" fmla="*/ 1974 w 536389"/>
                <a:gd name="connsiteY6" fmla="*/ 60494 h 758942"/>
                <a:gd name="connsiteX7" fmla="*/ 19786 w 536389"/>
                <a:gd name="connsiteY7" fmla="*/ 582 h 758942"/>
                <a:gd name="connsiteX8" fmla="*/ 118846 w 536389"/>
                <a:gd name="connsiteY8" fmla="*/ 58684 h 758942"/>
                <a:gd name="connsiteX9" fmla="*/ 443839 w 536389"/>
                <a:gd name="connsiteY9" fmla="*/ 331194 h 758942"/>
                <a:gd name="connsiteX10" fmla="*/ 534994 w 536389"/>
                <a:gd name="connsiteY10" fmla="*/ 437875 h 758942"/>
                <a:gd name="connsiteX11" fmla="*/ 528993 w 536389"/>
                <a:gd name="connsiteY11" fmla="*/ 637518 h 75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389" h="758942">
                  <a:moveTo>
                    <a:pt x="528993" y="637518"/>
                  </a:moveTo>
                  <a:cubicBezTo>
                    <a:pt x="510990" y="640090"/>
                    <a:pt x="224193" y="791824"/>
                    <a:pt x="156184" y="753247"/>
                  </a:cubicBezTo>
                  <a:cubicBezTo>
                    <a:pt x="146688" y="747142"/>
                    <a:pt x="138096" y="739741"/>
                    <a:pt x="130657" y="731244"/>
                  </a:cubicBezTo>
                  <a:cubicBezTo>
                    <a:pt x="201523" y="701717"/>
                    <a:pt x="397357" y="612182"/>
                    <a:pt x="391070" y="536268"/>
                  </a:cubicBezTo>
                  <a:cubicBezTo>
                    <a:pt x="383165" y="443304"/>
                    <a:pt x="248195" y="366151"/>
                    <a:pt x="145040" y="231468"/>
                  </a:cubicBezTo>
                  <a:cubicBezTo>
                    <a:pt x="100920" y="173117"/>
                    <a:pt x="52181" y="118387"/>
                    <a:pt x="-693" y="67828"/>
                  </a:cubicBezTo>
                  <a:cubicBezTo>
                    <a:pt x="12" y="65323"/>
                    <a:pt x="908" y="62866"/>
                    <a:pt x="1974" y="60494"/>
                  </a:cubicBezTo>
                  <a:cubicBezTo>
                    <a:pt x="9651" y="41082"/>
                    <a:pt x="15614" y="21032"/>
                    <a:pt x="19786" y="582"/>
                  </a:cubicBezTo>
                  <a:lnTo>
                    <a:pt x="118846" y="58684"/>
                  </a:lnTo>
                  <a:cubicBezTo>
                    <a:pt x="160756" y="82878"/>
                    <a:pt x="426885" y="314907"/>
                    <a:pt x="443839" y="331194"/>
                  </a:cubicBezTo>
                  <a:cubicBezTo>
                    <a:pt x="477624" y="363703"/>
                    <a:pt x="508152" y="399431"/>
                    <a:pt x="534994" y="437875"/>
                  </a:cubicBezTo>
                  <a:cubicBezTo>
                    <a:pt x="536613" y="547031"/>
                    <a:pt x="535755" y="636661"/>
                    <a:pt x="528993" y="637518"/>
                  </a:cubicBezTo>
                  <a:close/>
                </a:path>
              </a:pathLst>
            </a:custGeom>
            <a:solidFill>
              <a:srgbClr val="302B2C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55552E7F-29A2-E3EE-46CE-F7777620EB92}"/>
                </a:ext>
              </a:extLst>
            </p:cNvPr>
            <p:cNvSpPr/>
            <p:nvPr/>
          </p:nvSpPr>
          <p:spPr>
            <a:xfrm rot="21084712" flipH="1">
              <a:off x="9852093" y="4467128"/>
              <a:ext cx="939212" cy="1394750"/>
            </a:xfrm>
            <a:custGeom>
              <a:avLst/>
              <a:gdLst>
                <a:gd name="connsiteX0" fmla="*/ 853652 w 854344"/>
                <a:gd name="connsiteY0" fmla="*/ 923935 h 1268719"/>
                <a:gd name="connsiteX1" fmla="*/ 477890 w 854344"/>
                <a:gd name="connsiteY1" fmla="*/ 1268550 h 1268719"/>
                <a:gd name="connsiteX2" fmla="*/ 372354 w 854344"/>
                <a:gd name="connsiteY2" fmla="*/ 1163775 h 1268719"/>
                <a:gd name="connsiteX3" fmla="*/ 359590 w 854344"/>
                <a:gd name="connsiteY3" fmla="*/ 948986 h 1268719"/>
                <a:gd name="connsiteX4" fmla="*/ 363781 w 854344"/>
                <a:gd name="connsiteY4" fmla="*/ 860499 h 1268719"/>
                <a:gd name="connsiteX5" fmla="*/ 244719 w 854344"/>
                <a:gd name="connsiteY5" fmla="*/ 662950 h 1268719"/>
                <a:gd name="connsiteX6" fmla="*/ 242623 w 854344"/>
                <a:gd name="connsiteY6" fmla="*/ 660759 h 1268719"/>
                <a:gd name="connsiteX7" fmla="*/ 219096 w 854344"/>
                <a:gd name="connsiteY7" fmla="*/ 635233 h 1268719"/>
                <a:gd name="connsiteX8" fmla="*/ 207285 w 854344"/>
                <a:gd name="connsiteY8" fmla="*/ 623136 h 1268719"/>
                <a:gd name="connsiteX9" fmla="*/ 190712 w 854344"/>
                <a:gd name="connsiteY9" fmla="*/ 606658 h 1268719"/>
                <a:gd name="connsiteX10" fmla="*/ 186902 w 854344"/>
                <a:gd name="connsiteY10" fmla="*/ 603133 h 1268719"/>
                <a:gd name="connsiteX11" fmla="*/ 162899 w 854344"/>
                <a:gd name="connsiteY11" fmla="*/ 580654 h 1268719"/>
                <a:gd name="connsiteX12" fmla="*/ 162328 w 854344"/>
                <a:gd name="connsiteY12" fmla="*/ 580654 h 1268719"/>
                <a:gd name="connsiteX13" fmla="*/ 49932 w 854344"/>
                <a:gd name="connsiteY13" fmla="*/ 462830 h 1268719"/>
                <a:gd name="connsiteX14" fmla="*/ 49361 w 854344"/>
                <a:gd name="connsiteY14" fmla="*/ 462830 h 1268719"/>
                <a:gd name="connsiteX15" fmla="*/ 18786 w 854344"/>
                <a:gd name="connsiteY15" fmla="*/ 414252 h 1268719"/>
                <a:gd name="connsiteX16" fmla="*/ 1736 w 854344"/>
                <a:gd name="connsiteY16" fmla="*/ 374724 h 1268719"/>
                <a:gd name="connsiteX17" fmla="*/ 107178 w 854344"/>
                <a:gd name="connsiteY17" fmla="*/ 218514 h 1268719"/>
                <a:gd name="connsiteX18" fmla="*/ 123370 w 854344"/>
                <a:gd name="connsiteY18" fmla="*/ 217180 h 1268719"/>
                <a:gd name="connsiteX19" fmla="*/ 129180 w 854344"/>
                <a:gd name="connsiteY19" fmla="*/ 203178 h 1268719"/>
                <a:gd name="connsiteX20" fmla="*/ 129752 w 854344"/>
                <a:gd name="connsiteY20" fmla="*/ 199654 h 1268719"/>
                <a:gd name="connsiteX21" fmla="*/ 120227 w 854344"/>
                <a:gd name="connsiteY21" fmla="*/ 101928 h 1268719"/>
                <a:gd name="connsiteX22" fmla="*/ 94414 w 854344"/>
                <a:gd name="connsiteY22" fmla="*/ 62208 h 1268719"/>
                <a:gd name="connsiteX23" fmla="*/ 92795 w 854344"/>
                <a:gd name="connsiteY23" fmla="*/ 60589 h 1268719"/>
                <a:gd name="connsiteX24" fmla="*/ 97653 w 854344"/>
                <a:gd name="connsiteY24" fmla="*/ 59256 h 1268719"/>
                <a:gd name="connsiteX25" fmla="*/ 297011 w 854344"/>
                <a:gd name="connsiteY25" fmla="*/ 582 h 1268719"/>
                <a:gd name="connsiteX26" fmla="*/ 303869 w 854344"/>
                <a:gd name="connsiteY26" fmla="*/ 64685 h 1268719"/>
                <a:gd name="connsiteX27" fmla="*/ 339112 w 854344"/>
                <a:gd name="connsiteY27" fmla="*/ 154982 h 1268719"/>
                <a:gd name="connsiteX28" fmla="*/ 339683 w 854344"/>
                <a:gd name="connsiteY28" fmla="*/ 154982 h 1268719"/>
                <a:gd name="connsiteX29" fmla="*/ 348541 w 854344"/>
                <a:gd name="connsiteY29" fmla="*/ 153458 h 1268719"/>
                <a:gd name="connsiteX30" fmla="*/ 379022 w 854344"/>
                <a:gd name="connsiteY30" fmla="*/ 140885 h 1268719"/>
                <a:gd name="connsiteX31" fmla="*/ 394166 w 854344"/>
                <a:gd name="connsiteY31" fmla="*/ 140409 h 1268719"/>
                <a:gd name="connsiteX32" fmla="*/ 464747 w 854344"/>
                <a:gd name="connsiteY32" fmla="*/ 170508 h 1268719"/>
                <a:gd name="connsiteX33" fmla="*/ 483797 w 854344"/>
                <a:gd name="connsiteY33" fmla="*/ 188700 h 1268719"/>
                <a:gd name="connsiteX34" fmla="*/ 514848 w 854344"/>
                <a:gd name="connsiteY34" fmla="*/ 217275 h 1268719"/>
                <a:gd name="connsiteX35" fmla="*/ 623433 w 854344"/>
                <a:gd name="connsiteY35" fmla="*/ 299952 h 1268719"/>
                <a:gd name="connsiteX36" fmla="*/ 662200 w 854344"/>
                <a:gd name="connsiteY36" fmla="*/ 417586 h 1268719"/>
                <a:gd name="connsiteX37" fmla="*/ 660771 w 854344"/>
                <a:gd name="connsiteY37" fmla="*/ 451781 h 1268719"/>
                <a:gd name="connsiteX38" fmla="*/ 659723 w 854344"/>
                <a:gd name="connsiteY38" fmla="*/ 492167 h 1268719"/>
                <a:gd name="connsiteX39" fmla="*/ 660390 w 854344"/>
                <a:gd name="connsiteY39" fmla="*/ 528933 h 1268719"/>
                <a:gd name="connsiteX40" fmla="*/ 751830 w 854344"/>
                <a:gd name="connsiteY40" fmla="*/ 819065 h 1268719"/>
                <a:gd name="connsiteX41" fmla="*/ 853652 w 854344"/>
                <a:gd name="connsiteY41" fmla="*/ 923935 h 126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854344" h="1268719">
                  <a:moveTo>
                    <a:pt x="853652" y="923935"/>
                  </a:moveTo>
                  <a:cubicBezTo>
                    <a:pt x="853652" y="923935"/>
                    <a:pt x="515896" y="1287981"/>
                    <a:pt x="477890" y="1268550"/>
                  </a:cubicBezTo>
                  <a:cubicBezTo>
                    <a:pt x="439886" y="1249119"/>
                    <a:pt x="394833" y="1235022"/>
                    <a:pt x="372354" y="1163775"/>
                  </a:cubicBezTo>
                  <a:cubicBezTo>
                    <a:pt x="357209" y="1115293"/>
                    <a:pt x="357304" y="1024138"/>
                    <a:pt x="359590" y="948986"/>
                  </a:cubicBezTo>
                  <a:cubicBezTo>
                    <a:pt x="360733" y="914125"/>
                    <a:pt x="362734" y="882883"/>
                    <a:pt x="363781" y="860499"/>
                  </a:cubicBezTo>
                  <a:cubicBezTo>
                    <a:pt x="367401" y="789823"/>
                    <a:pt x="349303" y="779822"/>
                    <a:pt x="244719" y="662950"/>
                  </a:cubicBezTo>
                  <a:cubicBezTo>
                    <a:pt x="243957" y="662093"/>
                    <a:pt x="243100" y="661426"/>
                    <a:pt x="242623" y="660759"/>
                  </a:cubicBezTo>
                  <a:cubicBezTo>
                    <a:pt x="234337" y="651234"/>
                    <a:pt x="226622" y="643138"/>
                    <a:pt x="219096" y="635233"/>
                  </a:cubicBezTo>
                  <a:cubicBezTo>
                    <a:pt x="215096" y="630756"/>
                    <a:pt x="211096" y="626946"/>
                    <a:pt x="207285" y="623136"/>
                  </a:cubicBezTo>
                  <a:cubicBezTo>
                    <a:pt x="201665" y="617421"/>
                    <a:pt x="196046" y="611706"/>
                    <a:pt x="190712" y="606658"/>
                  </a:cubicBezTo>
                  <a:lnTo>
                    <a:pt x="186902" y="603133"/>
                  </a:lnTo>
                  <a:cubicBezTo>
                    <a:pt x="178520" y="594846"/>
                    <a:pt x="170424" y="587417"/>
                    <a:pt x="162899" y="580654"/>
                  </a:cubicBezTo>
                  <a:lnTo>
                    <a:pt x="162328" y="580654"/>
                  </a:lnTo>
                  <a:cubicBezTo>
                    <a:pt x="119560" y="542078"/>
                    <a:pt x="86889" y="515503"/>
                    <a:pt x="49932" y="462830"/>
                  </a:cubicBezTo>
                  <a:cubicBezTo>
                    <a:pt x="49742" y="462773"/>
                    <a:pt x="49552" y="462773"/>
                    <a:pt x="49361" y="462830"/>
                  </a:cubicBezTo>
                  <a:cubicBezTo>
                    <a:pt x="39836" y="448924"/>
                    <a:pt x="29454" y="432921"/>
                    <a:pt x="18786" y="414252"/>
                  </a:cubicBezTo>
                  <a:cubicBezTo>
                    <a:pt x="11223" y="401965"/>
                    <a:pt x="5479" y="388649"/>
                    <a:pt x="1736" y="374724"/>
                  </a:cubicBezTo>
                  <a:cubicBezTo>
                    <a:pt x="-16743" y="300333"/>
                    <a:pt x="75269" y="290332"/>
                    <a:pt x="107178" y="218514"/>
                  </a:cubicBezTo>
                  <a:cubicBezTo>
                    <a:pt x="108321" y="215370"/>
                    <a:pt x="116703" y="222800"/>
                    <a:pt x="123370" y="217180"/>
                  </a:cubicBezTo>
                  <a:cubicBezTo>
                    <a:pt x="127085" y="213466"/>
                    <a:pt x="129180" y="208427"/>
                    <a:pt x="129180" y="203178"/>
                  </a:cubicBezTo>
                  <a:cubicBezTo>
                    <a:pt x="129514" y="202035"/>
                    <a:pt x="129704" y="200845"/>
                    <a:pt x="129752" y="199654"/>
                  </a:cubicBezTo>
                  <a:cubicBezTo>
                    <a:pt x="134219" y="166783"/>
                    <a:pt x="130962" y="133322"/>
                    <a:pt x="120227" y="101928"/>
                  </a:cubicBezTo>
                  <a:cubicBezTo>
                    <a:pt x="115036" y="86754"/>
                    <a:pt x="106168" y="73114"/>
                    <a:pt x="94414" y="62208"/>
                  </a:cubicBezTo>
                  <a:cubicBezTo>
                    <a:pt x="93938" y="61608"/>
                    <a:pt x="93395" y="61066"/>
                    <a:pt x="92795" y="60589"/>
                  </a:cubicBezTo>
                  <a:lnTo>
                    <a:pt x="97653" y="59256"/>
                  </a:lnTo>
                  <a:lnTo>
                    <a:pt x="297011" y="582"/>
                  </a:lnTo>
                  <a:cubicBezTo>
                    <a:pt x="297011" y="582"/>
                    <a:pt x="299487" y="30490"/>
                    <a:pt x="303869" y="64685"/>
                  </a:cubicBezTo>
                  <a:cubicBezTo>
                    <a:pt x="310537" y="113262"/>
                    <a:pt x="316728" y="157173"/>
                    <a:pt x="339112" y="154982"/>
                  </a:cubicBezTo>
                  <a:cubicBezTo>
                    <a:pt x="339302" y="155039"/>
                    <a:pt x="339493" y="155039"/>
                    <a:pt x="339683" y="154982"/>
                  </a:cubicBezTo>
                  <a:cubicBezTo>
                    <a:pt x="342702" y="155010"/>
                    <a:pt x="345703" y="154487"/>
                    <a:pt x="348541" y="153458"/>
                  </a:cubicBezTo>
                  <a:cubicBezTo>
                    <a:pt x="362257" y="149934"/>
                    <a:pt x="365782" y="142123"/>
                    <a:pt x="379022" y="140885"/>
                  </a:cubicBezTo>
                  <a:cubicBezTo>
                    <a:pt x="384050" y="140389"/>
                    <a:pt x="389108" y="140228"/>
                    <a:pt x="394166" y="140409"/>
                  </a:cubicBezTo>
                  <a:cubicBezTo>
                    <a:pt x="420588" y="141428"/>
                    <a:pt x="445715" y="152143"/>
                    <a:pt x="464747" y="170508"/>
                  </a:cubicBezTo>
                  <a:cubicBezTo>
                    <a:pt x="470366" y="175937"/>
                    <a:pt x="476557" y="181937"/>
                    <a:pt x="483797" y="188700"/>
                  </a:cubicBezTo>
                  <a:cubicBezTo>
                    <a:pt x="493322" y="197559"/>
                    <a:pt x="503418" y="207750"/>
                    <a:pt x="514848" y="217275"/>
                  </a:cubicBezTo>
                  <a:cubicBezTo>
                    <a:pt x="548176" y="248413"/>
                    <a:pt x="584552" y="276111"/>
                    <a:pt x="623433" y="299952"/>
                  </a:cubicBezTo>
                  <a:cubicBezTo>
                    <a:pt x="660771" y="320812"/>
                    <a:pt x="664105" y="363865"/>
                    <a:pt x="662200" y="417586"/>
                  </a:cubicBezTo>
                  <a:cubicBezTo>
                    <a:pt x="662200" y="428635"/>
                    <a:pt x="661437" y="439970"/>
                    <a:pt x="660771" y="451781"/>
                  </a:cubicBezTo>
                  <a:cubicBezTo>
                    <a:pt x="660104" y="463592"/>
                    <a:pt x="659723" y="478260"/>
                    <a:pt x="659723" y="492167"/>
                  </a:cubicBezTo>
                  <a:cubicBezTo>
                    <a:pt x="659723" y="504168"/>
                    <a:pt x="659723" y="516646"/>
                    <a:pt x="660390" y="528933"/>
                  </a:cubicBezTo>
                  <a:cubicBezTo>
                    <a:pt x="666105" y="631042"/>
                    <a:pt x="720016" y="761915"/>
                    <a:pt x="751830" y="819065"/>
                  </a:cubicBezTo>
                  <a:cubicBezTo>
                    <a:pt x="783643" y="876215"/>
                    <a:pt x="853652" y="923935"/>
                    <a:pt x="853652" y="923935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5A040AD6-CB19-8508-6BE7-6E9AD73F0BC4}"/>
                </a:ext>
              </a:extLst>
            </p:cNvPr>
            <p:cNvSpPr/>
            <p:nvPr/>
          </p:nvSpPr>
          <p:spPr>
            <a:xfrm rot="21084712" flipH="1">
              <a:off x="10324411" y="4132529"/>
              <a:ext cx="381711" cy="319716"/>
            </a:xfrm>
            <a:custGeom>
              <a:avLst/>
              <a:gdLst>
                <a:gd name="connsiteX0" fmla="*/ 299821 w 347219"/>
                <a:gd name="connsiteY0" fmla="*/ 582 h 290826"/>
                <a:gd name="connsiteX1" fmla="*/ 340683 w 347219"/>
                <a:gd name="connsiteY1" fmla="*/ 208513 h 290826"/>
                <a:gd name="connsiteX2" fmla="*/ 57791 w 347219"/>
                <a:gd name="connsiteY2" fmla="*/ 267567 h 290826"/>
                <a:gd name="connsiteX3" fmla="*/ -693 w 347219"/>
                <a:gd name="connsiteY3" fmla="*/ 163840 h 290826"/>
                <a:gd name="connsiteX4" fmla="*/ 100463 w 347219"/>
                <a:gd name="connsiteY4" fmla="*/ 8107 h 290826"/>
                <a:gd name="connsiteX5" fmla="*/ 299821 w 347219"/>
                <a:gd name="connsiteY5" fmla="*/ 582 h 29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7219" h="290826">
                  <a:moveTo>
                    <a:pt x="299821" y="582"/>
                  </a:moveTo>
                  <a:cubicBezTo>
                    <a:pt x="304203" y="2868"/>
                    <a:pt x="365353" y="156792"/>
                    <a:pt x="340683" y="208513"/>
                  </a:cubicBezTo>
                  <a:cubicBezTo>
                    <a:pt x="316013" y="260233"/>
                    <a:pt x="112845" y="328147"/>
                    <a:pt x="57791" y="267567"/>
                  </a:cubicBezTo>
                  <a:cubicBezTo>
                    <a:pt x="31111" y="237573"/>
                    <a:pt x="11166" y="202197"/>
                    <a:pt x="-693" y="163840"/>
                  </a:cubicBezTo>
                  <a:cubicBezTo>
                    <a:pt x="-693" y="163840"/>
                    <a:pt x="81984" y="6487"/>
                    <a:pt x="100463" y="8107"/>
                  </a:cubicBezTo>
                  <a:cubicBezTo>
                    <a:pt x="118941" y="9726"/>
                    <a:pt x="299821" y="582"/>
                    <a:pt x="299821" y="582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F21D8AE0-0DB6-C10B-2C23-E94CA43D95CE}"/>
                </a:ext>
              </a:extLst>
            </p:cNvPr>
            <p:cNvSpPr/>
            <p:nvPr/>
          </p:nvSpPr>
          <p:spPr>
            <a:xfrm rot="21084712" flipH="1">
              <a:off x="10387684" y="4484276"/>
              <a:ext cx="155601" cy="68140"/>
            </a:xfrm>
            <a:custGeom>
              <a:avLst/>
              <a:gdLst>
                <a:gd name="connsiteX0" fmla="*/ -693 w 141541"/>
                <a:gd name="connsiteY0" fmla="*/ 48683 h 61983"/>
                <a:gd name="connsiteX1" fmla="*/ 40551 w 141541"/>
                <a:gd name="connsiteY1" fmla="*/ 57351 h 61983"/>
                <a:gd name="connsiteX2" fmla="*/ 61506 w 141541"/>
                <a:gd name="connsiteY2" fmla="*/ 58875 h 61983"/>
                <a:gd name="connsiteX3" fmla="*/ 81985 w 141541"/>
                <a:gd name="connsiteY3" fmla="*/ 56684 h 61983"/>
                <a:gd name="connsiteX4" fmla="*/ 116370 w 141541"/>
                <a:gd name="connsiteY4" fmla="*/ 34776 h 61983"/>
                <a:gd name="connsiteX5" fmla="*/ 140849 w 141541"/>
                <a:gd name="connsiteY5" fmla="*/ 582 h 61983"/>
                <a:gd name="connsiteX6" fmla="*/ 118560 w 141541"/>
                <a:gd name="connsiteY6" fmla="*/ 36777 h 61983"/>
                <a:gd name="connsiteX7" fmla="*/ 82937 w 141541"/>
                <a:gd name="connsiteY7" fmla="*/ 60494 h 61983"/>
                <a:gd name="connsiteX8" fmla="*/ 40170 w 141541"/>
                <a:gd name="connsiteY8" fmla="*/ 60494 h 61983"/>
                <a:gd name="connsiteX9" fmla="*/ -693 w 141541"/>
                <a:gd name="connsiteY9" fmla="*/ 48683 h 6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541" h="61983">
                  <a:moveTo>
                    <a:pt x="-693" y="48683"/>
                  </a:moveTo>
                  <a:cubicBezTo>
                    <a:pt x="12833" y="52550"/>
                    <a:pt x="26615" y="55446"/>
                    <a:pt x="40551" y="57351"/>
                  </a:cubicBezTo>
                  <a:cubicBezTo>
                    <a:pt x="47504" y="58236"/>
                    <a:pt x="54495" y="58741"/>
                    <a:pt x="61506" y="58875"/>
                  </a:cubicBezTo>
                  <a:cubicBezTo>
                    <a:pt x="68392" y="58913"/>
                    <a:pt x="75260" y="58179"/>
                    <a:pt x="81985" y="56684"/>
                  </a:cubicBezTo>
                  <a:cubicBezTo>
                    <a:pt x="95310" y="52836"/>
                    <a:pt x="107254" y="45235"/>
                    <a:pt x="116370" y="34776"/>
                  </a:cubicBezTo>
                  <a:cubicBezTo>
                    <a:pt x="125952" y="24470"/>
                    <a:pt x="134181" y="12974"/>
                    <a:pt x="140849" y="582"/>
                  </a:cubicBezTo>
                  <a:cubicBezTo>
                    <a:pt x="135486" y="13802"/>
                    <a:pt x="127952" y="26042"/>
                    <a:pt x="118560" y="36777"/>
                  </a:cubicBezTo>
                  <a:cubicBezTo>
                    <a:pt x="109311" y="48054"/>
                    <a:pt x="96910" y="56312"/>
                    <a:pt x="82937" y="60494"/>
                  </a:cubicBezTo>
                  <a:cubicBezTo>
                    <a:pt x="68811" y="63256"/>
                    <a:pt x="54295" y="63256"/>
                    <a:pt x="40170" y="60494"/>
                  </a:cubicBezTo>
                  <a:cubicBezTo>
                    <a:pt x="26168" y="58017"/>
                    <a:pt x="12471" y="54064"/>
                    <a:pt x="-693" y="48683"/>
                  </a:cubicBezTo>
                  <a:close/>
                </a:path>
              </a:pathLst>
            </a:custGeom>
            <a:solidFill>
              <a:srgbClr val="F5A06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id="{B34E1C41-08A1-6CCC-94F1-7C3CB49D43EC}"/>
                </a:ext>
              </a:extLst>
            </p:cNvPr>
            <p:cNvSpPr/>
            <p:nvPr/>
          </p:nvSpPr>
          <p:spPr>
            <a:xfrm rot="21084712" flipH="1">
              <a:off x="10625941" y="3977034"/>
              <a:ext cx="218292" cy="1482155"/>
            </a:xfrm>
            <a:custGeom>
              <a:avLst/>
              <a:gdLst>
                <a:gd name="connsiteX0" fmla="*/ 195456 w 198567"/>
                <a:gd name="connsiteY0" fmla="*/ 6685 h 1348226"/>
                <a:gd name="connsiteX1" fmla="*/ 62106 w 198567"/>
                <a:gd name="connsiteY1" fmla="*/ 124414 h 1348226"/>
                <a:gd name="connsiteX2" fmla="*/ 34197 w 198567"/>
                <a:gd name="connsiteY2" fmla="*/ 206996 h 1348226"/>
                <a:gd name="connsiteX3" fmla="*/ 34197 w 198567"/>
                <a:gd name="connsiteY3" fmla="*/ 250621 h 1348226"/>
                <a:gd name="connsiteX4" fmla="*/ 40103 w 198567"/>
                <a:gd name="connsiteY4" fmla="*/ 295864 h 1348226"/>
                <a:gd name="connsiteX5" fmla="*/ 62582 w 198567"/>
                <a:gd name="connsiteY5" fmla="*/ 477697 h 1348226"/>
                <a:gd name="connsiteX6" fmla="*/ 67345 w 198567"/>
                <a:gd name="connsiteY6" fmla="*/ 662386 h 1348226"/>
                <a:gd name="connsiteX7" fmla="*/ 44961 w 198567"/>
                <a:gd name="connsiteY7" fmla="*/ 755065 h 1348226"/>
                <a:gd name="connsiteX8" fmla="*/ 22672 w 198567"/>
                <a:gd name="connsiteY8" fmla="*/ 838313 h 1348226"/>
                <a:gd name="connsiteX9" fmla="*/ 36960 w 198567"/>
                <a:gd name="connsiteY9" fmla="*/ 1016811 h 1348226"/>
                <a:gd name="connsiteX10" fmla="*/ 90681 w 198567"/>
                <a:gd name="connsiteY10" fmla="*/ 1189119 h 1348226"/>
                <a:gd name="connsiteX11" fmla="*/ 185074 w 198567"/>
                <a:gd name="connsiteY11" fmla="*/ 1343233 h 1348226"/>
                <a:gd name="connsiteX12" fmla="*/ 185159 w 198567"/>
                <a:gd name="connsiteY12" fmla="*/ 1347815 h 1348226"/>
                <a:gd name="connsiteX13" fmla="*/ 185074 w 198567"/>
                <a:gd name="connsiteY13" fmla="*/ 1347901 h 1348226"/>
                <a:gd name="connsiteX14" fmla="*/ 180502 w 198567"/>
                <a:gd name="connsiteY14" fmla="*/ 1347901 h 1348226"/>
                <a:gd name="connsiteX15" fmla="*/ 16576 w 198567"/>
                <a:gd name="connsiteY15" fmla="*/ 1021479 h 1348226"/>
                <a:gd name="connsiteX16" fmla="*/ 98 w 198567"/>
                <a:gd name="connsiteY16" fmla="*/ 836694 h 1348226"/>
                <a:gd name="connsiteX17" fmla="*/ 7242 w 198567"/>
                <a:gd name="connsiteY17" fmla="*/ 789640 h 1348226"/>
                <a:gd name="connsiteX18" fmla="*/ 24006 w 198567"/>
                <a:gd name="connsiteY18" fmla="*/ 744397 h 1348226"/>
                <a:gd name="connsiteX19" fmla="*/ 44675 w 198567"/>
                <a:gd name="connsiteY19" fmla="*/ 660386 h 1348226"/>
                <a:gd name="connsiteX20" fmla="*/ 22006 w 198567"/>
                <a:gd name="connsiteY20" fmla="*/ 298436 h 1348226"/>
                <a:gd name="connsiteX21" fmla="*/ 17148 w 198567"/>
                <a:gd name="connsiteY21" fmla="*/ 252907 h 1348226"/>
                <a:gd name="connsiteX22" fmla="*/ 18195 w 198567"/>
                <a:gd name="connsiteY22" fmla="*/ 205282 h 1348226"/>
                <a:gd name="connsiteX23" fmla="*/ 50866 w 198567"/>
                <a:gd name="connsiteY23" fmla="*/ 117080 h 1348226"/>
                <a:gd name="connsiteX24" fmla="*/ 193170 w 198567"/>
                <a:gd name="connsiteY24" fmla="*/ 875 h 1348226"/>
                <a:gd name="connsiteX25" fmla="*/ 197551 w 198567"/>
                <a:gd name="connsiteY25" fmla="*/ 2494 h 1348226"/>
                <a:gd name="connsiteX26" fmla="*/ 196122 w 198567"/>
                <a:gd name="connsiteY26" fmla="*/ 6781 h 134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98567" h="1348226">
                  <a:moveTo>
                    <a:pt x="195456" y="6685"/>
                  </a:moveTo>
                  <a:cubicBezTo>
                    <a:pt x="141125" y="33069"/>
                    <a:pt x="95024" y="73770"/>
                    <a:pt x="62106" y="124414"/>
                  </a:cubicBezTo>
                  <a:cubicBezTo>
                    <a:pt x="46952" y="149598"/>
                    <a:pt x="37427" y="177773"/>
                    <a:pt x="34197" y="206996"/>
                  </a:cubicBezTo>
                  <a:cubicBezTo>
                    <a:pt x="32817" y="221503"/>
                    <a:pt x="32817" y="236114"/>
                    <a:pt x="34197" y="250621"/>
                  </a:cubicBezTo>
                  <a:lnTo>
                    <a:pt x="40103" y="295864"/>
                  </a:lnTo>
                  <a:cubicBezTo>
                    <a:pt x="48295" y="356253"/>
                    <a:pt x="56962" y="416641"/>
                    <a:pt x="62582" y="477697"/>
                  </a:cubicBezTo>
                  <a:cubicBezTo>
                    <a:pt x="69516" y="539009"/>
                    <a:pt x="71107" y="600798"/>
                    <a:pt x="67345" y="662386"/>
                  </a:cubicBezTo>
                  <a:cubicBezTo>
                    <a:pt x="65325" y="694343"/>
                    <a:pt x="57753" y="725709"/>
                    <a:pt x="44961" y="755065"/>
                  </a:cubicBezTo>
                  <a:cubicBezTo>
                    <a:pt x="31997" y="781030"/>
                    <a:pt x="24415" y="809348"/>
                    <a:pt x="22672" y="838313"/>
                  </a:cubicBezTo>
                  <a:cubicBezTo>
                    <a:pt x="19310" y="898187"/>
                    <a:pt x="24120" y="958233"/>
                    <a:pt x="36960" y="1016811"/>
                  </a:cubicBezTo>
                  <a:cubicBezTo>
                    <a:pt x="48542" y="1076028"/>
                    <a:pt x="66554" y="1133807"/>
                    <a:pt x="90681" y="1189119"/>
                  </a:cubicBezTo>
                  <a:cubicBezTo>
                    <a:pt x="114093" y="1245011"/>
                    <a:pt x="145926" y="1296980"/>
                    <a:pt x="185074" y="1343233"/>
                  </a:cubicBezTo>
                  <a:cubicBezTo>
                    <a:pt x="186360" y="1344472"/>
                    <a:pt x="186397" y="1346520"/>
                    <a:pt x="185159" y="1347815"/>
                  </a:cubicBezTo>
                  <a:cubicBezTo>
                    <a:pt x="185131" y="1347844"/>
                    <a:pt x="185102" y="1347872"/>
                    <a:pt x="185074" y="1347901"/>
                  </a:cubicBezTo>
                  <a:cubicBezTo>
                    <a:pt x="183788" y="1349110"/>
                    <a:pt x="181788" y="1349110"/>
                    <a:pt x="180502" y="1347901"/>
                  </a:cubicBezTo>
                  <a:cubicBezTo>
                    <a:pt x="94777" y="1258747"/>
                    <a:pt x="44389" y="1141018"/>
                    <a:pt x="16576" y="1021479"/>
                  </a:cubicBezTo>
                  <a:cubicBezTo>
                    <a:pt x="2641" y="960928"/>
                    <a:pt x="-2902" y="898749"/>
                    <a:pt x="98" y="836694"/>
                  </a:cubicBezTo>
                  <a:cubicBezTo>
                    <a:pt x="1165" y="820835"/>
                    <a:pt x="3556" y="805099"/>
                    <a:pt x="7242" y="789640"/>
                  </a:cubicBezTo>
                  <a:cubicBezTo>
                    <a:pt x="11042" y="773953"/>
                    <a:pt x="16672" y="758770"/>
                    <a:pt x="24006" y="744397"/>
                  </a:cubicBezTo>
                  <a:cubicBezTo>
                    <a:pt x="35665" y="717784"/>
                    <a:pt x="42656" y="689371"/>
                    <a:pt x="44675" y="660386"/>
                  </a:cubicBezTo>
                  <a:cubicBezTo>
                    <a:pt x="54200" y="540943"/>
                    <a:pt x="34197" y="419403"/>
                    <a:pt x="22006" y="298436"/>
                  </a:cubicBezTo>
                  <a:lnTo>
                    <a:pt x="17148" y="252907"/>
                  </a:lnTo>
                  <a:cubicBezTo>
                    <a:pt x="15881" y="237038"/>
                    <a:pt x="16224" y="221084"/>
                    <a:pt x="18195" y="205282"/>
                  </a:cubicBezTo>
                  <a:cubicBezTo>
                    <a:pt x="22196" y="173773"/>
                    <a:pt x="33378" y="143598"/>
                    <a:pt x="50866" y="117080"/>
                  </a:cubicBezTo>
                  <a:cubicBezTo>
                    <a:pt x="86852" y="66121"/>
                    <a:pt x="136049" y="25945"/>
                    <a:pt x="193170" y="875"/>
                  </a:cubicBezTo>
                  <a:cubicBezTo>
                    <a:pt x="194827" y="132"/>
                    <a:pt x="196780" y="846"/>
                    <a:pt x="197551" y="2494"/>
                  </a:cubicBezTo>
                  <a:cubicBezTo>
                    <a:pt x="198313" y="4076"/>
                    <a:pt x="197684" y="5971"/>
                    <a:pt x="196122" y="6781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id="{14D3BCC8-B72B-B391-2154-AEE6C73E6698}"/>
                </a:ext>
              </a:extLst>
            </p:cNvPr>
            <p:cNvSpPr/>
            <p:nvPr/>
          </p:nvSpPr>
          <p:spPr>
            <a:xfrm rot="21084712" flipH="1">
              <a:off x="10188792" y="4048995"/>
              <a:ext cx="340291" cy="614714"/>
            </a:xfrm>
            <a:custGeom>
              <a:avLst/>
              <a:gdLst>
                <a:gd name="connsiteX0" fmla="*/ 2811 w 309542"/>
                <a:gd name="connsiteY0" fmla="*/ 919 h 559168"/>
                <a:gd name="connsiteX1" fmla="*/ 155211 w 309542"/>
                <a:gd name="connsiteY1" fmla="*/ 80929 h 559168"/>
                <a:gd name="connsiteX2" fmla="*/ 219791 w 309542"/>
                <a:gd name="connsiteY2" fmla="*/ 140079 h 559168"/>
                <a:gd name="connsiteX3" fmla="*/ 263511 w 309542"/>
                <a:gd name="connsiteY3" fmla="*/ 216946 h 559168"/>
                <a:gd name="connsiteX4" fmla="*/ 297896 w 309542"/>
                <a:gd name="connsiteY4" fmla="*/ 386110 h 559168"/>
                <a:gd name="connsiteX5" fmla="*/ 308850 w 309542"/>
                <a:gd name="connsiteY5" fmla="*/ 557560 h 559168"/>
                <a:gd name="connsiteX6" fmla="*/ 306659 w 309542"/>
                <a:gd name="connsiteY6" fmla="*/ 559751 h 559168"/>
                <a:gd name="connsiteX7" fmla="*/ 304468 w 309542"/>
                <a:gd name="connsiteY7" fmla="*/ 557655 h 559168"/>
                <a:gd name="connsiteX8" fmla="*/ 284656 w 309542"/>
                <a:gd name="connsiteY8" fmla="*/ 388015 h 559168"/>
                <a:gd name="connsiteX9" fmla="*/ 246556 w 309542"/>
                <a:gd name="connsiteY9" fmla="*/ 223137 h 559168"/>
                <a:gd name="connsiteX10" fmla="*/ 143305 w 309542"/>
                <a:gd name="connsiteY10" fmla="*/ 96931 h 559168"/>
                <a:gd name="connsiteX11" fmla="*/ 430 w 309542"/>
                <a:gd name="connsiteY11" fmla="*/ 5015 h 559168"/>
                <a:gd name="connsiteX12" fmla="*/ -427 w 309542"/>
                <a:gd name="connsiteY12" fmla="*/ 2062 h 559168"/>
                <a:gd name="connsiteX13" fmla="*/ 2354 w 309542"/>
                <a:gd name="connsiteY13" fmla="*/ 700 h 559168"/>
                <a:gd name="connsiteX14" fmla="*/ 2811 w 309542"/>
                <a:gd name="connsiteY14" fmla="*/ 919 h 559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9542" h="559168">
                  <a:moveTo>
                    <a:pt x="2811" y="919"/>
                  </a:moveTo>
                  <a:cubicBezTo>
                    <a:pt x="57599" y="19188"/>
                    <a:pt x="109062" y="46210"/>
                    <a:pt x="155211" y="80929"/>
                  </a:cubicBezTo>
                  <a:cubicBezTo>
                    <a:pt x="178671" y="98426"/>
                    <a:pt x="200302" y="118238"/>
                    <a:pt x="219791" y="140079"/>
                  </a:cubicBezTo>
                  <a:cubicBezTo>
                    <a:pt x="239441" y="162463"/>
                    <a:pt x="254319" y="188619"/>
                    <a:pt x="263511" y="216946"/>
                  </a:cubicBezTo>
                  <a:cubicBezTo>
                    <a:pt x="282561" y="272096"/>
                    <a:pt x="290847" y="329341"/>
                    <a:pt x="297896" y="386110"/>
                  </a:cubicBezTo>
                  <a:cubicBezTo>
                    <a:pt x="304496" y="443031"/>
                    <a:pt x="308154" y="500257"/>
                    <a:pt x="308850" y="557560"/>
                  </a:cubicBezTo>
                  <a:cubicBezTo>
                    <a:pt x="308850" y="558769"/>
                    <a:pt x="307868" y="559751"/>
                    <a:pt x="306659" y="559751"/>
                  </a:cubicBezTo>
                  <a:cubicBezTo>
                    <a:pt x="305506" y="559703"/>
                    <a:pt x="304563" y="558808"/>
                    <a:pt x="304468" y="557655"/>
                  </a:cubicBezTo>
                  <a:cubicBezTo>
                    <a:pt x="299801" y="500505"/>
                    <a:pt x="293038" y="444212"/>
                    <a:pt x="284656" y="388015"/>
                  </a:cubicBezTo>
                  <a:cubicBezTo>
                    <a:pt x="277064" y="331998"/>
                    <a:pt x="264311" y="276801"/>
                    <a:pt x="246556" y="223137"/>
                  </a:cubicBezTo>
                  <a:cubicBezTo>
                    <a:pt x="229887" y="169702"/>
                    <a:pt x="187977" y="130459"/>
                    <a:pt x="143305" y="96931"/>
                  </a:cubicBezTo>
                  <a:cubicBezTo>
                    <a:pt x="97252" y="63908"/>
                    <a:pt x="49570" y="33237"/>
                    <a:pt x="430" y="5015"/>
                  </a:cubicBezTo>
                  <a:cubicBezTo>
                    <a:pt x="-618" y="4434"/>
                    <a:pt x="-999" y="3119"/>
                    <a:pt x="-427" y="2062"/>
                  </a:cubicBezTo>
                  <a:cubicBezTo>
                    <a:pt x="-37" y="919"/>
                    <a:pt x="1211" y="309"/>
                    <a:pt x="2354" y="700"/>
                  </a:cubicBezTo>
                  <a:cubicBezTo>
                    <a:pt x="2516" y="757"/>
                    <a:pt x="2668" y="833"/>
                    <a:pt x="2811" y="919"/>
                  </a:cubicBezTo>
                  <a:close/>
                </a:path>
              </a:pathLst>
            </a:custGeom>
            <a:solidFill>
              <a:srgbClr val="1A17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C641603D-FA52-CFBC-83F2-8596DCBD9853}"/>
                </a:ext>
              </a:extLst>
            </p:cNvPr>
            <p:cNvSpPr/>
            <p:nvPr/>
          </p:nvSpPr>
          <p:spPr>
            <a:xfrm rot="21084712" flipH="1">
              <a:off x="10234134" y="3976779"/>
              <a:ext cx="432251" cy="141033"/>
            </a:xfrm>
            <a:custGeom>
              <a:avLst/>
              <a:gdLst>
                <a:gd name="connsiteX0" fmla="*/ -693 w 393192"/>
                <a:gd name="connsiteY0" fmla="*/ 104488 h 128289"/>
                <a:gd name="connsiteX1" fmla="*/ 82937 w 393192"/>
                <a:gd name="connsiteY1" fmla="*/ 21525 h 128289"/>
                <a:gd name="connsiteX2" fmla="*/ 141135 w 393192"/>
                <a:gd name="connsiteY2" fmla="*/ 1618 h 128289"/>
                <a:gd name="connsiteX3" fmla="*/ 172758 w 393192"/>
                <a:gd name="connsiteY3" fmla="*/ 1618 h 128289"/>
                <a:gd name="connsiteX4" fmla="*/ 201333 w 393192"/>
                <a:gd name="connsiteY4" fmla="*/ 6189 h 128289"/>
                <a:gd name="connsiteX5" fmla="*/ 258483 w 393192"/>
                <a:gd name="connsiteY5" fmla="*/ 18382 h 128289"/>
                <a:gd name="connsiteX6" fmla="*/ 314490 w 393192"/>
                <a:gd name="connsiteY6" fmla="*/ 40099 h 128289"/>
                <a:gd name="connsiteX7" fmla="*/ 362115 w 393192"/>
                <a:gd name="connsiteY7" fmla="*/ 77627 h 128289"/>
                <a:gd name="connsiteX8" fmla="*/ 392499 w 393192"/>
                <a:gd name="connsiteY8" fmla="*/ 128300 h 128289"/>
                <a:gd name="connsiteX9" fmla="*/ 391357 w 393192"/>
                <a:gd name="connsiteY9" fmla="*/ 128872 h 128289"/>
                <a:gd name="connsiteX10" fmla="*/ 357352 w 393192"/>
                <a:gd name="connsiteY10" fmla="*/ 82485 h 128289"/>
                <a:gd name="connsiteX11" fmla="*/ 310489 w 393192"/>
                <a:gd name="connsiteY11" fmla="*/ 49243 h 128289"/>
                <a:gd name="connsiteX12" fmla="*/ 199237 w 393192"/>
                <a:gd name="connsiteY12" fmla="*/ 18953 h 128289"/>
                <a:gd name="connsiteX13" fmla="*/ 142087 w 393192"/>
                <a:gd name="connsiteY13" fmla="*/ 13429 h 128289"/>
                <a:gd name="connsiteX14" fmla="*/ 87318 w 393192"/>
                <a:gd name="connsiteY14" fmla="*/ 30288 h 128289"/>
                <a:gd name="connsiteX15" fmla="*/ 69 w 393192"/>
                <a:gd name="connsiteY15" fmla="*/ 104964 h 12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93192" h="128289">
                  <a:moveTo>
                    <a:pt x="-693" y="104488"/>
                  </a:moveTo>
                  <a:cubicBezTo>
                    <a:pt x="19853" y="70312"/>
                    <a:pt x="48590" y="41794"/>
                    <a:pt x="82937" y="21525"/>
                  </a:cubicBezTo>
                  <a:cubicBezTo>
                    <a:pt x="100786" y="11019"/>
                    <a:pt x="120589" y="4247"/>
                    <a:pt x="141135" y="1618"/>
                  </a:cubicBezTo>
                  <a:cubicBezTo>
                    <a:pt x="151631" y="236"/>
                    <a:pt x="162261" y="236"/>
                    <a:pt x="172758" y="1618"/>
                  </a:cubicBezTo>
                  <a:cubicBezTo>
                    <a:pt x="182949" y="3046"/>
                    <a:pt x="191808" y="4570"/>
                    <a:pt x="201333" y="6189"/>
                  </a:cubicBezTo>
                  <a:cubicBezTo>
                    <a:pt x="220383" y="9714"/>
                    <a:pt x="239433" y="13143"/>
                    <a:pt x="258483" y="18382"/>
                  </a:cubicBezTo>
                  <a:cubicBezTo>
                    <a:pt x="277933" y="23430"/>
                    <a:pt x="296726" y="30716"/>
                    <a:pt x="314490" y="40099"/>
                  </a:cubicBezTo>
                  <a:cubicBezTo>
                    <a:pt x="332539" y="49576"/>
                    <a:pt x="348684" y="62292"/>
                    <a:pt x="362115" y="77627"/>
                  </a:cubicBezTo>
                  <a:cubicBezTo>
                    <a:pt x="374869" y="92800"/>
                    <a:pt x="385127" y="109907"/>
                    <a:pt x="392499" y="128300"/>
                  </a:cubicBezTo>
                  <a:lnTo>
                    <a:pt x="391357" y="128872"/>
                  </a:lnTo>
                  <a:cubicBezTo>
                    <a:pt x="382212" y="111917"/>
                    <a:pt x="370763" y="96315"/>
                    <a:pt x="357352" y="82485"/>
                  </a:cubicBezTo>
                  <a:cubicBezTo>
                    <a:pt x="343703" y="68855"/>
                    <a:pt x="327863" y="57615"/>
                    <a:pt x="310489" y="49243"/>
                  </a:cubicBezTo>
                  <a:cubicBezTo>
                    <a:pt x="275723" y="32288"/>
                    <a:pt x="237147" y="25430"/>
                    <a:pt x="199237" y="18953"/>
                  </a:cubicBezTo>
                  <a:cubicBezTo>
                    <a:pt x="180540" y="14438"/>
                    <a:pt x="161299" y="12581"/>
                    <a:pt x="142087" y="13429"/>
                  </a:cubicBezTo>
                  <a:cubicBezTo>
                    <a:pt x="122913" y="15486"/>
                    <a:pt x="104321" y="21201"/>
                    <a:pt x="87318" y="30288"/>
                  </a:cubicBezTo>
                  <a:cubicBezTo>
                    <a:pt x="53304" y="48766"/>
                    <a:pt x="23577" y="74208"/>
                    <a:pt x="69" y="1049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E6CE38AA-4FB1-1501-08CF-BF6D451C1FDD}"/>
                </a:ext>
              </a:extLst>
            </p:cNvPr>
            <p:cNvSpPr/>
            <p:nvPr/>
          </p:nvSpPr>
          <p:spPr>
            <a:xfrm rot="21084712" flipH="1">
              <a:off x="10512935" y="3776941"/>
              <a:ext cx="1113339" cy="1076623"/>
            </a:xfrm>
            <a:custGeom>
              <a:avLst/>
              <a:gdLst>
                <a:gd name="connsiteX0" fmla="*/ 1010912 w 1012737"/>
                <a:gd name="connsiteY0" fmla="*/ 793611 h 979338"/>
                <a:gd name="connsiteX1" fmla="*/ 933569 w 1012737"/>
                <a:gd name="connsiteY1" fmla="*/ 947535 h 979338"/>
                <a:gd name="connsiteX2" fmla="*/ 917186 w 1012737"/>
                <a:gd name="connsiteY2" fmla="*/ 979920 h 979338"/>
                <a:gd name="connsiteX3" fmla="*/ 916614 w 1012737"/>
                <a:gd name="connsiteY3" fmla="*/ 979920 h 979338"/>
                <a:gd name="connsiteX4" fmla="*/ 691920 w 1012737"/>
                <a:gd name="connsiteY4" fmla="*/ 761893 h 979338"/>
                <a:gd name="connsiteX5" fmla="*/ 612576 w 1012737"/>
                <a:gd name="connsiteY5" fmla="*/ 665786 h 979338"/>
                <a:gd name="connsiteX6" fmla="*/ 504658 w 1012737"/>
                <a:gd name="connsiteY6" fmla="*/ 543770 h 979338"/>
                <a:gd name="connsiteX7" fmla="*/ 284631 w 1012737"/>
                <a:gd name="connsiteY7" fmla="*/ 322028 h 979338"/>
                <a:gd name="connsiteX8" fmla="*/ 144613 w 1012737"/>
                <a:gd name="connsiteY8" fmla="*/ 168771 h 979338"/>
                <a:gd name="connsiteX9" fmla="*/ 4500 w 1012737"/>
                <a:gd name="connsiteY9" fmla="*/ 121718 h 979338"/>
                <a:gd name="connsiteX10" fmla="*/ 116800 w 1012737"/>
                <a:gd name="connsiteY10" fmla="*/ 84856 h 979338"/>
                <a:gd name="connsiteX11" fmla="*/ 166235 w 1012737"/>
                <a:gd name="connsiteY11" fmla="*/ 33421 h 979338"/>
                <a:gd name="connsiteX12" fmla="*/ 293679 w 1012737"/>
                <a:gd name="connsiteY12" fmla="*/ 162389 h 979338"/>
                <a:gd name="connsiteX13" fmla="*/ 644675 w 1012737"/>
                <a:gd name="connsiteY13" fmla="*/ 464713 h 979338"/>
                <a:gd name="connsiteX14" fmla="*/ 934140 w 1012737"/>
                <a:gd name="connsiteY14" fmla="*/ 719983 h 979338"/>
                <a:gd name="connsiteX15" fmla="*/ 974431 w 1012737"/>
                <a:gd name="connsiteY15" fmla="*/ 735604 h 979338"/>
                <a:gd name="connsiteX16" fmla="*/ 1010912 w 1012737"/>
                <a:gd name="connsiteY16" fmla="*/ 793611 h 979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12737" h="979338">
                  <a:moveTo>
                    <a:pt x="1010912" y="793611"/>
                  </a:moveTo>
                  <a:lnTo>
                    <a:pt x="933569" y="947535"/>
                  </a:lnTo>
                  <a:lnTo>
                    <a:pt x="917186" y="979920"/>
                  </a:lnTo>
                  <a:cubicBezTo>
                    <a:pt x="916995" y="979863"/>
                    <a:pt x="916805" y="979863"/>
                    <a:pt x="916614" y="979920"/>
                  </a:cubicBezTo>
                  <a:cubicBezTo>
                    <a:pt x="906137" y="970395"/>
                    <a:pt x="736782" y="813423"/>
                    <a:pt x="691920" y="761893"/>
                  </a:cubicBezTo>
                  <a:cubicBezTo>
                    <a:pt x="672203" y="739223"/>
                    <a:pt x="642961" y="703028"/>
                    <a:pt x="612576" y="665786"/>
                  </a:cubicBezTo>
                  <a:cubicBezTo>
                    <a:pt x="571143" y="615113"/>
                    <a:pt x="527803" y="563487"/>
                    <a:pt x="504658" y="543770"/>
                  </a:cubicBezTo>
                  <a:cubicBezTo>
                    <a:pt x="464748" y="509576"/>
                    <a:pt x="350353" y="416326"/>
                    <a:pt x="284631" y="322028"/>
                  </a:cubicBezTo>
                  <a:cubicBezTo>
                    <a:pt x="218908" y="227731"/>
                    <a:pt x="174522" y="173819"/>
                    <a:pt x="144613" y="168771"/>
                  </a:cubicBezTo>
                  <a:cubicBezTo>
                    <a:pt x="114704" y="163723"/>
                    <a:pt x="37647" y="153055"/>
                    <a:pt x="4500" y="121718"/>
                  </a:cubicBezTo>
                  <a:cubicBezTo>
                    <a:pt x="-28647" y="90380"/>
                    <a:pt x="107370" y="130671"/>
                    <a:pt x="116800" y="84856"/>
                  </a:cubicBezTo>
                  <a:cubicBezTo>
                    <a:pt x="126230" y="39040"/>
                    <a:pt x="114990" y="-46589"/>
                    <a:pt x="166235" y="33421"/>
                  </a:cubicBezTo>
                  <a:cubicBezTo>
                    <a:pt x="214812" y="109621"/>
                    <a:pt x="226909" y="110478"/>
                    <a:pt x="293679" y="162389"/>
                  </a:cubicBezTo>
                  <a:cubicBezTo>
                    <a:pt x="371975" y="223063"/>
                    <a:pt x="601051" y="396704"/>
                    <a:pt x="644675" y="464713"/>
                  </a:cubicBezTo>
                  <a:cubicBezTo>
                    <a:pt x="689348" y="534245"/>
                    <a:pt x="840795" y="694646"/>
                    <a:pt x="934140" y="719983"/>
                  </a:cubicBezTo>
                  <a:cubicBezTo>
                    <a:pt x="948171" y="723479"/>
                    <a:pt x="961705" y="728727"/>
                    <a:pt x="974431" y="735604"/>
                  </a:cubicBezTo>
                  <a:cubicBezTo>
                    <a:pt x="1022056" y="760845"/>
                    <a:pt x="1010912" y="793611"/>
                    <a:pt x="1010912" y="793611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B592A648-8EC6-5244-AF49-9340E6D107C0}"/>
                </a:ext>
              </a:extLst>
            </p:cNvPr>
            <p:cNvSpPr/>
            <p:nvPr/>
          </p:nvSpPr>
          <p:spPr>
            <a:xfrm rot="21084712" flipH="1">
              <a:off x="9789085" y="3155586"/>
              <a:ext cx="463098" cy="1661929"/>
            </a:xfrm>
            <a:custGeom>
              <a:avLst/>
              <a:gdLst>
                <a:gd name="connsiteX0" fmla="*/ 412978 w 421252"/>
                <a:gd name="connsiteY0" fmla="*/ 168170 h 1511756"/>
                <a:gd name="connsiteX1" fmla="*/ 397452 w 421252"/>
                <a:gd name="connsiteY1" fmla="*/ 248657 h 1511756"/>
                <a:gd name="connsiteX2" fmla="*/ 368115 w 421252"/>
                <a:gd name="connsiteY2" fmla="*/ 310283 h 1511756"/>
                <a:gd name="connsiteX3" fmla="*/ 361733 w 421252"/>
                <a:gd name="connsiteY3" fmla="*/ 323714 h 1511756"/>
                <a:gd name="connsiteX4" fmla="*/ 342683 w 421252"/>
                <a:gd name="connsiteY4" fmla="*/ 476114 h 1511756"/>
                <a:gd name="connsiteX5" fmla="*/ 311346 w 421252"/>
                <a:gd name="connsiteY5" fmla="*/ 755005 h 1511756"/>
                <a:gd name="connsiteX6" fmla="*/ 268674 w 421252"/>
                <a:gd name="connsiteY6" fmla="*/ 925789 h 1511756"/>
                <a:gd name="connsiteX7" fmla="*/ 268674 w 421252"/>
                <a:gd name="connsiteY7" fmla="*/ 926646 h 1511756"/>
                <a:gd name="connsiteX8" fmla="*/ 231336 w 421252"/>
                <a:gd name="connsiteY8" fmla="*/ 1085999 h 1511756"/>
                <a:gd name="connsiteX9" fmla="*/ 215239 w 421252"/>
                <a:gd name="connsiteY9" fmla="*/ 1512338 h 1511756"/>
                <a:gd name="connsiteX10" fmla="*/ 89413 w 421252"/>
                <a:gd name="connsiteY10" fmla="*/ 1461285 h 1511756"/>
                <a:gd name="connsiteX11" fmla="*/ -693 w 421252"/>
                <a:gd name="connsiteY11" fmla="*/ 1424804 h 1511756"/>
                <a:gd name="connsiteX12" fmla="*/ 7022 w 421252"/>
                <a:gd name="connsiteY12" fmla="*/ 1394895 h 1511756"/>
                <a:gd name="connsiteX13" fmla="*/ 11880 w 421252"/>
                <a:gd name="connsiteY13" fmla="*/ 1375845 h 1511756"/>
                <a:gd name="connsiteX14" fmla="*/ 12737 w 421252"/>
                <a:gd name="connsiteY14" fmla="*/ 1372416 h 1511756"/>
                <a:gd name="connsiteX15" fmla="*/ 35121 w 421252"/>
                <a:gd name="connsiteY15" fmla="*/ 1261926 h 1511756"/>
                <a:gd name="connsiteX16" fmla="*/ 61220 w 421252"/>
                <a:gd name="connsiteY16" fmla="*/ 1128576 h 1511756"/>
                <a:gd name="connsiteX17" fmla="*/ 74174 w 421252"/>
                <a:gd name="connsiteY17" fmla="*/ 1045613 h 1511756"/>
                <a:gd name="connsiteX18" fmla="*/ 94462 w 421252"/>
                <a:gd name="connsiteY18" fmla="*/ 953602 h 1511756"/>
                <a:gd name="connsiteX19" fmla="*/ 120465 w 421252"/>
                <a:gd name="connsiteY19" fmla="*/ 841302 h 1511756"/>
                <a:gd name="connsiteX20" fmla="*/ 120465 w 421252"/>
                <a:gd name="connsiteY20" fmla="*/ 840254 h 1511756"/>
                <a:gd name="connsiteX21" fmla="*/ 135133 w 421252"/>
                <a:gd name="connsiteY21" fmla="*/ 787295 h 1511756"/>
                <a:gd name="connsiteX22" fmla="*/ 244671 w 421252"/>
                <a:gd name="connsiteY22" fmla="*/ 441347 h 1511756"/>
                <a:gd name="connsiteX23" fmla="*/ 271722 w 421252"/>
                <a:gd name="connsiteY23" fmla="*/ 281994 h 1511756"/>
                <a:gd name="connsiteX24" fmla="*/ 268674 w 421252"/>
                <a:gd name="connsiteY24" fmla="*/ 265992 h 1511756"/>
                <a:gd name="connsiteX25" fmla="*/ 268674 w 421252"/>
                <a:gd name="connsiteY25" fmla="*/ 265421 h 1511756"/>
                <a:gd name="connsiteX26" fmla="*/ 245147 w 421252"/>
                <a:gd name="connsiteY26" fmla="*/ 1388 h 1511756"/>
                <a:gd name="connsiteX27" fmla="*/ 337730 w 421252"/>
                <a:gd name="connsiteY27" fmla="*/ 170837 h 1511756"/>
                <a:gd name="connsiteX28" fmla="*/ 367543 w 421252"/>
                <a:gd name="connsiteY28" fmla="*/ 203889 h 1511756"/>
                <a:gd name="connsiteX29" fmla="*/ 398690 w 421252"/>
                <a:gd name="connsiteY29" fmla="*/ 141881 h 1511756"/>
                <a:gd name="connsiteX30" fmla="*/ 398690 w 421252"/>
                <a:gd name="connsiteY30" fmla="*/ 141881 h 1511756"/>
                <a:gd name="connsiteX31" fmla="*/ 400500 w 421252"/>
                <a:gd name="connsiteY31" fmla="*/ 140834 h 1511756"/>
                <a:gd name="connsiteX32" fmla="*/ 412978 w 421252"/>
                <a:gd name="connsiteY32" fmla="*/ 168170 h 1511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421252" h="1511756">
                  <a:moveTo>
                    <a:pt x="412978" y="168170"/>
                  </a:moveTo>
                  <a:cubicBezTo>
                    <a:pt x="401452" y="194555"/>
                    <a:pt x="405357" y="210938"/>
                    <a:pt x="397452" y="248657"/>
                  </a:cubicBezTo>
                  <a:cubicBezTo>
                    <a:pt x="390975" y="281613"/>
                    <a:pt x="382783" y="281232"/>
                    <a:pt x="368115" y="310283"/>
                  </a:cubicBezTo>
                  <a:cubicBezTo>
                    <a:pt x="366020" y="314189"/>
                    <a:pt x="363924" y="318665"/>
                    <a:pt x="361733" y="323714"/>
                  </a:cubicBezTo>
                  <a:cubicBezTo>
                    <a:pt x="342683" y="367243"/>
                    <a:pt x="347922" y="422107"/>
                    <a:pt x="342683" y="476114"/>
                  </a:cubicBezTo>
                  <a:cubicBezTo>
                    <a:pt x="332682" y="570411"/>
                    <a:pt x="333158" y="662232"/>
                    <a:pt x="311346" y="755005"/>
                  </a:cubicBezTo>
                  <a:cubicBezTo>
                    <a:pt x="297820" y="812155"/>
                    <a:pt x="282771" y="869305"/>
                    <a:pt x="268674" y="925789"/>
                  </a:cubicBezTo>
                  <a:cubicBezTo>
                    <a:pt x="268674" y="925789"/>
                    <a:pt x="268674" y="926360"/>
                    <a:pt x="268674" y="926646"/>
                  </a:cubicBezTo>
                  <a:cubicBezTo>
                    <a:pt x="255149" y="979605"/>
                    <a:pt x="242289" y="1032469"/>
                    <a:pt x="231336" y="1085999"/>
                  </a:cubicBezTo>
                  <a:cubicBezTo>
                    <a:pt x="202761" y="1226207"/>
                    <a:pt x="188092" y="1371749"/>
                    <a:pt x="215239" y="1512338"/>
                  </a:cubicBezTo>
                  <a:cubicBezTo>
                    <a:pt x="173329" y="1495070"/>
                    <a:pt x="131390" y="1478048"/>
                    <a:pt x="89413" y="1461285"/>
                  </a:cubicBezTo>
                  <a:cubicBezTo>
                    <a:pt x="59315" y="1449092"/>
                    <a:pt x="29120" y="1436996"/>
                    <a:pt x="-693" y="1424804"/>
                  </a:cubicBezTo>
                  <a:cubicBezTo>
                    <a:pt x="-693" y="1424804"/>
                    <a:pt x="1974" y="1413660"/>
                    <a:pt x="7022" y="1394895"/>
                  </a:cubicBezTo>
                  <a:cubicBezTo>
                    <a:pt x="8451" y="1389180"/>
                    <a:pt x="10070" y="1382989"/>
                    <a:pt x="11880" y="1375845"/>
                  </a:cubicBezTo>
                  <a:cubicBezTo>
                    <a:pt x="12033" y="1374674"/>
                    <a:pt x="12318" y="1373521"/>
                    <a:pt x="12737" y="1372416"/>
                  </a:cubicBezTo>
                  <a:cubicBezTo>
                    <a:pt x="28168" y="1341936"/>
                    <a:pt x="28834" y="1295168"/>
                    <a:pt x="35121" y="1261926"/>
                  </a:cubicBezTo>
                  <a:cubicBezTo>
                    <a:pt x="43789" y="1217539"/>
                    <a:pt x="52552" y="1173058"/>
                    <a:pt x="61220" y="1128576"/>
                  </a:cubicBezTo>
                  <a:cubicBezTo>
                    <a:pt x="63706" y="1100668"/>
                    <a:pt x="68030" y="1072950"/>
                    <a:pt x="74174" y="1045613"/>
                  </a:cubicBezTo>
                  <a:cubicBezTo>
                    <a:pt x="80936" y="1014467"/>
                    <a:pt x="88461" y="983605"/>
                    <a:pt x="94462" y="953602"/>
                  </a:cubicBezTo>
                  <a:cubicBezTo>
                    <a:pt x="101796" y="915502"/>
                    <a:pt x="110654" y="878354"/>
                    <a:pt x="120465" y="841302"/>
                  </a:cubicBezTo>
                  <a:cubicBezTo>
                    <a:pt x="120465" y="841302"/>
                    <a:pt x="120465" y="840826"/>
                    <a:pt x="120465" y="840254"/>
                  </a:cubicBezTo>
                  <a:cubicBezTo>
                    <a:pt x="125227" y="822538"/>
                    <a:pt x="129990" y="804917"/>
                    <a:pt x="135133" y="787295"/>
                  </a:cubicBezTo>
                  <a:cubicBezTo>
                    <a:pt x="167899" y="670995"/>
                    <a:pt x="206476" y="556028"/>
                    <a:pt x="244671" y="441347"/>
                  </a:cubicBezTo>
                  <a:cubicBezTo>
                    <a:pt x="270674" y="363147"/>
                    <a:pt x="282104" y="334667"/>
                    <a:pt x="271722" y="281994"/>
                  </a:cubicBezTo>
                  <a:cubicBezTo>
                    <a:pt x="270864" y="277899"/>
                    <a:pt x="269912" y="272469"/>
                    <a:pt x="268674" y="265992"/>
                  </a:cubicBezTo>
                  <a:lnTo>
                    <a:pt x="268674" y="265421"/>
                  </a:lnTo>
                  <a:cubicBezTo>
                    <a:pt x="255434" y="191221"/>
                    <a:pt x="226097" y="-13852"/>
                    <a:pt x="245147" y="1388"/>
                  </a:cubicBezTo>
                  <a:cubicBezTo>
                    <a:pt x="259625" y="12818"/>
                    <a:pt x="306107" y="114831"/>
                    <a:pt x="337730" y="170837"/>
                  </a:cubicBezTo>
                  <a:cubicBezTo>
                    <a:pt x="352684" y="197698"/>
                    <a:pt x="364400" y="213795"/>
                    <a:pt x="367543" y="203889"/>
                  </a:cubicBezTo>
                  <a:cubicBezTo>
                    <a:pt x="377068" y="174076"/>
                    <a:pt x="377068" y="154835"/>
                    <a:pt x="398690" y="141881"/>
                  </a:cubicBezTo>
                  <a:lnTo>
                    <a:pt x="398690" y="141881"/>
                  </a:lnTo>
                  <a:cubicBezTo>
                    <a:pt x="399262" y="141881"/>
                    <a:pt x="399833" y="141119"/>
                    <a:pt x="400500" y="140834"/>
                  </a:cubicBezTo>
                  <a:cubicBezTo>
                    <a:pt x="425170" y="127594"/>
                    <a:pt x="424217" y="141786"/>
                    <a:pt x="412978" y="168170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id="{659BF586-927F-B11B-6171-65F7E95BEFD3}"/>
                </a:ext>
              </a:extLst>
            </p:cNvPr>
            <p:cNvSpPr/>
            <p:nvPr/>
          </p:nvSpPr>
          <p:spPr>
            <a:xfrm rot="21084712" flipH="1">
              <a:off x="10030359" y="4156196"/>
              <a:ext cx="282302" cy="623349"/>
            </a:xfrm>
            <a:custGeom>
              <a:avLst/>
              <a:gdLst>
                <a:gd name="connsiteX0" fmla="*/ 193236 w 256793"/>
                <a:gd name="connsiteY0" fmla="*/ 521980 h 567023"/>
                <a:gd name="connsiteX1" fmla="*/ 199618 w 256793"/>
                <a:gd name="connsiteY1" fmla="*/ 567605 h 567023"/>
                <a:gd name="connsiteX2" fmla="*/ 118274 w 256793"/>
                <a:gd name="connsiteY2" fmla="*/ 509883 h 567023"/>
                <a:gd name="connsiteX3" fmla="*/ 164 w 256793"/>
                <a:gd name="connsiteY3" fmla="*/ 450066 h 567023"/>
                <a:gd name="connsiteX4" fmla="*/ -693 w 256793"/>
                <a:gd name="connsiteY4" fmla="*/ 450066 h 567023"/>
                <a:gd name="connsiteX5" fmla="*/ 164 w 256793"/>
                <a:gd name="connsiteY5" fmla="*/ 446637 h 567023"/>
                <a:gd name="connsiteX6" fmla="*/ 22548 w 256793"/>
                <a:gd name="connsiteY6" fmla="*/ 336147 h 567023"/>
                <a:gd name="connsiteX7" fmla="*/ 48647 w 256793"/>
                <a:gd name="connsiteY7" fmla="*/ 202797 h 567023"/>
                <a:gd name="connsiteX8" fmla="*/ 62267 w 256793"/>
                <a:gd name="connsiteY8" fmla="*/ 119835 h 567023"/>
                <a:gd name="connsiteX9" fmla="*/ 38931 w 256793"/>
                <a:gd name="connsiteY9" fmla="*/ 369390 h 567023"/>
                <a:gd name="connsiteX10" fmla="*/ 101606 w 256793"/>
                <a:gd name="connsiteY10" fmla="*/ 455115 h 567023"/>
                <a:gd name="connsiteX11" fmla="*/ 169233 w 256793"/>
                <a:gd name="connsiteY11" fmla="*/ 406728 h 567023"/>
                <a:gd name="connsiteX12" fmla="*/ 197141 w 256793"/>
                <a:gd name="connsiteY12" fmla="*/ 178128 h 567023"/>
                <a:gd name="connsiteX13" fmla="*/ 256101 w 256793"/>
                <a:gd name="connsiteY13" fmla="*/ 582 h 567023"/>
                <a:gd name="connsiteX14" fmla="*/ 218763 w 256793"/>
                <a:gd name="connsiteY14" fmla="*/ 159935 h 567023"/>
                <a:gd name="connsiteX15" fmla="*/ 192950 w 256793"/>
                <a:gd name="connsiteY15" fmla="*/ 521885 h 56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6793" h="567023">
                  <a:moveTo>
                    <a:pt x="193236" y="521980"/>
                  </a:moveTo>
                  <a:cubicBezTo>
                    <a:pt x="194855" y="537220"/>
                    <a:pt x="196760" y="552555"/>
                    <a:pt x="199618" y="567605"/>
                  </a:cubicBezTo>
                  <a:cubicBezTo>
                    <a:pt x="178186" y="542268"/>
                    <a:pt x="147611" y="524838"/>
                    <a:pt x="118274" y="509883"/>
                  </a:cubicBezTo>
                  <a:cubicBezTo>
                    <a:pt x="79221" y="489690"/>
                    <a:pt x="38740" y="471783"/>
                    <a:pt x="164" y="450066"/>
                  </a:cubicBezTo>
                  <a:lnTo>
                    <a:pt x="-693" y="450066"/>
                  </a:lnTo>
                  <a:cubicBezTo>
                    <a:pt x="-541" y="448895"/>
                    <a:pt x="-255" y="447742"/>
                    <a:pt x="164" y="446637"/>
                  </a:cubicBezTo>
                  <a:cubicBezTo>
                    <a:pt x="15595" y="416157"/>
                    <a:pt x="16261" y="369390"/>
                    <a:pt x="22548" y="336147"/>
                  </a:cubicBezTo>
                  <a:cubicBezTo>
                    <a:pt x="31216" y="291761"/>
                    <a:pt x="39979" y="247279"/>
                    <a:pt x="48647" y="202797"/>
                  </a:cubicBezTo>
                  <a:cubicBezTo>
                    <a:pt x="51352" y="174870"/>
                    <a:pt x="55895" y="147162"/>
                    <a:pt x="62267" y="119835"/>
                  </a:cubicBezTo>
                  <a:cubicBezTo>
                    <a:pt x="56076" y="213942"/>
                    <a:pt x="46646" y="340624"/>
                    <a:pt x="38931" y="369390"/>
                  </a:cubicBezTo>
                  <a:cubicBezTo>
                    <a:pt x="26549" y="416157"/>
                    <a:pt x="56362" y="443113"/>
                    <a:pt x="101606" y="455115"/>
                  </a:cubicBezTo>
                  <a:cubicBezTo>
                    <a:pt x="146849" y="467116"/>
                    <a:pt x="157517" y="486928"/>
                    <a:pt x="169233" y="406728"/>
                  </a:cubicBezTo>
                  <a:cubicBezTo>
                    <a:pt x="180948" y="326527"/>
                    <a:pt x="190093" y="221276"/>
                    <a:pt x="197141" y="178128"/>
                  </a:cubicBezTo>
                  <a:cubicBezTo>
                    <a:pt x="201332" y="152886"/>
                    <a:pt x="231526" y="67257"/>
                    <a:pt x="256101" y="582"/>
                  </a:cubicBezTo>
                  <a:cubicBezTo>
                    <a:pt x="242575" y="53541"/>
                    <a:pt x="229717" y="106404"/>
                    <a:pt x="218763" y="159935"/>
                  </a:cubicBezTo>
                  <a:cubicBezTo>
                    <a:pt x="194760" y="278997"/>
                    <a:pt x="180663" y="401775"/>
                    <a:pt x="192950" y="521885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1D5E0685-2BC7-D27C-CE6B-BF4B3D65091E}"/>
                </a:ext>
              </a:extLst>
            </p:cNvPr>
            <p:cNvSpPr/>
            <p:nvPr/>
          </p:nvSpPr>
          <p:spPr>
            <a:xfrm rot="21084712" flipH="1">
              <a:off x="10226619" y="4038252"/>
              <a:ext cx="226975" cy="150720"/>
            </a:xfrm>
            <a:custGeom>
              <a:avLst/>
              <a:gdLst>
                <a:gd name="connsiteX0" fmla="*/ 456 w 206465"/>
                <a:gd name="connsiteY0" fmla="*/ 582 h 137101"/>
                <a:gd name="connsiteX1" fmla="*/ 62654 w 206465"/>
                <a:gd name="connsiteY1" fmla="*/ 15536 h 137101"/>
                <a:gd name="connsiteX2" fmla="*/ 119804 w 206465"/>
                <a:gd name="connsiteY2" fmla="*/ 43540 h 137101"/>
                <a:gd name="connsiteX3" fmla="*/ 168953 w 206465"/>
                <a:gd name="connsiteY3" fmla="*/ 83830 h 137101"/>
                <a:gd name="connsiteX4" fmla="*/ 205624 w 206465"/>
                <a:gd name="connsiteY4" fmla="*/ 135551 h 137101"/>
                <a:gd name="connsiteX5" fmla="*/ 204958 w 206465"/>
                <a:gd name="connsiteY5" fmla="*/ 137551 h 137101"/>
                <a:gd name="connsiteX6" fmla="*/ 203053 w 206465"/>
                <a:gd name="connsiteY6" fmla="*/ 136980 h 137101"/>
                <a:gd name="connsiteX7" fmla="*/ 164953 w 206465"/>
                <a:gd name="connsiteY7" fmla="*/ 87735 h 137101"/>
                <a:gd name="connsiteX8" fmla="*/ 116375 w 206465"/>
                <a:gd name="connsiteY8" fmla="*/ 49064 h 137101"/>
                <a:gd name="connsiteX9" fmla="*/ 60940 w 206465"/>
                <a:gd name="connsiteY9" fmla="*/ 20489 h 137101"/>
                <a:gd name="connsiteX10" fmla="*/ 1694 w 206465"/>
                <a:gd name="connsiteY10" fmla="*/ 3344 h 137101"/>
                <a:gd name="connsiteX11" fmla="*/ 456 w 206465"/>
                <a:gd name="connsiteY11" fmla="*/ 3344 h 137101"/>
                <a:gd name="connsiteX12" fmla="*/ -687 w 206465"/>
                <a:gd name="connsiteY12" fmla="*/ 1820 h 137101"/>
                <a:gd name="connsiteX13" fmla="*/ 456 w 206465"/>
                <a:gd name="connsiteY13" fmla="*/ 582 h 137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6465" h="137101">
                  <a:moveTo>
                    <a:pt x="456" y="582"/>
                  </a:moveTo>
                  <a:cubicBezTo>
                    <a:pt x="21821" y="2420"/>
                    <a:pt x="42785" y="7459"/>
                    <a:pt x="62654" y="15536"/>
                  </a:cubicBezTo>
                  <a:cubicBezTo>
                    <a:pt x="82552" y="23042"/>
                    <a:pt x="101688" y="32414"/>
                    <a:pt x="119804" y="43540"/>
                  </a:cubicBezTo>
                  <a:cubicBezTo>
                    <a:pt x="137873" y="54769"/>
                    <a:pt x="154399" y="68314"/>
                    <a:pt x="168953" y="83830"/>
                  </a:cubicBezTo>
                  <a:cubicBezTo>
                    <a:pt x="183622" y="99204"/>
                    <a:pt x="195976" y="116625"/>
                    <a:pt x="205624" y="135551"/>
                  </a:cubicBezTo>
                  <a:cubicBezTo>
                    <a:pt x="205977" y="136284"/>
                    <a:pt x="205682" y="137170"/>
                    <a:pt x="204958" y="137551"/>
                  </a:cubicBezTo>
                  <a:cubicBezTo>
                    <a:pt x="204272" y="137856"/>
                    <a:pt x="203462" y="137618"/>
                    <a:pt x="203053" y="136980"/>
                  </a:cubicBezTo>
                  <a:cubicBezTo>
                    <a:pt x="192204" y="119206"/>
                    <a:pt x="179431" y="102690"/>
                    <a:pt x="164953" y="87735"/>
                  </a:cubicBezTo>
                  <a:cubicBezTo>
                    <a:pt x="150199" y="73134"/>
                    <a:pt x="133911" y="60161"/>
                    <a:pt x="116375" y="49064"/>
                  </a:cubicBezTo>
                  <a:cubicBezTo>
                    <a:pt x="98820" y="37834"/>
                    <a:pt x="80266" y="28271"/>
                    <a:pt x="60940" y="20489"/>
                  </a:cubicBezTo>
                  <a:cubicBezTo>
                    <a:pt x="41861" y="12669"/>
                    <a:pt x="22002" y="6916"/>
                    <a:pt x="1694" y="3344"/>
                  </a:cubicBezTo>
                  <a:lnTo>
                    <a:pt x="456" y="3344"/>
                  </a:lnTo>
                  <a:cubicBezTo>
                    <a:pt x="-258" y="3201"/>
                    <a:pt x="-754" y="2544"/>
                    <a:pt x="-687" y="1820"/>
                  </a:cubicBezTo>
                  <a:cubicBezTo>
                    <a:pt x="-620" y="1201"/>
                    <a:pt x="-154" y="706"/>
                    <a:pt x="456" y="582"/>
                  </a:cubicBezTo>
                  <a:close/>
                </a:path>
              </a:pathLst>
            </a:custGeom>
            <a:solidFill>
              <a:srgbClr val="1A17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408EC568-91F7-3E86-8269-DC7FEFA4496C}"/>
                </a:ext>
              </a:extLst>
            </p:cNvPr>
            <p:cNvSpPr/>
            <p:nvPr/>
          </p:nvSpPr>
          <p:spPr>
            <a:xfrm rot="21084712" flipH="1">
              <a:off x="10360042" y="4435889"/>
              <a:ext cx="229946" cy="136858"/>
            </a:xfrm>
            <a:custGeom>
              <a:avLst/>
              <a:gdLst>
                <a:gd name="connsiteX0" fmla="*/ 208476 w 209168"/>
                <a:gd name="connsiteY0" fmla="*/ 64685 h 124491"/>
                <a:gd name="connsiteX1" fmla="*/ 101701 w 209168"/>
                <a:gd name="connsiteY1" fmla="*/ 125073 h 124491"/>
                <a:gd name="connsiteX2" fmla="*/ 24834 w 209168"/>
                <a:gd name="connsiteY2" fmla="*/ 101928 h 124491"/>
                <a:gd name="connsiteX3" fmla="*/ -693 w 209168"/>
                <a:gd name="connsiteY3" fmla="*/ 62208 h 124491"/>
                <a:gd name="connsiteX4" fmla="*/ 2451 w 209168"/>
                <a:gd name="connsiteY4" fmla="*/ 59351 h 124491"/>
                <a:gd name="connsiteX5" fmla="*/ 201713 w 209168"/>
                <a:gd name="connsiteY5" fmla="*/ 582 h 124491"/>
                <a:gd name="connsiteX6" fmla="*/ 208476 w 209168"/>
                <a:gd name="connsiteY6" fmla="*/ 64685 h 12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9168" h="124491">
                  <a:moveTo>
                    <a:pt x="208476" y="64685"/>
                  </a:moveTo>
                  <a:cubicBezTo>
                    <a:pt x="184806" y="100966"/>
                    <a:pt x="144992" y="123483"/>
                    <a:pt x="101701" y="125073"/>
                  </a:cubicBezTo>
                  <a:cubicBezTo>
                    <a:pt x="74536" y="123988"/>
                    <a:pt x="48084" y="116025"/>
                    <a:pt x="24834" y="101928"/>
                  </a:cubicBezTo>
                  <a:cubicBezTo>
                    <a:pt x="19576" y="86859"/>
                    <a:pt x="10832" y="73248"/>
                    <a:pt x="-693" y="62208"/>
                  </a:cubicBezTo>
                  <a:lnTo>
                    <a:pt x="2451" y="59351"/>
                  </a:lnTo>
                  <a:lnTo>
                    <a:pt x="201713" y="582"/>
                  </a:lnTo>
                  <a:cubicBezTo>
                    <a:pt x="201713" y="582"/>
                    <a:pt x="204571" y="30776"/>
                    <a:pt x="208476" y="64685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EB51C144-D734-9E07-047D-4A018D9C6A2A}"/>
                </a:ext>
              </a:extLst>
            </p:cNvPr>
            <p:cNvSpPr/>
            <p:nvPr/>
          </p:nvSpPr>
          <p:spPr>
            <a:xfrm rot="21084712" flipH="1">
              <a:off x="10043866" y="4910324"/>
              <a:ext cx="518532" cy="256516"/>
            </a:xfrm>
            <a:custGeom>
              <a:avLst/>
              <a:gdLst>
                <a:gd name="connsiteX0" fmla="*/ 469080 w 471677"/>
                <a:gd name="connsiteY0" fmla="*/ 90543 h 233337"/>
                <a:gd name="connsiteX1" fmla="*/ 359733 w 471677"/>
                <a:gd name="connsiteY1" fmla="*/ 78161 h 233337"/>
                <a:gd name="connsiteX2" fmla="*/ 235908 w 471677"/>
                <a:gd name="connsiteY2" fmla="*/ 225608 h 233337"/>
                <a:gd name="connsiteX3" fmla="*/ 98843 w 471677"/>
                <a:gd name="connsiteY3" fmla="*/ 191032 h 233337"/>
                <a:gd name="connsiteX4" fmla="*/ 27691 w 471677"/>
                <a:gd name="connsiteY4" fmla="*/ 233132 h 233337"/>
                <a:gd name="connsiteX5" fmla="*/ 15881 w 471677"/>
                <a:gd name="connsiteY5" fmla="*/ 221036 h 233337"/>
                <a:gd name="connsiteX6" fmla="*/ -693 w 471677"/>
                <a:gd name="connsiteY6" fmla="*/ 204557 h 233337"/>
                <a:gd name="connsiteX7" fmla="*/ 11213 w 471677"/>
                <a:gd name="connsiteY7" fmla="*/ 183126 h 233337"/>
                <a:gd name="connsiteX8" fmla="*/ 258863 w 471677"/>
                <a:gd name="connsiteY8" fmla="*/ 17296 h 233337"/>
                <a:gd name="connsiteX9" fmla="*/ 358685 w 471677"/>
                <a:gd name="connsiteY9" fmla="*/ 11200 h 233337"/>
                <a:gd name="connsiteX10" fmla="*/ 470985 w 471677"/>
                <a:gd name="connsiteY10" fmla="*/ 15962 h 233337"/>
                <a:gd name="connsiteX11" fmla="*/ 469556 w 471677"/>
                <a:gd name="connsiteY11" fmla="*/ 50157 h 233337"/>
                <a:gd name="connsiteX12" fmla="*/ 469080 w 471677"/>
                <a:gd name="connsiteY12" fmla="*/ 90543 h 2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1677" h="233337">
                  <a:moveTo>
                    <a:pt x="469080" y="90543"/>
                  </a:moveTo>
                  <a:cubicBezTo>
                    <a:pt x="435743" y="92162"/>
                    <a:pt x="379069" y="76637"/>
                    <a:pt x="359733" y="78161"/>
                  </a:cubicBezTo>
                  <a:cubicBezTo>
                    <a:pt x="334301" y="79780"/>
                    <a:pt x="307250" y="197223"/>
                    <a:pt x="235908" y="225608"/>
                  </a:cubicBezTo>
                  <a:cubicBezTo>
                    <a:pt x="164566" y="253992"/>
                    <a:pt x="121608" y="201414"/>
                    <a:pt x="98843" y="191032"/>
                  </a:cubicBezTo>
                  <a:cubicBezTo>
                    <a:pt x="79793" y="182459"/>
                    <a:pt x="41693" y="218559"/>
                    <a:pt x="27691" y="233132"/>
                  </a:cubicBezTo>
                  <a:cubicBezTo>
                    <a:pt x="23691" y="228656"/>
                    <a:pt x="19690" y="224846"/>
                    <a:pt x="15881" y="221036"/>
                  </a:cubicBezTo>
                  <a:cubicBezTo>
                    <a:pt x="10261" y="215321"/>
                    <a:pt x="4641" y="209606"/>
                    <a:pt x="-693" y="204557"/>
                  </a:cubicBezTo>
                  <a:cubicBezTo>
                    <a:pt x="5498" y="193127"/>
                    <a:pt x="11213" y="183126"/>
                    <a:pt x="11213" y="183126"/>
                  </a:cubicBezTo>
                  <a:cubicBezTo>
                    <a:pt x="11213" y="183126"/>
                    <a:pt x="231336" y="48728"/>
                    <a:pt x="258863" y="17296"/>
                  </a:cubicBezTo>
                  <a:cubicBezTo>
                    <a:pt x="286390" y="-14137"/>
                    <a:pt x="353447" y="7771"/>
                    <a:pt x="358685" y="11200"/>
                  </a:cubicBezTo>
                  <a:cubicBezTo>
                    <a:pt x="363924" y="14629"/>
                    <a:pt x="436790" y="13677"/>
                    <a:pt x="470985" y="15962"/>
                  </a:cubicBezTo>
                  <a:cubicBezTo>
                    <a:pt x="470985" y="27011"/>
                    <a:pt x="470223" y="38346"/>
                    <a:pt x="469556" y="50157"/>
                  </a:cubicBezTo>
                  <a:cubicBezTo>
                    <a:pt x="468890" y="61968"/>
                    <a:pt x="469080" y="76637"/>
                    <a:pt x="469080" y="90543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C7AACC52-DBB7-04D2-3FD3-553A1C37A745}"/>
                </a:ext>
              </a:extLst>
            </p:cNvPr>
            <p:cNvSpPr/>
            <p:nvPr/>
          </p:nvSpPr>
          <p:spPr>
            <a:xfrm rot="21084712" flipH="1">
              <a:off x="10087973" y="5195155"/>
              <a:ext cx="464069" cy="316942"/>
            </a:xfrm>
            <a:custGeom>
              <a:avLst/>
              <a:gdLst>
                <a:gd name="connsiteX0" fmla="*/ 386689 w 422135"/>
                <a:gd name="connsiteY0" fmla="*/ 202798 h 288303"/>
                <a:gd name="connsiteX1" fmla="*/ 203713 w 422135"/>
                <a:gd name="connsiteY1" fmla="*/ 255852 h 288303"/>
                <a:gd name="connsiteX2" fmla="*/ 124370 w 422135"/>
                <a:gd name="connsiteY2" fmla="*/ 288808 h 288303"/>
                <a:gd name="connsiteX3" fmla="*/ 116274 w 422135"/>
                <a:gd name="connsiteY3" fmla="*/ 288808 h 288303"/>
                <a:gd name="connsiteX4" fmla="*/ 120465 w 422135"/>
                <a:gd name="connsiteY4" fmla="*/ 200321 h 288303"/>
                <a:gd name="connsiteX5" fmla="*/ 1402 w 422135"/>
                <a:gd name="connsiteY5" fmla="*/ 2773 h 288303"/>
                <a:gd name="connsiteX6" fmla="*/ -693 w 422135"/>
                <a:gd name="connsiteY6" fmla="*/ 582 h 288303"/>
                <a:gd name="connsiteX7" fmla="*/ 126561 w 422135"/>
                <a:gd name="connsiteY7" fmla="*/ 103928 h 288303"/>
                <a:gd name="connsiteX8" fmla="*/ 175615 w 422135"/>
                <a:gd name="connsiteY8" fmla="*/ 202607 h 288303"/>
                <a:gd name="connsiteX9" fmla="*/ 388879 w 422135"/>
                <a:gd name="connsiteY9" fmla="*/ 162411 h 288303"/>
                <a:gd name="connsiteX10" fmla="*/ 386689 w 422135"/>
                <a:gd name="connsiteY10" fmla="*/ 202798 h 28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2135" h="288303">
                  <a:moveTo>
                    <a:pt x="386689" y="202798"/>
                  </a:moveTo>
                  <a:cubicBezTo>
                    <a:pt x="341159" y="221181"/>
                    <a:pt x="255529" y="235468"/>
                    <a:pt x="203713" y="255852"/>
                  </a:cubicBezTo>
                  <a:cubicBezTo>
                    <a:pt x="151897" y="276235"/>
                    <a:pt x="146087" y="290047"/>
                    <a:pt x="124370" y="288808"/>
                  </a:cubicBezTo>
                  <a:cubicBezTo>
                    <a:pt x="121675" y="288618"/>
                    <a:pt x="118970" y="288618"/>
                    <a:pt x="116274" y="288808"/>
                  </a:cubicBezTo>
                  <a:cubicBezTo>
                    <a:pt x="117417" y="253947"/>
                    <a:pt x="119417" y="222705"/>
                    <a:pt x="120465" y="200321"/>
                  </a:cubicBezTo>
                  <a:cubicBezTo>
                    <a:pt x="124084" y="129646"/>
                    <a:pt x="105987" y="119644"/>
                    <a:pt x="1402" y="2773"/>
                  </a:cubicBezTo>
                  <a:cubicBezTo>
                    <a:pt x="640" y="1915"/>
                    <a:pt x="-217" y="1249"/>
                    <a:pt x="-693" y="582"/>
                  </a:cubicBezTo>
                  <a:cubicBezTo>
                    <a:pt x="35407" y="24871"/>
                    <a:pt x="101606" y="71829"/>
                    <a:pt x="126561" y="103928"/>
                  </a:cubicBezTo>
                  <a:cubicBezTo>
                    <a:pt x="161804" y="148791"/>
                    <a:pt x="139896" y="204322"/>
                    <a:pt x="175615" y="202607"/>
                  </a:cubicBezTo>
                  <a:cubicBezTo>
                    <a:pt x="211334" y="200892"/>
                    <a:pt x="344588" y="180509"/>
                    <a:pt x="388879" y="162411"/>
                  </a:cubicBezTo>
                  <a:cubicBezTo>
                    <a:pt x="433171" y="144314"/>
                    <a:pt x="432123" y="185081"/>
                    <a:pt x="386689" y="202798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id="{FE0FBC14-11EF-9447-6DB1-4501E57F2649}"/>
                </a:ext>
              </a:extLst>
            </p:cNvPr>
            <p:cNvSpPr/>
            <p:nvPr/>
          </p:nvSpPr>
          <p:spPr>
            <a:xfrm rot="21084712" flipH="1">
              <a:off x="10388854" y="4568058"/>
              <a:ext cx="634206" cy="499579"/>
            </a:xfrm>
            <a:custGeom>
              <a:avLst/>
              <a:gdLst>
                <a:gd name="connsiteX0" fmla="*/ 539756 w 576899"/>
                <a:gd name="connsiteY0" fmla="*/ 397869 h 454437"/>
                <a:gd name="connsiteX1" fmla="*/ 440886 w 576899"/>
                <a:gd name="connsiteY1" fmla="*/ 455019 h 454437"/>
                <a:gd name="connsiteX2" fmla="*/ 416883 w 576899"/>
                <a:gd name="connsiteY2" fmla="*/ 432541 h 454437"/>
                <a:gd name="connsiteX3" fmla="*/ 416312 w 576899"/>
                <a:gd name="connsiteY3" fmla="*/ 432541 h 454437"/>
                <a:gd name="connsiteX4" fmla="*/ 303916 w 576899"/>
                <a:gd name="connsiteY4" fmla="*/ 314716 h 454437"/>
                <a:gd name="connsiteX5" fmla="*/ 303345 w 576899"/>
                <a:gd name="connsiteY5" fmla="*/ 314716 h 454437"/>
                <a:gd name="connsiteX6" fmla="*/ 78651 w 576899"/>
                <a:gd name="connsiteY6" fmla="*/ 96689 h 454437"/>
                <a:gd name="connsiteX7" fmla="*/ -693 w 576899"/>
                <a:gd name="connsiteY7" fmla="*/ 582 h 454437"/>
                <a:gd name="connsiteX8" fmla="*/ 165899 w 576899"/>
                <a:gd name="connsiteY8" fmla="*/ 142123 h 454437"/>
                <a:gd name="connsiteX9" fmla="*/ 255720 w 576899"/>
                <a:gd name="connsiteY9" fmla="*/ 226610 h 454437"/>
                <a:gd name="connsiteX10" fmla="*/ 320300 w 576899"/>
                <a:gd name="connsiteY10" fmla="*/ 282617 h 454437"/>
                <a:gd name="connsiteX11" fmla="*/ 412502 w 576899"/>
                <a:gd name="connsiteY11" fmla="*/ 342529 h 454437"/>
                <a:gd name="connsiteX12" fmla="*/ 499465 w 576899"/>
                <a:gd name="connsiteY12" fmla="*/ 218704 h 454437"/>
                <a:gd name="connsiteX13" fmla="*/ 489178 w 576899"/>
                <a:gd name="connsiteY13" fmla="*/ 150600 h 454437"/>
                <a:gd name="connsiteX14" fmla="*/ 573188 w 576899"/>
                <a:gd name="connsiteY14" fmla="*/ 256423 h 454437"/>
                <a:gd name="connsiteX15" fmla="*/ 539756 w 576899"/>
                <a:gd name="connsiteY15" fmla="*/ 397869 h 454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6899" h="454437">
                  <a:moveTo>
                    <a:pt x="539756" y="397869"/>
                  </a:moveTo>
                  <a:cubicBezTo>
                    <a:pt x="525944" y="413300"/>
                    <a:pt x="475653" y="440256"/>
                    <a:pt x="440886" y="455019"/>
                  </a:cubicBezTo>
                  <a:cubicBezTo>
                    <a:pt x="432504" y="446733"/>
                    <a:pt x="424408" y="439303"/>
                    <a:pt x="416883" y="432541"/>
                  </a:cubicBezTo>
                  <a:lnTo>
                    <a:pt x="416312" y="432541"/>
                  </a:lnTo>
                  <a:cubicBezTo>
                    <a:pt x="373544" y="393964"/>
                    <a:pt x="340874" y="367390"/>
                    <a:pt x="303916" y="314716"/>
                  </a:cubicBezTo>
                  <a:cubicBezTo>
                    <a:pt x="303726" y="314659"/>
                    <a:pt x="303536" y="314659"/>
                    <a:pt x="303345" y="314716"/>
                  </a:cubicBezTo>
                  <a:cubicBezTo>
                    <a:pt x="292868" y="305191"/>
                    <a:pt x="123513" y="148219"/>
                    <a:pt x="78651" y="96689"/>
                  </a:cubicBezTo>
                  <a:cubicBezTo>
                    <a:pt x="58934" y="74019"/>
                    <a:pt x="29692" y="37824"/>
                    <a:pt x="-693" y="582"/>
                  </a:cubicBezTo>
                  <a:cubicBezTo>
                    <a:pt x="52933" y="42397"/>
                    <a:pt x="119132" y="96594"/>
                    <a:pt x="165899" y="142123"/>
                  </a:cubicBezTo>
                  <a:cubicBezTo>
                    <a:pt x="193617" y="169174"/>
                    <a:pt x="224954" y="198607"/>
                    <a:pt x="255720" y="226610"/>
                  </a:cubicBezTo>
                  <a:cubicBezTo>
                    <a:pt x="277913" y="246803"/>
                    <a:pt x="300202" y="266139"/>
                    <a:pt x="320300" y="282617"/>
                  </a:cubicBezTo>
                  <a:cubicBezTo>
                    <a:pt x="364401" y="319574"/>
                    <a:pt x="400119" y="344720"/>
                    <a:pt x="412502" y="342529"/>
                  </a:cubicBezTo>
                  <a:cubicBezTo>
                    <a:pt x="437933" y="337957"/>
                    <a:pt x="507752" y="275854"/>
                    <a:pt x="499465" y="218704"/>
                  </a:cubicBezTo>
                  <a:cubicBezTo>
                    <a:pt x="491178" y="161554"/>
                    <a:pt x="489178" y="150600"/>
                    <a:pt x="489178" y="150600"/>
                  </a:cubicBezTo>
                  <a:cubicBezTo>
                    <a:pt x="489178" y="150600"/>
                    <a:pt x="561663" y="240898"/>
                    <a:pt x="573188" y="256423"/>
                  </a:cubicBezTo>
                  <a:cubicBezTo>
                    <a:pt x="584714" y="271949"/>
                    <a:pt x="560997" y="373771"/>
                    <a:pt x="539756" y="397869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6DFD9D91-0F91-7D6D-0F0E-646E9060360F}"/>
                </a:ext>
              </a:extLst>
            </p:cNvPr>
            <p:cNvSpPr/>
            <p:nvPr/>
          </p:nvSpPr>
          <p:spPr>
            <a:xfrm rot="21084712" flipH="1">
              <a:off x="10137439" y="4815691"/>
              <a:ext cx="275767" cy="130499"/>
            </a:xfrm>
            <a:custGeom>
              <a:avLst/>
              <a:gdLst>
                <a:gd name="connsiteX0" fmla="*/ -693 w 250848"/>
                <a:gd name="connsiteY0" fmla="*/ 27918 h 118707"/>
                <a:gd name="connsiteX1" fmla="*/ 88271 w 250848"/>
                <a:gd name="connsiteY1" fmla="*/ 35443 h 118707"/>
                <a:gd name="connsiteX2" fmla="*/ 202571 w 250848"/>
                <a:gd name="connsiteY2" fmla="*/ 71924 h 118707"/>
                <a:gd name="connsiteX3" fmla="*/ 193713 w 250848"/>
                <a:gd name="connsiteY3" fmla="*/ 36586 h 118707"/>
                <a:gd name="connsiteX4" fmla="*/ 214573 w 250848"/>
                <a:gd name="connsiteY4" fmla="*/ 65161 h 118707"/>
                <a:gd name="connsiteX5" fmla="*/ 243624 w 250848"/>
                <a:gd name="connsiteY5" fmla="*/ 582 h 118707"/>
                <a:gd name="connsiteX6" fmla="*/ 250101 w 250848"/>
                <a:gd name="connsiteY6" fmla="*/ 64494 h 118707"/>
                <a:gd name="connsiteX7" fmla="*/ 245910 w 250848"/>
                <a:gd name="connsiteY7" fmla="*/ 114501 h 118707"/>
                <a:gd name="connsiteX8" fmla="*/ 193713 w 250848"/>
                <a:gd name="connsiteY8" fmla="*/ 118882 h 118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848" h="118707">
                  <a:moveTo>
                    <a:pt x="-693" y="27918"/>
                  </a:moveTo>
                  <a:cubicBezTo>
                    <a:pt x="11595" y="25537"/>
                    <a:pt x="62458" y="39634"/>
                    <a:pt x="88271" y="35443"/>
                  </a:cubicBezTo>
                  <a:cubicBezTo>
                    <a:pt x="114083" y="31252"/>
                    <a:pt x="197427" y="69162"/>
                    <a:pt x="202571" y="71924"/>
                  </a:cubicBezTo>
                  <a:cubicBezTo>
                    <a:pt x="207714" y="74686"/>
                    <a:pt x="189426" y="33824"/>
                    <a:pt x="193713" y="36586"/>
                  </a:cubicBezTo>
                  <a:cubicBezTo>
                    <a:pt x="197999" y="39349"/>
                    <a:pt x="210381" y="65161"/>
                    <a:pt x="214573" y="65161"/>
                  </a:cubicBezTo>
                  <a:cubicBezTo>
                    <a:pt x="218764" y="65161"/>
                    <a:pt x="243624" y="582"/>
                    <a:pt x="243624" y="582"/>
                  </a:cubicBezTo>
                  <a:cubicBezTo>
                    <a:pt x="247709" y="21651"/>
                    <a:pt x="249872" y="43035"/>
                    <a:pt x="250101" y="64494"/>
                  </a:cubicBezTo>
                  <a:cubicBezTo>
                    <a:pt x="250462" y="81268"/>
                    <a:pt x="249053" y="98023"/>
                    <a:pt x="245910" y="114501"/>
                  </a:cubicBezTo>
                  <a:cubicBezTo>
                    <a:pt x="244004" y="121264"/>
                    <a:pt x="193713" y="118882"/>
                    <a:pt x="193713" y="118882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E1044B9D-9DD8-C2CB-70A9-3B752239A1BD}"/>
                </a:ext>
              </a:extLst>
            </p:cNvPr>
            <p:cNvSpPr/>
            <p:nvPr/>
          </p:nvSpPr>
          <p:spPr>
            <a:xfrm rot="21084712" flipH="1">
              <a:off x="11234418" y="3620715"/>
              <a:ext cx="435027" cy="322304"/>
            </a:xfrm>
            <a:custGeom>
              <a:avLst/>
              <a:gdLst>
                <a:gd name="connsiteX0" fmla="*/ 395026 w 395718"/>
                <a:gd name="connsiteY0" fmla="*/ 240457 h 293180"/>
                <a:gd name="connsiteX1" fmla="*/ 302729 w 395718"/>
                <a:gd name="connsiteY1" fmla="*/ 289415 h 293180"/>
                <a:gd name="connsiteX2" fmla="*/ 207479 w 395718"/>
                <a:gd name="connsiteY2" fmla="*/ 245600 h 293180"/>
                <a:gd name="connsiteX3" fmla="*/ 108990 w 395718"/>
                <a:gd name="connsiteY3" fmla="*/ 205595 h 293180"/>
                <a:gd name="connsiteX4" fmla="*/ 18312 w 395718"/>
                <a:gd name="connsiteY4" fmla="*/ 175496 h 293180"/>
                <a:gd name="connsiteX5" fmla="*/ 19360 w 395718"/>
                <a:gd name="connsiteY5" fmla="*/ 173877 h 293180"/>
                <a:gd name="connsiteX6" fmla="*/ 19360 w 395718"/>
                <a:gd name="connsiteY6" fmla="*/ 173877 h 293180"/>
                <a:gd name="connsiteX7" fmla="*/ 91940 w 395718"/>
                <a:gd name="connsiteY7" fmla="*/ 172353 h 293180"/>
                <a:gd name="connsiteX8" fmla="*/ 112609 w 395718"/>
                <a:gd name="connsiteY8" fmla="*/ 173210 h 293180"/>
                <a:gd name="connsiteX9" fmla="*/ 112609 w 395718"/>
                <a:gd name="connsiteY9" fmla="*/ 172353 h 293180"/>
                <a:gd name="connsiteX10" fmla="*/ 93559 w 395718"/>
                <a:gd name="connsiteY10" fmla="*/ 156732 h 293180"/>
                <a:gd name="connsiteX11" fmla="*/ -262 w 395718"/>
                <a:gd name="connsiteY11" fmla="*/ 99106 h 293180"/>
                <a:gd name="connsiteX12" fmla="*/ 977 w 395718"/>
                <a:gd name="connsiteY12" fmla="*/ 97963 h 293180"/>
                <a:gd name="connsiteX13" fmla="*/ 977 w 395718"/>
                <a:gd name="connsiteY13" fmla="*/ 97963 h 293180"/>
                <a:gd name="connsiteX14" fmla="*/ 104227 w 395718"/>
                <a:gd name="connsiteY14" fmla="*/ 126538 h 293180"/>
                <a:gd name="connsiteX15" fmla="*/ 111371 w 395718"/>
                <a:gd name="connsiteY15" fmla="*/ 125681 h 293180"/>
                <a:gd name="connsiteX16" fmla="*/ 111371 w 395718"/>
                <a:gd name="connsiteY16" fmla="*/ 125014 h 293180"/>
                <a:gd name="connsiteX17" fmla="*/ 110609 w 395718"/>
                <a:gd name="connsiteY17" fmla="*/ 123775 h 293180"/>
                <a:gd name="connsiteX18" fmla="*/ 110037 w 395718"/>
                <a:gd name="connsiteY18" fmla="*/ 123775 h 293180"/>
                <a:gd name="connsiteX19" fmla="*/ 67366 w 395718"/>
                <a:gd name="connsiteY19" fmla="*/ 98058 h 293180"/>
                <a:gd name="connsiteX20" fmla="*/ 3929 w 395718"/>
                <a:gd name="connsiteY20" fmla="*/ 35670 h 293180"/>
                <a:gd name="connsiteX21" fmla="*/ 31075 w 395718"/>
                <a:gd name="connsiteY21" fmla="*/ 44623 h 293180"/>
                <a:gd name="connsiteX22" fmla="*/ 136898 w 395718"/>
                <a:gd name="connsiteY22" fmla="*/ 105964 h 293180"/>
                <a:gd name="connsiteX23" fmla="*/ 125659 w 395718"/>
                <a:gd name="connsiteY23" fmla="*/ 86914 h 293180"/>
                <a:gd name="connsiteX24" fmla="*/ 125659 w 395718"/>
                <a:gd name="connsiteY24" fmla="*/ 86914 h 293180"/>
                <a:gd name="connsiteX25" fmla="*/ 106609 w 395718"/>
                <a:gd name="connsiteY25" fmla="*/ 68435 h 293180"/>
                <a:gd name="connsiteX26" fmla="*/ 55173 w 395718"/>
                <a:gd name="connsiteY26" fmla="*/ 903 h 293180"/>
                <a:gd name="connsiteX27" fmla="*/ 60413 w 395718"/>
                <a:gd name="connsiteY27" fmla="*/ 903 h 293180"/>
                <a:gd name="connsiteX28" fmla="*/ 131183 w 395718"/>
                <a:gd name="connsiteY28" fmla="*/ 48528 h 293180"/>
                <a:gd name="connsiteX29" fmla="*/ 221004 w 395718"/>
                <a:gd name="connsiteY29" fmla="*/ 102725 h 293180"/>
                <a:gd name="connsiteX30" fmla="*/ 184523 w 395718"/>
                <a:gd name="connsiteY30" fmla="*/ 65578 h 293180"/>
                <a:gd name="connsiteX31" fmla="*/ 175665 w 395718"/>
                <a:gd name="connsiteY31" fmla="*/ 56624 h 293180"/>
                <a:gd name="connsiteX32" fmla="*/ 178998 w 395718"/>
                <a:gd name="connsiteY32" fmla="*/ 34241 h 293180"/>
                <a:gd name="connsiteX33" fmla="*/ 261961 w 395718"/>
                <a:gd name="connsiteY33" fmla="*/ 86342 h 293180"/>
                <a:gd name="connsiteX34" fmla="*/ 324160 w 395718"/>
                <a:gd name="connsiteY34" fmla="*/ 170448 h 293180"/>
                <a:gd name="connsiteX35" fmla="*/ 395026 w 395718"/>
                <a:gd name="connsiteY35" fmla="*/ 240457 h 293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95718" h="293180">
                  <a:moveTo>
                    <a:pt x="395026" y="240457"/>
                  </a:moveTo>
                  <a:cubicBezTo>
                    <a:pt x="395026" y="240457"/>
                    <a:pt x="319778" y="311799"/>
                    <a:pt x="302729" y="289415"/>
                  </a:cubicBezTo>
                  <a:cubicBezTo>
                    <a:pt x="285679" y="267032"/>
                    <a:pt x="251198" y="250744"/>
                    <a:pt x="207479" y="245600"/>
                  </a:cubicBezTo>
                  <a:cubicBezTo>
                    <a:pt x="163759" y="240457"/>
                    <a:pt x="135850" y="215120"/>
                    <a:pt x="108990" y="205595"/>
                  </a:cubicBezTo>
                  <a:cubicBezTo>
                    <a:pt x="82129" y="196070"/>
                    <a:pt x="16502" y="186545"/>
                    <a:pt x="18312" y="175496"/>
                  </a:cubicBezTo>
                  <a:cubicBezTo>
                    <a:pt x="18417" y="174830"/>
                    <a:pt x="18798" y="174249"/>
                    <a:pt x="19360" y="173877"/>
                  </a:cubicBezTo>
                  <a:lnTo>
                    <a:pt x="19360" y="173877"/>
                  </a:lnTo>
                  <a:cubicBezTo>
                    <a:pt x="25361" y="164352"/>
                    <a:pt x="63937" y="162733"/>
                    <a:pt x="91940" y="172353"/>
                  </a:cubicBezTo>
                  <a:cubicBezTo>
                    <a:pt x="105275" y="176734"/>
                    <a:pt x="111752" y="176068"/>
                    <a:pt x="112609" y="173210"/>
                  </a:cubicBezTo>
                  <a:cubicBezTo>
                    <a:pt x="112609" y="173210"/>
                    <a:pt x="112609" y="172639"/>
                    <a:pt x="112609" y="172353"/>
                  </a:cubicBezTo>
                  <a:cubicBezTo>
                    <a:pt x="112609" y="168543"/>
                    <a:pt x="105370" y="162161"/>
                    <a:pt x="93559" y="156732"/>
                  </a:cubicBezTo>
                  <a:cubicBezTo>
                    <a:pt x="69747" y="145969"/>
                    <a:pt x="-7120" y="111584"/>
                    <a:pt x="-262" y="99106"/>
                  </a:cubicBezTo>
                  <a:cubicBezTo>
                    <a:pt x="-5" y="98582"/>
                    <a:pt x="443" y="98182"/>
                    <a:pt x="977" y="97963"/>
                  </a:cubicBezTo>
                  <a:lnTo>
                    <a:pt x="977" y="97963"/>
                  </a:lnTo>
                  <a:cubicBezTo>
                    <a:pt x="13073" y="89295"/>
                    <a:pt x="85368" y="122823"/>
                    <a:pt x="104227" y="126538"/>
                  </a:cubicBezTo>
                  <a:cubicBezTo>
                    <a:pt x="108895" y="127490"/>
                    <a:pt x="111180" y="127109"/>
                    <a:pt x="111371" y="125681"/>
                  </a:cubicBezTo>
                  <a:cubicBezTo>
                    <a:pt x="111562" y="124252"/>
                    <a:pt x="111371" y="125681"/>
                    <a:pt x="111371" y="125014"/>
                  </a:cubicBezTo>
                  <a:cubicBezTo>
                    <a:pt x="111323" y="124500"/>
                    <a:pt x="111047" y="124042"/>
                    <a:pt x="110609" y="123775"/>
                  </a:cubicBezTo>
                  <a:cubicBezTo>
                    <a:pt x="110419" y="123719"/>
                    <a:pt x="110228" y="123719"/>
                    <a:pt x="110037" y="123775"/>
                  </a:cubicBezTo>
                  <a:cubicBezTo>
                    <a:pt x="97264" y="112993"/>
                    <a:pt x="82863" y="104316"/>
                    <a:pt x="67366" y="98058"/>
                  </a:cubicBezTo>
                  <a:cubicBezTo>
                    <a:pt x="34028" y="83009"/>
                    <a:pt x="-10930" y="42242"/>
                    <a:pt x="3929" y="35670"/>
                  </a:cubicBezTo>
                  <a:cubicBezTo>
                    <a:pt x="7834" y="33955"/>
                    <a:pt x="18026" y="37955"/>
                    <a:pt x="31075" y="44623"/>
                  </a:cubicBezTo>
                  <a:cubicBezTo>
                    <a:pt x="68509" y="63673"/>
                    <a:pt x="129374" y="105297"/>
                    <a:pt x="136898" y="105964"/>
                  </a:cubicBezTo>
                  <a:cubicBezTo>
                    <a:pt x="144423" y="106631"/>
                    <a:pt x="136422" y="97772"/>
                    <a:pt x="125659" y="86914"/>
                  </a:cubicBezTo>
                  <a:lnTo>
                    <a:pt x="125659" y="86914"/>
                  </a:lnTo>
                  <a:cubicBezTo>
                    <a:pt x="119753" y="80913"/>
                    <a:pt x="113086" y="74531"/>
                    <a:pt x="106609" y="68435"/>
                  </a:cubicBezTo>
                  <a:cubicBezTo>
                    <a:pt x="87559" y="51100"/>
                    <a:pt x="44411" y="4618"/>
                    <a:pt x="55173" y="903"/>
                  </a:cubicBezTo>
                  <a:cubicBezTo>
                    <a:pt x="56898" y="475"/>
                    <a:pt x="58688" y="475"/>
                    <a:pt x="60413" y="903"/>
                  </a:cubicBezTo>
                  <a:cubicBezTo>
                    <a:pt x="73843" y="3856"/>
                    <a:pt x="101084" y="25954"/>
                    <a:pt x="131183" y="48528"/>
                  </a:cubicBezTo>
                  <a:cubicBezTo>
                    <a:pt x="165949" y="75008"/>
                    <a:pt x="209193" y="101392"/>
                    <a:pt x="221004" y="102725"/>
                  </a:cubicBezTo>
                  <a:cubicBezTo>
                    <a:pt x="232815" y="104059"/>
                    <a:pt x="205287" y="82151"/>
                    <a:pt x="184523" y="65578"/>
                  </a:cubicBezTo>
                  <a:cubicBezTo>
                    <a:pt x="181247" y="62939"/>
                    <a:pt x="178275" y="59929"/>
                    <a:pt x="175665" y="56624"/>
                  </a:cubicBezTo>
                  <a:cubicBezTo>
                    <a:pt x="164616" y="42051"/>
                    <a:pt x="167950" y="27478"/>
                    <a:pt x="178998" y="34241"/>
                  </a:cubicBezTo>
                  <a:cubicBezTo>
                    <a:pt x="192334" y="42051"/>
                    <a:pt x="227481" y="74436"/>
                    <a:pt x="261961" y="86342"/>
                  </a:cubicBezTo>
                  <a:cubicBezTo>
                    <a:pt x="296442" y="98249"/>
                    <a:pt x="317588" y="131205"/>
                    <a:pt x="324160" y="170448"/>
                  </a:cubicBezTo>
                  <a:cubicBezTo>
                    <a:pt x="330732" y="209691"/>
                    <a:pt x="391120" y="234837"/>
                    <a:pt x="395026" y="240457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FA531FA7-6889-CABA-7FA1-7D383B31B13D}"/>
                </a:ext>
              </a:extLst>
            </p:cNvPr>
            <p:cNvSpPr/>
            <p:nvPr/>
          </p:nvSpPr>
          <p:spPr>
            <a:xfrm rot="21084712" flipH="1">
              <a:off x="9995306" y="4632414"/>
              <a:ext cx="618009" cy="516603"/>
            </a:xfrm>
            <a:custGeom>
              <a:avLst/>
              <a:gdLst>
                <a:gd name="connsiteX0" fmla="*/ 536994 w 562165"/>
                <a:gd name="connsiteY0" fmla="*/ 301572 h 469922"/>
                <a:gd name="connsiteX1" fmla="*/ 529564 w 562165"/>
                <a:gd name="connsiteY1" fmla="*/ 306239 h 469922"/>
                <a:gd name="connsiteX2" fmla="*/ 428218 w 562165"/>
                <a:gd name="connsiteY2" fmla="*/ 296714 h 469922"/>
                <a:gd name="connsiteX3" fmla="*/ 400691 w 562165"/>
                <a:gd name="connsiteY3" fmla="*/ 312144 h 469922"/>
                <a:gd name="connsiteX4" fmla="*/ 287343 w 562165"/>
                <a:gd name="connsiteY4" fmla="*/ 452257 h 469922"/>
                <a:gd name="connsiteX5" fmla="*/ 149231 w 562165"/>
                <a:gd name="connsiteY5" fmla="*/ 411300 h 469922"/>
                <a:gd name="connsiteX6" fmla="*/ 119036 w 562165"/>
                <a:gd name="connsiteY6" fmla="*/ 438160 h 469922"/>
                <a:gd name="connsiteX7" fmla="*/ 83508 w 562165"/>
                <a:gd name="connsiteY7" fmla="*/ 469498 h 469922"/>
                <a:gd name="connsiteX8" fmla="*/ 81413 w 562165"/>
                <a:gd name="connsiteY8" fmla="*/ 470450 h 469922"/>
                <a:gd name="connsiteX9" fmla="*/ 78270 w 562165"/>
                <a:gd name="connsiteY9" fmla="*/ 469593 h 469922"/>
                <a:gd name="connsiteX10" fmla="*/ 53981 w 562165"/>
                <a:gd name="connsiteY10" fmla="*/ 446352 h 469922"/>
                <a:gd name="connsiteX11" fmla="*/ 43313 w 562165"/>
                <a:gd name="connsiteY11" fmla="*/ 434636 h 469922"/>
                <a:gd name="connsiteX12" fmla="*/ 38265 w 562165"/>
                <a:gd name="connsiteY12" fmla="*/ 429588 h 469922"/>
                <a:gd name="connsiteX13" fmla="*/ 53695 w 562165"/>
                <a:gd name="connsiteY13" fmla="*/ 408728 h 469922"/>
                <a:gd name="connsiteX14" fmla="*/ 68554 w 562165"/>
                <a:gd name="connsiteY14" fmla="*/ 381201 h 469922"/>
                <a:gd name="connsiteX15" fmla="*/ 102082 w 562165"/>
                <a:gd name="connsiteY15" fmla="*/ 310621 h 469922"/>
                <a:gd name="connsiteX16" fmla="*/ 127419 w 562165"/>
                <a:gd name="connsiteY16" fmla="*/ 252232 h 469922"/>
                <a:gd name="connsiteX17" fmla="*/ 112750 w 562165"/>
                <a:gd name="connsiteY17" fmla="*/ 159554 h 469922"/>
                <a:gd name="connsiteX18" fmla="*/ 68078 w 562165"/>
                <a:gd name="connsiteY18" fmla="*/ 112691 h 469922"/>
                <a:gd name="connsiteX19" fmla="*/ -693 w 562165"/>
                <a:gd name="connsiteY19" fmla="*/ 65828 h 469922"/>
                <a:gd name="connsiteX20" fmla="*/ 5117 w 562165"/>
                <a:gd name="connsiteY20" fmla="*/ 51826 h 469922"/>
                <a:gd name="connsiteX21" fmla="*/ 130657 w 562165"/>
                <a:gd name="connsiteY21" fmla="*/ 144505 h 469922"/>
                <a:gd name="connsiteX22" fmla="*/ 250101 w 562165"/>
                <a:gd name="connsiteY22" fmla="*/ 202798 h 469922"/>
                <a:gd name="connsiteX23" fmla="*/ 406882 w 562165"/>
                <a:gd name="connsiteY23" fmla="*/ 259948 h 469922"/>
                <a:gd name="connsiteX24" fmla="*/ 424979 w 562165"/>
                <a:gd name="connsiteY24" fmla="*/ 134313 h 469922"/>
                <a:gd name="connsiteX25" fmla="*/ 415454 w 562165"/>
                <a:gd name="connsiteY25" fmla="*/ 121549 h 469922"/>
                <a:gd name="connsiteX26" fmla="*/ 415454 w 562165"/>
                <a:gd name="connsiteY26" fmla="*/ 121549 h 469922"/>
                <a:gd name="connsiteX27" fmla="*/ 334111 w 562165"/>
                <a:gd name="connsiteY27" fmla="*/ 63828 h 469922"/>
                <a:gd name="connsiteX28" fmla="*/ 216001 w 562165"/>
                <a:gd name="connsiteY28" fmla="*/ 4011 h 469922"/>
                <a:gd name="connsiteX29" fmla="*/ 215144 w 562165"/>
                <a:gd name="connsiteY29" fmla="*/ 4011 h 469922"/>
                <a:gd name="connsiteX30" fmla="*/ 216001 w 562165"/>
                <a:gd name="connsiteY30" fmla="*/ 582 h 469922"/>
                <a:gd name="connsiteX31" fmla="*/ 224859 w 562165"/>
                <a:gd name="connsiteY31" fmla="*/ 2773 h 469922"/>
                <a:gd name="connsiteX32" fmla="*/ 334683 w 562165"/>
                <a:gd name="connsiteY32" fmla="*/ 40206 h 469922"/>
                <a:gd name="connsiteX33" fmla="*/ 390690 w 562165"/>
                <a:gd name="connsiteY33" fmla="*/ 66781 h 469922"/>
                <a:gd name="connsiteX34" fmla="*/ 408787 w 562165"/>
                <a:gd name="connsiteY34" fmla="*/ 76306 h 469922"/>
                <a:gd name="connsiteX35" fmla="*/ 408787 w 562165"/>
                <a:gd name="connsiteY35" fmla="*/ 76306 h 469922"/>
                <a:gd name="connsiteX36" fmla="*/ 427170 w 562165"/>
                <a:gd name="connsiteY36" fmla="*/ 85831 h 469922"/>
                <a:gd name="connsiteX37" fmla="*/ 513848 w 562165"/>
                <a:gd name="connsiteY37" fmla="*/ 138218 h 469922"/>
                <a:gd name="connsiteX38" fmla="*/ 560901 w 562165"/>
                <a:gd name="connsiteY38" fmla="*/ 230420 h 469922"/>
                <a:gd name="connsiteX39" fmla="*/ 561473 w 562165"/>
                <a:gd name="connsiteY39" fmla="*/ 240612 h 469922"/>
                <a:gd name="connsiteX40" fmla="*/ 536994 w 562165"/>
                <a:gd name="connsiteY40" fmla="*/ 301572 h 46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62165" h="469922">
                  <a:moveTo>
                    <a:pt x="536994" y="301572"/>
                  </a:moveTo>
                  <a:cubicBezTo>
                    <a:pt x="534688" y="303391"/>
                    <a:pt x="532203" y="304953"/>
                    <a:pt x="529564" y="306239"/>
                  </a:cubicBezTo>
                  <a:cubicBezTo>
                    <a:pt x="496836" y="323184"/>
                    <a:pt x="457222" y="319460"/>
                    <a:pt x="428218" y="296714"/>
                  </a:cubicBezTo>
                  <a:cubicBezTo>
                    <a:pt x="421455" y="290332"/>
                    <a:pt x="405167" y="303858"/>
                    <a:pt x="400691" y="312144"/>
                  </a:cubicBezTo>
                  <a:cubicBezTo>
                    <a:pt x="396214" y="320431"/>
                    <a:pt x="374783" y="429683"/>
                    <a:pt x="287343" y="452257"/>
                  </a:cubicBezTo>
                  <a:cubicBezTo>
                    <a:pt x="195332" y="475975"/>
                    <a:pt x="149231" y="411300"/>
                    <a:pt x="149231" y="411300"/>
                  </a:cubicBezTo>
                  <a:lnTo>
                    <a:pt x="119036" y="438160"/>
                  </a:lnTo>
                  <a:cubicBezTo>
                    <a:pt x="107130" y="448447"/>
                    <a:pt x="95891" y="460354"/>
                    <a:pt x="83508" y="469498"/>
                  </a:cubicBezTo>
                  <a:cubicBezTo>
                    <a:pt x="82889" y="469964"/>
                    <a:pt x="82175" y="470288"/>
                    <a:pt x="81413" y="470450"/>
                  </a:cubicBezTo>
                  <a:cubicBezTo>
                    <a:pt x="80289" y="470641"/>
                    <a:pt x="79146" y="470326"/>
                    <a:pt x="78270" y="469593"/>
                  </a:cubicBezTo>
                  <a:cubicBezTo>
                    <a:pt x="69202" y="462925"/>
                    <a:pt x="61039" y="455115"/>
                    <a:pt x="53981" y="446352"/>
                  </a:cubicBezTo>
                  <a:cubicBezTo>
                    <a:pt x="50552" y="442542"/>
                    <a:pt x="46837" y="438732"/>
                    <a:pt x="43313" y="434636"/>
                  </a:cubicBezTo>
                  <a:cubicBezTo>
                    <a:pt x="41407" y="433017"/>
                    <a:pt x="40170" y="431207"/>
                    <a:pt x="38265" y="429588"/>
                  </a:cubicBezTo>
                  <a:cubicBezTo>
                    <a:pt x="44827" y="423806"/>
                    <a:pt x="50085" y="416701"/>
                    <a:pt x="53695" y="408728"/>
                  </a:cubicBezTo>
                  <a:cubicBezTo>
                    <a:pt x="58838" y="399203"/>
                    <a:pt x="63220" y="390345"/>
                    <a:pt x="68554" y="381201"/>
                  </a:cubicBezTo>
                  <a:cubicBezTo>
                    <a:pt x="80365" y="357960"/>
                    <a:pt x="91414" y="334147"/>
                    <a:pt x="102082" y="310621"/>
                  </a:cubicBezTo>
                  <a:cubicBezTo>
                    <a:pt x="110750" y="291571"/>
                    <a:pt x="119608" y="271949"/>
                    <a:pt x="127419" y="252232"/>
                  </a:cubicBezTo>
                  <a:cubicBezTo>
                    <a:pt x="141801" y="216133"/>
                    <a:pt x="132943" y="186891"/>
                    <a:pt x="112750" y="159554"/>
                  </a:cubicBezTo>
                  <a:cubicBezTo>
                    <a:pt x="99463" y="142476"/>
                    <a:pt x="84499" y="126778"/>
                    <a:pt x="68078" y="112691"/>
                  </a:cubicBezTo>
                  <a:cubicBezTo>
                    <a:pt x="46980" y="94555"/>
                    <a:pt x="23910" y="78830"/>
                    <a:pt x="-693" y="65828"/>
                  </a:cubicBezTo>
                  <a:cubicBezTo>
                    <a:pt x="3022" y="62113"/>
                    <a:pt x="5117" y="57074"/>
                    <a:pt x="5117" y="51826"/>
                  </a:cubicBezTo>
                  <a:cubicBezTo>
                    <a:pt x="48970" y="79906"/>
                    <a:pt x="90909" y="110862"/>
                    <a:pt x="130657" y="144505"/>
                  </a:cubicBezTo>
                  <a:cubicBezTo>
                    <a:pt x="148469" y="160792"/>
                    <a:pt x="198951" y="204893"/>
                    <a:pt x="250101" y="202798"/>
                  </a:cubicBezTo>
                  <a:cubicBezTo>
                    <a:pt x="301250" y="200702"/>
                    <a:pt x="406882" y="259948"/>
                    <a:pt x="406882" y="259948"/>
                  </a:cubicBezTo>
                  <a:cubicBezTo>
                    <a:pt x="399167" y="240898"/>
                    <a:pt x="436410" y="151553"/>
                    <a:pt x="424979" y="134313"/>
                  </a:cubicBezTo>
                  <a:cubicBezTo>
                    <a:pt x="422313" y="129703"/>
                    <a:pt x="419112" y="125417"/>
                    <a:pt x="415454" y="121549"/>
                  </a:cubicBezTo>
                  <a:lnTo>
                    <a:pt x="415454" y="121549"/>
                  </a:lnTo>
                  <a:cubicBezTo>
                    <a:pt x="394023" y="96213"/>
                    <a:pt x="363448" y="78782"/>
                    <a:pt x="334111" y="63828"/>
                  </a:cubicBezTo>
                  <a:cubicBezTo>
                    <a:pt x="295058" y="43635"/>
                    <a:pt x="254577" y="25728"/>
                    <a:pt x="216001" y="4011"/>
                  </a:cubicBezTo>
                  <a:lnTo>
                    <a:pt x="215144" y="4011"/>
                  </a:lnTo>
                  <a:cubicBezTo>
                    <a:pt x="215296" y="2839"/>
                    <a:pt x="215582" y="1687"/>
                    <a:pt x="216001" y="582"/>
                  </a:cubicBezTo>
                  <a:cubicBezTo>
                    <a:pt x="218992" y="1134"/>
                    <a:pt x="221954" y="1868"/>
                    <a:pt x="224859" y="2773"/>
                  </a:cubicBezTo>
                  <a:cubicBezTo>
                    <a:pt x="262540" y="11850"/>
                    <a:pt x="299307" y="24375"/>
                    <a:pt x="334683" y="40206"/>
                  </a:cubicBezTo>
                  <a:cubicBezTo>
                    <a:pt x="353733" y="48588"/>
                    <a:pt x="372211" y="57351"/>
                    <a:pt x="390690" y="66781"/>
                  </a:cubicBezTo>
                  <a:cubicBezTo>
                    <a:pt x="396786" y="69924"/>
                    <a:pt x="402977" y="73067"/>
                    <a:pt x="408787" y="76306"/>
                  </a:cubicBezTo>
                  <a:lnTo>
                    <a:pt x="408787" y="76306"/>
                  </a:lnTo>
                  <a:cubicBezTo>
                    <a:pt x="414883" y="79734"/>
                    <a:pt x="421074" y="82878"/>
                    <a:pt x="427170" y="85831"/>
                  </a:cubicBezTo>
                  <a:cubicBezTo>
                    <a:pt x="457545" y="100708"/>
                    <a:pt x="486549" y="118235"/>
                    <a:pt x="513848" y="138218"/>
                  </a:cubicBezTo>
                  <a:cubicBezTo>
                    <a:pt x="541908" y="160878"/>
                    <a:pt x="559015" y="194396"/>
                    <a:pt x="560901" y="230420"/>
                  </a:cubicBezTo>
                  <a:cubicBezTo>
                    <a:pt x="560901" y="233658"/>
                    <a:pt x="561473" y="237183"/>
                    <a:pt x="561473" y="240612"/>
                  </a:cubicBezTo>
                  <a:cubicBezTo>
                    <a:pt x="560711" y="262329"/>
                    <a:pt x="556044" y="287570"/>
                    <a:pt x="536994" y="30157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7526CF85-CEDF-608F-A06A-7DD889539E8C}"/>
                </a:ext>
              </a:extLst>
            </p:cNvPr>
            <p:cNvSpPr/>
            <p:nvPr/>
          </p:nvSpPr>
          <p:spPr>
            <a:xfrm rot="21084712" flipH="1">
              <a:off x="9898052" y="5312758"/>
              <a:ext cx="554422" cy="422360"/>
            </a:xfrm>
            <a:custGeom>
              <a:avLst/>
              <a:gdLst>
                <a:gd name="connsiteX0" fmla="*/ 9570 w 504324"/>
                <a:gd name="connsiteY0" fmla="*/ 384778 h 384195"/>
                <a:gd name="connsiteX1" fmla="*/ 126823 w 504324"/>
                <a:gd name="connsiteY1" fmla="*/ 259143 h 384195"/>
                <a:gd name="connsiteX2" fmla="*/ 292463 w 504324"/>
                <a:gd name="connsiteY2" fmla="*/ 241045 h 384195"/>
                <a:gd name="connsiteX3" fmla="*/ 503632 w 504324"/>
                <a:gd name="connsiteY3" fmla="*/ 180276 h 384195"/>
                <a:gd name="connsiteX4" fmla="*/ 428670 w 504324"/>
                <a:gd name="connsiteY4" fmla="*/ 97504 h 384195"/>
                <a:gd name="connsiteX5" fmla="*/ 370568 w 504324"/>
                <a:gd name="connsiteY5" fmla="*/ 5969 h 384195"/>
                <a:gd name="connsiteX6" fmla="*/ 357852 w 504324"/>
                <a:gd name="connsiteY6" fmla="*/ 1530 h 384195"/>
                <a:gd name="connsiteX7" fmla="*/ 353708 w 504324"/>
                <a:gd name="connsiteY7" fmla="*/ 5397 h 384195"/>
                <a:gd name="connsiteX8" fmla="*/ 243980 w 504324"/>
                <a:gd name="connsiteY8" fmla="*/ 94837 h 384195"/>
                <a:gd name="connsiteX9" fmla="*/ 3283 w 504324"/>
                <a:gd name="connsiteY9" fmla="*/ 155892 h 384195"/>
                <a:gd name="connsiteX10" fmla="*/ 9570 w 504324"/>
                <a:gd name="connsiteY10" fmla="*/ 384778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4324" h="384195">
                  <a:moveTo>
                    <a:pt x="9570" y="384778"/>
                  </a:moveTo>
                  <a:cubicBezTo>
                    <a:pt x="17685" y="322094"/>
                    <a:pt x="64853" y="271563"/>
                    <a:pt x="126823" y="259143"/>
                  </a:cubicBezTo>
                  <a:cubicBezTo>
                    <a:pt x="236074" y="233425"/>
                    <a:pt x="247504" y="251237"/>
                    <a:pt x="292463" y="241045"/>
                  </a:cubicBezTo>
                  <a:cubicBezTo>
                    <a:pt x="337420" y="230854"/>
                    <a:pt x="503632" y="180276"/>
                    <a:pt x="503632" y="180276"/>
                  </a:cubicBezTo>
                  <a:cubicBezTo>
                    <a:pt x="503632" y="180276"/>
                    <a:pt x="444101" y="126460"/>
                    <a:pt x="428670" y="97504"/>
                  </a:cubicBezTo>
                  <a:cubicBezTo>
                    <a:pt x="415812" y="73501"/>
                    <a:pt x="387141" y="32638"/>
                    <a:pt x="370568" y="5969"/>
                  </a:cubicBezTo>
                  <a:cubicBezTo>
                    <a:pt x="368281" y="1235"/>
                    <a:pt x="362586" y="-756"/>
                    <a:pt x="357852" y="1530"/>
                  </a:cubicBezTo>
                  <a:cubicBezTo>
                    <a:pt x="356109" y="2368"/>
                    <a:pt x="354661" y="3720"/>
                    <a:pt x="353708" y="5397"/>
                  </a:cubicBezTo>
                  <a:cubicBezTo>
                    <a:pt x="325467" y="44183"/>
                    <a:pt x="287662" y="74996"/>
                    <a:pt x="243980" y="94837"/>
                  </a:cubicBezTo>
                  <a:cubicBezTo>
                    <a:pt x="182163" y="123412"/>
                    <a:pt x="7951" y="134746"/>
                    <a:pt x="3283" y="155892"/>
                  </a:cubicBezTo>
                  <a:cubicBezTo>
                    <a:pt x="-1384" y="177037"/>
                    <a:pt x="-4622" y="370109"/>
                    <a:pt x="9570" y="3847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97984365-80A6-53EC-DF19-9C17CF666AEE}"/>
                </a:ext>
              </a:extLst>
            </p:cNvPr>
            <p:cNvSpPr/>
            <p:nvPr/>
          </p:nvSpPr>
          <p:spPr>
            <a:xfrm rot="21084712" flipH="1">
              <a:off x="10326717" y="4093675"/>
              <a:ext cx="344387" cy="457455"/>
            </a:xfrm>
            <a:custGeom>
              <a:avLst/>
              <a:gdLst>
                <a:gd name="connsiteX0" fmla="*/ 306063 w 313268"/>
                <a:gd name="connsiteY0" fmla="*/ 310391 h 416119"/>
                <a:gd name="connsiteX1" fmla="*/ 280154 w 313268"/>
                <a:gd name="connsiteY1" fmla="*/ 358016 h 416119"/>
                <a:gd name="connsiteX2" fmla="*/ 212623 w 313268"/>
                <a:gd name="connsiteY2" fmla="*/ 413833 h 416119"/>
                <a:gd name="connsiteX3" fmla="*/ 119468 w 313268"/>
                <a:gd name="connsiteY3" fmla="*/ 393735 h 416119"/>
                <a:gd name="connsiteX4" fmla="*/ 103561 w 313268"/>
                <a:gd name="connsiteY4" fmla="*/ 384210 h 416119"/>
                <a:gd name="connsiteX5" fmla="*/ 74986 w 313268"/>
                <a:gd name="connsiteY5" fmla="*/ 365160 h 416119"/>
                <a:gd name="connsiteX6" fmla="*/ 10121 w 313268"/>
                <a:gd name="connsiteY6" fmla="*/ 229524 h 416119"/>
                <a:gd name="connsiteX7" fmla="*/ 58794 w 313268"/>
                <a:gd name="connsiteY7" fmla="*/ 22641 h 416119"/>
                <a:gd name="connsiteX8" fmla="*/ 95655 w 313268"/>
                <a:gd name="connsiteY8" fmla="*/ 5782 h 416119"/>
                <a:gd name="connsiteX9" fmla="*/ 283965 w 313268"/>
                <a:gd name="connsiteY9" fmla="*/ 143323 h 416119"/>
                <a:gd name="connsiteX10" fmla="*/ 287679 w 313268"/>
                <a:gd name="connsiteY10" fmla="*/ 156372 h 416119"/>
                <a:gd name="connsiteX11" fmla="*/ 306063 w 313268"/>
                <a:gd name="connsiteY11" fmla="*/ 310391 h 41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3268" h="416119">
                  <a:moveTo>
                    <a:pt x="306063" y="310391"/>
                  </a:moveTo>
                  <a:cubicBezTo>
                    <a:pt x="298481" y="326822"/>
                    <a:pt x="289822" y="342729"/>
                    <a:pt x="280154" y="358016"/>
                  </a:cubicBezTo>
                  <a:cubicBezTo>
                    <a:pt x="261962" y="385829"/>
                    <a:pt x="240911" y="405641"/>
                    <a:pt x="212623" y="413833"/>
                  </a:cubicBezTo>
                  <a:cubicBezTo>
                    <a:pt x="182428" y="422120"/>
                    <a:pt x="150995" y="411547"/>
                    <a:pt x="119468" y="393735"/>
                  </a:cubicBezTo>
                  <a:cubicBezTo>
                    <a:pt x="114134" y="390687"/>
                    <a:pt x="108800" y="387449"/>
                    <a:pt x="103561" y="384210"/>
                  </a:cubicBezTo>
                  <a:cubicBezTo>
                    <a:pt x="94036" y="378210"/>
                    <a:pt x="84511" y="371637"/>
                    <a:pt x="74986" y="365160"/>
                  </a:cubicBezTo>
                  <a:cubicBezTo>
                    <a:pt x="39934" y="340395"/>
                    <a:pt x="23742" y="279435"/>
                    <a:pt x="10121" y="229524"/>
                  </a:cubicBezTo>
                  <a:cubicBezTo>
                    <a:pt x="-15025" y="138179"/>
                    <a:pt x="4692" y="59408"/>
                    <a:pt x="58794" y="22641"/>
                  </a:cubicBezTo>
                  <a:cubicBezTo>
                    <a:pt x="70071" y="15031"/>
                    <a:pt x="82530" y="9335"/>
                    <a:pt x="95655" y="5782"/>
                  </a:cubicBezTo>
                  <a:cubicBezTo>
                    <a:pt x="176808" y="-16506"/>
                    <a:pt x="253770" y="33500"/>
                    <a:pt x="283965" y="143323"/>
                  </a:cubicBezTo>
                  <a:cubicBezTo>
                    <a:pt x="285108" y="147514"/>
                    <a:pt x="286346" y="151800"/>
                    <a:pt x="287679" y="156372"/>
                  </a:cubicBezTo>
                  <a:cubicBezTo>
                    <a:pt x="302253" y="206950"/>
                    <a:pt x="323398" y="273625"/>
                    <a:pt x="306063" y="310391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0" name="任意多边形: 形状 699">
              <a:extLst>
                <a:ext uri="{FF2B5EF4-FFF2-40B4-BE49-F238E27FC236}">
                  <a16:creationId xmlns:a16="http://schemas.microsoft.com/office/drawing/2014/main" id="{905EFDE3-3DB0-75DE-4001-0E7EFBE80BC8}"/>
                </a:ext>
              </a:extLst>
            </p:cNvPr>
            <p:cNvSpPr/>
            <p:nvPr/>
          </p:nvSpPr>
          <p:spPr>
            <a:xfrm rot="21084712" flipH="1">
              <a:off x="10373516" y="4276784"/>
              <a:ext cx="71413" cy="29755"/>
            </a:xfrm>
            <a:custGeom>
              <a:avLst/>
              <a:gdLst>
                <a:gd name="connsiteX0" fmla="*/ -693 w 64960"/>
                <a:gd name="connsiteY0" fmla="*/ 24157 h 27066"/>
                <a:gd name="connsiteX1" fmla="*/ 64268 w 64960"/>
                <a:gd name="connsiteY1" fmla="*/ 6345 h 27066"/>
                <a:gd name="connsiteX2" fmla="*/ -693 w 64960"/>
                <a:gd name="connsiteY2" fmla="*/ 24157 h 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60" h="27066">
                  <a:moveTo>
                    <a:pt x="-693" y="24157"/>
                  </a:moveTo>
                  <a:cubicBezTo>
                    <a:pt x="-693" y="24157"/>
                    <a:pt x="30644" y="-13467"/>
                    <a:pt x="64268" y="6345"/>
                  </a:cubicBezTo>
                  <a:cubicBezTo>
                    <a:pt x="64077" y="6345"/>
                    <a:pt x="45027" y="37968"/>
                    <a:pt x="-693" y="2415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1" name="任意多边形: 形状 700">
              <a:extLst>
                <a:ext uri="{FF2B5EF4-FFF2-40B4-BE49-F238E27FC236}">
                  <a16:creationId xmlns:a16="http://schemas.microsoft.com/office/drawing/2014/main" id="{32D03561-7BEB-C4DC-8FA9-0A6F37CC29A9}"/>
                </a:ext>
              </a:extLst>
            </p:cNvPr>
            <p:cNvSpPr/>
            <p:nvPr/>
          </p:nvSpPr>
          <p:spPr>
            <a:xfrm rot="21084712" flipH="1">
              <a:off x="10395583" y="4278852"/>
              <a:ext cx="22602" cy="22607"/>
            </a:xfrm>
            <a:custGeom>
              <a:avLst/>
              <a:gdLst>
                <a:gd name="connsiteX0" fmla="*/ 19499 w 20560"/>
                <a:gd name="connsiteY0" fmla="*/ 8195 h 20564"/>
                <a:gd name="connsiteX1" fmla="*/ 12393 w 20560"/>
                <a:gd name="connsiteY1" fmla="*/ 20730 h 20564"/>
                <a:gd name="connsiteX2" fmla="*/ 12260 w 20560"/>
                <a:gd name="connsiteY2" fmla="*/ 20768 h 20564"/>
                <a:gd name="connsiteX3" fmla="*/ -294 w 20560"/>
                <a:gd name="connsiteY3" fmla="*/ 13691 h 20564"/>
                <a:gd name="connsiteX4" fmla="*/ -313 w 20560"/>
                <a:gd name="connsiteY4" fmla="*/ 13624 h 20564"/>
                <a:gd name="connsiteX5" fmla="*/ 6831 w 20560"/>
                <a:gd name="connsiteY5" fmla="*/ 956 h 20564"/>
                <a:gd name="connsiteX6" fmla="*/ 19480 w 20560"/>
                <a:gd name="connsiteY6" fmla="*/ 8138 h 20564"/>
                <a:gd name="connsiteX7" fmla="*/ 19499 w 20560"/>
                <a:gd name="connsiteY7" fmla="*/ 8195 h 2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560" h="20564">
                  <a:moveTo>
                    <a:pt x="19499" y="8195"/>
                  </a:moveTo>
                  <a:cubicBezTo>
                    <a:pt x="20994" y="13624"/>
                    <a:pt x="17813" y="19234"/>
                    <a:pt x="12393" y="20730"/>
                  </a:cubicBezTo>
                  <a:cubicBezTo>
                    <a:pt x="12346" y="20749"/>
                    <a:pt x="12298" y="20758"/>
                    <a:pt x="12260" y="20768"/>
                  </a:cubicBezTo>
                  <a:cubicBezTo>
                    <a:pt x="6840" y="22282"/>
                    <a:pt x="1221" y="19111"/>
                    <a:pt x="-294" y="13691"/>
                  </a:cubicBezTo>
                  <a:cubicBezTo>
                    <a:pt x="-304" y="13672"/>
                    <a:pt x="-304" y="13643"/>
                    <a:pt x="-313" y="13624"/>
                  </a:cubicBezTo>
                  <a:cubicBezTo>
                    <a:pt x="-1837" y="8157"/>
                    <a:pt x="1363" y="2480"/>
                    <a:pt x="6831" y="956"/>
                  </a:cubicBezTo>
                  <a:cubicBezTo>
                    <a:pt x="12307" y="-559"/>
                    <a:pt x="17975" y="2661"/>
                    <a:pt x="19480" y="8138"/>
                  </a:cubicBezTo>
                  <a:cubicBezTo>
                    <a:pt x="19489" y="8157"/>
                    <a:pt x="19489" y="8176"/>
                    <a:pt x="19499" y="819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2" name="任意多边形: 形状 701">
              <a:extLst>
                <a:ext uri="{FF2B5EF4-FFF2-40B4-BE49-F238E27FC236}">
                  <a16:creationId xmlns:a16="http://schemas.microsoft.com/office/drawing/2014/main" id="{5218E220-26AE-1D24-6602-0C3B02B0CA61}"/>
                </a:ext>
              </a:extLst>
            </p:cNvPr>
            <p:cNvSpPr/>
            <p:nvPr/>
          </p:nvSpPr>
          <p:spPr>
            <a:xfrm rot="21084712" flipH="1">
              <a:off x="10369389" y="4266602"/>
              <a:ext cx="76544" cy="35728"/>
            </a:xfrm>
            <a:custGeom>
              <a:avLst/>
              <a:gdLst>
                <a:gd name="connsiteX0" fmla="*/ 68935 w 69627"/>
                <a:gd name="connsiteY0" fmla="*/ 16318 h 32500"/>
                <a:gd name="connsiteX1" fmla="*/ 32454 w 69627"/>
                <a:gd name="connsiteY1" fmla="*/ 12032 h 32500"/>
                <a:gd name="connsiteX2" fmla="*/ -693 w 69627"/>
                <a:gd name="connsiteY2" fmla="*/ 33082 h 32500"/>
                <a:gd name="connsiteX3" fmla="*/ -693 w 69627"/>
                <a:gd name="connsiteY3" fmla="*/ 32034 h 32500"/>
                <a:gd name="connsiteX4" fmla="*/ 26739 w 69627"/>
                <a:gd name="connsiteY4" fmla="*/ 2316 h 32500"/>
                <a:gd name="connsiteX5" fmla="*/ 68935 w 69627"/>
                <a:gd name="connsiteY5" fmla="*/ 16318 h 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627" h="32500">
                  <a:moveTo>
                    <a:pt x="68935" y="16318"/>
                  </a:moveTo>
                  <a:cubicBezTo>
                    <a:pt x="57676" y="10574"/>
                    <a:pt x="44732" y="9050"/>
                    <a:pt x="32454" y="12032"/>
                  </a:cubicBezTo>
                  <a:cubicBezTo>
                    <a:pt x="19862" y="16251"/>
                    <a:pt x="8480" y="23471"/>
                    <a:pt x="-693" y="33082"/>
                  </a:cubicBezTo>
                  <a:lnTo>
                    <a:pt x="-693" y="32034"/>
                  </a:lnTo>
                  <a:cubicBezTo>
                    <a:pt x="-693" y="32034"/>
                    <a:pt x="5593" y="7745"/>
                    <a:pt x="26739" y="2316"/>
                  </a:cubicBezTo>
                  <a:cubicBezTo>
                    <a:pt x="42350" y="-2561"/>
                    <a:pt x="59334" y="3078"/>
                    <a:pt x="68935" y="16318"/>
                  </a:cubicBezTo>
                  <a:close/>
                </a:path>
              </a:pathLst>
            </a:custGeom>
            <a:solidFill>
              <a:srgbClr val="E26E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3" name="任意多边形: 形状 702">
              <a:extLst>
                <a:ext uri="{FF2B5EF4-FFF2-40B4-BE49-F238E27FC236}">
                  <a16:creationId xmlns:a16="http://schemas.microsoft.com/office/drawing/2014/main" id="{A95A69C1-AD4E-AC7F-6C36-1137920AD6CC}"/>
                </a:ext>
              </a:extLst>
            </p:cNvPr>
            <p:cNvSpPr/>
            <p:nvPr/>
          </p:nvSpPr>
          <p:spPr>
            <a:xfrm rot="21084712" flipH="1">
              <a:off x="10364290" y="4274967"/>
              <a:ext cx="91756" cy="36591"/>
            </a:xfrm>
            <a:custGeom>
              <a:avLst/>
              <a:gdLst>
                <a:gd name="connsiteX0" fmla="*/ 80725 w 83465"/>
                <a:gd name="connsiteY0" fmla="*/ 12077 h 33285"/>
                <a:gd name="connsiteX1" fmla="*/ 79391 w 83465"/>
                <a:gd name="connsiteY1" fmla="*/ 12077 h 33285"/>
                <a:gd name="connsiteX2" fmla="*/ 75200 w 83465"/>
                <a:gd name="connsiteY2" fmla="*/ 10077 h 33285"/>
                <a:gd name="connsiteX3" fmla="*/ 40910 w 83465"/>
                <a:gd name="connsiteY3" fmla="*/ 6267 h 33285"/>
                <a:gd name="connsiteX4" fmla="*/ 9001 w 83465"/>
                <a:gd name="connsiteY4" fmla="*/ 26650 h 33285"/>
                <a:gd name="connsiteX5" fmla="*/ 2620 w 83465"/>
                <a:gd name="connsiteY5" fmla="*/ 33318 h 33285"/>
                <a:gd name="connsiteX6" fmla="*/ -143 w 83465"/>
                <a:gd name="connsiteY6" fmla="*/ 33318 h 33285"/>
                <a:gd name="connsiteX7" fmla="*/ -143 w 83465"/>
                <a:gd name="connsiteY7" fmla="*/ 30555 h 33285"/>
                <a:gd name="connsiteX8" fmla="*/ 6525 w 83465"/>
                <a:gd name="connsiteY8" fmla="*/ 23507 h 33285"/>
                <a:gd name="connsiteX9" fmla="*/ 40243 w 83465"/>
                <a:gd name="connsiteY9" fmla="*/ 2171 h 33285"/>
                <a:gd name="connsiteX10" fmla="*/ 78343 w 83465"/>
                <a:gd name="connsiteY10" fmla="*/ 6647 h 33285"/>
                <a:gd name="connsiteX11" fmla="*/ 81582 w 83465"/>
                <a:gd name="connsiteY11" fmla="*/ 8267 h 33285"/>
                <a:gd name="connsiteX12" fmla="*/ 82629 w 83465"/>
                <a:gd name="connsiteY12" fmla="*/ 10838 h 33285"/>
                <a:gd name="connsiteX13" fmla="*/ 80725 w 83465"/>
                <a:gd name="connsiteY13" fmla="*/ 12077 h 3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3465" h="33285">
                  <a:moveTo>
                    <a:pt x="80725" y="12077"/>
                  </a:moveTo>
                  <a:cubicBezTo>
                    <a:pt x="80296" y="12258"/>
                    <a:pt x="79820" y="12258"/>
                    <a:pt x="79391" y="12077"/>
                  </a:cubicBezTo>
                  <a:lnTo>
                    <a:pt x="75200" y="10077"/>
                  </a:lnTo>
                  <a:cubicBezTo>
                    <a:pt x="64580" y="4800"/>
                    <a:pt x="52435" y="3457"/>
                    <a:pt x="40910" y="6267"/>
                  </a:cubicBezTo>
                  <a:cubicBezTo>
                    <a:pt x="28746" y="10315"/>
                    <a:pt x="17783" y="17316"/>
                    <a:pt x="9001" y="26650"/>
                  </a:cubicBezTo>
                  <a:cubicBezTo>
                    <a:pt x="5096" y="30460"/>
                    <a:pt x="2620" y="33318"/>
                    <a:pt x="2620" y="33318"/>
                  </a:cubicBezTo>
                  <a:cubicBezTo>
                    <a:pt x="1848" y="34051"/>
                    <a:pt x="629" y="34051"/>
                    <a:pt x="-143" y="33318"/>
                  </a:cubicBezTo>
                  <a:cubicBezTo>
                    <a:pt x="-876" y="32546"/>
                    <a:pt x="-876" y="31327"/>
                    <a:pt x="-143" y="30555"/>
                  </a:cubicBezTo>
                  <a:cubicBezTo>
                    <a:pt x="-143" y="30555"/>
                    <a:pt x="2429" y="27507"/>
                    <a:pt x="6525" y="23507"/>
                  </a:cubicBezTo>
                  <a:cubicBezTo>
                    <a:pt x="15812" y="13696"/>
                    <a:pt x="27404" y="6362"/>
                    <a:pt x="40243" y="2171"/>
                  </a:cubicBezTo>
                  <a:cubicBezTo>
                    <a:pt x="53064" y="-992"/>
                    <a:pt x="66599" y="599"/>
                    <a:pt x="78343" y="6647"/>
                  </a:cubicBezTo>
                  <a:lnTo>
                    <a:pt x="81582" y="8267"/>
                  </a:lnTo>
                  <a:cubicBezTo>
                    <a:pt x="82563" y="8705"/>
                    <a:pt x="83030" y="9839"/>
                    <a:pt x="82629" y="10838"/>
                  </a:cubicBezTo>
                  <a:cubicBezTo>
                    <a:pt x="82258" y="11563"/>
                    <a:pt x="81534" y="12029"/>
                    <a:pt x="80725" y="1207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4" name="任意多边形: 形状 703">
              <a:extLst>
                <a:ext uri="{FF2B5EF4-FFF2-40B4-BE49-F238E27FC236}">
                  <a16:creationId xmlns:a16="http://schemas.microsoft.com/office/drawing/2014/main" id="{0928E1B9-CC76-3601-6BAB-622BD572096A}"/>
                </a:ext>
              </a:extLst>
            </p:cNvPr>
            <p:cNvSpPr/>
            <p:nvPr/>
          </p:nvSpPr>
          <p:spPr>
            <a:xfrm rot="21084712" flipH="1">
              <a:off x="10555643" y="4298255"/>
              <a:ext cx="71517" cy="30003"/>
            </a:xfrm>
            <a:custGeom>
              <a:avLst/>
              <a:gdLst>
                <a:gd name="connsiteX0" fmla="*/ -693 w 65055"/>
                <a:gd name="connsiteY0" fmla="*/ 24391 h 27292"/>
                <a:gd name="connsiteX1" fmla="*/ 64363 w 65055"/>
                <a:gd name="connsiteY1" fmla="*/ 6484 h 27292"/>
                <a:gd name="connsiteX2" fmla="*/ -693 w 65055"/>
                <a:gd name="connsiteY2" fmla="*/ 24391 h 27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055" h="27292">
                  <a:moveTo>
                    <a:pt x="-693" y="24391"/>
                  </a:moveTo>
                  <a:cubicBezTo>
                    <a:pt x="-693" y="24391"/>
                    <a:pt x="30740" y="-13709"/>
                    <a:pt x="64363" y="6484"/>
                  </a:cubicBezTo>
                  <a:cubicBezTo>
                    <a:pt x="64363" y="6484"/>
                    <a:pt x="44932" y="38202"/>
                    <a:pt x="-693" y="243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5" name="任意多边形: 形状 704">
              <a:extLst>
                <a:ext uri="{FF2B5EF4-FFF2-40B4-BE49-F238E27FC236}">
                  <a16:creationId xmlns:a16="http://schemas.microsoft.com/office/drawing/2014/main" id="{B633E264-0E0B-E49B-8CD7-8E190CC51374}"/>
                </a:ext>
              </a:extLst>
            </p:cNvPr>
            <p:cNvSpPr/>
            <p:nvPr/>
          </p:nvSpPr>
          <p:spPr>
            <a:xfrm rot="21084712" flipH="1">
              <a:off x="10580623" y="4300889"/>
              <a:ext cx="22580" cy="22607"/>
            </a:xfrm>
            <a:custGeom>
              <a:avLst/>
              <a:gdLst>
                <a:gd name="connsiteX0" fmla="*/ 19468 w 20540"/>
                <a:gd name="connsiteY0" fmla="*/ 8104 h 20564"/>
                <a:gd name="connsiteX1" fmla="*/ 12325 w 20540"/>
                <a:gd name="connsiteY1" fmla="*/ 20772 h 20564"/>
                <a:gd name="connsiteX2" fmla="*/ -325 w 20540"/>
                <a:gd name="connsiteY2" fmla="*/ 13590 h 20564"/>
                <a:gd name="connsiteX3" fmla="*/ -344 w 20540"/>
                <a:gd name="connsiteY3" fmla="*/ 13533 h 20564"/>
                <a:gd name="connsiteX4" fmla="*/ 6895 w 20540"/>
                <a:gd name="connsiteY4" fmla="*/ 960 h 20564"/>
                <a:gd name="connsiteX5" fmla="*/ 19449 w 20540"/>
                <a:gd name="connsiteY5" fmla="*/ 8037 h 20564"/>
                <a:gd name="connsiteX6" fmla="*/ 19468 w 20540"/>
                <a:gd name="connsiteY6" fmla="*/ 8104 h 2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40" h="20564">
                  <a:moveTo>
                    <a:pt x="19468" y="8104"/>
                  </a:moveTo>
                  <a:cubicBezTo>
                    <a:pt x="20992" y="13571"/>
                    <a:pt x="17792" y="19248"/>
                    <a:pt x="12325" y="20772"/>
                  </a:cubicBezTo>
                  <a:cubicBezTo>
                    <a:pt x="6848" y="22286"/>
                    <a:pt x="1181" y="19067"/>
                    <a:pt x="-325" y="13590"/>
                  </a:cubicBezTo>
                  <a:cubicBezTo>
                    <a:pt x="-334" y="13571"/>
                    <a:pt x="-334" y="13552"/>
                    <a:pt x="-344" y="13533"/>
                  </a:cubicBezTo>
                  <a:cubicBezTo>
                    <a:pt x="-1801" y="8065"/>
                    <a:pt x="1438" y="2446"/>
                    <a:pt x="6895" y="960"/>
                  </a:cubicBezTo>
                  <a:cubicBezTo>
                    <a:pt x="12315" y="-555"/>
                    <a:pt x="17935" y="2617"/>
                    <a:pt x="19449" y="8037"/>
                  </a:cubicBezTo>
                  <a:cubicBezTo>
                    <a:pt x="19459" y="8056"/>
                    <a:pt x="19459" y="8084"/>
                    <a:pt x="19468" y="810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6" name="任意多边形: 形状 705">
              <a:extLst>
                <a:ext uri="{FF2B5EF4-FFF2-40B4-BE49-F238E27FC236}">
                  <a16:creationId xmlns:a16="http://schemas.microsoft.com/office/drawing/2014/main" id="{4826B56C-4540-871F-9A69-42028F10C612}"/>
                </a:ext>
              </a:extLst>
            </p:cNvPr>
            <p:cNvSpPr/>
            <p:nvPr/>
          </p:nvSpPr>
          <p:spPr>
            <a:xfrm rot="21084712" flipH="1">
              <a:off x="10551612" y="4288178"/>
              <a:ext cx="76125" cy="35695"/>
            </a:xfrm>
            <a:custGeom>
              <a:avLst/>
              <a:gdLst>
                <a:gd name="connsiteX0" fmla="*/ 68554 w 69246"/>
                <a:gd name="connsiteY0" fmla="*/ 16479 h 32470"/>
                <a:gd name="connsiteX1" fmla="*/ 32169 w 69246"/>
                <a:gd name="connsiteY1" fmla="*/ 12192 h 32470"/>
                <a:gd name="connsiteX2" fmla="*/ -693 w 69246"/>
                <a:gd name="connsiteY2" fmla="*/ 33052 h 32470"/>
                <a:gd name="connsiteX3" fmla="*/ -693 w 69246"/>
                <a:gd name="connsiteY3" fmla="*/ 31909 h 32470"/>
                <a:gd name="connsiteX4" fmla="*/ 26644 w 69246"/>
                <a:gd name="connsiteY4" fmla="*/ 2191 h 32470"/>
                <a:gd name="connsiteX5" fmla="*/ 68554 w 69246"/>
                <a:gd name="connsiteY5" fmla="*/ 16479 h 3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246" h="32470">
                  <a:moveTo>
                    <a:pt x="68554" y="16479"/>
                  </a:moveTo>
                  <a:cubicBezTo>
                    <a:pt x="57333" y="10725"/>
                    <a:pt x="44417" y="9201"/>
                    <a:pt x="32169" y="12192"/>
                  </a:cubicBezTo>
                  <a:cubicBezTo>
                    <a:pt x="19652" y="16297"/>
                    <a:pt x="8356" y="23470"/>
                    <a:pt x="-693" y="33052"/>
                  </a:cubicBezTo>
                  <a:lnTo>
                    <a:pt x="-693" y="31909"/>
                  </a:lnTo>
                  <a:cubicBezTo>
                    <a:pt x="2964" y="18107"/>
                    <a:pt x="13195" y="6992"/>
                    <a:pt x="26644" y="2191"/>
                  </a:cubicBezTo>
                  <a:cubicBezTo>
                    <a:pt x="42227" y="-2486"/>
                    <a:pt x="59067" y="3258"/>
                    <a:pt x="68554" y="16479"/>
                  </a:cubicBezTo>
                  <a:close/>
                </a:path>
              </a:pathLst>
            </a:custGeom>
            <a:solidFill>
              <a:srgbClr val="E26E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7" name="任意多边形: 形状 706">
              <a:extLst>
                <a:ext uri="{FF2B5EF4-FFF2-40B4-BE49-F238E27FC236}">
                  <a16:creationId xmlns:a16="http://schemas.microsoft.com/office/drawing/2014/main" id="{D152D915-470F-0975-BF2D-97409A9BE184}"/>
                </a:ext>
              </a:extLst>
            </p:cNvPr>
            <p:cNvSpPr/>
            <p:nvPr/>
          </p:nvSpPr>
          <p:spPr>
            <a:xfrm rot="21084712" flipH="1">
              <a:off x="10546331" y="4296629"/>
              <a:ext cx="91851" cy="36613"/>
            </a:xfrm>
            <a:custGeom>
              <a:avLst/>
              <a:gdLst>
                <a:gd name="connsiteX0" fmla="*/ 80725 w 83551"/>
                <a:gd name="connsiteY0" fmla="*/ 12056 h 33305"/>
                <a:gd name="connsiteX1" fmla="*/ 79391 w 83551"/>
                <a:gd name="connsiteY1" fmla="*/ 12056 h 33305"/>
                <a:gd name="connsiteX2" fmla="*/ 75200 w 83551"/>
                <a:gd name="connsiteY2" fmla="*/ 10055 h 33305"/>
                <a:gd name="connsiteX3" fmla="*/ 40910 w 83551"/>
                <a:gd name="connsiteY3" fmla="*/ 6245 h 33305"/>
                <a:gd name="connsiteX4" fmla="*/ 8906 w 83551"/>
                <a:gd name="connsiteY4" fmla="*/ 26534 h 33305"/>
                <a:gd name="connsiteX5" fmla="*/ 2619 w 83551"/>
                <a:gd name="connsiteY5" fmla="*/ 33296 h 33305"/>
                <a:gd name="connsiteX6" fmla="*/ -76 w 83551"/>
                <a:gd name="connsiteY6" fmla="*/ 33363 h 33305"/>
                <a:gd name="connsiteX7" fmla="*/ -143 w 83551"/>
                <a:gd name="connsiteY7" fmla="*/ 33296 h 33305"/>
                <a:gd name="connsiteX8" fmla="*/ -143 w 83551"/>
                <a:gd name="connsiteY8" fmla="*/ 30534 h 33305"/>
                <a:gd name="connsiteX9" fmla="*/ 6430 w 83551"/>
                <a:gd name="connsiteY9" fmla="*/ 23581 h 33305"/>
                <a:gd name="connsiteX10" fmla="*/ 40243 w 83551"/>
                <a:gd name="connsiteY10" fmla="*/ 2245 h 33305"/>
                <a:gd name="connsiteX11" fmla="*/ 78343 w 83551"/>
                <a:gd name="connsiteY11" fmla="*/ 6626 h 33305"/>
                <a:gd name="connsiteX12" fmla="*/ 81677 w 83551"/>
                <a:gd name="connsiteY12" fmla="*/ 8246 h 33305"/>
                <a:gd name="connsiteX13" fmla="*/ 82715 w 83551"/>
                <a:gd name="connsiteY13" fmla="*/ 10732 h 33305"/>
                <a:gd name="connsiteX14" fmla="*/ 82630 w 83551"/>
                <a:gd name="connsiteY14" fmla="*/ 10913 h 33305"/>
                <a:gd name="connsiteX15" fmla="*/ 80725 w 83551"/>
                <a:gd name="connsiteY15" fmla="*/ 12056 h 3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551" h="33305">
                  <a:moveTo>
                    <a:pt x="80725" y="12056"/>
                  </a:moveTo>
                  <a:cubicBezTo>
                    <a:pt x="80296" y="12198"/>
                    <a:pt x="79819" y="12198"/>
                    <a:pt x="79391" y="12056"/>
                  </a:cubicBezTo>
                  <a:lnTo>
                    <a:pt x="75200" y="10055"/>
                  </a:lnTo>
                  <a:cubicBezTo>
                    <a:pt x="64589" y="4741"/>
                    <a:pt x="52426" y="3388"/>
                    <a:pt x="40910" y="6245"/>
                  </a:cubicBezTo>
                  <a:cubicBezTo>
                    <a:pt x="28728" y="10265"/>
                    <a:pt x="17735" y="17228"/>
                    <a:pt x="8906" y="26534"/>
                  </a:cubicBezTo>
                  <a:cubicBezTo>
                    <a:pt x="6667" y="28648"/>
                    <a:pt x="4562" y="30906"/>
                    <a:pt x="2619" y="33296"/>
                  </a:cubicBezTo>
                  <a:cubicBezTo>
                    <a:pt x="1896" y="34058"/>
                    <a:pt x="686" y="34087"/>
                    <a:pt x="-76" y="33363"/>
                  </a:cubicBezTo>
                  <a:cubicBezTo>
                    <a:pt x="-95" y="33344"/>
                    <a:pt x="-124" y="33316"/>
                    <a:pt x="-143" y="33296"/>
                  </a:cubicBezTo>
                  <a:cubicBezTo>
                    <a:pt x="-876" y="32525"/>
                    <a:pt x="-876" y="31306"/>
                    <a:pt x="-143" y="30534"/>
                  </a:cubicBezTo>
                  <a:cubicBezTo>
                    <a:pt x="-143" y="30534"/>
                    <a:pt x="2429" y="27582"/>
                    <a:pt x="6430" y="23581"/>
                  </a:cubicBezTo>
                  <a:cubicBezTo>
                    <a:pt x="15726" y="13742"/>
                    <a:pt x="27356" y="6398"/>
                    <a:pt x="40243" y="2245"/>
                  </a:cubicBezTo>
                  <a:cubicBezTo>
                    <a:pt x="53054" y="-1013"/>
                    <a:pt x="66609" y="549"/>
                    <a:pt x="78343" y="6626"/>
                  </a:cubicBezTo>
                  <a:lnTo>
                    <a:pt x="81677" y="8246"/>
                  </a:lnTo>
                  <a:cubicBezTo>
                    <a:pt x="82648" y="8646"/>
                    <a:pt x="83115" y="9760"/>
                    <a:pt x="82715" y="10732"/>
                  </a:cubicBezTo>
                  <a:cubicBezTo>
                    <a:pt x="82687" y="10789"/>
                    <a:pt x="82658" y="10856"/>
                    <a:pt x="82630" y="10913"/>
                  </a:cubicBezTo>
                  <a:cubicBezTo>
                    <a:pt x="82363" y="11713"/>
                    <a:pt x="81553" y="12189"/>
                    <a:pt x="80725" y="1205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8" name="任意多边形: 形状 707">
              <a:extLst>
                <a:ext uri="{FF2B5EF4-FFF2-40B4-BE49-F238E27FC236}">
                  <a16:creationId xmlns:a16="http://schemas.microsoft.com/office/drawing/2014/main" id="{1E4344B7-01D4-792F-16C1-A5D732DD3F66}"/>
                </a:ext>
              </a:extLst>
            </p:cNvPr>
            <p:cNvSpPr/>
            <p:nvPr/>
          </p:nvSpPr>
          <p:spPr>
            <a:xfrm rot="21084712" flipH="1">
              <a:off x="10493136" y="4393733"/>
              <a:ext cx="15079" cy="7041"/>
            </a:xfrm>
            <a:custGeom>
              <a:avLst/>
              <a:gdLst>
                <a:gd name="connsiteX0" fmla="*/ 6736 w 13716"/>
                <a:gd name="connsiteY0" fmla="*/ 1204 h 6405"/>
                <a:gd name="connsiteX1" fmla="*/ 13023 w 13716"/>
                <a:gd name="connsiteY1" fmla="*/ 5681 h 6405"/>
                <a:gd name="connsiteX2" fmla="*/ -693 w 13716"/>
                <a:gd name="connsiteY2" fmla="*/ 5014 h 6405"/>
                <a:gd name="connsiteX3" fmla="*/ 6736 w 13716"/>
                <a:gd name="connsiteY3" fmla="*/ 1204 h 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" h="6405">
                  <a:moveTo>
                    <a:pt x="6736" y="1204"/>
                  </a:moveTo>
                  <a:cubicBezTo>
                    <a:pt x="8937" y="2547"/>
                    <a:pt x="11033" y="4043"/>
                    <a:pt x="13023" y="5681"/>
                  </a:cubicBezTo>
                  <a:cubicBezTo>
                    <a:pt x="8604" y="7633"/>
                    <a:pt x="3517" y="7386"/>
                    <a:pt x="-693" y="5014"/>
                  </a:cubicBezTo>
                  <a:cubicBezTo>
                    <a:pt x="259" y="2442"/>
                    <a:pt x="2927" y="-796"/>
                    <a:pt x="6736" y="120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9" name="任意多边形: 形状 708">
              <a:extLst>
                <a:ext uri="{FF2B5EF4-FFF2-40B4-BE49-F238E27FC236}">
                  <a16:creationId xmlns:a16="http://schemas.microsoft.com/office/drawing/2014/main" id="{BC636728-D70F-D8DE-9B17-8D43B6B037A2}"/>
                </a:ext>
              </a:extLst>
            </p:cNvPr>
            <p:cNvSpPr/>
            <p:nvPr/>
          </p:nvSpPr>
          <p:spPr>
            <a:xfrm rot="21084712" flipH="1">
              <a:off x="10453587" y="4388854"/>
              <a:ext cx="18010" cy="8901"/>
            </a:xfrm>
            <a:custGeom>
              <a:avLst/>
              <a:gdLst>
                <a:gd name="connsiteX0" fmla="*/ 15690 w 16383"/>
                <a:gd name="connsiteY0" fmla="*/ 2678 h 8097"/>
                <a:gd name="connsiteX1" fmla="*/ 13785 w 16383"/>
                <a:gd name="connsiteY1" fmla="*/ 4012 h 8097"/>
                <a:gd name="connsiteX2" fmla="*/ -693 w 16383"/>
                <a:gd name="connsiteY2" fmla="*/ 8679 h 8097"/>
                <a:gd name="connsiteX3" fmla="*/ 69 w 16383"/>
                <a:gd name="connsiteY3" fmla="*/ 6583 h 8097"/>
                <a:gd name="connsiteX4" fmla="*/ 12442 w 16383"/>
                <a:gd name="connsiteY4" fmla="*/ 1259 h 8097"/>
                <a:gd name="connsiteX5" fmla="*/ 12642 w 16383"/>
                <a:gd name="connsiteY5" fmla="*/ 1345 h 8097"/>
                <a:gd name="connsiteX6" fmla="*/ 15690 w 16383"/>
                <a:gd name="connsiteY6" fmla="*/ 2678 h 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383" h="8097">
                  <a:moveTo>
                    <a:pt x="15690" y="2678"/>
                  </a:moveTo>
                  <a:cubicBezTo>
                    <a:pt x="15109" y="3202"/>
                    <a:pt x="14471" y="3650"/>
                    <a:pt x="13785" y="4012"/>
                  </a:cubicBezTo>
                  <a:cubicBezTo>
                    <a:pt x="9090" y="5945"/>
                    <a:pt x="4251" y="7507"/>
                    <a:pt x="-693" y="8679"/>
                  </a:cubicBezTo>
                  <a:cubicBezTo>
                    <a:pt x="-693" y="8012"/>
                    <a:pt x="-216" y="7250"/>
                    <a:pt x="69" y="6583"/>
                  </a:cubicBezTo>
                  <a:cubicBezTo>
                    <a:pt x="2022" y="1697"/>
                    <a:pt x="7556" y="-684"/>
                    <a:pt x="12442" y="1259"/>
                  </a:cubicBezTo>
                  <a:cubicBezTo>
                    <a:pt x="12509" y="1287"/>
                    <a:pt x="12576" y="1316"/>
                    <a:pt x="12642" y="1345"/>
                  </a:cubicBezTo>
                  <a:cubicBezTo>
                    <a:pt x="13585" y="1945"/>
                    <a:pt x="14614" y="2392"/>
                    <a:pt x="15690" y="267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0" name="任意多边形: 形状 709">
              <a:extLst>
                <a:ext uri="{FF2B5EF4-FFF2-40B4-BE49-F238E27FC236}">
                  <a16:creationId xmlns:a16="http://schemas.microsoft.com/office/drawing/2014/main" id="{EC4711FE-8CDA-961B-B530-F73914FFE4FE}"/>
                </a:ext>
              </a:extLst>
            </p:cNvPr>
            <p:cNvSpPr/>
            <p:nvPr/>
          </p:nvSpPr>
          <p:spPr>
            <a:xfrm rot="21084712" flipH="1">
              <a:off x="10441798" y="4367631"/>
              <a:ext cx="86501" cy="38871"/>
            </a:xfrm>
            <a:custGeom>
              <a:avLst/>
              <a:gdLst>
                <a:gd name="connsiteX0" fmla="*/ 77317 w 78685"/>
                <a:gd name="connsiteY0" fmla="*/ 15060 h 35359"/>
                <a:gd name="connsiteX1" fmla="*/ 67792 w 78685"/>
                <a:gd name="connsiteY1" fmla="*/ 18870 h 35359"/>
                <a:gd name="connsiteX2" fmla="*/ 64744 w 78685"/>
                <a:gd name="connsiteY2" fmla="*/ 17536 h 35359"/>
                <a:gd name="connsiteX3" fmla="*/ 52257 w 78685"/>
                <a:gd name="connsiteY3" fmla="*/ 22575 h 35359"/>
                <a:gd name="connsiteX4" fmla="*/ 52171 w 78685"/>
                <a:gd name="connsiteY4" fmla="*/ 22775 h 35359"/>
                <a:gd name="connsiteX5" fmla="*/ 51409 w 78685"/>
                <a:gd name="connsiteY5" fmla="*/ 24870 h 35359"/>
                <a:gd name="connsiteX6" fmla="*/ 41313 w 78685"/>
                <a:gd name="connsiteY6" fmla="*/ 33538 h 35359"/>
                <a:gd name="connsiteX7" fmla="*/ 32740 w 78685"/>
                <a:gd name="connsiteY7" fmla="*/ 31347 h 35359"/>
                <a:gd name="connsiteX8" fmla="*/ 26454 w 78685"/>
                <a:gd name="connsiteY8" fmla="*/ 26871 h 35359"/>
                <a:gd name="connsiteX9" fmla="*/ 19024 w 78685"/>
                <a:gd name="connsiteY9" fmla="*/ 30681 h 35359"/>
                <a:gd name="connsiteX10" fmla="*/ 19024 w 78685"/>
                <a:gd name="connsiteY10" fmla="*/ 31728 h 35359"/>
                <a:gd name="connsiteX11" fmla="*/ 6737 w 78685"/>
                <a:gd name="connsiteY11" fmla="*/ 34871 h 35359"/>
                <a:gd name="connsiteX12" fmla="*/ -693 w 78685"/>
                <a:gd name="connsiteY12" fmla="*/ 20394 h 35359"/>
                <a:gd name="connsiteX13" fmla="*/ 13499 w 78685"/>
                <a:gd name="connsiteY13" fmla="*/ 26490 h 35359"/>
                <a:gd name="connsiteX14" fmla="*/ 36836 w 78685"/>
                <a:gd name="connsiteY14" fmla="*/ 9154 h 35359"/>
                <a:gd name="connsiteX15" fmla="*/ 66173 w 78685"/>
                <a:gd name="connsiteY15" fmla="*/ 12107 h 35359"/>
                <a:gd name="connsiteX16" fmla="*/ 74079 w 78685"/>
                <a:gd name="connsiteY16" fmla="*/ 582 h 35359"/>
                <a:gd name="connsiteX17" fmla="*/ 77317 w 78685"/>
                <a:gd name="connsiteY17" fmla="*/ 15060 h 3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8685" h="35359">
                  <a:moveTo>
                    <a:pt x="77317" y="15060"/>
                  </a:moveTo>
                  <a:cubicBezTo>
                    <a:pt x="75383" y="18355"/>
                    <a:pt x="71468" y="19917"/>
                    <a:pt x="67792" y="18870"/>
                  </a:cubicBezTo>
                  <a:cubicBezTo>
                    <a:pt x="66716" y="18584"/>
                    <a:pt x="65687" y="18136"/>
                    <a:pt x="64744" y="17536"/>
                  </a:cubicBezTo>
                  <a:cubicBezTo>
                    <a:pt x="59905" y="15479"/>
                    <a:pt x="54314" y="17736"/>
                    <a:pt x="52257" y="22575"/>
                  </a:cubicBezTo>
                  <a:cubicBezTo>
                    <a:pt x="52228" y="22641"/>
                    <a:pt x="52199" y="22708"/>
                    <a:pt x="52171" y="22775"/>
                  </a:cubicBezTo>
                  <a:cubicBezTo>
                    <a:pt x="52171" y="23442"/>
                    <a:pt x="52171" y="24204"/>
                    <a:pt x="51409" y="24870"/>
                  </a:cubicBezTo>
                  <a:cubicBezTo>
                    <a:pt x="50219" y="29604"/>
                    <a:pt x="46170" y="33081"/>
                    <a:pt x="41313" y="33538"/>
                  </a:cubicBezTo>
                  <a:cubicBezTo>
                    <a:pt x="38274" y="33976"/>
                    <a:pt x="35188" y="33186"/>
                    <a:pt x="32740" y="31347"/>
                  </a:cubicBezTo>
                  <a:cubicBezTo>
                    <a:pt x="30749" y="29709"/>
                    <a:pt x="28654" y="28214"/>
                    <a:pt x="26454" y="26871"/>
                  </a:cubicBezTo>
                  <a:cubicBezTo>
                    <a:pt x="22644" y="24966"/>
                    <a:pt x="19976" y="28204"/>
                    <a:pt x="19024" y="30681"/>
                  </a:cubicBezTo>
                  <a:lnTo>
                    <a:pt x="19024" y="31728"/>
                  </a:lnTo>
                  <a:cubicBezTo>
                    <a:pt x="16319" y="35748"/>
                    <a:pt x="11033" y="37100"/>
                    <a:pt x="6737" y="34871"/>
                  </a:cubicBezTo>
                  <a:cubicBezTo>
                    <a:pt x="2117" y="31481"/>
                    <a:pt x="-636" y="26118"/>
                    <a:pt x="-693" y="20394"/>
                  </a:cubicBezTo>
                  <a:cubicBezTo>
                    <a:pt x="2451" y="24299"/>
                    <a:pt x="7975" y="29252"/>
                    <a:pt x="13499" y="26490"/>
                  </a:cubicBezTo>
                  <a:cubicBezTo>
                    <a:pt x="21977" y="22013"/>
                    <a:pt x="21310" y="11154"/>
                    <a:pt x="36836" y="9154"/>
                  </a:cubicBezTo>
                  <a:cubicBezTo>
                    <a:pt x="52361" y="7154"/>
                    <a:pt x="57981" y="15917"/>
                    <a:pt x="66173" y="12107"/>
                  </a:cubicBezTo>
                  <a:cubicBezTo>
                    <a:pt x="70459" y="9697"/>
                    <a:pt x="73374" y="5439"/>
                    <a:pt x="74079" y="582"/>
                  </a:cubicBezTo>
                  <a:cubicBezTo>
                    <a:pt x="77660" y="4487"/>
                    <a:pt x="78898" y="10002"/>
                    <a:pt x="77317" y="15060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1" name="任意多边形: 形状 710">
              <a:extLst>
                <a:ext uri="{FF2B5EF4-FFF2-40B4-BE49-F238E27FC236}">
                  <a16:creationId xmlns:a16="http://schemas.microsoft.com/office/drawing/2014/main" id="{22137778-D6E4-C9AB-FAFD-952D2ABEF31F}"/>
                </a:ext>
              </a:extLst>
            </p:cNvPr>
            <p:cNvSpPr/>
            <p:nvPr/>
          </p:nvSpPr>
          <p:spPr>
            <a:xfrm rot="21084712" flipH="1">
              <a:off x="10440013" y="4360506"/>
              <a:ext cx="88348" cy="47953"/>
            </a:xfrm>
            <a:custGeom>
              <a:avLst/>
              <a:gdLst>
                <a:gd name="connsiteX0" fmla="*/ -181 w 80365"/>
                <a:gd name="connsiteY0" fmla="*/ 20298 h 43620"/>
                <a:gd name="connsiteX1" fmla="*/ 3343 w 80365"/>
                <a:gd name="connsiteY1" fmla="*/ 36396 h 43620"/>
                <a:gd name="connsiteX2" fmla="*/ 9249 w 80365"/>
                <a:gd name="connsiteY2" fmla="*/ 41158 h 43620"/>
                <a:gd name="connsiteX3" fmla="*/ 16297 w 80365"/>
                <a:gd name="connsiteY3" fmla="*/ 39634 h 43620"/>
                <a:gd name="connsiteX4" fmla="*/ 17440 w 80365"/>
                <a:gd name="connsiteY4" fmla="*/ 38396 h 43620"/>
                <a:gd name="connsiteX5" fmla="*/ 17440 w 80365"/>
                <a:gd name="connsiteY5" fmla="*/ 38396 h 43620"/>
                <a:gd name="connsiteX6" fmla="*/ 17440 w 80365"/>
                <a:gd name="connsiteY6" fmla="*/ 37253 h 43620"/>
                <a:gd name="connsiteX7" fmla="*/ 20393 w 80365"/>
                <a:gd name="connsiteY7" fmla="*/ 32967 h 43620"/>
                <a:gd name="connsiteX8" fmla="*/ 25917 w 80365"/>
                <a:gd name="connsiteY8" fmla="*/ 31728 h 43620"/>
                <a:gd name="connsiteX9" fmla="*/ 30299 w 80365"/>
                <a:gd name="connsiteY9" fmla="*/ 34110 h 43620"/>
                <a:gd name="connsiteX10" fmla="*/ 36871 w 80365"/>
                <a:gd name="connsiteY10" fmla="*/ 38301 h 43620"/>
                <a:gd name="connsiteX11" fmla="*/ 44015 w 80365"/>
                <a:gd name="connsiteY11" fmla="*/ 37729 h 43620"/>
                <a:gd name="connsiteX12" fmla="*/ 48968 w 80365"/>
                <a:gd name="connsiteY12" fmla="*/ 32871 h 43620"/>
                <a:gd name="connsiteX13" fmla="*/ 50492 w 80365"/>
                <a:gd name="connsiteY13" fmla="*/ 29061 h 43620"/>
                <a:gd name="connsiteX14" fmla="*/ 53445 w 80365"/>
                <a:gd name="connsiteY14" fmla="*/ 24870 h 43620"/>
                <a:gd name="connsiteX15" fmla="*/ 62970 w 80365"/>
                <a:gd name="connsiteY15" fmla="*/ 21918 h 43620"/>
                <a:gd name="connsiteX16" fmla="*/ 65542 w 80365"/>
                <a:gd name="connsiteY16" fmla="*/ 22870 h 43620"/>
                <a:gd name="connsiteX17" fmla="*/ 67161 w 80365"/>
                <a:gd name="connsiteY17" fmla="*/ 23823 h 43620"/>
                <a:gd name="connsiteX18" fmla="*/ 70685 w 80365"/>
                <a:gd name="connsiteY18" fmla="*/ 24585 h 43620"/>
                <a:gd name="connsiteX19" fmla="*/ 76495 w 80365"/>
                <a:gd name="connsiteY19" fmla="*/ 21060 h 43620"/>
                <a:gd name="connsiteX20" fmla="*/ 76495 w 80365"/>
                <a:gd name="connsiteY20" fmla="*/ 13536 h 43620"/>
                <a:gd name="connsiteX21" fmla="*/ 66208 w 80365"/>
                <a:gd name="connsiteY21" fmla="*/ 582 h 43620"/>
                <a:gd name="connsiteX22" fmla="*/ 78305 w 80365"/>
                <a:gd name="connsiteY22" fmla="*/ 12774 h 43620"/>
                <a:gd name="connsiteX23" fmla="*/ 79162 w 80365"/>
                <a:gd name="connsiteY23" fmla="*/ 22299 h 43620"/>
                <a:gd name="connsiteX24" fmla="*/ 71256 w 80365"/>
                <a:gd name="connsiteY24" fmla="*/ 27823 h 43620"/>
                <a:gd name="connsiteX25" fmla="*/ 66303 w 80365"/>
                <a:gd name="connsiteY25" fmla="*/ 27156 h 43620"/>
                <a:gd name="connsiteX26" fmla="*/ 64208 w 80365"/>
                <a:gd name="connsiteY26" fmla="*/ 26109 h 43620"/>
                <a:gd name="connsiteX27" fmla="*/ 62684 w 80365"/>
                <a:gd name="connsiteY27" fmla="*/ 25537 h 43620"/>
                <a:gd name="connsiteX28" fmla="*/ 56302 w 80365"/>
                <a:gd name="connsiteY28" fmla="*/ 27823 h 43620"/>
                <a:gd name="connsiteX29" fmla="*/ 54397 w 80365"/>
                <a:gd name="connsiteY29" fmla="*/ 30585 h 43620"/>
                <a:gd name="connsiteX30" fmla="*/ 52873 w 80365"/>
                <a:gd name="connsiteY30" fmla="*/ 34776 h 43620"/>
                <a:gd name="connsiteX31" fmla="*/ 46015 w 80365"/>
                <a:gd name="connsiteY31" fmla="*/ 41729 h 43620"/>
                <a:gd name="connsiteX32" fmla="*/ 36490 w 80365"/>
                <a:gd name="connsiteY32" fmla="*/ 41729 h 43620"/>
                <a:gd name="connsiteX33" fmla="*/ 28775 w 80365"/>
                <a:gd name="connsiteY33" fmla="*/ 36777 h 43620"/>
                <a:gd name="connsiteX34" fmla="*/ 25632 w 80365"/>
                <a:gd name="connsiteY34" fmla="*/ 34967 h 43620"/>
                <a:gd name="connsiteX35" fmla="*/ 23155 w 80365"/>
                <a:gd name="connsiteY35" fmla="*/ 35443 h 43620"/>
                <a:gd name="connsiteX36" fmla="*/ 21250 w 80365"/>
                <a:gd name="connsiteY36" fmla="*/ 38110 h 43620"/>
                <a:gd name="connsiteX37" fmla="*/ 21250 w 80365"/>
                <a:gd name="connsiteY37" fmla="*/ 39062 h 43620"/>
                <a:gd name="connsiteX38" fmla="*/ 20393 w 80365"/>
                <a:gd name="connsiteY38" fmla="*/ 40491 h 43620"/>
                <a:gd name="connsiteX39" fmla="*/ 18488 w 80365"/>
                <a:gd name="connsiteY39" fmla="*/ 42301 h 43620"/>
                <a:gd name="connsiteX40" fmla="*/ 8963 w 80365"/>
                <a:gd name="connsiteY40" fmla="*/ 43730 h 43620"/>
                <a:gd name="connsiteX41" fmla="*/ 2105 w 80365"/>
                <a:gd name="connsiteY41" fmla="*/ 37634 h 43620"/>
                <a:gd name="connsiteX42" fmla="*/ -372 w 80365"/>
                <a:gd name="connsiteY42" fmla="*/ 29061 h 43620"/>
                <a:gd name="connsiteX43" fmla="*/ -181 w 80365"/>
                <a:gd name="connsiteY43" fmla="*/ 20298 h 43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80365" h="43620">
                  <a:moveTo>
                    <a:pt x="-181" y="20298"/>
                  </a:moveTo>
                  <a:cubicBezTo>
                    <a:pt x="-839" y="25909"/>
                    <a:pt x="400" y="31576"/>
                    <a:pt x="3343" y="36396"/>
                  </a:cubicBezTo>
                  <a:cubicBezTo>
                    <a:pt x="4705" y="38615"/>
                    <a:pt x="6791" y="40291"/>
                    <a:pt x="9249" y="41158"/>
                  </a:cubicBezTo>
                  <a:cubicBezTo>
                    <a:pt x="11706" y="41596"/>
                    <a:pt x="14240" y="41044"/>
                    <a:pt x="16297" y="39634"/>
                  </a:cubicBezTo>
                  <a:cubicBezTo>
                    <a:pt x="16754" y="39301"/>
                    <a:pt x="17145" y="38882"/>
                    <a:pt x="17440" y="38396"/>
                  </a:cubicBezTo>
                  <a:lnTo>
                    <a:pt x="17440" y="38396"/>
                  </a:lnTo>
                  <a:lnTo>
                    <a:pt x="17440" y="37253"/>
                  </a:lnTo>
                  <a:cubicBezTo>
                    <a:pt x="18011" y="35576"/>
                    <a:pt x="19031" y="34091"/>
                    <a:pt x="20393" y="32967"/>
                  </a:cubicBezTo>
                  <a:cubicBezTo>
                    <a:pt x="21917" y="31671"/>
                    <a:pt x="23984" y="31205"/>
                    <a:pt x="25917" y="31728"/>
                  </a:cubicBezTo>
                  <a:cubicBezTo>
                    <a:pt x="27508" y="32262"/>
                    <a:pt x="28985" y="33071"/>
                    <a:pt x="30299" y="34110"/>
                  </a:cubicBezTo>
                  <a:cubicBezTo>
                    <a:pt x="32156" y="35967"/>
                    <a:pt x="34404" y="37396"/>
                    <a:pt x="36871" y="38301"/>
                  </a:cubicBezTo>
                  <a:cubicBezTo>
                    <a:pt x="39253" y="38872"/>
                    <a:pt x="41758" y="38672"/>
                    <a:pt x="44015" y="37729"/>
                  </a:cubicBezTo>
                  <a:cubicBezTo>
                    <a:pt x="46272" y="36882"/>
                    <a:pt x="48072" y="35119"/>
                    <a:pt x="48968" y="32871"/>
                  </a:cubicBezTo>
                  <a:cubicBezTo>
                    <a:pt x="49549" y="31633"/>
                    <a:pt x="50063" y="30357"/>
                    <a:pt x="50492" y="29061"/>
                  </a:cubicBezTo>
                  <a:cubicBezTo>
                    <a:pt x="51111" y="27442"/>
                    <a:pt x="52130" y="26004"/>
                    <a:pt x="53445" y="24870"/>
                  </a:cubicBezTo>
                  <a:cubicBezTo>
                    <a:pt x="55988" y="22451"/>
                    <a:pt x="59512" y="21365"/>
                    <a:pt x="62970" y="21918"/>
                  </a:cubicBezTo>
                  <a:cubicBezTo>
                    <a:pt x="63865" y="22108"/>
                    <a:pt x="64732" y="22432"/>
                    <a:pt x="65542" y="22870"/>
                  </a:cubicBezTo>
                  <a:lnTo>
                    <a:pt x="67161" y="23823"/>
                  </a:lnTo>
                  <a:cubicBezTo>
                    <a:pt x="68275" y="24299"/>
                    <a:pt x="69475" y="24556"/>
                    <a:pt x="70685" y="24585"/>
                  </a:cubicBezTo>
                  <a:cubicBezTo>
                    <a:pt x="73095" y="24461"/>
                    <a:pt x="75276" y="23137"/>
                    <a:pt x="76495" y="21060"/>
                  </a:cubicBezTo>
                  <a:cubicBezTo>
                    <a:pt x="77343" y="18622"/>
                    <a:pt x="77343" y="15974"/>
                    <a:pt x="76495" y="13536"/>
                  </a:cubicBezTo>
                  <a:cubicBezTo>
                    <a:pt x="74609" y="8192"/>
                    <a:pt x="70980" y="3629"/>
                    <a:pt x="66208" y="582"/>
                  </a:cubicBezTo>
                  <a:cubicBezTo>
                    <a:pt x="71571" y="3068"/>
                    <a:pt x="75867" y="7392"/>
                    <a:pt x="78305" y="12774"/>
                  </a:cubicBezTo>
                  <a:cubicBezTo>
                    <a:pt x="79762" y="15736"/>
                    <a:pt x="80067" y="19127"/>
                    <a:pt x="79162" y="22299"/>
                  </a:cubicBezTo>
                  <a:cubicBezTo>
                    <a:pt x="77724" y="25432"/>
                    <a:pt x="74695" y="27547"/>
                    <a:pt x="71256" y="27823"/>
                  </a:cubicBezTo>
                  <a:cubicBezTo>
                    <a:pt x="69580" y="27985"/>
                    <a:pt x="67885" y="27756"/>
                    <a:pt x="66303" y="27156"/>
                  </a:cubicBezTo>
                  <a:lnTo>
                    <a:pt x="64208" y="26109"/>
                  </a:lnTo>
                  <a:cubicBezTo>
                    <a:pt x="63741" y="25823"/>
                    <a:pt x="63227" y="25623"/>
                    <a:pt x="62684" y="25537"/>
                  </a:cubicBezTo>
                  <a:cubicBezTo>
                    <a:pt x="60322" y="25318"/>
                    <a:pt x="57988" y="26156"/>
                    <a:pt x="56302" y="27823"/>
                  </a:cubicBezTo>
                  <a:cubicBezTo>
                    <a:pt x="55445" y="28576"/>
                    <a:pt x="54797" y="29519"/>
                    <a:pt x="54397" y="30585"/>
                  </a:cubicBezTo>
                  <a:cubicBezTo>
                    <a:pt x="54397" y="31919"/>
                    <a:pt x="53540" y="33252"/>
                    <a:pt x="52873" y="34776"/>
                  </a:cubicBezTo>
                  <a:cubicBezTo>
                    <a:pt x="51587" y="37910"/>
                    <a:pt x="49130" y="40406"/>
                    <a:pt x="46015" y="41729"/>
                  </a:cubicBezTo>
                  <a:cubicBezTo>
                    <a:pt x="42910" y="42692"/>
                    <a:pt x="39596" y="42692"/>
                    <a:pt x="36490" y="41729"/>
                  </a:cubicBezTo>
                  <a:cubicBezTo>
                    <a:pt x="33613" y="40615"/>
                    <a:pt x="30984" y="38929"/>
                    <a:pt x="28775" y="36777"/>
                  </a:cubicBezTo>
                  <a:cubicBezTo>
                    <a:pt x="27870" y="35948"/>
                    <a:pt x="26803" y="35329"/>
                    <a:pt x="25632" y="34967"/>
                  </a:cubicBezTo>
                  <a:cubicBezTo>
                    <a:pt x="24784" y="34662"/>
                    <a:pt x="23831" y="34843"/>
                    <a:pt x="23155" y="35443"/>
                  </a:cubicBezTo>
                  <a:cubicBezTo>
                    <a:pt x="22317" y="36167"/>
                    <a:pt x="21659" y="37082"/>
                    <a:pt x="21250" y="38110"/>
                  </a:cubicBezTo>
                  <a:lnTo>
                    <a:pt x="21250" y="39062"/>
                  </a:lnTo>
                  <a:cubicBezTo>
                    <a:pt x="21098" y="39605"/>
                    <a:pt x="20802" y="40101"/>
                    <a:pt x="20393" y="40491"/>
                  </a:cubicBezTo>
                  <a:cubicBezTo>
                    <a:pt x="19879" y="41215"/>
                    <a:pt x="19231" y="41825"/>
                    <a:pt x="18488" y="42301"/>
                  </a:cubicBezTo>
                  <a:cubicBezTo>
                    <a:pt x="15688" y="44168"/>
                    <a:pt x="12192" y="44692"/>
                    <a:pt x="8963" y="43730"/>
                  </a:cubicBezTo>
                  <a:cubicBezTo>
                    <a:pt x="6020" y="42587"/>
                    <a:pt x="3581" y="40425"/>
                    <a:pt x="2105" y="37634"/>
                  </a:cubicBezTo>
                  <a:cubicBezTo>
                    <a:pt x="676" y="34986"/>
                    <a:pt x="-162" y="32062"/>
                    <a:pt x="-372" y="29061"/>
                  </a:cubicBezTo>
                  <a:cubicBezTo>
                    <a:pt x="-857" y="26156"/>
                    <a:pt x="-791" y="23184"/>
                    <a:pt x="-181" y="20298"/>
                  </a:cubicBezTo>
                  <a:close/>
                </a:path>
              </a:pathLst>
            </a:custGeom>
            <a:solidFill>
              <a:srgbClr val="E26E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2" name="任意多边形: 形状 711">
              <a:extLst>
                <a:ext uri="{FF2B5EF4-FFF2-40B4-BE49-F238E27FC236}">
                  <a16:creationId xmlns:a16="http://schemas.microsoft.com/office/drawing/2014/main" id="{94F2577A-07B9-1520-3939-E5651834D738}"/>
                </a:ext>
              </a:extLst>
            </p:cNvPr>
            <p:cNvSpPr/>
            <p:nvPr/>
          </p:nvSpPr>
          <p:spPr>
            <a:xfrm rot="21084712" flipH="1">
              <a:off x="10354125" y="4234394"/>
              <a:ext cx="106282" cy="50048"/>
            </a:xfrm>
            <a:custGeom>
              <a:avLst/>
              <a:gdLst>
                <a:gd name="connsiteX0" fmla="*/ -693 w 96678"/>
                <a:gd name="connsiteY0" fmla="*/ 38555 h 45526"/>
                <a:gd name="connsiteX1" fmla="*/ 5308 w 96678"/>
                <a:gd name="connsiteY1" fmla="*/ 31602 h 45526"/>
                <a:gd name="connsiteX2" fmla="*/ 11785 w 96678"/>
                <a:gd name="connsiteY2" fmla="*/ 25030 h 45526"/>
                <a:gd name="connsiteX3" fmla="*/ 19119 w 96678"/>
                <a:gd name="connsiteY3" fmla="*/ 18934 h 45526"/>
                <a:gd name="connsiteX4" fmla="*/ 41694 w 96678"/>
                <a:gd name="connsiteY4" fmla="*/ 5409 h 45526"/>
                <a:gd name="connsiteX5" fmla="*/ 55981 w 96678"/>
                <a:gd name="connsiteY5" fmla="*/ 646 h 45526"/>
                <a:gd name="connsiteX6" fmla="*/ 58934 w 96678"/>
                <a:gd name="connsiteY6" fmla="*/ 646 h 45526"/>
                <a:gd name="connsiteX7" fmla="*/ 62363 w 96678"/>
                <a:gd name="connsiteY7" fmla="*/ 646 h 45526"/>
                <a:gd name="connsiteX8" fmla="*/ 66078 w 96678"/>
                <a:gd name="connsiteY8" fmla="*/ 1408 h 45526"/>
                <a:gd name="connsiteX9" fmla="*/ 72935 w 96678"/>
                <a:gd name="connsiteY9" fmla="*/ 3694 h 45526"/>
                <a:gd name="connsiteX10" fmla="*/ 95986 w 96678"/>
                <a:gd name="connsiteY10" fmla="*/ 17981 h 45526"/>
                <a:gd name="connsiteX11" fmla="*/ 95986 w 96678"/>
                <a:gd name="connsiteY11" fmla="*/ 19315 h 45526"/>
                <a:gd name="connsiteX12" fmla="*/ 71602 w 96678"/>
                <a:gd name="connsiteY12" fmla="*/ 12838 h 45526"/>
                <a:gd name="connsiteX13" fmla="*/ 65411 w 96678"/>
                <a:gd name="connsiteY13" fmla="*/ 11981 h 45526"/>
                <a:gd name="connsiteX14" fmla="*/ 61886 w 96678"/>
                <a:gd name="connsiteY14" fmla="*/ 11981 h 45526"/>
                <a:gd name="connsiteX15" fmla="*/ 59505 w 96678"/>
                <a:gd name="connsiteY15" fmla="*/ 12552 h 45526"/>
                <a:gd name="connsiteX16" fmla="*/ 48361 w 96678"/>
                <a:gd name="connsiteY16" fmla="*/ 17696 h 45526"/>
                <a:gd name="connsiteX17" fmla="*/ 48361 w 96678"/>
                <a:gd name="connsiteY17" fmla="*/ 17696 h 45526"/>
                <a:gd name="connsiteX18" fmla="*/ 27691 w 96678"/>
                <a:gd name="connsiteY18" fmla="*/ 31793 h 45526"/>
                <a:gd name="connsiteX19" fmla="*/ 18166 w 96678"/>
                <a:gd name="connsiteY19" fmla="*/ 39699 h 45526"/>
                <a:gd name="connsiteX20" fmla="*/ 12356 w 96678"/>
                <a:gd name="connsiteY20" fmla="*/ 45413 h 45526"/>
                <a:gd name="connsiteX21" fmla="*/ 6451 w 96678"/>
                <a:gd name="connsiteY21" fmla="*/ 44175 h 4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6678" h="45526">
                  <a:moveTo>
                    <a:pt x="-693" y="38555"/>
                  </a:moveTo>
                  <a:cubicBezTo>
                    <a:pt x="1155" y="36108"/>
                    <a:pt x="3164" y="33793"/>
                    <a:pt x="5308" y="31602"/>
                  </a:cubicBezTo>
                  <a:cubicBezTo>
                    <a:pt x="7299" y="29250"/>
                    <a:pt x="9461" y="27049"/>
                    <a:pt x="11785" y="25030"/>
                  </a:cubicBezTo>
                  <a:cubicBezTo>
                    <a:pt x="14118" y="22868"/>
                    <a:pt x="16567" y="20829"/>
                    <a:pt x="19119" y="18934"/>
                  </a:cubicBezTo>
                  <a:cubicBezTo>
                    <a:pt x="26129" y="13619"/>
                    <a:pt x="33702" y="9085"/>
                    <a:pt x="41694" y="5409"/>
                  </a:cubicBezTo>
                  <a:cubicBezTo>
                    <a:pt x="46285" y="3351"/>
                    <a:pt x="51076" y="1760"/>
                    <a:pt x="55981" y="646"/>
                  </a:cubicBezTo>
                  <a:cubicBezTo>
                    <a:pt x="56962" y="560"/>
                    <a:pt x="57952" y="560"/>
                    <a:pt x="58934" y="646"/>
                  </a:cubicBezTo>
                  <a:lnTo>
                    <a:pt x="62363" y="646"/>
                  </a:lnTo>
                  <a:lnTo>
                    <a:pt x="66078" y="1408"/>
                  </a:lnTo>
                  <a:cubicBezTo>
                    <a:pt x="68449" y="1894"/>
                    <a:pt x="70745" y="2665"/>
                    <a:pt x="72935" y="3694"/>
                  </a:cubicBezTo>
                  <a:cubicBezTo>
                    <a:pt x="81413" y="7037"/>
                    <a:pt x="89223" y="11876"/>
                    <a:pt x="95986" y="17981"/>
                  </a:cubicBezTo>
                  <a:lnTo>
                    <a:pt x="95986" y="19315"/>
                  </a:lnTo>
                  <a:cubicBezTo>
                    <a:pt x="88023" y="16581"/>
                    <a:pt x="79870" y="14409"/>
                    <a:pt x="71602" y="12838"/>
                  </a:cubicBezTo>
                  <a:cubicBezTo>
                    <a:pt x="69563" y="12409"/>
                    <a:pt x="67497" y="12124"/>
                    <a:pt x="65411" y="11981"/>
                  </a:cubicBezTo>
                  <a:lnTo>
                    <a:pt x="61886" y="11981"/>
                  </a:lnTo>
                  <a:cubicBezTo>
                    <a:pt x="61077" y="12085"/>
                    <a:pt x="60277" y="12276"/>
                    <a:pt x="59505" y="12552"/>
                  </a:cubicBezTo>
                  <a:cubicBezTo>
                    <a:pt x="55619" y="13876"/>
                    <a:pt x="51885" y="15600"/>
                    <a:pt x="48361" y="17696"/>
                  </a:cubicBezTo>
                  <a:lnTo>
                    <a:pt x="48361" y="17696"/>
                  </a:lnTo>
                  <a:cubicBezTo>
                    <a:pt x="41227" y="22020"/>
                    <a:pt x="34321" y="26726"/>
                    <a:pt x="27691" y="31793"/>
                  </a:cubicBezTo>
                  <a:cubicBezTo>
                    <a:pt x="24358" y="34364"/>
                    <a:pt x="21024" y="36936"/>
                    <a:pt x="18166" y="39699"/>
                  </a:cubicBezTo>
                  <a:cubicBezTo>
                    <a:pt x="16547" y="41127"/>
                    <a:pt x="13880" y="43985"/>
                    <a:pt x="12356" y="45413"/>
                  </a:cubicBezTo>
                  <a:cubicBezTo>
                    <a:pt x="10832" y="46842"/>
                    <a:pt x="8451" y="45890"/>
                    <a:pt x="6451" y="44175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3" name="任意多边形: 形状 712">
              <a:extLst>
                <a:ext uri="{FF2B5EF4-FFF2-40B4-BE49-F238E27FC236}">
                  <a16:creationId xmlns:a16="http://schemas.microsoft.com/office/drawing/2014/main" id="{A3E703EF-2F50-4C8E-03A2-AF9057B19932}"/>
                </a:ext>
              </a:extLst>
            </p:cNvPr>
            <p:cNvSpPr/>
            <p:nvPr/>
          </p:nvSpPr>
          <p:spPr>
            <a:xfrm rot="21084712" flipH="1">
              <a:off x="10536361" y="4260630"/>
              <a:ext cx="103245" cy="43860"/>
            </a:xfrm>
            <a:custGeom>
              <a:avLst/>
              <a:gdLst>
                <a:gd name="connsiteX0" fmla="*/ 93224 w 93916"/>
                <a:gd name="connsiteY0" fmla="*/ 8190 h 39897"/>
                <a:gd name="connsiteX1" fmla="*/ 88366 w 93916"/>
                <a:gd name="connsiteY1" fmla="*/ 6189 h 39897"/>
                <a:gd name="connsiteX2" fmla="*/ 78841 w 93916"/>
                <a:gd name="connsiteY2" fmla="*/ 3522 h 39897"/>
                <a:gd name="connsiteX3" fmla="*/ 65982 w 93916"/>
                <a:gd name="connsiteY3" fmla="*/ 1332 h 39897"/>
                <a:gd name="connsiteX4" fmla="*/ 39693 w 93916"/>
                <a:gd name="connsiteY4" fmla="*/ 1332 h 39897"/>
                <a:gd name="connsiteX5" fmla="*/ 24929 w 93916"/>
                <a:gd name="connsiteY5" fmla="*/ 4570 h 39897"/>
                <a:gd name="connsiteX6" fmla="*/ 22263 w 93916"/>
                <a:gd name="connsiteY6" fmla="*/ 5809 h 39897"/>
                <a:gd name="connsiteX7" fmla="*/ 19500 w 93916"/>
                <a:gd name="connsiteY7" fmla="*/ 7332 h 39897"/>
                <a:gd name="connsiteX8" fmla="*/ 16452 w 93916"/>
                <a:gd name="connsiteY8" fmla="*/ 10095 h 39897"/>
                <a:gd name="connsiteX9" fmla="*/ 11785 w 93916"/>
                <a:gd name="connsiteY9" fmla="*/ 15524 h 39897"/>
                <a:gd name="connsiteX10" fmla="*/ -693 w 93916"/>
                <a:gd name="connsiteY10" fmla="*/ 39622 h 39897"/>
                <a:gd name="connsiteX11" fmla="*/ 355 w 93916"/>
                <a:gd name="connsiteY11" fmla="*/ 40479 h 39897"/>
                <a:gd name="connsiteX12" fmla="*/ 17976 w 93916"/>
                <a:gd name="connsiteY12" fmla="*/ 22477 h 39897"/>
                <a:gd name="connsiteX13" fmla="*/ 22834 w 93916"/>
                <a:gd name="connsiteY13" fmla="*/ 18572 h 39897"/>
                <a:gd name="connsiteX14" fmla="*/ 25501 w 93916"/>
                <a:gd name="connsiteY14" fmla="*/ 16953 h 39897"/>
                <a:gd name="connsiteX15" fmla="*/ 28168 w 93916"/>
                <a:gd name="connsiteY15" fmla="*/ 15905 h 39897"/>
                <a:gd name="connsiteX16" fmla="*/ 40551 w 93916"/>
                <a:gd name="connsiteY16" fmla="*/ 14667 h 39897"/>
                <a:gd name="connsiteX17" fmla="*/ 65697 w 93916"/>
                <a:gd name="connsiteY17" fmla="*/ 16096 h 39897"/>
                <a:gd name="connsiteX18" fmla="*/ 78270 w 93916"/>
                <a:gd name="connsiteY18" fmla="*/ 17905 h 39897"/>
                <a:gd name="connsiteX19" fmla="*/ 87795 w 93916"/>
                <a:gd name="connsiteY19" fmla="*/ 19905 h 39897"/>
                <a:gd name="connsiteX20" fmla="*/ 88938 w 93916"/>
                <a:gd name="connsiteY20" fmla="*/ 19905 h 39897"/>
                <a:gd name="connsiteX21" fmla="*/ 90652 w 93916"/>
                <a:gd name="connsiteY21" fmla="*/ 16000 h 39897"/>
                <a:gd name="connsiteX22" fmla="*/ 92747 w 93916"/>
                <a:gd name="connsiteY22" fmla="*/ 10285 h 39897"/>
                <a:gd name="connsiteX23" fmla="*/ 92747 w 93916"/>
                <a:gd name="connsiteY23" fmla="*/ 8856 h 39897"/>
                <a:gd name="connsiteX24" fmla="*/ 93224 w 93916"/>
                <a:gd name="connsiteY24" fmla="*/ 8190 h 39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3916" h="39897">
                  <a:moveTo>
                    <a:pt x="93224" y="8190"/>
                  </a:moveTo>
                  <a:cubicBezTo>
                    <a:pt x="92462" y="6761"/>
                    <a:pt x="89605" y="6475"/>
                    <a:pt x="88366" y="6189"/>
                  </a:cubicBezTo>
                  <a:cubicBezTo>
                    <a:pt x="85318" y="5428"/>
                    <a:pt x="82365" y="4189"/>
                    <a:pt x="78841" y="3522"/>
                  </a:cubicBezTo>
                  <a:cubicBezTo>
                    <a:pt x="74612" y="2503"/>
                    <a:pt x="70316" y="1780"/>
                    <a:pt x="65982" y="1332"/>
                  </a:cubicBezTo>
                  <a:cubicBezTo>
                    <a:pt x="57248" y="332"/>
                    <a:pt x="48428" y="332"/>
                    <a:pt x="39693" y="1332"/>
                  </a:cubicBezTo>
                  <a:cubicBezTo>
                    <a:pt x="34674" y="1913"/>
                    <a:pt x="29730" y="2989"/>
                    <a:pt x="24929" y="4570"/>
                  </a:cubicBezTo>
                  <a:lnTo>
                    <a:pt x="22263" y="5809"/>
                  </a:lnTo>
                  <a:lnTo>
                    <a:pt x="19500" y="7332"/>
                  </a:lnTo>
                  <a:lnTo>
                    <a:pt x="16452" y="10095"/>
                  </a:lnTo>
                  <a:cubicBezTo>
                    <a:pt x="14738" y="11762"/>
                    <a:pt x="13176" y="13581"/>
                    <a:pt x="11785" y="15524"/>
                  </a:cubicBezTo>
                  <a:cubicBezTo>
                    <a:pt x="6242" y="22763"/>
                    <a:pt x="2012" y="30916"/>
                    <a:pt x="-693" y="39622"/>
                  </a:cubicBezTo>
                  <a:lnTo>
                    <a:pt x="355" y="40479"/>
                  </a:lnTo>
                  <a:cubicBezTo>
                    <a:pt x="5784" y="34060"/>
                    <a:pt x="11680" y="28049"/>
                    <a:pt x="17976" y="22477"/>
                  </a:cubicBezTo>
                  <a:cubicBezTo>
                    <a:pt x="19595" y="21144"/>
                    <a:pt x="21120" y="19810"/>
                    <a:pt x="22834" y="18572"/>
                  </a:cubicBezTo>
                  <a:lnTo>
                    <a:pt x="25501" y="16953"/>
                  </a:lnTo>
                  <a:cubicBezTo>
                    <a:pt x="26349" y="16505"/>
                    <a:pt x="27244" y="16153"/>
                    <a:pt x="28168" y="15905"/>
                  </a:cubicBezTo>
                  <a:cubicBezTo>
                    <a:pt x="32255" y="15153"/>
                    <a:pt x="36398" y="14743"/>
                    <a:pt x="40551" y="14667"/>
                  </a:cubicBezTo>
                  <a:cubicBezTo>
                    <a:pt x="48952" y="14714"/>
                    <a:pt x="57343" y="15191"/>
                    <a:pt x="65697" y="16096"/>
                  </a:cubicBezTo>
                  <a:lnTo>
                    <a:pt x="78270" y="17905"/>
                  </a:lnTo>
                  <a:cubicBezTo>
                    <a:pt x="81413" y="18381"/>
                    <a:pt x="84556" y="19144"/>
                    <a:pt x="87795" y="19905"/>
                  </a:cubicBezTo>
                  <a:cubicBezTo>
                    <a:pt x="88166" y="20001"/>
                    <a:pt x="88566" y="20001"/>
                    <a:pt x="88938" y="19905"/>
                  </a:cubicBezTo>
                  <a:cubicBezTo>
                    <a:pt x="89985" y="19905"/>
                    <a:pt x="90366" y="16953"/>
                    <a:pt x="90652" y="16000"/>
                  </a:cubicBezTo>
                  <a:lnTo>
                    <a:pt x="92747" y="10285"/>
                  </a:lnTo>
                  <a:cubicBezTo>
                    <a:pt x="92881" y="9819"/>
                    <a:pt x="92881" y="9323"/>
                    <a:pt x="92747" y="8856"/>
                  </a:cubicBezTo>
                  <a:cubicBezTo>
                    <a:pt x="92929" y="8656"/>
                    <a:pt x="93090" y="8428"/>
                    <a:pt x="93224" y="8190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4" name="任意多边形: 形状 713">
              <a:extLst>
                <a:ext uri="{FF2B5EF4-FFF2-40B4-BE49-F238E27FC236}">
                  <a16:creationId xmlns:a16="http://schemas.microsoft.com/office/drawing/2014/main" id="{0B2DFC3B-9CB1-7D2A-6E45-5FB083DA3CAB}"/>
                </a:ext>
              </a:extLst>
            </p:cNvPr>
            <p:cNvSpPr/>
            <p:nvPr/>
          </p:nvSpPr>
          <p:spPr>
            <a:xfrm rot="21084712" flipH="1">
              <a:off x="10418649" y="4424235"/>
              <a:ext cx="123688" cy="76476"/>
            </a:xfrm>
            <a:custGeom>
              <a:avLst/>
              <a:gdLst>
                <a:gd name="connsiteX0" fmla="*/ -693 w 112511"/>
                <a:gd name="connsiteY0" fmla="*/ 32681 h 69566"/>
                <a:gd name="connsiteX1" fmla="*/ -693 w 112511"/>
                <a:gd name="connsiteY1" fmla="*/ 32681 h 69566"/>
                <a:gd name="connsiteX2" fmla="*/ 1498 w 112511"/>
                <a:gd name="connsiteY2" fmla="*/ 36110 h 69566"/>
                <a:gd name="connsiteX3" fmla="*/ 37503 w 112511"/>
                <a:gd name="connsiteY3" fmla="*/ 64685 h 69566"/>
                <a:gd name="connsiteX4" fmla="*/ 76936 w 112511"/>
                <a:gd name="connsiteY4" fmla="*/ 66018 h 69566"/>
                <a:gd name="connsiteX5" fmla="*/ 101415 w 112511"/>
                <a:gd name="connsiteY5" fmla="*/ 37443 h 69566"/>
                <a:gd name="connsiteX6" fmla="*/ 110940 w 112511"/>
                <a:gd name="connsiteY6" fmla="*/ 6868 h 69566"/>
                <a:gd name="connsiteX7" fmla="*/ 111607 w 112511"/>
                <a:gd name="connsiteY7" fmla="*/ 3534 h 69566"/>
                <a:gd name="connsiteX8" fmla="*/ 111607 w 112511"/>
                <a:gd name="connsiteY8" fmla="*/ 1153 h 69566"/>
                <a:gd name="connsiteX9" fmla="*/ 104273 w 112511"/>
                <a:gd name="connsiteY9" fmla="*/ 582 h 69566"/>
                <a:gd name="connsiteX10" fmla="*/ 41217 w 112511"/>
                <a:gd name="connsiteY10" fmla="*/ 16870 h 69566"/>
                <a:gd name="connsiteX11" fmla="*/ 18357 w 112511"/>
                <a:gd name="connsiteY11" fmla="*/ 23537 h 69566"/>
                <a:gd name="connsiteX12" fmla="*/ 6928 w 112511"/>
                <a:gd name="connsiteY12" fmla="*/ 26966 h 69566"/>
                <a:gd name="connsiteX13" fmla="*/ -693 w 112511"/>
                <a:gd name="connsiteY13" fmla="*/ 32681 h 6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2511" h="69566">
                  <a:moveTo>
                    <a:pt x="-693" y="32681"/>
                  </a:moveTo>
                  <a:lnTo>
                    <a:pt x="-693" y="32681"/>
                  </a:lnTo>
                  <a:cubicBezTo>
                    <a:pt x="-216" y="33967"/>
                    <a:pt x="527" y="35139"/>
                    <a:pt x="1498" y="36110"/>
                  </a:cubicBezTo>
                  <a:cubicBezTo>
                    <a:pt x="11766" y="47635"/>
                    <a:pt x="23949" y="57303"/>
                    <a:pt x="37503" y="64685"/>
                  </a:cubicBezTo>
                  <a:cubicBezTo>
                    <a:pt x="49666" y="71467"/>
                    <a:pt x="64344" y="71962"/>
                    <a:pt x="76936" y="66018"/>
                  </a:cubicBezTo>
                  <a:cubicBezTo>
                    <a:pt x="87871" y="59275"/>
                    <a:pt x="96434" y="49283"/>
                    <a:pt x="101415" y="37443"/>
                  </a:cubicBezTo>
                  <a:cubicBezTo>
                    <a:pt x="105692" y="27633"/>
                    <a:pt x="108892" y="17374"/>
                    <a:pt x="110940" y="6868"/>
                  </a:cubicBezTo>
                  <a:cubicBezTo>
                    <a:pt x="111388" y="5811"/>
                    <a:pt x="111617" y="4678"/>
                    <a:pt x="111607" y="3534"/>
                  </a:cubicBezTo>
                  <a:cubicBezTo>
                    <a:pt x="111607" y="2487"/>
                    <a:pt x="112083" y="1915"/>
                    <a:pt x="111607" y="1153"/>
                  </a:cubicBezTo>
                  <a:cubicBezTo>
                    <a:pt x="111131" y="391"/>
                    <a:pt x="102844" y="1153"/>
                    <a:pt x="104273" y="582"/>
                  </a:cubicBezTo>
                  <a:lnTo>
                    <a:pt x="41217" y="16870"/>
                  </a:lnTo>
                  <a:lnTo>
                    <a:pt x="18357" y="23537"/>
                  </a:lnTo>
                  <a:lnTo>
                    <a:pt x="6928" y="26966"/>
                  </a:lnTo>
                  <a:cubicBezTo>
                    <a:pt x="4041" y="28357"/>
                    <a:pt x="1451" y="30300"/>
                    <a:pt x="-693" y="326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5" name="任意多边形: 形状 714">
              <a:extLst>
                <a:ext uri="{FF2B5EF4-FFF2-40B4-BE49-F238E27FC236}">
                  <a16:creationId xmlns:a16="http://schemas.microsoft.com/office/drawing/2014/main" id="{6456F92F-FF5F-8538-07F2-764B8E534EB2}"/>
                </a:ext>
              </a:extLst>
            </p:cNvPr>
            <p:cNvSpPr/>
            <p:nvPr/>
          </p:nvSpPr>
          <p:spPr>
            <a:xfrm rot="21084712" flipH="1">
              <a:off x="10415314" y="4415877"/>
              <a:ext cx="123452" cy="44536"/>
            </a:xfrm>
            <a:custGeom>
              <a:avLst/>
              <a:gdLst>
                <a:gd name="connsiteX0" fmla="*/ 53407 w 112297"/>
                <a:gd name="connsiteY0" fmla="*/ 18026 h 40512"/>
                <a:gd name="connsiteX1" fmla="*/ 76172 w 112297"/>
                <a:gd name="connsiteY1" fmla="*/ 1167 h 40512"/>
                <a:gd name="connsiteX2" fmla="*/ 111605 w 112297"/>
                <a:gd name="connsiteY2" fmla="*/ 9263 h 40512"/>
                <a:gd name="connsiteX3" fmla="*/ 57027 w 112297"/>
                <a:gd name="connsiteY3" fmla="*/ 33076 h 40512"/>
                <a:gd name="connsiteX4" fmla="*/ -600 w 112297"/>
                <a:gd name="connsiteY4" fmla="*/ 40505 h 40512"/>
                <a:gd name="connsiteX5" fmla="*/ 53407 w 112297"/>
                <a:gd name="connsiteY5" fmla="*/ 18026 h 4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2297" h="40512">
                  <a:moveTo>
                    <a:pt x="53407" y="18026"/>
                  </a:moveTo>
                  <a:cubicBezTo>
                    <a:pt x="53979" y="18598"/>
                    <a:pt x="53407" y="2977"/>
                    <a:pt x="76172" y="1167"/>
                  </a:cubicBezTo>
                  <a:cubicBezTo>
                    <a:pt x="88583" y="-766"/>
                    <a:pt x="101270" y="2129"/>
                    <a:pt x="111605" y="9263"/>
                  </a:cubicBezTo>
                  <a:cubicBezTo>
                    <a:pt x="111605" y="9263"/>
                    <a:pt x="65790" y="30599"/>
                    <a:pt x="57027" y="33076"/>
                  </a:cubicBezTo>
                  <a:cubicBezTo>
                    <a:pt x="48263" y="35552"/>
                    <a:pt x="1591" y="43268"/>
                    <a:pt x="-600" y="40505"/>
                  </a:cubicBezTo>
                  <a:cubicBezTo>
                    <a:pt x="-2790" y="37743"/>
                    <a:pt x="34262" y="-1024"/>
                    <a:pt x="53407" y="18026"/>
                  </a:cubicBezTo>
                  <a:close/>
                </a:path>
              </a:pathLst>
            </a:custGeom>
            <a:solidFill>
              <a:srgbClr val="D431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6" name="任意多边形: 形状 715">
              <a:extLst>
                <a:ext uri="{FF2B5EF4-FFF2-40B4-BE49-F238E27FC236}">
                  <a16:creationId xmlns:a16="http://schemas.microsoft.com/office/drawing/2014/main" id="{05AC670F-518B-05ED-5CE2-17FC6554C587}"/>
                </a:ext>
              </a:extLst>
            </p:cNvPr>
            <p:cNvSpPr/>
            <p:nvPr/>
          </p:nvSpPr>
          <p:spPr>
            <a:xfrm rot="21084712" flipH="1">
              <a:off x="10418262" y="4425214"/>
              <a:ext cx="124083" cy="76077"/>
            </a:xfrm>
            <a:custGeom>
              <a:avLst/>
              <a:gdLst>
                <a:gd name="connsiteX0" fmla="*/ -693 w 112871"/>
                <a:gd name="connsiteY0" fmla="*/ 31919 h 69203"/>
                <a:gd name="connsiteX1" fmla="*/ 1498 w 112871"/>
                <a:gd name="connsiteY1" fmla="*/ 35348 h 69203"/>
                <a:gd name="connsiteX2" fmla="*/ 32835 w 112871"/>
                <a:gd name="connsiteY2" fmla="*/ 63161 h 69203"/>
                <a:gd name="connsiteX3" fmla="*/ 74079 w 112871"/>
                <a:gd name="connsiteY3" fmla="*/ 67733 h 69203"/>
                <a:gd name="connsiteX4" fmla="*/ 102654 w 112871"/>
                <a:gd name="connsiteY4" fmla="*/ 36396 h 69203"/>
                <a:gd name="connsiteX5" fmla="*/ 112179 w 112871"/>
                <a:gd name="connsiteY5" fmla="*/ 6392 h 69203"/>
                <a:gd name="connsiteX6" fmla="*/ 111512 w 112871"/>
                <a:gd name="connsiteY6" fmla="*/ 582 h 69203"/>
                <a:gd name="connsiteX7" fmla="*/ 65221 w 112871"/>
                <a:gd name="connsiteY7" fmla="*/ 48683 h 69203"/>
                <a:gd name="connsiteX8" fmla="*/ -693 w 112871"/>
                <a:gd name="connsiteY8" fmla="*/ 31919 h 69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2871" h="69203">
                  <a:moveTo>
                    <a:pt x="-693" y="31919"/>
                  </a:moveTo>
                  <a:cubicBezTo>
                    <a:pt x="-217" y="33205"/>
                    <a:pt x="526" y="34376"/>
                    <a:pt x="1498" y="35348"/>
                  </a:cubicBezTo>
                  <a:cubicBezTo>
                    <a:pt x="12738" y="46969"/>
                    <a:pt x="19881" y="56970"/>
                    <a:pt x="32835" y="63161"/>
                  </a:cubicBezTo>
                  <a:cubicBezTo>
                    <a:pt x="45475" y="69962"/>
                    <a:pt x="60258" y="71600"/>
                    <a:pt x="74079" y="67733"/>
                  </a:cubicBezTo>
                  <a:cubicBezTo>
                    <a:pt x="87413" y="63256"/>
                    <a:pt x="96843" y="48683"/>
                    <a:pt x="102654" y="36396"/>
                  </a:cubicBezTo>
                  <a:cubicBezTo>
                    <a:pt x="106930" y="26775"/>
                    <a:pt x="110131" y="16717"/>
                    <a:pt x="112179" y="6392"/>
                  </a:cubicBezTo>
                  <a:cubicBezTo>
                    <a:pt x="112188" y="4439"/>
                    <a:pt x="111969" y="2487"/>
                    <a:pt x="111512" y="582"/>
                  </a:cubicBezTo>
                  <a:cubicBezTo>
                    <a:pt x="105225" y="12964"/>
                    <a:pt x="86937" y="42682"/>
                    <a:pt x="65221" y="48683"/>
                  </a:cubicBezTo>
                  <a:cubicBezTo>
                    <a:pt x="37312" y="56303"/>
                    <a:pt x="2260" y="33157"/>
                    <a:pt x="-693" y="31919"/>
                  </a:cubicBezTo>
                  <a:close/>
                </a:path>
              </a:pathLst>
            </a:custGeom>
            <a:solidFill>
              <a:srgbClr val="D4313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7" name="任意多边形: 形状 716">
              <a:extLst>
                <a:ext uri="{FF2B5EF4-FFF2-40B4-BE49-F238E27FC236}">
                  <a16:creationId xmlns:a16="http://schemas.microsoft.com/office/drawing/2014/main" id="{D58D2D37-0A21-C588-4EB4-684FE660DBBF}"/>
                </a:ext>
              </a:extLst>
            </p:cNvPr>
            <p:cNvSpPr/>
            <p:nvPr/>
          </p:nvSpPr>
          <p:spPr>
            <a:xfrm rot="21084712" flipH="1">
              <a:off x="10293802" y="4267986"/>
              <a:ext cx="63845" cy="124376"/>
            </a:xfrm>
            <a:custGeom>
              <a:avLst/>
              <a:gdLst>
                <a:gd name="connsiteX0" fmla="*/ -649 w 58076"/>
                <a:gd name="connsiteY0" fmla="*/ 36561 h 113137"/>
                <a:gd name="connsiteX1" fmla="*/ 38880 w 58076"/>
                <a:gd name="connsiteY1" fmla="*/ 842 h 113137"/>
                <a:gd name="connsiteX2" fmla="*/ 54025 w 58076"/>
                <a:gd name="connsiteY2" fmla="*/ 78185 h 113137"/>
                <a:gd name="connsiteX3" fmla="*/ 15353 w 58076"/>
                <a:gd name="connsiteY3" fmla="*/ 113713 h 113137"/>
                <a:gd name="connsiteX4" fmla="*/ 9829 w 58076"/>
                <a:gd name="connsiteY4" fmla="*/ 60373 h 113137"/>
                <a:gd name="connsiteX5" fmla="*/ -649 w 58076"/>
                <a:gd name="connsiteY5" fmla="*/ 36561 h 11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076" h="113137">
                  <a:moveTo>
                    <a:pt x="-649" y="36561"/>
                  </a:moveTo>
                  <a:cubicBezTo>
                    <a:pt x="-649" y="28846"/>
                    <a:pt x="19449" y="-2587"/>
                    <a:pt x="38880" y="842"/>
                  </a:cubicBezTo>
                  <a:cubicBezTo>
                    <a:pt x="58311" y="4271"/>
                    <a:pt x="60692" y="62850"/>
                    <a:pt x="54025" y="78185"/>
                  </a:cubicBezTo>
                  <a:cubicBezTo>
                    <a:pt x="47357" y="93520"/>
                    <a:pt x="24021" y="113142"/>
                    <a:pt x="15353" y="113713"/>
                  </a:cubicBezTo>
                  <a:cubicBezTo>
                    <a:pt x="6686" y="114285"/>
                    <a:pt x="15829" y="71994"/>
                    <a:pt x="9829" y="60373"/>
                  </a:cubicBezTo>
                  <a:cubicBezTo>
                    <a:pt x="3828" y="48753"/>
                    <a:pt x="-1220" y="42085"/>
                    <a:pt x="-649" y="36561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" name="任意多边形: 形状 717">
              <a:extLst>
                <a:ext uri="{FF2B5EF4-FFF2-40B4-BE49-F238E27FC236}">
                  <a16:creationId xmlns:a16="http://schemas.microsoft.com/office/drawing/2014/main" id="{881F7333-DE77-63CA-2011-9BF8F13B8E31}"/>
                </a:ext>
              </a:extLst>
            </p:cNvPr>
            <p:cNvSpPr/>
            <p:nvPr/>
          </p:nvSpPr>
          <p:spPr>
            <a:xfrm rot="21084712" flipH="1">
              <a:off x="10305902" y="4283028"/>
              <a:ext cx="30870" cy="73986"/>
            </a:xfrm>
            <a:custGeom>
              <a:avLst/>
              <a:gdLst>
                <a:gd name="connsiteX0" fmla="*/ 19887 w 28081"/>
                <a:gd name="connsiteY0" fmla="*/ 67662 h 67301"/>
                <a:gd name="connsiteX1" fmla="*/ 17982 w 28081"/>
                <a:gd name="connsiteY1" fmla="*/ 67662 h 67301"/>
                <a:gd name="connsiteX2" fmla="*/ 16715 w 28081"/>
                <a:gd name="connsiteY2" fmla="*/ 64690 h 67301"/>
                <a:gd name="connsiteX3" fmla="*/ 16744 w 28081"/>
                <a:gd name="connsiteY3" fmla="*/ 64614 h 67301"/>
                <a:gd name="connsiteX4" fmla="*/ 19316 w 28081"/>
                <a:gd name="connsiteY4" fmla="*/ 13370 h 67301"/>
                <a:gd name="connsiteX5" fmla="*/ 14267 w 28081"/>
                <a:gd name="connsiteY5" fmla="*/ 4987 h 67301"/>
                <a:gd name="connsiteX6" fmla="*/ 3219 w 28081"/>
                <a:gd name="connsiteY6" fmla="*/ 12988 h 67301"/>
                <a:gd name="connsiteX7" fmla="*/ 209 w 28081"/>
                <a:gd name="connsiteY7" fmla="*/ 13722 h 67301"/>
                <a:gd name="connsiteX8" fmla="*/ -20 w 28081"/>
                <a:gd name="connsiteY8" fmla="*/ 13560 h 67301"/>
                <a:gd name="connsiteX9" fmla="*/ -30 w 28081"/>
                <a:gd name="connsiteY9" fmla="*/ 10331 h 67301"/>
                <a:gd name="connsiteX10" fmla="*/ -20 w 28081"/>
                <a:gd name="connsiteY10" fmla="*/ 10321 h 67301"/>
                <a:gd name="connsiteX11" fmla="*/ 15601 w 28081"/>
                <a:gd name="connsiteY11" fmla="*/ 796 h 67301"/>
                <a:gd name="connsiteX12" fmla="*/ 24364 w 28081"/>
                <a:gd name="connsiteY12" fmla="*/ 12703 h 67301"/>
                <a:gd name="connsiteX13" fmla="*/ 21506 w 28081"/>
                <a:gd name="connsiteY13" fmla="*/ 66900 h 67301"/>
                <a:gd name="connsiteX14" fmla="*/ 19887 w 28081"/>
                <a:gd name="connsiteY14" fmla="*/ 67662 h 67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081" h="67301">
                  <a:moveTo>
                    <a:pt x="19887" y="67662"/>
                  </a:moveTo>
                  <a:cubicBezTo>
                    <a:pt x="19287" y="67957"/>
                    <a:pt x="18582" y="67957"/>
                    <a:pt x="17982" y="67662"/>
                  </a:cubicBezTo>
                  <a:cubicBezTo>
                    <a:pt x="16811" y="67195"/>
                    <a:pt x="16239" y="65862"/>
                    <a:pt x="16715" y="64690"/>
                  </a:cubicBezTo>
                  <a:cubicBezTo>
                    <a:pt x="16725" y="64661"/>
                    <a:pt x="16735" y="64643"/>
                    <a:pt x="16744" y="64614"/>
                  </a:cubicBezTo>
                  <a:cubicBezTo>
                    <a:pt x="23107" y="48260"/>
                    <a:pt x="24011" y="30276"/>
                    <a:pt x="19316" y="13370"/>
                  </a:cubicBezTo>
                  <a:cubicBezTo>
                    <a:pt x="18173" y="8416"/>
                    <a:pt x="16363" y="5369"/>
                    <a:pt x="14267" y="4987"/>
                  </a:cubicBezTo>
                  <a:cubicBezTo>
                    <a:pt x="12172" y="4606"/>
                    <a:pt x="5314" y="10131"/>
                    <a:pt x="3219" y="12988"/>
                  </a:cubicBezTo>
                  <a:cubicBezTo>
                    <a:pt x="2590" y="14017"/>
                    <a:pt x="1237" y="14351"/>
                    <a:pt x="209" y="13722"/>
                  </a:cubicBezTo>
                  <a:cubicBezTo>
                    <a:pt x="133" y="13674"/>
                    <a:pt x="57" y="13617"/>
                    <a:pt x="-20" y="13560"/>
                  </a:cubicBezTo>
                  <a:cubicBezTo>
                    <a:pt x="-915" y="12665"/>
                    <a:pt x="-915" y="11217"/>
                    <a:pt x="-30" y="10331"/>
                  </a:cubicBezTo>
                  <a:cubicBezTo>
                    <a:pt x="-20" y="10321"/>
                    <a:pt x="-20" y="10321"/>
                    <a:pt x="-20" y="10321"/>
                  </a:cubicBezTo>
                  <a:cubicBezTo>
                    <a:pt x="742" y="9178"/>
                    <a:pt x="8172" y="-1013"/>
                    <a:pt x="15601" y="796"/>
                  </a:cubicBezTo>
                  <a:cubicBezTo>
                    <a:pt x="19697" y="1654"/>
                    <a:pt x="22649" y="5559"/>
                    <a:pt x="24364" y="12703"/>
                  </a:cubicBezTo>
                  <a:cubicBezTo>
                    <a:pt x="29212" y="30610"/>
                    <a:pt x="28212" y="49602"/>
                    <a:pt x="21506" y="66900"/>
                  </a:cubicBezTo>
                  <a:cubicBezTo>
                    <a:pt x="21097" y="67376"/>
                    <a:pt x="20506" y="67652"/>
                    <a:pt x="19887" y="6766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" name="任意多边形: 形状 718">
              <a:extLst>
                <a:ext uri="{FF2B5EF4-FFF2-40B4-BE49-F238E27FC236}">
                  <a16:creationId xmlns:a16="http://schemas.microsoft.com/office/drawing/2014/main" id="{6C3F808F-FA48-7A71-F30E-0BE9524862A0}"/>
                </a:ext>
              </a:extLst>
            </p:cNvPr>
            <p:cNvSpPr/>
            <p:nvPr/>
          </p:nvSpPr>
          <p:spPr>
            <a:xfrm rot="21084712" flipH="1">
              <a:off x="10286785" y="4361876"/>
              <a:ext cx="55169" cy="90213"/>
            </a:xfrm>
            <a:custGeom>
              <a:avLst/>
              <a:gdLst>
                <a:gd name="connsiteX0" fmla="*/ 5335 w 50184"/>
                <a:gd name="connsiteY0" fmla="*/ 7297 h 82061"/>
                <a:gd name="connsiteX1" fmla="*/ 13622 w 50184"/>
                <a:gd name="connsiteY1" fmla="*/ 49207 h 82061"/>
                <a:gd name="connsiteX2" fmla="*/ 23147 w 50184"/>
                <a:gd name="connsiteY2" fmla="*/ 63685 h 82061"/>
                <a:gd name="connsiteX3" fmla="*/ 30290 w 50184"/>
                <a:gd name="connsiteY3" fmla="*/ 66733 h 82061"/>
                <a:gd name="connsiteX4" fmla="*/ 30862 w 50184"/>
                <a:gd name="connsiteY4" fmla="*/ 66733 h 82061"/>
                <a:gd name="connsiteX5" fmla="*/ 33433 w 50184"/>
                <a:gd name="connsiteY5" fmla="*/ 61018 h 82061"/>
                <a:gd name="connsiteX6" fmla="*/ 35529 w 50184"/>
                <a:gd name="connsiteY6" fmla="*/ 51493 h 82061"/>
                <a:gd name="connsiteX7" fmla="*/ 36386 w 50184"/>
                <a:gd name="connsiteY7" fmla="*/ 42444 h 82061"/>
                <a:gd name="connsiteX8" fmla="*/ 33529 w 50184"/>
                <a:gd name="connsiteY8" fmla="*/ 22823 h 82061"/>
                <a:gd name="connsiteX9" fmla="*/ 30100 w 50184"/>
                <a:gd name="connsiteY9" fmla="*/ 11964 h 82061"/>
                <a:gd name="connsiteX10" fmla="*/ 25718 w 50184"/>
                <a:gd name="connsiteY10" fmla="*/ 1772 h 82061"/>
                <a:gd name="connsiteX11" fmla="*/ 25718 w 50184"/>
                <a:gd name="connsiteY11" fmla="*/ 1772 h 82061"/>
                <a:gd name="connsiteX12" fmla="*/ 25718 w 50184"/>
                <a:gd name="connsiteY12" fmla="*/ 724 h 82061"/>
                <a:gd name="connsiteX13" fmla="*/ 26671 w 50184"/>
                <a:gd name="connsiteY13" fmla="*/ 724 h 82061"/>
                <a:gd name="connsiteX14" fmla="*/ 40863 w 50184"/>
                <a:gd name="connsiteY14" fmla="*/ 19013 h 82061"/>
                <a:gd name="connsiteX15" fmla="*/ 48769 w 50184"/>
                <a:gd name="connsiteY15" fmla="*/ 40825 h 82061"/>
                <a:gd name="connsiteX16" fmla="*/ 48102 w 50184"/>
                <a:gd name="connsiteY16" fmla="*/ 64161 h 82061"/>
                <a:gd name="connsiteX17" fmla="*/ 33719 w 50184"/>
                <a:gd name="connsiteY17" fmla="*/ 82354 h 82061"/>
                <a:gd name="connsiteX18" fmla="*/ 12002 w 50184"/>
                <a:gd name="connsiteY18" fmla="*/ 73686 h 82061"/>
                <a:gd name="connsiteX19" fmla="*/ 1525 w 50184"/>
                <a:gd name="connsiteY19" fmla="*/ 52826 h 82061"/>
                <a:gd name="connsiteX20" fmla="*/ 3715 w 50184"/>
                <a:gd name="connsiteY20" fmla="*/ 7011 h 82061"/>
                <a:gd name="connsiteX21" fmla="*/ 4487 w 50184"/>
                <a:gd name="connsiteY21" fmla="*/ 6478 h 82061"/>
                <a:gd name="connsiteX22" fmla="*/ 4668 w 50184"/>
                <a:gd name="connsiteY22" fmla="*/ 6535 h 82061"/>
                <a:gd name="connsiteX23" fmla="*/ 5240 w 50184"/>
                <a:gd name="connsiteY23" fmla="*/ 7202 h 82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184" h="82061">
                  <a:moveTo>
                    <a:pt x="5335" y="7297"/>
                  </a:moveTo>
                  <a:cubicBezTo>
                    <a:pt x="5592" y="21651"/>
                    <a:pt x="8402" y="35834"/>
                    <a:pt x="13622" y="49207"/>
                  </a:cubicBezTo>
                  <a:cubicBezTo>
                    <a:pt x="15888" y="54579"/>
                    <a:pt x="19117" y="59484"/>
                    <a:pt x="23147" y="63685"/>
                  </a:cubicBezTo>
                  <a:cubicBezTo>
                    <a:pt x="26671" y="66923"/>
                    <a:pt x="28766" y="67209"/>
                    <a:pt x="30290" y="66733"/>
                  </a:cubicBezTo>
                  <a:cubicBezTo>
                    <a:pt x="31814" y="66257"/>
                    <a:pt x="30290" y="67304"/>
                    <a:pt x="30862" y="66733"/>
                  </a:cubicBezTo>
                  <a:cubicBezTo>
                    <a:pt x="32062" y="64999"/>
                    <a:pt x="32938" y="63066"/>
                    <a:pt x="33433" y="61018"/>
                  </a:cubicBezTo>
                  <a:cubicBezTo>
                    <a:pt x="34443" y="57922"/>
                    <a:pt x="35148" y="54731"/>
                    <a:pt x="35529" y="51493"/>
                  </a:cubicBezTo>
                  <a:cubicBezTo>
                    <a:pt x="35529" y="48540"/>
                    <a:pt x="36291" y="45587"/>
                    <a:pt x="36386" y="42444"/>
                  </a:cubicBezTo>
                  <a:cubicBezTo>
                    <a:pt x="36377" y="35805"/>
                    <a:pt x="35414" y="29195"/>
                    <a:pt x="33529" y="22823"/>
                  </a:cubicBezTo>
                  <a:cubicBezTo>
                    <a:pt x="32767" y="19394"/>
                    <a:pt x="31243" y="15774"/>
                    <a:pt x="30100" y="11964"/>
                  </a:cubicBezTo>
                  <a:cubicBezTo>
                    <a:pt x="29176" y="8364"/>
                    <a:pt x="27699" y="4925"/>
                    <a:pt x="25718" y="1772"/>
                  </a:cubicBezTo>
                  <a:lnTo>
                    <a:pt x="25718" y="1772"/>
                  </a:lnTo>
                  <a:cubicBezTo>
                    <a:pt x="25442" y="1477"/>
                    <a:pt x="25442" y="1020"/>
                    <a:pt x="25718" y="724"/>
                  </a:cubicBezTo>
                  <a:cubicBezTo>
                    <a:pt x="26004" y="534"/>
                    <a:pt x="26385" y="534"/>
                    <a:pt x="26671" y="724"/>
                  </a:cubicBezTo>
                  <a:cubicBezTo>
                    <a:pt x="32548" y="5840"/>
                    <a:pt x="37367" y="12050"/>
                    <a:pt x="40863" y="19013"/>
                  </a:cubicBezTo>
                  <a:cubicBezTo>
                    <a:pt x="44806" y="25737"/>
                    <a:pt x="47483" y="33129"/>
                    <a:pt x="48769" y="40825"/>
                  </a:cubicBezTo>
                  <a:cubicBezTo>
                    <a:pt x="49921" y="48578"/>
                    <a:pt x="49693" y="56484"/>
                    <a:pt x="48102" y="64161"/>
                  </a:cubicBezTo>
                  <a:cubicBezTo>
                    <a:pt x="47331" y="72543"/>
                    <a:pt x="41691" y="79677"/>
                    <a:pt x="33719" y="82354"/>
                  </a:cubicBezTo>
                  <a:cubicBezTo>
                    <a:pt x="25433" y="83687"/>
                    <a:pt x="17088" y="80354"/>
                    <a:pt x="12002" y="73686"/>
                  </a:cubicBezTo>
                  <a:cubicBezTo>
                    <a:pt x="7049" y="67571"/>
                    <a:pt x="3468" y="60456"/>
                    <a:pt x="1525" y="52826"/>
                  </a:cubicBezTo>
                  <a:cubicBezTo>
                    <a:pt x="-2047" y="37653"/>
                    <a:pt x="-1295" y="21775"/>
                    <a:pt x="3715" y="7011"/>
                  </a:cubicBezTo>
                  <a:cubicBezTo>
                    <a:pt x="3782" y="6649"/>
                    <a:pt x="4125" y="6411"/>
                    <a:pt x="4487" y="6478"/>
                  </a:cubicBezTo>
                  <a:cubicBezTo>
                    <a:pt x="4554" y="6487"/>
                    <a:pt x="4611" y="6506"/>
                    <a:pt x="4668" y="6535"/>
                  </a:cubicBezTo>
                  <a:cubicBezTo>
                    <a:pt x="4963" y="6640"/>
                    <a:pt x="5182" y="6887"/>
                    <a:pt x="5240" y="7202"/>
                  </a:cubicBezTo>
                  <a:close/>
                </a:path>
              </a:pathLst>
            </a:custGeom>
            <a:solidFill>
              <a:srgbClr val="53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" name="任意多边形: 形状 719">
              <a:extLst>
                <a:ext uri="{FF2B5EF4-FFF2-40B4-BE49-F238E27FC236}">
                  <a16:creationId xmlns:a16="http://schemas.microsoft.com/office/drawing/2014/main" id="{9BBD6743-8642-EED5-30B2-B840966D0FAF}"/>
                </a:ext>
              </a:extLst>
            </p:cNvPr>
            <p:cNvSpPr/>
            <p:nvPr/>
          </p:nvSpPr>
          <p:spPr>
            <a:xfrm rot="21084712" flipH="1">
              <a:off x="10322293" y="4055017"/>
              <a:ext cx="368325" cy="294043"/>
            </a:xfrm>
            <a:custGeom>
              <a:avLst/>
              <a:gdLst>
                <a:gd name="connsiteX0" fmla="*/ 250265 w 335043"/>
                <a:gd name="connsiteY0" fmla="*/ 153184 h 267473"/>
                <a:gd name="connsiteX1" fmla="*/ 193592 w 335043"/>
                <a:gd name="connsiteY1" fmla="*/ 141564 h 267473"/>
                <a:gd name="connsiteX2" fmla="*/ 156730 w 335043"/>
                <a:gd name="connsiteY2" fmla="*/ 112989 h 267473"/>
                <a:gd name="connsiteX3" fmla="*/ 196544 w 335043"/>
                <a:gd name="connsiteY3" fmla="*/ 168900 h 267473"/>
                <a:gd name="connsiteX4" fmla="*/ 185876 w 335043"/>
                <a:gd name="connsiteY4" fmla="*/ 172329 h 267473"/>
                <a:gd name="connsiteX5" fmla="*/ 123383 w 335043"/>
                <a:gd name="connsiteY5" fmla="*/ 140392 h 267473"/>
                <a:gd name="connsiteX6" fmla="*/ 121011 w 335043"/>
                <a:gd name="connsiteY6" fmla="*/ 127086 h 267473"/>
                <a:gd name="connsiteX7" fmla="*/ 72815 w 335043"/>
                <a:gd name="connsiteY7" fmla="*/ 207667 h 267473"/>
                <a:gd name="connsiteX8" fmla="*/ 28237 w 335043"/>
                <a:gd name="connsiteY8" fmla="*/ 234909 h 267473"/>
                <a:gd name="connsiteX9" fmla="*/ 18236 w 335043"/>
                <a:gd name="connsiteY9" fmla="*/ 250815 h 267473"/>
                <a:gd name="connsiteX10" fmla="*/ 13378 w 335043"/>
                <a:gd name="connsiteY10" fmla="*/ 268056 h 267473"/>
                <a:gd name="connsiteX11" fmla="*/ 6140 w 335043"/>
                <a:gd name="connsiteY11" fmla="*/ 234718 h 267473"/>
                <a:gd name="connsiteX12" fmla="*/ 520 w 335043"/>
                <a:gd name="connsiteY12" fmla="*/ 201095 h 267473"/>
                <a:gd name="connsiteX13" fmla="*/ 4901 w 335043"/>
                <a:gd name="connsiteY13" fmla="*/ 123847 h 267473"/>
                <a:gd name="connsiteX14" fmla="*/ 118439 w 335043"/>
                <a:gd name="connsiteY14" fmla="*/ 10023 h 267473"/>
                <a:gd name="connsiteX15" fmla="*/ 334180 w 335043"/>
                <a:gd name="connsiteY15" fmla="*/ 117846 h 267473"/>
                <a:gd name="connsiteX16" fmla="*/ 305605 w 335043"/>
                <a:gd name="connsiteY16" fmla="*/ 135372 h 267473"/>
                <a:gd name="connsiteX17" fmla="*/ 250265 w 335043"/>
                <a:gd name="connsiteY17" fmla="*/ 153184 h 267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043" h="267473">
                  <a:moveTo>
                    <a:pt x="250265" y="153184"/>
                  </a:moveTo>
                  <a:cubicBezTo>
                    <a:pt x="230577" y="157413"/>
                    <a:pt x="210022" y="153203"/>
                    <a:pt x="193592" y="141564"/>
                  </a:cubicBezTo>
                  <a:lnTo>
                    <a:pt x="156730" y="112989"/>
                  </a:lnTo>
                  <a:cubicBezTo>
                    <a:pt x="156730" y="112989"/>
                    <a:pt x="178733" y="157756"/>
                    <a:pt x="196544" y="168900"/>
                  </a:cubicBezTo>
                  <a:lnTo>
                    <a:pt x="185876" y="172329"/>
                  </a:lnTo>
                  <a:cubicBezTo>
                    <a:pt x="159797" y="180768"/>
                    <a:pt x="131822" y="166472"/>
                    <a:pt x="123383" y="140392"/>
                  </a:cubicBezTo>
                  <a:cubicBezTo>
                    <a:pt x="121992" y="136087"/>
                    <a:pt x="121192" y="131610"/>
                    <a:pt x="121011" y="127086"/>
                  </a:cubicBezTo>
                  <a:cubicBezTo>
                    <a:pt x="114724" y="153946"/>
                    <a:pt x="91007" y="186236"/>
                    <a:pt x="72815" y="207667"/>
                  </a:cubicBezTo>
                  <a:cubicBezTo>
                    <a:pt x="60908" y="221669"/>
                    <a:pt x="40810" y="221383"/>
                    <a:pt x="28237" y="234909"/>
                  </a:cubicBezTo>
                  <a:cubicBezTo>
                    <a:pt x="23885" y="239490"/>
                    <a:pt x="20484" y="244900"/>
                    <a:pt x="18236" y="250815"/>
                  </a:cubicBezTo>
                  <a:cubicBezTo>
                    <a:pt x="16617" y="254816"/>
                    <a:pt x="16808" y="265484"/>
                    <a:pt x="13378" y="268056"/>
                  </a:cubicBezTo>
                  <a:cubicBezTo>
                    <a:pt x="16617" y="265579"/>
                    <a:pt x="7092" y="238433"/>
                    <a:pt x="6140" y="234718"/>
                  </a:cubicBezTo>
                  <a:cubicBezTo>
                    <a:pt x="3368" y="223679"/>
                    <a:pt x="1491" y="212439"/>
                    <a:pt x="520" y="201095"/>
                  </a:cubicBezTo>
                  <a:cubicBezTo>
                    <a:pt x="-2033" y="175273"/>
                    <a:pt x="-547" y="149212"/>
                    <a:pt x="4901" y="123847"/>
                  </a:cubicBezTo>
                  <a:cubicBezTo>
                    <a:pt x="17445" y="67078"/>
                    <a:pt x="61708" y="22711"/>
                    <a:pt x="118439" y="10023"/>
                  </a:cubicBezTo>
                  <a:cubicBezTo>
                    <a:pt x="314464" y="-38554"/>
                    <a:pt x="336657" y="116037"/>
                    <a:pt x="334180" y="117846"/>
                  </a:cubicBezTo>
                  <a:cubicBezTo>
                    <a:pt x="325227" y="124571"/>
                    <a:pt x="315655" y="130438"/>
                    <a:pt x="305605" y="135372"/>
                  </a:cubicBezTo>
                  <a:cubicBezTo>
                    <a:pt x="288165" y="144078"/>
                    <a:pt x="269506" y="150089"/>
                    <a:pt x="250265" y="153184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" name="任意多边形: 形状 720">
              <a:extLst>
                <a:ext uri="{FF2B5EF4-FFF2-40B4-BE49-F238E27FC236}">
                  <a16:creationId xmlns:a16="http://schemas.microsoft.com/office/drawing/2014/main" id="{F5570D1D-8CBE-BFC4-D4D7-4ED6FF181300}"/>
                </a:ext>
              </a:extLst>
            </p:cNvPr>
            <p:cNvSpPr/>
            <p:nvPr/>
          </p:nvSpPr>
          <p:spPr>
            <a:xfrm rot="21084712" flipH="1">
              <a:off x="10547936" y="4179934"/>
              <a:ext cx="14110" cy="45167"/>
            </a:xfrm>
            <a:custGeom>
              <a:avLst/>
              <a:gdLst>
                <a:gd name="connsiteX0" fmla="*/ 11497 w 12835"/>
                <a:gd name="connsiteY0" fmla="*/ 41539 h 41086"/>
                <a:gd name="connsiteX1" fmla="*/ 10640 w 12835"/>
                <a:gd name="connsiteY1" fmla="*/ 41539 h 41086"/>
                <a:gd name="connsiteX2" fmla="*/ -505 w 12835"/>
                <a:gd name="connsiteY2" fmla="*/ 1439 h 41086"/>
                <a:gd name="connsiteX3" fmla="*/ 543 w 12835"/>
                <a:gd name="connsiteY3" fmla="*/ 582 h 41086"/>
                <a:gd name="connsiteX4" fmla="*/ 1324 w 12835"/>
                <a:gd name="connsiteY4" fmla="*/ 1506 h 41086"/>
                <a:gd name="connsiteX5" fmla="*/ 1305 w 12835"/>
                <a:gd name="connsiteY5" fmla="*/ 1629 h 41086"/>
                <a:gd name="connsiteX6" fmla="*/ 11877 w 12835"/>
                <a:gd name="connsiteY6" fmla="*/ 40206 h 41086"/>
                <a:gd name="connsiteX7" fmla="*/ 11907 w 12835"/>
                <a:gd name="connsiteY7" fmla="*/ 41415 h 41086"/>
                <a:gd name="connsiteX8" fmla="*/ 11877 w 12835"/>
                <a:gd name="connsiteY8" fmla="*/ 41444 h 41086"/>
                <a:gd name="connsiteX9" fmla="*/ 11497 w 12835"/>
                <a:gd name="connsiteY9" fmla="*/ 41539 h 4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35" h="41086">
                  <a:moveTo>
                    <a:pt x="11497" y="41539"/>
                  </a:moveTo>
                  <a:cubicBezTo>
                    <a:pt x="11240" y="41711"/>
                    <a:pt x="10897" y="41711"/>
                    <a:pt x="10640" y="41539"/>
                  </a:cubicBezTo>
                  <a:cubicBezTo>
                    <a:pt x="-2791" y="30109"/>
                    <a:pt x="-600" y="2582"/>
                    <a:pt x="-505" y="1439"/>
                  </a:cubicBezTo>
                  <a:cubicBezTo>
                    <a:pt x="-410" y="934"/>
                    <a:pt x="29" y="572"/>
                    <a:pt x="543" y="582"/>
                  </a:cubicBezTo>
                  <a:cubicBezTo>
                    <a:pt x="1010" y="620"/>
                    <a:pt x="1362" y="1039"/>
                    <a:pt x="1324" y="1506"/>
                  </a:cubicBezTo>
                  <a:cubicBezTo>
                    <a:pt x="1324" y="1553"/>
                    <a:pt x="1315" y="1591"/>
                    <a:pt x="1305" y="1629"/>
                  </a:cubicBezTo>
                  <a:cubicBezTo>
                    <a:pt x="1305" y="1629"/>
                    <a:pt x="-886" y="29347"/>
                    <a:pt x="11877" y="40206"/>
                  </a:cubicBezTo>
                  <a:cubicBezTo>
                    <a:pt x="12220" y="40530"/>
                    <a:pt x="12230" y="41073"/>
                    <a:pt x="11907" y="41415"/>
                  </a:cubicBezTo>
                  <a:cubicBezTo>
                    <a:pt x="11897" y="41425"/>
                    <a:pt x="11887" y="41435"/>
                    <a:pt x="11877" y="41444"/>
                  </a:cubicBezTo>
                  <a:cubicBezTo>
                    <a:pt x="11877" y="41444"/>
                    <a:pt x="11687" y="41539"/>
                    <a:pt x="11497" y="41539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2" name="任意多边形: 形状 721">
              <a:extLst>
                <a:ext uri="{FF2B5EF4-FFF2-40B4-BE49-F238E27FC236}">
                  <a16:creationId xmlns:a16="http://schemas.microsoft.com/office/drawing/2014/main" id="{151561F6-E9D2-A9CE-2058-3B873AEE0038}"/>
                </a:ext>
              </a:extLst>
            </p:cNvPr>
            <p:cNvSpPr/>
            <p:nvPr/>
          </p:nvSpPr>
          <p:spPr>
            <a:xfrm rot="21084712" flipH="1">
              <a:off x="10463038" y="4178157"/>
              <a:ext cx="58265" cy="54102"/>
            </a:xfrm>
            <a:custGeom>
              <a:avLst/>
              <a:gdLst>
                <a:gd name="connsiteX0" fmla="*/ 51674 w 53000"/>
                <a:gd name="connsiteY0" fmla="*/ 49716 h 49213"/>
                <a:gd name="connsiteX1" fmla="*/ 51102 w 53000"/>
                <a:gd name="connsiteY1" fmla="*/ 49716 h 49213"/>
                <a:gd name="connsiteX2" fmla="*/ -429 w 53000"/>
                <a:gd name="connsiteY2" fmla="*/ 2091 h 49213"/>
                <a:gd name="connsiteX3" fmla="*/ -457 w 53000"/>
                <a:gd name="connsiteY3" fmla="*/ 882 h 49213"/>
                <a:gd name="connsiteX4" fmla="*/ -429 w 53000"/>
                <a:gd name="connsiteY4" fmla="*/ 853 h 49213"/>
                <a:gd name="connsiteX5" fmla="*/ 905 w 53000"/>
                <a:gd name="connsiteY5" fmla="*/ 853 h 49213"/>
                <a:gd name="connsiteX6" fmla="*/ 51674 w 53000"/>
                <a:gd name="connsiteY6" fmla="*/ 48478 h 49213"/>
                <a:gd name="connsiteX7" fmla="*/ 52254 w 53000"/>
                <a:gd name="connsiteY7" fmla="*/ 49698 h 49213"/>
                <a:gd name="connsiteX8" fmla="*/ 52245 w 53000"/>
                <a:gd name="connsiteY8" fmla="*/ 49716 h 49213"/>
                <a:gd name="connsiteX9" fmla="*/ 51674 w 53000"/>
                <a:gd name="connsiteY9" fmla="*/ 49716 h 4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000" h="49213">
                  <a:moveTo>
                    <a:pt x="51674" y="49716"/>
                  </a:moveTo>
                  <a:cubicBezTo>
                    <a:pt x="51493" y="49821"/>
                    <a:pt x="51283" y="49821"/>
                    <a:pt x="51102" y="49716"/>
                  </a:cubicBezTo>
                  <a:cubicBezTo>
                    <a:pt x="30718" y="41430"/>
                    <a:pt x="810" y="3615"/>
                    <a:pt x="-429" y="2091"/>
                  </a:cubicBezTo>
                  <a:cubicBezTo>
                    <a:pt x="-771" y="1768"/>
                    <a:pt x="-781" y="1225"/>
                    <a:pt x="-457" y="882"/>
                  </a:cubicBezTo>
                  <a:cubicBezTo>
                    <a:pt x="-447" y="872"/>
                    <a:pt x="-438" y="863"/>
                    <a:pt x="-429" y="853"/>
                  </a:cubicBezTo>
                  <a:cubicBezTo>
                    <a:pt x="-57" y="491"/>
                    <a:pt x="534" y="491"/>
                    <a:pt x="905" y="853"/>
                  </a:cubicBezTo>
                  <a:cubicBezTo>
                    <a:pt x="905" y="853"/>
                    <a:pt x="31766" y="39906"/>
                    <a:pt x="51674" y="48478"/>
                  </a:cubicBezTo>
                  <a:cubicBezTo>
                    <a:pt x="52169" y="48650"/>
                    <a:pt x="52426" y="49202"/>
                    <a:pt x="52254" y="49698"/>
                  </a:cubicBezTo>
                  <a:cubicBezTo>
                    <a:pt x="52254" y="49698"/>
                    <a:pt x="52245" y="49707"/>
                    <a:pt x="52245" y="49716"/>
                  </a:cubicBezTo>
                  <a:cubicBezTo>
                    <a:pt x="52245" y="49716"/>
                    <a:pt x="51959" y="49716"/>
                    <a:pt x="51674" y="49716"/>
                  </a:cubicBezTo>
                  <a:close/>
                </a:path>
              </a:pathLst>
            </a:custGeom>
            <a:solidFill>
              <a:srgbClr val="231F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3" name="任意多边形: 形状 722">
              <a:extLst>
                <a:ext uri="{FF2B5EF4-FFF2-40B4-BE49-F238E27FC236}">
                  <a16:creationId xmlns:a16="http://schemas.microsoft.com/office/drawing/2014/main" id="{830FCBBB-60D0-1906-DBEB-623F9CCB8A2F}"/>
                </a:ext>
              </a:extLst>
            </p:cNvPr>
            <p:cNvSpPr/>
            <p:nvPr/>
          </p:nvSpPr>
          <p:spPr>
            <a:xfrm rot="21084712" flipH="1">
              <a:off x="10619687" y="4307780"/>
              <a:ext cx="87794" cy="103149"/>
            </a:xfrm>
            <a:custGeom>
              <a:avLst/>
              <a:gdLst>
                <a:gd name="connsiteX0" fmla="*/ 55847 w 79861"/>
                <a:gd name="connsiteY0" fmla="*/ 17632 h 93828"/>
                <a:gd name="connsiteX1" fmla="*/ 4221 w 79861"/>
                <a:gd name="connsiteY1" fmla="*/ 4583 h 93828"/>
                <a:gd name="connsiteX2" fmla="*/ 26986 w 79861"/>
                <a:gd name="connsiteY2" fmla="*/ 80020 h 93828"/>
                <a:gd name="connsiteX3" fmla="*/ 77754 w 79861"/>
                <a:gd name="connsiteY3" fmla="*/ 93451 h 93828"/>
                <a:gd name="connsiteX4" fmla="*/ 57752 w 79861"/>
                <a:gd name="connsiteY4" fmla="*/ 43635 h 93828"/>
                <a:gd name="connsiteX5" fmla="*/ 55847 w 79861"/>
                <a:gd name="connsiteY5" fmla="*/ 17632 h 93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861" h="93828">
                  <a:moveTo>
                    <a:pt x="55847" y="17632"/>
                  </a:moveTo>
                  <a:cubicBezTo>
                    <a:pt x="51846" y="11059"/>
                    <a:pt x="19747" y="-7514"/>
                    <a:pt x="4221" y="4583"/>
                  </a:cubicBezTo>
                  <a:cubicBezTo>
                    <a:pt x="-11304" y="16679"/>
                    <a:pt x="13746" y="69638"/>
                    <a:pt x="26986" y="80020"/>
                  </a:cubicBezTo>
                  <a:cubicBezTo>
                    <a:pt x="40226" y="90403"/>
                    <a:pt x="69849" y="96975"/>
                    <a:pt x="77754" y="93451"/>
                  </a:cubicBezTo>
                  <a:cubicBezTo>
                    <a:pt x="85660" y="89926"/>
                    <a:pt x="57847" y="56779"/>
                    <a:pt x="57752" y="43635"/>
                  </a:cubicBezTo>
                  <a:cubicBezTo>
                    <a:pt x="57657" y="30491"/>
                    <a:pt x="58704" y="22490"/>
                    <a:pt x="55847" y="17632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4" name="任意多边形: 形状 723">
              <a:extLst>
                <a:ext uri="{FF2B5EF4-FFF2-40B4-BE49-F238E27FC236}">
                  <a16:creationId xmlns:a16="http://schemas.microsoft.com/office/drawing/2014/main" id="{1EF022DE-1D1E-3764-0513-9401B3222A91}"/>
                </a:ext>
              </a:extLst>
            </p:cNvPr>
            <p:cNvSpPr/>
            <p:nvPr/>
          </p:nvSpPr>
          <p:spPr>
            <a:xfrm rot="21084712" flipH="1">
              <a:off x="10658286" y="4318297"/>
              <a:ext cx="35495" cy="69651"/>
            </a:xfrm>
            <a:custGeom>
              <a:avLst/>
              <a:gdLst>
                <a:gd name="connsiteX0" fmla="*/ 29246 w 32288"/>
                <a:gd name="connsiteY0" fmla="*/ 63936 h 63357"/>
                <a:gd name="connsiteX1" fmla="*/ 30960 w 32288"/>
                <a:gd name="connsiteY1" fmla="*/ 62983 h 63357"/>
                <a:gd name="connsiteX2" fmla="*/ 30960 w 32288"/>
                <a:gd name="connsiteY2" fmla="*/ 59745 h 63357"/>
                <a:gd name="connsiteX3" fmla="*/ 4766 w 32288"/>
                <a:gd name="connsiteY3" fmla="*/ 15644 h 63357"/>
                <a:gd name="connsiteX4" fmla="*/ 5338 w 32288"/>
                <a:gd name="connsiteY4" fmla="*/ 6119 h 63357"/>
                <a:gd name="connsiteX5" fmla="*/ 18768 w 32288"/>
                <a:gd name="connsiteY5" fmla="*/ 8119 h 63357"/>
                <a:gd name="connsiteX6" fmla="*/ 21911 w 32288"/>
                <a:gd name="connsiteY6" fmla="*/ 7071 h 63357"/>
                <a:gd name="connsiteX7" fmla="*/ 21026 w 32288"/>
                <a:gd name="connsiteY7" fmla="*/ 3966 h 63357"/>
                <a:gd name="connsiteX8" fmla="*/ 20959 w 32288"/>
                <a:gd name="connsiteY8" fmla="*/ 3928 h 63357"/>
                <a:gd name="connsiteX9" fmla="*/ 2481 w 32288"/>
                <a:gd name="connsiteY9" fmla="*/ 2500 h 63357"/>
                <a:gd name="connsiteX10" fmla="*/ 290 w 32288"/>
                <a:gd name="connsiteY10" fmla="*/ 17073 h 63357"/>
                <a:gd name="connsiteX11" fmla="*/ 28103 w 32288"/>
                <a:gd name="connsiteY11" fmla="*/ 63745 h 63357"/>
                <a:gd name="connsiteX12" fmla="*/ 29246 w 32288"/>
                <a:gd name="connsiteY12" fmla="*/ 63936 h 6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288" h="63357">
                  <a:moveTo>
                    <a:pt x="29246" y="63936"/>
                  </a:moveTo>
                  <a:cubicBezTo>
                    <a:pt x="29932" y="63879"/>
                    <a:pt x="30551" y="63536"/>
                    <a:pt x="30960" y="62983"/>
                  </a:cubicBezTo>
                  <a:cubicBezTo>
                    <a:pt x="31808" y="62069"/>
                    <a:pt x="31808" y="60659"/>
                    <a:pt x="30960" y="59745"/>
                  </a:cubicBezTo>
                  <a:cubicBezTo>
                    <a:pt x="17759" y="48210"/>
                    <a:pt x="8586" y="32761"/>
                    <a:pt x="4766" y="15644"/>
                  </a:cubicBezTo>
                  <a:cubicBezTo>
                    <a:pt x="3433" y="10691"/>
                    <a:pt x="3719" y="7167"/>
                    <a:pt x="5338" y="6119"/>
                  </a:cubicBezTo>
                  <a:cubicBezTo>
                    <a:pt x="6958" y="5071"/>
                    <a:pt x="15625" y="6119"/>
                    <a:pt x="18768" y="8119"/>
                  </a:cubicBezTo>
                  <a:cubicBezTo>
                    <a:pt x="19931" y="8672"/>
                    <a:pt x="21321" y="8214"/>
                    <a:pt x="21911" y="7071"/>
                  </a:cubicBezTo>
                  <a:cubicBezTo>
                    <a:pt x="22521" y="5967"/>
                    <a:pt x="22130" y="4576"/>
                    <a:pt x="21026" y="3966"/>
                  </a:cubicBezTo>
                  <a:cubicBezTo>
                    <a:pt x="21007" y="3947"/>
                    <a:pt x="20978" y="3938"/>
                    <a:pt x="20959" y="3928"/>
                  </a:cubicBezTo>
                  <a:cubicBezTo>
                    <a:pt x="19625" y="3262"/>
                    <a:pt x="8386" y="-2263"/>
                    <a:pt x="2481" y="2500"/>
                  </a:cubicBezTo>
                  <a:cubicBezTo>
                    <a:pt x="-853" y="5071"/>
                    <a:pt x="-1520" y="10024"/>
                    <a:pt x="290" y="17073"/>
                  </a:cubicBezTo>
                  <a:cubicBezTo>
                    <a:pt x="4329" y="35208"/>
                    <a:pt x="14072" y="51563"/>
                    <a:pt x="28103" y="63745"/>
                  </a:cubicBezTo>
                  <a:cubicBezTo>
                    <a:pt x="28465" y="63888"/>
                    <a:pt x="28855" y="63955"/>
                    <a:pt x="29246" y="63936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5" name="任意多边形: 形状 724">
              <a:extLst>
                <a:ext uri="{FF2B5EF4-FFF2-40B4-BE49-F238E27FC236}">
                  <a16:creationId xmlns:a16="http://schemas.microsoft.com/office/drawing/2014/main" id="{1EADEDD0-859E-075A-4FF0-73601CB7A1FB}"/>
                </a:ext>
              </a:extLst>
            </p:cNvPr>
            <p:cNvSpPr/>
            <p:nvPr/>
          </p:nvSpPr>
          <p:spPr>
            <a:xfrm rot="21084712" flipH="1">
              <a:off x="10632713" y="4394623"/>
              <a:ext cx="57570" cy="89201"/>
            </a:xfrm>
            <a:custGeom>
              <a:avLst/>
              <a:gdLst>
                <a:gd name="connsiteX0" fmla="*/ 25565 w 52368"/>
                <a:gd name="connsiteY0" fmla="*/ 2218 h 81141"/>
                <a:gd name="connsiteX1" fmla="*/ 37853 w 52368"/>
                <a:gd name="connsiteY1" fmla="*/ 43175 h 81141"/>
                <a:gd name="connsiteX2" fmla="*/ 36043 w 52368"/>
                <a:gd name="connsiteY2" fmla="*/ 60511 h 81141"/>
                <a:gd name="connsiteX3" fmla="*/ 31090 w 52368"/>
                <a:gd name="connsiteY3" fmla="*/ 66511 h 81141"/>
                <a:gd name="connsiteX4" fmla="*/ 30423 w 52368"/>
                <a:gd name="connsiteY4" fmla="*/ 66511 h 81141"/>
                <a:gd name="connsiteX5" fmla="*/ 25470 w 52368"/>
                <a:gd name="connsiteY5" fmla="*/ 62702 h 81141"/>
                <a:gd name="connsiteX6" fmla="*/ 19374 w 52368"/>
                <a:gd name="connsiteY6" fmla="*/ 55653 h 81141"/>
                <a:gd name="connsiteX7" fmla="*/ 14421 w 52368"/>
                <a:gd name="connsiteY7" fmla="*/ 47938 h 81141"/>
                <a:gd name="connsiteX8" fmla="*/ 7754 w 52368"/>
                <a:gd name="connsiteY8" fmla="*/ 28888 h 81141"/>
                <a:gd name="connsiteX9" fmla="*/ 5753 w 52368"/>
                <a:gd name="connsiteY9" fmla="*/ 17744 h 81141"/>
                <a:gd name="connsiteX10" fmla="*/ 4800 w 52368"/>
                <a:gd name="connsiteY10" fmla="*/ 6694 h 81141"/>
                <a:gd name="connsiteX11" fmla="*/ 4800 w 52368"/>
                <a:gd name="connsiteY11" fmla="*/ 6694 h 81141"/>
                <a:gd name="connsiteX12" fmla="*/ 4353 w 52368"/>
                <a:gd name="connsiteY12" fmla="*/ 5866 h 81141"/>
                <a:gd name="connsiteX13" fmla="*/ 4229 w 52368"/>
                <a:gd name="connsiteY13" fmla="*/ 5837 h 81141"/>
                <a:gd name="connsiteX14" fmla="*/ 3372 w 52368"/>
                <a:gd name="connsiteY14" fmla="*/ 5837 h 81141"/>
                <a:gd name="connsiteX15" fmla="*/ -628 w 52368"/>
                <a:gd name="connsiteY15" fmla="*/ 28697 h 81141"/>
                <a:gd name="connsiteX16" fmla="*/ 2610 w 52368"/>
                <a:gd name="connsiteY16" fmla="*/ 51652 h 81141"/>
                <a:gd name="connsiteX17" fmla="*/ 14040 w 52368"/>
                <a:gd name="connsiteY17" fmla="*/ 71941 h 81141"/>
                <a:gd name="connsiteX18" fmla="*/ 35281 w 52368"/>
                <a:gd name="connsiteY18" fmla="*/ 81466 h 81141"/>
                <a:gd name="connsiteX19" fmla="*/ 50426 w 52368"/>
                <a:gd name="connsiteY19" fmla="*/ 63654 h 81141"/>
                <a:gd name="connsiteX20" fmla="*/ 50426 w 52368"/>
                <a:gd name="connsiteY20" fmla="*/ 40318 h 81141"/>
                <a:gd name="connsiteX21" fmla="*/ 27089 w 52368"/>
                <a:gd name="connsiteY21" fmla="*/ 789 h 81141"/>
                <a:gd name="connsiteX22" fmla="*/ 26042 w 52368"/>
                <a:gd name="connsiteY22" fmla="*/ 789 h 81141"/>
                <a:gd name="connsiteX23" fmla="*/ 26042 w 52368"/>
                <a:gd name="connsiteY23" fmla="*/ 1646 h 81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368" h="81141">
                  <a:moveTo>
                    <a:pt x="25565" y="2218"/>
                  </a:moveTo>
                  <a:cubicBezTo>
                    <a:pt x="32138" y="15000"/>
                    <a:pt x="36300" y="28888"/>
                    <a:pt x="37853" y="43175"/>
                  </a:cubicBezTo>
                  <a:cubicBezTo>
                    <a:pt x="38291" y="49014"/>
                    <a:pt x="37681" y="54891"/>
                    <a:pt x="36043" y="60511"/>
                  </a:cubicBezTo>
                  <a:cubicBezTo>
                    <a:pt x="34424" y="64987"/>
                    <a:pt x="32709" y="66226"/>
                    <a:pt x="31090" y="66511"/>
                  </a:cubicBezTo>
                  <a:cubicBezTo>
                    <a:pt x="31090" y="66511"/>
                    <a:pt x="31661" y="66511"/>
                    <a:pt x="30423" y="66511"/>
                  </a:cubicBezTo>
                  <a:cubicBezTo>
                    <a:pt x="28604" y="65483"/>
                    <a:pt x="26928" y="64197"/>
                    <a:pt x="25470" y="62702"/>
                  </a:cubicBezTo>
                  <a:cubicBezTo>
                    <a:pt x="23250" y="60520"/>
                    <a:pt x="21212" y="58168"/>
                    <a:pt x="19374" y="55653"/>
                  </a:cubicBezTo>
                  <a:cubicBezTo>
                    <a:pt x="17593" y="53167"/>
                    <a:pt x="15935" y="50595"/>
                    <a:pt x="14421" y="47938"/>
                  </a:cubicBezTo>
                  <a:cubicBezTo>
                    <a:pt x="11297" y="41937"/>
                    <a:pt x="9058" y="35527"/>
                    <a:pt x="7754" y="28888"/>
                  </a:cubicBezTo>
                  <a:cubicBezTo>
                    <a:pt x="6896" y="25554"/>
                    <a:pt x="6515" y="21553"/>
                    <a:pt x="5753" y="17744"/>
                  </a:cubicBezTo>
                  <a:cubicBezTo>
                    <a:pt x="4877" y="14134"/>
                    <a:pt x="4553" y="10400"/>
                    <a:pt x="4800" y="6694"/>
                  </a:cubicBezTo>
                  <a:lnTo>
                    <a:pt x="4800" y="6694"/>
                  </a:lnTo>
                  <a:cubicBezTo>
                    <a:pt x="4906" y="6342"/>
                    <a:pt x="4706" y="5971"/>
                    <a:pt x="4353" y="5866"/>
                  </a:cubicBezTo>
                  <a:cubicBezTo>
                    <a:pt x="4315" y="5847"/>
                    <a:pt x="4267" y="5837"/>
                    <a:pt x="4229" y="5837"/>
                  </a:cubicBezTo>
                  <a:cubicBezTo>
                    <a:pt x="3972" y="5666"/>
                    <a:pt x="3629" y="5666"/>
                    <a:pt x="3372" y="5837"/>
                  </a:cubicBezTo>
                  <a:cubicBezTo>
                    <a:pt x="591" y="13133"/>
                    <a:pt x="-771" y="20887"/>
                    <a:pt x="-628" y="28697"/>
                  </a:cubicBezTo>
                  <a:cubicBezTo>
                    <a:pt x="-981" y="36479"/>
                    <a:pt x="115" y="44271"/>
                    <a:pt x="2610" y="51652"/>
                  </a:cubicBezTo>
                  <a:cubicBezTo>
                    <a:pt x="5201" y="59034"/>
                    <a:pt x="9068" y="65902"/>
                    <a:pt x="14040" y="71941"/>
                  </a:cubicBezTo>
                  <a:cubicBezTo>
                    <a:pt x="18612" y="79037"/>
                    <a:pt x="26937" y="82771"/>
                    <a:pt x="35281" y="81466"/>
                  </a:cubicBezTo>
                  <a:cubicBezTo>
                    <a:pt x="43196" y="78732"/>
                    <a:pt x="49006" y="71912"/>
                    <a:pt x="50426" y="63654"/>
                  </a:cubicBezTo>
                  <a:cubicBezTo>
                    <a:pt x="52092" y="55967"/>
                    <a:pt x="52092" y="48004"/>
                    <a:pt x="50426" y="40318"/>
                  </a:cubicBezTo>
                  <a:cubicBezTo>
                    <a:pt x="46539" y="25201"/>
                    <a:pt x="38443" y="11495"/>
                    <a:pt x="27089" y="789"/>
                  </a:cubicBezTo>
                  <a:cubicBezTo>
                    <a:pt x="26794" y="513"/>
                    <a:pt x="26337" y="513"/>
                    <a:pt x="26042" y="789"/>
                  </a:cubicBezTo>
                  <a:cubicBezTo>
                    <a:pt x="25870" y="1046"/>
                    <a:pt x="25870" y="1389"/>
                    <a:pt x="26042" y="1646"/>
                  </a:cubicBezTo>
                  <a:close/>
                </a:path>
              </a:pathLst>
            </a:custGeom>
            <a:solidFill>
              <a:srgbClr val="53B8A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6" name="任意多边形: 形状 725">
              <a:extLst>
                <a:ext uri="{FF2B5EF4-FFF2-40B4-BE49-F238E27FC236}">
                  <a16:creationId xmlns:a16="http://schemas.microsoft.com/office/drawing/2014/main" id="{8140552A-844E-0058-FDCF-0A7D76453690}"/>
                </a:ext>
              </a:extLst>
            </p:cNvPr>
            <p:cNvSpPr/>
            <p:nvPr/>
          </p:nvSpPr>
          <p:spPr>
            <a:xfrm rot="448914" flipH="1">
              <a:off x="10418629" y="4244476"/>
              <a:ext cx="162617" cy="7957"/>
            </a:xfrm>
            <a:custGeom>
              <a:avLst/>
              <a:gdLst>
                <a:gd name="connsiteX0" fmla="*/ -693 w 147923"/>
                <a:gd name="connsiteY0" fmla="*/ 582 h 7238"/>
                <a:gd name="connsiteX1" fmla="*/ 147231 w 147923"/>
                <a:gd name="connsiteY1" fmla="*/ 582 h 7238"/>
                <a:gd name="connsiteX2" fmla="*/ 147231 w 147923"/>
                <a:gd name="connsiteY2" fmla="*/ 7821 h 7238"/>
                <a:gd name="connsiteX3" fmla="*/ -693 w 147923"/>
                <a:gd name="connsiteY3" fmla="*/ 7821 h 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923" h="7238">
                  <a:moveTo>
                    <a:pt x="-693" y="582"/>
                  </a:moveTo>
                  <a:lnTo>
                    <a:pt x="147231" y="582"/>
                  </a:lnTo>
                  <a:lnTo>
                    <a:pt x="147231" y="7821"/>
                  </a:lnTo>
                  <a:lnTo>
                    <a:pt x="-693" y="782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7" name="任意多边形: 形状 726">
              <a:extLst>
                <a:ext uri="{FF2B5EF4-FFF2-40B4-BE49-F238E27FC236}">
                  <a16:creationId xmlns:a16="http://schemas.microsoft.com/office/drawing/2014/main" id="{8C9F5E53-DD4E-64E7-5073-34ED21D50E50}"/>
                </a:ext>
              </a:extLst>
            </p:cNvPr>
            <p:cNvSpPr/>
            <p:nvPr/>
          </p:nvSpPr>
          <p:spPr>
            <a:xfrm rot="21084712" flipH="1">
              <a:off x="10436573" y="4229281"/>
              <a:ext cx="132775" cy="40837"/>
            </a:xfrm>
            <a:custGeom>
              <a:avLst/>
              <a:gdLst>
                <a:gd name="connsiteX0" fmla="*/ 120777 w 120777"/>
                <a:gd name="connsiteY0" fmla="*/ 0 h 37147"/>
                <a:gd name="connsiteX1" fmla="*/ 116872 w 120777"/>
                <a:gd name="connsiteY1" fmla="*/ 4858 h 37147"/>
                <a:gd name="connsiteX2" fmla="*/ 4858 w 120777"/>
                <a:gd name="connsiteY2" fmla="*/ 37147 h 37147"/>
                <a:gd name="connsiteX3" fmla="*/ 0 w 120777"/>
                <a:gd name="connsiteY3" fmla="*/ 34766 h 37147"/>
                <a:gd name="connsiteX4" fmla="*/ 120777 w 120777"/>
                <a:gd name="connsiteY4" fmla="*/ 0 h 37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77" h="37147">
                  <a:moveTo>
                    <a:pt x="120777" y="0"/>
                  </a:moveTo>
                  <a:lnTo>
                    <a:pt x="116872" y="4858"/>
                  </a:lnTo>
                  <a:lnTo>
                    <a:pt x="4858" y="37147"/>
                  </a:lnTo>
                  <a:lnTo>
                    <a:pt x="0" y="34766"/>
                  </a:lnTo>
                  <a:lnTo>
                    <a:pt x="120777" y="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8" name="任意多边形: 形状 727">
              <a:extLst>
                <a:ext uri="{FF2B5EF4-FFF2-40B4-BE49-F238E27FC236}">
                  <a16:creationId xmlns:a16="http://schemas.microsoft.com/office/drawing/2014/main" id="{E751D927-9D7A-9508-87BC-D31B9115C884}"/>
                </a:ext>
              </a:extLst>
            </p:cNvPr>
            <p:cNvSpPr/>
            <p:nvPr/>
          </p:nvSpPr>
          <p:spPr>
            <a:xfrm rot="21084712" flipH="1">
              <a:off x="10320544" y="4190730"/>
              <a:ext cx="361200" cy="208609"/>
            </a:xfrm>
            <a:custGeom>
              <a:avLst/>
              <a:gdLst>
                <a:gd name="connsiteX0" fmla="*/ 324199 w 328562"/>
                <a:gd name="connsiteY0" fmla="*/ 51883 h 189759"/>
                <a:gd name="connsiteX1" fmla="*/ 322580 w 328562"/>
                <a:gd name="connsiteY1" fmla="*/ 37500 h 189759"/>
                <a:gd name="connsiteX2" fmla="*/ 325723 w 328562"/>
                <a:gd name="connsiteY2" fmla="*/ 27975 h 189759"/>
                <a:gd name="connsiteX3" fmla="*/ 322675 w 328562"/>
                <a:gd name="connsiteY3" fmla="*/ 14831 h 189759"/>
                <a:gd name="connsiteX4" fmla="*/ 317341 w 328562"/>
                <a:gd name="connsiteY4" fmla="*/ 1782 h 189759"/>
                <a:gd name="connsiteX5" fmla="*/ 310864 w 328562"/>
                <a:gd name="connsiteY5" fmla="*/ 1782 h 189759"/>
                <a:gd name="connsiteX6" fmla="*/ 291814 w 328562"/>
                <a:gd name="connsiteY6" fmla="*/ 7211 h 189759"/>
                <a:gd name="connsiteX7" fmla="*/ 264477 w 328562"/>
                <a:gd name="connsiteY7" fmla="*/ 13116 h 189759"/>
                <a:gd name="connsiteX8" fmla="*/ 254952 w 328562"/>
                <a:gd name="connsiteY8" fmla="*/ 15878 h 189759"/>
                <a:gd name="connsiteX9" fmla="*/ 223901 w 328562"/>
                <a:gd name="connsiteY9" fmla="*/ 28547 h 189759"/>
                <a:gd name="connsiteX10" fmla="*/ 211232 w 328562"/>
                <a:gd name="connsiteY10" fmla="*/ 37119 h 189759"/>
                <a:gd name="connsiteX11" fmla="*/ 200755 w 328562"/>
                <a:gd name="connsiteY11" fmla="*/ 49216 h 189759"/>
                <a:gd name="connsiteX12" fmla="*/ 188277 w 328562"/>
                <a:gd name="connsiteY12" fmla="*/ 70457 h 189759"/>
                <a:gd name="connsiteX13" fmla="*/ 182562 w 328562"/>
                <a:gd name="connsiteY13" fmla="*/ 73600 h 189759"/>
                <a:gd name="connsiteX14" fmla="*/ 163512 w 328562"/>
                <a:gd name="connsiteY14" fmla="*/ 73600 h 189759"/>
                <a:gd name="connsiteX15" fmla="*/ 150368 w 328562"/>
                <a:gd name="connsiteY15" fmla="*/ 87126 h 189759"/>
                <a:gd name="connsiteX16" fmla="*/ 145606 w 328562"/>
                <a:gd name="connsiteY16" fmla="*/ 84078 h 189759"/>
                <a:gd name="connsiteX17" fmla="*/ 124555 w 328562"/>
                <a:gd name="connsiteY17" fmla="*/ 72648 h 189759"/>
                <a:gd name="connsiteX18" fmla="*/ 65500 w 328562"/>
                <a:gd name="connsiteY18" fmla="*/ 70933 h 189759"/>
                <a:gd name="connsiteX19" fmla="*/ 8921 w 328562"/>
                <a:gd name="connsiteY19" fmla="*/ 89221 h 189759"/>
                <a:gd name="connsiteX20" fmla="*/ -604 w 328562"/>
                <a:gd name="connsiteY20" fmla="*/ 94269 h 189759"/>
                <a:gd name="connsiteX21" fmla="*/ 5873 w 328562"/>
                <a:gd name="connsiteY21" fmla="*/ 119796 h 189759"/>
                <a:gd name="connsiteX22" fmla="*/ 7683 w 328562"/>
                <a:gd name="connsiteY22" fmla="*/ 123130 h 189759"/>
                <a:gd name="connsiteX23" fmla="*/ 19399 w 328562"/>
                <a:gd name="connsiteY23" fmla="*/ 138370 h 189759"/>
                <a:gd name="connsiteX24" fmla="*/ 102648 w 328562"/>
                <a:gd name="connsiteY24" fmla="*/ 189234 h 189759"/>
                <a:gd name="connsiteX25" fmla="*/ 152654 w 328562"/>
                <a:gd name="connsiteY25" fmla="*/ 143704 h 189759"/>
                <a:gd name="connsiteX26" fmla="*/ 154178 w 328562"/>
                <a:gd name="connsiteY26" fmla="*/ 135703 h 189759"/>
                <a:gd name="connsiteX27" fmla="*/ 170084 w 328562"/>
                <a:gd name="connsiteY27" fmla="*/ 82553 h 189759"/>
                <a:gd name="connsiteX28" fmla="*/ 184658 w 328562"/>
                <a:gd name="connsiteY28" fmla="*/ 86364 h 189759"/>
                <a:gd name="connsiteX29" fmla="*/ 184658 w 328562"/>
                <a:gd name="connsiteY29" fmla="*/ 86364 h 189759"/>
                <a:gd name="connsiteX30" fmla="*/ 192278 w 328562"/>
                <a:gd name="connsiteY30" fmla="*/ 97508 h 189759"/>
                <a:gd name="connsiteX31" fmla="*/ 196945 w 328562"/>
                <a:gd name="connsiteY31" fmla="*/ 106271 h 189759"/>
                <a:gd name="connsiteX32" fmla="*/ 282670 w 328562"/>
                <a:gd name="connsiteY32" fmla="*/ 138656 h 189759"/>
                <a:gd name="connsiteX33" fmla="*/ 320770 w 328562"/>
                <a:gd name="connsiteY33" fmla="*/ 106176 h 189759"/>
                <a:gd name="connsiteX34" fmla="*/ 327628 w 328562"/>
                <a:gd name="connsiteY34" fmla="*/ 70266 h 189759"/>
                <a:gd name="connsiteX35" fmla="*/ 324199 w 328562"/>
                <a:gd name="connsiteY35" fmla="*/ 51883 h 189759"/>
                <a:gd name="connsiteX36" fmla="*/ 141891 w 328562"/>
                <a:gd name="connsiteY36" fmla="*/ 131131 h 189759"/>
                <a:gd name="connsiteX37" fmla="*/ 102648 w 328562"/>
                <a:gd name="connsiteY37" fmla="*/ 176565 h 189759"/>
                <a:gd name="connsiteX38" fmla="*/ 40544 w 328562"/>
                <a:gd name="connsiteY38" fmla="*/ 151610 h 189759"/>
                <a:gd name="connsiteX39" fmla="*/ 31972 w 328562"/>
                <a:gd name="connsiteY39" fmla="*/ 125226 h 189759"/>
                <a:gd name="connsiteX40" fmla="*/ 36544 w 328562"/>
                <a:gd name="connsiteY40" fmla="*/ 106176 h 189759"/>
                <a:gd name="connsiteX41" fmla="*/ 38259 w 328562"/>
                <a:gd name="connsiteY41" fmla="*/ 103890 h 189759"/>
                <a:gd name="connsiteX42" fmla="*/ 51784 w 328562"/>
                <a:gd name="connsiteY42" fmla="*/ 94841 h 189759"/>
                <a:gd name="connsiteX43" fmla="*/ 131127 w 328562"/>
                <a:gd name="connsiteY43" fmla="*/ 88840 h 189759"/>
                <a:gd name="connsiteX44" fmla="*/ 141891 w 328562"/>
                <a:gd name="connsiteY44" fmla="*/ 131131 h 189759"/>
                <a:gd name="connsiteX45" fmla="*/ 309435 w 328562"/>
                <a:gd name="connsiteY45" fmla="*/ 78077 h 189759"/>
                <a:gd name="connsiteX46" fmla="*/ 277050 w 328562"/>
                <a:gd name="connsiteY46" fmla="*/ 123511 h 189759"/>
                <a:gd name="connsiteX47" fmla="*/ 217519 w 328562"/>
                <a:gd name="connsiteY47" fmla="*/ 105890 h 189759"/>
                <a:gd name="connsiteX48" fmla="*/ 207327 w 328562"/>
                <a:gd name="connsiteY48" fmla="*/ 82268 h 189759"/>
                <a:gd name="connsiteX49" fmla="*/ 209899 w 328562"/>
                <a:gd name="connsiteY49" fmla="*/ 64456 h 189759"/>
                <a:gd name="connsiteX50" fmla="*/ 211328 w 328562"/>
                <a:gd name="connsiteY50" fmla="*/ 62265 h 189759"/>
                <a:gd name="connsiteX51" fmla="*/ 223043 w 328562"/>
                <a:gd name="connsiteY51" fmla="*/ 52740 h 189759"/>
                <a:gd name="connsiteX52" fmla="*/ 295814 w 328562"/>
                <a:gd name="connsiteY52" fmla="*/ 40072 h 189759"/>
                <a:gd name="connsiteX53" fmla="*/ 309435 w 328562"/>
                <a:gd name="connsiteY53" fmla="*/ 78077 h 18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28562" h="189759">
                  <a:moveTo>
                    <a:pt x="324199" y="51883"/>
                  </a:moveTo>
                  <a:cubicBezTo>
                    <a:pt x="323342" y="47883"/>
                    <a:pt x="320770" y="41406"/>
                    <a:pt x="322580" y="37500"/>
                  </a:cubicBezTo>
                  <a:cubicBezTo>
                    <a:pt x="324818" y="34852"/>
                    <a:pt x="325942" y="31433"/>
                    <a:pt x="325723" y="27975"/>
                  </a:cubicBezTo>
                  <a:cubicBezTo>
                    <a:pt x="325323" y="23470"/>
                    <a:pt x="324294" y="19050"/>
                    <a:pt x="322675" y="14831"/>
                  </a:cubicBezTo>
                  <a:cubicBezTo>
                    <a:pt x="321741" y="10183"/>
                    <a:pt x="319932" y="5754"/>
                    <a:pt x="317341" y="1782"/>
                  </a:cubicBezTo>
                  <a:cubicBezTo>
                    <a:pt x="315436" y="-219"/>
                    <a:pt x="313245" y="639"/>
                    <a:pt x="310864" y="1782"/>
                  </a:cubicBezTo>
                  <a:cubicBezTo>
                    <a:pt x="304625" y="3972"/>
                    <a:pt x="298272" y="5792"/>
                    <a:pt x="291814" y="7211"/>
                  </a:cubicBezTo>
                  <a:cubicBezTo>
                    <a:pt x="282289" y="8925"/>
                    <a:pt x="273526" y="10830"/>
                    <a:pt x="264477" y="13116"/>
                  </a:cubicBezTo>
                  <a:cubicBezTo>
                    <a:pt x="261239" y="13974"/>
                    <a:pt x="258000" y="14831"/>
                    <a:pt x="254952" y="15878"/>
                  </a:cubicBezTo>
                  <a:cubicBezTo>
                    <a:pt x="244180" y="18974"/>
                    <a:pt x="233769" y="23222"/>
                    <a:pt x="223901" y="28547"/>
                  </a:cubicBezTo>
                  <a:cubicBezTo>
                    <a:pt x="219234" y="30680"/>
                    <a:pt x="214947" y="33576"/>
                    <a:pt x="211232" y="37119"/>
                  </a:cubicBezTo>
                  <a:cubicBezTo>
                    <a:pt x="207537" y="40977"/>
                    <a:pt x="204041" y="45006"/>
                    <a:pt x="200755" y="49216"/>
                  </a:cubicBezTo>
                  <a:cubicBezTo>
                    <a:pt x="195345" y="55484"/>
                    <a:pt x="191116" y="62684"/>
                    <a:pt x="188277" y="70457"/>
                  </a:cubicBezTo>
                  <a:cubicBezTo>
                    <a:pt x="186753" y="76077"/>
                    <a:pt x="186848" y="75315"/>
                    <a:pt x="182562" y="73600"/>
                  </a:cubicBezTo>
                  <a:cubicBezTo>
                    <a:pt x="176438" y="71219"/>
                    <a:pt x="169637" y="71219"/>
                    <a:pt x="163512" y="73600"/>
                  </a:cubicBezTo>
                  <a:cubicBezTo>
                    <a:pt x="157988" y="75791"/>
                    <a:pt x="150940" y="80649"/>
                    <a:pt x="150368" y="87126"/>
                  </a:cubicBezTo>
                  <a:cubicBezTo>
                    <a:pt x="149797" y="93603"/>
                    <a:pt x="148368" y="87126"/>
                    <a:pt x="145606" y="84078"/>
                  </a:cubicBezTo>
                  <a:cubicBezTo>
                    <a:pt x="139566" y="78687"/>
                    <a:pt x="132366" y="74781"/>
                    <a:pt x="124555" y="72648"/>
                  </a:cubicBezTo>
                  <a:cubicBezTo>
                    <a:pt x="105419" y="66561"/>
                    <a:pt x="84960" y="65961"/>
                    <a:pt x="65500" y="70933"/>
                  </a:cubicBezTo>
                  <a:cubicBezTo>
                    <a:pt x="45974" y="75219"/>
                    <a:pt x="28067" y="83982"/>
                    <a:pt x="8921" y="89221"/>
                  </a:cubicBezTo>
                  <a:cubicBezTo>
                    <a:pt x="6826" y="89793"/>
                    <a:pt x="-1651" y="90745"/>
                    <a:pt x="-604" y="94269"/>
                  </a:cubicBezTo>
                  <a:cubicBezTo>
                    <a:pt x="-604" y="94269"/>
                    <a:pt x="3111" y="112272"/>
                    <a:pt x="5873" y="119796"/>
                  </a:cubicBezTo>
                  <a:cubicBezTo>
                    <a:pt x="6540" y="121892"/>
                    <a:pt x="7207" y="123130"/>
                    <a:pt x="7683" y="123130"/>
                  </a:cubicBezTo>
                  <a:cubicBezTo>
                    <a:pt x="10064" y="123130"/>
                    <a:pt x="15874" y="123797"/>
                    <a:pt x="19399" y="138370"/>
                  </a:cubicBezTo>
                  <a:cubicBezTo>
                    <a:pt x="27971" y="174565"/>
                    <a:pt x="67024" y="195520"/>
                    <a:pt x="102648" y="189234"/>
                  </a:cubicBezTo>
                  <a:cubicBezTo>
                    <a:pt x="127051" y="185690"/>
                    <a:pt x="146843" y="167669"/>
                    <a:pt x="152654" y="143704"/>
                  </a:cubicBezTo>
                  <a:cubicBezTo>
                    <a:pt x="153225" y="141037"/>
                    <a:pt x="153797" y="138370"/>
                    <a:pt x="154178" y="135703"/>
                  </a:cubicBezTo>
                  <a:cubicBezTo>
                    <a:pt x="161798" y="83982"/>
                    <a:pt x="156845" y="85506"/>
                    <a:pt x="170084" y="82553"/>
                  </a:cubicBezTo>
                  <a:cubicBezTo>
                    <a:pt x="175266" y="80925"/>
                    <a:pt x="180934" y="82411"/>
                    <a:pt x="184658" y="86364"/>
                  </a:cubicBezTo>
                  <a:lnTo>
                    <a:pt x="184658" y="86364"/>
                  </a:lnTo>
                  <a:cubicBezTo>
                    <a:pt x="187687" y="89716"/>
                    <a:pt x="190249" y="93469"/>
                    <a:pt x="192278" y="97508"/>
                  </a:cubicBezTo>
                  <a:cubicBezTo>
                    <a:pt x="193707" y="100079"/>
                    <a:pt x="195326" y="103032"/>
                    <a:pt x="196945" y="106271"/>
                  </a:cubicBezTo>
                  <a:cubicBezTo>
                    <a:pt x="213671" y="136675"/>
                    <a:pt x="250018" y="150400"/>
                    <a:pt x="282670" y="138656"/>
                  </a:cubicBezTo>
                  <a:cubicBezTo>
                    <a:pt x="298986" y="132988"/>
                    <a:pt x="312588" y="121396"/>
                    <a:pt x="320770" y="106176"/>
                  </a:cubicBezTo>
                  <a:cubicBezTo>
                    <a:pt x="326304" y="95060"/>
                    <a:pt x="328676" y="82639"/>
                    <a:pt x="327628" y="70266"/>
                  </a:cubicBezTo>
                  <a:cubicBezTo>
                    <a:pt x="327018" y="64056"/>
                    <a:pt x="325866" y="57903"/>
                    <a:pt x="324199" y="51883"/>
                  </a:cubicBezTo>
                  <a:close/>
                  <a:moveTo>
                    <a:pt x="141891" y="131131"/>
                  </a:moveTo>
                  <a:cubicBezTo>
                    <a:pt x="139890" y="144657"/>
                    <a:pt x="125507" y="172089"/>
                    <a:pt x="102648" y="176565"/>
                  </a:cubicBezTo>
                  <a:cubicBezTo>
                    <a:pt x="78844" y="181147"/>
                    <a:pt x="54565" y="171384"/>
                    <a:pt x="40544" y="151610"/>
                  </a:cubicBezTo>
                  <a:cubicBezTo>
                    <a:pt x="34811" y="144018"/>
                    <a:pt x="31801" y="134731"/>
                    <a:pt x="31972" y="125226"/>
                  </a:cubicBezTo>
                  <a:cubicBezTo>
                    <a:pt x="31476" y="118558"/>
                    <a:pt x="33077" y="111900"/>
                    <a:pt x="36544" y="106176"/>
                  </a:cubicBezTo>
                  <a:cubicBezTo>
                    <a:pt x="37049" y="105366"/>
                    <a:pt x="37630" y="104604"/>
                    <a:pt x="38259" y="103890"/>
                  </a:cubicBezTo>
                  <a:cubicBezTo>
                    <a:pt x="42107" y="99994"/>
                    <a:pt x="46707" y="96917"/>
                    <a:pt x="51784" y="94841"/>
                  </a:cubicBezTo>
                  <a:cubicBezTo>
                    <a:pt x="76644" y="83887"/>
                    <a:pt x="105219" y="77029"/>
                    <a:pt x="131127" y="88840"/>
                  </a:cubicBezTo>
                  <a:cubicBezTo>
                    <a:pt x="141415" y="93603"/>
                    <a:pt x="143796" y="118082"/>
                    <a:pt x="141891" y="131131"/>
                  </a:cubicBezTo>
                  <a:close/>
                  <a:moveTo>
                    <a:pt x="309435" y="78077"/>
                  </a:moveTo>
                  <a:cubicBezTo>
                    <a:pt x="308768" y="90745"/>
                    <a:pt x="297910" y="117320"/>
                    <a:pt x="277050" y="123511"/>
                  </a:cubicBezTo>
                  <a:cubicBezTo>
                    <a:pt x="255467" y="129864"/>
                    <a:pt x="232168" y="122968"/>
                    <a:pt x="217519" y="105890"/>
                  </a:cubicBezTo>
                  <a:cubicBezTo>
                    <a:pt x="211538" y="99403"/>
                    <a:pt x="207946" y="91069"/>
                    <a:pt x="207327" y="82268"/>
                  </a:cubicBezTo>
                  <a:cubicBezTo>
                    <a:pt x="206327" y="76210"/>
                    <a:pt x="207232" y="69990"/>
                    <a:pt x="209899" y="64456"/>
                  </a:cubicBezTo>
                  <a:cubicBezTo>
                    <a:pt x="210289" y="63675"/>
                    <a:pt x="210766" y="62932"/>
                    <a:pt x="211328" y="62265"/>
                  </a:cubicBezTo>
                  <a:cubicBezTo>
                    <a:pt x="214480" y="58265"/>
                    <a:pt x="218481" y="55007"/>
                    <a:pt x="223043" y="52740"/>
                  </a:cubicBezTo>
                  <a:cubicBezTo>
                    <a:pt x="245047" y="40358"/>
                    <a:pt x="270668" y="31500"/>
                    <a:pt x="295814" y="40072"/>
                  </a:cubicBezTo>
                  <a:cubicBezTo>
                    <a:pt x="305721" y="43501"/>
                    <a:pt x="310007" y="65409"/>
                    <a:pt x="309435" y="78077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9" name="任意多边形: 形状 728">
              <a:extLst>
                <a:ext uri="{FF2B5EF4-FFF2-40B4-BE49-F238E27FC236}">
                  <a16:creationId xmlns:a16="http://schemas.microsoft.com/office/drawing/2014/main" id="{D3479C79-6CB8-2120-6952-06D4C125E7B1}"/>
                </a:ext>
              </a:extLst>
            </p:cNvPr>
            <p:cNvSpPr/>
            <p:nvPr/>
          </p:nvSpPr>
          <p:spPr>
            <a:xfrm rot="21084712" flipH="1">
              <a:off x="10483719" y="4265719"/>
              <a:ext cx="196544" cy="121902"/>
            </a:xfrm>
            <a:custGeom>
              <a:avLst/>
              <a:gdLst>
                <a:gd name="connsiteX0" fmla="*/ 178092 w 178784"/>
                <a:gd name="connsiteY0" fmla="*/ 7492 h 110887"/>
                <a:gd name="connsiteX1" fmla="*/ 163519 w 178784"/>
                <a:gd name="connsiteY1" fmla="*/ 3681 h 110887"/>
                <a:gd name="connsiteX2" fmla="*/ 147611 w 178784"/>
                <a:gd name="connsiteY2" fmla="*/ 56831 h 110887"/>
                <a:gd name="connsiteX3" fmla="*/ 146088 w 178784"/>
                <a:gd name="connsiteY3" fmla="*/ 64832 h 110887"/>
                <a:gd name="connsiteX4" fmla="*/ 96081 w 178784"/>
                <a:gd name="connsiteY4" fmla="*/ 110362 h 110887"/>
                <a:gd name="connsiteX5" fmla="*/ 12833 w 178784"/>
                <a:gd name="connsiteY5" fmla="*/ 59498 h 110887"/>
                <a:gd name="connsiteX6" fmla="*/ 1117 w 178784"/>
                <a:gd name="connsiteY6" fmla="*/ 44258 h 110887"/>
                <a:gd name="connsiteX7" fmla="*/ -693 w 178784"/>
                <a:gd name="connsiteY7" fmla="*/ 40924 h 110887"/>
                <a:gd name="connsiteX8" fmla="*/ 10452 w 178784"/>
                <a:gd name="connsiteY8" fmla="*/ 46925 h 110887"/>
                <a:gd name="connsiteX9" fmla="*/ 60744 w 178784"/>
                <a:gd name="connsiteY9" fmla="*/ 104075 h 110887"/>
                <a:gd name="connsiteX10" fmla="*/ 132848 w 178784"/>
                <a:gd name="connsiteY10" fmla="*/ 85025 h 110887"/>
                <a:gd name="connsiteX11" fmla="*/ 153708 w 178784"/>
                <a:gd name="connsiteY11" fmla="*/ 4444 h 110887"/>
                <a:gd name="connsiteX12" fmla="*/ 178092 w 178784"/>
                <a:gd name="connsiteY12" fmla="*/ 7492 h 11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8784" h="110887">
                  <a:moveTo>
                    <a:pt x="178092" y="7492"/>
                  </a:moveTo>
                  <a:cubicBezTo>
                    <a:pt x="174367" y="3539"/>
                    <a:pt x="168710" y="2053"/>
                    <a:pt x="163519" y="3681"/>
                  </a:cubicBezTo>
                  <a:cubicBezTo>
                    <a:pt x="150279" y="6634"/>
                    <a:pt x="155232" y="5110"/>
                    <a:pt x="147611" y="56831"/>
                  </a:cubicBezTo>
                  <a:cubicBezTo>
                    <a:pt x="147611" y="59498"/>
                    <a:pt x="146659" y="62165"/>
                    <a:pt x="146088" y="64832"/>
                  </a:cubicBezTo>
                  <a:cubicBezTo>
                    <a:pt x="140278" y="88797"/>
                    <a:pt x="120485" y="106818"/>
                    <a:pt x="96081" y="110362"/>
                  </a:cubicBezTo>
                  <a:cubicBezTo>
                    <a:pt x="60839" y="116648"/>
                    <a:pt x="21405" y="95693"/>
                    <a:pt x="12833" y="59498"/>
                  </a:cubicBezTo>
                  <a:cubicBezTo>
                    <a:pt x="9309" y="44925"/>
                    <a:pt x="3308" y="44258"/>
                    <a:pt x="1117" y="44258"/>
                  </a:cubicBezTo>
                  <a:cubicBezTo>
                    <a:pt x="641" y="44258"/>
                    <a:pt x="-26" y="43020"/>
                    <a:pt x="-693" y="40924"/>
                  </a:cubicBezTo>
                  <a:cubicBezTo>
                    <a:pt x="3851" y="40686"/>
                    <a:pt x="8147" y="43001"/>
                    <a:pt x="10452" y="46925"/>
                  </a:cubicBezTo>
                  <a:cubicBezTo>
                    <a:pt x="14261" y="54640"/>
                    <a:pt x="19215" y="94550"/>
                    <a:pt x="60744" y="104075"/>
                  </a:cubicBezTo>
                  <a:cubicBezTo>
                    <a:pt x="102272" y="113600"/>
                    <a:pt x="123990" y="97598"/>
                    <a:pt x="132848" y="85025"/>
                  </a:cubicBezTo>
                  <a:cubicBezTo>
                    <a:pt x="150564" y="60736"/>
                    <a:pt x="146469" y="7492"/>
                    <a:pt x="153708" y="4444"/>
                  </a:cubicBezTo>
                  <a:cubicBezTo>
                    <a:pt x="160947" y="1395"/>
                    <a:pt x="172853" y="-3748"/>
                    <a:pt x="178092" y="749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0" name="任意多边形: 形状 729">
              <a:extLst>
                <a:ext uri="{FF2B5EF4-FFF2-40B4-BE49-F238E27FC236}">
                  <a16:creationId xmlns:a16="http://schemas.microsoft.com/office/drawing/2014/main" id="{5043AFEE-9AA2-90ED-703F-3BF131E17B1A}"/>
                </a:ext>
              </a:extLst>
            </p:cNvPr>
            <p:cNvSpPr/>
            <p:nvPr/>
          </p:nvSpPr>
          <p:spPr>
            <a:xfrm rot="21084712" flipH="1">
              <a:off x="10320839" y="4236906"/>
              <a:ext cx="149061" cy="126265"/>
            </a:xfrm>
            <a:custGeom>
              <a:avLst/>
              <a:gdLst>
                <a:gd name="connsiteX0" fmla="*/ 133419 w 135592"/>
                <a:gd name="connsiteY0" fmla="*/ 582 h 114856"/>
                <a:gd name="connsiteX1" fmla="*/ 130276 w 135592"/>
                <a:gd name="connsiteY1" fmla="*/ 10107 h 114856"/>
                <a:gd name="connsiteX2" fmla="*/ 131896 w 135592"/>
                <a:gd name="connsiteY2" fmla="*/ 24490 h 114856"/>
                <a:gd name="connsiteX3" fmla="*/ 134658 w 135592"/>
                <a:gd name="connsiteY3" fmla="*/ 42873 h 114856"/>
                <a:gd name="connsiteX4" fmla="*/ 127799 w 135592"/>
                <a:gd name="connsiteY4" fmla="*/ 78782 h 114856"/>
                <a:gd name="connsiteX5" fmla="*/ 89699 w 135592"/>
                <a:gd name="connsiteY5" fmla="*/ 111262 h 114856"/>
                <a:gd name="connsiteX6" fmla="*/ 3974 w 135592"/>
                <a:gd name="connsiteY6" fmla="*/ 78877 h 114856"/>
                <a:gd name="connsiteX7" fmla="*/ -693 w 135592"/>
                <a:gd name="connsiteY7" fmla="*/ 70114 h 114856"/>
                <a:gd name="connsiteX8" fmla="*/ -693 w 135592"/>
                <a:gd name="connsiteY8" fmla="*/ 70114 h 114856"/>
                <a:gd name="connsiteX9" fmla="*/ 58458 w 135592"/>
                <a:gd name="connsiteY9" fmla="*/ 111453 h 114856"/>
                <a:gd name="connsiteX10" fmla="*/ 128943 w 135592"/>
                <a:gd name="connsiteY10" fmla="*/ 66399 h 114856"/>
                <a:gd name="connsiteX11" fmla="*/ 125513 w 135592"/>
                <a:gd name="connsiteY11" fmla="*/ 15536 h 114856"/>
                <a:gd name="connsiteX12" fmla="*/ 133419 w 135592"/>
                <a:gd name="connsiteY12" fmla="*/ 582 h 11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592" h="114856">
                  <a:moveTo>
                    <a:pt x="133419" y="582"/>
                  </a:moveTo>
                  <a:cubicBezTo>
                    <a:pt x="133639" y="4039"/>
                    <a:pt x="132515" y="7459"/>
                    <a:pt x="130276" y="10107"/>
                  </a:cubicBezTo>
                  <a:cubicBezTo>
                    <a:pt x="128466" y="14012"/>
                    <a:pt x="131038" y="20489"/>
                    <a:pt x="131896" y="24490"/>
                  </a:cubicBezTo>
                  <a:cubicBezTo>
                    <a:pt x="133343" y="30528"/>
                    <a:pt x="134267" y="36682"/>
                    <a:pt x="134658" y="42873"/>
                  </a:cubicBezTo>
                  <a:cubicBezTo>
                    <a:pt x="135705" y="55246"/>
                    <a:pt x="133334" y="67666"/>
                    <a:pt x="127799" y="78782"/>
                  </a:cubicBezTo>
                  <a:cubicBezTo>
                    <a:pt x="119618" y="94003"/>
                    <a:pt x="106016" y="105595"/>
                    <a:pt x="89699" y="111262"/>
                  </a:cubicBezTo>
                  <a:cubicBezTo>
                    <a:pt x="57048" y="123006"/>
                    <a:pt x="20701" y="109281"/>
                    <a:pt x="3974" y="78877"/>
                  </a:cubicBezTo>
                  <a:cubicBezTo>
                    <a:pt x="2355" y="75639"/>
                    <a:pt x="736" y="72686"/>
                    <a:pt x="-693" y="70114"/>
                  </a:cubicBezTo>
                  <a:lnTo>
                    <a:pt x="-693" y="70114"/>
                  </a:lnTo>
                  <a:cubicBezTo>
                    <a:pt x="11728" y="92155"/>
                    <a:pt x="33492" y="107366"/>
                    <a:pt x="58458" y="111453"/>
                  </a:cubicBezTo>
                  <a:cubicBezTo>
                    <a:pt x="96558" y="116596"/>
                    <a:pt x="124275" y="83640"/>
                    <a:pt x="128943" y="66399"/>
                  </a:cubicBezTo>
                  <a:cubicBezTo>
                    <a:pt x="131705" y="49407"/>
                    <a:pt x="130533" y="32005"/>
                    <a:pt x="125513" y="15536"/>
                  </a:cubicBezTo>
                  <a:cubicBezTo>
                    <a:pt x="124561" y="9821"/>
                    <a:pt x="129609" y="4011"/>
                    <a:pt x="133419" y="58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1" name="任意多边形: 形状 730">
              <a:extLst>
                <a:ext uri="{FF2B5EF4-FFF2-40B4-BE49-F238E27FC236}">
                  <a16:creationId xmlns:a16="http://schemas.microsoft.com/office/drawing/2014/main" id="{9AE47FF9-8113-F80F-1305-1B9F7E13C1FF}"/>
                </a:ext>
              </a:extLst>
            </p:cNvPr>
            <p:cNvSpPr/>
            <p:nvPr/>
          </p:nvSpPr>
          <p:spPr>
            <a:xfrm rot="21084712" flipH="1">
              <a:off x="10338018" y="4244858"/>
              <a:ext cx="116136" cy="100740"/>
            </a:xfrm>
            <a:custGeom>
              <a:avLst/>
              <a:gdLst>
                <a:gd name="connsiteX0" fmla="*/ 104883 w 105642"/>
                <a:gd name="connsiteY0" fmla="*/ 42922 h 91637"/>
                <a:gd name="connsiteX1" fmla="*/ 71641 w 105642"/>
                <a:gd name="connsiteY1" fmla="*/ 89785 h 91637"/>
                <a:gd name="connsiteX2" fmla="*/ 17158 w 105642"/>
                <a:gd name="connsiteY2" fmla="*/ 78165 h 91637"/>
                <a:gd name="connsiteX3" fmla="*/ 10205 w 105642"/>
                <a:gd name="connsiteY3" fmla="*/ 71592 h 91637"/>
                <a:gd name="connsiteX4" fmla="*/ -272 w 105642"/>
                <a:gd name="connsiteY4" fmla="*/ 47303 h 91637"/>
                <a:gd name="connsiteX5" fmla="*/ 2299 w 105642"/>
                <a:gd name="connsiteY5" fmla="*/ 28920 h 91637"/>
                <a:gd name="connsiteX6" fmla="*/ 3823 w 105642"/>
                <a:gd name="connsiteY6" fmla="*/ 26634 h 91637"/>
                <a:gd name="connsiteX7" fmla="*/ 15825 w 105642"/>
                <a:gd name="connsiteY7" fmla="*/ 17109 h 91637"/>
                <a:gd name="connsiteX8" fmla="*/ 86309 w 105642"/>
                <a:gd name="connsiteY8" fmla="*/ 2727 h 91637"/>
                <a:gd name="connsiteX9" fmla="*/ 90881 w 105642"/>
                <a:gd name="connsiteY9" fmla="*/ 4060 h 91637"/>
                <a:gd name="connsiteX10" fmla="*/ 104883 w 105642"/>
                <a:gd name="connsiteY10" fmla="*/ 42922 h 91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642" h="91637">
                  <a:moveTo>
                    <a:pt x="104883" y="42922"/>
                  </a:moveTo>
                  <a:cubicBezTo>
                    <a:pt x="104312" y="55971"/>
                    <a:pt x="93072" y="83403"/>
                    <a:pt x="71641" y="89785"/>
                  </a:cubicBezTo>
                  <a:cubicBezTo>
                    <a:pt x="52687" y="95453"/>
                    <a:pt x="32151" y="91080"/>
                    <a:pt x="17158" y="78165"/>
                  </a:cubicBezTo>
                  <a:cubicBezTo>
                    <a:pt x="14681" y="76145"/>
                    <a:pt x="12358" y="73954"/>
                    <a:pt x="10205" y="71592"/>
                  </a:cubicBezTo>
                  <a:cubicBezTo>
                    <a:pt x="4033" y="64934"/>
                    <a:pt x="337" y="56362"/>
                    <a:pt x="-272" y="47303"/>
                  </a:cubicBezTo>
                  <a:cubicBezTo>
                    <a:pt x="-1311" y="41055"/>
                    <a:pt x="-415" y="34645"/>
                    <a:pt x="2299" y="28920"/>
                  </a:cubicBezTo>
                  <a:cubicBezTo>
                    <a:pt x="2775" y="28158"/>
                    <a:pt x="3252" y="27396"/>
                    <a:pt x="3823" y="26634"/>
                  </a:cubicBezTo>
                  <a:cubicBezTo>
                    <a:pt x="7100" y="22643"/>
                    <a:pt x="11195" y="19395"/>
                    <a:pt x="15825" y="17109"/>
                  </a:cubicBezTo>
                  <a:cubicBezTo>
                    <a:pt x="37161" y="5108"/>
                    <a:pt x="62021" y="-3655"/>
                    <a:pt x="86309" y="2727"/>
                  </a:cubicBezTo>
                  <a:lnTo>
                    <a:pt x="90881" y="4060"/>
                  </a:lnTo>
                  <a:cubicBezTo>
                    <a:pt x="101168" y="6918"/>
                    <a:pt x="105550" y="29873"/>
                    <a:pt x="104883" y="42922"/>
                  </a:cubicBezTo>
                  <a:close/>
                </a:path>
              </a:pathLst>
            </a:custGeom>
            <a:solidFill>
              <a:srgbClr val="46230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2" name="任意多边形: 形状 731">
              <a:extLst>
                <a:ext uri="{FF2B5EF4-FFF2-40B4-BE49-F238E27FC236}">
                  <a16:creationId xmlns:a16="http://schemas.microsoft.com/office/drawing/2014/main" id="{655BF6B8-9692-BD4E-2319-B3ACB3A59296}"/>
                </a:ext>
              </a:extLst>
            </p:cNvPr>
            <p:cNvSpPr/>
            <p:nvPr/>
          </p:nvSpPr>
          <p:spPr>
            <a:xfrm rot="21084712" flipH="1">
              <a:off x="10357324" y="4244010"/>
              <a:ext cx="95681" cy="85209"/>
            </a:xfrm>
            <a:custGeom>
              <a:avLst/>
              <a:gdLst>
                <a:gd name="connsiteX0" fmla="*/ 86342 w 87035"/>
                <a:gd name="connsiteY0" fmla="*/ 1891 h 77509"/>
                <a:gd name="connsiteX1" fmla="*/ 17191 w 87035"/>
                <a:gd name="connsiteY1" fmla="*/ 78091 h 77509"/>
                <a:gd name="connsiteX2" fmla="*/ 12523 w 87035"/>
                <a:gd name="connsiteY2" fmla="*/ 73805 h 77509"/>
                <a:gd name="connsiteX3" fmla="*/ 10238 w 87035"/>
                <a:gd name="connsiteY3" fmla="*/ 71519 h 77509"/>
                <a:gd name="connsiteX4" fmla="*/ 9571 w 87035"/>
                <a:gd name="connsiteY4" fmla="*/ 70852 h 77509"/>
                <a:gd name="connsiteX5" fmla="*/ 6333 w 87035"/>
                <a:gd name="connsiteY5" fmla="*/ 66566 h 77509"/>
                <a:gd name="connsiteX6" fmla="*/ 4046 w 87035"/>
                <a:gd name="connsiteY6" fmla="*/ 62756 h 77509"/>
                <a:gd name="connsiteX7" fmla="*/ -240 w 87035"/>
                <a:gd name="connsiteY7" fmla="*/ 47230 h 77509"/>
                <a:gd name="connsiteX8" fmla="*/ 2332 w 87035"/>
                <a:gd name="connsiteY8" fmla="*/ 28847 h 77509"/>
                <a:gd name="connsiteX9" fmla="*/ 3856 w 87035"/>
                <a:gd name="connsiteY9" fmla="*/ 26561 h 77509"/>
                <a:gd name="connsiteX10" fmla="*/ 15858 w 87035"/>
                <a:gd name="connsiteY10" fmla="*/ 17036 h 77509"/>
                <a:gd name="connsiteX11" fmla="*/ 73008 w 87035"/>
                <a:gd name="connsiteY11" fmla="*/ 653 h 77509"/>
                <a:gd name="connsiteX12" fmla="*/ 78151 w 87035"/>
                <a:gd name="connsiteY12" fmla="*/ 653 h 77509"/>
                <a:gd name="connsiteX13" fmla="*/ 86342 w 87035"/>
                <a:gd name="connsiteY13" fmla="*/ 1891 h 77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035" h="77509">
                  <a:moveTo>
                    <a:pt x="86342" y="1891"/>
                  </a:moveTo>
                  <a:lnTo>
                    <a:pt x="17191" y="78091"/>
                  </a:lnTo>
                  <a:cubicBezTo>
                    <a:pt x="15543" y="76767"/>
                    <a:pt x="13990" y="75329"/>
                    <a:pt x="12523" y="73805"/>
                  </a:cubicBezTo>
                  <a:cubicBezTo>
                    <a:pt x="11714" y="73091"/>
                    <a:pt x="10952" y="72329"/>
                    <a:pt x="10238" y="71519"/>
                  </a:cubicBezTo>
                  <a:lnTo>
                    <a:pt x="9571" y="70852"/>
                  </a:lnTo>
                  <a:cubicBezTo>
                    <a:pt x="8380" y="69509"/>
                    <a:pt x="7294" y="68081"/>
                    <a:pt x="6333" y="66566"/>
                  </a:cubicBezTo>
                  <a:cubicBezTo>
                    <a:pt x="5475" y="65356"/>
                    <a:pt x="4713" y="64080"/>
                    <a:pt x="4046" y="62756"/>
                  </a:cubicBezTo>
                  <a:cubicBezTo>
                    <a:pt x="1627" y="57908"/>
                    <a:pt x="170" y="52631"/>
                    <a:pt x="-240" y="47230"/>
                  </a:cubicBezTo>
                  <a:cubicBezTo>
                    <a:pt x="-1336" y="40982"/>
                    <a:pt x="-430" y="34553"/>
                    <a:pt x="2332" y="28847"/>
                  </a:cubicBezTo>
                  <a:cubicBezTo>
                    <a:pt x="2808" y="28085"/>
                    <a:pt x="3284" y="27323"/>
                    <a:pt x="3856" y="26561"/>
                  </a:cubicBezTo>
                  <a:cubicBezTo>
                    <a:pt x="7132" y="22570"/>
                    <a:pt x="11228" y="19322"/>
                    <a:pt x="15858" y="17036"/>
                  </a:cubicBezTo>
                  <a:cubicBezTo>
                    <a:pt x="33012" y="6358"/>
                    <a:pt x="52805" y="682"/>
                    <a:pt x="73008" y="653"/>
                  </a:cubicBezTo>
                  <a:cubicBezTo>
                    <a:pt x="74722" y="558"/>
                    <a:pt x="76436" y="558"/>
                    <a:pt x="78151" y="653"/>
                  </a:cubicBezTo>
                  <a:cubicBezTo>
                    <a:pt x="80904" y="882"/>
                    <a:pt x="83646" y="1291"/>
                    <a:pt x="86342" y="1891"/>
                  </a:cubicBezTo>
                  <a:close/>
                </a:path>
              </a:pathLst>
            </a:custGeom>
            <a:solidFill>
              <a:srgbClr val="613B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3" name="任意多边形: 形状 732">
              <a:extLst>
                <a:ext uri="{FF2B5EF4-FFF2-40B4-BE49-F238E27FC236}">
                  <a16:creationId xmlns:a16="http://schemas.microsoft.com/office/drawing/2014/main" id="{BECD6EB4-BC47-4184-4D22-1C19B7AB0D25}"/>
                </a:ext>
              </a:extLst>
            </p:cNvPr>
            <p:cNvSpPr/>
            <p:nvPr/>
          </p:nvSpPr>
          <p:spPr>
            <a:xfrm rot="21084712" flipH="1">
              <a:off x="10360563" y="4245929"/>
              <a:ext cx="65757" cy="22720"/>
            </a:xfrm>
            <a:custGeom>
              <a:avLst/>
              <a:gdLst>
                <a:gd name="connsiteX0" fmla="*/ 57313 w 59815"/>
                <a:gd name="connsiteY0" fmla="*/ 5344 h 20667"/>
                <a:gd name="connsiteX1" fmla="*/ 56646 w 59815"/>
                <a:gd name="connsiteY1" fmla="*/ 5344 h 20667"/>
                <a:gd name="connsiteX2" fmla="*/ 2925 w 59815"/>
                <a:gd name="connsiteY2" fmla="*/ 20870 h 20667"/>
                <a:gd name="connsiteX3" fmla="*/ -246 w 59815"/>
                <a:gd name="connsiteY3" fmla="*/ 20222 h 20667"/>
                <a:gd name="connsiteX4" fmla="*/ -313 w 59815"/>
                <a:gd name="connsiteY4" fmla="*/ 20108 h 20667"/>
                <a:gd name="connsiteX5" fmla="*/ 334 w 59815"/>
                <a:gd name="connsiteY5" fmla="*/ 16936 h 20667"/>
                <a:gd name="connsiteX6" fmla="*/ 449 w 59815"/>
                <a:gd name="connsiteY6" fmla="*/ 16869 h 20667"/>
                <a:gd name="connsiteX7" fmla="*/ 56741 w 59815"/>
                <a:gd name="connsiteY7" fmla="*/ 582 h 20667"/>
                <a:gd name="connsiteX8" fmla="*/ 59123 w 59815"/>
                <a:gd name="connsiteY8" fmla="*/ 3058 h 20667"/>
                <a:gd name="connsiteX9" fmla="*/ 57313 w 59815"/>
                <a:gd name="connsiteY9" fmla="*/ 5344 h 2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815" h="20667">
                  <a:moveTo>
                    <a:pt x="57313" y="5344"/>
                  </a:moveTo>
                  <a:lnTo>
                    <a:pt x="56646" y="5344"/>
                  </a:lnTo>
                  <a:cubicBezTo>
                    <a:pt x="37730" y="5992"/>
                    <a:pt x="19270" y="11326"/>
                    <a:pt x="2925" y="20870"/>
                  </a:cubicBezTo>
                  <a:cubicBezTo>
                    <a:pt x="1868" y="21565"/>
                    <a:pt x="458" y="21280"/>
                    <a:pt x="-246" y="20222"/>
                  </a:cubicBezTo>
                  <a:cubicBezTo>
                    <a:pt x="-266" y="20184"/>
                    <a:pt x="-294" y="20146"/>
                    <a:pt x="-313" y="20108"/>
                  </a:cubicBezTo>
                  <a:cubicBezTo>
                    <a:pt x="-1009" y="19051"/>
                    <a:pt x="-723" y="17641"/>
                    <a:pt x="334" y="16936"/>
                  </a:cubicBezTo>
                  <a:cubicBezTo>
                    <a:pt x="372" y="16917"/>
                    <a:pt x="411" y="16889"/>
                    <a:pt x="449" y="16869"/>
                  </a:cubicBezTo>
                  <a:cubicBezTo>
                    <a:pt x="17518" y="6735"/>
                    <a:pt x="36901" y="1134"/>
                    <a:pt x="56741" y="582"/>
                  </a:cubicBezTo>
                  <a:cubicBezTo>
                    <a:pt x="58075" y="629"/>
                    <a:pt x="59123" y="1725"/>
                    <a:pt x="59123" y="3058"/>
                  </a:cubicBezTo>
                  <a:cubicBezTo>
                    <a:pt x="59075" y="4134"/>
                    <a:pt x="58351" y="5058"/>
                    <a:pt x="57313" y="5344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4" name="任意多边形: 形状 733">
              <a:extLst>
                <a:ext uri="{FF2B5EF4-FFF2-40B4-BE49-F238E27FC236}">
                  <a16:creationId xmlns:a16="http://schemas.microsoft.com/office/drawing/2014/main" id="{C36DEC09-3776-D105-CF2F-619B1E78AB33}"/>
                </a:ext>
              </a:extLst>
            </p:cNvPr>
            <p:cNvSpPr/>
            <p:nvPr/>
          </p:nvSpPr>
          <p:spPr>
            <a:xfrm rot="21084712" flipH="1">
              <a:off x="10365791" y="4243462"/>
              <a:ext cx="75497" cy="80732"/>
            </a:xfrm>
            <a:custGeom>
              <a:avLst/>
              <a:gdLst>
                <a:gd name="connsiteX0" fmla="*/ 67983 w 68675"/>
                <a:gd name="connsiteY0" fmla="*/ 962 h 73437"/>
                <a:gd name="connsiteX1" fmla="*/ 2260 w 68675"/>
                <a:gd name="connsiteY1" fmla="*/ 74019 h 73437"/>
                <a:gd name="connsiteX2" fmla="*/ -26 w 68675"/>
                <a:gd name="connsiteY2" fmla="*/ 71733 h 73437"/>
                <a:gd name="connsiteX3" fmla="*/ -693 w 68675"/>
                <a:gd name="connsiteY3" fmla="*/ 71067 h 73437"/>
                <a:gd name="connsiteX4" fmla="*/ 62839 w 68675"/>
                <a:gd name="connsiteY4" fmla="*/ 582 h 73437"/>
                <a:gd name="connsiteX5" fmla="*/ 67983 w 68675"/>
                <a:gd name="connsiteY5" fmla="*/ 962 h 7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675" h="73437">
                  <a:moveTo>
                    <a:pt x="67983" y="962"/>
                  </a:moveTo>
                  <a:lnTo>
                    <a:pt x="2260" y="74019"/>
                  </a:lnTo>
                  <a:cubicBezTo>
                    <a:pt x="1451" y="73305"/>
                    <a:pt x="688" y="72543"/>
                    <a:pt x="-26" y="71733"/>
                  </a:cubicBezTo>
                  <a:lnTo>
                    <a:pt x="-693" y="71067"/>
                  </a:lnTo>
                  <a:lnTo>
                    <a:pt x="62839" y="582"/>
                  </a:lnTo>
                  <a:cubicBezTo>
                    <a:pt x="64563" y="610"/>
                    <a:pt x="66277" y="744"/>
                    <a:pt x="67983" y="962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5" name="任意多边形: 形状 734">
              <a:extLst>
                <a:ext uri="{FF2B5EF4-FFF2-40B4-BE49-F238E27FC236}">
                  <a16:creationId xmlns:a16="http://schemas.microsoft.com/office/drawing/2014/main" id="{05B193A8-5B06-B707-6DAA-E577B3CD017A}"/>
                </a:ext>
              </a:extLst>
            </p:cNvPr>
            <p:cNvSpPr/>
            <p:nvPr/>
          </p:nvSpPr>
          <p:spPr>
            <a:xfrm rot="21084712" flipH="1">
              <a:off x="10405525" y="4264382"/>
              <a:ext cx="42777" cy="47997"/>
            </a:xfrm>
            <a:custGeom>
              <a:avLst/>
              <a:gdLst>
                <a:gd name="connsiteX0" fmla="*/ 37789 w 38912"/>
                <a:gd name="connsiteY0" fmla="*/ 3951 h 43660"/>
                <a:gd name="connsiteX1" fmla="*/ 1594 w 38912"/>
                <a:gd name="connsiteY1" fmla="*/ 44242 h 43660"/>
                <a:gd name="connsiteX2" fmla="*/ -693 w 38912"/>
                <a:gd name="connsiteY2" fmla="*/ 40432 h 43660"/>
                <a:gd name="connsiteX3" fmla="*/ 34645 w 38912"/>
                <a:gd name="connsiteY3" fmla="*/ 1189 h 43660"/>
                <a:gd name="connsiteX4" fmla="*/ 37598 w 38912"/>
                <a:gd name="connsiteY4" fmla="*/ 1189 h 43660"/>
                <a:gd name="connsiteX5" fmla="*/ 37789 w 38912"/>
                <a:gd name="connsiteY5" fmla="*/ 3951 h 4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912" h="43660">
                  <a:moveTo>
                    <a:pt x="37789" y="3951"/>
                  </a:moveTo>
                  <a:lnTo>
                    <a:pt x="1594" y="44242"/>
                  </a:lnTo>
                  <a:cubicBezTo>
                    <a:pt x="745" y="43032"/>
                    <a:pt x="-26" y="41756"/>
                    <a:pt x="-693" y="40432"/>
                  </a:cubicBezTo>
                  <a:lnTo>
                    <a:pt x="34645" y="1189"/>
                  </a:lnTo>
                  <a:cubicBezTo>
                    <a:pt x="35464" y="379"/>
                    <a:pt x="36779" y="379"/>
                    <a:pt x="37598" y="1189"/>
                  </a:cubicBezTo>
                  <a:cubicBezTo>
                    <a:pt x="38350" y="1932"/>
                    <a:pt x="38426" y="3113"/>
                    <a:pt x="37789" y="3951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6" name="任意多边形: 形状 735">
              <a:extLst>
                <a:ext uri="{FF2B5EF4-FFF2-40B4-BE49-F238E27FC236}">
                  <a16:creationId xmlns:a16="http://schemas.microsoft.com/office/drawing/2014/main" id="{7D1414D5-54FE-FB1F-0906-569D00682650}"/>
                </a:ext>
              </a:extLst>
            </p:cNvPr>
            <p:cNvSpPr/>
            <p:nvPr/>
          </p:nvSpPr>
          <p:spPr>
            <a:xfrm rot="21084712" flipH="1">
              <a:off x="10528923" y="4267530"/>
              <a:ext cx="121956" cy="105179"/>
            </a:xfrm>
            <a:custGeom>
              <a:avLst/>
              <a:gdLst>
                <a:gd name="connsiteX0" fmla="*/ 109597 w 110936"/>
                <a:gd name="connsiteY0" fmla="*/ 49470 h 95675"/>
                <a:gd name="connsiteX1" fmla="*/ 70258 w 110936"/>
                <a:gd name="connsiteY1" fmla="*/ 95095 h 95675"/>
                <a:gd name="connsiteX2" fmla="*/ 21491 w 110936"/>
                <a:gd name="connsiteY2" fmla="*/ 83569 h 95675"/>
                <a:gd name="connsiteX3" fmla="*/ 7965 w 110936"/>
                <a:gd name="connsiteY3" fmla="*/ 70044 h 95675"/>
                <a:gd name="connsiteX4" fmla="*/ -608 w 110936"/>
                <a:gd name="connsiteY4" fmla="*/ 43564 h 95675"/>
                <a:gd name="connsiteX5" fmla="*/ 3964 w 110936"/>
                <a:gd name="connsiteY5" fmla="*/ 24514 h 95675"/>
                <a:gd name="connsiteX6" fmla="*/ 5679 w 110936"/>
                <a:gd name="connsiteY6" fmla="*/ 22324 h 95675"/>
                <a:gd name="connsiteX7" fmla="*/ 19299 w 110936"/>
                <a:gd name="connsiteY7" fmla="*/ 12799 h 95675"/>
                <a:gd name="connsiteX8" fmla="*/ 92737 w 110936"/>
                <a:gd name="connsiteY8" fmla="*/ 4321 h 95675"/>
                <a:gd name="connsiteX9" fmla="*/ 98833 w 110936"/>
                <a:gd name="connsiteY9" fmla="*/ 6703 h 95675"/>
                <a:gd name="connsiteX10" fmla="*/ 109597 w 110936"/>
                <a:gd name="connsiteY10" fmla="*/ 49470 h 9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0936" h="95675">
                  <a:moveTo>
                    <a:pt x="109597" y="49470"/>
                  </a:moveTo>
                  <a:cubicBezTo>
                    <a:pt x="107692" y="62995"/>
                    <a:pt x="93213" y="90618"/>
                    <a:pt x="70258" y="95095"/>
                  </a:cubicBezTo>
                  <a:cubicBezTo>
                    <a:pt x="53104" y="98514"/>
                    <a:pt x="35301" y="94304"/>
                    <a:pt x="21491" y="83569"/>
                  </a:cubicBezTo>
                  <a:cubicBezTo>
                    <a:pt x="16433" y="79645"/>
                    <a:pt x="11889" y="75102"/>
                    <a:pt x="7965" y="70044"/>
                  </a:cubicBezTo>
                  <a:cubicBezTo>
                    <a:pt x="2278" y="62395"/>
                    <a:pt x="-741" y="53089"/>
                    <a:pt x="-608" y="43564"/>
                  </a:cubicBezTo>
                  <a:cubicBezTo>
                    <a:pt x="-1094" y="36897"/>
                    <a:pt x="507" y="30239"/>
                    <a:pt x="3964" y="24514"/>
                  </a:cubicBezTo>
                  <a:cubicBezTo>
                    <a:pt x="4479" y="23743"/>
                    <a:pt x="5050" y="23010"/>
                    <a:pt x="5679" y="22324"/>
                  </a:cubicBezTo>
                  <a:cubicBezTo>
                    <a:pt x="9479" y="18209"/>
                    <a:pt x="14128" y="14961"/>
                    <a:pt x="19299" y="12799"/>
                  </a:cubicBezTo>
                  <a:cubicBezTo>
                    <a:pt x="42255" y="2702"/>
                    <a:pt x="68449" y="-3965"/>
                    <a:pt x="92737" y="4321"/>
                  </a:cubicBezTo>
                  <a:cubicBezTo>
                    <a:pt x="94833" y="4988"/>
                    <a:pt x="96833" y="5845"/>
                    <a:pt x="98833" y="6703"/>
                  </a:cubicBezTo>
                  <a:cubicBezTo>
                    <a:pt x="109215" y="11846"/>
                    <a:pt x="111597" y="36421"/>
                    <a:pt x="109597" y="49470"/>
                  </a:cubicBezTo>
                  <a:close/>
                </a:path>
              </a:pathLst>
            </a:custGeom>
            <a:solidFill>
              <a:srgbClr val="46230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7" name="任意多边形: 形状 736">
              <a:extLst>
                <a:ext uri="{FF2B5EF4-FFF2-40B4-BE49-F238E27FC236}">
                  <a16:creationId xmlns:a16="http://schemas.microsoft.com/office/drawing/2014/main" id="{74EFAC02-E8C0-5A39-E749-209587214741}"/>
                </a:ext>
              </a:extLst>
            </p:cNvPr>
            <p:cNvSpPr/>
            <p:nvPr/>
          </p:nvSpPr>
          <p:spPr>
            <a:xfrm rot="21084712" flipH="1">
              <a:off x="10547116" y="4266942"/>
              <a:ext cx="102711" cy="90978"/>
            </a:xfrm>
            <a:custGeom>
              <a:avLst/>
              <a:gdLst>
                <a:gd name="connsiteX0" fmla="*/ 92737 w 93430"/>
                <a:gd name="connsiteY0" fmla="*/ 4091 h 82757"/>
                <a:gd name="connsiteX1" fmla="*/ 21491 w 93430"/>
                <a:gd name="connsiteY1" fmla="*/ 83339 h 82757"/>
                <a:gd name="connsiteX2" fmla="*/ 15204 w 93430"/>
                <a:gd name="connsiteY2" fmla="*/ 77910 h 82757"/>
                <a:gd name="connsiteX3" fmla="*/ 12251 w 93430"/>
                <a:gd name="connsiteY3" fmla="*/ 74767 h 82757"/>
                <a:gd name="connsiteX4" fmla="*/ 8631 w 93430"/>
                <a:gd name="connsiteY4" fmla="*/ 70576 h 82757"/>
                <a:gd name="connsiteX5" fmla="*/ 7965 w 93430"/>
                <a:gd name="connsiteY5" fmla="*/ 69813 h 82757"/>
                <a:gd name="connsiteX6" fmla="*/ 6060 w 93430"/>
                <a:gd name="connsiteY6" fmla="*/ 66956 h 82757"/>
                <a:gd name="connsiteX7" fmla="*/ -608 w 93430"/>
                <a:gd name="connsiteY7" fmla="*/ 43334 h 82757"/>
                <a:gd name="connsiteX8" fmla="*/ 3964 w 93430"/>
                <a:gd name="connsiteY8" fmla="*/ 24284 h 82757"/>
                <a:gd name="connsiteX9" fmla="*/ 5679 w 93430"/>
                <a:gd name="connsiteY9" fmla="*/ 22093 h 82757"/>
                <a:gd name="connsiteX10" fmla="*/ 19299 w 93430"/>
                <a:gd name="connsiteY10" fmla="*/ 12568 h 82757"/>
                <a:gd name="connsiteX11" fmla="*/ 78354 w 93430"/>
                <a:gd name="connsiteY11" fmla="*/ 852 h 82757"/>
                <a:gd name="connsiteX12" fmla="*/ 83498 w 93430"/>
                <a:gd name="connsiteY12" fmla="*/ 1615 h 82757"/>
                <a:gd name="connsiteX13" fmla="*/ 92737 w 93430"/>
                <a:gd name="connsiteY13" fmla="*/ 4091 h 82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3430" h="82757">
                  <a:moveTo>
                    <a:pt x="92737" y="4091"/>
                  </a:moveTo>
                  <a:lnTo>
                    <a:pt x="21491" y="83339"/>
                  </a:lnTo>
                  <a:cubicBezTo>
                    <a:pt x="19262" y="81691"/>
                    <a:pt x="17166" y="79872"/>
                    <a:pt x="15204" y="77910"/>
                  </a:cubicBezTo>
                  <a:cubicBezTo>
                    <a:pt x="14147" y="76929"/>
                    <a:pt x="13165" y="75881"/>
                    <a:pt x="12251" y="74767"/>
                  </a:cubicBezTo>
                  <a:cubicBezTo>
                    <a:pt x="10975" y="73433"/>
                    <a:pt x="9765" y="72033"/>
                    <a:pt x="8631" y="70576"/>
                  </a:cubicBezTo>
                  <a:lnTo>
                    <a:pt x="7965" y="69813"/>
                  </a:lnTo>
                  <a:cubicBezTo>
                    <a:pt x="7298" y="68861"/>
                    <a:pt x="6632" y="67909"/>
                    <a:pt x="6060" y="66956"/>
                  </a:cubicBezTo>
                  <a:cubicBezTo>
                    <a:pt x="1583" y="59898"/>
                    <a:pt x="-731" y="51687"/>
                    <a:pt x="-608" y="43334"/>
                  </a:cubicBezTo>
                  <a:cubicBezTo>
                    <a:pt x="-1094" y="36667"/>
                    <a:pt x="507" y="30009"/>
                    <a:pt x="3964" y="24284"/>
                  </a:cubicBezTo>
                  <a:lnTo>
                    <a:pt x="5679" y="22093"/>
                  </a:lnTo>
                  <a:cubicBezTo>
                    <a:pt x="9479" y="17978"/>
                    <a:pt x="14128" y="14730"/>
                    <a:pt x="19299" y="12568"/>
                  </a:cubicBezTo>
                  <a:cubicBezTo>
                    <a:pt x="37597" y="3501"/>
                    <a:pt x="57981" y="-548"/>
                    <a:pt x="78354" y="852"/>
                  </a:cubicBezTo>
                  <a:lnTo>
                    <a:pt x="83498" y="1615"/>
                  </a:lnTo>
                  <a:cubicBezTo>
                    <a:pt x="86632" y="2205"/>
                    <a:pt x="89728" y="3034"/>
                    <a:pt x="92737" y="4091"/>
                  </a:cubicBezTo>
                  <a:close/>
                </a:path>
              </a:pathLst>
            </a:custGeom>
            <a:solidFill>
              <a:srgbClr val="613B2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8" name="任意多边形: 形状 737">
              <a:extLst>
                <a:ext uri="{FF2B5EF4-FFF2-40B4-BE49-F238E27FC236}">
                  <a16:creationId xmlns:a16="http://schemas.microsoft.com/office/drawing/2014/main" id="{A3E81742-5B2E-FC19-64B7-DF81D648EC29}"/>
                </a:ext>
              </a:extLst>
            </p:cNvPr>
            <p:cNvSpPr/>
            <p:nvPr/>
          </p:nvSpPr>
          <p:spPr>
            <a:xfrm rot="21084712" flipH="1">
              <a:off x="10588733" y="4269156"/>
              <a:ext cx="58068" cy="49969"/>
            </a:xfrm>
            <a:custGeom>
              <a:avLst/>
              <a:gdLst>
                <a:gd name="connsiteX0" fmla="*/ 2451 w 52821"/>
                <a:gd name="connsiteY0" fmla="*/ 46036 h 45454"/>
                <a:gd name="connsiteX1" fmla="*/ 1784 w 52821"/>
                <a:gd name="connsiteY1" fmla="*/ 46036 h 45454"/>
                <a:gd name="connsiteX2" fmla="*/ -692 w 52821"/>
                <a:gd name="connsiteY2" fmla="*/ 43655 h 45454"/>
                <a:gd name="connsiteX3" fmla="*/ 49314 w 52821"/>
                <a:gd name="connsiteY3" fmla="*/ 602 h 45454"/>
                <a:gd name="connsiteX4" fmla="*/ 52076 w 52821"/>
                <a:gd name="connsiteY4" fmla="*/ 2698 h 45454"/>
                <a:gd name="connsiteX5" fmla="*/ 50333 w 52821"/>
                <a:gd name="connsiteY5" fmla="*/ 5421 h 45454"/>
                <a:gd name="connsiteX6" fmla="*/ 50076 w 52821"/>
                <a:gd name="connsiteY6" fmla="*/ 5460 h 45454"/>
                <a:gd name="connsiteX7" fmla="*/ 4165 w 52821"/>
                <a:gd name="connsiteY7" fmla="*/ 43560 h 45454"/>
                <a:gd name="connsiteX8" fmla="*/ 2451 w 52821"/>
                <a:gd name="connsiteY8" fmla="*/ 46036 h 4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821" h="45454">
                  <a:moveTo>
                    <a:pt x="2451" y="46036"/>
                  </a:moveTo>
                  <a:lnTo>
                    <a:pt x="1784" y="46036"/>
                  </a:lnTo>
                  <a:cubicBezTo>
                    <a:pt x="451" y="46036"/>
                    <a:pt x="-645" y="44989"/>
                    <a:pt x="-692" y="43655"/>
                  </a:cubicBezTo>
                  <a:cubicBezTo>
                    <a:pt x="-692" y="43655"/>
                    <a:pt x="-1359" y="9174"/>
                    <a:pt x="49314" y="602"/>
                  </a:cubicBezTo>
                  <a:cubicBezTo>
                    <a:pt x="50647" y="431"/>
                    <a:pt x="51876" y="1364"/>
                    <a:pt x="52076" y="2698"/>
                  </a:cubicBezTo>
                  <a:cubicBezTo>
                    <a:pt x="52343" y="3926"/>
                    <a:pt x="51562" y="5145"/>
                    <a:pt x="50333" y="5421"/>
                  </a:cubicBezTo>
                  <a:cubicBezTo>
                    <a:pt x="50248" y="5441"/>
                    <a:pt x="50161" y="5450"/>
                    <a:pt x="50076" y="5460"/>
                  </a:cubicBezTo>
                  <a:cubicBezTo>
                    <a:pt x="3879" y="13270"/>
                    <a:pt x="4165" y="42226"/>
                    <a:pt x="4165" y="43560"/>
                  </a:cubicBezTo>
                  <a:cubicBezTo>
                    <a:pt x="4251" y="44684"/>
                    <a:pt x="3537" y="45722"/>
                    <a:pt x="2451" y="46036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9" name="任意多边形: 形状 738">
              <a:extLst>
                <a:ext uri="{FF2B5EF4-FFF2-40B4-BE49-F238E27FC236}">
                  <a16:creationId xmlns:a16="http://schemas.microsoft.com/office/drawing/2014/main" id="{622BDFA9-F171-024E-C6E7-3691E53581B9}"/>
                </a:ext>
              </a:extLst>
            </p:cNvPr>
            <p:cNvSpPr/>
            <p:nvPr/>
          </p:nvSpPr>
          <p:spPr>
            <a:xfrm rot="21084712" flipH="1">
              <a:off x="10556586" y="4268039"/>
              <a:ext cx="78323" cy="84188"/>
            </a:xfrm>
            <a:custGeom>
              <a:avLst/>
              <a:gdLst>
                <a:gd name="connsiteX0" fmla="*/ 70554 w 71246"/>
                <a:gd name="connsiteY0" fmla="*/ 963 h 76581"/>
                <a:gd name="connsiteX1" fmla="*/ 2260 w 71246"/>
                <a:gd name="connsiteY1" fmla="*/ 77163 h 76581"/>
                <a:gd name="connsiteX2" fmla="*/ -693 w 71246"/>
                <a:gd name="connsiteY2" fmla="*/ 74019 h 76581"/>
                <a:gd name="connsiteX3" fmla="*/ 65411 w 71246"/>
                <a:gd name="connsiteY3" fmla="*/ 582 h 7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246" h="76581">
                  <a:moveTo>
                    <a:pt x="70554" y="963"/>
                  </a:moveTo>
                  <a:lnTo>
                    <a:pt x="2260" y="77163"/>
                  </a:lnTo>
                  <a:cubicBezTo>
                    <a:pt x="1202" y="76181"/>
                    <a:pt x="222" y="75134"/>
                    <a:pt x="-693" y="74019"/>
                  </a:cubicBezTo>
                  <a:lnTo>
                    <a:pt x="65411" y="582"/>
                  </a:ln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0" name="任意多边形: 形状 739">
              <a:extLst>
                <a:ext uri="{FF2B5EF4-FFF2-40B4-BE49-F238E27FC236}">
                  <a16:creationId xmlns:a16="http://schemas.microsoft.com/office/drawing/2014/main" id="{EC65A317-CE5E-0A9E-F6D4-707507D1F67E}"/>
                </a:ext>
              </a:extLst>
            </p:cNvPr>
            <p:cNvSpPr/>
            <p:nvPr/>
          </p:nvSpPr>
          <p:spPr>
            <a:xfrm rot="21084712" flipH="1">
              <a:off x="10598135" y="4289976"/>
              <a:ext cx="45116" cy="50099"/>
            </a:xfrm>
            <a:custGeom>
              <a:avLst/>
              <a:gdLst>
                <a:gd name="connsiteX0" fmla="*/ 39979 w 41039"/>
                <a:gd name="connsiteY0" fmla="*/ 4054 h 45572"/>
                <a:gd name="connsiteX1" fmla="*/ 1879 w 41039"/>
                <a:gd name="connsiteY1" fmla="*/ 46154 h 45572"/>
                <a:gd name="connsiteX2" fmla="*/ 1212 w 41039"/>
                <a:gd name="connsiteY2" fmla="*/ 45392 h 45572"/>
                <a:gd name="connsiteX3" fmla="*/ -693 w 41039"/>
                <a:gd name="connsiteY3" fmla="*/ 42535 h 45572"/>
                <a:gd name="connsiteX4" fmla="*/ 36550 w 41039"/>
                <a:gd name="connsiteY4" fmla="*/ 1196 h 45572"/>
                <a:gd name="connsiteX5" fmla="*/ 39598 w 41039"/>
                <a:gd name="connsiteY5" fmla="*/ 1196 h 45572"/>
                <a:gd name="connsiteX6" fmla="*/ 39979 w 41039"/>
                <a:gd name="connsiteY6" fmla="*/ 4054 h 4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039" h="45572">
                  <a:moveTo>
                    <a:pt x="39979" y="4054"/>
                  </a:moveTo>
                  <a:lnTo>
                    <a:pt x="1879" y="46154"/>
                  </a:lnTo>
                  <a:lnTo>
                    <a:pt x="1212" y="45392"/>
                  </a:lnTo>
                  <a:cubicBezTo>
                    <a:pt x="545" y="44440"/>
                    <a:pt x="-121" y="43487"/>
                    <a:pt x="-693" y="42535"/>
                  </a:cubicBezTo>
                  <a:lnTo>
                    <a:pt x="36550" y="1196"/>
                  </a:lnTo>
                  <a:cubicBezTo>
                    <a:pt x="37397" y="377"/>
                    <a:pt x="38750" y="377"/>
                    <a:pt x="39598" y="1196"/>
                  </a:cubicBezTo>
                  <a:cubicBezTo>
                    <a:pt x="40427" y="1920"/>
                    <a:pt x="40588" y="3139"/>
                    <a:pt x="39979" y="4054"/>
                  </a:cubicBezTo>
                  <a:close/>
                </a:path>
              </a:pathLst>
            </a:custGeom>
            <a:solidFill>
              <a:srgbClr val="8C553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1" name="任意多边形: 形状 740">
              <a:extLst>
                <a:ext uri="{FF2B5EF4-FFF2-40B4-BE49-F238E27FC236}">
                  <a16:creationId xmlns:a16="http://schemas.microsoft.com/office/drawing/2014/main" id="{E7A7CF08-3D8D-6680-93E9-F8812FD8CE09}"/>
                </a:ext>
              </a:extLst>
            </p:cNvPr>
            <p:cNvSpPr/>
            <p:nvPr/>
          </p:nvSpPr>
          <p:spPr>
            <a:xfrm rot="21084712" flipH="1">
              <a:off x="10519120" y="4020386"/>
              <a:ext cx="115558" cy="229216"/>
            </a:xfrm>
            <a:custGeom>
              <a:avLst/>
              <a:gdLst>
                <a:gd name="connsiteX0" fmla="*/ 104422 w 105116"/>
                <a:gd name="connsiteY0" fmla="*/ 2888 h 208504"/>
                <a:gd name="connsiteX1" fmla="*/ 72608 w 105116"/>
                <a:gd name="connsiteY1" fmla="*/ 115473 h 208504"/>
                <a:gd name="connsiteX2" fmla="*/ 45462 w 105116"/>
                <a:gd name="connsiteY2" fmla="*/ 167956 h 208504"/>
                <a:gd name="connsiteX3" fmla="*/ 2314 w 105116"/>
                <a:gd name="connsiteY3" fmla="*/ 208914 h 208504"/>
                <a:gd name="connsiteX4" fmla="*/ -544 w 105116"/>
                <a:gd name="connsiteY4" fmla="*/ 207771 h 208504"/>
                <a:gd name="connsiteX5" fmla="*/ 218 w 105116"/>
                <a:gd name="connsiteY5" fmla="*/ 205199 h 208504"/>
                <a:gd name="connsiteX6" fmla="*/ 218 w 105116"/>
                <a:gd name="connsiteY6" fmla="*/ 205199 h 208504"/>
                <a:gd name="connsiteX7" fmla="*/ 35365 w 105116"/>
                <a:gd name="connsiteY7" fmla="*/ 162051 h 208504"/>
                <a:gd name="connsiteX8" fmla="*/ 59749 w 105116"/>
                <a:gd name="connsiteY8" fmla="*/ 110425 h 208504"/>
                <a:gd name="connsiteX9" fmla="*/ 100040 w 105116"/>
                <a:gd name="connsiteY9" fmla="*/ 2031 h 208504"/>
                <a:gd name="connsiteX10" fmla="*/ 102803 w 105116"/>
                <a:gd name="connsiteY10" fmla="*/ 697 h 208504"/>
                <a:gd name="connsiteX11" fmla="*/ 104422 w 105116"/>
                <a:gd name="connsiteY11" fmla="*/ 2888 h 208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116" h="208504">
                  <a:moveTo>
                    <a:pt x="104422" y="2888"/>
                  </a:moveTo>
                  <a:cubicBezTo>
                    <a:pt x="98021" y="41474"/>
                    <a:pt x="87344" y="79241"/>
                    <a:pt x="72608" y="115473"/>
                  </a:cubicBezTo>
                  <a:cubicBezTo>
                    <a:pt x="65007" y="133685"/>
                    <a:pt x="55930" y="151230"/>
                    <a:pt x="45462" y="167956"/>
                  </a:cubicBezTo>
                  <a:cubicBezTo>
                    <a:pt x="35451" y="185578"/>
                    <a:pt x="20430" y="199836"/>
                    <a:pt x="2314" y="208914"/>
                  </a:cubicBezTo>
                  <a:cubicBezTo>
                    <a:pt x="1209" y="209381"/>
                    <a:pt x="-67" y="208866"/>
                    <a:pt x="-544" y="207771"/>
                  </a:cubicBezTo>
                  <a:cubicBezTo>
                    <a:pt x="-906" y="206837"/>
                    <a:pt x="-592" y="205780"/>
                    <a:pt x="218" y="205199"/>
                  </a:cubicBezTo>
                  <a:lnTo>
                    <a:pt x="218" y="205199"/>
                  </a:lnTo>
                  <a:cubicBezTo>
                    <a:pt x="15058" y="193674"/>
                    <a:pt x="27079" y="178910"/>
                    <a:pt x="35365" y="162051"/>
                  </a:cubicBezTo>
                  <a:cubicBezTo>
                    <a:pt x="44490" y="145325"/>
                    <a:pt x="52625" y="128094"/>
                    <a:pt x="59749" y="110425"/>
                  </a:cubicBezTo>
                  <a:cubicBezTo>
                    <a:pt x="74608" y="75088"/>
                    <a:pt x="86801" y="38512"/>
                    <a:pt x="100040" y="2031"/>
                  </a:cubicBezTo>
                  <a:cubicBezTo>
                    <a:pt x="100441" y="907"/>
                    <a:pt x="101669" y="316"/>
                    <a:pt x="102803" y="697"/>
                  </a:cubicBezTo>
                  <a:cubicBezTo>
                    <a:pt x="103783" y="964"/>
                    <a:pt x="104460" y="1869"/>
                    <a:pt x="104422" y="2888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2" name="任意多边形: 形状 741">
              <a:extLst>
                <a:ext uri="{FF2B5EF4-FFF2-40B4-BE49-F238E27FC236}">
                  <a16:creationId xmlns:a16="http://schemas.microsoft.com/office/drawing/2014/main" id="{E33A1812-CCFA-8260-D091-08284706F700}"/>
                </a:ext>
              </a:extLst>
            </p:cNvPr>
            <p:cNvSpPr/>
            <p:nvPr/>
          </p:nvSpPr>
          <p:spPr>
            <a:xfrm rot="21084712" flipH="1">
              <a:off x="10369616" y="4080009"/>
              <a:ext cx="128088" cy="116305"/>
            </a:xfrm>
            <a:custGeom>
              <a:avLst/>
              <a:gdLst>
                <a:gd name="connsiteX0" fmla="*/ 3525 w 116514"/>
                <a:gd name="connsiteY0" fmla="*/ 1575 h 105796"/>
                <a:gd name="connsiteX1" fmla="*/ 56294 w 116514"/>
                <a:gd name="connsiteY1" fmla="*/ 54153 h 105796"/>
                <a:gd name="connsiteX2" fmla="*/ 115158 w 116514"/>
                <a:gd name="connsiteY2" fmla="*/ 102444 h 105796"/>
                <a:gd name="connsiteX3" fmla="*/ 115206 w 116514"/>
                <a:gd name="connsiteY3" fmla="*/ 105540 h 105796"/>
                <a:gd name="connsiteX4" fmla="*/ 115158 w 116514"/>
                <a:gd name="connsiteY4" fmla="*/ 105588 h 105796"/>
                <a:gd name="connsiteX5" fmla="*/ 112967 w 116514"/>
                <a:gd name="connsiteY5" fmla="*/ 106350 h 105796"/>
                <a:gd name="connsiteX6" fmla="*/ 93917 w 116514"/>
                <a:gd name="connsiteY6" fmla="*/ 100635 h 105796"/>
                <a:gd name="connsiteX7" fmla="*/ 75820 w 116514"/>
                <a:gd name="connsiteY7" fmla="*/ 92348 h 105796"/>
                <a:gd name="connsiteX8" fmla="*/ 42864 w 116514"/>
                <a:gd name="connsiteY8" fmla="*/ 69869 h 105796"/>
                <a:gd name="connsiteX9" fmla="*/ -666 w 116514"/>
                <a:gd name="connsiteY9" fmla="*/ 3194 h 105796"/>
                <a:gd name="connsiteX10" fmla="*/ 1049 w 116514"/>
                <a:gd name="connsiteY10" fmla="*/ 622 h 105796"/>
                <a:gd name="connsiteX11" fmla="*/ 3239 w 116514"/>
                <a:gd name="connsiteY11" fmla="*/ 1480 h 105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514" h="105796">
                  <a:moveTo>
                    <a:pt x="3525" y="1575"/>
                  </a:moveTo>
                  <a:cubicBezTo>
                    <a:pt x="19232" y="20891"/>
                    <a:pt x="36920" y="38513"/>
                    <a:pt x="56294" y="54153"/>
                  </a:cubicBezTo>
                  <a:cubicBezTo>
                    <a:pt x="75344" y="70155"/>
                    <a:pt x="95346" y="84823"/>
                    <a:pt x="115158" y="102444"/>
                  </a:cubicBezTo>
                  <a:cubicBezTo>
                    <a:pt x="116025" y="103283"/>
                    <a:pt x="116044" y="104673"/>
                    <a:pt x="115206" y="105540"/>
                  </a:cubicBezTo>
                  <a:cubicBezTo>
                    <a:pt x="115187" y="105559"/>
                    <a:pt x="115177" y="105569"/>
                    <a:pt x="115158" y="105588"/>
                  </a:cubicBezTo>
                  <a:cubicBezTo>
                    <a:pt x="114596" y="106188"/>
                    <a:pt x="113777" y="106473"/>
                    <a:pt x="112967" y="106350"/>
                  </a:cubicBezTo>
                  <a:cubicBezTo>
                    <a:pt x="106395" y="104921"/>
                    <a:pt x="100204" y="102635"/>
                    <a:pt x="93917" y="100635"/>
                  </a:cubicBezTo>
                  <a:lnTo>
                    <a:pt x="75820" y="92348"/>
                  </a:lnTo>
                  <a:cubicBezTo>
                    <a:pt x="64019" y="86138"/>
                    <a:pt x="52960" y="78594"/>
                    <a:pt x="42864" y="69869"/>
                  </a:cubicBezTo>
                  <a:cubicBezTo>
                    <a:pt x="21613" y="52857"/>
                    <a:pt x="6354" y="29492"/>
                    <a:pt x="-666" y="3194"/>
                  </a:cubicBezTo>
                  <a:cubicBezTo>
                    <a:pt x="-847" y="2022"/>
                    <a:pt x="-104" y="908"/>
                    <a:pt x="1049" y="622"/>
                  </a:cubicBezTo>
                  <a:cubicBezTo>
                    <a:pt x="1887" y="460"/>
                    <a:pt x="2735" y="794"/>
                    <a:pt x="3239" y="1480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3" name="任意多边形: 形状 742">
              <a:extLst>
                <a:ext uri="{FF2B5EF4-FFF2-40B4-BE49-F238E27FC236}">
                  <a16:creationId xmlns:a16="http://schemas.microsoft.com/office/drawing/2014/main" id="{B4801A72-B1D8-4E3C-D3B8-EDC32CBEE810}"/>
                </a:ext>
              </a:extLst>
            </p:cNvPr>
            <p:cNvSpPr/>
            <p:nvPr/>
          </p:nvSpPr>
          <p:spPr>
            <a:xfrm rot="21084712" flipH="1">
              <a:off x="10494962" y="4088129"/>
              <a:ext cx="41482" cy="138990"/>
            </a:xfrm>
            <a:custGeom>
              <a:avLst/>
              <a:gdLst>
                <a:gd name="connsiteX0" fmla="*/ 18521 w 37734"/>
                <a:gd name="connsiteY0" fmla="*/ 3627 h 126431"/>
                <a:gd name="connsiteX1" fmla="*/ 10996 w 37734"/>
                <a:gd name="connsiteY1" fmla="*/ 65825 h 126431"/>
                <a:gd name="connsiteX2" fmla="*/ 36428 w 37734"/>
                <a:gd name="connsiteY2" fmla="*/ 123451 h 126431"/>
                <a:gd name="connsiteX3" fmla="*/ 36428 w 37734"/>
                <a:gd name="connsiteY3" fmla="*/ 126499 h 126431"/>
                <a:gd name="connsiteX4" fmla="*/ 33475 w 37734"/>
                <a:gd name="connsiteY4" fmla="*/ 126499 h 126431"/>
                <a:gd name="connsiteX5" fmla="*/ 12139 w 37734"/>
                <a:gd name="connsiteY5" fmla="*/ 100115 h 126431"/>
                <a:gd name="connsiteX6" fmla="*/ 614 w 37734"/>
                <a:gd name="connsiteY6" fmla="*/ 67539 h 126431"/>
                <a:gd name="connsiteX7" fmla="*/ 15092 w 37734"/>
                <a:gd name="connsiteY7" fmla="*/ 1531 h 126431"/>
                <a:gd name="connsiteX8" fmla="*/ 17997 w 37734"/>
                <a:gd name="connsiteY8" fmla="*/ 922 h 126431"/>
                <a:gd name="connsiteX9" fmla="*/ 18044 w 37734"/>
                <a:gd name="connsiteY9" fmla="*/ 960 h 126431"/>
                <a:gd name="connsiteX10" fmla="*/ 18901 w 37734"/>
                <a:gd name="connsiteY10" fmla="*/ 3531 h 126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734" h="126431">
                  <a:moveTo>
                    <a:pt x="18521" y="3627"/>
                  </a:moveTo>
                  <a:cubicBezTo>
                    <a:pt x="11005" y="23439"/>
                    <a:pt x="8424" y="44784"/>
                    <a:pt x="10996" y="65825"/>
                  </a:cubicBezTo>
                  <a:cubicBezTo>
                    <a:pt x="14510" y="86856"/>
                    <a:pt x="23255" y="106678"/>
                    <a:pt x="36428" y="123451"/>
                  </a:cubicBezTo>
                  <a:cubicBezTo>
                    <a:pt x="37247" y="124299"/>
                    <a:pt x="37247" y="125651"/>
                    <a:pt x="36428" y="126499"/>
                  </a:cubicBezTo>
                  <a:cubicBezTo>
                    <a:pt x="35561" y="127185"/>
                    <a:pt x="34342" y="127185"/>
                    <a:pt x="33475" y="126499"/>
                  </a:cubicBezTo>
                  <a:cubicBezTo>
                    <a:pt x="25045" y="118860"/>
                    <a:pt x="17844" y="109954"/>
                    <a:pt x="12139" y="100115"/>
                  </a:cubicBezTo>
                  <a:cubicBezTo>
                    <a:pt x="6271" y="90085"/>
                    <a:pt x="2366" y="79026"/>
                    <a:pt x="614" y="67539"/>
                  </a:cubicBezTo>
                  <a:cubicBezTo>
                    <a:pt x="-3368" y="44489"/>
                    <a:pt x="1833" y="20800"/>
                    <a:pt x="15092" y="1531"/>
                  </a:cubicBezTo>
                  <a:cubicBezTo>
                    <a:pt x="15730" y="559"/>
                    <a:pt x="17025" y="293"/>
                    <a:pt x="17997" y="922"/>
                  </a:cubicBezTo>
                  <a:cubicBezTo>
                    <a:pt x="18006" y="940"/>
                    <a:pt x="18025" y="950"/>
                    <a:pt x="18044" y="960"/>
                  </a:cubicBezTo>
                  <a:cubicBezTo>
                    <a:pt x="18864" y="1541"/>
                    <a:pt x="19207" y="2579"/>
                    <a:pt x="18901" y="3531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4" name="任意多边形: 形状 743">
              <a:extLst>
                <a:ext uri="{FF2B5EF4-FFF2-40B4-BE49-F238E27FC236}">
                  <a16:creationId xmlns:a16="http://schemas.microsoft.com/office/drawing/2014/main" id="{94F58E9C-06C3-6009-ED2B-AE9F194C7A9B}"/>
                </a:ext>
              </a:extLst>
            </p:cNvPr>
            <p:cNvSpPr/>
            <p:nvPr/>
          </p:nvSpPr>
          <p:spPr>
            <a:xfrm rot="21084712" flipH="1">
              <a:off x="10553984" y="4038571"/>
              <a:ext cx="129537" cy="211830"/>
            </a:xfrm>
            <a:custGeom>
              <a:avLst/>
              <a:gdLst>
                <a:gd name="connsiteX0" fmla="*/ 116751 w 117832"/>
                <a:gd name="connsiteY0" fmla="*/ 3522 h 192689"/>
                <a:gd name="connsiteX1" fmla="*/ 81413 w 117832"/>
                <a:gd name="connsiteY1" fmla="*/ 46670 h 192689"/>
                <a:gd name="connsiteX2" fmla="*/ 48933 w 117832"/>
                <a:gd name="connsiteY2" fmla="*/ 91533 h 192689"/>
                <a:gd name="connsiteX3" fmla="*/ 21215 w 117832"/>
                <a:gd name="connsiteY3" fmla="*/ 139158 h 192689"/>
                <a:gd name="connsiteX4" fmla="*/ 3689 w 117832"/>
                <a:gd name="connsiteY4" fmla="*/ 191355 h 192689"/>
                <a:gd name="connsiteX5" fmla="*/ 1212 w 117832"/>
                <a:gd name="connsiteY5" fmla="*/ 193260 h 192689"/>
                <a:gd name="connsiteX6" fmla="*/ -693 w 117832"/>
                <a:gd name="connsiteY6" fmla="*/ 190974 h 192689"/>
                <a:gd name="connsiteX7" fmla="*/ 39788 w 117832"/>
                <a:gd name="connsiteY7" fmla="*/ 86199 h 192689"/>
                <a:gd name="connsiteX8" fmla="*/ 113798 w 117832"/>
                <a:gd name="connsiteY8" fmla="*/ 1236 h 192689"/>
                <a:gd name="connsiteX9" fmla="*/ 116760 w 117832"/>
                <a:gd name="connsiteY9" fmla="*/ 1151 h 192689"/>
                <a:gd name="connsiteX10" fmla="*/ 116846 w 117832"/>
                <a:gd name="connsiteY10" fmla="*/ 1236 h 192689"/>
                <a:gd name="connsiteX11" fmla="*/ 116751 w 117832"/>
                <a:gd name="connsiteY11" fmla="*/ 3522 h 1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7832" h="192689">
                  <a:moveTo>
                    <a:pt x="116751" y="3522"/>
                  </a:moveTo>
                  <a:cubicBezTo>
                    <a:pt x="104559" y="17524"/>
                    <a:pt x="92938" y="32097"/>
                    <a:pt x="81413" y="46670"/>
                  </a:cubicBezTo>
                  <a:cubicBezTo>
                    <a:pt x="69888" y="61244"/>
                    <a:pt x="58838" y="76008"/>
                    <a:pt x="48933" y="91533"/>
                  </a:cubicBezTo>
                  <a:cubicBezTo>
                    <a:pt x="38532" y="106707"/>
                    <a:pt x="29263" y="122623"/>
                    <a:pt x="21215" y="139158"/>
                  </a:cubicBezTo>
                  <a:cubicBezTo>
                    <a:pt x="12890" y="155617"/>
                    <a:pt x="6985" y="173201"/>
                    <a:pt x="3689" y="191355"/>
                  </a:cubicBezTo>
                  <a:cubicBezTo>
                    <a:pt x="3498" y="192546"/>
                    <a:pt x="2413" y="193375"/>
                    <a:pt x="1212" y="193260"/>
                  </a:cubicBezTo>
                  <a:cubicBezTo>
                    <a:pt x="117" y="193041"/>
                    <a:pt x="-674" y="192089"/>
                    <a:pt x="-693" y="190974"/>
                  </a:cubicBezTo>
                  <a:cubicBezTo>
                    <a:pt x="355" y="152208"/>
                    <a:pt x="19310" y="116965"/>
                    <a:pt x="39788" y="86199"/>
                  </a:cubicBezTo>
                  <a:cubicBezTo>
                    <a:pt x="60887" y="54948"/>
                    <a:pt x="85737" y="26420"/>
                    <a:pt x="113798" y="1236"/>
                  </a:cubicBezTo>
                  <a:cubicBezTo>
                    <a:pt x="114588" y="398"/>
                    <a:pt x="115922" y="360"/>
                    <a:pt x="116760" y="1151"/>
                  </a:cubicBezTo>
                  <a:cubicBezTo>
                    <a:pt x="116789" y="1179"/>
                    <a:pt x="116817" y="1208"/>
                    <a:pt x="116846" y="1236"/>
                  </a:cubicBezTo>
                  <a:cubicBezTo>
                    <a:pt x="117265" y="1951"/>
                    <a:pt x="117237" y="2846"/>
                    <a:pt x="116751" y="3522"/>
                  </a:cubicBezTo>
                  <a:close/>
                </a:path>
              </a:pathLst>
            </a:custGeom>
            <a:solidFill>
              <a:srgbClr val="302B2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5" name="任意多边形: 形状 744">
              <a:extLst>
                <a:ext uri="{FF2B5EF4-FFF2-40B4-BE49-F238E27FC236}">
                  <a16:creationId xmlns:a16="http://schemas.microsoft.com/office/drawing/2014/main" id="{44F5A36F-3583-AD26-99BE-9BC365F263EB}"/>
                </a:ext>
              </a:extLst>
            </p:cNvPr>
            <p:cNvSpPr/>
            <p:nvPr/>
          </p:nvSpPr>
          <p:spPr>
            <a:xfrm rot="21084712" flipH="1">
              <a:off x="10269314" y="4043405"/>
              <a:ext cx="224270" cy="162513"/>
            </a:xfrm>
            <a:custGeom>
              <a:avLst/>
              <a:gdLst>
                <a:gd name="connsiteX0" fmla="*/ 203312 w 204005"/>
                <a:gd name="connsiteY0" fmla="*/ 123741 h 147828"/>
                <a:gd name="connsiteX1" fmla="*/ 154544 w 204005"/>
                <a:gd name="connsiteY1" fmla="*/ 80688 h 147828"/>
                <a:gd name="connsiteX2" fmla="*/ 2144 w 204005"/>
                <a:gd name="connsiteY2" fmla="*/ 678 h 147828"/>
                <a:gd name="connsiteX3" fmla="*/ -427 w 204005"/>
                <a:gd name="connsiteY3" fmla="*/ 1726 h 147828"/>
                <a:gd name="connsiteX4" fmla="*/ 430 w 204005"/>
                <a:gd name="connsiteY4" fmla="*/ 4678 h 147828"/>
                <a:gd name="connsiteX5" fmla="*/ 143305 w 204005"/>
                <a:gd name="connsiteY5" fmla="*/ 96595 h 147828"/>
                <a:gd name="connsiteX6" fmla="*/ 201883 w 204005"/>
                <a:gd name="connsiteY6" fmla="*/ 148411 h 14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005" h="147828">
                  <a:moveTo>
                    <a:pt x="203312" y="123741"/>
                  </a:moveTo>
                  <a:cubicBezTo>
                    <a:pt x="188015" y="108339"/>
                    <a:pt x="171728" y="93956"/>
                    <a:pt x="154544" y="80688"/>
                  </a:cubicBezTo>
                  <a:cubicBezTo>
                    <a:pt x="108396" y="45969"/>
                    <a:pt x="56932" y="18947"/>
                    <a:pt x="2144" y="678"/>
                  </a:cubicBezTo>
                  <a:cubicBezTo>
                    <a:pt x="1145" y="373"/>
                    <a:pt x="68" y="811"/>
                    <a:pt x="-427" y="1726"/>
                  </a:cubicBezTo>
                  <a:cubicBezTo>
                    <a:pt x="-999" y="2783"/>
                    <a:pt x="-618" y="4097"/>
                    <a:pt x="430" y="4678"/>
                  </a:cubicBezTo>
                  <a:cubicBezTo>
                    <a:pt x="49569" y="32901"/>
                    <a:pt x="97251" y="63572"/>
                    <a:pt x="143305" y="96595"/>
                  </a:cubicBezTo>
                  <a:cubicBezTo>
                    <a:pt x="164393" y="112016"/>
                    <a:pt x="183996" y="129370"/>
                    <a:pt x="201883" y="148411"/>
                  </a:cubicBezTo>
                  <a:close/>
                </a:path>
              </a:pathLst>
            </a:custGeom>
            <a:solidFill>
              <a:srgbClr val="1A17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46" name="图形 2">
              <a:extLst>
                <a:ext uri="{FF2B5EF4-FFF2-40B4-BE49-F238E27FC236}">
                  <a16:creationId xmlns:a16="http://schemas.microsoft.com/office/drawing/2014/main" id="{360B6B13-D429-5A0E-4657-29A3380397E1}"/>
                </a:ext>
              </a:extLst>
            </p:cNvPr>
            <p:cNvGrpSpPr/>
            <p:nvPr/>
          </p:nvGrpSpPr>
          <p:grpSpPr>
            <a:xfrm rot="21084712" flipH="1">
              <a:off x="9989529" y="4649242"/>
              <a:ext cx="584969" cy="517587"/>
              <a:chOff x="220378" y="-3783978"/>
              <a:chExt cx="532111" cy="470817"/>
            </a:xfrm>
            <a:solidFill>
              <a:srgbClr val="7ECFBA"/>
            </a:solidFill>
          </p:grpSpPr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23C76088-536E-10EB-BF84-7386EC12ED7F}"/>
                  </a:ext>
                </a:extLst>
              </p:cNvPr>
              <p:cNvSpPr/>
              <p:nvPr/>
            </p:nvSpPr>
            <p:spPr>
              <a:xfrm>
                <a:off x="529369" y="-3408305"/>
                <a:ext cx="48478" cy="48468"/>
              </a:xfrm>
              <a:custGeom>
                <a:avLst/>
                <a:gdLst>
                  <a:gd name="connsiteX0" fmla="*/ 47693 w 48478"/>
                  <a:gd name="connsiteY0" fmla="*/ 26858 h 48468"/>
                  <a:gd name="connsiteX1" fmla="*/ 21575 w 48478"/>
                  <a:gd name="connsiteY1" fmla="*/ 48966 h 48468"/>
                  <a:gd name="connsiteX2" fmla="*/ 21499 w 48478"/>
                  <a:gd name="connsiteY2" fmla="*/ 48956 h 48468"/>
                  <a:gd name="connsiteX3" fmla="*/ -609 w 48478"/>
                  <a:gd name="connsiteY3" fmla="*/ 22839 h 48468"/>
                  <a:gd name="connsiteX4" fmla="*/ -599 w 48478"/>
                  <a:gd name="connsiteY4" fmla="*/ 22763 h 48468"/>
                  <a:gd name="connsiteX5" fmla="*/ 25594 w 48478"/>
                  <a:gd name="connsiteY5" fmla="*/ 665 h 48468"/>
                  <a:gd name="connsiteX6" fmla="*/ 47702 w 48478"/>
                  <a:gd name="connsiteY6" fmla="*/ 26782 h 48468"/>
                  <a:gd name="connsiteX7" fmla="*/ 47693 w 48478"/>
                  <a:gd name="connsiteY7" fmla="*/ 26858 h 4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8" h="48468">
                    <a:moveTo>
                      <a:pt x="47693" y="26858"/>
                    </a:moveTo>
                    <a:cubicBezTo>
                      <a:pt x="46587" y="40174"/>
                      <a:pt x="34891" y="50071"/>
                      <a:pt x="21575" y="48966"/>
                    </a:cubicBezTo>
                    <a:cubicBezTo>
                      <a:pt x="21546" y="48956"/>
                      <a:pt x="21527" y="48956"/>
                      <a:pt x="21499" y="48956"/>
                    </a:cubicBezTo>
                    <a:cubicBezTo>
                      <a:pt x="8183" y="47852"/>
                      <a:pt x="-1714" y="36155"/>
                      <a:pt x="-609" y="22839"/>
                    </a:cubicBezTo>
                    <a:cubicBezTo>
                      <a:pt x="-599" y="22810"/>
                      <a:pt x="-599" y="22791"/>
                      <a:pt x="-599" y="22763"/>
                    </a:cubicBezTo>
                    <a:cubicBezTo>
                      <a:pt x="563" y="9447"/>
                      <a:pt x="12269" y="-431"/>
                      <a:pt x="25594" y="665"/>
                    </a:cubicBezTo>
                    <a:cubicBezTo>
                      <a:pt x="38911" y="1770"/>
                      <a:pt x="48807" y="13466"/>
                      <a:pt x="47702" y="26782"/>
                    </a:cubicBezTo>
                    <a:cubicBezTo>
                      <a:pt x="47693" y="26811"/>
                      <a:pt x="47693" y="26830"/>
                      <a:pt x="47693" y="26858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A56BF455-86FC-1472-E892-5ED58FC298DE}"/>
                  </a:ext>
                </a:extLst>
              </p:cNvPr>
              <p:cNvSpPr/>
              <p:nvPr/>
            </p:nvSpPr>
            <p:spPr>
              <a:xfrm>
                <a:off x="425927" y="-3594815"/>
                <a:ext cx="48468" cy="48479"/>
              </a:xfrm>
              <a:custGeom>
                <a:avLst/>
                <a:gdLst>
                  <a:gd name="connsiteX0" fmla="*/ 47693 w 48468"/>
                  <a:gd name="connsiteY0" fmla="*/ 26869 h 48479"/>
                  <a:gd name="connsiteX1" fmla="*/ 21575 w 48468"/>
                  <a:gd name="connsiteY1" fmla="*/ 48977 h 48479"/>
                  <a:gd name="connsiteX2" fmla="*/ 21499 w 48468"/>
                  <a:gd name="connsiteY2" fmla="*/ 48967 h 48479"/>
                  <a:gd name="connsiteX3" fmla="*/ -609 w 48468"/>
                  <a:gd name="connsiteY3" fmla="*/ 22850 h 48479"/>
                  <a:gd name="connsiteX4" fmla="*/ -599 w 48468"/>
                  <a:gd name="connsiteY4" fmla="*/ 22773 h 48479"/>
                  <a:gd name="connsiteX5" fmla="*/ 25519 w 48468"/>
                  <a:gd name="connsiteY5" fmla="*/ 666 h 48479"/>
                  <a:gd name="connsiteX6" fmla="*/ 25595 w 48468"/>
                  <a:gd name="connsiteY6" fmla="*/ 676 h 48479"/>
                  <a:gd name="connsiteX7" fmla="*/ 47693 w 48468"/>
                  <a:gd name="connsiteY7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8" h="48479">
                    <a:moveTo>
                      <a:pt x="47693" y="26869"/>
                    </a:moveTo>
                    <a:cubicBezTo>
                      <a:pt x="46588" y="40185"/>
                      <a:pt x="34891" y="50081"/>
                      <a:pt x="21575" y="48977"/>
                    </a:cubicBezTo>
                    <a:cubicBezTo>
                      <a:pt x="21547" y="48967"/>
                      <a:pt x="21528" y="48967"/>
                      <a:pt x="21499" y="48967"/>
                    </a:cubicBezTo>
                    <a:cubicBezTo>
                      <a:pt x="8183" y="47862"/>
                      <a:pt x="-1713" y="36165"/>
                      <a:pt x="-609" y="22850"/>
                    </a:cubicBezTo>
                    <a:cubicBezTo>
                      <a:pt x="-599" y="22821"/>
                      <a:pt x="-599" y="22802"/>
                      <a:pt x="-599" y="22773"/>
                    </a:cubicBezTo>
                    <a:cubicBezTo>
                      <a:pt x="506" y="9458"/>
                      <a:pt x="12203" y="-439"/>
                      <a:pt x="25519" y="666"/>
                    </a:cubicBezTo>
                    <a:cubicBezTo>
                      <a:pt x="25547" y="676"/>
                      <a:pt x="25566" y="676"/>
                      <a:pt x="25595" y="676"/>
                    </a:cubicBezTo>
                    <a:cubicBezTo>
                      <a:pt x="38911" y="1837"/>
                      <a:pt x="48788" y="13544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30E19F34-5E6C-5988-D87C-736627A7A8BA}"/>
                  </a:ext>
                </a:extLst>
              </p:cNvPr>
              <p:cNvSpPr/>
              <p:nvPr/>
            </p:nvSpPr>
            <p:spPr>
              <a:xfrm>
                <a:off x="442309" y="-3457085"/>
                <a:ext cx="48386" cy="48386"/>
              </a:xfrm>
              <a:custGeom>
                <a:avLst/>
                <a:gdLst>
                  <a:gd name="connsiteX0" fmla="*/ 48387 w 48386"/>
                  <a:gd name="connsiteY0" fmla="*/ 24193 h 48386"/>
                  <a:gd name="connsiteX1" fmla="*/ 24194 w 48386"/>
                  <a:gd name="connsiteY1" fmla="*/ 48387 h 48386"/>
                  <a:gd name="connsiteX2" fmla="*/ 0 w 48386"/>
                  <a:gd name="connsiteY2" fmla="*/ 24193 h 48386"/>
                  <a:gd name="connsiteX3" fmla="*/ 24194 w 48386"/>
                  <a:gd name="connsiteY3" fmla="*/ 0 h 48386"/>
                  <a:gd name="connsiteX4" fmla="*/ 48387 w 48386"/>
                  <a:gd name="connsiteY4" fmla="*/ 24193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8387" y="24193"/>
                    </a:moveTo>
                    <a:cubicBezTo>
                      <a:pt x="48387" y="37555"/>
                      <a:pt x="37555" y="48387"/>
                      <a:pt x="24194" y="48387"/>
                    </a:cubicBezTo>
                    <a:cubicBezTo>
                      <a:pt x="10832" y="48387"/>
                      <a:pt x="0" y="37555"/>
                      <a:pt x="0" y="24193"/>
                    </a:cubicBezTo>
                    <a:cubicBezTo>
                      <a:pt x="0" y="10832"/>
                      <a:pt x="10832" y="0"/>
                      <a:pt x="24194" y="0"/>
                    </a:cubicBezTo>
                    <a:cubicBezTo>
                      <a:pt x="37555" y="0"/>
                      <a:pt x="48387" y="10832"/>
                      <a:pt x="48387" y="24193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6F2B6842-DFE0-3307-80B5-E18D5D12EBD0}"/>
                  </a:ext>
                </a:extLst>
              </p:cNvPr>
              <p:cNvSpPr/>
              <p:nvPr/>
            </p:nvSpPr>
            <p:spPr>
              <a:xfrm rot="-4249200">
                <a:off x="250315" y="-3390173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3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5B4ED57F-77E6-F1E3-F196-06CBF89D43A9}"/>
                  </a:ext>
                </a:extLst>
              </p:cNvPr>
              <p:cNvSpPr/>
              <p:nvPr/>
            </p:nvSpPr>
            <p:spPr>
              <a:xfrm>
                <a:off x="286785" y="-3453274"/>
                <a:ext cx="48455" cy="48461"/>
              </a:xfrm>
              <a:custGeom>
                <a:avLst/>
                <a:gdLst>
                  <a:gd name="connsiteX0" fmla="*/ 47675 w 48455"/>
                  <a:gd name="connsiteY0" fmla="*/ 26774 h 48461"/>
                  <a:gd name="connsiteX1" fmla="*/ 21482 w 48455"/>
                  <a:gd name="connsiteY1" fmla="*/ 48967 h 48461"/>
                  <a:gd name="connsiteX2" fmla="*/ -616 w 48455"/>
                  <a:gd name="connsiteY2" fmla="*/ 22774 h 48461"/>
                  <a:gd name="connsiteX3" fmla="*/ 25501 w 48455"/>
                  <a:gd name="connsiteY3" fmla="*/ 666 h 48461"/>
                  <a:gd name="connsiteX4" fmla="*/ 25577 w 48455"/>
                  <a:gd name="connsiteY4" fmla="*/ 676 h 48461"/>
                  <a:gd name="connsiteX5" fmla="*/ 47685 w 48455"/>
                  <a:gd name="connsiteY5" fmla="*/ 26612 h 48461"/>
                  <a:gd name="connsiteX6" fmla="*/ 47675 w 48455"/>
                  <a:gd name="connsiteY6" fmla="*/ 26774 h 48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55" h="48461">
                    <a:moveTo>
                      <a:pt x="47675" y="26774"/>
                    </a:moveTo>
                    <a:cubicBezTo>
                      <a:pt x="46513" y="40109"/>
                      <a:pt x="34826" y="50015"/>
                      <a:pt x="21482" y="48967"/>
                    </a:cubicBezTo>
                    <a:cubicBezTo>
                      <a:pt x="8184" y="47758"/>
                      <a:pt x="-1665" y="36080"/>
                      <a:pt x="-616" y="22774"/>
                    </a:cubicBezTo>
                    <a:cubicBezTo>
                      <a:pt x="488" y="9458"/>
                      <a:pt x="12185" y="-439"/>
                      <a:pt x="25501" y="666"/>
                    </a:cubicBezTo>
                    <a:cubicBezTo>
                      <a:pt x="25530" y="676"/>
                      <a:pt x="25548" y="676"/>
                      <a:pt x="25577" y="676"/>
                    </a:cubicBezTo>
                    <a:cubicBezTo>
                      <a:pt x="38846" y="1733"/>
                      <a:pt x="48742" y="13344"/>
                      <a:pt x="47685" y="26612"/>
                    </a:cubicBezTo>
                    <a:cubicBezTo>
                      <a:pt x="47685" y="26660"/>
                      <a:pt x="47685" y="26717"/>
                      <a:pt x="47675" y="26774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CFD40091-F5B4-639F-391B-5FF89E5CF140}"/>
                  </a:ext>
                </a:extLst>
              </p:cNvPr>
              <p:cNvSpPr/>
              <p:nvPr/>
            </p:nvSpPr>
            <p:spPr>
              <a:xfrm>
                <a:off x="536900" y="-3497547"/>
                <a:ext cx="48472" cy="48461"/>
              </a:xfrm>
              <a:custGeom>
                <a:avLst/>
                <a:gdLst>
                  <a:gd name="connsiteX0" fmla="*/ 47686 w 48472"/>
                  <a:gd name="connsiteY0" fmla="*/ 26851 h 48461"/>
                  <a:gd name="connsiteX1" fmla="*/ 21568 w 48472"/>
                  <a:gd name="connsiteY1" fmla="*/ 48959 h 48461"/>
                  <a:gd name="connsiteX2" fmla="*/ 21492 w 48472"/>
                  <a:gd name="connsiteY2" fmla="*/ 48950 h 48461"/>
                  <a:gd name="connsiteX3" fmla="*/ -615 w 48472"/>
                  <a:gd name="connsiteY3" fmla="*/ 23013 h 48461"/>
                  <a:gd name="connsiteX4" fmla="*/ -606 w 48472"/>
                  <a:gd name="connsiteY4" fmla="*/ 22851 h 48461"/>
                  <a:gd name="connsiteX5" fmla="*/ 25588 w 48472"/>
                  <a:gd name="connsiteY5" fmla="*/ 658 h 48461"/>
                  <a:gd name="connsiteX6" fmla="*/ 47696 w 48472"/>
                  <a:gd name="connsiteY6" fmla="*/ 26775 h 48461"/>
                  <a:gd name="connsiteX7" fmla="*/ 47686 w 48472"/>
                  <a:gd name="connsiteY7" fmla="*/ 26851 h 48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2" h="48461">
                    <a:moveTo>
                      <a:pt x="47686" y="26851"/>
                    </a:moveTo>
                    <a:cubicBezTo>
                      <a:pt x="46581" y="40167"/>
                      <a:pt x="34884" y="50064"/>
                      <a:pt x="21568" y="48959"/>
                    </a:cubicBezTo>
                    <a:cubicBezTo>
                      <a:pt x="21540" y="48950"/>
                      <a:pt x="21521" y="48950"/>
                      <a:pt x="21492" y="48950"/>
                    </a:cubicBezTo>
                    <a:cubicBezTo>
                      <a:pt x="8224" y="47892"/>
                      <a:pt x="-1673" y="36281"/>
                      <a:pt x="-615" y="23013"/>
                    </a:cubicBezTo>
                    <a:cubicBezTo>
                      <a:pt x="-615" y="22965"/>
                      <a:pt x="-615" y="22908"/>
                      <a:pt x="-606" y="22851"/>
                    </a:cubicBezTo>
                    <a:cubicBezTo>
                      <a:pt x="556" y="9516"/>
                      <a:pt x="12243" y="-390"/>
                      <a:pt x="25588" y="658"/>
                    </a:cubicBezTo>
                    <a:cubicBezTo>
                      <a:pt x="38904" y="1763"/>
                      <a:pt x="48800" y="13459"/>
                      <a:pt x="47696" y="26775"/>
                    </a:cubicBezTo>
                    <a:cubicBezTo>
                      <a:pt x="47686" y="26804"/>
                      <a:pt x="47686" y="26823"/>
                      <a:pt x="47686" y="26851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A3AEEDDE-DC6D-A3A8-101A-D90C0C3F815A}"/>
                  </a:ext>
                </a:extLst>
              </p:cNvPr>
              <p:cNvSpPr/>
              <p:nvPr/>
            </p:nvSpPr>
            <p:spPr>
              <a:xfrm rot="-374399">
                <a:off x="460802" y="-3364034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2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9725F718-C47F-8BE2-C882-4257A681DFEF}"/>
                  </a:ext>
                </a:extLst>
              </p:cNvPr>
              <p:cNvSpPr/>
              <p:nvPr/>
            </p:nvSpPr>
            <p:spPr>
              <a:xfrm>
                <a:off x="354014" y="-3413554"/>
                <a:ext cx="48479" cy="48468"/>
              </a:xfrm>
              <a:custGeom>
                <a:avLst/>
                <a:gdLst>
                  <a:gd name="connsiteX0" fmla="*/ 47693 w 48479"/>
                  <a:gd name="connsiteY0" fmla="*/ 26869 h 48468"/>
                  <a:gd name="connsiteX1" fmla="*/ 21499 w 48479"/>
                  <a:gd name="connsiteY1" fmla="*/ 48967 h 48468"/>
                  <a:gd name="connsiteX2" fmla="*/ -609 w 48479"/>
                  <a:gd name="connsiteY2" fmla="*/ 22850 h 48468"/>
                  <a:gd name="connsiteX3" fmla="*/ -599 w 48479"/>
                  <a:gd name="connsiteY3" fmla="*/ 22774 h 48468"/>
                  <a:gd name="connsiteX4" fmla="*/ 25519 w 48479"/>
                  <a:gd name="connsiteY4" fmla="*/ 666 h 48468"/>
                  <a:gd name="connsiteX5" fmla="*/ 25595 w 48479"/>
                  <a:gd name="connsiteY5" fmla="*/ 676 h 48468"/>
                  <a:gd name="connsiteX6" fmla="*/ 47702 w 48479"/>
                  <a:gd name="connsiteY6" fmla="*/ 26793 h 48468"/>
                  <a:gd name="connsiteX7" fmla="*/ 47693 w 48479"/>
                  <a:gd name="connsiteY7" fmla="*/ 26869 h 4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9" h="48468">
                    <a:moveTo>
                      <a:pt x="47693" y="26869"/>
                    </a:moveTo>
                    <a:cubicBezTo>
                      <a:pt x="46531" y="40185"/>
                      <a:pt x="34825" y="50063"/>
                      <a:pt x="21499" y="48967"/>
                    </a:cubicBezTo>
                    <a:cubicBezTo>
                      <a:pt x="8183" y="47862"/>
                      <a:pt x="-1713" y="36165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3" y="-439"/>
                      <a:pt x="25519" y="666"/>
                    </a:cubicBezTo>
                    <a:cubicBezTo>
                      <a:pt x="25547" y="676"/>
                      <a:pt x="25566" y="676"/>
                      <a:pt x="25595" y="676"/>
                    </a:cubicBezTo>
                    <a:cubicBezTo>
                      <a:pt x="38911" y="1780"/>
                      <a:pt x="48807" y="13477"/>
                      <a:pt x="47702" y="26793"/>
                    </a:cubicBezTo>
                    <a:cubicBezTo>
                      <a:pt x="47693" y="26822"/>
                      <a:pt x="47693" y="26840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C53CFDE0-56F8-89F2-9E77-C9F8C621E331}"/>
                  </a:ext>
                </a:extLst>
              </p:cNvPr>
              <p:cNvSpPr/>
              <p:nvPr/>
            </p:nvSpPr>
            <p:spPr>
              <a:xfrm>
                <a:off x="515092" y="-3567097"/>
                <a:ext cx="48468" cy="48468"/>
              </a:xfrm>
              <a:custGeom>
                <a:avLst/>
                <a:gdLst>
                  <a:gd name="connsiteX0" fmla="*/ 47682 w 48468"/>
                  <a:gd name="connsiteY0" fmla="*/ 26869 h 48468"/>
                  <a:gd name="connsiteX1" fmla="*/ 21488 w 48468"/>
                  <a:gd name="connsiteY1" fmla="*/ 48967 h 48468"/>
                  <a:gd name="connsiteX2" fmla="*/ -610 w 48468"/>
                  <a:gd name="connsiteY2" fmla="*/ 22773 h 48468"/>
                  <a:gd name="connsiteX3" fmla="*/ 25508 w 48468"/>
                  <a:gd name="connsiteY3" fmla="*/ 666 h 48468"/>
                  <a:gd name="connsiteX4" fmla="*/ 25584 w 48468"/>
                  <a:gd name="connsiteY4" fmla="*/ 676 h 48468"/>
                  <a:gd name="connsiteX5" fmla="*/ 47691 w 48468"/>
                  <a:gd name="connsiteY5" fmla="*/ 26793 h 48468"/>
                  <a:gd name="connsiteX6" fmla="*/ 47682 w 48468"/>
                  <a:gd name="connsiteY6" fmla="*/ 26869 h 4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68" h="48468">
                    <a:moveTo>
                      <a:pt x="47682" y="26869"/>
                    </a:moveTo>
                    <a:cubicBezTo>
                      <a:pt x="46520" y="40185"/>
                      <a:pt x="34814" y="50063"/>
                      <a:pt x="21488" y="48967"/>
                    </a:cubicBezTo>
                    <a:cubicBezTo>
                      <a:pt x="8172" y="47805"/>
                      <a:pt x="-1705" y="36099"/>
                      <a:pt x="-610" y="22773"/>
                    </a:cubicBezTo>
                    <a:cubicBezTo>
                      <a:pt x="495" y="9458"/>
                      <a:pt x="12192" y="-439"/>
                      <a:pt x="25508" y="666"/>
                    </a:cubicBezTo>
                    <a:cubicBezTo>
                      <a:pt x="25536" y="676"/>
                      <a:pt x="25555" y="676"/>
                      <a:pt x="25584" y="676"/>
                    </a:cubicBezTo>
                    <a:cubicBezTo>
                      <a:pt x="38900" y="1780"/>
                      <a:pt x="48796" y="13477"/>
                      <a:pt x="47691" y="26793"/>
                    </a:cubicBezTo>
                    <a:cubicBezTo>
                      <a:pt x="47682" y="26822"/>
                      <a:pt x="47682" y="26840"/>
                      <a:pt x="47682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D786D8F0-97C9-F4AE-BB8F-97C2DC22BA53}"/>
                  </a:ext>
                </a:extLst>
              </p:cNvPr>
              <p:cNvSpPr/>
              <p:nvPr/>
            </p:nvSpPr>
            <p:spPr>
              <a:xfrm>
                <a:off x="323247" y="-3596904"/>
                <a:ext cx="48378" cy="48370"/>
              </a:xfrm>
              <a:custGeom>
                <a:avLst/>
                <a:gdLst>
                  <a:gd name="connsiteX0" fmla="*/ 47598 w 48378"/>
                  <a:gd name="connsiteY0" fmla="*/ 26767 h 48370"/>
                  <a:gd name="connsiteX1" fmla="*/ 21662 w 48378"/>
                  <a:gd name="connsiteY1" fmla="*/ 48875 h 48370"/>
                  <a:gd name="connsiteX2" fmla="*/ 21500 w 48378"/>
                  <a:gd name="connsiteY2" fmla="*/ 48865 h 48370"/>
                  <a:gd name="connsiteX3" fmla="*/ -617 w 48378"/>
                  <a:gd name="connsiteY3" fmla="*/ 22929 h 48370"/>
                  <a:gd name="connsiteX4" fmla="*/ -598 w 48378"/>
                  <a:gd name="connsiteY4" fmla="*/ 22767 h 48370"/>
                  <a:gd name="connsiteX5" fmla="*/ 25339 w 48378"/>
                  <a:gd name="connsiteY5" fmla="*/ 659 h 48370"/>
                  <a:gd name="connsiteX6" fmla="*/ 25501 w 48378"/>
                  <a:gd name="connsiteY6" fmla="*/ 669 h 48370"/>
                  <a:gd name="connsiteX7" fmla="*/ 47608 w 48378"/>
                  <a:gd name="connsiteY7" fmla="*/ 26605 h 48370"/>
                  <a:gd name="connsiteX8" fmla="*/ 47598 w 48378"/>
                  <a:gd name="connsiteY8" fmla="*/ 26767 h 48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78" h="48370">
                    <a:moveTo>
                      <a:pt x="47598" y="26767"/>
                    </a:moveTo>
                    <a:cubicBezTo>
                      <a:pt x="46541" y="40035"/>
                      <a:pt x="34931" y="49932"/>
                      <a:pt x="21662" y="48875"/>
                    </a:cubicBezTo>
                    <a:cubicBezTo>
                      <a:pt x="21615" y="48875"/>
                      <a:pt x="21558" y="48865"/>
                      <a:pt x="21500" y="48865"/>
                    </a:cubicBezTo>
                    <a:cubicBezTo>
                      <a:pt x="8232" y="47808"/>
                      <a:pt x="-1665" y="36197"/>
                      <a:pt x="-617" y="22929"/>
                    </a:cubicBezTo>
                    <a:cubicBezTo>
                      <a:pt x="-607" y="22881"/>
                      <a:pt x="-607" y="22824"/>
                      <a:pt x="-598" y="22767"/>
                    </a:cubicBezTo>
                    <a:cubicBezTo>
                      <a:pt x="459" y="9498"/>
                      <a:pt x="12070" y="-398"/>
                      <a:pt x="25339" y="659"/>
                    </a:cubicBezTo>
                    <a:cubicBezTo>
                      <a:pt x="25386" y="659"/>
                      <a:pt x="25443" y="669"/>
                      <a:pt x="25501" y="669"/>
                    </a:cubicBezTo>
                    <a:cubicBezTo>
                      <a:pt x="38769" y="1726"/>
                      <a:pt x="48665" y="13337"/>
                      <a:pt x="47608" y="26605"/>
                    </a:cubicBezTo>
                    <a:cubicBezTo>
                      <a:pt x="47608" y="26653"/>
                      <a:pt x="47608" y="26710"/>
                      <a:pt x="47598" y="26767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39A89C4F-AF3A-42C1-6B21-E902AB588BF5}"/>
                  </a:ext>
                </a:extLst>
              </p:cNvPr>
              <p:cNvSpPr/>
              <p:nvPr/>
            </p:nvSpPr>
            <p:spPr>
              <a:xfrm>
                <a:off x="588234" y="-3605476"/>
                <a:ext cx="48384" cy="48465"/>
              </a:xfrm>
              <a:custGeom>
                <a:avLst/>
                <a:gdLst>
                  <a:gd name="connsiteX0" fmla="*/ 47597 w 48384"/>
                  <a:gd name="connsiteY0" fmla="*/ 26862 h 48465"/>
                  <a:gd name="connsiteX1" fmla="*/ 21661 w 48384"/>
                  <a:gd name="connsiteY1" fmla="*/ 48970 h 48465"/>
                  <a:gd name="connsiteX2" fmla="*/ 21499 w 48384"/>
                  <a:gd name="connsiteY2" fmla="*/ 48960 h 48465"/>
                  <a:gd name="connsiteX3" fmla="*/ -609 w 48384"/>
                  <a:gd name="connsiteY3" fmla="*/ 22843 h 48465"/>
                  <a:gd name="connsiteX4" fmla="*/ -599 w 48384"/>
                  <a:gd name="connsiteY4" fmla="*/ 22766 h 48465"/>
                  <a:gd name="connsiteX5" fmla="*/ 25338 w 48384"/>
                  <a:gd name="connsiteY5" fmla="*/ 659 h 48465"/>
                  <a:gd name="connsiteX6" fmla="*/ 25499 w 48384"/>
                  <a:gd name="connsiteY6" fmla="*/ 669 h 48465"/>
                  <a:gd name="connsiteX7" fmla="*/ 47607 w 48384"/>
                  <a:gd name="connsiteY7" fmla="*/ 26786 h 48465"/>
                  <a:gd name="connsiteX8" fmla="*/ 47597 w 48384"/>
                  <a:gd name="connsiteY8" fmla="*/ 26862 h 48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84" h="48465">
                    <a:moveTo>
                      <a:pt x="47597" y="26862"/>
                    </a:moveTo>
                    <a:cubicBezTo>
                      <a:pt x="46540" y="40131"/>
                      <a:pt x="34929" y="50027"/>
                      <a:pt x="21661" y="48970"/>
                    </a:cubicBezTo>
                    <a:cubicBezTo>
                      <a:pt x="21613" y="48970"/>
                      <a:pt x="21556" y="48970"/>
                      <a:pt x="21499" y="48960"/>
                    </a:cubicBezTo>
                    <a:cubicBezTo>
                      <a:pt x="8183" y="47855"/>
                      <a:pt x="-1714" y="36159"/>
                      <a:pt x="-609" y="22843"/>
                    </a:cubicBezTo>
                    <a:cubicBezTo>
                      <a:pt x="-609" y="22814"/>
                      <a:pt x="-599" y="22795"/>
                      <a:pt x="-599" y="22766"/>
                    </a:cubicBezTo>
                    <a:cubicBezTo>
                      <a:pt x="458" y="9498"/>
                      <a:pt x="12069" y="-398"/>
                      <a:pt x="25338" y="659"/>
                    </a:cubicBezTo>
                    <a:cubicBezTo>
                      <a:pt x="25385" y="659"/>
                      <a:pt x="25442" y="669"/>
                      <a:pt x="25499" y="669"/>
                    </a:cubicBezTo>
                    <a:cubicBezTo>
                      <a:pt x="38815" y="1774"/>
                      <a:pt x="48712" y="13470"/>
                      <a:pt x="47607" y="26786"/>
                    </a:cubicBezTo>
                    <a:cubicBezTo>
                      <a:pt x="47597" y="26815"/>
                      <a:pt x="47597" y="26834"/>
                      <a:pt x="47597" y="26862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341D8608-EA71-86E6-0CF1-35CEFC36DD29}"/>
                  </a:ext>
                </a:extLst>
              </p:cNvPr>
              <p:cNvSpPr/>
              <p:nvPr/>
            </p:nvSpPr>
            <p:spPr>
              <a:xfrm rot="-4199400">
                <a:off x="646346" y="-3670070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2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4"/>
                      <a:pt x="10140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7C97D68B-C449-323A-AF7C-0ABE68937A5F}"/>
                  </a:ext>
                </a:extLst>
              </p:cNvPr>
              <p:cNvSpPr/>
              <p:nvPr/>
            </p:nvSpPr>
            <p:spPr>
              <a:xfrm>
                <a:off x="592615" y="-3728641"/>
                <a:ext cx="48479" cy="48479"/>
              </a:xfrm>
              <a:custGeom>
                <a:avLst/>
                <a:gdLst>
                  <a:gd name="connsiteX0" fmla="*/ 47693 w 48479"/>
                  <a:gd name="connsiteY0" fmla="*/ 26869 h 48479"/>
                  <a:gd name="connsiteX1" fmla="*/ 21575 w 48479"/>
                  <a:gd name="connsiteY1" fmla="*/ 48977 h 48479"/>
                  <a:gd name="connsiteX2" fmla="*/ 21499 w 48479"/>
                  <a:gd name="connsiteY2" fmla="*/ 48967 h 48479"/>
                  <a:gd name="connsiteX3" fmla="*/ -609 w 48479"/>
                  <a:gd name="connsiteY3" fmla="*/ 22849 h 48479"/>
                  <a:gd name="connsiteX4" fmla="*/ -599 w 48479"/>
                  <a:gd name="connsiteY4" fmla="*/ 22773 h 48479"/>
                  <a:gd name="connsiteX5" fmla="*/ 25519 w 48479"/>
                  <a:gd name="connsiteY5" fmla="*/ 666 h 48479"/>
                  <a:gd name="connsiteX6" fmla="*/ 25595 w 48479"/>
                  <a:gd name="connsiteY6" fmla="*/ 675 h 48479"/>
                  <a:gd name="connsiteX7" fmla="*/ 47702 w 48479"/>
                  <a:gd name="connsiteY7" fmla="*/ 26793 h 48479"/>
                  <a:gd name="connsiteX8" fmla="*/ 47693 w 48479"/>
                  <a:gd name="connsiteY8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479" h="48479">
                    <a:moveTo>
                      <a:pt x="47693" y="26869"/>
                    </a:moveTo>
                    <a:cubicBezTo>
                      <a:pt x="46588" y="40185"/>
                      <a:pt x="34891" y="50082"/>
                      <a:pt x="21575" y="48977"/>
                    </a:cubicBezTo>
                    <a:cubicBezTo>
                      <a:pt x="21547" y="48967"/>
                      <a:pt x="21528" y="48967"/>
                      <a:pt x="21499" y="48967"/>
                    </a:cubicBezTo>
                    <a:cubicBezTo>
                      <a:pt x="8183" y="47862"/>
                      <a:pt x="-1713" y="36166"/>
                      <a:pt x="-609" y="22849"/>
                    </a:cubicBezTo>
                    <a:cubicBezTo>
                      <a:pt x="-599" y="22821"/>
                      <a:pt x="-599" y="22802"/>
                      <a:pt x="-599" y="22773"/>
                    </a:cubicBezTo>
                    <a:cubicBezTo>
                      <a:pt x="506" y="9457"/>
                      <a:pt x="12203" y="-439"/>
                      <a:pt x="25519" y="666"/>
                    </a:cubicBezTo>
                    <a:cubicBezTo>
                      <a:pt x="25547" y="675"/>
                      <a:pt x="25566" y="675"/>
                      <a:pt x="25595" y="675"/>
                    </a:cubicBezTo>
                    <a:cubicBezTo>
                      <a:pt x="38911" y="1780"/>
                      <a:pt x="48807" y="13477"/>
                      <a:pt x="47702" y="26793"/>
                    </a:cubicBezTo>
                    <a:cubicBezTo>
                      <a:pt x="47693" y="26821"/>
                      <a:pt x="47693" y="26841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3C63C6D0-01D5-3A7D-3B89-E4DB6ED5F387}"/>
                  </a:ext>
                </a:extLst>
              </p:cNvPr>
              <p:cNvSpPr/>
              <p:nvPr/>
            </p:nvSpPr>
            <p:spPr>
              <a:xfrm>
                <a:off x="649575" y="-3553858"/>
                <a:ext cx="48478" cy="48462"/>
              </a:xfrm>
              <a:custGeom>
                <a:avLst/>
                <a:gdLst>
                  <a:gd name="connsiteX0" fmla="*/ 47693 w 48478"/>
                  <a:gd name="connsiteY0" fmla="*/ 26869 h 48462"/>
                  <a:gd name="connsiteX1" fmla="*/ 21499 w 48478"/>
                  <a:gd name="connsiteY1" fmla="*/ 48967 h 48462"/>
                  <a:gd name="connsiteX2" fmla="*/ -609 w 48478"/>
                  <a:gd name="connsiteY2" fmla="*/ 22850 h 48462"/>
                  <a:gd name="connsiteX3" fmla="*/ -599 w 48478"/>
                  <a:gd name="connsiteY3" fmla="*/ 22774 h 48462"/>
                  <a:gd name="connsiteX4" fmla="*/ 25518 w 48478"/>
                  <a:gd name="connsiteY4" fmla="*/ 666 h 48462"/>
                  <a:gd name="connsiteX5" fmla="*/ 25594 w 48478"/>
                  <a:gd name="connsiteY5" fmla="*/ 676 h 48462"/>
                  <a:gd name="connsiteX6" fmla="*/ 47702 w 48478"/>
                  <a:gd name="connsiteY6" fmla="*/ 26793 h 48462"/>
                  <a:gd name="connsiteX7" fmla="*/ 47693 w 48478"/>
                  <a:gd name="connsiteY7" fmla="*/ 26869 h 4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8" h="48462">
                    <a:moveTo>
                      <a:pt x="47693" y="26869"/>
                    </a:moveTo>
                    <a:cubicBezTo>
                      <a:pt x="46483" y="40166"/>
                      <a:pt x="34806" y="50015"/>
                      <a:pt x="21499" y="48967"/>
                    </a:cubicBezTo>
                    <a:cubicBezTo>
                      <a:pt x="8183" y="47862"/>
                      <a:pt x="-1714" y="36166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2" y="-439"/>
                      <a:pt x="25518" y="666"/>
                    </a:cubicBezTo>
                    <a:cubicBezTo>
                      <a:pt x="25547" y="676"/>
                      <a:pt x="25566" y="676"/>
                      <a:pt x="25594" y="676"/>
                    </a:cubicBezTo>
                    <a:cubicBezTo>
                      <a:pt x="38911" y="1780"/>
                      <a:pt x="48807" y="13477"/>
                      <a:pt x="47702" y="26793"/>
                    </a:cubicBezTo>
                    <a:cubicBezTo>
                      <a:pt x="47693" y="26822"/>
                      <a:pt x="47693" y="26841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08BDD37B-A7D3-35B8-769D-F8DB8F4A1C30}"/>
                  </a:ext>
                </a:extLst>
              </p:cNvPr>
              <p:cNvSpPr/>
              <p:nvPr/>
            </p:nvSpPr>
            <p:spPr>
              <a:xfrm rot="-4910400">
                <a:off x="700914" y="-3587144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2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4"/>
                      <a:pt x="10139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35872AA4-4778-535C-8DF8-C9A291F90437}"/>
                  </a:ext>
                </a:extLst>
              </p:cNvPr>
              <p:cNvSpPr/>
              <p:nvPr/>
            </p:nvSpPr>
            <p:spPr>
              <a:xfrm>
                <a:off x="507746" y="-3750646"/>
                <a:ext cx="48386" cy="48386"/>
              </a:xfrm>
              <a:custGeom>
                <a:avLst/>
                <a:gdLst>
                  <a:gd name="connsiteX0" fmla="*/ 48387 w 48386"/>
                  <a:gd name="connsiteY0" fmla="*/ 24194 h 48386"/>
                  <a:gd name="connsiteX1" fmla="*/ 24194 w 48386"/>
                  <a:gd name="connsiteY1" fmla="*/ 48387 h 48386"/>
                  <a:gd name="connsiteX2" fmla="*/ 0 w 48386"/>
                  <a:gd name="connsiteY2" fmla="*/ 24194 h 48386"/>
                  <a:gd name="connsiteX3" fmla="*/ 24194 w 48386"/>
                  <a:gd name="connsiteY3" fmla="*/ 0 h 48386"/>
                  <a:gd name="connsiteX4" fmla="*/ 48387 w 48386"/>
                  <a:gd name="connsiteY4" fmla="*/ 24194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8387" y="24194"/>
                    </a:moveTo>
                    <a:cubicBezTo>
                      <a:pt x="48387" y="37555"/>
                      <a:pt x="37555" y="48387"/>
                      <a:pt x="24194" y="48387"/>
                    </a:cubicBezTo>
                    <a:cubicBezTo>
                      <a:pt x="10832" y="48387"/>
                      <a:pt x="0" y="37555"/>
                      <a:pt x="0" y="24194"/>
                    </a:cubicBezTo>
                    <a:cubicBezTo>
                      <a:pt x="0" y="10832"/>
                      <a:pt x="10832" y="0"/>
                      <a:pt x="24194" y="0"/>
                    </a:cubicBezTo>
                    <a:cubicBezTo>
                      <a:pt x="37555" y="0"/>
                      <a:pt x="48387" y="10832"/>
                      <a:pt x="48387" y="24194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4EB762A8-8C79-5EBF-4FDC-530BC91FCE39}"/>
                  </a:ext>
                </a:extLst>
              </p:cNvPr>
              <p:cNvSpPr/>
              <p:nvPr/>
            </p:nvSpPr>
            <p:spPr>
              <a:xfrm rot="-4030200">
                <a:off x="408291" y="-3776486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3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8233CEB8-C305-846F-69E7-5A9389FE1FB2}"/>
                  </a:ext>
                </a:extLst>
              </p:cNvPr>
              <p:cNvSpPr/>
              <p:nvPr/>
            </p:nvSpPr>
            <p:spPr>
              <a:xfrm>
                <a:off x="375540" y="-3530236"/>
                <a:ext cx="48479" cy="48479"/>
              </a:xfrm>
              <a:custGeom>
                <a:avLst/>
                <a:gdLst>
                  <a:gd name="connsiteX0" fmla="*/ 47692 w 48479"/>
                  <a:gd name="connsiteY0" fmla="*/ 26869 h 48479"/>
                  <a:gd name="connsiteX1" fmla="*/ 21575 w 48479"/>
                  <a:gd name="connsiteY1" fmla="*/ 48977 h 48479"/>
                  <a:gd name="connsiteX2" fmla="*/ 21499 w 48479"/>
                  <a:gd name="connsiteY2" fmla="*/ 48967 h 48479"/>
                  <a:gd name="connsiteX3" fmla="*/ -609 w 48479"/>
                  <a:gd name="connsiteY3" fmla="*/ 22850 h 48479"/>
                  <a:gd name="connsiteX4" fmla="*/ -599 w 48479"/>
                  <a:gd name="connsiteY4" fmla="*/ 22774 h 48479"/>
                  <a:gd name="connsiteX5" fmla="*/ 25518 w 48479"/>
                  <a:gd name="connsiteY5" fmla="*/ 666 h 48479"/>
                  <a:gd name="connsiteX6" fmla="*/ 25595 w 48479"/>
                  <a:gd name="connsiteY6" fmla="*/ 676 h 48479"/>
                  <a:gd name="connsiteX7" fmla="*/ 47702 w 48479"/>
                  <a:gd name="connsiteY7" fmla="*/ 26793 h 48479"/>
                  <a:gd name="connsiteX8" fmla="*/ 47692 w 48479"/>
                  <a:gd name="connsiteY8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479" h="48479">
                    <a:moveTo>
                      <a:pt x="47692" y="26869"/>
                    </a:moveTo>
                    <a:cubicBezTo>
                      <a:pt x="46588" y="40185"/>
                      <a:pt x="34891" y="50081"/>
                      <a:pt x="21575" y="48977"/>
                    </a:cubicBezTo>
                    <a:cubicBezTo>
                      <a:pt x="21546" y="48967"/>
                      <a:pt x="21528" y="48967"/>
                      <a:pt x="21499" y="48967"/>
                    </a:cubicBezTo>
                    <a:cubicBezTo>
                      <a:pt x="8183" y="47862"/>
                      <a:pt x="-1713" y="36165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3" y="-439"/>
                      <a:pt x="25518" y="666"/>
                    </a:cubicBezTo>
                    <a:cubicBezTo>
                      <a:pt x="25547" y="676"/>
                      <a:pt x="25566" y="676"/>
                      <a:pt x="25595" y="676"/>
                    </a:cubicBezTo>
                    <a:cubicBezTo>
                      <a:pt x="38910" y="1780"/>
                      <a:pt x="48807" y="13477"/>
                      <a:pt x="47702" y="26793"/>
                    </a:cubicBezTo>
                    <a:cubicBezTo>
                      <a:pt x="47692" y="26822"/>
                      <a:pt x="47692" y="26840"/>
                      <a:pt x="47692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5166FACF-B8C9-6A77-3B19-3AD046564CB6}"/>
                  </a:ext>
                </a:extLst>
              </p:cNvPr>
              <p:cNvSpPr/>
              <p:nvPr/>
            </p:nvSpPr>
            <p:spPr>
              <a:xfrm rot="-4199400">
                <a:off x="280497" y="-3672332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3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1AF89595-B3D8-2EDE-31AC-EA0ACF1616E8}"/>
                  </a:ext>
                </a:extLst>
              </p:cNvPr>
              <p:cNvSpPr/>
              <p:nvPr/>
            </p:nvSpPr>
            <p:spPr>
              <a:xfrm>
                <a:off x="220378" y="-3750627"/>
                <a:ext cx="48478" cy="48462"/>
              </a:xfrm>
              <a:custGeom>
                <a:avLst/>
                <a:gdLst>
                  <a:gd name="connsiteX0" fmla="*/ 47693 w 48478"/>
                  <a:gd name="connsiteY0" fmla="*/ 26852 h 48462"/>
                  <a:gd name="connsiteX1" fmla="*/ 21575 w 48478"/>
                  <a:gd name="connsiteY1" fmla="*/ 48960 h 48462"/>
                  <a:gd name="connsiteX2" fmla="*/ 21499 w 48478"/>
                  <a:gd name="connsiteY2" fmla="*/ 48950 h 48462"/>
                  <a:gd name="connsiteX3" fmla="*/ -609 w 48478"/>
                  <a:gd name="connsiteY3" fmla="*/ 22832 h 48462"/>
                  <a:gd name="connsiteX4" fmla="*/ -599 w 48478"/>
                  <a:gd name="connsiteY4" fmla="*/ 22756 h 48462"/>
                  <a:gd name="connsiteX5" fmla="*/ 25594 w 48478"/>
                  <a:gd name="connsiteY5" fmla="*/ 658 h 48462"/>
                  <a:gd name="connsiteX6" fmla="*/ 47702 w 48478"/>
                  <a:gd name="connsiteY6" fmla="*/ 26776 h 48462"/>
                  <a:gd name="connsiteX7" fmla="*/ 47693 w 48478"/>
                  <a:gd name="connsiteY7" fmla="*/ 26852 h 48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78" h="48462">
                    <a:moveTo>
                      <a:pt x="47693" y="26852"/>
                    </a:moveTo>
                    <a:cubicBezTo>
                      <a:pt x="46587" y="40168"/>
                      <a:pt x="34891" y="50064"/>
                      <a:pt x="21575" y="48960"/>
                    </a:cubicBezTo>
                    <a:cubicBezTo>
                      <a:pt x="21546" y="48950"/>
                      <a:pt x="21527" y="48950"/>
                      <a:pt x="21499" y="48950"/>
                    </a:cubicBezTo>
                    <a:cubicBezTo>
                      <a:pt x="8183" y="47845"/>
                      <a:pt x="-1714" y="36148"/>
                      <a:pt x="-609" y="22832"/>
                    </a:cubicBezTo>
                    <a:cubicBezTo>
                      <a:pt x="-599" y="22804"/>
                      <a:pt x="-599" y="22785"/>
                      <a:pt x="-599" y="22756"/>
                    </a:cubicBezTo>
                    <a:cubicBezTo>
                      <a:pt x="611" y="9459"/>
                      <a:pt x="12288" y="-390"/>
                      <a:pt x="25594" y="658"/>
                    </a:cubicBezTo>
                    <a:cubicBezTo>
                      <a:pt x="38911" y="1763"/>
                      <a:pt x="48807" y="13460"/>
                      <a:pt x="47702" y="26776"/>
                    </a:cubicBezTo>
                    <a:cubicBezTo>
                      <a:pt x="47693" y="26795"/>
                      <a:pt x="47693" y="26823"/>
                      <a:pt x="47693" y="26852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67" name="任意多边形: 形状 766">
              <a:extLst>
                <a:ext uri="{FF2B5EF4-FFF2-40B4-BE49-F238E27FC236}">
                  <a16:creationId xmlns:a16="http://schemas.microsoft.com/office/drawing/2014/main" id="{24444758-C8FE-863B-6E94-47CAEABD9552}"/>
                </a:ext>
              </a:extLst>
            </p:cNvPr>
            <p:cNvSpPr/>
            <p:nvPr/>
          </p:nvSpPr>
          <p:spPr>
            <a:xfrm rot="21084712" flipH="1">
              <a:off x="10008699" y="4809388"/>
              <a:ext cx="575076" cy="341839"/>
            </a:xfrm>
            <a:custGeom>
              <a:avLst/>
              <a:gdLst>
                <a:gd name="connsiteX0" fmla="*/ 498036 w 523112"/>
                <a:gd name="connsiteY0" fmla="*/ 142599 h 310950"/>
                <a:gd name="connsiteX1" fmla="*/ 490606 w 523112"/>
                <a:gd name="connsiteY1" fmla="*/ 147267 h 310950"/>
                <a:gd name="connsiteX2" fmla="*/ 389261 w 523112"/>
                <a:gd name="connsiteY2" fmla="*/ 137742 h 310950"/>
                <a:gd name="connsiteX3" fmla="*/ 361733 w 523112"/>
                <a:gd name="connsiteY3" fmla="*/ 153172 h 310950"/>
                <a:gd name="connsiteX4" fmla="*/ 248386 w 523112"/>
                <a:gd name="connsiteY4" fmla="*/ 293285 h 310950"/>
                <a:gd name="connsiteX5" fmla="*/ 110273 w 523112"/>
                <a:gd name="connsiteY5" fmla="*/ 252327 h 310950"/>
                <a:gd name="connsiteX6" fmla="*/ 80079 w 523112"/>
                <a:gd name="connsiteY6" fmla="*/ 279188 h 310950"/>
                <a:gd name="connsiteX7" fmla="*/ 44551 w 523112"/>
                <a:gd name="connsiteY7" fmla="*/ 310525 h 310950"/>
                <a:gd name="connsiteX8" fmla="*/ 42455 w 523112"/>
                <a:gd name="connsiteY8" fmla="*/ 311478 h 310950"/>
                <a:gd name="connsiteX9" fmla="*/ 39312 w 523112"/>
                <a:gd name="connsiteY9" fmla="*/ 310621 h 310950"/>
                <a:gd name="connsiteX10" fmla="*/ 15023 w 523112"/>
                <a:gd name="connsiteY10" fmla="*/ 287380 h 310950"/>
                <a:gd name="connsiteX11" fmla="*/ 4355 w 523112"/>
                <a:gd name="connsiteY11" fmla="*/ 275664 h 310950"/>
                <a:gd name="connsiteX12" fmla="*/ -693 w 523112"/>
                <a:gd name="connsiteY12" fmla="*/ 270616 h 310950"/>
                <a:gd name="connsiteX13" fmla="*/ 14738 w 523112"/>
                <a:gd name="connsiteY13" fmla="*/ 249756 h 310950"/>
                <a:gd name="connsiteX14" fmla="*/ 29597 w 523112"/>
                <a:gd name="connsiteY14" fmla="*/ 222228 h 310950"/>
                <a:gd name="connsiteX15" fmla="*/ 63125 w 523112"/>
                <a:gd name="connsiteY15" fmla="*/ 151648 h 310950"/>
                <a:gd name="connsiteX16" fmla="*/ 88461 w 523112"/>
                <a:gd name="connsiteY16" fmla="*/ 93260 h 310950"/>
                <a:gd name="connsiteX17" fmla="*/ 73793 w 523112"/>
                <a:gd name="connsiteY17" fmla="*/ 582 h 310950"/>
                <a:gd name="connsiteX18" fmla="*/ 107416 w 523112"/>
                <a:gd name="connsiteY18" fmla="*/ 69162 h 310950"/>
                <a:gd name="connsiteX19" fmla="*/ 131990 w 523112"/>
                <a:gd name="connsiteY19" fmla="*/ 250137 h 310950"/>
                <a:gd name="connsiteX20" fmla="*/ 314584 w 523112"/>
                <a:gd name="connsiteY20" fmla="*/ 232611 h 310950"/>
                <a:gd name="connsiteX21" fmla="*/ 365638 w 523112"/>
                <a:gd name="connsiteY21" fmla="*/ 134694 h 310950"/>
                <a:gd name="connsiteX22" fmla="*/ 417074 w 523112"/>
                <a:gd name="connsiteY22" fmla="*/ 139075 h 310950"/>
                <a:gd name="connsiteX23" fmla="*/ 521849 w 523112"/>
                <a:gd name="connsiteY23" fmla="*/ 70686 h 310950"/>
                <a:gd name="connsiteX24" fmla="*/ 522420 w 523112"/>
                <a:gd name="connsiteY24" fmla="*/ 80877 h 310950"/>
                <a:gd name="connsiteX25" fmla="*/ 498036 w 523112"/>
                <a:gd name="connsiteY25" fmla="*/ 142599 h 310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3112" h="310950">
                  <a:moveTo>
                    <a:pt x="498036" y="142599"/>
                  </a:moveTo>
                  <a:cubicBezTo>
                    <a:pt x="495731" y="144419"/>
                    <a:pt x="493245" y="145981"/>
                    <a:pt x="490606" y="147267"/>
                  </a:cubicBezTo>
                  <a:cubicBezTo>
                    <a:pt x="457879" y="164212"/>
                    <a:pt x="418264" y="160487"/>
                    <a:pt x="389261" y="137742"/>
                  </a:cubicBezTo>
                  <a:cubicBezTo>
                    <a:pt x="382498" y="131360"/>
                    <a:pt x="366210" y="144885"/>
                    <a:pt x="361733" y="153172"/>
                  </a:cubicBezTo>
                  <a:cubicBezTo>
                    <a:pt x="357256" y="161459"/>
                    <a:pt x="335825" y="270711"/>
                    <a:pt x="248386" y="293285"/>
                  </a:cubicBezTo>
                  <a:cubicBezTo>
                    <a:pt x="156374" y="317002"/>
                    <a:pt x="110273" y="252327"/>
                    <a:pt x="110273" y="252327"/>
                  </a:cubicBezTo>
                  <a:lnTo>
                    <a:pt x="80079" y="279188"/>
                  </a:lnTo>
                  <a:cubicBezTo>
                    <a:pt x="68173" y="289475"/>
                    <a:pt x="56933" y="301381"/>
                    <a:pt x="44551" y="310525"/>
                  </a:cubicBezTo>
                  <a:cubicBezTo>
                    <a:pt x="43932" y="310992"/>
                    <a:pt x="43217" y="311316"/>
                    <a:pt x="42455" y="311478"/>
                  </a:cubicBezTo>
                  <a:cubicBezTo>
                    <a:pt x="41331" y="311668"/>
                    <a:pt x="40188" y="311354"/>
                    <a:pt x="39312" y="310621"/>
                  </a:cubicBezTo>
                  <a:cubicBezTo>
                    <a:pt x="30244" y="303953"/>
                    <a:pt x="22081" y="296142"/>
                    <a:pt x="15023" y="287380"/>
                  </a:cubicBezTo>
                  <a:cubicBezTo>
                    <a:pt x="11594" y="283569"/>
                    <a:pt x="7879" y="279759"/>
                    <a:pt x="4355" y="275664"/>
                  </a:cubicBezTo>
                  <a:cubicBezTo>
                    <a:pt x="2450" y="274044"/>
                    <a:pt x="1212" y="272235"/>
                    <a:pt x="-693" y="270616"/>
                  </a:cubicBezTo>
                  <a:cubicBezTo>
                    <a:pt x="5870" y="264834"/>
                    <a:pt x="11127" y="257728"/>
                    <a:pt x="14738" y="249756"/>
                  </a:cubicBezTo>
                  <a:cubicBezTo>
                    <a:pt x="19881" y="240231"/>
                    <a:pt x="24263" y="231373"/>
                    <a:pt x="29597" y="222228"/>
                  </a:cubicBezTo>
                  <a:cubicBezTo>
                    <a:pt x="41407" y="198988"/>
                    <a:pt x="52456" y="175175"/>
                    <a:pt x="63125" y="151648"/>
                  </a:cubicBezTo>
                  <a:cubicBezTo>
                    <a:pt x="71792" y="132598"/>
                    <a:pt x="80650" y="112977"/>
                    <a:pt x="88461" y="93260"/>
                  </a:cubicBezTo>
                  <a:cubicBezTo>
                    <a:pt x="102844" y="57160"/>
                    <a:pt x="93986" y="27918"/>
                    <a:pt x="73793" y="582"/>
                  </a:cubicBezTo>
                  <a:cubicBezTo>
                    <a:pt x="94414" y="17479"/>
                    <a:pt x="106683" y="42511"/>
                    <a:pt x="107416" y="69162"/>
                  </a:cubicBezTo>
                  <a:cubicBezTo>
                    <a:pt x="111893" y="143266"/>
                    <a:pt x="86080" y="200797"/>
                    <a:pt x="131990" y="250137"/>
                  </a:cubicBezTo>
                  <a:cubicBezTo>
                    <a:pt x="177901" y="299476"/>
                    <a:pt x="291915" y="276711"/>
                    <a:pt x="314584" y="232611"/>
                  </a:cubicBezTo>
                  <a:cubicBezTo>
                    <a:pt x="337254" y="188510"/>
                    <a:pt x="344398" y="148315"/>
                    <a:pt x="365638" y="134694"/>
                  </a:cubicBezTo>
                  <a:cubicBezTo>
                    <a:pt x="386879" y="121073"/>
                    <a:pt x="384688" y="132789"/>
                    <a:pt x="417074" y="139075"/>
                  </a:cubicBezTo>
                  <a:cubicBezTo>
                    <a:pt x="444886" y="144314"/>
                    <a:pt x="506704" y="115739"/>
                    <a:pt x="521849" y="70686"/>
                  </a:cubicBezTo>
                  <a:cubicBezTo>
                    <a:pt x="521849" y="73924"/>
                    <a:pt x="522420" y="77449"/>
                    <a:pt x="522420" y="80877"/>
                  </a:cubicBezTo>
                  <a:cubicBezTo>
                    <a:pt x="521753" y="103357"/>
                    <a:pt x="517086" y="128598"/>
                    <a:pt x="498036" y="142599"/>
                  </a:cubicBezTo>
                  <a:close/>
                </a:path>
              </a:pathLst>
            </a:custGeom>
            <a:solidFill>
              <a:srgbClr val="E0E0E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8" name="任意多边形: 形状 767">
              <a:extLst>
                <a:ext uri="{FF2B5EF4-FFF2-40B4-BE49-F238E27FC236}">
                  <a16:creationId xmlns:a16="http://schemas.microsoft.com/office/drawing/2014/main" id="{2FB4455D-968B-D822-B5D5-8C9E890F0AA2}"/>
                </a:ext>
              </a:extLst>
            </p:cNvPr>
            <p:cNvSpPr/>
            <p:nvPr/>
          </p:nvSpPr>
          <p:spPr>
            <a:xfrm rot="21084712" flipH="1">
              <a:off x="10195190" y="4838073"/>
              <a:ext cx="69738" cy="32138"/>
            </a:xfrm>
            <a:custGeom>
              <a:avLst/>
              <a:gdLst>
                <a:gd name="connsiteX0" fmla="*/ -693 w 63436"/>
                <a:gd name="connsiteY0" fmla="*/ 6004 h 29234"/>
                <a:gd name="connsiteX1" fmla="*/ 36360 w 63436"/>
                <a:gd name="connsiteY1" fmla="*/ 3337 h 29234"/>
                <a:gd name="connsiteX2" fmla="*/ 62744 w 63436"/>
                <a:gd name="connsiteY2" fmla="*/ 29817 h 29234"/>
                <a:gd name="connsiteX3" fmla="*/ 46647 w 63436"/>
                <a:gd name="connsiteY3" fmla="*/ 22578 h 29234"/>
                <a:gd name="connsiteX4" fmla="*/ 31692 w 63436"/>
                <a:gd name="connsiteY4" fmla="*/ 17053 h 29234"/>
                <a:gd name="connsiteX5" fmla="*/ -693 w 63436"/>
                <a:gd name="connsiteY5" fmla="*/ 6004 h 29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436" h="29234">
                  <a:moveTo>
                    <a:pt x="-693" y="6004"/>
                  </a:moveTo>
                  <a:cubicBezTo>
                    <a:pt x="10709" y="-139"/>
                    <a:pt x="24196" y="-1111"/>
                    <a:pt x="36360" y="3337"/>
                  </a:cubicBezTo>
                  <a:cubicBezTo>
                    <a:pt x="49056" y="7157"/>
                    <a:pt x="58972" y="17110"/>
                    <a:pt x="62744" y="29817"/>
                  </a:cubicBezTo>
                  <a:cubicBezTo>
                    <a:pt x="56648" y="27340"/>
                    <a:pt x="51885" y="24578"/>
                    <a:pt x="46647" y="22578"/>
                  </a:cubicBezTo>
                  <a:cubicBezTo>
                    <a:pt x="41408" y="20577"/>
                    <a:pt x="37122" y="18577"/>
                    <a:pt x="31692" y="17053"/>
                  </a:cubicBezTo>
                  <a:cubicBezTo>
                    <a:pt x="21596" y="13434"/>
                    <a:pt x="11309" y="10576"/>
                    <a:pt x="-693" y="6004"/>
                  </a:cubicBezTo>
                  <a:close/>
                </a:path>
              </a:pathLst>
            </a:custGeom>
            <a:solidFill>
              <a:srgbClr val="FFB7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340653FB-0FC5-0828-6C1F-746EFBC34F1A}"/>
                </a:ext>
              </a:extLst>
            </p:cNvPr>
            <p:cNvSpPr/>
            <p:nvPr/>
          </p:nvSpPr>
          <p:spPr>
            <a:xfrm rot="21084712" flipH="1">
              <a:off x="10170845" y="4821163"/>
              <a:ext cx="22145" cy="45863"/>
            </a:xfrm>
            <a:custGeom>
              <a:avLst/>
              <a:gdLst>
                <a:gd name="connsiteX0" fmla="*/ 5449 w 20144"/>
                <a:gd name="connsiteY0" fmla="*/ 42301 h 41719"/>
                <a:gd name="connsiteX1" fmla="*/ -266 w 20144"/>
                <a:gd name="connsiteY1" fmla="*/ 30395 h 41719"/>
                <a:gd name="connsiteX2" fmla="*/ 401 w 20144"/>
                <a:gd name="connsiteY2" fmla="*/ 17631 h 41719"/>
                <a:gd name="connsiteX3" fmla="*/ 19451 w 20144"/>
                <a:gd name="connsiteY3" fmla="*/ 582 h 41719"/>
                <a:gd name="connsiteX4" fmla="*/ 14307 w 20144"/>
                <a:gd name="connsiteY4" fmla="*/ 21727 h 41719"/>
                <a:gd name="connsiteX5" fmla="*/ 5449 w 20144"/>
                <a:gd name="connsiteY5" fmla="*/ 42301 h 41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44" h="41719">
                  <a:moveTo>
                    <a:pt x="5449" y="42301"/>
                  </a:moveTo>
                  <a:cubicBezTo>
                    <a:pt x="2268" y="39082"/>
                    <a:pt x="249" y="34891"/>
                    <a:pt x="-266" y="30395"/>
                  </a:cubicBezTo>
                  <a:cubicBezTo>
                    <a:pt x="-1009" y="26147"/>
                    <a:pt x="-780" y="21784"/>
                    <a:pt x="401" y="17631"/>
                  </a:cubicBezTo>
                  <a:cubicBezTo>
                    <a:pt x="2487" y="8478"/>
                    <a:pt x="10126" y="1639"/>
                    <a:pt x="19451" y="582"/>
                  </a:cubicBezTo>
                  <a:cubicBezTo>
                    <a:pt x="17165" y="10107"/>
                    <a:pt x="16212" y="15060"/>
                    <a:pt x="14307" y="21727"/>
                  </a:cubicBezTo>
                  <a:cubicBezTo>
                    <a:pt x="12174" y="28909"/>
                    <a:pt x="9202" y="35814"/>
                    <a:pt x="5449" y="42301"/>
                  </a:cubicBezTo>
                  <a:close/>
                </a:path>
              </a:pathLst>
            </a:custGeom>
            <a:solidFill>
              <a:srgbClr val="FFB7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0" name="任意多边形: 形状 769">
              <a:extLst>
                <a:ext uri="{FF2B5EF4-FFF2-40B4-BE49-F238E27FC236}">
                  <a16:creationId xmlns:a16="http://schemas.microsoft.com/office/drawing/2014/main" id="{96EF82AF-EE38-2B1D-7B09-518A3E81166D}"/>
                </a:ext>
              </a:extLst>
            </p:cNvPr>
            <p:cNvSpPr/>
            <p:nvPr/>
          </p:nvSpPr>
          <p:spPr>
            <a:xfrm rot="21084712" flipH="1">
              <a:off x="10202435" y="4869760"/>
              <a:ext cx="194219" cy="57847"/>
            </a:xfrm>
            <a:custGeom>
              <a:avLst/>
              <a:gdLst>
                <a:gd name="connsiteX0" fmla="*/ 13122 w 176669"/>
                <a:gd name="connsiteY0" fmla="*/ 677 h 52620"/>
                <a:gd name="connsiteX1" fmla="*/ 164665 w 176669"/>
                <a:gd name="connsiteY1" fmla="*/ 37443 h 52620"/>
                <a:gd name="connsiteX2" fmla="*/ 81511 w 176669"/>
                <a:gd name="connsiteY2" fmla="*/ 23728 h 52620"/>
                <a:gd name="connsiteX3" fmla="*/ 13122 w 176669"/>
                <a:gd name="connsiteY3" fmla="*/ 677 h 52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669" h="52620">
                  <a:moveTo>
                    <a:pt x="13122" y="677"/>
                  </a:moveTo>
                  <a:cubicBezTo>
                    <a:pt x="14931" y="677"/>
                    <a:pt x="123421" y="-3133"/>
                    <a:pt x="164665" y="37443"/>
                  </a:cubicBezTo>
                  <a:cubicBezTo>
                    <a:pt x="205908" y="78020"/>
                    <a:pt x="124278" y="27918"/>
                    <a:pt x="81511" y="23728"/>
                  </a:cubicBezTo>
                  <a:cubicBezTo>
                    <a:pt x="38744" y="19537"/>
                    <a:pt x="-30312" y="5916"/>
                    <a:pt x="13122" y="67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4776219E-364F-BA07-954A-AA39B84FFD11}"/>
                </a:ext>
              </a:extLst>
            </p:cNvPr>
            <p:cNvSpPr/>
            <p:nvPr/>
          </p:nvSpPr>
          <p:spPr>
            <a:xfrm rot="21084712" flipH="1">
              <a:off x="11010775" y="4361739"/>
              <a:ext cx="71412" cy="63269"/>
            </a:xfrm>
            <a:custGeom>
              <a:avLst/>
              <a:gdLst>
                <a:gd name="connsiteX0" fmla="*/ 1644 w 64959"/>
                <a:gd name="connsiteY0" fmla="*/ 609 h 57552"/>
                <a:gd name="connsiteX1" fmla="*/ 64033 w 64959"/>
                <a:gd name="connsiteY1" fmla="*/ 51948 h 57552"/>
                <a:gd name="connsiteX2" fmla="*/ 1644 w 64959"/>
                <a:gd name="connsiteY2" fmla="*/ 609 h 57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959" h="57552">
                  <a:moveTo>
                    <a:pt x="1644" y="609"/>
                  </a:moveTo>
                  <a:cubicBezTo>
                    <a:pt x="6217" y="-344"/>
                    <a:pt x="58794" y="24040"/>
                    <a:pt x="64033" y="51948"/>
                  </a:cubicBezTo>
                  <a:cubicBezTo>
                    <a:pt x="69272" y="79856"/>
                    <a:pt x="-15691" y="4514"/>
                    <a:pt x="1644" y="609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2" name="任意多边形: 形状 771">
              <a:extLst>
                <a:ext uri="{FF2B5EF4-FFF2-40B4-BE49-F238E27FC236}">
                  <a16:creationId xmlns:a16="http://schemas.microsoft.com/office/drawing/2014/main" id="{2B5F313F-73AC-C8CE-737B-AAFEFC762A69}"/>
                </a:ext>
              </a:extLst>
            </p:cNvPr>
            <p:cNvSpPr/>
            <p:nvPr/>
          </p:nvSpPr>
          <p:spPr>
            <a:xfrm rot="21084712" flipH="1">
              <a:off x="9822403" y="3180039"/>
              <a:ext cx="49318" cy="165968"/>
            </a:xfrm>
            <a:custGeom>
              <a:avLst/>
              <a:gdLst>
                <a:gd name="connsiteX0" fmla="*/ -693 w 44862"/>
                <a:gd name="connsiteY0" fmla="*/ 582 h 150971"/>
                <a:gd name="connsiteX1" fmla="*/ 25120 w 44862"/>
                <a:gd name="connsiteY1" fmla="*/ 75353 h 150971"/>
                <a:gd name="connsiteX2" fmla="*/ 44170 w 44862"/>
                <a:gd name="connsiteY2" fmla="*/ 151553 h 150971"/>
                <a:gd name="connsiteX3" fmla="*/ 24263 w 44862"/>
                <a:gd name="connsiteY3" fmla="*/ 116691 h 150971"/>
                <a:gd name="connsiteX4" fmla="*/ 11404 w 44862"/>
                <a:gd name="connsiteY4" fmla="*/ 78591 h 150971"/>
                <a:gd name="connsiteX5" fmla="*/ -693 w 44862"/>
                <a:gd name="connsiteY5" fmla="*/ 582 h 15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62" h="150971">
                  <a:moveTo>
                    <a:pt x="-693" y="582"/>
                  </a:moveTo>
                  <a:cubicBezTo>
                    <a:pt x="9833" y="24804"/>
                    <a:pt x="18462" y="49797"/>
                    <a:pt x="25120" y="75353"/>
                  </a:cubicBezTo>
                  <a:cubicBezTo>
                    <a:pt x="32169" y="100690"/>
                    <a:pt x="37217" y="125931"/>
                    <a:pt x="44170" y="151553"/>
                  </a:cubicBezTo>
                  <a:cubicBezTo>
                    <a:pt x="35797" y="141018"/>
                    <a:pt x="29083" y="129255"/>
                    <a:pt x="24263" y="116691"/>
                  </a:cubicBezTo>
                  <a:cubicBezTo>
                    <a:pt x="19129" y="104300"/>
                    <a:pt x="14824" y="91565"/>
                    <a:pt x="11404" y="78591"/>
                  </a:cubicBezTo>
                  <a:cubicBezTo>
                    <a:pt x="4213" y="53179"/>
                    <a:pt x="155" y="26985"/>
                    <a:pt x="-693" y="582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842665C2-9C38-7BCA-41EB-B555EFFC341E}"/>
                </a:ext>
              </a:extLst>
            </p:cNvPr>
            <p:cNvSpPr/>
            <p:nvPr/>
          </p:nvSpPr>
          <p:spPr>
            <a:xfrm rot="21084712" flipH="1">
              <a:off x="9854142" y="3290243"/>
              <a:ext cx="20942" cy="66491"/>
            </a:xfrm>
            <a:custGeom>
              <a:avLst/>
              <a:gdLst>
                <a:gd name="connsiteX0" fmla="*/ -693 w 19050"/>
                <a:gd name="connsiteY0" fmla="*/ 582 h 60483"/>
                <a:gd name="connsiteX1" fmla="*/ 18357 w 19050"/>
                <a:gd name="connsiteY1" fmla="*/ 61065 h 60483"/>
                <a:gd name="connsiteX2" fmla="*/ 3880 w 19050"/>
                <a:gd name="connsiteY2" fmla="*/ 32490 h 60483"/>
                <a:gd name="connsiteX3" fmla="*/ -693 w 19050"/>
                <a:gd name="connsiteY3" fmla="*/ 582 h 6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60483">
                  <a:moveTo>
                    <a:pt x="-693" y="582"/>
                  </a:moveTo>
                  <a:cubicBezTo>
                    <a:pt x="8394" y="19775"/>
                    <a:pt x="14804" y="40129"/>
                    <a:pt x="18357" y="61065"/>
                  </a:cubicBezTo>
                  <a:cubicBezTo>
                    <a:pt x="11604" y="52645"/>
                    <a:pt x="6680" y="42911"/>
                    <a:pt x="3880" y="32490"/>
                  </a:cubicBezTo>
                  <a:cubicBezTo>
                    <a:pt x="851" y="22127"/>
                    <a:pt x="-693" y="11383"/>
                    <a:pt x="-693" y="582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4" name="任意多边形: 形状 773">
              <a:extLst>
                <a:ext uri="{FF2B5EF4-FFF2-40B4-BE49-F238E27FC236}">
                  <a16:creationId xmlns:a16="http://schemas.microsoft.com/office/drawing/2014/main" id="{BA364C94-215C-9A06-7EA7-B7C77A29C260}"/>
                </a:ext>
              </a:extLst>
            </p:cNvPr>
            <p:cNvSpPr/>
            <p:nvPr/>
          </p:nvSpPr>
          <p:spPr>
            <a:xfrm rot="21084712" flipH="1">
              <a:off x="9719994" y="3344189"/>
              <a:ext cx="67016" cy="84520"/>
            </a:xfrm>
            <a:custGeom>
              <a:avLst/>
              <a:gdLst>
                <a:gd name="connsiteX0" fmla="*/ 60267 w 60960"/>
                <a:gd name="connsiteY0" fmla="*/ 582 h 76883"/>
                <a:gd name="connsiteX1" fmla="*/ 43503 w 60960"/>
                <a:gd name="connsiteY1" fmla="*/ 44016 h 76883"/>
                <a:gd name="connsiteX2" fmla="*/ 22834 w 60960"/>
                <a:gd name="connsiteY2" fmla="*/ 75448 h 76883"/>
                <a:gd name="connsiteX3" fmla="*/ -693 w 60960"/>
                <a:gd name="connsiteY3" fmla="*/ 29537 h 76883"/>
                <a:gd name="connsiteX4" fmla="*/ 29120 w 60960"/>
                <a:gd name="connsiteY4" fmla="*/ 62590 h 76883"/>
                <a:gd name="connsiteX5" fmla="*/ 60267 w 60960"/>
                <a:gd name="connsiteY5" fmla="*/ 582 h 7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" h="76883">
                  <a:moveTo>
                    <a:pt x="60267" y="582"/>
                  </a:moveTo>
                  <a:cubicBezTo>
                    <a:pt x="52933" y="14326"/>
                    <a:pt x="47304" y="28909"/>
                    <a:pt x="43503" y="44016"/>
                  </a:cubicBezTo>
                  <a:cubicBezTo>
                    <a:pt x="40074" y="64685"/>
                    <a:pt x="36074" y="83830"/>
                    <a:pt x="22834" y="75448"/>
                  </a:cubicBezTo>
                  <a:cubicBezTo>
                    <a:pt x="16738" y="71448"/>
                    <a:pt x="7689" y="51159"/>
                    <a:pt x="-693" y="29537"/>
                  </a:cubicBezTo>
                  <a:cubicBezTo>
                    <a:pt x="14261" y="56398"/>
                    <a:pt x="25977" y="72495"/>
                    <a:pt x="29120" y="62590"/>
                  </a:cubicBezTo>
                  <a:cubicBezTo>
                    <a:pt x="38360" y="32776"/>
                    <a:pt x="38265" y="13536"/>
                    <a:pt x="60267" y="58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5EE8680F-913D-CED7-7900-6E34C6930A8B}"/>
                </a:ext>
              </a:extLst>
            </p:cNvPr>
            <p:cNvSpPr/>
            <p:nvPr/>
          </p:nvSpPr>
          <p:spPr>
            <a:xfrm rot="21084712" flipH="1">
              <a:off x="9908265" y="3448519"/>
              <a:ext cx="177252" cy="631308"/>
            </a:xfrm>
            <a:custGeom>
              <a:avLst/>
              <a:gdLst>
                <a:gd name="connsiteX0" fmla="*/ 159518 w 161235"/>
                <a:gd name="connsiteY0" fmla="*/ 76972 h 574262"/>
                <a:gd name="connsiteX1" fmla="*/ 37407 w 161235"/>
                <a:gd name="connsiteY1" fmla="*/ 469117 h 574262"/>
                <a:gd name="connsiteX2" fmla="*/ -693 w 161235"/>
                <a:gd name="connsiteY2" fmla="*/ 574844 h 574262"/>
                <a:gd name="connsiteX3" fmla="*/ 13975 w 161235"/>
                <a:gd name="connsiteY3" fmla="*/ 521885 h 574262"/>
                <a:gd name="connsiteX4" fmla="*/ 123513 w 161235"/>
                <a:gd name="connsiteY4" fmla="*/ 175937 h 574262"/>
                <a:gd name="connsiteX5" fmla="*/ 150564 w 161235"/>
                <a:gd name="connsiteY5" fmla="*/ 16584 h 574262"/>
                <a:gd name="connsiteX6" fmla="*/ 147516 w 161235"/>
                <a:gd name="connsiteY6" fmla="*/ 582 h 574262"/>
                <a:gd name="connsiteX7" fmla="*/ 159518 w 161235"/>
                <a:gd name="connsiteY7" fmla="*/ 76972 h 574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235" h="574262">
                  <a:moveTo>
                    <a:pt x="159518" y="76972"/>
                  </a:moveTo>
                  <a:cubicBezTo>
                    <a:pt x="152279" y="142790"/>
                    <a:pt x="45218" y="443209"/>
                    <a:pt x="37407" y="469117"/>
                  </a:cubicBezTo>
                  <a:cubicBezTo>
                    <a:pt x="33025" y="484166"/>
                    <a:pt x="14452" y="535315"/>
                    <a:pt x="-693" y="574844"/>
                  </a:cubicBezTo>
                  <a:cubicBezTo>
                    <a:pt x="4070" y="557128"/>
                    <a:pt x="8832" y="539506"/>
                    <a:pt x="13975" y="521885"/>
                  </a:cubicBezTo>
                  <a:cubicBezTo>
                    <a:pt x="46741" y="405585"/>
                    <a:pt x="85318" y="290618"/>
                    <a:pt x="123513" y="175937"/>
                  </a:cubicBezTo>
                  <a:cubicBezTo>
                    <a:pt x="149517" y="97737"/>
                    <a:pt x="160947" y="69257"/>
                    <a:pt x="150564" y="16584"/>
                  </a:cubicBezTo>
                  <a:cubicBezTo>
                    <a:pt x="149707" y="12488"/>
                    <a:pt x="148754" y="7059"/>
                    <a:pt x="147516" y="582"/>
                  </a:cubicBezTo>
                  <a:cubicBezTo>
                    <a:pt x="158518" y="24442"/>
                    <a:pt x="162670" y="50893"/>
                    <a:pt x="159518" y="76972"/>
                  </a:cubicBezTo>
                  <a:close/>
                </a:path>
              </a:pathLst>
            </a:custGeom>
            <a:solidFill>
              <a:srgbClr val="FFB9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6" name="任意多边形: 形状 775">
              <a:extLst>
                <a:ext uri="{FF2B5EF4-FFF2-40B4-BE49-F238E27FC236}">
                  <a16:creationId xmlns:a16="http://schemas.microsoft.com/office/drawing/2014/main" id="{8D5CC34D-AE07-4233-912B-B9EE93D23743}"/>
                </a:ext>
              </a:extLst>
            </p:cNvPr>
            <p:cNvSpPr/>
            <p:nvPr/>
          </p:nvSpPr>
          <p:spPr>
            <a:xfrm rot="21084712" flipH="1">
              <a:off x="9982196" y="4067752"/>
              <a:ext cx="67643" cy="139266"/>
            </a:xfrm>
            <a:custGeom>
              <a:avLst/>
              <a:gdLst>
                <a:gd name="connsiteX0" fmla="*/ 60839 w 61531"/>
                <a:gd name="connsiteY0" fmla="*/ 582 h 126682"/>
                <a:gd name="connsiteX1" fmla="*/ 53600 w 61531"/>
                <a:gd name="connsiteY1" fmla="*/ 35824 h 126682"/>
                <a:gd name="connsiteX2" fmla="*/ 42360 w 61531"/>
                <a:gd name="connsiteY2" fmla="*/ 69924 h 126682"/>
                <a:gd name="connsiteX3" fmla="*/ 25882 w 61531"/>
                <a:gd name="connsiteY3" fmla="*/ 102213 h 126682"/>
                <a:gd name="connsiteX4" fmla="*/ -693 w 61531"/>
                <a:gd name="connsiteY4" fmla="*/ 127264 h 126682"/>
                <a:gd name="connsiteX5" fmla="*/ 15976 w 61531"/>
                <a:gd name="connsiteY5" fmla="*/ 97070 h 126682"/>
                <a:gd name="connsiteX6" fmla="*/ 28930 w 61531"/>
                <a:gd name="connsiteY6" fmla="*/ 64494 h 126682"/>
                <a:gd name="connsiteX7" fmla="*/ 43122 w 61531"/>
                <a:gd name="connsiteY7" fmla="*/ 32014 h 126682"/>
                <a:gd name="connsiteX8" fmla="*/ 60839 w 61531"/>
                <a:gd name="connsiteY8" fmla="*/ 582 h 126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531" h="126682">
                  <a:moveTo>
                    <a:pt x="60839" y="582"/>
                  </a:moveTo>
                  <a:cubicBezTo>
                    <a:pt x="58838" y="12488"/>
                    <a:pt x="56743" y="24204"/>
                    <a:pt x="53600" y="35824"/>
                  </a:cubicBezTo>
                  <a:cubicBezTo>
                    <a:pt x="50619" y="47426"/>
                    <a:pt x="46856" y="58817"/>
                    <a:pt x="42360" y="69924"/>
                  </a:cubicBezTo>
                  <a:cubicBezTo>
                    <a:pt x="37922" y="81192"/>
                    <a:pt x="32406" y="92003"/>
                    <a:pt x="25882" y="102213"/>
                  </a:cubicBezTo>
                  <a:cubicBezTo>
                    <a:pt x="19215" y="111738"/>
                    <a:pt x="11594" y="123645"/>
                    <a:pt x="-693" y="127264"/>
                  </a:cubicBezTo>
                  <a:cubicBezTo>
                    <a:pt x="6718" y="118339"/>
                    <a:pt x="12376" y="108100"/>
                    <a:pt x="15976" y="97070"/>
                  </a:cubicBezTo>
                  <a:lnTo>
                    <a:pt x="28930" y="64494"/>
                  </a:lnTo>
                  <a:cubicBezTo>
                    <a:pt x="33597" y="53636"/>
                    <a:pt x="37883" y="42682"/>
                    <a:pt x="43122" y="32014"/>
                  </a:cubicBezTo>
                  <a:cubicBezTo>
                    <a:pt x="47942" y="20955"/>
                    <a:pt x="53876" y="10431"/>
                    <a:pt x="60839" y="582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F6A9AFD8-61A9-6E73-8CF1-E995F7B70D88}"/>
                </a:ext>
              </a:extLst>
            </p:cNvPr>
            <p:cNvSpPr/>
            <p:nvPr/>
          </p:nvSpPr>
          <p:spPr>
            <a:xfrm rot="21084712" flipH="1">
              <a:off x="9892067" y="3579987"/>
              <a:ext cx="203854" cy="613920"/>
            </a:xfrm>
            <a:custGeom>
              <a:avLst/>
              <a:gdLst>
                <a:gd name="connsiteX0" fmla="*/ 173195 w 185434"/>
                <a:gd name="connsiteY0" fmla="*/ 17989 h 558446"/>
                <a:gd name="connsiteX1" fmla="*/ 316 w 185434"/>
                <a:gd name="connsiteY1" fmla="*/ 531196 h 558446"/>
                <a:gd name="connsiteX2" fmla="*/ 102520 w 185434"/>
                <a:gd name="connsiteY2" fmla="*/ 357364 h 558446"/>
                <a:gd name="connsiteX3" fmla="*/ 173195 w 185434"/>
                <a:gd name="connsiteY3" fmla="*/ 17989 h 558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434" h="558446">
                  <a:moveTo>
                    <a:pt x="173195" y="17989"/>
                  </a:moveTo>
                  <a:cubicBezTo>
                    <a:pt x="173195" y="17989"/>
                    <a:pt x="9365" y="448328"/>
                    <a:pt x="316" y="531196"/>
                  </a:cubicBezTo>
                  <a:cubicBezTo>
                    <a:pt x="-8733" y="614063"/>
                    <a:pt x="44512" y="498811"/>
                    <a:pt x="102520" y="357364"/>
                  </a:cubicBezTo>
                  <a:cubicBezTo>
                    <a:pt x="160527" y="215918"/>
                    <a:pt x="207295" y="-73070"/>
                    <a:pt x="173195" y="17989"/>
                  </a:cubicBezTo>
                  <a:close/>
                </a:path>
              </a:pathLst>
            </a:custGeom>
            <a:solidFill>
              <a:srgbClr val="FFA2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8" name="任意多边形: 形状 777">
              <a:extLst>
                <a:ext uri="{FF2B5EF4-FFF2-40B4-BE49-F238E27FC236}">
                  <a16:creationId xmlns:a16="http://schemas.microsoft.com/office/drawing/2014/main" id="{6287CE4D-8B7C-065E-9C33-036C97BE4D7B}"/>
                </a:ext>
              </a:extLst>
            </p:cNvPr>
            <p:cNvSpPr/>
            <p:nvPr/>
          </p:nvSpPr>
          <p:spPr>
            <a:xfrm rot="21084712" flipH="1">
              <a:off x="9811204" y="3520464"/>
              <a:ext cx="62827" cy="488585"/>
            </a:xfrm>
            <a:custGeom>
              <a:avLst/>
              <a:gdLst>
                <a:gd name="connsiteX0" fmla="*/ 49695 w 57150"/>
                <a:gd name="connsiteY0" fmla="*/ 13726 h 444436"/>
                <a:gd name="connsiteX1" fmla="*/ 30645 w 57150"/>
                <a:gd name="connsiteY1" fmla="*/ 166126 h 444436"/>
                <a:gd name="connsiteX2" fmla="*/ -693 w 57150"/>
                <a:gd name="connsiteY2" fmla="*/ 445018 h 444436"/>
                <a:gd name="connsiteX3" fmla="*/ 25025 w 57150"/>
                <a:gd name="connsiteY3" fmla="*/ 59351 h 444436"/>
                <a:gd name="connsiteX4" fmla="*/ 56457 w 57150"/>
                <a:gd name="connsiteY4" fmla="*/ 582 h 444436"/>
                <a:gd name="connsiteX5" fmla="*/ 49695 w 57150"/>
                <a:gd name="connsiteY5" fmla="*/ 13726 h 444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" h="444436">
                  <a:moveTo>
                    <a:pt x="49695" y="13726"/>
                  </a:moveTo>
                  <a:cubicBezTo>
                    <a:pt x="30645" y="57256"/>
                    <a:pt x="35883" y="112119"/>
                    <a:pt x="30645" y="166126"/>
                  </a:cubicBezTo>
                  <a:cubicBezTo>
                    <a:pt x="20644" y="260423"/>
                    <a:pt x="21120" y="352245"/>
                    <a:pt x="-693" y="445018"/>
                  </a:cubicBezTo>
                  <a:cubicBezTo>
                    <a:pt x="-693" y="445018"/>
                    <a:pt x="18929" y="121739"/>
                    <a:pt x="25025" y="59351"/>
                  </a:cubicBezTo>
                  <a:cubicBezTo>
                    <a:pt x="28549" y="24108"/>
                    <a:pt x="44075" y="7916"/>
                    <a:pt x="56457" y="582"/>
                  </a:cubicBezTo>
                  <a:cubicBezTo>
                    <a:pt x="53981" y="4201"/>
                    <a:pt x="51885" y="8678"/>
                    <a:pt x="49695" y="13726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C6A09DE3-0C14-4D49-41AE-108E0F884051}"/>
                </a:ext>
              </a:extLst>
            </p:cNvPr>
            <p:cNvSpPr/>
            <p:nvPr/>
          </p:nvSpPr>
          <p:spPr>
            <a:xfrm rot="21084712" flipH="1">
              <a:off x="10397046" y="4503395"/>
              <a:ext cx="86387" cy="59499"/>
            </a:xfrm>
            <a:custGeom>
              <a:avLst/>
              <a:gdLst>
                <a:gd name="connsiteX0" fmla="*/ -693 w 78581"/>
                <a:gd name="connsiteY0" fmla="*/ 53922 h 54123"/>
                <a:gd name="connsiteX1" fmla="*/ 22644 w 78581"/>
                <a:gd name="connsiteY1" fmla="*/ 47445 h 54123"/>
                <a:gd name="connsiteX2" fmla="*/ 42741 w 78581"/>
                <a:gd name="connsiteY2" fmla="*/ 34681 h 54123"/>
                <a:gd name="connsiteX3" fmla="*/ 77888 w 78581"/>
                <a:gd name="connsiteY3" fmla="*/ 582 h 54123"/>
                <a:gd name="connsiteX4" fmla="*/ 65125 w 78581"/>
                <a:gd name="connsiteY4" fmla="*/ 22299 h 54123"/>
                <a:gd name="connsiteX5" fmla="*/ 47218 w 78581"/>
                <a:gd name="connsiteY5" fmla="*/ 40396 h 54123"/>
                <a:gd name="connsiteX6" fmla="*/ -693 w 78581"/>
                <a:gd name="connsiteY6" fmla="*/ 53922 h 54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581" h="54123">
                  <a:moveTo>
                    <a:pt x="-693" y="53922"/>
                  </a:moveTo>
                  <a:cubicBezTo>
                    <a:pt x="7413" y="53207"/>
                    <a:pt x="15328" y="51007"/>
                    <a:pt x="22644" y="47445"/>
                  </a:cubicBezTo>
                  <a:cubicBezTo>
                    <a:pt x="29854" y="44054"/>
                    <a:pt x="36607" y="39768"/>
                    <a:pt x="42741" y="34681"/>
                  </a:cubicBezTo>
                  <a:cubicBezTo>
                    <a:pt x="55447" y="24385"/>
                    <a:pt x="67211" y="12974"/>
                    <a:pt x="77888" y="582"/>
                  </a:cubicBezTo>
                  <a:cubicBezTo>
                    <a:pt x="74402" y="8240"/>
                    <a:pt x="70126" y="15526"/>
                    <a:pt x="65125" y="22299"/>
                  </a:cubicBezTo>
                  <a:cubicBezTo>
                    <a:pt x="59820" y="28957"/>
                    <a:pt x="53819" y="35024"/>
                    <a:pt x="47218" y="40396"/>
                  </a:cubicBezTo>
                  <a:cubicBezTo>
                    <a:pt x="34054" y="51807"/>
                    <a:pt x="16490" y="56760"/>
                    <a:pt x="-693" y="53922"/>
                  </a:cubicBezTo>
                  <a:close/>
                </a:path>
              </a:pathLst>
            </a:custGeom>
            <a:solidFill>
              <a:srgbClr val="E268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0" name="任意多边形: 形状 779">
              <a:extLst>
                <a:ext uri="{FF2B5EF4-FFF2-40B4-BE49-F238E27FC236}">
                  <a16:creationId xmlns:a16="http://schemas.microsoft.com/office/drawing/2014/main" id="{8AAAA972-7F73-19CD-AE16-43781D0D6D32}"/>
                </a:ext>
              </a:extLst>
            </p:cNvPr>
            <p:cNvSpPr/>
            <p:nvPr/>
          </p:nvSpPr>
          <p:spPr>
            <a:xfrm rot="21084712" flipH="1">
              <a:off x="11402877" y="3612500"/>
              <a:ext cx="184974" cy="116648"/>
            </a:xfrm>
            <a:custGeom>
              <a:avLst/>
              <a:gdLst>
                <a:gd name="connsiteX0" fmla="*/ 140754 w 168260"/>
                <a:gd name="connsiteY0" fmla="*/ 105357 h 106108"/>
                <a:gd name="connsiteX1" fmla="*/ -693 w 168260"/>
                <a:gd name="connsiteY1" fmla="*/ 582 h 106108"/>
                <a:gd name="connsiteX2" fmla="*/ 70078 w 168260"/>
                <a:gd name="connsiteY2" fmla="*/ 48207 h 106108"/>
                <a:gd name="connsiteX3" fmla="*/ 159899 w 168260"/>
                <a:gd name="connsiteY3" fmla="*/ 102404 h 106108"/>
                <a:gd name="connsiteX4" fmla="*/ 123418 w 168260"/>
                <a:gd name="connsiteY4" fmla="*/ 65257 h 106108"/>
                <a:gd name="connsiteX5" fmla="*/ 114560 w 168260"/>
                <a:gd name="connsiteY5" fmla="*/ 56303 h 106108"/>
                <a:gd name="connsiteX6" fmla="*/ 157899 w 168260"/>
                <a:gd name="connsiteY6" fmla="*/ 87640 h 106108"/>
                <a:gd name="connsiteX7" fmla="*/ 140754 w 168260"/>
                <a:gd name="connsiteY7" fmla="*/ 105357 h 10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260" h="106108">
                  <a:moveTo>
                    <a:pt x="140754" y="105357"/>
                  </a:moveTo>
                  <a:cubicBezTo>
                    <a:pt x="117227" y="101356"/>
                    <a:pt x="29978" y="26775"/>
                    <a:pt x="-693" y="582"/>
                  </a:cubicBezTo>
                  <a:cubicBezTo>
                    <a:pt x="12738" y="3534"/>
                    <a:pt x="39979" y="25632"/>
                    <a:pt x="70078" y="48207"/>
                  </a:cubicBezTo>
                  <a:cubicBezTo>
                    <a:pt x="104844" y="74686"/>
                    <a:pt x="148088" y="101071"/>
                    <a:pt x="159899" y="102404"/>
                  </a:cubicBezTo>
                  <a:cubicBezTo>
                    <a:pt x="171710" y="103738"/>
                    <a:pt x="144183" y="81830"/>
                    <a:pt x="123418" y="65257"/>
                  </a:cubicBezTo>
                  <a:cubicBezTo>
                    <a:pt x="120142" y="62618"/>
                    <a:pt x="117170" y="59608"/>
                    <a:pt x="114560" y="56303"/>
                  </a:cubicBezTo>
                  <a:cubicBezTo>
                    <a:pt x="115322" y="57541"/>
                    <a:pt x="140754" y="73639"/>
                    <a:pt x="157899" y="87640"/>
                  </a:cubicBezTo>
                  <a:cubicBezTo>
                    <a:pt x="175044" y="101642"/>
                    <a:pt x="169424" y="110119"/>
                    <a:pt x="140754" y="105357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426BCCAF-6F01-1669-F580-F42C0C24E0A8}"/>
                </a:ext>
              </a:extLst>
            </p:cNvPr>
            <p:cNvSpPr/>
            <p:nvPr/>
          </p:nvSpPr>
          <p:spPr>
            <a:xfrm rot="21084712" flipH="1">
              <a:off x="11497849" y="3651267"/>
              <a:ext cx="124836" cy="72379"/>
            </a:xfrm>
            <a:custGeom>
              <a:avLst/>
              <a:gdLst>
                <a:gd name="connsiteX0" fmla="*/ 96367 w 113556"/>
                <a:gd name="connsiteY0" fmla="*/ 64971 h 65839"/>
                <a:gd name="connsiteX1" fmla="*/ -693 w 113556"/>
                <a:gd name="connsiteY1" fmla="*/ 582 h 65839"/>
                <a:gd name="connsiteX2" fmla="*/ 105130 w 113556"/>
                <a:gd name="connsiteY2" fmla="*/ 61922 h 65839"/>
                <a:gd name="connsiteX3" fmla="*/ 93890 w 113556"/>
                <a:gd name="connsiteY3" fmla="*/ 42872 h 65839"/>
                <a:gd name="connsiteX4" fmla="*/ 96367 w 113556"/>
                <a:gd name="connsiteY4" fmla="*/ 64971 h 65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56" h="65839">
                  <a:moveTo>
                    <a:pt x="96367" y="64971"/>
                  </a:moveTo>
                  <a:cubicBezTo>
                    <a:pt x="70078" y="59255"/>
                    <a:pt x="27596" y="25061"/>
                    <a:pt x="-693" y="582"/>
                  </a:cubicBezTo>
                  <a:cubicBezTo>
                    <a:pt x="36740" y="19631"/>
                    <a:pt x="97605" y="61256"/>
                    <a:pt x="105130" y="61922"/>
                  </a:cubicBezTo>
                  <a:cubicBezTo>
                    <a:pt x="112654" y="62589"/>
                    <a:pt x="104654" y="53731"/>
                    <a:pt x="93890" y="42872"/>
                  </a:cubicBezTo>
                  <a:cubicBezTo>
                    <a:pt x="106844" y="52112"/>
                    <a:pt x="127895" y="71924"/>
                    <a:pt x="96367" y="64971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2" name="任意多边形: 形状 781">
              <a:extLst>
                <a:ext uri="{FF2B5EF4-FFF2-40B4-BE49-F238E27FC236}">
                  <a16:creationId xmlns:a16="http://schemas.microsoft.com/office/drawing/2014/main" id="{0141A138-E047-0838-4EAA-22242B8A3160}"/>
                </a:ext>
              </a:extLst>
            </p:cNvPr>
            <p:cNvSpPr/>
            <p:nvPr/>
          </p:nvSpPr>
          <p:spPr>
            <a:xfrm rot="21084712" flipH="1">
              <a:off x="11538914" y="3703252"/>
              <a:ext cx="121726" cy="38871"/>
            </a:xfrm>
            <a:custGeom>
              <a:avLst/>
              <a:gdLst>
                <a:gd name="connsiteX0" fmla="*/ 101606 w 110727"/>
                <a:gd name="connsiteY0" fmla="*/ 35917 h 35359"/>
                <a:gd name="connsiteX1" fmla="*/ -693 w 110727"/>
                <a:gd name="connsiteY1" fmla="*/ 2008 h 35359"/>
                <a:gd name="connsiteX2" fmla="*/ 102558 w 110727"/>
                <a:gd name="connsiteY2" fmla="*/ 30583 h 35359"/>
                <a:gd name="connsiteX3" fmla="*/ 109416 w 110727"/>
                <a:gd name="connsiteY3" fmla="*/ 29059 h 35359"/>
                <a:gd name="connsiteX4" fmla="*/ 101606 w 110727"/>
                <a:gd name="connsiteY4" fmla="*/ 35917 h 35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27" h="35359">
                  <a:moveTo>
                    <a:pt x="101606" y="35917"/>
                  </a:moveTo>
                  <a:cubicBezTo>
                    <a:pt x="93700" y="35917"/>
                    <a:pt x="25406" y="11437"/>
                    <a:pt x="-693" y="2008"/>
                  </a:cubicBezTo>
                  <a:cubicBezTo>
                    <a:pt x="11404" y="-6660"/>
                    <a:pt x="83699" y="26868"/>
                    <a:pt x="102558" y="30583"/>
                  </a:cubicBezTo>
                  <a:cubicBezTo>
                    <a:pt x="108083" y="31630"/>
                    <a:pt x="110178" y="30583"/>
                    <a:pt x="109416" y="29059"/>
                  </a:cubicBezTo>
                  <a:cubicBezTo>
                    <a:pt x="111131" y="32107"/>
                    <a:pt x="109511" y="36298"/>
                    <a:pt x="101606" y="35917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3" name="任意多边形: 形状 782">
              <a:extLst>
                <a:ext uri="{FF2B5EF4-FFF2-40B4-BE49-F238E27FC236}">
                  <a16:creationId xmlns:a16="http://schemas.microsoft.com/office/drawing/2014/main" id="{D05D2454-DCF1-7887-B8E5-15958EC40105}"/>
                </a:ext>
              </a:extLst>
            </p:cNvPr>
            <p:cNvSpPr/>
            <p:nvPr/>
          </p:nvSpPr>
          <p:spPr>
            <a:xfrm rot="21084712" flipH="1">
              <a:off x="11547926" y="3780172"/>
              <a:ext cx="102840" cy="13689"/>
            </a:xfrm>
            <a:custGeom>
              <a:avLst/>
              <a:gdLst>
                <a:gd name="connsiteX0" fmla="*/ 65982 w 93547"/>
                <a:gd name="connsiteY0" fmla="*/ 10572 h 12452"/>
                <a:gd name="connsiteX1" fmla="*/ -693 w 93547"/>
                <a:gd name="connsiteY1" fmla="*/ 8571 h 12452"/>
                <a:gd name="connsiteX2" fmla="*/ 71888 w 93547"/>
                <a:gd name="connsiteY2" fmla="*/ 7047 h 12452"/>
                <a:gd name="connsiteX3" fmla="*/ 92557 w 93547"/>
                <a:gd name="connsiteY3" fmla="*/ 7905 h 12452"/>
                <a:gd name="connsiteX4" fmla="*/ 65982 w 93547"/>
                <a:gd name="connsiteY4" fmla="*/ 10572 h 1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47" h="12452">
                  <a:moveTo>
                    <a:pt x="65982" y="10572"/>
                  </a:moveTo>
                  <a:cubicBezTo>
                    <a:pt x="43875" y="7771"/>
                    <a:pt x="21548" y="7105"/>
                    <a:pt x="-693" y="8571"/>
                  </a:cubicBezTo>
                  <a:cubicBezTo>
                    <a:pt x="5308" y="-954"/>
                    <a:pt x="43884" y="-2573"/>
                    <a:pt x="71888" y="7047"/>
                  </a:cubicBezTo>
                  <a:cubicBezTo>
                    <a:pt x="85223" y="11429"/>
                    <a:pt x="91700" y="10762"/>
                    <a:pt x="92557" y="7905"/>
                  </a:cubicBezTo>
                  <a:cubicBezTo>
                    <a:pt x="93890" y="11238"/>
                    <a:pt x="91700" y="16001"/>
                    <a:pt x="65982" y="1057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4" name="任意多边形: 形状 783">
              <a:extLst>
                <a:ext uri="{FF2B5EF4-FFF2-40B4-BE49-F238E27FC236}">
                  <a16:creationId xmlns:a16="http://schemas.microsoft.com/office/drawing/2014/main" id="{BC4B7651-6288-65DF-E440-12607DAC0031}"/>
                </a:ext>
              </a:extLst>
            </p:cNvPr>
            <p:cNvSpPr/>
            <p:nvPr/>
          </p:nvSpPr>
          <p:spPr>
            <a:xfrm rot="21084712" flipH="1">
              <a:off x="10960442" y="3945276"/>
              <a:ext cx="336329" cy="279416"/>
            </a:xfrm>
            <a:custGeom>
              <a:avLst/>
              <a:gdLst>
                <a:gd name="connsiteX0" fmla="*/ 1671 w 305938"/>
                <a:gd name="connsiteY0" fmla="*/ 6808 h 254168"/>
                <a:gd name="connsiteX1" fmla="*/ 261894 w 305938"/>
                <a:gd name="connsiteY1" fmla="*/ 223883 h 254168"/>
                <a:gd name="connsiteX2" fmla="*/ 281516 w 305938"/>
                <a:gd name="connsiteY2" fmla="*/ 204833 h 254168"/>
                <a:gd name="connsiteX3" fmla="*/ 1671 w 305938"/>
                <a:gd name="connsiteY3" fmla="*/ 6808 h 25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938" h="254168">
                  <a:moveTo>
                    <a:pt x="1671" y="6808"/>
                  </a:moveTo>
                  <a:cubicBezTo>
                    <a:pt x="2624" y="8237"/>
                    <a:pt x="200553" y="160732"/>
                    <a:pt x="261894" y="223883"/>
                  </a:cubicBezTo>
                  <a:cubicBezTo>
                    <a:pt x="323235" y="287034"/>
                    <a:pt x="309519" y="239218"/>
                    <a:pt x="281516" y="204833"/>
                  </a:cubicBezTo>
                  <a:cubicBezTo>
                    <a:pt x="253512" y="170448"/>
                    <a:pt x="-29285" y="-37769"/>
                    <a:pt x="1671" y="6808"/>
                  </a:cubicBezTo>
                  <a:close/>
                </a:path>
              </a:pathLst>
            </a:custGeom>
            <a:solidFill>
              <a:srgbClr val="FFA6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5" name="任意多边形: 形状 784">
              <a:extLst>
                <a:ext uri="{FF2B5EF4-FFF2-40B4-BE49-F238E27FC236}">
                  <a16:creationId xmlns:a16="http://schemas.microsoft.com/office/drawing/2014/main" id="{6B107C21-9D33-24D8-8B49-1CB63341F56E}"/>
                </a:ext>
              </a:extLst>
            </p:cNvPr>
            <p:cNvSpPr/>
            <p:nvPr/>
          </p:nvSpPr>
          <p:spPr>
            <a:xfrm rot="21084712" flipH="1">
              <a:off x="11326014" y="3730521"/>
              <a:ext cx="48586" cy="53088"/>
            </a:xfrm>
            <a:custGeom>
              <a:avLst/>
              <a:gdLst>
                <a:gd name="connsiteX0" fmla="*/ -693 w 44196"/>
                <a:gd name="connsiteY0" fmla="*/ 582 h 48291"/>
                <a:gd name="connsiteX1" fmla="*/ 27882 w 44196"/>
                <a:gd name="connsiteY1" fmla="*/ 19060 h 48291"/>
                <a:gd name="connsiteX2" fmla="*/ 43503 w 44196"/>
                <a:gd name="connsiteY2" fmla="*/ 48874 h 48291"/>
                <a:gd name="connsiteX3" fmla="*/ -693 w 44196"/>
                <a:gd name="connsiteY3" fmla="*/ 582 h 48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196" h="48291">
                  <a:moveTo>
                    <a:pt x="-693" y="582"/>
                  </a:moveTo>
                  <a:cubicBezTo>
                    <a:pt x="10127" y="4468"/>
                    <a:pt x="19900" y="10792"/>
                    <a:pt x="27882" y="19060"/>
                  </a:cubicBezTo>
                  <a:cubicBezTo>
                    <a:pt x="36007" y="27175"/>
                    <a:pt x="41455" y="37577"/>
                    <a:pt x="43503" y="48874"/>
                  </a:cubicBezTo>
                  <a:cubicBezTo>
                    <a:pt x="29930" y="31757"/>
                    <a:pt x="15157" y="15612"/>
                    <a:pt x="-693" y="582"/>
                  </a:cubicBezTo>
                  <a:close/>
                </a:path>
              </a:pathLst>
            </a:custGeom>
            <a:solidFill>
              <a:srgbClr val="FFD0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6" name="任意多边形: 形状 785">
              <a:extLst>
                <a:ext uri="{FF2B5EF4-FFF2-40B4-BE49-F238E27FC236}">
                  <a16:creationId xmlns:a16="http://schemas.microsoft.com/office/drawing/2014/main" id="{6FBA8D35-3742-9770-6281-088D253E761F}"/>
                </a:ext>
              </a:extLst>
            </p:cNvPr>
            <p:cNvSpPr/>
            <p:nvPr/>
          </p:nvSpPr>
          <p:spPr>
            <a:xfrm rot="21084712" flipH="1">
              <a:off x="10579737" y="4635542"/>
              <a:ext cx="126386" cy="151413"/>
            </a:xfrm>
            <a:custGeom>
              <a:avLst/>
              <a:gdLst>
                <a:gd name="connsiteX0" fmla="*/ -693 w 114966"/>
                <a:gd name="connsiteY0" fmla="*/ 582 h 137731"/>
                <a:gd name="connsiteX1" fmla="*/ 45599 w 114966"/>
                <a:gd name="connsiteY1" fmla="*/ 15917 h 137731"/>
                <a:gd name="connsiteX2" fmla="*/ 81699 w 114966"/>
                <a:gd name="connsiteY2" fmla="*/ 48778 h 137731"/>
                <a:gd name="connsiteX3" fmla="*/ 114274 w 114966"/>
                <a:gd name="connsiteY3" fmla="*/ 138313 h 137731"/>
                <a:gd name="connsiteX4" fmla="*/ 85699 w 114966"/>
                <a:gd name="connsiteY4" fmla="*/ 101642 h 137731"/>
                <a:gd name="connsiteX5" fmla="*/ 59220 w 114966"/>
                <a:gd name="connsiteY5" fmla="*/ 66685 h 137731"/>
                <a:gd name="connsiteX6" fmla="*/ -693 w 114966"/>
                <a:gd name="connsiteY6" fmla="*/ 582 h 13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966" h="137731">
                  <a:moveTo>
                    <a:pt x="-693" y="582"/>
                  </a:moveTo>
                  <a:cubicBezTo>
                    <a:pt x="15862" y="1296"/>
                    <a:pt x="31892" y="6601"/>
                    <a:pt x="45599" y="15917"/>
                  </a:cubicBezTo>
                  <a:cubicBezTo>
                    <a:pt x="59362" y="24804"/>
                    <a:pt x="71564" y="35910"/>
                    <a:pt x="81699" y="48778"/>
                  </a:cubicBezTo>
                  <a:cubicBezTo>
                    <a:pt x="102129" y="74219"/>
                    <a:pt x="113579" y="105690"/>
                    <a:pt x="114274" y="138313"/>
                  </a:cubicBezTo>
                  <a:cubicBezTo>
                    <a:pt x="103130" y="126026"/>
                    <a:pt x="94366" y="113643"/>
                    <a:pt x="85699" y="101642"/>
                  </a:cubicBezTo>
                  <a:cubicBezTo>
                    <a:pt x="77031" y="89641"/>
                    <a:pt x="68268" y="77925"/>
                    <a:pt x="59220" y="66685"/>
                  </a:cubicBezTo>
                  <a:cubicBezTo>
                    <a:pt x="40998" y="43130"/>
                    <a:pt x="20967" y="21022"/>
                    <a:pt x="-693" y="58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7" name="任意多边形: 形状 786">
              <a:extLst>
                <a:ext uri="{FF2B5EF4-FFF2-40B4-BE49-F238E27FC236}">
                  <a16:creationId xmlns:a16="http://schemas.microsoft.com/office/drawing/2014/main" id="{3C969028-54D4-2874-C0C7-5BB41D8C5327}"/>
                </a:ext>
              </a:extLst>
            </p:cNvPr>
            <p:cNvSpPr/>
            <p:nvPr/>
          </p:nvSpPr>
          <p:spPr>
            <a:xfrm rot="21084712" flipH="1">
              <a:off x="10567975" y="4777159"/>
              <a:ext cx="170156" cy="52742"/>
            </a:xfrm>
            <a:custGeom>
              <a:avLst/>
              <a:gdLst>
                <a:gd name="connsiteX0" fmla="*/ -693 w 154781"/>
                <a:gd name="connsiteY0" fmla="*/ 582 h 47976"/>
                <a:gd name="connsiteX1" fmla="*/ 40551 w 154781"/>
                <a:gd name="connsiteY1" fmla="*/ 11440 h 47976"/>
                <a:gd name="connsiteX2" fmla="*/ 77698 w 154781"/>
                <a:gd name="connsiteY2" fmla="*/ 23251 h 47976"/>
                <a:gd name="connsiteX3" fmla="*/ 114941 w 154781"/>
                <a:gd name="connsiteY3" fmla="*/ 34776 h 47976"/>
                <a:gd name="connsiteX4" fmla="*/ 154088 w 154781"/>
                <a:gd name="connsiteY4" fmla="*/ 47730 h 47976"/>
                <a:gd name="connsiteX5" fmla="*/ 65887 w 154781"/>
                <a:gd name="connsiteY5" fmla="*/ 37729 h 47976"/>
                <a:gd name="connsiteX6" fmla="*/ 27787 w 154781"/>
                <a:gd name="connsiteY6" fmla="*/ 21632 h 47976"/>
                <a:gd name="connsiteX7" fmla="*/ -693 w 154781"/>
                <a:gd name="connsiteY7" fmla="*/ 582 h 4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781" h="47976">
                  <a:moveTo>
                    <a:pt x="-693" y="582"/>
                  </a:moveTo>
                  <a:cubicBezTo>
                    <a:pt x="13337" y="3039"/>
                    <a:pt x="27130" y="6668"/>
                    <a:pt x="40551" y="11440"/>
                  </a:cubicBezTo>
                  <a:cubicBezTo>
                    <a:pt x="53218" y="15441"/>
                    <a:pt x="65315" y="19536"/>
                    <a:pt x="77698" y="23251"/>
                  </a:cubicBezTo>
                  <a:cubicBezTo>
                    <a:pt x="90080" y="26966"/>
                    <a:pt x="102368" y="30871"/>
                    <a:pt x="114941" y="34776"/>
                  </a:cubicBezTo>
                  <a:cubicBezTo>
                    <a:pt x="127513" y="38682"/>
                    <a:pt x="140563" y="42492"/>
                    <a:pt x="154088" y="47730"/>
                  </a:cubicBezTo>
                  <a:cubicBezTo>
                    <a:pt x="124313" y="50293"/>
                    <a:pt x="94329" y="46892"/>
                    <a:pt x="65887" y="37729"/>
                  </a:cubicBezTo>
                  <a:cubicBezTo>
                    <a:pt x="52675" y="33652"/>
                    <a:pt x="39912" y="28261"/>
                    <a:pt x="27787" y="21632"/>
                  </a:cubicBezTo>
                  <a:cubicBezTo>
                    <a:pt x="17614" y="15583"/>
                    <a:pt x="8080" y="8525"/>
                    <a:pt x="-693" y="582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88" name="图形 2">
              <a:extLst>
                <a:ext uri="{FF2B5EF4-FFF2-40B4-BE49-F238E27FC236}">
                  <a16:creationId xmlns:a16="http://schemas.microsoft.com/office/drawing/2014/main" id="{B8F6A3FF-6CCB-FE45-5845-52A80CEBFC54}"/>
                </a:ext>
              </a:extLst>
            </p:cNvPr>
            <p:cNvGrpSpPr/>
            <p:nvPr/>
          </p:nvGrpSpPr>
          <p:grpSpPr>
            <a:xfrm rot="21084712" flipH="1">
              <a:off x="9924382" y="5296337"/>
              <a:ext cx="551935" cy="369318"/>
              <a:chOff x="386683" y="-3212292"/>
              <a:chExt cx="502062" cy="335946"/>
            </a:xfrm>
            <a:solidFill>
              <a:srgbClr val="7ECFBA"/>
            </a:solidFill>
          </p:grpSpPr>
          <p:sp>
            <p:nvSpPr>
              <p:cNvPr id="789" name="任意多边形: 形状 788">
                <a:extLst>
                  <a:ext uri="{FF2B5EF4-FFF2-40B4-BE49-F238E27FC236}">
                    <a16:creationId xmlns:a16="http://schemas.microsoft.com/office/drawing/2014/main" id="{928B1788-A87D-B2EC-D6E4-BFA0D445DC1C}"/>
                  </a:ext>
                </a:extLst>
              </p:cNvPr>
              <p:cNvSpPr/>
              <p:nvPr/>
            </p:nvSpPr>
            <p:spPr>
              <a:xfrm rot="-4030200">
                <a:off x="562821" y="-3129399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2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4"/>
                      <a:pt x="10140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0" name="任意多边形: 形状 789">
                <a:extLst>
                  <a:ext uri="{FF2B5EF4-FFF2-40B4-BE49-F238E27FC236}">
                    <a16:creationId xmlns:a16="http://schemas.microsoft.com/office/drawing/2014/main" id="{1332DEBF-FF72-6405-F4A9-D37F10FB6B12}"/>
                  </a:ext>
                </a:extLst>
              </p:cNvPr>
              <p:cNvSpPr/>
              <p:nvPr/>
            </p:nvSpPr>
            <p:spPr>
              <a:xfrm>
                <a:off x="386683" y="-2924733"/>
                <a:ext cx="48386" cy="48386"/>
              </a:xfrm>
              <a:custGeom>
                <a:avLst/>
                <a:gdLst>
                  <a:gd name="connsiteX0" fmla="*/ 48387 w 48386"/>
                  <a:gd name="connsiteY0" fmla="*/ 24193 h 48386"/>
                  <a:gd name="connsiteX1" fmla="*/ 24193 w 48386"/>
                  <a:gd name="connsiteY1" fmla="*/ 48387 h 48386"/>
                  <a:gd name="connsiteX2" fmla="*/ 0 w 48386"/>
                  <a:gd name="connsiteY2" fmla="*/ 24193 h 48386"/>
                  <a:gd name="connsiteX3" fmla="*/ 24193 w 48386"/>
                  <a:gd name="connsiteY3" fmla="*/ 0 h 48386"/>
                  <a:gd name="connsiteX4" fmla="*/ 48387 w 48386"/>
                  <a:gd name="connsiteY4" fmla="*/ 24193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8387" y="24193"/>
                    </a:moveTo>
                    <a:cubicBezTo>
                      <a:pt x="48387" y="37555"/>
                      <a:pt x="37555" y="48387"/>
                      <a:pt x="24193" y="48387"/>
                    </a:cubicBezTo>
                    <a:cubicBezTo>
                      <a:pt x="10832" y="48387"/>
                      <a:pt x="0" y="37555"/>
                      <a:pt x="0" y="24193"/>
                    </a:cubicBezTo>
                    <a:cubicBezTo>
                      <a:pt x="0" y="10832"/>
                      <a:pt x="10832" y="0"/>
                      <a:pt x="24193" y="0"/>
                    </a:cubicBezTo>
                    <a:cubicBezTo>
                      <a:pt x="37555" y="0"/>
                      <a:pt x="48387" y="10832"/>
                      <a:pt x="48387" y="24193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1" name="任意多边形: 形状 790">
                <a:extLst>
                  <a:ext uri="{FF2B5EF4-FFF2-40B4-BE49-F238E27FC236}">
                    <a16:creationId xmlns:a16="http://schemas.microsoft.com/office/drawing/2014/main" id="{8C9827F3-8C2D-1BB0-EC29-33E9EB4A2236}"/>
                  </a:ext>
                </a:extLst>
              </p:cNvPr>
              <p:cNvSpPr/>
              <p:nvPr/>
            </p:nvSpPr>
            <p:spPr>
              <a:xfrm>
                <a:off x="423070" y="-2987971"/>
                <a:ext cx="48461" cy="48472"/>
              </a:xfrm>
              <a:custGeom>
                <a:avLst/>
                <a:gdLst>
                  <a:gd name="connsiteX0" fmla="*/ 47693 w 48461"/>
                  <a:gd name="connsiteY0" fmla="*/ 26862 h 48472"/>
                  <a:gd name="connsiteX1" fmla="*/ 21575 w 48461"/>
                  <a:gd name="connsiteY1" fmla="*/ 48970 h 48472"/>
                  <a:gd name="connsiteX2" fmla="*/ 21499 w 48461"/>
                  <a:gd name="connsiteY2" fmla="*/ 48961 h 48472"/>
                  <a:gd name="connsiteX3" fmla="*/ -609 w 48461"/>
                  <a:gd name="connsiteY3" fmla="*/ 22843 h 48472"/>
                  <a:gd name="connsiteX4" fmla="*/ -599 w 48461"/>
                  <a:gd name="connsiteY4" fmla="*/ 22767 h 48472"/>
                  <a:gd name="connsiteX5" fmla="*/ 25337 w 48461"/>
                  <a:gd name="connsiteY5" fmla="*/ 659 h 48472"/>
                  <a:gd name="connsiteX6" fmla="*/ 25500 w 48461"/>
                  <a:gd name="connsiteY6" fmla="*/ 669 h 48472"/>
                  <a:gd name="connsiteX7" fmla="*/ 47693 w 48461"/>
                  <a:gd name="connsiteY7" fmla="*/ 26862 h 48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1" h="48472">
                    <a:moveTo>
                      <a:pt x="47693" y="26862"/>
                    </a:moveTo>
                    <a:cubicBezTo>
                      <a:pt x="46588" y="40178"/>
                      <a:pt x="34891" y="50075"/>
                      <a:pt x="21575" y="48970"/>
                    </a:cubicBezTo>
                    <a:cubicBezTo>
                      <a:pt x="21546" y="48961"/>
                      <a:pt x="21528" y="48961"/>
                      <a:pt x="21499" y="48961"/>
                    </a:cubicBezTo>
                    <a:cubicBezTo>
                      <a:pt x="8183" y="47856"/>
                      <a:pt x="-1713" y="36159"/>
                      <a:pt x="-609" y="22843"/>
                    </a:cubicBezTo>
                    <a:cubicBezTo>
                      <a:pt x="-599" y="22814"/>
                      <a:pt x="-599" y="22795"/>
                      <a:pt x="-599" y="22767"/>
                    </a:cubicBezTo>
                    <a:cubicBezTo>
                      <a:pt x="458" y="9498"/>
                      <a:pt x="12069" y="-398"/>
                      <a:pt x="25337" y="659"/>
                    </a:cubicBezTo>
                    <a:cubicBezTo>
                      <a:pt x="25385" y="659"/>
                      <a:pt x="25443" y="659"/>
                      <a:pt x="25500" y="669"/>
                    </a:cubicBezTo>
                    <a:cubicBezTo>
                      <a:pt x="38834" y="1831"/>
                      <a:pt x="48741" y="13518"/>
                      <a:pt x="47693" y="26862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2" name="任意多边形: 形状 791">
                <a:extLst>
                  <a:ext uri="{FF2B5EF4-FFF2-40B4-BE49-F238E27FC236}">
                    <a16:creationId xmlns:a16="http://schemas.microsoft.com/office/drawing/2014/main" id="{C0EEE773-DD4C-E961-2165-99F305B7F216}"/>
                  </a:ext>
                </a:extLst>
              </p:cNvPr>
              <p:cNvSpPr/>
              <p:nvPr/>
            </p:nvSpPr>
            <p:spPr>
              <a:xfrm>
                <a:off x="578042" y="-3029411"/>
                <a:ext cx="48479" cy="48479"/>
              </a:xfrm>
              <a:custGeom>
                <a:avLst/>
                <a:gdLst>
                  <a:gd name="connsiteX0" fmla="*/ 47693 w 48479"/>
                  <a:gd name="connsiteY0" fmla="*/ 26869 h 48479"/>
                  <a:gd name="connsiteX1" fmla="*/ 21575 w 48479"/>
                  <a:gd name="connsiteY1" fmla="*/ 48977 h 48479"/>
                  <a:gd name="connsiteX2" fmla="*/ 21499 w 48479"/>
                  <a:gd name="connsiteY2" fmla="*/ 48967 h 48479"/>
                  <a:gd name="connsiteX3" fmla="*/ -609 w 48479"/>
                  <a:gd name="connsiteY3" fmla="*/ 22850 h 48479"/>
                  <a:gd name="connsiteX4" fmla="*/ -599 w 48479"/>
                  <a:gd name="connsiteY4" fmla="*/ 22774 h 48479"/>
                  <a:gd name="connsiteX5" fmla="*/ 25518 w 48479"/>
                  <a:gd name="connsiteY5" fmla="*/ 666 h 48479"/>
                  <a:gd name="connsiteX6" fmla="*/ 25594 w 48479"/>
                  <a:gd name="connsiteY6" fmla="*/ 676 h 48479"/>
                  <a:gd name="connsiteX7" fmla="*/ 47702 w 48479"/>
                  <a:gd name="connsiteY7" fmla="*/ 26793 h 48479"/>
                  <a:gd name="connsiteX8" fmla="*/ 47693 w 48479"/>
                  <a:gd name="connsiteY8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479" h="48479">
                    <a:moveTo>
                      <a:pt x="47693" y="26869"/>
                    </a:moveTo>
                    <a:cubicBezTo>
                      <a:pt x="46588" y="40185"/>
                      <a:pt x="34891" y="50082"/>
                      <a:pt x="21575" y="48977"/>
                    </a:cubicBezTo>
                    <a:cubicBezTo>
                      <a:pt x="21546" y="48967"/>
                      <a:pt x="21527" y="48967"/>
                      <a:pt x="21499" y="48967"/>
                    </a:cubicBezTo>
                    <a:cubicBezTo>
                      <a:pt x="8183" y="47862"/>
                      <a:pt x="-1714" y="36166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2" y="-439"/>
                      <a:pt x="25518" y="666"/>
                    </a:cubicBezTo>
                    <a:cubicBezTo>
                      <a:pt x="25547" y="676"/>
                      <a:pt x="25566" y="676"/>
                      <a:pt x="25594" y="676"/>
                    </a:cubicBezTo>
                    <a:cubicBezTo>
                      <a:pt x="38911" y="1780"/>
                      <a:pt x="48807" y="13477"/>
                      <a:pt x="47702" y="26793"/>
                    </a:cubicBezTo>
                    <a:cubicBezTo>
                      <a:pt x="47693" y="26822"/>
                      <a:pt x="47693" y="26841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3" name="任意多边形: 形状 792">
                <a:extLst>
                  <a:ext uri="{FF2B5EF4-FFF2-40B4-BE49-F238E27FC236}">
                    <a16:creationId xmlns:a16="http://schemas.microsoft.com/office/drawing/2014/main" id="{95BC9108-6163-B3D8-D8F5-E97ABD303ADA}"/>
                  </a:ext>
                </a:extLst>
              </p:cNvPr>
              <p:cNvSpPr/>
              <p:nvPr/>
            </p:nvSpPr>
            <p:spPr>
              <a:xfrm>
                <a:off x="490232" y="-2948163"/>
                <a:ext cx="48468" cy="48479"/>
              </a:xfrm>
              <a:custGeom>
                <a:avLst/>
                <a:gdLst>
                  <a:gd name="connsiteX0" fmla="*/ 47682 w 48468"/>
                  <a:gd name="connsiteY0" fmla="*/ 26869 h 48479"/>
                  <a:gd name="connsiteX1" fmla="*/ 21564 w 48468"/>
                  <a:gd name="connsiteY1" fmla="*/ 48977 h 48479"/>
                  <a:gd name="connsiteX2" fmla="*/ 21488 w 48468"/>
                  <a:gd name="connsiteY2" fmla="*/ 48967 h 48479"/>
                  <a:gd name="connsiteX3" fmla="*/ -610 w 48468"/>
                  <a:gd name="connsiteY3" fmla="*/ 22774 h 48479"/>
                  <a:gd name="connsiteX4" fmla="*/ 25508 w 48468"/>
                  <a:gd name="connsiteY4" fmla="*/ 666 h 48479"/>
                  <a:gd name="connsiteX5" fmla="*/ 25584 w 48468"/>
                  <a:gd name="connsiteY5" fmla="*/ 676 h 48479"/>
                  <a:gd name="connsiteX6" fmla="*/ 47691 w 48468"/>
                  <a:gd name="connsiteY6" fmla="*/ 26793 h 48479"/>
                  <a:gd name="connsiteX7" fmla="*/ 47682 w 48468"/>
                  <a:gd name="connsiteY7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8" h="48479">
                    <a:moveTo>
                      <a:pt x="47682" y="26869"/>
                    </a:moveTo>
                    <a:cubicBezTo>
                      <a:pt x="46577" y="40185"/>
                      <a:pt x="34880" y="50082"/>
                      <a:pt x="21564" y="48977"/>
                    </a:cubicBezTo>
                    <a:cubicBezTo>
                      <a:pt x="21536" y="48967"/>
                      <a:pt x="21517" y="48967"/>
                      <a:pt x="21488" y="48967"/>
                    </a:cubicBezTo>
                    <a:cubicBezTo>
                      <a:pt x="8172" y="47805"/>
                      <a:pt x="-1705" y="36099"/>
                      <a:pt x="-610" y="22774"/>
                    </a:cubicBezTo>
                    <a:cubicBezTo>
                      <a:pt x="495" y="9458"/>
                      <a:pt x="12192" y="-439"/>
                      <a:pt x="25508" y="666"/>
                    </a:cubicBezTo>
                    <a:cubicBezTo>
                      <a:pt x="25536" y="676"/>
                      <a:pt x="25555" y="676"/>
                      <a:pt x="25584" y="676"/>
                    </a:cubicBezTo>
                    <a:cubicBezTo>
                      <a:pt x="38900" y="1780"/>
                      <a:pt x="48796" y="13477"/>
                      <a:pt x="47691" y="26793"/>
                    </a:cubicBezTo>
                    <a:cubicBezTo>
                      <a:pt x="47682" y="26822"/>
                      <a:pt x="47682" y="26841"/>
                      <a:pt x="47682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4" name="任意多边形: 形状 793">
                <a:extLst>
                  <a:ext uri="{FF2B5EF4-FFF2-40B4-BE49-F238E27FC236}">
                    <a16:creationId xmlns:a16="http://schemas.microsoft.com/office/drawing/2014/main" id="{FD635A52-D25E-D0A0-88C0-0A3F671AFA8C}"/>
                  </a:ext>
                </a:extLst>
              </p:cNvPr>
              <p:cNvSpPr/>
              <p:nvPr/>
            </p:nvSpPr>
            <p:spPr>
              <a:xfrm rot="-4030200">
                <a:off x="652010" y="-3101659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2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4"/>
                      <a:pt x="10140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5" name="任意多边形: 形状 794">
                <a:extLst>
                  <a:ext uri="{FF2B5EF4-FFF2-40B4-BE49-F238E27FC236}">
                    <a16:creationId xmlns:a16="http://schemas.microsoft.com/office/drawing/2014/main" id="{25304E68-05E4-C6DF-94D3-601B0B9AA819}"/>
                  </a:ext>
                </a:extLst>
              </p:cNvPr>
              <p:cNvSpPr/>
              <p:nvPr/>
            </p:nvSpPr>
            <p:spPr>
              <a:xfrm>
                <a:off x="406116" y="-3075417"/>
                <a:ext cx="48468" cy="48479"/>
              </a:xfrm>
              <a:custGeom>
                <a:avLst/>
                <a:gdLst>
                  <a:gd name="connsiteX0" fmla="*/ 47693 w 48468"/>
                  <a:gd name="connsiteY0" fmla="*/ 26869 h 48479"/>
                  <a:gd name="connsiteX1" fmla="*/ 21575 w 48468"/>
                  <a:gd name="connsiteY1" fmla="*/ 48977 h 48479"/>
                  <a:gd name="connsiteX2" fmla="*/ 21499 w 48468"/>
                  <a:gd name="connsiteY2" fmla="*/ 48967 h 48479"/>
                  <a:gd name="connsiteX3" fmla="*/ -609 w 48468"/>
                  <a:gd name="connsiteY3" fmla="*/ 22850 h 48479"/>
                  <a:gd name="connsiteX4" fmla="*/ -599 w 48468"/>
                  <a:gd name="connsiteY4" fmla="*/ 22774 h 48479"/>
                  <a:gd name="connsiteX5" fmla="*/ 25518 w 48468"/>
                  <a:gd name="connsiteY5" fmla="*/ 666 h 48479"/>
                  <a:gd name="connsiteX6" fmla="*/ 25594 w 48468"/>
                  <a:gd name="connsiteY6" fmla="*/ 676 h 48479"/>
                  <a:gd name="connsiteX7" fmla="*/ 47693 w 48468"/>
                  <a:gd name="connsiteY7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8" h="48479">
                    <a:moveTo>
                      <a:pt x="47693" y="26869"/>
                    </a:moveTo>
                    <a:cubicBezTo>
                      <a:pt x="46587" y="40185"/>
                      <a:pt x="34891" y="50081"/>
                      <a:pt x="21575" y="48977"/>
                    </a:cubicBezTo>
                    <a:cubicBezTo>
                      <a:pt x="21546" y="48967"/>
                      <a:pt x="21527" y="48967"/>
                      <a:pt x="21499" y="48967"/>
                    </a:cubicBezTo>
                    <a:cubicBezTo>
                      <a:pt x="8183" y="47862"/>
                      <a:pt x="-1714" y="36165"/>
                      <a:pt x="-609" y="22850"/>
                    </a:cubicBezTo>
                    <a:cubicBezTo>
                      <a:pt x="-599" y="22821"/>
                      <a:pt x="-599" y="22802"/>
                      <a:pt x="-599" y="22774"/>
                    </a:cubicBezTo>
                    <a:cubicBezTo>
                      <a:pt x="506" y="9458"/>
                      <a:pt x="12202" y="-439"/>
                      <a:pt x="25518" y="666"/>
                    </a:cubicBezTo>
                    <a:cubicBezTo>
                      <a:pt x="25547" y="676"/>
                      <a:pt x="25566" y="676"/>
                      <a:pt x="25594" y="676"/>
                    </a:cubicBezTo>
                    <a:cubicBezTo>
                      <a:pt x="38911" y="1837"/>
                      <a:pt x="48788" y="13544"/>
                      <a:pt x="47693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6" name="任意多边形: 形状 795">
                <a:extLst>
                  <a:ext uri="{FF2B5EF4-FFF2-40B4-BE49-F238E27FC236}">
                    <a16:creationId xmlns:a16="http://schemas.microsoft.com/office/drawing/2014/main" id="{3EA53EAB-430D-8871-FDB3-29B457875EB1}"/>
                  </a:ext>
                </a:extLst>
              </p:cNvPr>
              <p:cNvSpPr/>
              <p:nvPr/>
            </p:nvSpPr>
            <p:spPr>
              <a:xfrm>
                <a:off x="724452" y="-3140360"/>
                <a:ext cx="48468" cy="48461"/>
              </a:xfrm>
              <a:custGeom>
                <a:avLst/>
                <a:gdLst>
                  <a:gd name="connsiteX0" fmla="*/ 47682 w 48468"/>
                  <a:gd name="connsiteY0" fmla="*/ 26851 h 48461"/>
                  <a:gd name="connsiteX1" fmla="*/ 21564 w 48468"/>
                  <a:gd name="connsiteY1" fmla="*/ 48959 h 48461"/>
                  <a:gd name="connsiteX2" fmla="*/ 21488 w 48468"/>
                  <a:gd name="connsiteY2" fmla="*/ 48950 h 48461"/>
                  <a:gd name="connsiteX3" fmla="*/ -610 w 48468"/>
                  <a:gd name="connsiteY3" fmla="*/ 22851 h 48461"/>
                  <a:gd name="connsiteX4" fmla="*/ 25584 w 48468"/>
                  <a:gd name="connsiteY4" fmla="*/ 658 h 48461"/>
                  <a:gd name="connsiteX5" fmla="*/ 47692 w 48468"/>
                  <a:gd name="connsiteY5" fmla="*/ 26775 h 48461"/>
                  <a:gd name="connsiteX6" fmla="*/ 47682 w 48468"/>
                  <a:gd name="connsiteY6" fmla="*/ 26851 h 48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68" h="48461">
                    <a:moveTo>
                      <a:pt x="47682" y="26851"/>
                    </a:moveTo>
                    <a:cubicBezTo>
                      <a:pt x="46577" y="40167"/>
                      <a:pt x="34880" y="50064"/>
                      <a:pt x="21564" y="48959"/>
                    </a:cubicBezTo>
                    <a:cubicBezTo>
                      <a:pt x="21536" y="48950"/>
                      <a:pt x="21517" y="48950"/>
                      <a:pt x="21488" y="48950"/>
                    </a:cubicBezTo>
                    <a:cubicBezTo>
                      <a:pt x="8182" y="47835"/>
                      <a:pt x="-1705" y="36157"/>
                      <a:pt x="-610" y="22851"/>
                    </a:cubicBezTo>
                    <a:cubicBezTo>
                      <a:pt x="552" y="9516"/>
                      <a:pt x="12239" y="-390"/>
                      <a:pt x="25584" y="658"/>
                    </a:cubicBezTo>
                    <a:cubicBezTo>
                      <a:pt x="38900" y="1763"/>
                      <a:pt x="48796" y="13459"/>
                      <a:pt x="47692" y="26775"/>
                    </a:cubicBezTo>
                    <a:cubicBezTo>
                      <a:pt x="47682" y="26804"/>
                      <a:pt x="47682" y="26823"/>
                      <a:pt x="47682" y="26851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7" name="任意多边形: 形状 796">
                <a:extLst>
                  <a:ext uri="{FF2B5EF4-FFF2-40B4-BE49-F238E27FC236}">
                    <a16:creationId xmlns:a16="http://schemas.microsoft.com/office/drawing/2014/main" id="{81CA5A8A-B85A-E6E4-4DA2-7536EA78574D}"/>
                  </a:ext>
                </a:extLst>
              </p:cNvPr>
              <p:cNvSpPr/>
              <p:nvPr/>
            </p:nvSpPr>
            <p:spPr>
              <a:xfrm rot="-4030200">
                <a:off x="783688" y="-3204801"/>
                <a:ext cx="48386" cy="48386"/>
              </a:xfrm>
              <a:custGeom>
                <a:avLst/>
                <a:gdLst>
                  <a:gd name="connsiteX0" fmla="*/ 47694 w 48386"/>
                  <a:gd name="connsiteY0" fmla="*/ 24775 h 48386"/>
                  <a:gd name="connsiteX1" fmla="*/ 23501 w 48386"/>
                  <a:gd name="connsiteY1" fmla="*/ 48969 h 48386"/>
                  <a:gd name="connsiteX2" fmla="*/ -692 w 48386"/>
                  <a:gd name="connsiteY2" fmla="*/ 24775 h 48386"/>
                  <a:gd name="connsiteX3" fmla="*/ 23501 w 48386"/>
                  <a:gd name="connsiteY3" fmla="*/ 582 h 48386"/>
                  <a:gd name="connsiteX4" fmla="*/ 47694 w 48386"/>
                  <a:gd name="connsiteY4" fmla="*/ 24775 h 4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6" h="48386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2" y="38137"/>
                      <a:pt x="-692" y="24775"/>
                    </a:cubicBezTo>
                    <a:cubicBezTo>
                      <a:pt x="-692" y="11413"/>
                      <a:pt x="10140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9EE3784C-3869-6362-C941-D9BA4B638448}"/>
                  </a:ext>
                </a:extLst>
              </p:cNvPr>
              <p:cNvSpPr/>
              <p:nvPr/>
            </p:nvSpPr>
            <p:spPr>
              <a:xfrm>
                <a:off x="785799" y="-3088466"/>
                <a:ext cx="48462" cy="48479"/>
              </a:xfrm>
              <a:custGeom>
                <a:avLst/>
                <a:gdLst>
                  <a:gd name="connsiteX0" fmla="*/ 47675 w 48462"/>
                  <a:gd name="connsiteY0" fmla="*/ 26869 h 48479"/>
                  <a:gd name="connsiteX1" fmla="*/ 21558 w 48462"/>
                  <a:gd name="connsiteY1" fmla="*/ 48977 h 48479"/>
                  <a:gd name="connsiteX2" fmla="*/ 21482 w 48462"/>
                  <a:gd name="connsiteY2" fmla="*/ 48967 h 48479"/>
                  <a:gd name="connsiteX3" fmla="*/ -616 w 48462"/>
                  <a:gd name="connsiteY3" fmla="*/ 22773 h 48479"/>
                  <a:gd name="connsiteX4" fmla="*/ 25501 w 48462"/>
                  <a:gd name="connsiteY4" fmla="*/ 666 h 48479"/>
                  <a:gd name="connsiteX5" fmla="*/ 25577 w 48462"/>
                  <a:gd name="connsiteY5" fmla="*/ 676 h 48479"/>
                  <a:gd name="connsiteX6" fmla="*/ 47685 w 48462"/>
                  <a:gd name="connsiteY6" fmla="*/ 26793 h 48479"/>
                  <a:gd name="connsiteX7" fmla="*/ 47675 w 48462"/>
                  <a:gd name="connsiteY7" fmla="*/ 26869 h 48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62" h="48479">
                    <a:moveTo>
                      <a:pt x="47675" y="26869"/>
                    </a:moveTo>
                    <a:cubicBezTo>
                      <a:pt x="46571" y="40185"/>
                      <a:pt x="34874" y="50081"/>
                      <a:pt x="21558" y="48977"/>
                    </a:cubicBezTo>
                    <a:cubicBezTo>
                      <a:pt x="21529" y="48967"/>
                      <a:pt x="21510" y="48967"/>
                      <a:pt x="21482" y="48967"/>
                    </a:cubicBezTo>
                    <a:cubicBezTo>
                      <a:pt x="8185" y="47758"/>
                      <a:pt x="-1664" y="36080"/>
                      <a:pt x="-616" y="22773"/>
                    </a:cubicBezTo>
                    <a:cubicBezTo>
                      <a:pt x="489" y="9458"/>
                      <a:pt x="12185" y="-439"/>
                      <a:pt x="25501" y="666"/>
                    </a:cubicBezTo>
                    <a:cubicBezTo>
                      <a:pt x="25530" y="676"/>
                      <a:pt x="25549" y="676"/>
                      <a:pt x="25577" y="676"/>
                    </a:cubicBezTo>
                    <a:cubicBezTo>
                      <a:pt x="38893" y="1780"/>
                      <a:pt x="48790" y="13477"/>
                      <a:pt x="47685" y="26793"/>
                    </a:cubicBezTo>
                    <a:cubicBezTo>
                      <a:pt x="47675" y="26822"/>
                      <a:pt x="47675" y="26840"/>
                      <a:pt x="47675" y="26869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9" name="任意多边形: 形状 798">
                <a:extLst>
                  <a:ext uri="{FF2B5EF4-FFF2-40B4-BE49-F238E27FC236}">
                    <a16:creationId xmlns:a16="http://schemas.microsoft.com/office/drawing/2014/main" id="{6E40A6B3-0419-E8DC-AD90-9E937C848764}"/>
                  </a:ext>
                </a:extLst>
              </p:cNvPr>
              <p:cNvSpPr/>
              <p:nvPr/>
            </p:nvSpPr>
            <p:spPr>
              <a:xfrm rot="-4910400">
                <a:off x="837169" y="-3121659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3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3"/>
                      <a:pt x="10139" y="582"/>
                      <a:pt x="23501" y="582"/>
                    </a:cubicBezTo>
                    <a:cubicBezTo>
                      <a:pt x="36863" y="582"/>
                      <a:pt x="47694" y="11413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0" name="任意多边形: 形状 799">
                <a:extLst>
                  <a:ext uri="{FF2B5EF4-FFF2-40B4-BE49-F238E27FC236}">
                    <a16:creationId xmlns:a16="http://schemas.microsoft.com/office/drawing/2014/main" id="{435BC7DD-D0E8-F76C-F6B8-1C47990D7E02}"/>
                  </a:ext>
                </a:extLst>
              </p:cNvPr>
              <p:cNvSpPr/>
              <p:nvPr/>
            </p:nvSpPr>
            <p:spPr>
              <a:xfrm rot="-4199400">
                <a:off x="511418" y="-3064816"/>
                <a:ext cx="48387" cy="48387"/>
              </a:xfrm>
              <a:custGeom>
                <a:avLst/>
                <a:gdLst>
                  <a:gd name="connsiteX0" fmla="*/ 47694 w 48387"/>
                  <a:gd name="connsiteY0" fmla="*/ 24775 h 48387"/>
                  <a:gd name="connsiteX1" fmla="*/ 23501 w 48387"/>
                  <a:gd name="connsiteY1" fmla="*/ 48969 h 48387"/>
                  <a:gd name="connsiteX2" fmla="*/ -693 w 48387"/>
                  <a:gd name="connsiteY2" fmla="*/ 24775 h 48387"/>
                  <a:gd name="connsiteX3" fmla="*/ 23501 w 48387"/>
                  <a:gd name="connsiteY3" fmla="*/ 582 h 48387"/>
                  <a:gd name="connsiteX4" fmla="*/ 47694 w 48387"/>
                  <a:gd name="connsiteY4" fmla="*/ 24775 h 48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87" h="48387">
                    <a:moveTo>
                      <a:pt x="47694" y="24775"/>
                    </a:moveTo>
                    <a:cubicBezTo>
                      <a:pt x="47694" y="38137"/>
                      <a:pt x="36862" y="48969"/>
                      <a:pt x="23501" y="48969"/>
                    </a:cubicBezTo>
                    <a:cubicBezTo>
                      <a:pt x="10139" y="48969"/>
                      <a:pt x="-693" y="38137"/>
                      <a:pt x="-693" y="24775"/>
                    </a:cubicBezTo>
                    <a:cubicBezTo>
                      <a:pt x="-693" y="11414"/>
                      <a:pt x="10139" y="582"/>
                      <a:pt x="23501" y="582"/>
                    </a:cubicBezTo>
                    <a:cubicBezTo>
                      <a:pt x="36863" y="582"/>
                      <a:pt x="47694" y="11414"/>
                      <a:pt x="47694" y="24775"/>
                    </a:cubicBezTo>
                    <a:close/>
                  </a:path>
                </a:pathLst>
              </a:custGeom>
              <a:solidFill>
                <a:srgbClr val="7ECFB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01" name="任意多边形: 形状 800">
              <a:extLst>
                <a:ext uri="{FF2B5EF4-FFF2-40B4-BE49-F238E27FC236}">
                  <a16:creationId xmlns:a16="http://schemas.microsoft.com/office/drawing/2014/main" id="{5001F092-C0B2-9BA8-A5B1-578BD1528C31}"/>
                </a:ext>
              </a:extLst>
            </p:cNvPr>
            <p:cNvSpPr/>
            <p:nvPr/>
          </p:nvSpPr>
          <p:spPr>
            <a:xfrm rot="21084712" flipH="1">
              <a:off x="10108342" y="5261561"/>
              <a:ext cx="26688" cy="20320"/>
            </a:xfrm>
            <a:custGeom>
              <a:avLst/>
              <a:gdLst>
                <a:gd name="connsiteX0" fmla="*/ 19078 w 24276"/>
                <a:gd name="connsiteY0" fmla="*/ 1333 h 18484"/>
                <a:gd name="connsiteX1" fmla="*/ 4600 w 24276"/>
                <a:gd name="connsiteY1" fmla="*/ 18764 h 18484"/>
                <a:gd name="connsiteX2" fmla="*/ 19078 w 24276"/>
                <a:gd name="connsiteY2" fmla="*/ 1333 h 18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76" h="18484">
                  <a:moveTo>
                    <a:pt x="19078" y="1333"/>
                  </a:moveTo>
                  <a:cubicBezTo>
                    <a:pt x="14696" y="3333"/>
                    <a:pt x="-11783" y="21621"/>
                    <a:pt x="4600" y="18764"/>
                  </a:cubicBezTo>
                  <a:cubicBezTo>
                    <a:pt x="20983" y="15906"/>
                    <a:pt x="29365" y="-3430"/>
                    <a:pt x="19078" y="1333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2" name="任意多边形: 形状 801">
              <a:extLst>
                <a:ext uri="{FF2B5EF4-FFF2-40B4-BE49-F238E27FC236}">
                  <a16:creationId xmlns:a16="http://schemas.microsoft.com/office/drawing/2014/main" id="{1F3B6EE9-2AAF-B076-39B6-D031233A60AB}"/>
                </a:ext>
              </a:extLst>
            </p:cNvPr>
            <p:cNvSpPr/>
            <p:nvPr/>
          </p:nvSpPr>
          <p:spPr>
            <a:xfrm rot="21084712" flipH="1">
              <a:off x="9772912" y="3362755"/>
              <a:ext cx="90776" cy="146027"/>
            </a:xfrm>
            <a:custGeom>
              <a:avLst/>
              <a:gdLst>
                <a:gd name="connsiteX0" fmla="*/ -693 w 82573"/>
                <a:gd name="connsiteY0" fmla="*/ 11494 h 132832"/>
                <a:gd name="connsiteX1" fmla="*/ -693 w 82573"/>
                <a:gd name="connsiteY1" fmla="*/ 24543 h 132832"/>
                <a:gd name="connsiteX2" fmla="*/ 3403 w 82573"/>
                <a:gd name="connsiteY2" fmla="*/ 98077 h 132832"/>
                <a:gd name="connsiteX3" fmla="*/ 10166 w 82573"/>
                <a:gd name="connsiteY3" fmla="*/ 120460 h 132832"/>
                <a:gd name="connsiteX4" fmla="*/ 49790 w 82573"/>
                <a:gd name="connsiteY4" fmla="*/ 133414 h 132832"/>
                <a:gd name="connsiteX5" fmla="*/ 78365 w 82573"/>
                <a:gd name="connsiteY5" fmla="*/ 123889 h 132832"/>
                <a:gd name="connsiteX6" fmla="*/ 79508 w 82573"/>
                <a:gd name="connsiteY6" fmla="*/ 97600 h 132832"/>
                <a:gd name="connsiteX7" fmla="*/ 55410 w 82573"/>
                <a:gd name="connsiteY7" fmla="*/ 35211 h 132832"/>
                <a:gd name="connsiteX8" fmla="*/ 33312 w 82573"/>
                <a:gd name="connsiteY8" fmla="*/ 6636 h 132832"/>
                <a:gd name="connsiteX9" fmla="*/ 10071 w 82573"/>
                <a:gd name="connsiteY9" fmla="*/ 921 h 132832"/>
                <a:gd name="connsiteX10" fmla="*/ -693 w 82573"/>
                <a:gd name="connsiteY10" fmla="*/ 11494 h 13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573" h="132832">
                  <a:moveTo>
                    <a:pt x="-693" y="11494"/>
                  </a:moveTo>
                  <a:cubicBezTo>
                    <a:pt x="-693" y="15114"/>
                    <a:pt x="-693" y="19400"/>
                    <a:pt x="-693" y="24543"/>
                  </a:cubicBezTo>
                  <a:cubicBezTo>
                    <a:pt x="-712" y="49109"/>
                    <a:pt x="660" y="73664"/>
                    <a:pt x="3403" y="98077"/>
                  </a:cubicBezTo>
                  <a:cubicBezTo>
                    <a:pt x="3670" y="106001"/>
                    <a:pt x="6003" y="113716"/>
                    <a:pt x="10166" y="120460"/>
                  </a:cubicBezTo>
                  <a:cubicBezTo>
                    <a:pt x="18738" y="131986"/>
                    <a:pt x="35312" y="133224"/>
                    <a:pt x="49790" y="133414"/>
                  </a:cubicBezTo>
                  <a:cubicBezTo>
                    <a:pt x="60172" y="133414"/>
                    <a:pt x="72174" y="132748"/>
                    <a:pt x="78365" y="123889"/>
                  </a:cubicBezTo>
                  <a:cubicBezTo>
                    <a:pt x="82613" y="115726"/>
                    <a:pt x="83032" y="106106"/>
                    <a:pt x="79508" y="97600"/>
                  </a:cubicBezTo>
                  <a:cubicBezTo>
                    <a:pt x="73707" y="76007"/>
                    <a:pt x="65630" y="55090"/>
                    <a:pt x="55410" y="35211"/>
                  </a:cubicBezTo>
                  <a:cubicBezTo>
                    <a:pt x="50543" y="23991"/>
                    <a:pt x="42951" y="14171"/>
                    <a:pt x="33312" y="6636"/>
                  </a:cubicBezTo>
                  <a:cubicBezTo>
                    <a:pt x="26616" y="1760"/>
                    <a:pt x="18262" y="-288"/>
                    <a:pt x="10071" y="921"/>
                  </a:cubicBezTo>
                  <a:cubicBezTo>
                    <a:pt x="2260" y="3303"/>
                    <a:pt x="-26" y="6732"/>
                    <a:pt x="-693" y="11494"/>
                  </a:cubicBezTo>
                  <a:close/>
                </a:path>
              </a:pathLst>
            </a:custGeom>
            <a:solidFill>
              <a:srgbClr val="FFA27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3" name="任意多边形: 形状 802">
              <a:extLst>
                <a:ext uri="{FF2B5EF4-FFF2-40B4-BE49-F238E27FC236}">
                  <a16:creationId xmlns:a16="http://schemas.microsoft.com/office/drawing/2014/main" id="{7D8A77BD-EFD3-C1E0-DD15-DF2D4E53E9C4}"/>
                </a:ext>
              </a:extLst>
            </p:cNvPr>
            <p:cNvSpPr/>
            <p:nvPr/>
          </p:nvSpPr>
          <p:spPr>
            <a:xfrm rot="21084712" flipH="1">
              <a:off x="11012432" y="3934592"/>
              <a:ext cx="344870" cy="374915"/>
            </a:xfrm>
            <a:custGeom>
              <a:avLst/>
              <a:gdLst>
                <a:gd name="connsiteX0" fmla="*/ -692 w 313707"/>
                <a:gd name="connsiteY0" fmla="*/ 12215 h 341037"/>
                <a:gd name="connsiteX1" fmla="*/ 19215 w 313707"/>
                <a:gd name="connsiteY1" fmla="*/ 43362 h 341037"/>
                <a:gd name="connsiteX2" fmla="*/ 109322 w 313707"/>
                <a:gd name="connsiteY2" fmla="*/ 148804 h 341037"/>
                <a:gd name="connsiteX3" fmla="*/ 293916 w 313707"/>
                <a:gd name="connsiteY3" fmla="*/ 334160 h 341037"/>
                <a:gd name="connsiteX4" fmla="*/ 302488 w 313707"/>
                <a:gd name="connsiteY4" fmla="*/ 340637 h 341037"/>
                <a:gd name="connsiteX5" fmla="*/ 300869 w 313707"/>
                <a:gd name="connsiteY5" fmla="*/ 301870 h 341037"/>
                <a:gd name="connsiteX6" fmla="*/ 217811 w 313707"/>
                <a:gd name="connsiteY6" fmla="*/ 197095 h 341037"/>
                <a:gd name="connsiteX7" fmla="*/ 56458 w 313707"/>
                <a:gd name="connsiteY7" fmla="*/ 35170 h 341037"/>
                <a:gd name="connsiteX8" fmla="*/ 7023 w 313707"/>
                <a:gd name="connsiteY8" fmla="*/ 1452 h 341037"/>
                <a:gd name="connsiteX9" fmla="*/ -692 w 313707"/>
                <a:gd name="connsiteY9" fmla="*/ 12215 h 3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707" h="341037">
                  <a:moveTo>
                    <a:pt x="-692" y="12215"/>
                  </a:moveTo>
                  <a:cubicBezTo>
                    <a:pt x="-121" y="23169"/>
                    <a:pt x="14166" y="36980"/>
                    <a:pt x="19215" y="43362"/>
                  </a:cubicBezTo>
                  <a:cubicBezTo>
                    <a:pt x="47857" y="79557"/>
                    <a:pt x="77889" y="114704"/>
                    <a:pt x="109322" y="148804"/>
                  </a:cubicBezTo>
                  <a:cubicBezTo>
                    <a:pt x="168567" y="213192"/>
                    <a:pt x="233147" y="271200"/>
                    <a:pt x="293916" y="334160"/>
                  </a:cubicBezTo>
                  <a:cubicBezTo>
                    <a:pt x="296192" y="336998"/>
                    <a:pt x="299136" y="339227"/>
                    <a:pt x="302488" y="340637"/>
                  </a:cubicBezTo>
                  <a:cubicBezTo>
                    <a:pt x="325539" y="348447"/>
                    <a:pt x="304012" y="307299"/>
                    <a:pt x="300869" y="301870"/>
                  </a:cubicBezTo>
                  <a:cubicBezTo>
                    <a:pt x="277618" y="263646"/>
                    <a:pt x="249720" y="228452"/>
                    <a:pt x="217811" y="197095"/>
                  </a:cubicBezTo>
                  <a:cubicBezTo>
                    <a:pt x="164471" y="142488"/>
                    <a:pt x="110683" y="88510"/>
                    <a:pt x="56458" y="35170"/>
                  </a:cubicBezTo>
                  <a:cubicBezTo>
                    <a:pt x="47695" y="26502"/>
                    <a:pt x="21215" y="-5025"/>
                    <a:pt x="7023" y="1452"/>
                  </a:cubicBezTo>
                  <a:cubicBezTo>
                    <a:pt x="2384" y="2985"/>
                    <a:pt x="-730" y="7328"/>
                    <a:pt x="-692" y="12215"/>
                  </a:cubicBezTo>
                  <a:close/>
                </a:path>
              </a:pathLst>
            </a:custGeom>
            <a:solidFill>
              <a:srgbClr val="FFB9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CA719F81-08FB-6F16-26D8-743BEE254C5C}"/>
                </a:ext>
              </a:extLst>
            </p:cNvPr>
            <p:cNvSpPr/>
            <p:nvPr/>
          </p:nvSpPr>
          <p:spPr>
            <a:xfrm rot="21084712" flipH="1">
              <a:off x="11397494" y="3769899"/>
              <a:ext cx="91213" cy="66979"/>
            </a:xfrm>
            <a:custGeom>
              <a:avLst/>
              <a:gdLst>
                <a:gd name="connsiteX0" fmla="*/ 4615 w 82971"/>
                <a:gd name="connsiteY0" fmla="*/ 5970 h 60927"/>
                <a:gd name="connsiteX1" fmla="*/ 10331 w 82971"/>
                <a:gd name="connsiteY1" fmla="*/ 58453 h 60927"/>
                <a:gd name="connsiteX2" fmla="*/ 82244 w 82971"/>
                <a:gd name="connsiteY2" fmla="*/ 47785 h 60927"/>
                <a:gd name="connsiteX3" fmla="*/ 4615 w 82971"/>
                <a:gd name="connsiteY3" fmla="*/ 5970 h 60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971" h="60927">
                  <a:moveTo>
                    <a:pt x="4615" y="5970"/>
                  </a:moveTo>
                  <a:cubicBezTo>
                    <a:pt x="615" y="11399"/>
                    <a:pt x="-7386" y="51690"/>
                    <a:pt x="10331" y="58453"/>
                  </a:cubicBezTo>
                  <a:cubicBezTo>
                    <a:pt x="28047" y="65216"/>
                    <a:pt x="83863" y="60358"/>
                    <a:pt x="82244" y="47785"/>
                  </a:cubicBezTo>
                  <a:cubicBezTo>
                    <a:pt x="80625" y="35212"/>
                    <a:pt x="20141" y="-15937"/>
                    <a:pt x="4615" y="5970"/>
                  </a:cubicBezTo>
                  <a:close/>
                </a:path>
              </a:pathLst>
            </a:custGeom>
            <a:solidFill>
              <a:srgbClr val="FFA678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5" name="任意多边形: 形状 804">
              <a:extLst>
                <a:ext uri="{FF2B5EF4-FFF2-40B4-BE49-F238E27FC236}">
                  <a16:creationId xmlns:a16="http://schemas.microsoft.com/office/drawing/2014/main" id="{F9FD5A95-4E2F-BCD8-A9FB-0C2F77C462A8}"/>
                </a:ext>
              </a:extLst>
            </p:cNvPr>
            <p:cNvSpPr/>
            <p:nvPr/>
          </p:nvSpPr>
          <p:spPr>
            <a:xfrm rot="21084712" flipH="1">
              <a:off x="9118246" y="5783313"/>
              <a:ext cx="413926" cy="657695"/>
            </a:xfrm>
            <a:custGeom>
              <a:avLst/>
              <a:gdLst>
                <a:gd name="connsiteX0" fmla="*/ 375831 w 376523"/>
                <a:gd name="connsiteY0" fmla="*/ 377200 h 598265"/>
                <a:gd name="connsiteX1" fmla="*/ 369544 w 376523"/>
                <a:gd name="connsiteY1" fmla="*/ 396250 h 598265"/>
                <a:gd name="connsiteX2" fmla="*/ 361829 w 376523"/>
                <a:gd name="connsiteY2" fmla="*/ 416253 h 598265"/>
                <a:gd name="connsiteX3" fmla="*/ 354209 w 376523"/>
                <a:gd name="connsiteY3" fmla="*/ 433398 h 598265"/>
                <a:gd name="connsiteX4" fmla="*/ 337445 w 376523"/>
                <a:gd name="connsiteY4" fmla="*/ 467211 h 598265"/>
                <a:gd name="connsiteX5" fmla="*/ 327920 w 376523"/>
                <a:gd name="connsiteY5" fmla="*/ 483499 h 598265"/>
                <a:gd name="connsiteX6" fmla="*/ 327920 w 376523"/>
                <a:gd name="connsiteY6" fmla="*/ 483499 h 598265"/>
                <a:gd name="connsiteX7" fmla="*/ 322205 w 376523"/>
                <a:gd name="connsiteY7" fmla="*/ 493024 h 598265"/>
                <a:gd name="connsiteX8" fmla="*/ 316204 w 376523"/>
                <a:gd name="connsiteY8" fmla="*/ 502549 h 598265"/>
                <a:gd name="connsiteX9" fmla="*/ 309918 w 376523"/>
                <a:gd name="connsiteY9" fmla="*/ 511598 h 598265"/>
                <a:gd name="connsiteX10" fmla="*/ 296487 w 376523"/>
                <a:gd name="connsiteY10" fmla="*/ 529695 h 598265"/>
                <a:gd name="connsiteX11" fmla="*/ 289344 w 376523"/>
                <a:gd name="connsiteY11" fmla="*/ 538363 h 598265"/>
                <a:gd name="connsiteX12" fmla="*/ 289344 w 376523"/>
                <a:gd name="connsiteY12" fmla="*/ 538363 h 598265"/>
                <a:gd name="connsiteX13" fmla="*/ 282009 w 376523"/>
                <a:gd name="connsiteY13" fmla="*/ 546841 h 598265"/>
                <a:gd name="connsiteX14" fmla="*/ 282009 w 376523"/>
                <a:gd name="connsiteY14" fmla="*/ 546841 h 598265"/>
                <a:gd name="connsiteX15" fmla="*/ 274675 w 376523"/>
                <a:gd name="connsiteY15" fmla="*/ 555222 h 598265"/>
                <a:gd name="connsiteX16" fmla="*/ 274675 w 376523"/>
                <a:gd name="connsiteY16" fmla="*/ 555222 h 598265"/>
                <a:gd name="connsiteX17" fmla="*/ 266769 w 376523"/>
                <a:gd name="connsiteY17" fmla="*/ 563604 h 598265"/>
                <a:gd name="connsiteX18" fmla="*/ 258483 w 376523"/>
                <a:gd name="connsiteY18" fmla="*/ 572177 h 598265"/>
                <a:gd name="connsiteX19" fmla="*/ 250196 w 376523"/>
                <a:gd name="connsiteY19" fmla="*/ 580178 h 598265"/>
                <a:gd name="connsiteX20" fmla="*/ 250196 w 376523"/>
                <a:gd name="connsiteY20" fmla="*/ 580178 h 598265"/>
                <a:gd name="connsiteX21" fmla="*/ 247624 w 376523"/>
                <a:gd name="connsiteY21" fmla="*/ 582559 h 598265"/>
                <a:gd name="connsiteX22" fmla="*/ 241623 w 376523"/>
                <a:gd name="connsiteY22" fmla="*/ 588179 h 598265"/>
                <a:gd name="connsiteX23" fmla="*/ 238194 w 376523"/>
                <a:gd name="connsiteY23" fmla="*/ 591322 h 598265"/>
                <a:gd name="connsiteX24" fmla="*/ 236861 w 376523"/>
                <a:gd name="connsiteY24" fmla="*/ 592370 h 598265"/>
                <a:gd name="connsiteX25" fmla="*/ 230003 w 376523"/>
                <a:gd name="connsiteY25" fmla="*/ 598847 h 598265"/>
                <a:gd name="connsiteX26" fmla="*/ 221621 w 376523"/>
                <a:gd name="connsiteY26" fmla="*/ 594656 h 598265"/>
                <a:gd name="connsiteX27" fmla="*/ 125895 w 376523"/>
                <a:gd name="connsiteY27" fmla="*/ 527124 h 598265"/>
                <a:gd name="connsiteX28" fmla="*/ 109416 w 376523"/>
                <a:gd name="connsiteY28" fmla="*/ 467307 h 598265"/>
                <a:gd name="connsiteX29" fmla="*/ 86461 w 376523"/>
                <a:gd name="connsiteY29" fmla="*/ 373295 h 598265"/>
                <a:gd name="connsiteX30" fmla="*/ -693 w 376523"/>
                <a:gd name="connsiteY30" fmla="*/ 582 h 598265"/>
                <a:gd name="connsiteX31" fmla="*/ 262769 w 376523"/>
                <a:gd name="connsiteY31" fmla="*/ 329956 h 598265"/>
                <a:gd name="connsiteX32" fmla="*/ 298012 w 376523"/>
                <a:gd name="connsiteY32" fmla="*/ 350054 h 598265"/>
                <a:gd name="connsiteX33" fmla="*/ 306584 w 376523"/>
                <a:gd name="connsiteY33" fmla="*/ 353102 h 598265"/>
                <a:gd name="connsiteX34" fmla="*/ 375831 w 376523"/>
                <a:gd name="connsiteY34" fmla="*/ 377200 h 598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76523" h="598265">
                  <a:moveTo>
                    <a:pt x="375831" y="377200"/>
                  </a:moveTo>
                  <a:cubicBezTo>
                    <a:pt x="373830" y="383487"/>
                    <a:pt x="371830" y="389678"/>
                    <a:pt x="369544" y="396250"/>
                  </a:cubicBezTo>
                  <a:cubicBezTo>
                    <a:pt x="367258" y="402822"/>
                    <a:pt x="364687" y="409490"/>
                    <a:pt x="361829" y="416253"/>
                  </a:cubicBezTo>
                  <a:cubicBezTo>
                    <a:pt x="358971" y="423016"/>
                    <a:pt x="357066" y="427778"/>
                    <a:pt x="354209" y="433398"/>
                  </a:cubicBezTo>
                  <a:cubicBezTo>
                    <a:pt x="349161" y="444828"/>
                    <a:pt x="343636" y="456067"/>
                    <a:pt x="337445" y="467211"/>
                  </a:cubicBezTo>
                  <a:cubicBezTo>
                    <a:pt x="334016" y="472736"/>
                    <a:pt x="330968" y="477975"/>
                    <a:pt x="327920" y="483499"/>
                  </a:cubicBezTo>
                  <a:lnTo>
                    <a:pt x="327920" y="483499"/>
                  </a:lnTo>
                  <a:cubicBezTo>
                    <a:pt x="326205" y="486547"/>
                    <a:pt x="324205" y="489595"/>
                    <a:pt x="322205" y="493024"/>
                  </a:cubicBezTo>
                  <a:cubicBezTo>
                    <a:pt x="320204" y="496453"/>
                    <a:pt x="318205" y="499406"/>
                    <a:pt x="316204" y="502549"/>
                  </a:cubicBezTo>
                  <a:cubicBezTo>
                    <a:pt x="314204" y="505692"/>
                    <a:pt x="311918" y="508550"/>
                    <a:pt x="309918" y="511598"/>
                  </a:cubicBezTo>
                  <a:cubicBezTo>
                    <a:pt x="305632" y="517599"/>
                    <a:pt x="301059" y="523695"/>
                    <a:pt x="296487" y="529695"/>
                  </a:cubicBezTo>
                  <a:cubicBezTo>
                    <a:pt x="293915" y="532648"/>
                    <a:pt x="291915" y="535410"/>
                    <a:pt x="289344" y="538363"/>
                  </a:cubicBezTo>
                  <a:lnTo>
                    <a:pt x="289344" y="538363"/>
                  </a:lnTo>
                  <a:cubicBezTo>
                    <a:pt x="287153" y="541125"/>
                    <a:pt x="284486" y="544078"/>
                    <a:pt x="282009" y="546841"/>
                  </a:cubicBezTo>
                  <a:lnTo>
                    <a:pt x="282009" y="546841"/>
                  </a:lnTo>
                  <a:cubicBezTo>
                    <a:pt x="279533" y="549508"/>
                    <a:pt x="277247" y="552555"/>
                    <a:pt x="274675" y="555222"/>
                  </a:cubicBezTo>
                  <a:lnTo>
                    <a:pt x="274675" y="555222"/>
                  </a:lnTo>
                  <a:lnTo>
                    <a:pt x="266769" y="563604"/>
                  </a:lnTo>
                  <a:cubicBezTo>
                    <a:pt x="264102" y="566557"/>
                    <a:pt x="261340" y="569224"/>
                    <a:pt x="258483" y="572177"/>
                  </a:cubicBezTo>
                  <a:lnTo>
                    <a:pt x="250196" y="580178"/>
                  </a:lnTo>
                  <a:lnTo>
                    <a:pt x="250196" y="580178"/>
                  </a:lnTo>
                  <a:cubicBezTo>
                    <a:pt x="249253" y="580873"/>
                    <a:pt x="248386" y="581673"/>
                    <a:pt x="247624" y="582559"/>
                  </a:cubicBezTo>
                  <a:cubicBezTo>
                    <a:pt x="245719" y="584464"/>
                    <a:pt x="243814" y="586274"/>
                    <a:pt x="241623" y="588179"/>
                  </a:cubicBezTo>
                  <a:cubicBezTo>
                    <a:pt x="240413" y="589150"/>
                    <a:pt x="239261" y="590198"/>
                    <a:pt x="238194" y="591322"/>
                  </a:cubicBezTo>
                  <a:cubicBezTo>
                    <a:pt x="238194" y="591322"/>
                    <a:pt x="237528" y="592179"/>
                    <a:pt x="236861" y="592370"/>
                  </a:cubicBezTo>
                  <a:cubicBezTo>
                    <a:pt x="234670" y="594561"/>
                    <a:pt x="232194" y="596656"/>
                    <a:pt x="230003" y="598847"/>
                  </a:cubicBezTo>
                  <a:lnTo>
                    <a:pt x="221621" y="594656"/>
                  </a:lnTo>
                  <a:cubicBezTo>
                    <a:pt x="175615" y="569796"/>
                    <a:pt x="132181" y="542840"/>
                    <a:pt x="125895" y="527124"/>
                  </a:cubicBezTo>
                  <a:cubicBezTo>
                    <a:pt x="123228" y="520837"/>
                    <a:pt x="117513" y="498549"/>
                    <a:pt x="109416" y="467307"/>
                  </a:cubicBezTo>
                  <a:cubicBezTo>
                    <a:pt x="102844" y="441399"/>
                    <a:pt x="95129" y="409014"/>
                    <a:pt x="86461" y="373295"/>
                  </a:cubicBezTo>
                  <a:cubicBezTo>
                    <a:pt x="50266" y="222704"/>
                    <a:pt x="2546" y="14869"/>
                    <a:pt x="-693" y="582"/>
                  </a:cubicBezTo>
                  <a:cubicBezTo>
                    <a:pt x="8832" y="17155"/>
                    <a:pt x="150946" y="250899"/>
                    <a:pt x="262769" y="329956"/>
                  </a:cubicBezTo>
                  <a:cubicBezTo>
                    <a:pt x="273646" y="338081"/>
                    <a:pt x="285486" y="344825"/>
                    <a:pt x="298012" y="350054"/>
                  </a:cubicBezTo>
                  <a:cubicBezTo>
                    <a:pt x="300802" y="351235"/>
                    <a:pt x="303669" y="352254"/>
                    <a:pt x="306584" y="353102"/>
                  </a:cubicBezTo>
                  <a:cubicBezTo>
                    <a:pt x="333730" y="362151"/>
                    <a:pt x="356876" y="370152"/>
                    <a:pt x="375831" y="377200"/>
                  </a:cubicBezTo>
                  <a:close/>
                </a:path>
              </a:pathLst>
            </a:custGeom>
            <a:solidFill>
              <a:srgbClr val="F37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6" name="任意多边形: 形状 805">
              <a:extLst>
                <a:ext uri="{FF2B5EF4-FFF2-40B4-BE49-F238E27FC236}">
                  <a16:creationId xmlns:a16="http://schemas.microsoft.com/office/drawing/2014/main" id="{C30BC188-7C2D-9BB9-93DC-277BF6C3DDDC}"/>
                </a:ext>
              </a:extLst>
            </p:cNvPr>
            <p:cNvSpPr/>
            <p:nvPr/>
          </p:nvSpPr>
          <p:spPr>
            <a:xfrm rot="21084712" flipH="1">
              <a:off x="9782177" y="5576212"/>
              <a:ext cx="7380" cy="9842"/>
            </a:xfrm>
            <a:custGeom>
              <a:avLst/>
              <a:gdLst>
                <a:gd name="connsiteX0" fmla="*/ 5117 w 6713"/>
                <a:gd name="connsiteY0" fmla="*/ 9535 h 8953"/>
                <a:gd name="connsiteX1" fmla="*/ -693 w 6713"/>
                <a:gd name="connsiteY1" fmla="*/ 3249 h 8953"/>
                <a:gd name="connsiteX2" fmla="*/ 5879 w 6713"/>
                <a:gd name="connsiteY2" fmla="*/ 582 h 8953"/>
                <a:gd name="connsiteX3" fmla="*/ 5117 w 6713"/>
                <a:gd name="connsiteY3" fmla="*/ 9535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3" h="8953">
                  <a:moveTo>
                    <a:pt x="5117" y="9535"/>
                  </a:moveTo>
                  <a:lnTo>
                    <a:pt x="-693" y="3249"/>
                  </a:lnTo>
                  <a:lnTo>
                    <a:pt x="5879" y="582"/>
                  </a:lnTo>
                  <a:cubicBezTo>
                    <a:pt x="6213" y="3592"/>
                    <a:pt x="5956" y="6630"/>
                    <a:pt x="5117" y="9535"/>
                  </a:cubicBezTo>
                  <a:close/>
                </a:path>
              </a:pathLst>
            </a:custGeom>
            <a:solidFill>
              <a:srgbClr val="F37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7" name="任意多边形: 形状 806">
              <a:extLst>
                <a:ext uri="{FF2B5EF4-FFF2-40B4-BE49-F238E27FC236}">
                  <a16:creationId xmlns:a16="http://schemas.microsoft.com/office/drawing/2014/main" id="{5AD72038-C26F-1B62-64F0-D0EAD862D495}"/>
                </a:ext>
              </a:extLst>
            </p:cNvPr>
            <p:cNvSpPr/>
            <p:nvPr/>
          </p:nvSpPr>
          <p:spPr>
            <a:xfrm rot="21084712" flipH="1">
              <a:off x="9420354" y="5564867"/>
              <a:ext cx="562172" cy="1008479"/>
            </a:xfrm>
            <a:custGeom>
              <a:avLst/>
              <a:gdLst>
                <a:gd name="connsiteX0" fmla="*/ 496417 w 511374"/>
                <a:gd name="connsiteY0" fmla="*/ 627422 h 917352"/>
                <a:gd name="connsiteX1" fmla="*/ 481367 w 511374"/>
                <a:gd name="connsiteY1" fmla="*/ 577511 h 917352"/>
                <a:gd name="connsiteX2" fmla="*/ 460794 w 511374"/>
                <a:gd name="connsiteY2" fmla="*/ 528362 h 917352"/>
                <a:gd name="connsiteX3" fmla="*/ 363448 w 511374"/>
                <a:gd name="connsiteY3" fmla="*/ 267186 h 917352"/>
                <a:gd name="connsiteX4" fmla="*/ 363448 w 511374"/>
                <a:gd name="connsiteY4" fmla="*/ 267186 h 917352"/>
                <a:gd name="connsiteX5" fmla="*/ 359924 w 511374"/>
                <a:gd name="connsiteY5" fmla="*/ 260519 h 917352"/>
                <a:gd name="connsiteX6" fmla="*/ 226574 w 511374"/>
                <a:gd name="connsiteY6" fmla="*/ 53826 h 917352"/>
                <a:gd name="connsiteX7" fmla="*/ 212381 w 511374"/>
                <a:gd name="connsiteY7" fmla="*/ 80687 h 917352"/>
                <a:gd name="connsiteX8" fmla="*/ 226478 w 511374"/>
                <a:gd name="connsiteY8" fmla="*/ 53922 h 917352"/>
                <a:gd name="connsiteX9" fmla="*/ 191426 w 511374"/>
                <a:gd name="connsiteY9" fmla="*/ 582 h 917352"/>
                <a:gd name="connsiteX10" fmla="*/ 151421 w 511374"/>
                <a:gd name="connsiteY10" fmla="*/ 15250 h 917352"/>
                <a:gd name="connsiteX11" fmla="*/ 147707 w 511374"/>
                <a:gd name="connsiteY11" fmla="*/ 97927 h 917352"/>
                <a:gd name="connsiteX12" fmla="*/ 91318 w 511374"/>
                <a:gd name="connsiteY12" fmla="*/ 166031 h 917352"/>
                <a:gd name="connsiteX13" fmla="*/ 24643 w 511374"/>
                <a:gd name="connsiteY13" fmla="*/ 199940 h 917352"/>
                <a:gd name="connsiteX14" fmla="*/ 6641 w 511374"/>
                <a:gd name="connsiteY14" fmla="*/ 206036 h 917352"/>
                <a:gd name="connsiteX15" fmla="*/ -693 w 511374"/>
                <a:gd name="connsiteY15" fmla="*/ 231277 h 917352"/>
                <a:gd name="connsiteX16" fmla="*/ 159232 w 511374"/>
                <a:gd name="connsiteY16" fmla="*/ 185938 h 917352"/>
                <a:gd name="connsiteX17" fmla="*/ 159232 w 511374"/>
                <a:gd name="connsiteY17" fmla="*/ 185938 h 917352"/>
                <a:gd name="connsiteX18" fmla="*/ 162947 w 511374"/>
                <a:gd name="connsiteY18" fmla="*/ 193653 h 917352"/>
                <a:gd name="connsiteX19" fmla="*/ 163994 w 511374"/>
                <a:gd name="connsiteY19" fmla="*/ 281379 h 917352"/>
                <a:gd name="connsiteX20" fmla="*/ 176091 w 511374"/>
                <a:gd name="connsiteY20" fmla="*/ 362151 h 917352"/>
                <a:gd name="connsiteX21" fmla="*/ 203904 w 511374"/>
                <a:gd name="connsiteY21" fmla="*/ 423016 h 917352"/>
                <a:gd name="connsiteX22" fmla="*/ 272198 w 511374"/>
                <a:gd name="connsiteY22" fmla="*/ 493119 h 917352"/>
                <a:gd name="connsiteX23" fmla="*/ 274103 w 511374"/>
                <a:gd name="connsiteY23" fmla="*/ 494739 h 917352"/>
                <a:gd name="connsiteX24" fmla="*/ 329634 w 511374"/>
                <a:gd name="connsiteY24" fmla="*/ 548079 h 917352"/>
                <a:gd name="connsiteX25" fmla="*/ 373640 w 511374"/>
                <a:gd name="connsiteY25" fmla="*/ 680762 h 917352"/>
                <a:gd name="connsiteX26" fmla="*/ 319538 w 511374"/>
                <a:gd name="connsiteY26" fmla="*/ 836019 h 917352"/>
                <a:gd name="connsiteX27" fmla="*/ 319538 w 511374"/>
                <a:gd name="connsiteY27" fmla="*/ 836019 h 917352"/>
                <a:gd name="connsiteX28" fmla="*/ 257625 w 511374"/>
                <a:gd name="connsiteY28" fmla="*/ 917934 h 917352"/>
                <a:gd name="connsiteX29" fmla="*/ 257625 w 511374"/>
                <a:gd name="connsiteY29" fmla="*/ 917934 h 917352"/>
                <a:gd name="connsiteX30" fmla="*/ 270484 w 511374"/>
                <a:gd name="connsiteY30" fmla="*/ 914696 h 917352"/>
                <a:gd name="connsiteX31" fmla="*/ 300488 w 511374"/>
                <a:gd name="connsiteY31" fmla="*/ 907648 h 917352"/>
                <a:gd name="connsiteX32" fmla="*/ 315632 w 511374"/>
                <a:gd name="connsiteY32" fmla="*/ 903647 h 917352"/>
                <a:gd name="connsiteX33" fmla="*/ 330491 w 511374"/>
                <a:gd name="connsiteY33" fmla="*/ 899647 h 917352"/>
                <a:gd name="connsiteX34" fmla="*/ 352589 w 511374"/>
                <a:gd name="connsiteY34" fmla="*/ 893360 h 917352"/>
                <a:gd name="connsiteX35" fmla="*/ 396500 w 511374"/>
                <a:gd name="connsiteY35" fmla="*/ 879834 h 917352"/>
                <a:gd name="connsiteX36" fmla="*/ 397738 w 511374"/>
                <a:gd name="connsiteY36" fmla="*/ 879834 h 917352"/>
                <a:gd name="connsiteX37" fmla="*/ 419359 w 511374"/>
                <a:gd name="connsiteY37" fmla="*/ 872405 h 917352"/>
                <a:gd name="connsiteX38" fmla="*/ 434028 w 511374"/>
                <a:gd name="connsiteY38" fmla="*/ 866881 h 917352"/>
                <a:gd name="connsiteX39" fmla="*/ 441267 w 511374"/>
                <a:gd name="connsiteY39" fmla="*/ 864309 h 917352"/>
                <a:gd name="connsiteX40" fmla="*/ 448506 w 511374"/>
                <a:gd name="connsiteY40" fmla="*/ 861451 h 917352"/>
                <a:gd name="connsiteX41" fmla="*/ 462698 w 511374"/>
                <a:gd name="connsiteY41" fmla="*/ 855355 h 917352"/>
                <a:gd name="connsiteX42" fmla="*/ 462698 w 511374"/>
                <a:gd name="connsiteY42" fmla="*/ 855355 h 917352"/>
                <a:gd name="connsiteX43" fmla="*/ 491273 w 511374"/>
                <a:gd name="connsiteY43" fmla="*/ 842592 h 917352"/>
                <a:gd name="connsiteX44" fmla="*/ 501560 w 511374"/>
                <a:gd name="connsiteY44" fmla="*/ 837639 h 917352"/>
                <a:gd name="connsiteX45" fmla="*/ 508704 w 511374"/>
                <a:gd name="connsiteY45" fmla="*/ 787347 h 917352"/>
                <a:gd name="connsiteX46" fmla="*/ 508704 w 511374"/>
                <a:gd name="connsiteY46" fmla="*/ 787347 h 917352"/>
                <a:gd name="connsiteX47" fmla="*/ 496417 w 511374"/>
                <a:gd name="connsiteY47" fmla="*/ 627422 h 91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511374" h="917352">
                  <a:moveTo>
                    <a:pt x="496417" y="627422"/>
                  </a:moveTo>
                  <a:cubicBezTo>
                    <a:pt x="493902" y="610134"/>
                    <a:pt x="488835" y="593313"/>
                    <a:pt x="481367" y="577511"/>
                  </a:cubicBezTo>
                  <a:cubicBezTo>
                    <a:pt x="473404" y="561614"/>
                    <a:pt x="466527" y="545193"/>
                    <a:pt x="460794" y="528362"/>
                  </a:cubicBezTo>
                  <a:cubicBezTo>
                    <a:pt x="432219" y="451686"/>
                    <a:pt x="388022" y="314335"/>
                    <a:pt x="363448" y="267186"/>
                  </a:cubicBezTo>
                  <a:lnTo>
                    <a:pt x="363448" y="267186"/>
                  </a:lnTo>
                  <a:cubicBezTo>
                    <a:pt x="362409" y="264891"/>
                    <a:pt x="361229" y="262672"/>
                    <a:pt x="359924" y="260519"/>
                  </a:cubicBezTo>
                  <a:cubicBezTo>
                    <a:pt x="339921" y="226896"/>
                    <a:pt x="269531" y="119644"/>
                    <a:pt x="226574" y="53826"/>
                  </a:cubicBezTo>
                  <a:cubicBezTo>
                    <a:pt x="221811" y="62875"/>
                    <a:pt x="217049" y="71733"/>
                    <a:pt x="212381" y="80687"/>
                  </a:cubicBezTo>
                  <a:cubicBezTo>
                    <a:pt x="217049" y="71829"/>
                    <a:pt x="221906" y="62971"/>
                    <a:pt x="226478" y="53922"/>
                  </a:cubicBezTo>
                  <a:lnTo>
                    <a:pt x="191426" y="582"/>
                  </a:lnTo>
                  <a:lnTo>
                    <a:pt x="151421" y="15250"/>
                  </a:lnTo>
                  <a:cubicBezTo>
                    <a:pt x="159832" y="42406"/>
                    <a:pt x="158517" y="71638"/>
                    <a:pt x="147707" y="97927"/>
                  </a:cubicBezTo>
                  <a:cubicBezTo>
                    <a:pt x="135524" y="125378"/>
                    <a:pt x="116008" y="148934"/>
                    <a:pt x="91318" y="166031"/>
                  </a:cubicBezTo>
                  <a:cubicBezTo>
                    <a:pt x="70678" y="180204"/>
                    <a:pt x="48256" y="191606"/>
                    <a:pt x="24643" y="199940"/>
                  </a:cubicBezTo>
                  <a:cubicBezTo>
                    <a:pt x="18643" y="202131"/>
                    <a:pt x="12737" y="203941"/>
                    <a:pt x="6641" y="206036"/>
                  </a:cubicBezTo>
                  <a:cubicBezTo>
                    <a:pt x="3660" y="214285"/>
                    <a:pt x="1212" y="222714"/>
                    <a:pt x="-693" y="231277"/>
                  </a:cubicBezTo>
                  <a:cubicBezTo>
                    <a:pt x="104082" y="206703"/>
                    <a:pt x="146659" y="172413"/>
                    <a:pt x="159232" y="185938"/>
                  </a:cubicBezTo>
                  <a:lnTo>
                    <a:pt x="159232" y="185938"/>
                  </a:lnTo>
                  <a:cubicBezTo>
                    <a:pt x="161156" y="188119"/>
                    <a:pt x="162442" y="190786"/>
                    <a:pt x="162947" y="193653"/>
                  </a:cubicBezTo>
                  <a:cubicBezTo>
                    <a:pt x="166185" y="210513"/>
                    <a:pt x="162947" y="242517"/>
                    <a:pt x="163994" y="281379"/>
                  </a:cubicBezTo>
                  <a:cubicBezTo>
                    <a:pt x="164556" y="308706"/>
                    <a:pt x="168624" y="335852"/>
                    <a:pt x="176091" y="362151"/>
                  </a:cubicBezTo>
                  <a:cubicBezTo>
                    <a:pt x="182483" y="383639"/>
                    <a:pt x="191845" y="404118"/>
                    <a:pt x="203904" y="423016"/>
                  </a:cubicBezTo>
                  <a:cubicBezTo>
                    <a:pt x="221935" y="450562"/>
                    <a:pt x="245128" y="474374"/>
                    <a:pt x="272198" y="493119"/>
                  </a:cubicBezTo>
                  <a:cubicBezTo>
                    <a:pt x="272922" y="493548"/>
                    <a:pt x="273560" y="494101"/>
                    <a:pt x="274103" y="494739"/>
                  </a:cubicBezTo>
                  <a:cubicBezTo>
                    <a:pt x="295363" y="509417"/>
                    <a:pt x="314108" y="527429"/>
                    <a:pt x="329634" y="548079"/>
                  </a:cubicBezTo>
                  <a:cubicBezTo>
                    <a:pt x="358752" y="586131"/>
                    <a:pt x="374249" y="632851"/>
                    <a:pt x="373640" y="680762"/>
                  </a:cubicBezTo>
                  <a:cubicBezTo>
                    <a:pt x="372620" y="736959"/>
                    <a:pt x="353666" y="791357"/>
                    <a:pt x="319538" y="836019"/>
                  </a:cubicBezTo>
                  <a:lnTo>
                    <a:pt x="319538" y="836019"/>
                  </a:lnTo>
                  <a:cubicBezTo>
                    <a:pt x="294391" y="868309"/>
                    <a:pt x="273151" y="895932"/>
                    <a:pt x="257625" y="917934"/>
                  </a:cubicBezTo>
                  <a:cubicBezTo>
                    <a:pt x="257625" y="917934"/>
                    <a:pt x="257625" y="917934"/>
                    <a:pt x="257625" y="917934"/>
                  </a:cubicBezTo>
                  <a:lnTo>
                    <a:pt x="270484" y="914696"/>
                  </a:lnTo>
                  <a:cubicBezTo>
                    <a:pt x="280580" y="912600"/>
                    <a:pt x="290677" y="910029"/>
                    <a:pt x="300488" y="907648"/>
                  </a:cubicBezTo>
                  <a:lnTo>
                    <a:pt x="315632" y="903647"/>
                  </a:lnTo>
                  <a:cubicBezTo>
                    <a:pt x="320395" y="902599"/>
                    <a:pt x="325157" y="901266"/>
                    <a:pt x="330491" y="899647"/>
                  </a:cubicBezTo>
                  <a:cubicBezTo>
                    <a:pt x="338016" y="897646"/>
                    <a:pt x="345445" y="895646"/>
                    <a:pt x="352589" y="893360"/>
                  </a:cubicBezTo>
                  <a:cubicBezTo>
                    <a:pt x="367543" y="889359"/>
                    <a:pt x="382117" y="884788"/>
                    <a:pt x="396500" y="879834"/>
                  </a:cubicBezTo>
                  <a:cubicBezTo>
                    <a:pt x="397166" y="879834"/>
                    <a:pt x="397452" y="879834"/>
                    <a:pt x="397738" y="879834"/>
                  </a:cubicBezTo>
                  <a:cubicBezTo>
                    <a:pt x="404977" y="877549"/>
                    <a:pt x="412120" y="874977"/>
                    <a:pt x="419359" y="872405"/>
                  </a:cubicBezTo>
                  <a:cubicBezTo>
                    <a:pt x="424122" y="870786"/>
                    <a:pt x="428884" y="868785"/>
                    <a:pt x="434028" y="866881"/>
                  </a:cubicBezTo>
                  <a:cubicBezTo>
                    <a:pt x="436504" y="865928"/>
                    <a:pt x="438886" y="864975"/>
                    <a:pt x="441267" y="864309"/>
                  </a:cubicBezTo>
                  <a:cubicBezTo>
                    <a:pt x="443648" y="863642"/>
                    <a:pt x="446125" y="862404"/>
                    <a:pt x="448506" y="861451"/>
                  </a:cubicBezTo>
                  <a:cubicBezTo>
                    <a:pt x="453364" y="859546"/>
                    <a:pt x="458031" y="857546"/>
                    <a:pt x="462698" y="855355"/>
                  </a:cubicBezTo>
                  <a:lnTo>
                    <a:pt x="462698" y="855355"/>
                  </a:lnTo>
                  <a:cubicBezTo>
                    <a:pt x="472223" y="851259"/>
                    <a:pt x="481748" y="847068"/>
                    <a:pt x="491273" y="842592"/>
                  </a:cubicBezTo>
                  <a:cubicBezTo>
                    <a:pt x="494607" y="840877"/>
                    <a:pt x="498227" y="839449"/>
                    <a:pt x="501560" y="837639"/>
                  </a:cubicBezTo>
                  <a:cubicBezTo>
                    <a:pt x="502427" y="820694"/>
                    <a:pt x="504818" y="803863"/>
                    <a:pt x="508704" y="787347"/>
                  </a:cubicBezTo>
                  <a:lnTo>
                    <a:pt x="508704" y="787347"/>
                  </a:lnTo>
                  <a:cubicBezTo>
                    <a:pt x="514133" y="770107"/>
                    <a:pt x="507847" y="685429"/>
                    <a:pt x="496417" y="627422"/>
                  </a:cubicBezTo>
                  <a:close/>
                </a:path>
              </a:pathLst>
            </a:custGeom>
            <a:solidFill>
              <a:srgbClr val="F37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8" name="任意多边形: 形状 807">
              <a:extLst>
                <a:ext uri="{FF2B5EF4-FFF2-40B4-BE49-F238E27FC236}">
                  <a16:creationId xmlns:a16="http://schemas.microsoft.com/office/drawing/2014/main" id="{BA0E0309-994C-8447-44AB-AFA2C55D1A5D}"/>
                </a:ext>
              </a:extLst>
            </p:cNvPr>
            <p:cNvSpPr/>
            <p:nvPr/>
          </p:nvSpPr>
          <p:spPr>
            <a:xfrm rot="21084712" flipH="1">
              <a:off x="8897058" y="5265698"/>
              <a:ext cx="1588151" cy="1329338"/>
            </a:xfrm>
            <a:custGeom>
              <a:avLst/>
              <a:gdLst>
                <a:gd name="connsiteX0" fmla="*/ 1427636 w 1444644"/>
                <a:gd name="connsiteY0" fmla="*/ 1190246 h 1209218"/>
                <a:gd name="connsiteX1" fmla="*/ 1122836 w 1444644"/>
                <a:gd name="connsiteY1" fmla="*/ 1147383 h 1209218"/>
                <a:gd name="connsiteX2" fmla="*/ 917097 w 1444644"/>
                <a:gd name="connsiteY2" fmla="*/ 1132714 h 1209218"/>
                <a:gd name="connsiteX3" fmla="*/ 897475 w 1444644"/>
                <a:gd name="connsiteY3" fmla="*/ 1039941 h 1209218"/>
                <a:gd name="connsiteX4" fmla="*/ 884711 w 1444644"/>
                <a:gd name="connsiteY4" fmla="*/ 853727 h 1209218"/>
                <a:gd name="connsiteX5" fmla="*/ 722215 w 1444644"/>
                <a:gd name="connsiteY5" fmla="*/ 615602 h 1209218"/>
                <a:gd name="connsiteX6" fmla="*/ 672590 w 1444644"/>
                <a:gd name="connsiteY6" fmla="*/ 492349 h 1209218"/>
                <a:gd name="connsiteX7" fmla="*/ 668780 w 1444644"/>
                <a:gd name="connsiteY7" fmla="*/ 364523 h 1209218"/>
                <a:gd name="connsiteX8" fmla="*/ 668780 w 1444644"/>
                <a:gd name="connsiteY8" fmla="*/ 352617 h 1209218"/>
                <a:gd name="connsiteX9" fmla="*/ 647539 w 1444644"/>
                <a:gd name="connsiteY9" fmla="*/ 339187 h 1209218"/>
                <a:gd name="connsiteX10" fmla="*/ 372648 w 1444644"/>
                <a:gd name="connsiteY10" fmla="*/ 661608 h 1209218"/>
                <a:gd name="connsiteX11" fmla="*/ 4602 w 1444644"/>
                <a:gd name="connsiteY11" fmla="*/ 589599 h 1209218"/>
                <a:gd name="connsiteX12" fmla="*/ 94041 w 1444644"/>
                <a:gd name="connsiteY12" fmla="*/ 339758 h 1209218"/>
                <a:gd name="connsiteX13" fmla="*/ 115854 w 1444644"/>
                <a:gd name="connsiteY13" fmla="*/ 325566 h 1209218"/>
                <a:gd name="connsiteX14" fmla="*/ 462754 w 1444644"/>
                <a:gd name="connsiteY14" fmla="*/ 109348 h 1209218"/>
                <a:gd name="connsiteX15" fmla="*/ 820227 w 1444644"/>
                <a:gd name="connsiteY15" fmla="*/ 45055 h 1209218"/>
                <a:gd name="connsiteX16" fmla="*/ 848802 w 1444644"/>
                <a:gd name="connsiteY16" fmla="*/ 123731 h 1209218"/>
                <a:gd name="connsiteX17" fmla="*/ 880235 w 1444644"/>
                <a:gd name="connsiteY17" fmla="*/ 241746 h 1209218"/>
                <a:gd name="connsiteX18" fmla="*/ 1058543 w 1444644"/>
                <a:gd name="connsiteY18" fmla="*/ 827914 h 1209218"/>
                <a:gd name="connsiteX19" fmla="*/ 1058543 w 1444644"/>
                <a:gd name="connsiteY19" fmla="*/ 827914 h 1209218"/>
                <a:gd name="connsiteX20" fmla="*/ 1058543 w 1444644"/>
                <a:gd name="connsiteY20" fmla="*/ 827914 h 1209218"/>
                <a:gd name="connsiteX21" fmla="*/ 1069783 w 1444644"/>
                <a:gd name="connsiteY21" fmla="*/ 845726 h 1209218"/>
                <a:gd name="connsiteX22" fmla="*/ 1343626 w 1444644"/>
                <a:gd name="connsiteY22" fmla="*/ 1120332 h 1209218"/>
                <a:gd name="connsiteX23" fmla="*/ 1360961 w 1444644"/>
                <a:gd name="connsiteY23" fmla="*/ 1126142 h 1209218"/>
                <a:gd name="connsiteX24" fmla="*/ 1427636 w 1444644"/>
                <a:gd name="connsiteY24" fmla="*/ 1190246 h 120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44644" h="1209218">
                  <a:moveTo>
                    <a:pt x="1427636" y="1190246"/>
                  </a:moveTo>
                  <a:cubicBezTo>
                    <a:pt x="1381250" y="1233775"/>
                    <a:pt x="1174558" y="1198056"/>
                    <a:pt x="1122836" y="1147383"/>
                  </a:cubicBezTo>
                  <a:cubicBezTo>
                    <a:pt x="1079593" y="1104806"/>
                    <a:pt x="993773" y="1168909"/>
                    <a:pt x="917097" y="1132714"/>
                  </a:cubicBezTo>
                  <a:cubicBezTo>
                    <a:pt x="878139" y="1114617"/>
                    <a:pt x="879473" y="1063754"/>
                    <a:pt x="897475" y="1039941"/>
                  </a:cubicBezTo>
                  <a:cubicBezTo>
                    <a:pt x="933765" y="992887"/>
                    <a:pt x="941576" y="952787"/>
                    <a:pt x="884711" y="853727"/>
                  </a:cubicBezTo>
                  <a:cubicBezTo>
                    <a:pt x="846611" y="787909"/>
                    <a:pt x="772412" y="700375"/>
                    <a:pt x="722215" y="615602"/>
                  </a:cubicBezTo>
                  <a:cubicBezTo>
                    <a:pt x="697259" y="573025"/>
                    <a:pt x="678019" y="531020"/>
                    <a:pt x="672590" y="492349"/>
                  </a:cubicBezTo>
                  <a:cubicBezTo>
                    <a:pt x="667027" y="449972"/>
                    <a:pt x="665751" y="407147"/>
                    <a:pt x="668780" y="364523"/>
                  </a:cubicBezTo>
                  <a:cubicBezTo>
                    <a:pt x="668780" y="360999"/>
                    <a:pt x="668780" y="356998"/>
                    <a:pt x="668780" y="352617"/>
                  </a:cubicBezTo>
                  <a:cubicBezTo>
                    <a:pt x="668113" y="336234"/>
                    <a:pt x="663922" y="331281"/>
                    <a:pt x="647539" y="339187"/>
                  </a:cubicBezTo>
                  <a:cubicBezTo>
                    <a:pt x="607820" y="358237"/>
                    <a:pt x="454086" y="586075"/>
                    <a:pt x="372648" y="661608"/>
                  </a:cubicBezTo>
                  <a:cubicBezTo>
                    <a:pt x="291209" y="737141"/>
                    <a:pt x="36320" y="755048"/>
                    <a:pt x="4602" y="589599"/>
                  </a:cubicBezTo>
                  <a:cubicBezTo>
                    <a:pt x="-27117" y="424150"/>
                    <a:pt x="94041" y="339758"/>
                    <a:pt x="94041" y="339758"/>
                  </a:cubicBezTo>
                  <a:cubicBezTo>
                    <a:pt x="94041" y="339758"/>
                    <a:pt x="102614" y="334043"/>
                    <a:pt x="115854" y="325566"/>
                  </a:cubicBezTo>
                  <a:cubicBezTo>
                    <a:pt x="181671" y="283656"/>
                    <a:pt x="377791" y="160688"/>
                    <a:pt x="462754" y="109348"/>
                  </a:cubicBezTo>
                  <a:cubicBezTo>
                    <a:pt x="564291" y="47722"/>
                    <a:pt x="775269" y="-60863"/>
                    <a:pt x="820227" y="45055"/>
                  </a:cubicBezTo>
                  <a:cubicBezTo>
                    <a:pt x="831172" y="70743"/>
                    <a:pt x="840706" y="97004"/>
                    <a:pt x="848802" y="123731"/>
                  </a:cubicBezTo>
                  <a:cubicBezTo>
                    <a:pt x="865185" y="177547"/>
                    <a:pt x="867852" y="209456"/>
                    <a:pt x="880235" y="241746"/>
                  </a:cubicBezTo>
                  <a:cubicBezTo>
                    <a:pt x="897284" y="284799"/>
                    <a:pt x="982438" y="694945"/>
                    <a:pt x="1058543" y="827914"/>
                  </a:cubicBezTo>
                  <a:lnTo>
                    <a:pt x="1058543" y="827914"/>
                  </a:lnTo>
                  <a:lnTo>
                    <a:pt x="1058543" y="827914"/>
                  </a:lnTo>
                  <a:cubicBezTo>
                    <a:pt x="1061896" y="834096"/>
                    <a:pt x="1065649" y="840040"/>
                    <a:pt x="1069783" y="845726"/>
                  </a:cubicBezTo>
                  <a:cubicBezTo>
                    <a:pt x="1148078" y="953359"/>
                    <a:pt x="1273617" y="1094900"/>
                    <a:pt x="1343626" y="1120332"/>
                  </a:cubicBezTo>
                  <a:cubicBezTo>
                    <a:pt x="1349627" y="1122618"/>
                    <a:pt x="1355247" y="1124523"/>
                    <a:pt x="1360961" y="1126142"/>
                  </a:cubicBezTo>
                  <a:cubicBezTo>
                    <a:pt x="1423445" y="1146526"/>
                    <a:pt x="1470023" y="1150431"/>
                    <a:pt x="1427636" y="1190246"/>
                  </a:cubicBezTo>
                  <a:close/>
                </a:path>
              </a:pathLst>
            </a:custGeom>
            <a:solidFill>
              <a:srgbClr val="FF9A6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9" name="任意多边形: 形状 808">
              <a:extLst>
                <a:ext uri="{FF2B5EF4-FFF2-40B4-BE49-F238E27FC236}">
                  <a16:creationId xmlns:a16="http://schemas.microsoft.com/office/drawing/2014/main" id="{2F487827-E8C5-F430-437A-F55B4D23B52E}"/>
                </a:ext>
              </a:extLst>
            </p:cNvPr>
            <p:cNvSpPr/>
            <p:nvPr/>
          </p:nvSpPr>
          <p:spPr>
            <a:xfrm rot="21084712" flipH="1">
              <a:off x="9721895" y="5448190"/>
              <a:ext cx="736422" cy="542880"/>
            </a:xfrm>
            <a:custGeom>
              <a:avLst/>
              <a:gdLst>
                <a:gd name="connsiteX0" fmla="*/ 668780 w 669878"/>
                <a:gd name="connsiteY0" fmla="*/ 129891 h 493825"/>
                <a:gd name="connsiteX1" fmla="*/ 647539 w 669878"/>
                <a:gd name="connsiteY1" fmla="*/ 116460 h 493825"/>
                <a:gd name="connsiteX2" fmla="*/ 372648 w 669878"/>
                <a:gd name="connsiteY2" fmla="*/ 438882 h 493825"/>
                <a:gd name="connsiteX3" fmla="*/ 4602 w 669878"/>
                <a:gd name="connsiteY3" fmla="*/ 366873 h 493825"/>
                <a:gd name="connsiteX4" fmla="*/ 94041 w 669878"/>
                <a:gd name="connsiteY4" fmla="*/ 117032 h 493825"/>
                <a:gd name="connsiteX5" fmla="*/ 115854 w 669878"/>
                <a:gd name="connsiteY5" fmla="*/ 102840 h 493825"/>
                <a:gd name="connsiteX6" fmla="*/ 250537 w 669878"/>
                <a:gd name="connsiteY6" fmla="*/ 239428 h 493825"/>
                <a:gd name="connsiteX7" fmla="*/ 636776 w 669878"/>
                <a:gd name="connsiteY7" fmla="*/ 60549 h 493825"/>
                <a:gd name="connsiteX8" fmla="*/ 654302 w 669878"/>
                <a:gd name="connsiteY8" fmla="*/ 827 h 493825"/>
                <a:gd name="connsiteX9" fmla="*/ 668780 w 669878"/>
                <a:gd name="connsiteY9" fmla="*/ 129891 h 49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9878" h="493825">
                  <a:moveTo>
                    <a:pt x="668780" y="129891"/>
                  </a:moveTo>
                  <a:cubicBezTo>
                    <a:pt x="668113" y="113508"/>
                    <a:pt x="663922" y="108555"/>
                    <a:pt x="647539" y="116460"/>
                  </a:cubicBezTo>
                  <a:cubicBezTo>
                    <a:pt x="607820" y="135510"/>
                    <a:pt x="454086" y="363348"/>
                    <a:pt x="372648" y="438882"/>
                  </a:cubicBezTo>
                  <a:cubicBezTo>
                    <a:pt x="291209" y="514415"/>
                    <a:pt x="36320" y="532322"/>
                    <a:pt x="4602" y="366873"/>
                  </a:cubicBezTo>
                  <a:cubicBezTo>
                    <a:pt x="-27117" y="201423"/>
                    <a:pt x="94041" y="117032"/>
                    <a:pt x="94041" y="117032"/>
                  </a:cubicBezTo>
                  <a:cubicBezTo>
                    <a:pt x="94041" y="117032"/>
                    <a:pt x="102614" y="111317"/>
                    <a:pt x="115854" y="102840"/>
                  </a:cubicBezTo>
                  <a:cubicBezTo>
                    <a:pt x="108614" y="165133"/>
                    <a:pt x="117949" y="261717"/>
                    <a:pt x="250537" y="239428"/>
                  </a:cubicBezTo>
                  <a:cubicBezTo>
                    <a:pt x="443132" y="206948"/>
                    <a:pt x="636776" y="60549"/>
                    <a:pt x="636776" y="60549"/>
                  </a:cubicBezTo>
                  <a:cubicBezTo>
                    <a:pt x="636776" y="60549"/>
                    <a:pt x="639348" y="6256"/>
                    <a:pt x="654302" y="827"/>
                  </a:cubicBezTo>
                  <a:cubicBezTo>
                    <a:pt x="669256" y="-4602"/>
                    <a:pt x="670018" y="81408"/>
                    <a:pt x="668780" y="129891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0" name="任意多边形: 形状 809">
              <a:extLst>
                <a:ext uri="{FF2B5EF4-FFF2-40B4-BE49-F238E27FC236}">
                  <a16:creationId xmlns:a16="http://schemas.microsoft.com/office/drawing/2014/main" id="{02769586-7B70-01EE-C265-CFB70F8FF4B0}"/>
                </a:ext>
              </a:extLst>
            </p:cNvPr>
            <p:cNvSpPr/>
            <p:nvPr/>
          </p:nvSpPr>
          <p:spPr>
            <a:xfrm rot="21084712" flipH="1">
              <a:off x="9868389" y="5674514"/>
              <a:ext cx="721360" cy="314449"/>
            </a:xfrm>
            <a:custGeom>
              <a:avLst/>
              <a:gdLst>
                <a:gd name="connsiteX0" fmla="*/ 646817 w 656177"/>
                <a:gd name="connsiteY0" fmla="*/ 241659 h 286035"/>
                <a:gd name="connsiteX1" fmla="*/ 267722 w 656177"/>
                <a:gd name="connsiteY1" fmla="*/ 286617 h 286035"/>
                <a:gd name="connsiteX2" fmla="*/ 62172 w 656177"/>
                <a:gd name="connsiteY2" fmla="*/ 269282 h 286035"/>
                <a:gd name="connsiteX3" fmla="*/ -693 w 656177"/>
                <a:gd name="connsiteY3" fmla="*/ 10392 h 286035"/>
                <a:gd name="connsiteX4" fmla="*/ 12452 w 656177"/>
                <a:gd name="connsiteY4" fmla="*/ 12964 h 286035"/>
                <a:gd name="connsiteX5" fmla="*/ 12452 w 656177"/>
                <a:gd name="connsiteY5" fmla="*/ 12964 h 286035"/>
                <a:gd name="connsiteX6" fmla="*/ 13880 w 656177"/>
                <a:gd name="connsiteY6" fmla="*/ 12964 h 286035"/>
                <a:gd name="connsiteX7" fmla="*/ 40836 w 656177"/>
                <a:gd name="connsiteY7" fmla="*/ 17536 h 286035"/>
                <a:gd name="connsiteX8" fmla="*/ 655485 w 656177"/>
                <a:gd name="connsiteY8" fmla="*/ 582 h 286035"/>
                <a:gd name="connsiteX9" fmla="*/ 654341 w 656177"/>
                <a:gd name="connsiteY9" fmla="*/ 34491 h 286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6177" h="286035">
                  <a:moveTo>
                    <a:pt x="646817" y="241659"/>
                  </a:moveTo>
                  <a:lnTo>
                    <a:pt x="267722" y="286617"/>
                  </a:lnTo>
                  <a:cubicBezTo>
                    <a:pt x="267722" y="286617"/>
                    <a:pt x="81031" y="280522"/>
                    <a:pt x="62172" y="269282"/>
                  </a:cubicBezTo>
                  <a:cubicBezTo>
                    <a:pt x="43313" y="258042"/>
                    <a:pt x="-693" y="10392"/>
                    <a:pt x="-693" y="10392"/>
                  </a:cubicBezTo>
                  <a:lnTo>
                    <a:pt x="12452" y="12964"/>
                  </a:lnTo>
                  <a:lnTo>
                    <a:pt x="12452" y="12964"/>
                  </a:lnTo>
                  <a:cubicBezTo>
                    <a:pt x="13023" y="12964"/>
                    <a:pt x="13309" y="12964"/>
                    <a:pt x="13880" y="12964"/>
                  </a:cubicBezTo>
                  <a:cubicBezTo>
                    <a:pt x="22738" y="14583"/>
                    <a:pt x="31978" y="15917"/>
                    <a:pt x="40836" y="17536"/>
                  </a:cubicBezTo>
                  <a:cubicBezTo>
                    <a:pt x="144468" y="34967"/>
                    <a:pt x="421836" y="70209"/>
                    <a:pt x="655485" y="582"/>
                  </a:cubicBezTo>
                  <a:lnTo>
                    <a:pt x="654341" y="34491"/>
                  </a:ln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1" name="任意多边形: 形状 810">
              <a:extLst>
                <a:ext uri="{FF2B5EF4-FFF2-40B4-BE49-F238E27FC236}">
                  <a16:creationId xmlns:a16="http://schemas.microsoft.com/office/drawing/2014/main" id="{36CA5F2E-EA27-BF3E-4F62-76C7E33587FD}"/>
                </a:ext>
              </a:extLst>
            </p:cNvPr>
            <p:cNvSpPr/>
            <p:nvPr/>
          </p:nvSpPr>
          <p:spPr>
            <a:xfrm rot="21084712" flipH="1">
              <a:off x="9851226" y="5677830"/>
              <a:ext cx="707223" cy="85798"/>
            </a:xfrm>
            <a:custGeom>
              <a:avLst/>
              <a:gdLst>
                <a:gd name="connsiteX0" fmla="*/ 641483 w 643318"/>
                <a:gd name="connsiteY0" fmla="*/ 34110 h 78045"/>
                <a:gd name="connsiteX1" fmla="*/ 593858 w 643318"/>
                <a:gd name="connsiteY1" fmla="*/ 49350 h 78045"/>
                <a:gd name="connsiteX2" fmla="*/ 557091 w 643318"/>
                <a:gd name="connsiteY2" fmla="*/ 57637 h 78045"/>
                <a:gd name="connsiteX3" fmla="*/ 326871 w 643318"/>
                <a:gd name="connsiteY3" fmla="*/ 78115 h 78045"/>
                <a:gd name="connsiteX4" fmla="*/ -693 w 643318"/>
                <a:gd name="connsiteY4" fmla="*/ 12488 h 78045"/>
                <a:gd name="connsiteX5" fmla="*/ -693 w 643318"/>
                <a:gd name="connsiteY5" fmla="*/ 12488 h 78045"/>
                <a:gd name="connsiteX6" fmla="*/ 1022 w 643318"/>
                <a:gd name="connsiteY6" fmla="*/ 12964 h 78045"/>
                <a:gd name="connsiteX7" fmla="*/ 27978 w 643318"/>
                <a:gd name="connsiteY7" fmla="*/ 17536 h 78045"/>
                <a:gd name="connsiteX8" fmla="*/ 642625 w 643318"/>
                <a:gd name="connsiteY8" fmla="*/ 582 h 78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3318" h="78045">
                  <a:moveTo>
                    <a:pt x="641483" y="34110"/>
                  </a:moveTo>
                  <a:cubicBezTo>
                    <a:pt x="626071" y="40530"/>
                    <a:pt x="610136" y="45625"/>
                    <a:pt x="593858" y="49350"/>
                  </a:cubicBezTo>
                  <a:cubicBezTo>
                    <a:pt x="574045" y="54112"/>
                    <a:pt x="557091" y="57637"/>
                    <a:pt x="557091" y="57637"/>
                  </a:cubicBezTo>
                  <a:cubicBezTo>
                    <a:pt x="481463" y="73772"/>
                    <a:pt x="404157" y="80649"/>
                    <a:pt x="326871" y="78115"/>
                  </a:cubicBezTo>
                  <a:cubicBezTo>
                    <a:pt x="132371" y="74305"/>
                    <a:pt x="41121" y="38682"/>
                    <a:pt x="-693" y="12488"/>
                  </a:cubicBezTo>
                  <a:lnTo>
                    <a:pt x="-693" y="12488"/>
                  </a:lnTo>
                  <a:cubicBezTo>
                    <a:pt x="-93" y="12517"/>
                    <a:pt x="498" y="12679"/>
                    <a:pt x="1022" y="12964"/>
                  </a:cubicBezTo>
                  <a:cubicBezTo>
                    <a:pt x="9880" y="14583"/>
                    <a:pt x="19119" y="15917"/>
                    <a:pt x="27978" y="17536"/>
                  </a:cubicBezTo>
                  <a:cubicBezTo>
                    <a:pt x="131609" y="34967"/>
                    <a:pt x="408978" y="70209"/>
                    <a:pt x="642625" y="582"/>
                  </a:cubicBezTo>
                  <a:close/>
                </a:path>
              </a:pathLst>
            </a:custGeom>
            <a:solidFill>
              <a:srgbClr val="F37E00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2" name="任意多边形: 形状 811">
              <a:extLst>
                <a:ext uri="{FF2B5EF4-FFF2-40B4-BE49-F238E27FC236}">
                  <a16:creationId xmlns:a16="http://schemas.microsoft.com/office/drawing/2014/main" id="{A794AF61-FF85-3238-736F-67DB72F932BB}"/>
                </a:ext>
              </a:extLst>
            </p:cNvPr>
            <p:cNvSpPr/>
            <p:nvPr/>
          </p:nvSpPr>
          <p:spPr>
            <a:xfrm rot="21084712" flipH="1">
              <a:off x="9861190" y="5583096"/>
              <a:ext cx="1421457" cy="408292"/>
            </a:xfrm>
            <a:custGeom>
              <a:avLst/>
              <a:gdLst>
                <a:gd name="connsiteX0" fmla="*/ 1292321 w 1293013"/>
                <a:gd name="connsiteY0" fmla="*/ 169492 h 371398"/>
                <a:gd name="connsiteX1" fmla="*/ 78360 w 1293013"/>
                <a:gd name="connsiteY1" fmla="*/ 17568 h 371398"/>
                <a:gd name="connsiteX2" fmla="*/ 36259 w 1293013"/>
                <a:gd name="connsiteY2" fmla="*/ 614 h 371398"/>
                <a:gd name="connsiteX3" fmla="*/ 350 w 1293013"/>
                <a:gd name="connsiteY3" fmla="*/ 26998 h 371398"/>
                <a:gd name="connsiteX4" fmla="*/ 35116 w 1293013"/>
                <a:gd name="connsiteY4" fmla="*/ 84148 h 371398"/>
                <a:gd name="connsiteX5" fmla="*/ 726441 w 1293013"/>
                <a:gd name="connsiteY5" fmla="*/ 356087 h 371398"/>
                <a:gd name="connsiteX6" fmla="*/ 1278891 w 1293013"/>
                <a:gd name="connsiteY6" fmla="*/ 327512 h 37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3013" h="371398">
                  <a:moveTo>
                    <a:pt x="1292321" y="169492"/>
                  </a:moveTo>
                  <a:cubicBezTo>
                    <a:pt x="884337" y="292146"/>
                    <a:pt x="443539" y="236986"/>
                    <a:pt x="78360" y="17568"/>
                  </a:cubicBezTo>
                  <a:cubicBezTo>
                    <a:pt x="65958" y="8491"/>
                    <a:pt x="51490" y="2662"/>
                    <a:pt x="36259" y="614"/>
                  </a:cubicBezTo>
                  <a:cubicBezTo>
                    <a:pt x="19591" y="-91"/>
                    <a:pt x="4665" y="10882"/>
                    <a:pt x="350" y="26998"/>
                  </a:cubicBezTo>
                  <a:cubicBezTo>
                    <a:pt x="-5746" y="52049"/>
                    <a:pt x="16066" y="72337"/>
                    <a:pt x="35116" y="84148"/>
                  </a:cubicBezTo>
                  <a:cubicBezTo>
                    <a:pt x="249048" y="221213"/>
                    <a:pt x="482791" y="319130"/>
                    <a:pt x="726441" y="356087"/>
                  </a:cubicBezTo>
                  <a:cubicBezTo>
                    <a:pt x="910607" y="384481"/>
                    <a:pt x="1098640" y="374756"/>
                    <a:pt x="1278891" y="327512"/>
                  </a:cubicBezTo>
                  <a:close/>
                </a:path>
              </a:pathLst>
            </a:custGeom>
            <a:solidFill>
              <a:srgbClr val="FFE99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3" name="任意多边形: 形状 812">
              <a:extLst>
                <a:ext uri="{FF2B5EF4-FFF2-40B4-BE49-F238E27FC236}">
                  <a16:creationId xmlns:a16="http://schemas.microsoft.com/office/drawing/2014/main" id="{632C4D71-4B36-BCC7-DBF3-8DB7729506F5}"/>
                </a:ext>
              </a:extLst>
            </p:cNvPr>
            <p:cNvSpPr/>
            <p:nvPr/>
          </p:nvSpPr>
          <p:spPr>
            <a:xfrm rot="21084712" flipH="1">
              <a:off x="9881630" y="5602856"/>
              <a:ext cx="1561414" cy="529388"/>
            </a:xfrm>
            <a:custGeom>
              <a:avLst/>
              <a:gdLst>
                <a:gd name="connsiteX0" fmla="*/ 1419630 w 1420323"/>
                <a:gd name="connsiteY0" fmla="*/ 219874 h 481552"/>
                <a:gd name="connsiteX1" fmla="*/ 855179 w 1420323"/>
                <a:gd name="connsiteY1" fmla="*/ 207301 h 481552"/>
                <a:gd name="connsiteX2" fmla="*/ 167188 w 1420323"/>
                <a:gd name="connsiteY2" fmla="*/ 14705 h 481552"/>
                <a:gd name="connsiteX3" fmla="*/ 159854 w 1420323"/>
                <a:gd name="connsiteY3" fmla="*/ 12705 h 481552"/>
                <a:gd name="connsiteX4" fmla="*/ 65842 w 1420323"/>
                <a:gd name="connsiteY4" fmla="*/ 2513 h 481552"/>
                <a:gd name="connsiteX5" fmla="*/ 55365 w 1420323"/>
                <a:gd name="connsiteY5" fmla="*/ 199681 h 481552"/>
                <a:gd name="connsiteX6" fmla="*/ 258152 w 1420323"/>
                <a:gd name="connsiteY6" fmla="*/ 373512 h 481552"/>
                <a:gd name="connsiteX7" fmla="*/ 658202 w 1420323"/>
                <a:gd name="connsiteY7" fmla="*/ 475335 h 481552"/>
                <a:gd name="connsiteX8" fmla="*/ 1404295 w 1420323"/>
                <a:gd name="connsiteY8" fmla="*/ 401230 h 48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0323" h="481552">
                  <a:moveTo>
                    <a:pt x="1419630" y="219874"/>
                  </a:moveTo>
                  <a:cubicBezTo>
                    <a:pt x="1235226" y="256831"/>
                    <a:pt x="1040821" y="244068"/>
                    <a:pt x="855179" y="207301"/>
                  </a:cubicBezTo>
                  <a:cubicBezTo>
                    <a:pt x="621435" y="161010"/>
                    <a:pt x="396646" y="78809"/>
                    <a:pt x="167188" y="14705"/>
                  </a:cubicBezTo>
                  <a:lnTo>
                    <a:pt x="159854" y="12705"/>
                  </a:lnTo>
                  <a:cubicBezTo>
                    <a:pt x="129088" y="4228"/>
                    <a:pt x="97180" y="-3011"/>
                    <a:pt x="65842" y="2513"/>
                  </a:cubicBezTo>
                  <a:cubicBezTo>
                    <a:pt x="-51220" y="23087"/>
                    <a:pt x="13264" y="139864"/>
                    <a:pt x="55365" y="199681"/>
                  </a:cubicBezTo>
                  <a:cubicBezTo>
                    <a:pt x="108324" y="272785"/>
                    <a:pt x="177808" y="332345"/>
                    <a:pt x="258152" y="373512"/>
                  </a:cubicBezTo>
                  <a:cubicBezTo>
                    <a:pt x="380834" y="437901"/>
                    <a:pt x="520185" y="463904"/>
                    <a:pt x="658202" y="475335"/>
                  </a:cubicBezTo>
                  <a:cubicBezTo>
                    <a:pt x="909328" y="495594"/>
                    <a:pt x="1162055" y="470496"/>
                    <a:pt x="1404295" y="401230"/>
                  </a:cubicBezTo>
                  <a:close/>
                </a:path>
              </a:pathLst>
            </a:custGeom>
            <a:solidFill>
              <a:srgbClr val="FFE991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4" name="任意多边形: 形状 813">
              <a:extLst>
                <a:ext uri="{FF2B5EF4-FFF2-40B4-BE49-F238E27FC236}">
                  <a16:creationId xmlns:a16="http://schemas.microsoft.com/office/drawing/2014/main" id="{3EECBDD5-9990-04BC-009F-DFE55182AFFA}"/>
                </a:ext>
              </a:extLst>
            </p:cNvPr>
            <p:cNvSpPr/>
            <p:nvPr/>
          </p:nvSpPr>
          <p:spPr>
            <a:xfrm rot="21084712" flipH="1">
              <a:off x="9472383" y="5245939"/>
              <a:ext cx="482616" cy="170709"/>
            </a:xfrm>
            <a:custGeom>
              <a:avLst/>
              <a:gdLst>
                <a:gd name="connsiteX0" fmla="*/ -693 w 439006"/>
                <a:gd name="connsiteY0" fmla="*/ 155867 h 155284"/>
                <a:gd name="connsiteX1" fmla="*/ 109416 w 439006"/>
                <a:gd name="connsiteY1" fmla="*/ 84239 h 155284"/>
                <a:gd name="connsiteX2" fmla="*/ 227240 w 439006"/>
                <a:gd name="connsiteY2" fmla="*/ 25374 h 155284"/>
                <a:gd name="connsiteX3" fmla="*/ 291439 w 439006"/>
                <a:gd name="connsiteY3" fmla="*/ 6324 h 155284"/>
                <a:gd name="connsiteX4" fmla="*/ 359828 w 439006"/>
                <a:gd name="connsiteY4" fmla="*/ 2324 h 155284"/>
                <a:gd name="connsiteX5" fmla="*/ 392785 w 439006"/>
                <a:gd name="connsiteY5" fmla="*/ 15849 h 155284"/>
                <a:gd name="connsiteX6" fmla="*/ 416502 w 439006"/>
                <a:gd name="connsiteY6" fmla="*/ 41376 h 155284"/>
                <a:gd name="connsiteX7" fmla="*/ 438314 w 439006"/>
                <a:gd name="connsiteY7" fmla="*/ 104051 h 155284"/>
                <a:gd name="connsiteX8" fmla="*/ 407929 w 439006"/>
                <a:gd name="connsiteY8" fmla="*/ 47567 h 155284"/>
                <a:gd name="connsiteX9" fmla="*/ 357257 w 439006"/>
                <a:gd name="connsiteY9" fmla="*/ 18992 h 155284"/>
                <a:gd name="connsiteX10" fmla="*/ 296201 w 439006"/>
                <a:gd name="connsiteY10" fmla="*/ 26422 h 155284"/>
                <a:gd name="connsiteX11" fmla="*/ 235051 w 439006"/>
                <a:gd name="connsiteY11" fmla="*/ 45472 h 155284"/>
                <a:gd name="connsiteX12" fmla="*/ 116941 w 439006"/>
                <a:gd name="connsiteY12" fmla="*/ 98812 h 155284"/>
                <a:gd name="connsiteX13" fmla="*/ -693 w 439006"/>
                <a:gd name="connsiteY13" fmla="*/ 155867 h 15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9006" h="155284">
                  <a:moveTo>
                    <a:pt x="-693" y="155867"/>
                  </a:moveTo>
                  <a:cubicBezTo>
                    <a:pt x="34683" y="130016"/>
                    <a:pt x="71440" y="106108"/>
                    <a:pt x="109416" y="84239"/>
                  </a:cubicBezTo>
                  <a:cubicBezTo>
                    <a:pt x="147154" y="61683"/>
                    <a:pt x="186540" y="42005"/>
                    <a:pt x="227240" y="25374"/>
                  </a:cubicBezTo>
                  <a:cubicBezTo>
                    <a:pt x="248157" y="17497"/>
                    <a:pt x="269608" y="11134"/>
                    <a:pt x="291439" y="6324"/>
                  </a:cubicBezTo>
                  <a:cubicBezTo>
                    <a:pt x="313737" y="400"/>
                    <a:pt x="336997" y="-953"/>
                    <a:pt x="359828" y="2324"/>
                  </a:cubicBezTo>
                  <a:cubicBezTo>
                    <a:pt x="371630" y="4505"/>
                    <a:pt x="382850" y="9115"/>
                    <a:pt x="392785" y="15849"/>
                  </a:cubicBezTo>
                  <a:cubicBezTo>
                    <a:pt x="402281" y="22736"/>
                    <a:pt x="410330" y="31404"/>
                    <a:pt x="416502" y="41376"/>
                  </a:cubicBezTo>
                  <a:cubicBezTo>
                    <a:pt x="427598" y="60731"/>
                    <a:pt x="435000" y="81981"/>
                    <a:pt x="438314" y="104051"/>
                  </a:cubicBezTo>
                  <a:cubicBezTo>
                    <a:pt x="431152" y="83772"/>
                    <a:pt x="420902" y="64722"/>
                    <a:pt x="407929" y="47567"/>
                  </a:cubicBezTo>
                  <a:cubicBezTo>
                    <a:pt x="395976" y="31156"/>
                    <a:pt x="377488" y="20726"/>
                    <a:pt x="357257" y="18992"/>
                  </a:cubicBezTo>
                  <a:cubicBezTo>
                    <a:pt x="336626" y="17926"/>
                    <a:pt x="315975" y="20440"/>
                    <a:pt x="296201" y="26422"/>
                  </a:cubicBezTo>
                  <a:cubicBezTo>
                    <a:pt x="275437" y="31489"/>
                    <a:pt x="255015" y="37852"/>
                    <a:pt x="235051" y="45472"/>
                  </a:cubicBezTo>
                  <a:cubicBezTo>
                    <a:pt x="195236" y="60712"/>
                    <a:pt x="156279" y="80333"/>
                    <a:pt x="116941" y="98812"/>
                  </a:cubicBezTo>
                  <a:cubicBezTo>
                    <a:pt x="77602" y="117290"/>
                    <a:pt x="39122" y="137483"/>
                    <a:pt x="-693" y="155867"/>
                  </a:cubicBezTo>
                  <a:close/>
                </a:path>
              </a:pathLst>
            </a:custGeom>
            <a:solidFill>
              <a:srgbClr val="FFB99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5" name="任意多边形: 形状 814">
              <a:extLst>
                <a:ext uri="{FF2B5EF4-FFF2-40B4-BE49-F238E27FC236}">
                  <a16:creationId xmlns:a16="http://schemas.microsoft.com/office/drawing/2014/main" id="{364B1525-F4CE-FDCA-BE12-9CC30891A6F9}"/>
                </a:ext>
              </a:extLst>
            </p:cNvPr>
            <p:cNvSpPr/>
            <p:nvPr/>
          </p:nvSpPr>
          <p:spPr>
            <a:xfrm rot="21084712" flipH="1">
              <a:off x="9707135" y="5303191"/>
              <a:ext cx="527545" cy="325771"/>
            </a:xfrm>
            <a:custGeom>
              <a:avLst/>
              <a:gdLst>
                <a:gd name="connsiteX0" fmla="*/ 25711 w 479876"/>
                <a:gd name="connsiteY0" fmla="*/ 244150 h 296334"/>
                <a:gd name="connsiteX1" fmla="*/ 38570 w 479876"/>
                <a:gd name="connsiteY1" fmla="*/ 235673 h 296334"/>
                <a:gd name="connsiteX2" fmla="*/ 173920 w 479876"/>
                <a:gd name="connsiteY2" fmla="*/ 143375 h 296334"/>
                <a:gd name="connsiteX3" fmla="*/ 462242 w 479876"/>
                <a:gd name="connsiteY3" fmla="*/ 1453 h 296334"/>
                <a:gd name="connsiteX4" fmla="*/ 478311 w 479876"/>
                <a:gd name="connsiteY4" fmla="*/ 8406 h 296334"/>
                <a:gd name="connsiteX5" fmla="*/ 476625 w 479876"/>
                <a:gd name="connsiteY5" fmla="*/ 20503 h 296334"/>
                <a:gd name="connsiteX6" fmla="*/ 130772 w 479876"/>
                <a:gd name="connsiteY6" fmla="*/ 263771 h 296334"/>
                <a:gd name="connsiteX7" fmla="*/ 60859 w 479876"/>
                <a:gd name="connsiteY7" fmla="*/ 295775 h 296334"/>
                <a:gd name="connsiteX8" fmla="*/ 2470 w 479876"/>
                <a:gd name="connsiteY8" fmla="*/ 282440 h 296334"/>
                <a:gd name="connsiteX9" fmla="*/ 25711 w 479876"/>
                <a:gd name="connsiteY9" fmla="*/ 244150 h 29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876" h="296334">
                  <a:moveTo>
                    <a:pt x="25711" y="244150"/>
                  </a:moveTo>
                  <a:cubicBezTo>
                    <a:pt x="30188" y="241292"/>
                    <a:pt x="34665" y="238530"/>
                    <a:pt x="38570" y="235673"/>
                  </a:cubicBezTo>
                  <a:cubicBezTo>
                    <a:pt x="82699" y="203412"/>
                    <a:pt x="127819" y="172646"/>
                    <a:pt x="173920" y="143375"/>
                  </a:cubicBezTo>
                  <a:cubicBezTo>
                    <a:pt x="252597" y="93655"/>
                    <a:pt x="368230" y="43172"/>
                    <a:pt x="462242" y="1453"/>
                  </a:cubicBezTo>
                  <a:cubicBezTo>
                    <a:pt x="468605" y="-1062"/>
                    <a:pt x="475796" y="2053"/>
                    <a:pt x="478311" y="8406"/>
                  </a:cubicBezTo>
                  <a:cubicBezTo>
                    <a:pt x="479920" y="12454"/>
                    <a:pt x="479273" y="17045"/>
                    <a:pt x="476625" y="20503"/>
                  </a:cubicBezTo>
                  <a:cubicBezTo>
                    <a:pt x="387090" y="119658"/>
                    <a:pt x="239262" y="195858"/>
                    <a:pt x="130772" y="263771"/>
                  </a:cubicBezTo>
                  <a:cubicBezTo>
                    <a:pt x="108865" y="277392"/>
                    <a:pt x="86290" y="291394"/>
                    <a:pt x="60859" y="295775"/>
                  </a:cubicBezTo>
                  <a:cubicBezTo>
                    <a:pt x="46381" y="298252"/>
                    <a:pt x="11424" y="297871"/>
                    <a:pt x="2470" y="282440"/>
                  </a:cubicBezTo>
                  <a:cubicBezTo>
                    <a:pt x="-7817" y="265105"/>
                    <a:pt x="8852" y="254628"/>
                    <a:pt x="25711" y="244150"/>
                  </a:cubicBezTo>
                  <a:close/>
                </a:path>
              </a:pathLst>
            </a:custGeom>
            <a:solidFill>
              <a:srgbClr val="FFB1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6" name="任意多边形: 形状 815">
              <a:extLst>
                <a:ext uri="{FF2B5EF4-FFF2-40B4-BE49-F238E27FC236}">
                  <a16:creationId xmlns:a16="http://schemas.microsoft.com/office/drawing/2014/main" id="{8A59A580-AE4B-4694-58FB-D0AB6ACFD33A}"/>
                </a:ext>
              </a:extLst>
            </p:cNvPr>
            <p:cNvSpPr/>
            <p:nvPr/>
          </p:nvSpPr>
          <p:spPr>
            <a:xfrm rot="21084712" flipH="1">
              <a:off x="9302384" y="5439923"/>
              <a:ext cx="230575" cy="774553"/>
            </a:xfrm>
            <a:custGeom>
              <a:avLst/>
              <a:gdLst>
                <a:gd name="connsiteX0" fmla="*/ 209048 w 209740"/>
                <a:gd name="connsiteY0" fmla="*/ 705146 h 704564"/>
                <a:gd name="connsiteX1" fmla="*/ 209048 w 209740"/>
                <a:gd name="connsiteY1" fmla="*/ 705146 h 704564"/>
                <a:gd name="connsiteX2" fmla="*/ 87413 w 209740"/>
                <a:gd name="connsiteY2" fmla="*/ 445018 h 704564"/>
                <a:gd name="connsiteX3" fmla="*/ -693 w 209740"/>
                <a:gd name="connsiteY3" fmla="*/ 582 h 704564"/>
                <a:gd name="connsiteX4" fmla="*/ 30740 w 209740"/>
                <a:gd name="connsiteY4" fmla="*/ 118597 h 704564"/>
                <a:gd name="connsiteX5" fmla="*/ 209048 w 209740"/>
                <a:gd name="connsiteY5" fmla="*/ 705146 h 704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740" h="704564">
                  <a:moveTo>
                    <a:pt x="209048" y="705146"/>
                  </a:moveTo>
                  <a:lnTo>
                    <a:pt x="209048" y="705146"/>
                  </a:lnTo>
                  <a:cubicBezTo>
                    <a:pt x="154079" y="625946"/>
                    <a:pt x="112950" y="537982"/>
                    <a:pt x="87413" y="445018"/>
                  </a:cubicBezTo>
                  <a:cubicBezTo>
                    <a:pt x="59981" y="341386"/>
                    <a:pt x="18929" y="124026"/>
                    <a:pt x="-693" y="582"/>
                  </a:cubicBezTo>
                  <a:cubicBezTo>
                    <a:pt x="15690" y="54398"/>
                    <a:pt x="18357" y="86307"/>
                    <a:pt x="30740" y="118597"/>
                  </a:cubicBezTo>
                  <a:cubicBezTo>
                    <a:pt x="47789" y="162031"/>
                    <a:pt x="132943" y="572177"/>
                    <a:pt x="209048" y="7051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7" name="任意多边形: 形状 816">
              <a:extLst>
                <a:ext uri="{FF2B5EF4-FFF2-40B4-BE49-F238E27FC236}">
                  <a16:creationId xmlns:a16="http://schemas.microsoft.com/office/drawing/2014/main" id="{CD034CA0-7683-87C5-8523-438712E31C06}"/>
                </a:ext>
              </a:extLst>
            </p:cNvPr>
            <p:cNvSpPr/>
            <p:nvPr/>
          </p:nvSpPr>
          <p:spPr>
            <a:xfrm rot="21084712" flipH="1">
              <a:off x="8951987" y="5997362"/>
              <a:ext cx="793440" cy="653223"/>
            </a:xfrm>
            <a:custGeom>
              <a:avLst/>
              <a:gdLst>
                <a:gd name="connsiteX0" fmla="*/ 704729 w 721744"/>
                <a:gd name="connsiteY0" fmla="*/ 575225 h 594197"/>
                <a:gd name="connsiteX1" fmla="*/ 399929 w 721744"/>
                <a:gd name="connsiteY1" fmla="*/ 532363 h 594197"/>
                <a:gd name="connsiteX2" fmla="*/ 194189 w 721744"/>
                <a:gd name="connsiteY2" fmla="*/ 517694 h 594197"/>
                <a:gd name="connsiteX3" fmla="*/ 174567 w 721744"/>
                <a:gd name="connsiteY3" fmla="*/ 424921 h 594197"/>
                <a:gd name="connsiteX4" fmla="*/ 161804 w 721744"/>
                <a:gd name="connsiteY4" fmla="*/ 238707 h 594197"/>
                <a:gd name="connsiteX5" fmla="*/ -693 w 721744"/>
                <a:gd name="connsiteY5" fmla="*/ 582 h 594197"/>
                <a:gd name="connsiteX6" fmla="*/ 204857 w 721744"/>
                <a:gd name="connsiteY6" fmla="*/ 267282 h 594197"/>
                <a:gd name="connsiteX7" fmla="*/ 216763 w 721744"/>
                <a:gd name="connsiteY7" fmla="*/ 408538 h 594197"/>
                <a:gd name="connsiteX8" fmla="*/ 257149 w 721744"/>
                <a:gd name="connsiteY8" fmla="*/ 502835 h 594197"/>
                <a:gd name="connsiteX9" fmla="*/ 463937 w 721744"/>
                <a:gd name="connsiteY9" fmla="*/ 505692 h 594197"/>
                <a:gd name="connsiteX10" fmla="*/ 638435 w 721744"/>
                <a:gd name="connsiteY10" fmla="*/ 511884 h 594197"/>
                <a:gd name="connsiteX11" fmla="*/ 704729 w 721744"/>
                <a:gd name="connsiteY11" fmla="*/ 575225 h 59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1744" h="594197">
                  <a:moveTo>
                    <a:pt x="704729" y="575225"/>
                  </a:moveTo>
                  <a:cubicBezTo>
                    <a:pt x="658342" y="618754"/>
                    <a:pt x="451650" y="583035"/>
                    <a:pt x="399929" y="532363"/>
                  </a:cubicBezTo>
                  <a:cubicBezTo>
                    <a:pt x="356685" y="489786"/>
                    <a:pt x="270865" y="553889"/>
                    <a:pt x="194189" y="517694"/>
                  </a:cubicBezTo>
                  <a:cubicBezTo>
                    <a:pt x="155231" y="499597"/>
                    <a:pt x="156565" y="448733"/>
                    <a:pt x="174567" y="424921"/>
                  </a:cubicBezTo>
                  <a:cubicBezTo>
                    <a:pt x="210858" y="377867"/>
                    <a:pt x="218668" y="337767"/>
                    <a:pt x="161804" y="238707"/>
                  </a:cubicBezTo>
                  <a:cubicBezTo>
                    <a:pt x="123704" y="172889"/>
                    <a:pt x="49504" y="85354"/>
                    <a:pt x="-693" y="582"/>
                  </a:cubicBezTo>
                  <a:cubicBezTo>
                    <a:pt x="58553" y="70781"/>
                    <a:pt x="177044" y="213561"/>
                    <a:pt x="204857" y="267282"/>
                  </a:cubicBezTo>
                  <a:cubicBezTo>
                    <a:pt x="242385" y="339672"/>
                    <a:pt x="241528" y="373962"/>
                    <a:pt x="216763" y="408538"/>
                  </a:cubicBezTo>
                  <a:cubicBezTo>
                    <a:pt x="191998" y="443113"/>
                    <a:pt x="175615" y="510550"/>
                    <a:pt x="257149" y="502835"/>
                  </a:cubicBezTo>
                  <a:cubicBezTo>
                    <a:pt x="338683" y="495120"/>
                    <a:pt x="331730" y="443590"/>
                    <a:pt x="463937" y="505692"/>
                  </a:cubicBezTo>
                  <a:cubicBezTo>
                    <a:pt x="547948" y="545031"/>
                    <a:pt x="606812" y="529029"/>
                    <a:pt x="638435" y="511884"/>
                  </a:cubicBezTo>
                  <a:cubicBezTo>
                    <a:pt x="700538" y="531505"/>
                    <a:pt x="747115" y="535410"/>
                    <a:pt x="704729" y="575225"/>
                  </a:cubicBezTo>
                  <a:close/>
                </a:path>
              </a:pathLst>
            </a:custGeom>
            <a:solidFill>
              <a:srgbClr val="E279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8" name="任意多边形: 形状 817">
              <a:extLst>
                <a:ext uri="{FF2B5EF4-FFF2-40B4-BE49-F238E27FC236}">
                  <a16:creationId xmlns:a16="http://schemas.microsoft.com/office/drawing/2014/main" id="{2E4E8662-AE13-6760-C57C-A94F528C0B0D}"/>
                </a:ext>
              </a:extLst>
            </p:cNvPr>
            <p:cNvSpPr/>
            <p:nvPr/>
          </p:nvSpPr>
          <p:spPr>
            <a:xfrm rot="21084712" flipH="1">
              <a:off x="9030846" y="6440874"/>
              <a:ext cx="266853" cy="208352"/>
            </a:xfrm>
            <a:custGeom>
              <a:avLst/>
              <a:gdLst>
                <a:gd name="connsiteX0" fmla="*/ 16895 w 242740"/>
                <a:gd name="connsiteY0" fmla="*/ 4310 h 189525"/>
                <a:gd name="connsiteX1" fmla="*/ 209015 w 242740"/>
                <a:gd name="connsiteY1" fmla="*/ 158806 h 189525"/>
                <a:gd name="connsiteX2" fmla="*/ 195584 w 242740"/>
                <a:gd name="connsiteY2" fmla="*/ 188619 h 189525"/>
                <a:gd name="connsiteX3" fmla="*/ 16895 w 242740"/>
                <a:gd name="connsiteY3" fmla="*/ 4310 h 18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740" h="189525">
                  <a:moveTo>
                    <a:pt x="16895" y="4310"/>
                  </a:moveTo>
                  <a:cubicBezTo>
                    <a:pt x="16895" y="4310"/>
                    <a:pt x="136625" y="132041"/>
                    <a:pt x="209015" y="158806"/>
                  </a:cubicBezTo>
                  <a:cubicBezTo>
                    <a:pt x="281405" y="185571"/>
                    <a:pt x="215110" y="193858"/>
                    <a:pt x="195584" y="188619"/>
                  </a:cubicBezTo>
                  <a:cubicBezTo>
                    <a:pt x="176058" y="183380"/>
                    <a:pt x="-67115" y="-29980"/>
                    <a:pt x="16895" y="4310"/>
                  </a:cubicBezTo>
                  <a:close/>
                </a:path>
              </a:pathLst>
            </a:custGeom>
            <a:solidFill>
              <a:srgbClr val="FFB187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9" name="任意多边形: 形状 818">
              <a:extLst>
                <a:ext uri="{FF2B5EF4-FFF2-40B4-BE49-F238E27FC236}">
                  <a16:creationId xmlns:a16="http://schemas.microsoft.com/office/drawing/2014/main" id="{1F655E65-54DD-42C4-5FC2-077940E06DB8}"/>
                </a:ext>
              </a:extLst>
            </p:cNvPr>
            <p:cNvSpPr/>
            <p:nvPr/>
          </p:nvSpPr>
          <p:spPr>
            <a:xfrm rot="21084712" flipH="1">
              <a:off x="9340108" y="5384467"/>
              <a:ext cx="333235" cy="934319"/>
            </a:xfrm>
            <a:custGeom>
              <a:avLst/>
              <a:gdLst>
                <a:gd name="connsiteX0" fmla="*/ 479 w 303124"/>
                <a:gd name="connsiteY0" fmla="*/ 32322 h 849893"/>
                <a:gd name="connsiteX1" fmla="*/ 479 w 303124"/>
                <a:gd name="connsiteY1" fmla="*/ 82233 h 849893"/>
                <a:gd name="connsiteX2" fmla="*/ 123256 w 303124"/>
                <a:gd name="connsiteY2" fmla="*/ 562293 h 849893"/>
                <a:gd name="connsiteX3" fmla="*/ 299755 w 303124"/>
                <a:gd name="connsiteY3" fmla="*/ 850329 h 849893"/>
                <a:gd name="connsiteX4" fmla="*/ 135258 w 303124"/>
                <a:gd name="connsiteY4" fmla="*/ 402654 h 849893"/>
                <a:gd name="connsiteX5" fmla="*/ 67344 w 303124"/>
                <a:gd name="connsiteY5" fmla="*/ 125571 h 849893"/>
                <a:gd name="connsiteX6" fmla="*/ 26101 w 303124"/>
                <a:gd name="connsiteY6" fmla="*/ 984 h 849893"/>
                <a:gd name="connsiteX7" fmla="*/ 479 w 303124"/>
                <a:gd name="connsiteY7" fmla="*/ 32322 h 84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124" h="849893">
                  <a:moveTo>
                    <a:pt x="479" y="32322"/>
                  </a:moveTo>
                  <a:cubicBezTo>
                    <a:pt x="-1083" y="48924"/>
                    <a:pt x="-1083" y="65631"/>
                    <a:pt x="479" y="82233"/>
                  </a:cubicBezTo>
                  <a:cubicBezTo>
                    <a:pt x="12556" y="248272"/>
                    <a:pt x="54133" y="410836"/>
                    <a:pt x="123256" y="562293"/>
                  </a:cubicBezTo>
                  <a:cubicBezTo>
                    <a:pt x="170119" y="664972"/>
                    <a:pt x="275656" y="856520"/>
                    <a:pt x="299755" y="850329"/>
                  </a:cubicBezTo>
                  <a:cubicBezTo>
                    <a:pt x="323853" y="844137"/>
                    <a:pt x="178501" y="555911"/>
                    <a:pt x="135258" y="402654"/>
                  </a:cubicBezTo>
                  <a:cubicBezTo>
                    <a:pt x="109349" y="311119"/>
                    <a:pt x="89919" y="217964"/>
                    <a:pt x="67344" y="125571"/>
                  </a:cubicBezTo>
                  <a:cubicBezTo>
                    <a:pt x="62296" y="105093"/>
                    <a:pt x="49818" y="5556"/>
                    <a:pt x="26101" y="984"/>
                  </a:cubicBezTo>
                  <a:cubicBezTo>
                    <a:pt x="9528" y="-2159"/>
                    <a:pt x="2860" y="13557"/>
                    <a:pt x="479" y="32322"/>
                  </a:cubicBezTo>
                  <a:close/>
                </a:path>
              </a:pathLst>
            </a:custGeom>
            <a:solidFill>
              <a:srgbClr val="FFB18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2206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9" name="矩形 328">
            <a:extLst>
              <a:ext uri="{FF2B5EF4-FFF2-40B4-BE49-F238E27FC236}">
                <a16:creationId xmlns:a16="http://schemas.microsoft.com/office/drawing/2014/main" id="{FBCE0228-F88B-97B5-C821-60AE3F120C4C}"/>
              </a:ext>
            </a:extLst>
          </p:cNvPr>
          <p:cNvSpPr/>
          <p:nvPr/>
        </p:nvSpPr>
        <p:spPr>
          <a:xfrm rot="16200000">
            <a:off x="6031385" y="5309305"/>
            <a:ext cx="129231" cy="296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9" name="矩形 508">
            <a:extLst>
              <a:ext uri="{FF2B5EF4-FFF2-40B4-BE49-F238E27FC236}">
                <a16:creationId xmlns:a16="http://schemas.microsoft.com/office/drawing/2014/main" id="{6FB51E97-AD42-EA23-8FA6-F41A782E1CF8}"/>
              </a:ext>
            </a:extLst>
          </p:cNvPr>
          <p:cNvSpPr/>
          <p:nvPr/>
        </p:nvSpPr>
        <p:spPr>
          <a:xfrm rot="16200000">
            <a:off x="6031386" y="-1419463"/>
            <a:ext cx="129231" cy="2968158"/>
          </a:xfrm>
          <a:prstGeom prst="rect">
            <a:avLst/>
          </a:prstGeom>
          <a:solidFill>
            <a:srgbClr val="F4F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09" name="图片 1108">
            <a:extLst>
              <a:ext uri="{FF2B5EF4-FFF2-40B4-BE49-F238E27FC236}">
                <a16:creationId xmlns:a16="http://schemas.microsoft.com/office/drawing/2014/main" id="{556EC591-A21A-7293-C287-BFB92AA367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662" y="858243"/>
            <a:ext cx="3151905" cy="3755461"/>
          </a:xfrm>
          <a:prstGeom prst="rect">
            <a:avLst/>
          </a:prstGeom>
        </p:spPr>
      </p:pic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9D162041-25EE-6CAD-1161-1D12EF601F43}"/>
              </a:ext>
            </a:extLst>
          </p:cNvPr>
          <p:cNvGrpSpPr/>
          <p:nvPr/>
        </p:nvGrpSpPr>
        <p:grpSpPr>
          <a:xfrm flipH="1">
            <a:off x="1456647" y="1423296"/>
            <a:ext cx="8838748" cy="4437658"/>
            <a:chOff x="190839" y="616966"/>
            <a:chExt cx="10081929" cy="5439711"/>
          </a:xfrm>
        </p:grpSpPr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D710E7C8-BA22-C61A-F403-9EED72922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645891" y="883038"/>
              <a:ext cx="9626877" cy="5173639"/>
            </a:xfrm>
            <a:prstGeom prst="rect">
              <a:avLst/>
            </a:prstGeom>
          </p:spPr>
        </p:pic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78C3A050-B844-2ECE-417F-AFBE3E6B7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190839" y="616966"/>
              <a:ext cx="9626877" cy="5173639"/>
            </a:xfrm>
            <a:prstGeom prst="rect">
              <a:avLst/>
            </a:prstGeom>
          </p:spPr>
        </p:pic>
      </p:grpSp>
      <p:grpSp>
        <p:nvGrpSpPr>
          <p:cNvPr id="28" name="图形 26">
            <a:extLst>
              <a:ext uri="{FF2B5EF4-FFF2-40B4-BE49-F238E27FC236}">
                <a16:creationId xmlns:a16="http://schemas.microsoft.com/office/drawing/2014/main" id="{1368A686-AE40-ECBE-B2E6-D4D4C7F940ED}"/>
              </a:ext>
            </a:extLst>
          </p:cNvPr>
          <p:cNvGrpSpPr/>
          <p:nvPr/>
        </p:nvGrpSpPr>
        <p:grpSpPr>
          <a:xfrm rot="20501406" flipH="1">
            <a:off x="8433418" y="3374641"/>
            <a:ext cx="2741815" cy="2521624"/>
            <a:chOff x="8221622" y="-2371529"/>
            <a:chExt cx="1499135" cy="1378742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9C8C49D-48F0-EABC-A222-6BE7DDB472B0}"/>
                </a:ext>
              </a:extLst>
            </p:cNvPr>
            <p:cNvSpPr/>
            <p:nvPr/>
          </p:nvSpPr>
          <p:spPr>
            <a:xfrm>
              <a:off x="9135408" y="-2255683"/>
              <a:ext cx="148159" cy="101585"/>
            </a:xfrm>
            <a:custGeom>
              <a:avLst/>
              <a:gdLst>
                <a:gd name="connsiteX0" fmla="*/ 54351 w 148159"/>
                <a:gd name="connsiteY0" fmla="*/ 237 h 101585"/>
                <a:gd name="connsiteX1" fmla="*/ 49970 w 148159"/>
                <a:gd name="connsiteY1" fmla="*/ 1189 h 101585"/>
                <a:gd name="connsiteX2" fmla="*/ 41873 w 148159"/>
                <a:gd name="connsiteY2" fmla="*/ 142 h 101585"/>
                <a:gd name="connsiteX3" fmla="*/ 15490 w 148159"/>
                <a:gd name="connsiteY3" fmla="*/ 3761 h 101585"/>
                <a:gd name="connsiteX4" fmla="*/ 249 w 148159"/>
                <a:gd name="connsiteY4" fmla="*/ 42718 h 101585"/>
                <a:gd name="connsiteX5" fmla="*/ 38349 w 148159"/>
                <a:gd name="connsiteY5" fmla="*/ 82533 h 101585"/>
                <a:gd name="connsiteX6" fmla="*/ 138076 w 148159"/>
                <a:gd name="connsiteY6" fmla="*/ 81580 h 101585"/>
                <a:gd name="connsiteX7" fmla="*/ 137029 w 148159"/>
                <a:gd name="connsiteY7" fmla="*/ 33955 h 101585"/>
                <a:gd name="connsiteX8" fmla="*/ 54351 w 148159"/>
                <a:gd name="connsiteY8" fmla="*/ 237 h 10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159" h="101585">
                  <a:moveTo>
                    <a:pt x="54351" y="237"/>
                  </a:moveTo>
                  <a:cubicBezTo>
                    <a:pt x="52827" y="237"/>
                    <a:pt x="51398" y="903"/>
                    <a:pt x="49970" y="1189"/>
                  </a:cubicBezTo>
                  <a:cubicBezTo>
                    <a:pt x="47303" y="456"/>
                    <a:pt x="44635" y="103"/>
                    <a:pt x="41873" y="142"/>
                  </a:cubicBezTo>
                  <a:cubicBezTo>
                    <a:pt x="32920" y="-1868"/>
                    <a:pt x="23586" y="-583"/>
                    <a:pt x="15490" y="3761"/>
                  </a:cubicBezTo>
                  <a:cubicBezTo>
                    <a:pt x="2440" y="12000"/>
                    <a:pt x="-3751" y="27792"/>
                    <a:pt x="249" y="42718"/>
                  </a:cubicBezTo>
                  <a:cubicBezTo>
                    <a:pt x="4917" y="60530"/>
                    <a:pt x="24156" y="72817"/>
                    <a:pt x="38349" y="82533"/>
                  </a:cubicBezTo>
                  <a:cubicBezTo>
                    <a:pt x="69686" y="103583"/>
                    <a:pt x="109120" y="110346"/>
                    <a:pt x="138076" y="81580"/>
                  </a:cubicBezTo>
                  <a:cubicBezTo>
                    <a:pt x="150649" y="68036"/>
                    <a:pt x="150173" y="46938"/>
                    <a:pt x="137029" y="33955"/>
                  </a:cubicBezTo>
                  <a:cubicBezTo>
                    <a:pt x="116359" y="10314"/>
                    <a:pt x="85689" y="-2183"/>
                    <a:pt x="54351" y="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B8E1F4E-4703-6112-2506-065FFDEA1398}"/>
                </a:ext>
              </a:extLst>
            </p:cNvPr>
            <p:cNvSpPr/>
            <p:nvPr/>
          </p:nvSpPr>
          <p:spPr>
            <a:xfrm>
              <a:off x="9571137" y="-2371529"/>
              <a:ext cx="149619" cy="88727"/>
            </a:xfrm>
            <a:custGeom>
              <a:avLst/>
              <a:gdLst>
                <a:gd name="connsiteX0" fmla="*/ 22768 w 149619"/>
                <a:gd name="connsiteY0" fmla="*/ 5021 h 88727"/>
                <a:gd name="connsiteX1" fmla="*/ 574 w 149619"/>
                <a:gd name="connsiteY1" fmla="*/ 47216 h 88727"/>
                <a:gd name="connsiteX2" fmla="*/ 3718 w 149619"/>
                <a:gd name="connsiteY2" fmla="*/ 54360 h 88727"/>
                <a:gd name="connsiteX3" fmla="*/ 58867 w 149619"/>
                <a:gd name="connsiteY3" fmla="*/ 87508 h 88727"/>
                <a:gd name="connsiteX4" fmla="*/ 85156 w 149619"/>
                <a:gd name="connsiteY4" fmla="*/ 81697 h 88727"/>
                <a:gd name="connsiteX5" fmla="*/ 116208 w 149619"/>
                <a:gd name="connsiteY5" fmla="*/ 82650 h 88727"/>
                <a:gd name="connsiteX6" fmla="*/ 138116 w 149619"/>
                <a:gd name="connsiteY6" fmla="*/ 25500 h 88727"/>
                <a:gd name="connsiteX7" fmla="*/ 22768 w 149619"/>
                <a:gd name="connsiteY7" fmla="*/ 5021 h 8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619" h="88727">
                  <a:moveTo>
                    <a:pt x="22768" y="5021"/>
                  </a:moveTo>
                  <a:cubicBezTo>
                    <a:pt x="4957" y="10536"/>
                    <a:pt x="-4950" y="29433"/>
                    <a:pt x="574" y="47216"/>
                  </a:cubicBezTo>
                  <a:cubicBezTo>
                    <a:pt x="1337" y="49712"/>
                    <a:pt x="2385" y="52113"/>
                    <a:pt x="3718" y="54360"/>
                  </a:cubicBezTo>
                  <a:cubicBezTo>
                    <a:pt x="15909" y="73429"/>
                    <a:pt x="36293" y="85698"/>
                    <a:pt x="58867" y="87508"/>
                  </a:cubicBezTo>
                  <a:cubicBezTo>
                    <a:pt x="68012" y="88927"/>
                    <a:pt x="77442" y="86850"/>
                    <a:pt x="85156" y="81697"/>
                  </a:cubicBezTo>
                  <a:cubicBezTo>
                    <a:pt x="95444" y="82631"/>
                    <a:pt x="105826" y="82954"/>
                    <a:pt x="116208" y="82650"/>
                  </a:cubicBezTo>
                  <a:cubicBezTo>
                    <a:pt x="143069" y="81411"/>
                    <a:pt x="161166" y="43883"/>
                    <a:pt x="138116" y="25500"/>
                  </a:cubicBezTo>
                  <a:cubicBezTo>
                    <a:pt x="105254" y="297"/>
                    <a:pt x="62296" y="-7342"/>
                    <a:pt x="22768" y="50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5E6FF67-B40B-11A8-1BB6-BBB0CC6D2894}"/>
                </a:ext>
              </a:extLst>
            </p:cNvPr>
            <p:cNvSpPr/>
            <p:nvPr/>
          </p:nvSpPr>
          <p:spPr>
            <a:xfrm>
              <a:off x="8221622" y="-2079368"/>
              <a:ext cx="137140" cy="297543"/>
            </a:xfrm>
            <a:custGeom>
              <a:avLst/>
              <a:gdLst>
                <a:gd name="connsiteX0" fmla="*/ 14970 w 137140"/>
                <a:gd name="connsiteY0" fmla="*/ 10707 h 297543"/>
                <a:gd name="connsiteX1" fmla="*/ 5445 w 137140"/>
                <a:gd name="connsiteY1" fmla="*/ 141485 h 297543"/>
                <a:gd name="connsiteX2" fmla="*/ 45546 w 137140"/>
                <a:gd name="connsiteY2" fmla="*/ 287599 h 297543"/>
                <a:gd name="connsiteX3" fmla="*/ 92695 w 137140"/>
                <a:gd name="connsiteY3" fmla="*/ 286551 h 297543"/>
                <a:gd name="connsiteX4" fmla="*/ 134700 w 137140"/>
                <a:gd name="connsiteY4" fmla="*/ 186824 h 297543"/>
                <a:gd name="connsiteX5" fmla="*/ 136033 w 137140"/>
                <a:gd name="connsiteY5" fmla="*/ 173775 h 297543"/>
                <a:gd name="connsiteX6" fmla="*/ 64786 w 137140"/>
                <a:gd name="connsiteY6" fmla="*/ 15470 h 297543"/>
                <a:gd name="connsiteX7" fmla="*/ 14970 w 137140"/>
                <a:gd name="connsiteY7" fmla="*/ 10707 h 29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140" h="297543">
                  <a:moveTo>
                    <a:pt x="14970" y="10707"/>
                  </a:moveTo>
                  <a:cubicBezTo>
                    <a:pt x="-10652" y="42425"/>
                    <a:pt x="1350" y="104433"/>
                    <a:pt x="5445" y="141485"/>
                  </a:cubicBezTo>
                  <a:cubicBezTo>
                    <a:pt x="10017" y="189110"/>
                    <a:pt x="13732" y="248737"/>
                    <a:pt x="45546" y="287599"/>
                  </a:cubicBezTo>
                  <a:cubicBezTo>
                    <a:pt x="57738" y="302458"/>
                    <a:pt x="80502" y="297124"/>
                    <a:pt x="92695" y="286551"/>
                  </a:cubicBezTo>
                  <a:cubicBezTo>
                    <a:pt x="117936" y="264739"/>
                    <a:pt x="132319" y="226353"/>
                    <a:pt x="134700" y="186824"/>
                  </a:cubicBezTo>
                  <a:cubicBezTo>
                    <a:pt x="136005" y="182605"/>
                    <a:pt x="136453" y="178166"/>
                    <a:pt x="136033" y="173775"/>
                  </a:cubicBezTo>
                  <a:cubicBezTo>
                    <a:pt x="131271" y="119387"/>
                    <a:pt x="127556" y="25090"/>
                    <a:pt x="64786" y="15470"/>
                  </a:cubicBezTo>
                  <a:cubicBezTo>
                    <a:pt x="53737" y="-914"/>
                    <a:pt x="30687" y="-8819"/>
                    <a:pt x="14970" y="1070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A3EC011-E33A-5184-8CEF-9A528A1B2A76}"/>
                </a:ext>
              </a:extLst>
            </p:cNvPr>
            <p:cNvSpPr/>
            <p:nvPr/>
          </p:nvSpPr>
          <p:spPr>
            <a:xfrm>
              <a:off x="8571523" y="-1974624"/>
              <a:ext cx="145161" cy="162357"/>
            </a:xfrm>
            <a:custGeom>
              <a:avLst/>
              <a:gdLst>
                <a:gd name="connsiteX0" fmla="*/ -889 w 145161"/>
                <a:gd name="connsiteY0" fmla="*/ 32264 h 162357"/>
                <a:gd name="connsiteX1" fmla="*/ 10732 w 145161"/>
                <a:gd name="connsiteY1" fmla="*/ 75698 h 162357"/>
                <a:gd name="connsiteX2" fmla="*/ 14256 w 145161"/>
                <a:gd name="connsiteY2" fmla="*/ 83890 h 162357"/>
                <a:gd name="connsiteX3" fmla="*/ 18161 w 145161"/>
                <a:gd name="connsiteY3" fmla="*/ 92176 h 162357"/>
                <a:gd name="connsiteX4" fmla="*/ 37783 w 145161"/>
                <a:gd name="connsiteY4" fmla="*/ 116179 h 162357"/>
                <a:gd name="connsiteX5" fmla="*/ 94933 w 145161"/>
                <a:gd name="connsiteY5" fmla="*/ 158661 h 162357"/>
                <a:gd name="connsiteX6" fmla="*/ 144082 w 145161"/>
                <a:gd name="connsiteY6" fmla="*/ 127990 h 162357"/>
                <a:gd name="connsiteX7" fmla="*/ 67882 w 145161"/>
                <a:gd name="connsiteY7" fmla="*/ 28549 h 162357"/>
                <a:gd name="connsiteX8" fmla="*/ 64929 w 145161"/>
                <a:gd name="connsiteY8" fmla="*/ 26549 h 162357"/>
                <a:gd name="connsiteX9" fmla="*/ -889 w 145161"/>
                <a:gd name="connsiteY9" fmla="*/ 32264 h 16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161" h="162357">
                  <a:moveTo>
                    <a:pt x="-889" y="32264"/>
                  </a:moveTo>
                  <a:cubicBezTo>
                    <a:pt x="216" y="47342"/>
                    <a:pt x="4150" y="62087"/>
                    <a:pt x="10732" y="75698"/>
                  </a:cubicBezTo>
                  <a:cubicBezTo>
                    <a:pt x="11684" y="78556"/>
                    <a:pt x="13113" y="81222"/>
                    <a:pt x="14256" y="83890"/>
                  </a:cubicBezTo>
                  <a:cubicBezTo>
                    <a:pt x="15170" y="86823"/>
                    <a:pt x="16485" y="89604"/>
                    <a:pt x="18161" y="92176"/>
                  </a:cubicBezTo>
                  <a:cubicBezTo>
                    <a:pt x="23381" y="101177"/>
                    <a:pt x="30001" y="109273"/>
                    <a:pt x="37783" y="116179"/>
                  </a:cubicBezTo>
                  <a:cubicBezTo>
                    <a:pt x="53499" y="134343"/>
                    <a:pt x="73006" y="148840"/>
                    <a:pt x="94933" y="158661"/>
                  </a:cubicBezTo>
                  <a:cubicBezTo>
                    <a:pt x="116650" y="167614"/>
                    <a:pt x="146368" y="155518"/>
                    <a:pt x="144082" y="127990"/>
                  </a:cubicBezTo>
                  <a:cubicBezTo>
                    <a:pt x="140463" y="84842"/>
                    <a:pt x="107601" y="46170"/>
                    <a:pt x="67882" y="28549"/>
                  </a:cubicBezTo>
                  <a:cubicBezTo>
                    <a:pt x="66929" y="27787"/>
                    <a:pt x="65882" y="27311"/>
                    <a:pt x="64929" y="26549"/>
                  </a:cubicBezTo>
                  <a:cubicBezTo>
                    <a:pt x="59023" y="-12027"/>
                    <a:pt x="-3270" y="-9455"/>
                    <a:pt x="-889" y="3226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0ECA2EE-B0C2-2669-75BA-8218EB2FDB42}"/>
                </a:ext>
              </a:extLst>
            </p:cNvPr>
            <p:cNvSpPr/>
            <p:nvPr/>
          </p:nvSpPr>
          <p:spPr>
            <a:xfrm>
              <a:off x="8623464" y="-1461474"/>
              <a:ext cx="121654" cy="174397"/>
            </a:xfrm>
            <a:custGeom>
              <a:avLst/>
              <a:gdLst>
                <a:gd name="connsiteX0" fmla="*/ 23370 w 121654"/>
                <a:gd name="connsiteY0" fmla="*/ 222 h 174397"/>
                <a:gd name="connsiteX1" fmla="*/ 987 w 121654"/>
                <a:gd name="connsiteY1" fmla="*/ 41847 h 174397"/>
                <a:gd name="connsiteX2" fmla="*/ 14417 w 121654"/>
                <a:gd name="connsiteY2" fmla="*/ 79947 h 174397"/>
                <a:gd name="connsiteX3" fmla="*/ 15464 w 121654"/>
                <a:gd name="connsiteY3" fmla="*/ 86424 h 174397"/>
                <a:gd name="connsiteX4" fmla="*/ 22132 w 121654"/>
                <a:gd name="connsiteY4" fmla="*/ 102997 h 174397"/>
                <a:gd name="connsiteX5" fmla="*/ 67947 w 121654"/>
                <a:gd name="connsiteY5" fmla="*/ 169672 h 174397"/>
                <a:gd name="connsiteX6" fmla="*/ 113191 w 121654"/>
                <a:gd name="connsiteY6" fmla="*/ 156051 h 174397"/>
                <a:gd name="connsiteX7" fmla="*/ 65566 w 121654"/>
                <a:gd name="connsiteY7" fmla="*/ 26511 h 174397"/>
                <a:gd name="connsiteX8" fmla="*/ 64423 w 121654"/>
                <a:gd name="connsiteY8" fmla="*/ 23368 h 174397"/>
                <a:gd name="connsiteX9" fmla="*/ 23370 w 121654"/>
                <a:gd name="connsiteY9" fmla="*/ 222 h 17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654" h="174397">
                  <a:moveTo>
                    <a:pt x="23370" y="222"/>
                  </a:moveTo>
                  <a:cubicBezTo>
                    <a:pt x="7559" y="4984"/>
                    <a:pt x="-6157" y="25178"/>
                    <a:pt x="987" y="41847"/>
                  </a:cubicBezTo>
                  <a:cubicBezTo>
                    <a:pt x="6121" y="54305"/>
                    <a:pt x="10597" y="67021"/>
                    <a:pt x="14417" y="79947"/>
                  </a:cubicBezTo>
                  <a:cubicBezTo>
                    <a:pt x="14417" y="82137"/>
                    <a:pt x="15084" y="84232"/>
                    <a:pt x="15464" y="86424"/>
                  </a:cubicBezTo>
                  <a:cubicBezTo>
                    <a:pt x="16570" y="92338"/>
                    <a:pt x="18836" y="97968"/>
                    <a:pt x="22132" y="102997"/>
                  </a:cubicBezTo>
                  <a:cubicBezTo>
                    <a:pt x="29466" y="129724"/>
                    <a:pt x="45659" y="153203"/>
                    <a:pt x="67947" y="169672"/>
                  </a:cubicBezTo>
                  <a:cubicBezTo>
                    <a:pt x="84235" y="178330"/>
                    <a:pt x="104428" y="172253"/>
                    <a:pt x="113191" y="156051"/>
                  </a:cubicBezTo>
                  <a:cubicBezTo>
                    <a:pt x="134051" y="109188"/>
                    <a:pt x="109286" y="51276"/>
                    <a:pt x="65566" y="26511"/>
                  </a:cubicBezTo>
                  <a:cubicBezTo>
                    <a:pt x="65566" y="25463"/>
                    <a:pt x="64899" y="24320"/>
                    <a:pt x="64423" y="23368"/>
                  </a:cubicBezTo>
                  <a:cubicBezTo>
                    <a:pt x="58994" y="6013"/>
                    <a:pt x="40991" y="-4131"/>
                    <a:pt x="23370" y="22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76A84B7-9755-1C68-5E51-915CAB7D00D1}"/>
                </a:ext>
              </a:extLst>
            </p:cNvPr>
            <p:cNvSpPr/>
            <p:nvPr/>
          </p:nvSpPr>
          <p:spPr>
            <a:xfrm>
              <a:off x="9081889" y="-1727439"/>
              <a:ext cx="145895" cy="119279"/>
            </a:xfrm>
            <a:custGeom>
              <a:avLst/>
              <a:gdLst>
                <a:gd name="connsiteX0" fmla="*/ 68055 w 145895"/>
                <a:gd name="connsiteY0" fmla="*/ 2345 h 119279"/>
                <a:gd name="connsiteX1" fmla="*/ 42720 w 145895"/>
                <a:gd name="connsiteY1" fmla="*/ 535 h 119279"/>
                <a:gd name="connsiteX2" fmla="*/ 3095 w 145895"/>
                <a:gd name="connsiteY2" fmla="*/ 17013 h 119279"/>
                <a:gd name="connsiteX3" fmla="*/ 16716 w 145895"/>
                <a:gd name="connsiteY3" fmla="*/ 62257 h 119279"/>
                <a:gd name="connsiteX4" fmla="*/ 29384 w 145895"/>
                <a:gd name="connsiteY4" fmla="*/ 71782 h 119279"/>
                <a:gd name="connsiteX5" fmla="*/ 33099 w 145895"/>
                <a:gd name="connsiteY5" fmla="*/ 78163 h 119279"/>
                <a:gd name="connsiteX6" fmla="*/ 57292 w 145895"/>
                <a:gd name="connsiteY6" fmla="*/ 93404 h 119279"/>
                <a:gd name="connsiteX7" fmla="*/ 104155 w 145895"/>
                <a:gd name="connsiteY7" fmla="*/ 117692 h 119279"/>
                <a:gd name="connsiteX8" fmla="*/ 144161 w 145895"/>
                <a:gd name="connsiteY8" fmla="*/ 92213 h 119279"/>
                <a:gd name="connsiteX9" fmla="*/ 144923 w 145895"/>
                <a:gd name="connsiteY9" fmla="*/ 83974 h 119279"/>
                <a:gd name="connsiteX10" fmla="*/ 68055 w 145895"/>
                <a:gd name="connsiteY10" fmla="*/ 2345 h 11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5895" h="119279">
                  <a:moveTo>
                    <a:pt x="68055" y="2345"/>
                  </a:moveTo>
                  <a:cubicBezTo>
                    <a:pt x="60055" y="-1075"/>
                    <a:pt x="51102" y="-1713"/>
                    <a:pt x="42720" y="535"/>
                  </a:cubicBezTo>
                  <a:cubicBezTo>
                    <a:pt x="27289" y="-3571"/>
                    <a:pt x="11096" y="3183"/>
                    <a:pt x="3095" y="17013"/>
                  </a:cubicBezTo>
                  <a:cubicBezTo>
                    <a:pt x="-6430" y="34634"/>
                    <a:pt x="1952" y="51780"/>
                    <a:pt x="16716" y="62257"/>
                  </a:cubicBezTo>
                  <a:cubicBezTo>
                    <a:pt x="21193" y="65400"/>
                    <a:pt x="25193" y="68734"/>
                    <a:pt x="29384" y="71782"/>
                  </a:cubicBezTo>
                  <a:cubicBezTo>
                    <a:pt x="30623" y="73877"/>
                    <a:pt x="31766" y="76068"/>
                    <a:pt x="33099" y="78163"/>
                  </a:cubicBezTo>
                  <a:cubicBezTo>
                    <a:pt x="38052" y="87041"/>
                    <a:pt x="47196" y="92794"/>
                    <a:pt x="57292" y="93404"/>
                  </a:cubicBezTo>
                  <a:cubicBezTo>
                    <a:pt x="71295" y="104319"/>
                    <a:pt x="87201" y="112549"/>
                    <a:pt x="104155" y="117692"/>
                  </a:cubicBezTo>
                  <a:cubicBezTo>
                    <a:pt x="122253" y="121703"/>
                    <a:pt x="140160" y="110292"/>
                    <a:pt x="144161" y="92213"/>
                  </a:cubicBezTo>
                  <a:cubicBezTo>
                    <a:pt x="144732" y="89508"/>
                    <a:pt x="145018" y="86736"/>
                    <a:pt x="144923" y="83974"/>
                  </a:cubicBezTo>
                  <a:cubicBezTo>
                    <a:pt x="139779" y="41588"/>
                    <a:pt x="105394" y="17013"/>
                    <a:pt x="68055" y="234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9CC3338-B086-1657-A763-DCDE896B59B3}"/>
                </a:ext>
              </a:extLst>
            </p:cNvPr>
            <p:cNvSpPr/>
            <p:nvPr/>
          </p:nvSpPr>
          <p:spPr>
            <a:xfrm>
              <a:off x="8346604" y="-1582280"/>
              <a:ext cx="1104663" cy="589493"/>
            </a:xfrm>
            <a:custGeom>
              <a:avLst/>
              <a:gdLst>
                <a:gd name="connsiteX0" fmla="*/ 17052 w 1104663"/>
                <a:gd name="connsiteY0" fmla="*/ 251330 h 589493"/>
                <a:gd name="connsiteX1" fmla="*/ 329376 w 1104663"/>
                <a:gd name="connsiteY1" fmla="*/ 579943 h 589493"/>
                <a:gd name="connsiteX2" fmla="*/ 891352 w 1104663"/>
                <a:gd name="connsiteY2" fmla="*/ 529651 h 589493"/>
                <a:gd name="connsiteX3" fmla="*/ 1078994 w 1104663"/>
                <a:gd name="connsiteY3" fmla="*/ 254855 h 589493"/>
                <a:gd name="connsiteX4" fmla="*/ 1049847 w 1104663"/>
                <a:gd name="connsiteY4" fmla="*/ 44256 h 589493"/>
                <a:gd name="connsiteX5" fmla="*/ 5812 w 1104663"/>
                <a:gd name="connsiteY5" fmla="*/ 75023 h 589493"/>
                <a:gd name="connsiteX6" fmla="*/ 17052 w 1104663"/>
                <a:gd name="connsiteY6" fmla="*/ 251330 h 58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4663" h="589493">
                  <a:moveTo>
                    <a:pt x="17052" y="251330"/>
                  </a:moveTo>
                  <a:cubicBezTo>
                    <a:pt x="17052" y="251330"/>
                    <a:pt x="17052" y="530889"/>
                    <a:pt x="329376" y="579943"/>
                  </a:cubicBezTo>
                  <a:cubicBezTo>
                    <a:pt x="641701" y="628996"/>
                    <a:pt x="774671" y="452688"/>
                    <a:pt x="891352" y="529651"/>
                  </a:cubicBezTo>
                  <a:cubicBezTo>
                    <a:pt x="1008033" y="606613"/>
                    <a:pt x="1165005" y="395634"/>
                    <a:pt x="1078994" y="254855"/>
                  </a:cubicBezTo>
                  <a:cubicBezTo>
                    <a:pt x="992983" y="114075"/>
                    <a:pt x="1136144" y="120647"/>
                    <a:pt x="1049847" y="44256"/>
                  </a:cubicBezTo>
                  <a:cubicBezTo>
                    <a:pt x="963551" y="-32134"/>
                    <a:pt x="26005" y="-4321"/>
                    <a:pt x="5812" y="75023"/>
                  </a:cubicBezTo>
                  <a:cubicBezTo>
                    <a:pt x="-14381" y="154365"/>
                    <a:pt x="17052" y="251330"/>
                    <a:pt x="17052" y="251330"/>
                  </a:cubicBezTo>
                  <a:close/>
                </a:path>
              </a:pathLst>
            </a:custGeom>
            <a:solidFill>
              <a:srgbClr val="02539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97B7BCC-8329-3C3D-85B5-96959A009D53}"/>
                </a:ext>
              </a:extLst>
            </p:cNvPr>
            <p:cNvSpPr/>
            <p:nvPr/>
          </p:nvSpPr>
          <p:spPr>
            <a:xfrm>
              <a:off x="8373086" y="-2067592"/>
              <a:ext cx="996988" cy="996602"/>
            </a:xfrm>
            <a:custGeom>
              <a:avLst/>
              <a:gdLst>
                <a:gd name="connsiteX0" fmla="*/ 996028 w 996988"/>
                <a:gd name="connsiteY0" fmla="*/ 497373 h 996602"/>
                <a:gd name="connsiteX1" fmla="*/ 992504 w 996988"/>
                <a:gd name="connsiteY1" fmla="*/ 555572 h 996602"/>
                <a:gd name="connsiteX2" fmla="*/ 940974 w 996988"/>
                <a:gd name="connsiteY2" fmla="*/ 725212 h 996602"/>
                <a:gd name="connsiteX3" fmla="*/ 608456 w 996988"/>
                <a:gd name="connsiteY3" fmla="*/ 983339 h 996602"/>
                <a:gd name="connsiteX4" fmla="*/ 497585 w 996988"/>
                <a:gd name="connsiteY4" fmla="*/ 995817 h 996602"/>
                <a:gd name="connsiteX5" fmla="*/ -954 w 996988"/>
                <a:gd name="connsiteY5" fmla="*/ 497659 h 996602"/>
                <a:gd name="connsiteX6" fmla="*/ -954 w 996988"/>
                <a:gd name="connsiteY6" fmla="*/ 497373 h 996602"/>
                <a:gd name="connsiteX7" fmla="*/ 3237 w 996988"/>
                <a:gd name="connsiteY7" fmla="*/ 433366 h 996602"/>
                <a:gd name="connsiteX8" fmla="*/ 13525 w 996988"/>
                <a:gd name="connsiteY8" fmla="*/ 377168 h 996602"/>
                <a:gd name="connsiteX9" fmla="*/ 618077 w 996988"/>
                <a:gd name="connsiteY9" fmla="*/ 14190 h 996602"/>
                <a:gd name="connsiteX10" fmla="*/ 995839 w 996988"/>
                <a:gd name="connsiteY10" fmla="*/ 487944 h 996602"/>
                <a:gd name="connsiteX11" fmla="*/ 996028 w 996988"/>
                <a:gd name="connsiteY11" fmla="*/ 497373 h 99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96988" h="996602">
                  <a:moveTo>
                    <a:pt x="996028" y="497373"/>
                  </a:moveTo>
                  <a:cubicBezTo>
                    <a:pt x="996123" y="516824"/>
                    <a:pt x="994885" y="536264"/>
                    <a:pt x="992504" y="555572"/>
                  </a:cubicBezTo>
                  <a:cubicBezTo>
                    <a:pt x="985741" y="614760"/>
                    <a:pt x="968216" y="672234"/>
                    <a:pt x="940974" y="725212"/>
                  </a:cubicBezTo>
                  <a:cubicBezTo>
                    <a:pt x="873632" y="856057"/>
                    <a:pt x="751902" y="950507"/>
                    <a:pt x="608456" y="983339"/>
                  </a:cubicBezTo>
                  <a:cubicBezTo>
                    <a:pt x="572070" y="991721"/>
                    <a:pt x="534924" y="995912"/>
                    <a:pt x="497585" y="995817"/>
                  </a:cubicBezTo>
                  <a:cubicBezTo>
                    <a:pt x="222351" y="995922"/>
                    <a:pt x="-848" y="772885"/>
                    <a:pt x="-954" y="497659"/>
                  </a:cubicBezTo>
                  <a:cubicBezTo>
                    <a:pt x="-954" y="497564"/>
                    <a:pt x="-954" y="497469"/>
                    <a:pt x="-954" y="497373"/>
                  </a:cubicBezTo>
                  <a:cubicBezTo>
                    <a:pt x="-1011" y="475971"/>
                    <a:pt x="390" y="454578"/>
                    <a:pt x="3237" y="433366"/>
                  </a:cubicBezTo>
                  <a:cubicBezTo>
                    <a:pt x="5457" y="414430"/>
                    <a:pt x="8895" y="395656"/>
                    <a:pt x="13525" y="377168"/>
                  </a:cubicBezTo>
                  <a:cubicBezTo>
                    <a:pt x="80238" y="109983"/>
                    <a:pt x="350900" y="-52533"/>
                    <a:pt x="618077" y="14190"/>
                  </a:cubicBezTo>
                  <a:cubicBezTo>
                    <a:pt x="836484" y="68730"/>
                    <a:pt x="991266" y="262859"/>
                    <a:pt x="995839" y="487944"/>
                  </a:cubicBezTo>
                  <a:cubicBezTo>
                    <a:pt x="996028" y="490992"/>
                    <a:pt x="996028" y="494231"/>
                    <a:pt x="996028" y="49737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3E5D52A-2D81-F55D-E566-772E47CCF4DC}"/>
                </a:ext>
              </a:extLst>
            </p:cNvPr>
            <p:cNvSpPr/>
            <p:nvPr/>
          </p:nvSpPr>
          <p:spPr>
            <a:xfrm>
              <a:off x="8502247" y="-1646130"/>
              <a:ext cx="480250" cy="575140"/>
            </a:xfrm>
            <a:custGeom>
              <a:avLst/>
              <a:gdLst>
                <a:gd name="connsiteX0" fmla="*/ 479296 w 480250"/>
                <a:gd name="connsiteY0" fmla="*/ 561877 h 575140"/>
                <a:gd name="connsiteX1" fmla="*/ 368425 w 480250"/>
                <a:gd name="connsiteY1" fmla="*/ 574355 h 575140"/>
                <a:gd name="connsiteX2" fmla="*/ -955 w 480250"/>
                <a:gd name="connsiteY2" fmla="*/ 410525 h 575140"/>
                <a:gd name="connsiteX3" fmla="*/ 308893 w 480250"/>
                <a:gd name="connsiteY3" fmla="*/ 57433 h 575140"/>
                <a:gd name="connsiteX4" fmla="*/ 308893 w 480250"/>
                <a:gd name="connsiteY4" fmla="*/ 57433 h 575140"/>
                <a:gd name="connsiteX5" fmla="*/ 334801 w 480250"/>
                <a:gd name="connsiteY5" fmla="*/ 12380 h 575140"/>
                <a:gd name="connsiteX6" fmla="*/ 364043 w 480250"/>
                <a:gd name="connsiteY6" fmla="*/ 2855 h 575140"/>
                <a:gd name="connsiteX7" fmla="*/ 389760 w 480250"/>
                <a:gd name="connsiteY7" fmla="*/ 34478 h 575140"/>
                <a:gd name="connsiteX8" fmla="*/ 395190 w 480250"/>
                <a:gd name="connsiteY8" fmla="*/ 44860 h 575140"/>
                <a:gd name="connsiteX9" fmla="*/ 408144 w 480250"/>
                <a:gd name="connsiteY9" fmla="*/ 72482 h 575140"/>
                <a:gd name="connsiteX10" fmla="*/ 479296 w 480250"/>
                <a:gd name="connsiteY10" fmla="*/ 561877 h 57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0250" h="575140">
                  <a:moveTo>
                    <a:pt x="479296" y="561877"/>
                  </a:moveTo>
                  <a:cubicBezTo>
                    <a:pt x="442910" y="570259"/>
                    <a:pt x="405763" y="574450"/>
                    <a:pt x="368425" y="574355"/>
                  </a:cubicBezTo>
                  <a:cubicBezTo>
                    <a:pt x="227645" y="574507"/>
                    <a:pt x="93419" y="514967"/>
                    <a:pt x="-955" y="410525"/>
                  </a:cubicBezTo>
                  <a:cubicBezTo>
                    <a:pt x="144492" y="311655"/>
                    <a:pt x="259649" y="138967"/>
                    <a:pt x="308893" y="57433"/>
                  </a:cubicBezTo>
                  <a:lnTo>
                    <a:pt x="308893" y="57433"/>
                  </a:lnTo>
                  <a:cubicBezTo>
                    <a:pt x="325562" y="29525"/>
                    <a:pt x="334801" y="12380"/>
                    <a:pt x="334801" y="12380"/>
                  </a:cubicBezTo>
                  <a:cubicBezTo>
                    <a:pt x="334801" y="12380"/>
                    <a:pt x="344326" y="-9147"/>
                    <a:pt x="364043" y="2855"/>
                  </a:cubicBezTo>
                  <a:cubicBezTo>
                    <a:pt x="374996" y="11256"/>
                    <a:pt x="383760" y="22086"/>
                    <a:pt x="389760" y="34478"/>
                  </a:cubicBezTo>
                  <a:cubicBezTo>
                    <a:pt x="391665" y="37811"/>
                    <a:pt x="393475" y="41336"/>
                    <a:pt x="395190" y="44860"/>
                  </a:cubicBezTo>
                  <a:cubicBezTo>
                    <a:pt x="399953" y="53842"/>
                    <a:pt x="404334" y="63062"/>
                    <a:pt x="408144" y="72482"/>
                  </a:cubicBezTo>
                  <a:cubicBezTo>
                    <a:pt x="464817" y="205547"/>
                    <a:pt x="477962" y="416621"/>
                    <a:pt x="479296" y="561877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57488E3-C598-F96E-D52A-5AF170F17B6B}"/>
                </a:ext>
              </a:extLst>
            </p:cNvPr>
            <p:cNvSpPr/>
            <p:nvPr/>
          </p:nvSpPr>
          <p:spPr>
            <a:xfrm>
              <a:off x="8847243" y="-1948624"/>
              <a:ext cx="522831" cy="437388"/>
            </a:xfrm>
            <a:custGeom>
              <a:avLst/>
              <a:gdLst>
                <a:gd name="connsiteX0" fmla="*/ 521872 w 522831"/>
                <a:gd name="connsiteY0" fmla="*/ 378406 h 437388"/>
                <a:gd name="connsiteX1" fmla="*/ 518347 w 522831"/>
                <a:gd name="connsiteY1" fmla="*/ 436604 h 437388"/>
                <a:gd name="connsiteX2" fmla="*/ 63338 w 522831"/>
                <a:gd name="connsiteY2" fmla="*/ 375263 h 437388"/>
                <a:gd name="connsiteX3" fmla="*/ 22476 w 522831"/>
                <a:gd name="connsiteY3" fmla="*/ 377453 h 437388"/>
                <a:gd name="connsiteX4" fmla="*/ -955 w 522831"/>
                <a:gd name="connsiteY4" fmla="*/ 358403 h 437388"/>
                <a:gd name="connsiteX5" fmla="*/ 11713 w 522831"/>
                <a:gd name="connsiteY5" fmla="*/ 318875 h 437388"/>
                <a:gd name="connsiteX6" fmla="*/ 19238 w 522831"/>
                <a:gd name="connsiteY6" fmla="*/ 305445 h 437388"/>
                <a:gd name="connsiteX7" fmla="*/ 32858 w 522831"/>
                <a:gd name="connsiteY7" fmla="*/ 283918 h 437388"/>
                <a:gd name="connsiteX8" fmla="*/ 347183 w 522831"/>
                <a:gd name="connsiteY8" fmla="*/ -784 h 437388"/>
                <a:gd name="connsiteX9" fmla="*/ 521872 w 522831"/>
                <a:gd name="connsiteY9" fmla="*/ 378406 h 43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2831" h="437388">
                  <a:moveTo>
                    <a:pt x="521872" y="378406"/>
                  </a:moveTo>
                  <a:cubicBezTo>
                    <a:pt x="521967" y="397856"/>
                    <a:pt x="520729" y="417296"/>
                    <a:pt x="518347" y="436604"/>
                  </a:cubicBezTo>
                  <a:cubicBezTo>
                    <a:pt x="352898" y="373072"/>
                    <a:pt x="149063" y="372215"/>
                    <a:pt x="63338" y="375263"/>
                  </a:cubicBezTo>
                  <a:cubicBezTo>
                    <a:pt x="37430" y="376215"/>
                    <a:pt x="22476" y="377453"/>
                    <a:pt x="22476" y="377453"/>
                  </a:cubicBezTo>
                  <a:cubicBezTo>
                    <a:pt x="22476" y="377453"/>
                    <a:pt x="-574" y="380597"/>
                    <a:pt x="-955" y="358403"/>
                  </a:cubicBezTo>
                  <a:cubicBezTo>
                    <a:pt x="-3" y="344392"/>
                    <a:pt x="4283" y="330819"/>
                    <a:pt x="11713" y="318875"/>
                  </a:cubicBezTo>
                  <a:cubicBezTo>
                    <a:pt x="14190" y="314493"/>
                    <a:pt x="16571" y="309350"/>
                    <a:pt x="19238" y="305445"/>
                  </a:cubicBezTo>
                  <a:cubicBezTo>
                    <a:pt x="23429" y="298396"/>
                    <a:pt x="28001" y="291157"/>
                    <a:pt x="32858" y="283918"/>
                  </a:cubicBezTo>
                  <a:cubicBezTo>
                    <a:pt x="101153" y="183048"/>
                    <a:pt x="233645" y="77892"/>
                    <a:pt x="347183" y="-784"/>
                  </a:cubicBezTo>
                  <a:cubicBezTo>
                    <a:pt x="458341" y="93780"/>
                    <a:pt x="522253" y="232473"/>
                    <a:pt x="521872" y="378406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B9328F7-851E-8D29-5E77-55D8C847962C}"/>
                </a:ext>
              </a:extLst>
            </p:cNvPr>
            <p:cNvSpPr/>
            <p:nvPr/>
          </p:nvSpPr>
          <p:spPr>
            <a:xfrm>
              <a:off x="8387566" y="-2029872"/>
              <a:ext cx="523681" cy="442080"/>
            </a:xfrm>
            <a:custGeom>
              <a:avLst/>
              <a:gdLst>
                <a:gd name="connsiteX0" fmla="*/ 510061 w 523681"/>
                <a:gd name="connsiteY0" fmla="*/ 428888 h 442080"/>
                <a:gd name="connsiteX1" fmla="*/ 474914 w 523681"/>
                <a:gd name="connsiteY1" fmla="*/ 438413 h 442080"/>
                <a:gd name="connsiteX2" fmla="*/ 458721 w 523681"/>
                <a:gd name="connsiteY2" fmla="*/ 439937 h 442080"/>
                <a:gd name="connsiteX3" fmla="*/ 423765 w 523681"/>
                <a:gd name="connsiteY3" fmla="*/ 441271 h 442080"/>
                <a:gd name="connsiteX4" fmla="*/ -955 w 523681"/>
                <a:gd name="connsiteY4" fmla="*/ 339544 h 442080"/>
                <a:gd name="connsiteX5" fmla="*/ 292605 w 523681"/>
                <a:gd name="connsiteY5" fmla="*/ -784 h 442080"/>
                <a:gd name="connsiteX6" fmla="*/ 492630 w 523681"/>
                <a:gd name="connsiteY6" fmla="*/ 365452 h 442080"/>
                <a:gd name="connsiteX7" fmla="*/ 516538 w 523681"/>
                <a:gd name="connsiteY7" fmla="*/ 396217 h 442080"/>
                <a:gd name="connsiteX8" fmla="*/ 517395 w 523681"/>
                <a:gd name="connsiteY8" fmla="*/ 423954 h 442080"/>
                <a:gd name="connsiteX9" fmla="*/ 510061 w 523681"/>
                <a:gd name="connsiteY9" fmla="*/ 428888 h 44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3681" h="442080">
                  <a:moveTo>
                    <a:pt x="510061" y="428888"/>
                  </a:moveTo>
                  <a:cubicBezTo>
                    <a:pt x="499013" y="434089"/>
                    <a:pt x="487106" y="437318"/>
                    <a:pt x="474914" y="438413"/>
                  </a:cubicBezTo>
                  <a:cubicBezTo>
                    <a:pt x="469675" y="439080"/>
                    <a:pt x="464151" y="439747"/>
                    <a:pt x="458721" y="439937"/>
                  </a:cubicBezTo>
                  <a:cubicBezTo>
                    <a:pt x="447101" y="440966"/>
                    <a:pt x="435385" y="441414"/>
                    <a:pt x="423765" y="441271"/>
                  </a:cubicBezTo>
                  <a:cubicBezTo>
                    <a:pt x="296130" y="440414"/>
                    <a:pt x="127823" y="387835"/>
                    <a:pt x="-955" y="339544"/>
                  </a:cubicBezTo>
                  <a:cubicBezTo>
                    <a:pt x="37440" y="185991"/>
                    <a:pt x="146349" y="59728"/>
                    <a:pt x="292605" y="-784"/>
                  </a:cubicBezTo>
                  <a:cubicBezTo>
                    <a:pt x="342707" y="156569"/>
                    <a:pt x="445005" y="304016"/>
                    <a:pt x="492630" y="365452"/>
                  </a:cubicBezTo>
                  <a:cubicBezTo>
                    <a:pt x="507299" y="385263"/>
                    <a:pt x="516538" y="396217"/>
                    <a:pt x="516538" y="396217"/>
                  </a:cubicBezTo>
                  <a:cubicBezTo>
                    <a:pt x="524444" y="403628"/>
                    <a:pt x="524825" y="416049"/>
                    <a:pt x="517395" y="423954"/>
                  </a:cubicBezTo>
                  <a:cubicBezTo>
                    <a:pt x="515395" y="426135"/>
                    <a:pt x="512823" y="427831"/>
                    <a:pt x="510061" y="428888"/>
                  </a:cubicBezTo>
                  <a:close/>
                </a:path>
              </a:pathLst>
            </a:custGeom>
            <a:solidFill>
              <a:srgbClr val="FF4C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6D482DC-E55F-37F8-E060-35CEDE5D8AB1}"/>
                </a:ext>
              </a:extLst>
            </p:cNvPr>
            <p:cNvSpPr/>
            <p:nvPr/>
          </p:nvSpPr>
          <p:spPr>
            <a:xfrm rot="-2700000">
              <a:off x="8812479" y="-1669672"/>
              <a:ext cx="118110" cy="118110"/>
            </a:xfrm>
            <a:custGeom>
              <a:avLst/>
              <a:gdLst>
                <a:gd name="connsiteX0" fmla="*/ 117154 w 118110"/>
                <a:gd name="connsiteY0" fmla="*/ 58271 h 118110"/>
                <a:gd name="connsiteX1" fmla="*/ 58099 w 118110"/>
                <a:gd name="connsiteY1" fmla="*/ 117326 h 118110"/>
                <a:gd name="connsiteX2" fmla="*/ -956 w 118110"/>
                <a:gd name="connsiteY2" fmla="*/ 58271 h 118110"/>
                <a:gd name="connsiteX3" fmla="*/ 58099 w 118110"/>
                <a:gd name="connsiteY3" fmla="*/ -784 h 118110"/>
                <a:gd name="connsiteX4" fmla="*/ 117154 w 118110"/>
                <a:gd name="connsiteY4" fmla="*/ 58271 h 118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10" h="118110">
                  <a:moveTo>
                    <a:pt x="117154" y="58271"/>
                  </a:moveTo>
                  <a:cubicBezTo>
                    <a:pt x="117154" y="90886"/>
                    <a:pt x="90714" y="117326"/>
                    <a:pt x="58099" y="117326"/>
                  </a:cubicBezTo>
                  <a:cubicBezTo>
                    <a:pt x="25484" y="117326"/>
                    <a:pt x="-956" y="90886"/>
                    <a:pt x="-956" y="58271"/>
                  </a:cubicBezTo>
                  <a:cubicBezTo>
                    <a:pt x="-956" y="25655"/>
                    <a:pt x="25484" y="-784"/>
                    <a:pt x="58099" y="-784"/>
                  </a:cubicBezTo>
                  <a:cubicBezTo>
                    <a:pt x="90714" y="-784"/>
                    <a:pt x="117154" y="25655"/>
                    <a:pt x="117154" y="58271"/>
                  </a:cubicBezTo>
                  <a:close/>
                </a:path>
              </a:pathLst>
            </a:custGeom>
            <a:solidFill>
              <a:srgbClr val="FFD7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F5EBD54-E6CC-6E81-4495-D99B27D1E4AA}"/>
                </a:ext>
              </a:extLst>
            </p:cNvPr>
            <p:cNvSpPr/>
            <p:nvPr/>
          </p:nvSpPr>
          <p:spPr>
            <a:xfrm>
              <a:off x="8372896" y="-1633346"/>
              <a:ext cx="996988" cy="562452"/>
            </a:xfrm>
            <a:custGeom>
              <a:avLst/>
              <a:gdLst>
                <a:gd name="connsiteX0" fmla="*/ 996029 w 996988"/>
                <a:gd name="connsiteY0" fmla="*/ 53698 h 562452"/>
                <a:gd name="connsiteX1" fmla="*/ 996029 w 996988"/>
                <a:gd name="connsiteY1" fmla="*/ 63223 h 562452"/>
                <a:gd name="connsiteX2" fmla="*/ 992503 w 996988"/>
                <a:gd name="connsiteY2" fmla="*/ 121421 h 562452"/>
                <a:gd name="connsiteX3" fmla="*/ 608456 w 996988"/>
                <a:gd name="connsiteY3" fmla="*/ 549189 h 562452"/>
                <a:gd name="connsiteX4" fmla="*/ 497585 w 996988"/>
                <a:gd name="connsiteY4" fmla="*/ 561667 h 562452"/>
                <a:gd name="connsiteX5" fmla="*/ -954 w 996988"/>
                <a:gd name="connsiteY5" fmla="*/ 63223 h 562452"/>
                <a:gd name="connsiteX6" fmla="*/ 3237 w 996988"/>
                <a:gd name="connsiteY6" fmla="*/ -784 h 562452"/>
                <a:gd name="connsiteX7" fmla="*/ 409193 w 996988"/>
                <a:gd name="connsiteY7" fmla="*/ 420601 h 562452"/>
                <a:gd name="connsiteX8" fmla="*/ 996029 w 996988"/>
                <a:gd name="connsiteY8" fmla="*/ 53698 h 56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988" h="562452">
                  <a:moveTo>
                    <a:pt x="996029" y="53698"/>
                  </a:moveTo>
                  <a:cubicBezTo>
                    <a:pt x="996029" y="56746"/>
                    <a:pt x="996029" y="59985"/>
                    <a:pt x="996029" y="63223"/>
                  </a:cubicBezTo>
                  <a:cubicBezTo>
                    <a:pt x="996123" y="82673"/>
                    <a:pt x="994885" y="102114"/>
                    <a:pt x="992503" y="121421"/>
                  </a:cubicBezTo>
                  <a:cubicBezTo>
                    <a:pt x="967929" y="330905"/>
                    <a:pt x="814100" y="502221"/>
                    <a:pt x="608456" y="549189"/>
                  </a:cubicBezTo>
                  <a:cubicBezTo>
                    <a:pt x="572071" y="557571"/>
                    <a:pt x="534923" y="561762"/>
                    <a:pt x="497585" y="561667"/>
                  </a:cubicBezTo>
                  <a:cubicBezTo>
                    <a:pt x="222331" y="561562"/>
                    <a:pt x="-792" y="338477"/>
                    <a:pt x="-954" y="63223"/>
                  </a:cubicBezTo>
                  <a:cubicBezTo>
                    <a:pt x="-1011" y="41820"/>
                    <a:pt x="389" y="20428"/>
                    <a:pt x="3237" y="-784"/>
                  </a:cubicBezTo>
                  <a:cubicBezTo>
                    <a:pt x="79437" y="163807"/>
                    <a:pt x="212121" y="375167"/>
                    <a:pt x="409193" y="420601"/>
                  </a:cubicBezTo>
                  <a:cubicBezTo>
                    <a:pt x="642936" y="474608"/>
                    <a:pt x="896968" y="268487"/>
                    <a:pt x="996029" y="53698"/>
                  </a:cubicBezTo>
                  <a:close/>
                </a:path>
              </a:pathLst>
            </a:custGeom>
            <a:solidFill>
              <a:srgbClr val="BABABA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24E8EE6-662C-26FD-7B59-1062B8ECB846}"/>
                </a:ext>
              </a:extLst>
            </p:cNvPr>
            <p:cNvSpPr/>
            <p:nvPr/>
          </p:nvSpPr>
          <p:spPr>
            <a:xfrm>
              <a:off x="8562950" y="-2022642"/>
              <a:ext cx="565536" cy="131259"/>
            </a:xfrm>
            <a:custGeom>
              <a:avLst/>
              <a:gdLst>
                <a:gd name="connsiteX0" fmla="*/ 22066 w 565536"/>
                <a:gd name="connsiteY0" fmla="*/ 93141 h 131259"/>
                <a:gd name="connsiteX1" fmla="*/ 50641 w 565536"/>
                <a:gd name="connsiteY1" fmla="*/ 76282 h 131259"/>
                <a:gd name="connsiteX2" fmla="*/ 553276 w 565536"/>
                <a:gd name="connsiteY2" fmla="*/ 50469 h 131259"/>
                <a:gd name="connsiteX3" fmla="*/ 562420 w 565536"/>
                <a:gd name="connsiteY3" fmla="*/ 77796 h 131259"/>
                <a:gd name="connsiteX4" fmla="*/ 539559 w 565536"/>
                <a:gd name="connsiteY4" fmla="*/ 88569 h 131259"/>
                <a:gd name="connsiteX5" fmla="*/ 480505 w 565536"/>
                <a:gd name="connsiteY5" fmla="*/ 73996 h 131259"/>
                <a:gd name="connsiteX6" fmla="*/ 113030 w 565536"/>
                <a:gd name="connsiteY6" fmla="*/ 109810 h 131259"/>
                <a:gd name="connsiteX7" fmla="*/ 24924 w 565536"/>
                <a:gd name="connsiteY7" fmla="*/ 130384 h 131259"/>
                <a:gd name="connsiteX8" fmla="*/ 9398 w 565536"/>
                <a:gd name="connsiteY8" fmla="*/ 128288 h 131259"/>
                <a:gd name="connsiteX9" fmla="*/ 22066 w 565536"/>
                <a:gd name="connsiteY9" fmla="*/ 93141 h 131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5536" h="131259">
                  <a:moveTo>
                    <a:pt x="22066" y="93141"/>
                  </a:moveTo>
                  <a:cubicBezTo>
                    <a:pt x="33306" y="85521"/>
                    <a:pt x="45593" y="79140"/>
                    <a:pt x="50641" y="76282"/>
                  </a:cubicBezTo>
                  <a:cubicBezTo>
                    <a:pt x="203137" y="-16387"/>
                    <a:pt x="392112" y="-26093"/>
                    <a:pt x="553276" y="50469"/>
                  </a:cubicBezTo>
                  <a:cubicBezTo>
                    <a:pt x="563372" y="55479"/>
                    <a:pt x="567468" y="67719"/>
                    <a:pt x="562420" y="77796"/>
                  </a:cubicBezTo>
                  <a:cubicBezTo>
                    <a:pt x="558229" y="86264"/>
                    <a:pt x="548799" y="90722"/>
                    <a:pt x="539559" y="88569"/>
                  </a:cubicBezTo>
                  <a:cubicBezTo>
                    <a:pt x="519938" y="83425"/>
                    <a:pt x="500316" y="78187"/>
                    <a:pt x="480505" y="73996"/>
                  </a:cubicBezTo>
                  <a:cubicBezTo>
                    <a:pt x="357251" y="47659"/>
                    <a:pt x="228854" y="60175"/>
                    <a:pt x="113030" y="109810"/>
                  </a:cubicBezTo>
                  <a:cubicBezTo>
                    <a:pt x="85217" y="122040"/>
                    <a:pt x="55309" y="129022"/>
                    <a:pt x="24924" y="130384"/>
                  </a:cubicBezTo>
                  <a:cubicBezTo>
                    <a:pt x="19657" y="130746"/>
                    <a:pt x="14380" y="130031"/>
                    <a:pt x="9398" y="128288"/>
                  </a:cubicBezTo>
                  <a:cubicBezTo>
                    <a:pt x="-12129" y="120669"/>
                    <a:pt x="3779" y="105524"/>
                    <a:pt x="22066" y="93141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6450583-4347-C8D2-3E98-00C84579BE70}"/>
                </a:ext>
              </a:extLst>
            </p:cNvPr>
            <p:cNvSpPr/>
            <p:nvPr/>
          </p:nvSpPr>
          <p:spPr>
            <a:xfrm>
              <a:off x="8481894" y="-1938340"/>
              <a:ext cx="194780" cy="150022"/>
            </a:xfrm>
            <a:custGeom>
              <a:avLst/>
              <a:gdLst>
                <a:gd name="connsiteX0" fmla="*/ 7491 w 194780"/>
                <a:gd name="connsiteY0" fmla="*/ 149237 h 150022"/>
                <a:gd name="connsiteX1" fmla="*/ 4253 w 194780"/>
                <a:gd name="connsiteY1" fmla="*/ 148571 h 150022"/>
                <a:gd name="connsiteX2" fmla="*/ -329 w 194780"/>
                <a:gd name="connsiteY2" fmla="*/ 137636 h 150022"/>
                <a:gd name="connsiteX3" fmla="*/ -319 w 194780"/>
                <a:gd name="connsiteY3" fmla="*/ 137617 h 150022"/>
                <a:gd name="connsiteX4" fmla="*/ 182942 w 194780"/>
                <a:gd name="connsiteY4" fmla="*/ -400 h 150022"/>
                <a:gd name="connsiteX5" fmla="*/ 193419 w 194780"/>
                <a:gd name="connsiteY5" fmla="*/ 5096 h 150022"/>
                <a:gd name="connsiteX6" fmla="*/ 187990 w 194780"/>
                <a:gd name="connsiteY6" fmla="*/ 15602 h 150022"/>
                <a:gd name="connsiteX7" fmla="*/ 187609 w 194780"/>
                <a:gd name="connsiteY7" fmla="*/ 15697 h 150022"/>
                <a:gd name="connsiteX8" fmla="*/ 15207 w 194780"/>
                <a:gd name="connsiteY8" fmla="*/ 143999 h 150022"/>
                <a:gd name="connsiteX9" fmla="*/ 7491 w 194780"/>
                <a:gd name="connsiteY9" fmla="*/ 149237 h 15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780" h="150022">
                  <a:moveTo>
                    <a:pt x="7491" y="149237"/>
                  </a:moveTo>
                  <a:cubicBezTo>
                    <a:pt x="6377" y="149257"/>
                    <a:pt x="5272" y="149028"/>
                    <a:pt x="4253" y="148571"/>
                  </a:cubicBezTo>
                  <a:cubicBezTo>
                    <a:pt x="-33" y="146818"/>
                    <a:pt x="-2081" y="141922"/>
                    <a:pt x="-329" y="137636"/>
                  </a:cubicBezTo>
                  <a:cubicBezTo>
                    <a:pt x="-329" y="137626"/>
                    <a:pt x="-319" y="137626"/>
                    <a:pt x="-319" y="137617"/>
                  </a:cubicBezTo>
                  <a:cubicBezTo>
                    <a:pt x="1300" y="133712"/>
                    <a:pt x="40448" y="41319"/>
                    <a:pt x="182942" y="-400"/>
                  </a:cubicBezTo>
                  <a:cubicBezTo>
                    <a:pt x="187323" y="-1781"/>
                    <a:pt x="192086" y="676"/>
                    <a:pt x="193419" y="5096"/>
                  </a:cubicBezTo>
                  <a:cubicBezTo>
                    <a:pt x="194848" y="9515"/>
                    <a:pt x="192372" y="14211"/>
                    <a:pt x="187990" y="15602"/>
                  </a:cubicBezTo>
                  <a:cubicBezTo>
                    <a:pt x="187800" y="15630"/>
                    <a:pt x="187705" y="15668"/>
                    <a:pt x="187609" y="15697"/>
                  </a:cubicBezTo>
                  <a:cubicBezTo>
                    <a:pt x="52830" y="55130"/>
                    <a:pt x="15588" y="143141"/>
                    <a:pt x="15207" y="143999"/>
                  </a:cubicBezTo>
                  <a:cubicBezTo>
                    <a:pt x="13911" y="147132"/>
                    <a:pt x="10882" y="149190"/>
                    <a:pt x="7491" y="1492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26ABF95-39C8-D6F8-F0F8-527DF6AD2B7A}"/>
                </a:ext>
              </a:extLst>
            </p:cNvPr>
            <p:cNvSpPr/>
            <p:nvPr/>
          </p:nvSpPr>
          <p:spPr>
            <a:xfrm>
              <a:off x="8404902" y="-1394841"/>
              <a:ext cx="910114" cy="323851"/>
            </a:xfrm>
            <a:custGeom>
              <a:avLst/>
              <a:gdLst>
                <a:gd name="connsiteX0" fmla="*/ 909159 w 910114"/>
                <a:gd name="connsiteY0" fmla="*/ 52461 h 323851"/>
                <a:gd name="connsiteX1" fmla="*/ 576641 w 910114"/>
                <a:gd name="connsiteY1" fmla="*/ 310588 h 323851"/>
                <a:gd name="connsiteX2" fmla="*/ 465770 w 910114"/>
                <a:gd name="connsiteY2" fmla="*/ 323066 h 323851"/>
                <a:gd name="connsiteX3" fmla="*/ -955 w 910114"/>
                <a:gd name="connsiteY3" fmla="*/ -784 h 323851"/>
                <a:gd name="connsiteX4" fmla="*/ 427670 w 910114"/>
                <a:gd name="connsiteY4" fmla="*/ 265916 h 323851"/>
                <a:gd name="connsiteX5" fmla="*/ 909159 w 910114"/>
                <a:gd name="connsiteY5" fmla="*/ 52461 h 323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0114" h="323851">
                  <a:moveTo>
                    <a:pt x="909159" y="52461"/>
                  </a:moveTo>
                  <a:cubicBezTo>
                    <a:pt x="841817" y="183305"/>
                    <a:pt x="720087" y="277756"/>
                    <a:pt x="576641" y="310588"/>
                  </a:cubicBezTo>
                  <a:cubicBezTo>
                    <a:pt x="540255" y="318970"/>
                    <a:pt x="503108" y="323161"/>
                    <a:pt x="465770" y="323066"/>
                  </a:cubicBezTo>
                  <a:cubicBezTo>
                    <a:pt x="257934" y="322818"/>
                    <a:pt x="72025" y="193811"/>
                    <a:pt x="-955" y="-784"/>
                  </a:cubicBezTo>
                  <a:cubicBezTo>
                    <a:pt x="82102" y="103991"/>
                    <a:pt x="225073" y="245056"/>
                    <a:pt x="427670" y="265916"/>
                  </a:cubicBezTo>
                  <a:cubicBezTo>
                    <a:pt x="658937" y="290300"/>
                    <a:pt x="822957" y="160664"/>
                    <a:pt x="909159" y="52461"/>
                  </a:cubicBezTo>
                  <a:close/>
                </a:path>
              </a:pathLst>
            </a:custGeom>
            <a:solidFill>
              <a:srgbClr val="919191">
                <a:alpha val="35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10" name="图形 1106">
            <a:extLst>
              <a:ext uri="{FF2B5EF4-FFF2-40B4-BE49-F238E27FC236}">
                <a16:creationId xmlns:a16="http://schemas.microsoft.com/office/drawing/2014/main" id="{E08DB445-624F-E4BF-27E6-DE1868F092F9}"/>
              </a:ext>
            </a:extLst>
          </p:cNvPr>
          <p:cNvGrpSpPr/>
          <p:nvPr/>
        </p:nvGrpSpPr>
        <p:grpSpPr>
          <a:xfrm>
            <a:off x="804111" y="996892"/>
            <a:ext cx="3147882" cy="3667823"/>
            <a:chOff x="664411" y="1123892"/>
            <a:chExt cx="3147882" cy="3667823"/>
          </a:xfrm>
        </p:grpSpPr>
        <p:sp>
          <p:nvSpPr>
            <p:cNvPr id="1112" name="任意多边形: 形状 1111">
              <a:extLst>
                <a:ext uri="{FF2B5EF4-FFF2-40B4-BE49-F238E27FC236}">
                  <a16:creationId xmlns:a16="http://schemas.microsoft.com/office/drawing/2014/main" id="{6B45D486-F7E9-E25A-A452-8B84861BA809}"/>
                </a:ext>
              </a:extLst>
            </p:cNvPr>
            <p:cNvSpPr/>
            <p:nvPr/>
          </p:nvSpPr>
          <p:spPr>
            <a:xfrm>
              <a:off x="2018919" y="1123892"/>
              <a:ext cx="487480" cy="1648393"/>
            </a:xfrm>
            <a:custGeom>
              <a:avLst/>
              <a:gdLst>
                <a:gd name="connsiteX0" fmla="*/ 78392 w 487480"/>
                <a:gd name="connsiteY0" fmla="*/ 44327 h 1648393"/>
                <a:gd name="connsiteX1" fmla="*/ 27021 w 487480"/>
                <a:gd name="connsiteY1" fmla="*/ 545 h 1648393"/>
                <a:gd name="connsiteX2" fmla="*/ 1918 w 487480"/>
                <a:gd name="connsiteY2" fmla="*/ 63008 h 1648393"/>
                <a:gd name="connsiteX3" fmla="*/ 410557 w 487480"/>
                <a:gd name="connsiteY3" fmla="*/ 1648138 h 1648393"/>
                <a:gd name="connsiteX4" fmla="*/ 487226 w 487480"/>
                <a:gd name="connsiteY4" fmla="*/ 1630820 h 1648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480" h="1648393">
                  <a:moveTo>
                    <a:pt x="78392" y="44327"/>
                  </a:moveTo>
                  <a:cubicBezTo>
                    <a:pt x="70997" y="14944"/>
                    <a:pt x="48036" y="-4515"/>
                    <a:pt x="27021" y="545"/>
                  </a:cubicBezTo>
                  <a:cubicBezTo>
                    <a:pt x="6005" y="5604"/>
                    <a:pt x="-5281" y="33819"/>
                    <a:pt x="1918" y="63008"/>
                  </a:cubicBezTo>
                  <a:lnTo>
                    <a:pt x="410557" y="1648138"/>
                  </a:lnTo>
                  <a:lnTo>
                    <a:pt x="487226" y="1630820"/>
                  </a:lnTo>
                  <a:close/>
                </a:path>
              </a:pathLst>
            </a:custGeom>
            <a:solidFill>
              <a:srgbClr val="8C4D23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3" name="任意多边形: 形状 1112">
              <a:extLst>
                <a:ext uri="{FF2B5EF4-FFF2-40B4-BE49-F238E27FC236}">
                  <a16:creationId xmlns:a16="http://schemas.microsoft.com/office/drawing/2014/main" id="{7871224C-7DF4-ED91-7CA3-499D8B6D9760}"/>
                </a:ext>
              </a:extLst>
            </p:cNvPr>
            <p:cNvSpPr/>
            <p:nvPr/>
          </p:nvSpPr>
          <p:spPr>
            <a:xfrm>
              <a:off x="2018919" y="1123892"/>
              <a:ext cx="112699" cy="177876"/>
            </a:xfrm>
            <a:custGeom>
              <a:avLst/>
              <a:gdLst>
                <a:gd name="connsiteX0" fmla="*/ 78392 w 112699"/>
                <a:gd name="connsiteY0" fmla="*/ 44327 h 177876"/>
                <a:gd name="connsiteX1" fmla="*/ 27021 w 112699"/>
                <a:gd name="connsiteY1" fmla="*/ 545 h 177876"/>
                <a:gd name="connsiteX2" fmla="*/ 1918 w 112699"/>
                <a:gd name="connsiteY2" fmla="*/ 63008 h 177876"/>
                <a:gd name="connsiteX3" fmla="*/ 31496 w 112699"/>
                <a:gd name="connsiteY3" fmla="*/ 177622 h 177876"/>
                <a:gd name="connsiteX4" fmla="*/ 112445 w 112699"/>
                <a:gd name="connsiteY4" fmla="*/ 176648 h 17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99" h="177876">
                  <a:moveTo>
                    <a:pt x="78392" y="44327"/>
                  </a:moveTo>
                  <a:cubicBezTo>
                    <a:pt x="70997" y="14944"/>
                    <a:pt x="48036" y="-4515"/>
                    <a:pt x="27021" y="545"/>
                  </a:cubicBezTo>
                  <a:cubicBezTo>
                    <a:pt x="6005" y="5604"/>
                    <a:pt x="-5281" y="33819"/>
                    <a:pt x="1918" y="63008"/>
                  </a:cubicBezTo>
                  <a:lnTo>
                    <a:pt x="31496" y="177622"/>
                  </a:lnTo>
                  <a:cubicBezTo>
                    <a:pt x="58933" y="177622"/>
                    <a:pt x="85787" y="177622"/>
                    <a:pt x="112445" y="176648"/>
                  </a:cubicBezTo>
                  <a:close/>
                </a:path>
              </a:pathLst>
            </a:custGeom>
            <a:solidFill>
              <a:srgbClr val="C94D21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4" name="任意多边形: 形状 1113">
              <a:extLst>
                <a:ext uri="{FF2B5EF4-FFF2-40B4-BE49-F238E27FC236}">
                  <a16:creationId xmlns:a16="http://schemas.microsoft.com/office/drawing/2014/main" id="{CFF06727-3057-7032-2670-2603A159C5FE}"/>
                </a:ext>
              </a:extLst>
            </p:cNvPr>
            <p:cNvSpPr/>
            <p:nvPr/>
          </p:nvSpPr>
          <p:spPr>
            <a:xfrm>
              <a:off x="1697487" y="1221792"/>
              <a:ext cx="1160731" cy="1084061"/>
            </a:xfrm>
            <a:custGeom>
              <a:avLst/>
              <a:gdLst>
                <a:gd name="connsiteX0" fmla="*/ 395932 w 1160731"/>
                <a:gd name="connsiteY0" fmla="*/ -255 h 1084061"/>
                <a:gd name="connsiteX1" fmla="*/ 371025 w 1160731"/>
                <a:gd name="connsiteY1" fmla="*/ 4415 h 1084061"/>
                <a:gd name="connsiteX2" fmla="*/ -253 w 1160731"/>
                <a:gd name="connsiteY2" fmla="*/ 1083806 h 1084061"/>
                <a:gd name="connsiteX3" fmla="*/ 1157558 w 1160731"/>
                <a:gd name="connsiteY3" fmla="*/ 847379 h 1084061"/>
                <a:gd name="connsiteX4" fmla="*/ 1160477 w 1160731"/>
                <a:gd name="connsiteY4" fmla="*/ 844850 h 1084061"/>
                <a:gd name="connsiteX5" fmla="*/ 1152304 w 1160731"/>
                <a:gd name="connsiteY5" fmla="*/ 837455 h 1084061"/>
                <a:gd name="connsiteX6" fmla="*/ 395932 w 1160731"/>
                <a:gd name="connsiteY6" fmla="*/ -255 h 1084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0731" h="1084061">
                  <a:moveTo>
                    <a:pt x="395932" y="-255"/>
                  </a:moveTo>
                  <a:cubicBezTo>
                    <a:pt x="379782" y="2469"/>
                    <a:pt x="371025" y="4415"/>
                    <a:pt x="371025" y="4415"/>
                  </a:cubicBezTo>
                  <a:cubicBezTo>
                    <a:pt x="371025" y="4415"/>
                    <a:pt x="-1225" y="390871"/>
                    <a:pt x="-253" y="1083806"/>
                  </a:cubicBezTo>
                  <a:cubicBezTo>
                    <a:pt x="515411" y="715642"/>
                    <a:pt x="1157558" y="847379"/>
                    <a:pt x="1157558" y="847379"/>
                  </a:cubicBezTo>
                  <a:lnTo>
                    <a:pt x="1160477" y="844850"/>
                  </a:lnTo>
                  <a:lnTo>
                    <a:pt x="1152304" y="837455"/>
                  </a:lnTo>
                  <a:cubicBezTo>
                    <a:pt x="904591" y="260106"/>
                    <a:pt x="473574" y="36133"/>
                    <a:pt x="395932" y="-255"/>
                  </a:cubicBezTo>
                  <a:close/>
                </a:path>
              </a:pathLst>
            </a:custGeom>
            <a:solidFill>
              <a:srgbClr val="F4F44C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15" name="任意多边形: 形状 1114">
              <a:extLst>
                <a:ext uri="{FF2B5EF4-FFF2-40B4-BE49-F238E27FC236}">
                  <a16:creationId xmlns:a16="http://schemas.microsoft.com/office/drawing/2014/main" id="{C05BECA8-B150-7D92-1DC6-D81688F289C8}"/>
                </a:ext>
              </a:extLst>
            </p:cNvPr>
            <p:cNvSpPr/>
            <p:nvPr/>
          </p:nvSpPr>
          <p:spPr>
            <a:xfrm>
              <a:off x="2139403" y="1195031"/>
              <a:ext cx="1662966" cy="643028"/>
            </a:xfrm>
            <a:custGeom>
              <a:avLst/>
              <a:gdLst>
                <a:gd name="connsiteX0" fmla="*/ 1377248 w 1662966"/>
                <a:gd name="connsiteY0" fmla="*/ 642773 h 643028"/>
                <a:gd name="connsiteX1" fmla="*/ 1662712 w 1662966"/>
                <a:gd name="connsiteY1" fmla="*/ 534775 h 643028"/>
                <a:gd name="connsiteX2" fmla="*/ -254 w 1662966"/>
                <a:gd name="connsiteY2" fmla="*/ 19307 h 643028"/>
                <a:gd name="connsiteX3" fmla="*/ 1377248 w 1662966"/>
                <a:gd name="connsiteY3" fmla="*/ 642773 h 64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2966" h="643028">
                  <a:moveTo>
                    <a:pt x="1377248" y="642773"/>
                  </a:moveTo>
                  <a:cubicBezTo>
                    <a:pt x="1461895" y="549953"/>
                    <a:pt x="1662712" y="534775"/>
                    <a:pt x="1662712" y="534775"/>
                  </a:cubicBezTo>
                  <a:cubicBezTo>
                    <a:pt x="1040024" y="-74486"/>
                    <a:pt x="237924" y="-14747"/>
                    <a:pt x="-254" y="19307"/>
                  </a:cubicBezTo>
                  <a:cubicBezTo>
                    <a:pt x="868785" y="4129"/>
                    <a:pt x="1244733" y="432616"/>
                    <a:pt x="1377248" y="642773"/>
                  </a:cubicBezTo>
                  <a:close/>
                </a:path>
              </a:pathLst>
            </a:custGeom>
            <a:solidFill>
              <a:srgbClr val="FFD93B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6" name="任意多边形: 形状 1115">
              <a:extLst>
                <a:ext uri="{FF2B5EF4-FFF2-40B4-BE49-F238E27FC236}">
                  <a16:creationId xmlns:a16="http://schemas.microsoft.com/office/drawing/2014/main" id="{E0024257-3E85-CD30-4639-F98BECB1E969}"/>
                </a:ext>
              </a:extLst>
            </p:cNvPr>
            <p:cNvSpPr/>
            <p:nvPr/>
          </p:nvSpPr>
          <p:spPr>
            <a:xfrm>
              <a:off x="666162" y="1226463"/>
              <a:ext cx="1402604" cy="1178436"/>
            </a:xfrm>
            <a:custGeom>
              <a:avLst/>
              <a:gdLst>
                <a:gd name="connsiteX0" fmla="*/ 1402350 w 1402604"/>
                <a:gd name="connsiteY0" fmla="*/ -255 h 1178436"/>
                <a:gd name="connsiteX1" fmla="*/ -254 w 1402604"/>
                <a:gd name="connsiteY1" fmla="*/ 1157361 h 1178436"/>
                <a:gd name="connsiteX2" fmla="*/ 327240 w 1402604"/>
                <a:gd name="connsiteY2" fmla="*/ 1178182 h 1178436"/>
                <a:gd name="connsiteX3" fmla="*/ 1402350 w 1402604"/>
                <a:gd name="connsiteY3" fmla="*/ -255 h 11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2604" h="1178436">
                  <a:moveTo>
                    <a:pt x="1402350" y="-255"/>
                  </a:moveTo>
                  <a:cubicBezTo>
                    <a:pt x="279371" y="300970"/>
                    <a:pt x="-254" y="1157361"/>
                    <a:pt x="-254" y="1157361"/>
                  </a:cubicBezTo>
                  <a:cubicBezTo>
                    <a:pt x="150358" y="1121945"/>
                    <a:pt x="303695" y="1170398"/>
                    <a:pt x="327240" y="1178182"/>
                  </a:cubicBezTo>
                  <a:cubicBezTo>
                    <a:pt x="352732" y="951484"/>
                    <a:pt x="506069" y="346699"/>
                    <a:pt x="1402350" y="-255"/>
                  </a:cubicBezTo>
                  <a:close/>
                </a:path>
              </a:pathLst>
            </a:custGeom>
            <a:solidFill>
              <a:srgbClr val="F4F44C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7" name="任意多边形: 形状 1116">
              <a:extLst>
                <a:ext uri="{FF2B5EF4-FFF2-40B4-BE49-F238E27FC236}">
                  <a16:creationId xmlns:a16="http://schemas.microsoft.com/office/drawing/2014/main" id="{56E85C1D-4122-5C20-4CD3-707207273887}"/>
                </a:ext>
              </a:extLst>
            </p:cNvPr>
            <p:cNvSpPr/>
            <p:nvPr/>
          </p:nvSpPr>
          <p:spPr>
            <a:xfrm>
              <a:off x="993657" y="1226463"/>
              <a:ext cx="1075109" cy="1179604"/>
            </a:xfrm>
            <a:custGeom>
              <a:avLst/>
              <a:gdLst>
                <a:gd name="connsiteX0" fmla="*/ 1074855 w 1075109"/>
                <a:gd name="connsiteY0" fmla="*/ -255 h 1179604"/>
                <a:gd name="connsiteX1" fmla="*/ -254 w 1075109"/>
                <a:gd name="connsiteY1" fmla="*/ 1178182 h 1179604"/>
                <a:gd name="connsiteX2" fmla="*/ 2859 w 1075109"/>
                <a:gd name="connsiteY2" fmla="*/ 1179349 h 1179604"/>
                <a:gd name="connsiteX3" fmla="*/ 703383 w 1075109"/>
                <a:gd name="connsiteY3" fmla="*/ 1079136 h 1179604"/>
                <a:gd name="connsiteX4" fmla="*/ 1074855 w 1075109"/>
                <a:gd name="connsiteY4" fmla="*/ -255 h 1179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5109" h="1179604">
                  <a:moveTo>
                    <a:pt x="1074855" y="-255"/>
                  </a:moveTo>
                  <a:cubicBezTo>
                    <a:pt x="178574" y="346699"/>
                    <a:pt x="25237" y="951484"/>
                    <a:pt x="-254" y="1178182"/>
                  </a:cubicBezTo>
                  <a:lnTo>
                    <a:pt x="2859" y="1179349"/>
                  </a:lnTo>
                  <a:cubicBezTo>
                    <a:pt x="337749" y="992348"/>
                    <a:pt x="703383" y="1079136"/>
                    <a:pt x="703383" y="1079136"/>
                  </a:cubicBezTo>
                  <a:cubicBezTo>
                    <a:pt x="702605" y="386200"/>
                    <a:pt x="1074855" y="-255"/>
                    <a:pt x="1074855" y="-255"/>
                  </a:cubicBezTo>
                  <a:close/>
                </a:path>
              </a:pathLst>
            </a:custGeom>
            <a:solidFill>
              <a:srgbClr val="F7BF66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8" name="任意多边形: 形状 1117">
              <a:extLst>
                <a:ext uri="{FF2B5EF4-FFF2-40B4-BE49-F238E27FC236}">
                  <a16:creationId xmlns:a16="http://schemas.microsoft.com/office/drawing/2014/main" id="{3DC0FE9B-621C-2B3C-1EA6-178C89E9B40F}"/>
                </a:ext>
              </a:extLst>
            </p:cNvPr>
            <p:cNvSpPr/>
            <p:nvPr/>
          </p:nvSpPr>
          <p:spPr>
            <a:xfrm>
              <a:off x="2094452" y="1214937"/>
              <a:ext cx="1422453" cy="852737"/>
            </a:xfrm>
            <a:custGeom>
              <a:avLst/>
              <a:gdLst>
                <a:gd name="connsiteX0" fmla="*/ 1422199 w 1422453"/>
                <a:gd name="connsiteY0" fmla="*/ 622866 h 852737"/>
                <a:gd name="connsiteX1" fmla="*/ 44696 w 1422453"/>
                <a:gd name="connsiteY1" fmla="*/ 178 h 852737"/>
                <a:gd name="connsiteX2" fmla="*/ -254 w 1422453"/>
                <a:gd name="connsiteY2" fmla="*/ 7378 h 852737"/>
                <a:gd name="connsiteX3" fmla="*/ 756701 w 1422453"/>
                <a:gd name="connsiteY3" fmla="*/ 845088 h 852737"/>
                <a:gd name="connsiteX4" fmla="*/ 764874 w 1422453"/>
                <a:gd name="connsiteY4" fmla="*/ 852482 h 852737"/>
                <a:gd name="connsiteX5" fmla="*/ 1422199 w 1422453"/>
                <a:gd name="connsiteY5" fmla="*/ 622866 h 85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2453" h="852737">
                  <a:moveTo>
                    <a:pt x="1422199" y="622866"/>
                  </a:moveTo>
                  <a:cubicBezTo>
                    <a:pt x="1290461" y="412709"/>
                    <a:pt x="914513" y="-15778"/>
                    <a:pt x="44696" y="178"/>
                  </a:cubicBezTo>
                  <a:cubicBezTo>
                    <a:pt x="25237" y="2708"/>
                    <a:pt x="11032" y="5238"/>
                    <a:pt x="-254" y="7378"/>
                  </a:cubicBezTo>
                  <a:cubicBezTo>
                    <a:pt x="77582" y="43766"/>
                    <a:pt x="507820" y="267740"/>
                    <a:pt x="756701" y="845088"/>
                  </a:cubicBezTo>
                  <a:lnTo>
                    <a:pt x="764874" y="852482"/>
                  </a:lnTo>
                  <a:cubicBezTo>
                    <a:pt x="1041386" y="603602"/>
                    <a:pt x="1409356" y="636293"/>
                    <a:pt x="1422199" y="622866"/>
                  </a:cubicBezTo>
                  <a:close/>
                </a:path>
              </a:pathLst>
            </a:custGeom>
            <a:solidFill>
              <a:srgbClr val="F7BF66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9" name="任意多边形: 形状 1118">
              <a:extLst>
                <a:ext uri="{FF2B5EF4-FFF2-40B4-BE49-F238E27FC236}">
                  <a16:creationId xmlns:a16="http://schemas.microsoft.com/office/drawing/2014/main" id="{39EF26B8-99FE-C4BF-2FA7-3EDE7B797C6F}"/>
                </a:ext>
              </a:extLst>
            </p:cNvPr>
            <p:cNvSpPr/>
            <p:nvPr/>
          </p:nvSpPr>
          <p:spPr>
            <a:xfrm>
              <a:off x="664411" y="1729476"/>
              <a:ext cx="3147882" cy="796264"/>
            </a:xfrm>
            <a:custGeom>
              <a:avLst/>
              <a:gdLst>
                <a:gd name="connsiteX0" fmla="*/ 1497 w 3147882"/>
                <a:gd name="connsiteY0" fmla="*/ 654348 h 796264"/>
                <a:gd name="connsiteX1" fmla="*/ -254 w 3147882"/>
                <a:gd name="connsiteY1" fmla="*/ 736659 h 796264"/>
                <a:gd name="connsiteX2" fmla="*/ 325489 w 3147882"/>
                <a:gd name="connsiteY2" fmla="*/ 796009 h 796264"/>
                <a:gd name="connsiteX3" fmla="*/ 333273 w 3147882"/>
                <a:gd name="connsiteY3" fmla="*/ 709416 h 796264"/>
                <a:gd name="connsiteX4" fmla="*/ 352732 w 3147882"/>
                <a:gd name="connsiteY4" fmla="*/ 795231 h 796264"/>
                <a:gd name="connsiteX5" fmla="*/ 1045667 w 3147882"/>
                <a:gd name="connsiteY5" fmla="*/ 707471 h 796264"/>
                <a:gd name="connsiteX6" fmla="*/ 1036716 w 3147882"/>
                <a:gd name="connsiteY6" fmla="*/ 599863 h 796264"/>
                <a:gd name="connsiteX7" fmla="*/ 1072715 w 3147882"/>
                <a:gd name="connsiteY7" fmla="*/ 711946 h 796264"/>
                <a:gd name="connsiteX8" fmla="*/ 2219044 w 3147882"/>
                <a:gd name="connsiteY8" fmla="*/ 469098 h 796264"/>
                <a:gd name="connsiteX9" fmla="*/ 2205034 w 3147882"/>
                <a:gd name="connsiteY9" fmla="*/ 371803 h 796264"/>
                <a:gd name="connsiteX10" fmla="*/ 2243952 w 3147882"/>
                <a:gd name="connsiteY10" fmla="*/ 453142 h 796264"/>
                <a:gd name="connsiteX11" fmla="*/ 2876175 w 3147882"/>
                <a:gd name="connsiteY11" fmla="*/ 218271 h 796264"/>
                <a:gd name="connsiteX12" fmla="*/ 2859245 w 3147882"/>
                <a:gd name="connsiteY12" fmla="*/ 141603 h 796264"/>
                <a:gd name="connsiteX13" fmla="*/ 2898163 w 3147882"/>
                <a:gd name="connsiteY13" fmla="*/ 213990 h 796264"/>
                <a:gd name="connsiteX14" fmla="*/ 3147628 w 3147882"/>
                <a:gd name="connsiteY14" fmla="*/ 92372 h 796264"/>
                <a:gd name="connsiteX15" fmla="*/ 3138093 w 3147882"/>
                <a:gd name="connsiteY15" fmla="*/ -254 h 796264"/>
                <a:gd name="connsiteX16" fmla="*/ 2852629 w 3147882"/>
                <a:gd name="connsiteY16" fmla="*/ 107744 h 796264"/>
                <a:gd name="connsiteX17" fmla="*/ 2187132 w 3147882"/>
                <a:gd name="connsiteY17" fmla="*/ 329188 h 796264"/>
                <a:gd name="connsiteX18" fmla="*/ 2195304 w 3147882"/>
                <a:gd name="connsiteY18" fmla="*/ 336582 h 796264"/>
                <a:gd name="connsiteX19" fmla="*/ 1033991 w 3147882"/>
                <a:gd name="connsiteY19" fmla="*/ 575539 h 796264"/>
                <a:gd name="connsiteX20" fmla="*/ 330160 w 3147882"/>
                <a:gd name="connsiteY20" fmla="*/ 674585 h 796264"/>
                <a:gd name="connsiteX21" fmla="*/ 1497 w 3147882"/>
                <a:gd name="connsiteY21" fmla="*/ 654348 h 796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47882" h="796264">
                  <a:moveTo>
                    <a:pt x="1497" y="654348"/>
                  </a:moveTo>
                  <a:lnTo>
                    <a:pt x="-254" y="736659"/>
                  </a:lnTo>
                  <a:cubicBezTo>
                    <a:pt x="-254" y="736659"/>
                    <a:pt x="230724" y="707471"/>
                    <a:pt x="325489" y="796009"/>
                  </a:cubicBezTo>
                  <a:lnTo>
                    <a:pt x="333273" y="709416"/>
                  </a:lnTo>
                  <a:lnTo>
                    <a:pt x="352732" y="795231"/>
                  </a:lnTo>
                  <a:cubicBezTo>
                    <a:pt x="352732" y="795231"/>
                    <a:pt x="739966" y="598889"/>
                    <a:pt x="1045667" y="707471"/>
                  </a:cubicBezTo>
                  <a:lnTo>
                    <a:pt x="1036716" y="599863"/>
                  </a:lnTo>
                  <a:lnTo>
                    <a:pt x="1072715" y="711946"/>
                  </a:lnTo>
                  <a:cubicBezTo>
                    <a:pt x="1072715" y="711946"/>
                    <a:pt x="1553741" y="361684"/>
                    <a:pt x="2219044" y="469098"/>
                  </a:cubicBezTo>
                  <a:lnTo>
                    <a:pt x="2205034" y="371803"/>
                  </a:lnTo>
                  <a:lnTo>
                    <a:pt x="2243952" y="453142"/>
                  </a:lnTo>
                  <a:cubicBezTo>
                    <a:pt x="2243952" y="453142"/>
                    <a:pt x="2441850" y="238119"/>
                    <a:pt x="2876175" y="218271"/>
                  </a:cubicBezTo>
                  <a:cubicBezTo>
                    <a:pt x="2877090" y="191690"/>
                    <a:pt x="2871271" y="165323"/>
                    <a:pt x="2859245" y="141603"/>
                  </a:cubicBezTo>
                  <a:cubicBezTo>
                    <a:pt x="2876739" y="163008"/>
                    <a:pt x="2889952" y="187585"/>
                    <a:pt x="2898163" y="213990"/>
                  </a:cubicBezTo>
                  <a:cubicBezTo>
                    <a:pt x="2898163" y="213990"/>
                    <a:pt x="2965297" y="123701"/>
                    <a:pt x="3147628" y="92372"/>
                  </a:cubicBezTo>
                  <a:lnTo>
                    <a:pt x="3138093" y="-254"/>
                  </a:lnTo>
                  <a:cubicBezTo>
                    <a:pt x="3138093" y="-254"/>
                    <a:pt x="2968800" y="-2005"/>
                    <a:pt x="2852629" y="107744"/>
                  </a:cubicBezTo>
                  <a:cubicBezTo>
                    <a:pt x="2852629" y="107744"/>
                    <a:pt x="2480379" y="46059"/>
                    <a:pt x="2187132" y="329188"/>
                  </a:cubicBezTo>
                  <a:cubicBezTo>
                    <a:pt x="1893885" y="612316"/>
                    <a:pt x="2195304" y="336582"/>
                    <a:pt x="2195304" y="336582"/>
                  </a:cubicBezTo>
                  <a:cubicBezTo>
                    <a:pt x="2195304" y="336582"/>
                    <a:pt x="1579232" y="179353"/>
                    <a:pt x="1033991" y="575539"/>
                  </a:cubicBezTo>
                  <a:cubicBezTo>
                    <a:pt x="1033991" y="575539"/>
                    <a:pt x="673611" y="447304"/>
                    <a:pt x="330160" y="674585"/>
                  </a:cubicBezTo>
                  <a:cubicBezTo>
                    <a:pt x="328992" y="674974"/>
                    <a:pt x="127980" y="593052"/>
                    <a:pt x="1497" y="654348"/>
                  </a:cubicBezTo>
                  <a:close/>
                </a:path>
              </a:pathLst>
            </a:custGeom>
            <a:solidFill>
              <a:srgbClr val="D16822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0" name="任意多边形: 形状 1119">
              <a:extLst>
                <a:ext uri="{FF2B5EF4-FFF2-40B4-BE49-F238E27FC236}">
                  <a16:creationId xmlns:a16="http://schemas.microsoft.com/office/drawing/2014/main" id="{AB035614-3110-998B-B3B0-631E019A7FAC}"/>
                </a:ext>
              </a:extLst>
            </p:cNvPr>
            <p:cNvSpPr/>
            <p:nvPr/>
          </p:nvSpPr>
          <p:spPr>
            <a:xfrm>
              <a:off x="1866337" y="1204289"/>
              <a:ext cx="982934" cy="790765"/>
            </a:xfrm>
            <a:custGeom>
              <a:avLst/>
              <a:gdLst>
                <a:gd name="connsiteX0" fmla="*/ 7390 w 982934"/>
                <a:gd name="connsiteY0" fmla="*/ 504306 h 790765"/>
                <a:gd name="connsiteX1" fmla="*/ 576760 w 982934"/>
                <a:gd name="connsiteY1" fmla="*/ 775176 h 790765"/>
                <a:gd name="connsiteX2" fmla="*/ 975086 w 982934"/>
                <a:gd name="connsiteY2" fmla="*/ 286171 h 790765"/>
                <a:gd name="connsiteX3" fmla="*/ 404937 w 982934"/>
                <a:gd name="connsiteY3" fmla="*/ 15301 h 790765"/>
                <a:gd name="connsiteX4" fmla="*/ 7390 w 982934"/>
                <a:gd name="connsiteY4" fmla="*/ 504306 h 790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2934" h="790765">
                  <a:moveTo>
                    <a:pt x="7390" y="504306"/>
                  </a:moveTo>
                  <a:cubicBezTo>
                    <a:pt x="54675" y="714074"/>
                    <a:pt x="309588" y="835109"/>
                    <a:pt x="576760" y="775176"/>
                  </a:cubicBezTo>
                  <a:cubicBezTo>
                    <a:pt x="843932" y="715242"/>
                    <a:pt x="1022372" y="496134"/>
                    <a:pt x="975086" y="286171"/>
                  </a:cubicBezTo>
                  <a:cubicBezTo>
                    <a:pt x="927801" y="76208"/>
                    <a:pt x="672888" y="-45216"/>
                    <a:pt x="404937" y="15301"/>
                  </a:cubicBezTo>
                  <a:cubicBezTo>
                    <a:pt x="136987" y="75819"/>
                    <a:pt x="-39895" y="294344"/>
                    <a:pt x="7390" y="504306"/>
                  </a:cubicBez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1" name="任意多边形: 形状 1120">
              <a:extLst>
                <a:ext uri="{FF2B5EF4-FFF2-40B4-BE49-F238E27FC236}">
                  <a16:creationId xmlns:a16="http://schemas.microsoft.com/office/drawing/2014/main" id="{C311EA0B-9C71-55CC-6C14-22E6BA66E5B3}"/>
                </a:ext>
              </a:extLst>
            </p:cNvPr>
            <p:cNvSpPr/>
            <p:nvPr/>
          </p:nvSpPr>
          <p:spPr>
            <a:xfrm>
              <a:off x="2428369" y="2749324"/>
              <a:ext cx="553056" cy="1989949"/>
            </a:xfrm>
            <a:custGeom>
              <a:avLst/>
              <a:gdLst>
                <a:gd name="connsiteX0" fmla="*/ 76414 w 553056"/>
                <a:gd name="connsiteY0" fmla="*/ -255 h 1989949"/>
                <a:gd name="connsiteX1" fmla="*/ -254 w 553056"/>
                <a:gd name="connsiteY1" fmla="*/ 17258 h 1989949"/>
                <a:gd name="connsiteX2" fmla="*/ 474351 w 553056"/>
                <a:gd name="connsiteY2" fmla="*/ 1945256 h 1989949"/>
                <a:gd name="connsiteX3" fmla="*/ 525528 w 553056"/>
                <a:gd name="connsiteY3" fmla="*/ 1988844 h 1989949"/>
                <a:gd name="connsiteX4" fmla="*/ 550630 w 553056"/>
                <a:gd name="connsiteY4" fmla="*/ 1926381 h 198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056" h="1989949">
                  <a:moveTo>
                    <a:pt x="76414" y="-255"/>
                  </a:moveTo>
                  <a:lnTo>
                    <a:pt x="-254" y="17258"/>
                  </a:lnTo>
                  <a:lnTo>
                    <a:pt x="474351" y="1945256"/>
                  </a:lnTo>
                  <a:cubicBezTo>
                    <a:pt x="481551" y="1974444"/>
                    <a:pt x="504512" y="1994098"/>
                    <a:pt x="525528" y="1988844"/>
                  </a:cubicBezTo>
                  <a:cubicBezTo>
                    <a:pt x="546544" y="1983590"/>
                    <a:pt x="557830" y="1955764"/>
                    <a:pt x="550630" y="1926381"/>
                  </a:cubicBezTo>
                  <a:close/>
                </a:path>
              </a:pathLst>
            </a:custGeom>
            <a:solidFill>
              <a:srgbClr val="C94D21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2" name="任意多边形: 形状 1121">
              <a:extLst>
                <a:ext uri="{FF2B5EF4-FFF2-40B4-BE49-F238E27FC236}">
                  <a16:creationId xmlns:a16="http://schemas.microsoft.com/office/drawing/2014/main" id="{AB491595-4BE2-9502-2515-D4A73C8D0E1D}"/>
                </a:ext>
              </a:extLst>
            </p:cNvPr>
            <p:cNvSpPr/>
            <p:nvPr/>
          </p:nvSpPr>
          <p:spPr>
            <a:xfrm>
              <a:off x="2849968" y="4648807"/>
              <a:ext cx="226328" cy="142908"/>
            </a:xfrm>
            <a:custGeom>
              <a:avLst/>
              <a:gdLst>
                <a:gd name="connsiteX0" fmla="*/ 224769 w 226328"/>
                <a:gd name="connsiteY0" fmla="*/ 40519 h 142908"/>
                <a:gd name="connsiteX1" fmla="*/ 134868 w 226328"/>
                <a:gd name="connsiteY1" fmla="*/ 2768 h 142908"/>
                <a:gd name="connsiteX2" fmla="*/ 83496 w 226328"/>
                <a:gd name="connsiteY2" fmla="*/ 35459 h 142908"/>
                <a:gd name="connsiteX3" fmla="*/ 47497 w 226328"/>
                <a:gd name="connsiteY3" fmla="*/ 34097 h 142908"/>
                <a:gd name="connsiteX4" fmla="*/ 173 w 226328"/>
                <a:gd name="connsiteY4" fmla="*/ 94906 h 142908"/>
                <a:gd name="connsiteX5" fmla="*/ 60963 w 226328"/>
                <a:gd name="connsiteY5" fmla="*/ 142231 h 142908"/>
                <a:gd name="connsiteX6" fmla="*/ 73378 w 226328"/>
                <a:gd name="connsiteY6" fmla="*/ 139175 h 142908"/>
                <a:gd name="connsiteX7" fmla="*/ 110545 w 226328"/>
                <a:gd name="connsiteY7" fmla="*/ 114268 h 142908"/>
                <a:gd name="connsiteX8" fmla="*/ 162889 w 226328"/>
                <a:gd name="connsiteY8" fmla="*/ 115825 h 142908"/>
                <a:gd name="connsiteX9" fmla="*/ 224769 w 226328"/>
                <a:gd name="connsiteY9" fmla="*/ 40519 h 142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6328" h="142908">
                  <a:moveTo>
                    <a:pt x="224769" y="40519"/>
                  </a:moveTo>
                  <a:cubicBezTo>
                    <a:pt x="216985" y="9384"/>
                    <a:pt x="176899" y="-7545"/>
                    <a:pt x="134868" y="2768"/>
                  </a:cubicBezTo>
                  <a:cubicBezTo>
                    <a:pt x="114436" y="7321"/>
                    <a:pt x="96262" y="18880"/>
                    <a:pt x="83496" y="35459"/>
                  </a:cubicBezTo>
                  <a:cubicBezTo>
                    <a:pt x="71880" y="31587"/>
                    <a:pt x="59386" y="31120"/>
                    <a:pt x="47497" y="34097"/>
                  </a:cubicBezTo>
                  <a:cubicBezTo>
                    <a:pt x="17627" y="37814"/>
                    <a:pt x="-3563" y="65037"/>
                    <a:pt x="173" y="94906"/>
                  </a:cubicBezTo>
                  <a:cubicBezTo>
                    <a:pt x="3889" y="124756"/>
                    <a:pt x="31113" y="145947"/>
                    <a:pt x="60963" y="142231"/>
                  </a:cubicBezTo>
                  <a:cubicBezTo>
                    <a:pt x="65205" y="141705"/>
                    <a:pt x="69369" y="140674"/>
                    <a:pt x="73378" y="139175"/>
                  </a:cubicBezTo>
                  <a:cubicBezTo>
                    <a:pt x="88341" y="135575"/>
                    <a:pt x="101535" y="126741"/>
                    <a:pt x="110545" y="114268"/>
                  </a:cubicBezTo>
                  <a:cubicBezTo>
                    <a:pt x="127532" y="119561"/>
                    <a:pt x="145629" y="120106"/>
                    <a:pt x="162889" y="115825"/>
                  </a:cubicBezTo>
                  <a:cubicBezTo>
                    <a:pt x="204726" y="105317"/>
                    <a:pt x="232552" y="71264"/>
                    <a:pt x="224769" y="40519"/>
                  </a:cubicBezTo>
                  <a:close/>
                </a:path>
              </a:pathLst>
            </a:custGeom>
            <a:solidFill>
              <a:srgbClr val="FBF7C7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3" name="任意多边形: 形状 1122">
              <a:extLst>
                <a:ext uri="{FF2B5EF4-FFF2-40B4-BE49-F238E27FC236}">
                  <a16:creationId xmlns:a16="http://schemas.microsoft.com/office/drawing/2014/main" id="{15D57F46-C59E-7110-AB47-633DA59AF0F4}"/>
                </a:ext>
              </a:extLst>
            </p:cNvPr>
            <p:cNvSpPr/>
            <p:nvPr/>
          </p:nvSpPr>
          <p:spPr>
            <a:xfrm>
              <a:off x="2494529" y="2786685"/>
              <a:ext cx="322824" cy="1323600"/>
            </a:xfrm>
            <a:custGeom>
              <a:avLst/>
              <a:gdLst>
                <a:gd name="connsiteX0" fmla="*/ -254 w 322824"/>
                <a:gd name="connsiteY0" fmla="*/ -255 h 1323600"/>
                <a:gd name="connsiteX1" fmla="*/ 15507 w 322824"/>
                <a:gd name="connsiteY1" fmla="*/ 56176 h 1323600"/>
                <a:gd name="connsiteX2" fmla="*/ 55399 w 322824"/>
                <a:gd name="connsiteY2" fmla="*/ 205037 h 1323600"/>
                <a:gd name="connsiteX3" fmla="*/ 109884 w 322824"/>
                <a:gd name="connsiteY3" fmla="*/ 416167 h 1323600"/>
                <a:gd name="connsiteX4" fmla="*/ 170401 w 322824"/>
                <a:gd name="connsiteY4" fmla="*/ 658821 h 1323600"/>
                <a:gd name="connsiteX5" fmla="*/ 228778 w 322824"/>
                <a:gd name="connsiteY5" fmla="*/ 901864 h 1323600"/>
                <a:gd name="connsiteX6" fmla="*/ 277426 w 322824"/>
                <a:gd name="connsiteY6" fmla="*/ 1114356 h 1323600"/>
                <a:gd name="connsiteX7" fmla="*/ 310506 w 322824"/>
                <a:gd name="connsiteY7" fmla="*/ 1264969 h 1323600"/>
                <a:gd name="connsiteX8" fmla="*/ 322570 w 322824"/>
                <a:gd name="connsiteY8" fmla="*/ 1323346 h 1323600"/>
                <a:gd name="connsiteX9" fmla="*/ 306809 w 322824"/>
                <a:gd name="connsiteY9" fmla="*/ 1266915 h 1323600"/>
                <a:gd name="connsiteX10" fmla="*/ 266918 w 322824"/>
                <a:gd name="connsiteY10" fmla="*/ 1117859 h 1323600"/>
                <a:gd name="connsiteX11" fmla="*/ 212433 w 322824"/>
                <a:gd name="connsiteY11" fmla="*/ 906729 h 1323600"/>
                <a:gd name="connsiteX12" fmla="*/ 151915 w 322824"/>
                <a:gd name="connsiteY12" fmla="*/ 664270 h 1323600"/>
                <a:gd name="connsiteX13" fmla="*/ 93538 w 322824"/>
                <a:gd name="connsiteY13" fmla="*/ 421227 h 1323600"/>
                <a:gd name="connsiteX14" fmla="*/ 44891 w 322824"/>
                <a:gd name="connsiteY14" fmla="*/ 208734 h 1323600"/>
                <a:gd name="connsiteX15" fmla="*/ 11810 w 322824"/>
                <a:gd name="connsiteY15" fmla="*/ 58122 h 1323600"/>
                <a:gd name="connsiteX16" fmla="*/ -254 w 322824"/>
                <a:gd name="connsiteY16" fmla="*/ -255 h 132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2824" h="1323600">
                  <a:moveTo>
                    <a:pt x="-254" y="-255"/>
                  </a:moveTo>
                  <a:lnTo>
                    <a:pt x="15507" y="56176"/>
                  </a:lnTo>
                  <a:cubicBezTo>
                    <a:pt x="25043" y="92175"/>
                    <a:pt x="39442" y="143352"/>
                    <a:pt x="55399" y="205037"/>
                  </a:cubicBezTo>
                  <a:cubicBezTo>
                    <a:pt x="71355" y="266722"/>
                    <a:pt x="90619" y="338915"/>
                    <a:pt x="109884" y="416167"/>
                  </a:cubicBezTo>
                  <a:cubicBezTo>
                    <a:pt x="129148" y="493420"/>
                    <a:pt x="149775" y="576120"/>
                    <a:pt x="170401" y="658821"/>
                  </a:cubicBezTo>
                  <a:cubicBezTo>
                    <a:pt x="191028" y="741522"/>
                    <a:pt x="209319" y="824223"/>
                    <a:pt x="228778" y="901864"/>
                  </a:cubicBezTo>
                  <a:cubicBezTo>
                    <a:pt x="248237" y="979506"/>
                    <a:pt x="263221" y="1052087"/>
                    <a:pt x="277426" y="1114356"/>
                  </a:cubicBezTo>
                  <a:cubicBezTo>
                    <a:pt x="291631" y="1176625"/>
                    <a:pt x="302528" y="1228581"/>
                    <a:pt x="310506" y="1264969"/>
                  </a:cubicBezTo>
                  <a:cubicBezTo>
                    <a:pt x="318484" y="1301357"/>
                    <a:pt x="322570" y="1323346"/>
                    <a:pt x="322570" y="1323346"/>
                  </a:cubicBezTo>
                  <a:cubicBezTo>
                    <a:pt x="322570" y="1323346"/>
                    <a:pt x="316928" y="1302719"/>
                    <a:pt x="306809" y="1266915"/>
                  </a:cubicBezTo>
                  <a:cubicBezTo>
                    <a:pt x="296690" y="1231110"/>
                    <a:pt x="282874" y="1179738"/>
                    <a:pt x="266918" y="1117859"/>
                  </a:cubicBezTo>
                  <a:cubicBezTo>
                    <a:pt x="250961" y="1055979"/>
                    <a:pt x="231502" y="984176"/>
                    <a:pt x="212433" y="906729"/>
                  </a:cubicBezTo>
                  <a:lnTo>
                    <a:pt x="151915" y="664270"/>
                  </a:lnTo>
                  <a:cubicBezTo>
                    <a:pt x="132456" y="581569"/>
                    <a:pt x="112997" y="498868"/>
                    <a:pt x="93538" y="421227"/>
                  </a:cubicBezTo>
                  <a:cubicBezTo>
                    <a:pt x="74079" y="343585"/>
                    <a:pt x="59096" y="270809"/>
                    <a:pt x="44891" y="208734"/>
                  </a:cubicBezTo>
                  <a:cubicBezTo>
                    <a:pt x="30685" y="146660"/>
                    <a:pt x="19788" y="94315"/>
                    <a:pt x="11810" y="58122"/>
                  </a:cubicBezTo>
                  <a:cubicBezTo>
                    <a:pt x="3832" y="21928"/>
                    <a:pt x="-254" y="-255"/>
                    <a:pt x="-254" y="-255"/>
                  </a:cubicBezTo>
                  <a:close/>
                </a:path>
              </a:pathLst>
            </a:custGeom>
            <a:solidFill>
              <a:srgbClr val="FCC566"/>
            </a:solidFill>
            <a:ln w="194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24" name="文本框 1123">
            <a:extLst>
              <a:ext uri="{FF2B5EF4-FFF2-40B4-BE49-F238E27FC236}">
                <a16:creationId xmlns:a16="http://schemas.microsoft.com/office/drawing/2014/main" id="{CBAF03ED-E842-BB79-E8E4-42A9028DF920}"/>
              </a:ext>
            </a:extLst>
          </p:cNvPr>
          <p:cNvSpPr txBox="1"/>
          <p:nvPr/>
        </p:nvSpPr>
        <p:spPr>
          <a:xfrm>
            <a:off x="4376491" y="3460396"/>
            <a:ext cx="38843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rgbClr val="025393"/>
                </a:solidFill>
                <a:cs typeface="+mn-ea"/>
                <a:sym typeface="+mn-lt"/>
              </a:rPr>
              <a:t>活动概述</a:t>
            </a:r>
          </a:p>
        </p:txBody>
      </p:sp>
      <p:sp>
        <p:nvSpPr>
          <p:cNvPr id="1127" name="文本框 1126">
            <a:extLst>
              <a:ext uri="{FF2B5EF4-FFF2-40B4-BE49-F238E27FC236}">
                <a16:creationId xmlns:a16="http://schemas.microsoft.com/office/drawing/2014/main" id="{838DE2D4-A55B-C0F8-D756-AE8A15258A7B}"/>
              </a:ext>
            </a:extLst>
          </p:cNvPr>
          <p:cNvSpPr txBox="1"/>
          <p:nvPr/>
        </p:nvSpPr>
        <p:spPr>
          <a:xfrm>
            <a:off x="4690357" y="3156574"/>
            <a:ext cx="833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>
                <a:solidFill>
                  <a:srgbClr val="03AEF9"/>
                </a:solidFill>
                <a:cs typeface="+mn-ea"/>
                <a:sym typeface="+mn-lt"/>
              </a:rPr>
              <a:t>huo</a:t>
            </a:r>
            <a:endParaRPr lang="zh-CN" altLang="en-US" sz="2800" b="1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1129" name="文本框 1128">
            <a:extLst>
              <a:ext uri="{FF2B5EF4-FFF2-40B4-BE49-F238E27FC236}">
                <a16:creationId xmlns:a16="http://schemas.microsoft.com/office/drawing/2014/main" id="{1EA57934-342F-A79B-CF01-EA132879324E}"/>
              </a:ext>
            </a:extLst>
          </p:cNvPr>
          <p:cNvSpPr txBox="1"/>
          <p:nvPr/>
        </p:nvSpPr>
        <p:spPr>
          <a:xfrm rot="5400000">
            <a:off x="4976014" y="3017353"/>
            <a:ext cx="279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03AEF9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1130" name="文本框 1129">
            <a:extLst>
              <a:ext uri="{FF2B5EF4-FFF2-40B4-BE49-F238E27FC236}">
                <a16:creationId xmlns:a16="http://schemas.microsoft.com/office/drawing/2014/main" id="{739BEA9F-8F96-3DCF-6899-836A21E34402}"/>
              </a:ext>
            </a:extLst>
          </p:cNvPr>
          <p:cNvSpPr txBox="1"/>
          <p:nvPr/>
        </p:nvSpPr>
        <p:spPr>
          <a:xfrm>
            <a:off x="7511543" y="3156574"/>
            <a:ext cx="7857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>
                <a:solidFill>
                  <a:srgbClr val="03AEF9"/>
                </a:solidFill>
                <a:cs typeface="+mn-ea"/>
                <a:sym typeface="+mn-lt"/>
              </a:rPr>
              <a:t>shu</a:t>
            </a:r>
            <a:endParaRPr lang="zh-CN" altLang="en-US" sz="2800" b="1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1132" name="文本框 1131">
            <a:extLst>
              <a:ext uri="{FF2B5EF4-FFF2-40B4-BE49-F238E27FC236}">
                <a16:creationId xmlns:a16="http://schemas.microsoft.com/office/drawing/2014/main" id="{FD244A12-00F7-B253-3237-2AAAC4D29087}"/>
              </a:ext>
            </a:extLst>
          </p:cNvPr>
          <p:cNvSpPr txBox="1"/>
          <p:nvPr/>
        </p:nvSpPr>
        <p:spPr>
          <a:xfrm>
            <a:off x="5618737" y="3156574"/>
            <a:ext cx="1067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3AEF9"/>
                </a:solidFill>
                <a:cs typeface="+mn-ea"/>
                <a:sym typeface="+mn-lt"/>
              </a:rPr>
              <a:t>dong</a:t>
            </a:r>
            <a:endParaRPr lang="zh-CN" altLang="en-US" sz="2800" b="1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1133" name="文本框 1132">
            <a:extLst>
              <a:ext uri="{FF2B5EF4-FFF2-40B4-BE49-F238E27FC236}">
                <a16:creationId xmlns:a16="http://schemas.microsoft.com/office/drawing/2014/main" id="{4CBCE460-66B1-3B40-72ED-3D539A91178A}"/>
              </a:ext>
            </a:extLst>
          </p:cNvPr>
          <p:cNvSpPr txBox="1"/>
          <p:nvPr/>
        </p:nvSpPr>
        <p:spPr>
          <a:xfrm>
            <a:off x="6639109" y="3156574"/>
            <a:ext cx="707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3AEF9"/>
                </a:solidFill>
                <a:cs typeface="+mn-ea"/>
                <a:sym typeface="+mn-lt"/>
              </a:rPr>
              <a:t>gai</a:t>
            </a:r>
            <a:endParaRPr lang="zh-CN" altLang="en-US" sz="2800" b="1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1135" name="文本框 1134">
            <a:extLst>
              <a:ext uri="{FF2B5EF4-FFF2-40B4-BE49-F238E27FC236}">
                <a16:creationId xmlns:a16="http://schemas.microsoft.com/office/drawing/2014/main" id="{5D9B6011-49E9-1A2B-1ECC-C8F3D40E2B77}"/>
              </a:ext>
            </a:extLst>
          </p:cNvPr>
          <p:cNvSpPr txBox="1"/>
          <p:nvPr/>
        </p:nvSpPr>
        <p:spPr>
          <a:xfrm>
            <a:off x="5776113" y="3057139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3AEF9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1136" name="文本框 1135">
            <a:extLst>
              <a:ext uri="{FF2B5EF4-FFF2-40B4-BE49-F238E27FC236}">
                <a16:creationId xmlns:a16="http://schemas.microsoft.com/office/drawing/2014/main" id="{49BD9E24-7862-2825-FB3A-884C13D21888}"/>
              </a:ext>
            </a:extLst>
          </p:cNvPr>
          <p:cNvSpPr txBox="1"/>
          <p:nvPr/>
        </p:nvSpPr>
        <p:spPr>
          <a:xfrm>
            <a:off x="6793013" y="3057139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3AEF9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1137" name="文本框 1136">
            <a:extLst>
              <a:ext uri="{FF2B5EF4-FFF2-40B4-BE49-F238E27FC236}">
                <a16:creationId xmlns:a16="http://schemas.microsoft.com/office/drawing/2014/main" id="{65A31523-9C19-4502-DBE4-FE0FDEC0F874}"/>
              </a:ext>
            </a:extLst>
          </p:cNvPr>
          <p:cNvSpPr txBox="1"/>
          <p:nvPr/>
        </p:nvSpPr>
        <p:spPr>
          <a:xfrm>
            <a:off x="7815440" y="3057139"/>
            <a:ext cx="308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03AEF9"/>
                </a:solidFill>
                <a:cs typeface="+mn-ea"/>
                <a:sym typeface="+mn-lt"/>
              </a:rPr>
              <a:t>`</a:t>
            </a:r>
            <a:endParaRPr lang="zh-CN" altLang="en-US" sz="2800" b="1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1138" name="文本框 1137">
            <a:extLst>
              <a:ext uri="{FF2B5EF4-FFF2-40B4-BE49-F238E27FC236}">
                <a16:creationId xmlns:a16="http://schemas.microsoft.com/office/drawing/2014/main" id="{06190383-F732-6944-D8FA-079A1B5E4703}"/>
              </a:ext>
            </a:extLst>
          </p:cNvPr>
          <p:cNvSpPr txBox="1"/>
          <p:nvPr/>
        </p:nvSpPr>
        <p:spPr>
          <a:xfrm>
            <a:off x="5822228" y="1655578"/>
            <a:ext cx="195758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solidFill>
                  <a:srgbClr val="03AEF9"/>
                </a:solidFill>
                <a:cs typeface="+mn-ea"/>
                <a:sym typeface="+mn-lt"/>
              </a:rPr>
              <a:t>01</a:t>
            </a:r>
            <a:endParaRPr lang="zh-CN" altLang="en-US" sz="11500" b="1" dirty="0">
              <a:solidFill>
                <a:srgbClr val="03AEF9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967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0C33B32-8A85-DFD9-FDD4-AAB234DB77F6}"/>
              </a:ext>
            </a:extLst>
          </p:cNvPr>
          <p:cNvSpPr/>
          <p:nvPr/>
        </p:nvSpPr>
        <p:spPr>
          <a:xfrm>
            <a:off x="220224" y="177885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F72398-320C-93E0-84C3-BCB9430CF01E}"/>
              </a:ext>
            </a:extLst>
          </p:cNvPr>
          <p:cNvSpPr/>
          <p:nvPr/>
        </p:nvSpPr>
        <p:spPr>
          <a:xfrm rot="21084712" flipH="1">
            <a:off x="700295" y="646124"/>
            <a:ext cx="475484" cy="522250"/>
          </a:xfrm>
          <a:custGeom>
            <a:avLst/>
            <a:gdLst>
              <a:gd name="connsiteX0" fmla="*/ -294 w 437795"/>
              <a:gd name="connsiteY0" fmla="*/ 57474 h 480853"/>
              <a:gd name="connsiteX1" fmla="*/ 127437 w 437795"/>
              <a:gd name="connsiteY1" fmla="*/ 283598 h 480853"/>
              <a:gd name="connsiteX2" fmla="*/ 354417 w 437795"/>
              <a:gd name="connsiteY2" fmla="*/ 479336 h 480853"/>
              <a:gd name="connsiteX3" fmla="*/ 430617 w 437795"/>
              <a:gd name="connsiteY3" fmla="*/ 425425 h 480853"/>
              <a:gd name="connsiteX4" fmla="*/ 389564 w 437795"/>
              <a:gd name="connsiteY4" fmla="*/ 215875 h 480853"/>
              <a:gd name="connsiteX5" fmla="*/ 377468 w 437795"/>
              <a:gd name="connsiteY5" fmla="*/ 192920 h 480853"/>
              <a:gd name="connsiteX6" fmla="*/ 86002 w 437795"/>
              <a:gd name="connsiteY6" fmla="*/ 11945 h 480853"/>
              <a:gd name="connsiteX7" fmla="*/ -294 w 437795"/>
              <a:gd name="connsiteY7" fmla="*/ 57474 h 48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795" h="480853">
                <a:moveTo>
                  <a:pt x="-294" y="57474"/>
                </a:moveTo>
                <a:cubicBezTo>
                  <a:pt x="-7342" y="137770"/>
                  <a:pt x="80764" y="226448"/>
                  <a:pt x="127437" y="283598"/>
                </a:cubicBezTo>
                <a:cubicBezTo>
                  <a:pt x="188111" y="357512"/>
                  <a:pt x="259262" y="450571"/>
                  <a:pt x="354417" y="479336"/>
                </a:cubicBezTo>
                <a:cubicBezTo>
                  <a:pt x="390802" y="490290"/>
                  <a:pt x="422330" y="456286"/>
                  <a:pt x="430617" y="425425"/>
                </a:cubicBezTo>
                <a:cubicBezTo>
                  <a:pt x="447952" y="361893"/>
                  <a:pt x="429284" y="283026"/>
                  <a:pt x="389564" y="215875"/>
                </a:cubicBezTo>
                <a:cubicBezTo>
                  <a:pt x="387126" y="207483"/>
                  <a:pt x="383011" y="199673"/>
                  <a:pt x="377468" y="192920"/>
                </a:cubicBezTo>
                <a:cubicBezTo>
                  <a:pt x="309745" y="108909"/>
                  <a:pt x="199540" y="-41967"/>
                  <a:pt x="86002" y="11945"/>
                </a:cubicBezTo>
                <a:cubicBezTo>
                  <a:pt x="49998" y="-3962"/>
                  <a:pt x="4564" y="7944"/>
                  <a:pt x="-294" y="5747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7DD256D-CD1E-9D45-12EE-C5144EDD4EAD}"/>
              </a:ext>
            </a:extLst>
          </p:cNvPr>
          <p:cNvSpPr/>
          <p:nvPr/>
        </p:nvSpPr>
        <p:spPr>
          <a:xfrm>
            <a:off x="122947" y="177884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992358C0-FB90-B247-67E6-8059BADAF4ED}"/>
              </a:ext>
            </a:extLst>
          </p:cNvPr>
          <p:cNvSpPr txBox="1"/>
          <p:nvPr/>
        </p:nvSpPr>
        <p:spPr>
          <a:xfrm>
            <a:off x="1699472" y="5582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活动概述</a:t>
            </a: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1D65EEE1-3D63-FA4D-AB41-B251A9FB8556}"/>
              </a:ext>
            </a:extLst>
          </p:cNvPr>
          <p:cNvSpPr txBox="1"/>
          <p:nvPr/>
        </p:nvSpPr>
        <p:spPr>
          <a:xfrm>
            <a:off x="798387" y="402224"/>
            <a:ext cx="10021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00" dirty="0">
                <a:solidFill>
                  <a:srgbClr val="03AEF9"/>
                </a:solidFill>
                <a:cs typeface="+mn-ea"/>
                <a:sym typeface="+mn-lt"/>
              </a:rPr>
              <a:t>01</a:t>
            </a:r>
            <a:endParaRPr lang="zh-CN" altLang="en-US" sz="56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0827275-92D0-FA96-304E-D3841C878B7D}"/>
              </a:ext>
            </a:extLst>
          </p:cNvPr>
          <p:cNvSpPr/>
          <p:nvPr/>
        </p:nvSpPr>
        <p:spPr>
          <a:xfrm rot="16200000">
            <a:off x="11150559" y="-863559"/>
            <a:ext cx="177881" cy="1905000"/>
          </a:xfrm>
          <a:prstGeom prst="rect">
            <a:avLst/>
          </a:prstGeom>
          <a:solidFill>
            <a:srgbClr val="F4F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F05C360-5E8E-B424-16D0-92E65E1B1D79}"/>
              </a:ext>
            </a:extLst>
          </p:cNvPr>
          <p:cNvGrpSpPr/>
          <p:nvPr/>
        </p:nvGrpSpPr>
        <p:grpSpPr>
          <a:xfrm>
            <a:off x="1588000" y="5727034"/>
            <a:ext cx="9016000" cy="68714"/>
            <a:chOff x="2156059" y="5176520"/>
            <a:chExt cx="7998594" cy="60960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CE9AEAB-F5D5-5A55-C912-1F2C071F2C9D}"/>
                </a:ext>
              </a:extLst>
            </p:cNvPr>
            <p:cNvCxnSpPr>
              <a:cxnSpLocks/>
            </p:cNvCxnSpPr>
            <p:nvPr/>
          </p:nvCxnSpPr>
          <p:spPr>
            <a:xfrm>
              <a:off x="2156059" y="5207000"/>
              <a:ext cx="7998594" cy="0"/>
            </a:xfrm>
            <a:prstGeom prst="line">
              <a:avLst/>
            </a:prstGeom>
            <a:ln>
              <a:solidFill>
                <a:srgbClr val="0253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6964EBE-7D68-6729-1E41-AE9113AE01FD}"/>
                </a:ext>
              </a:extLst>
            </p:cNvPr>
            <p:cNvSpPr/>
            <p:nvPr/>
          </p:nvSpPr>
          <p:spPr>
            <a:xfrm>
              <a:off x="3260799" y="5176520"/>
              <a:ext cx="60960" cy="60960"/>
            </a:xfrm>
            <a:prstGeom prst="ellipse">
              <a:avLst/>
            </a:prstGeom>
            <a:solidFill>
              <a:srgbClr val="0253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9D5D07D-FA86-D048-6672-A1B6A6D9700D}"/>
                </a:ext>
              </a:extLst>
            </p:cNvPr>
            <p:cNvSpPr/>
            <p:nvPr/>
          </p:nvSpPr>
          <p:spPr>
            <a:xfrm>
              <a:off x="4663159" y="5176520"/>
              <a:ext cx="60960" cy="60960"/>
            </a:xfrm>
            <a:prstGeom prst="ellipse">
              <a:avLst/>
            </a:prstGeom>
            <a:solidFill>
              <a:srgbClr val="0253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60F15C4B-C83F-67E2-83FE-AE3F2A5D54B6}"/>
                </a:ext>
              </a:extLst>
            </p:cNvPr>
            <p:cNvSpPr/>
            <p:nvPr/>
          </p:nvSpPr>
          <p:spPr>
            <a:xfrm>
              <a:off x="6065519" y="5176520"/>
              <a:ext cx="60960" cy="60960"/>
            </a:xfrm>
            <a:prstGeom prst="ellipse">
              <a:avLst/>
            </a:prstGeom>
            <a:solidFill>
              <a:srgbClr val="0253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5BDD9A5-9EB0-F17B-4C1F-F098EEE4B85A}"/>
                </a:ext>
              </a:extLst>
            </p:cNvPr>
            <p:cNvSpPr/>
            <p:nvPr/>
          </p:nvSpPr>
          <p:spPr>
            <a:xfrm>
              <a:off x="7467879" y="5176520"/>
              <a:ext cx="60960" cy="60960"/>
            </a:xfrm>
            <a:prstGeom prst="ellipse">
              <a:avLst/>
            </a:prstGeom>
            <a:solidFill>
              <a:srgbClr val="0253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59E56A2-B953-B445-76E3-FB8E7296919E}"/>
                </a:ext>
              </a:extLst>
            </p:cNvPr>
            <p:cNvSpPr/>
            <p:nvPr/>
          </p:nvSpPr>
          <p:spPr>
            <a:xfrm>
              <a:off x="8870241" y="5176520"/>
              <a:ext cx="60960" cy="60960"/>
            </a:xfrm>
            <a:prstGeom prst="ellipse">
              <a:avLst/>
            </a:prstGeom>
            <a:solidFill>
              <a:srgbClr val="02539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663AA88-F244-46E1-EA0C-51B53E5178A2}"/>
              </a:ext>
            </a:extLst>
          </p:cNvPr>
          <p:cNvCxnSpPr>
            <a:cxnSpLocks/>
          </p:cNvCxnSpPr>
          <p:nvPr/>
        </p:nvCxnSpPr>
        <p:spPr>
          <a:xfrm>
            <a:off x="2868746" y="3762843"/>
            <a:ext cx="0" cy="1998548"/>
          </a:xfrm>
          <a:prstGeom prst="line">
            <a:avLst/>
          </a:prstGeom>
          <a:ln>
            <a:solidFill>
              <a:srgbClr val="02539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65BE7A52-0AF5-296A-F645-0FCB1DD0E10D}"/>
              </a:ext>
            </a:extLst>
          </p:cNvPr>
          <p:cNvCxnSpPr>
            <a:cxnSpLocks/>
          </p:cNvCxnSpPr>
          <p:nvPr/>
        </p:nvCxnSpPr>
        <p:spPr>
          <a:xfrm>
            <a:off x="6028129" y="3762843"/>
            <a:ext cx="0" cy="1998548"/>
          </a:xfrm>
          <a:prstGeom prst="line">
            <a:avLst/>
          </a:prstGeom>
          <a:ln>
            <a:solidFill>
              <a:srgbClr val="02539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E336A8E5-EB72-D0E3-19B6-01755E82E559}"/>
              </a:ext>
            </a:extLst>
          </p:cNvPr>
          <p:cNvCxnSpPr>
            <a:cxnSpLocks/>
          </p:cNvCxnSpPr>
          <p:nvPr/>
        </p:nvCxnSpPr>
        <p:spPr>
          <a:xfrm>
            <a:off x="9189864" y="3762843"/>
            <a:ext cx="0" cy="1998548"/>
          </a:xfrm>
          <a:prstGeom prst="line">
            <a:avLst/>
          </a:prstGeom>
          <a:ln>
            <a:solidFill>
              <a:srgbClr val="02539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99F39257-B447-B618-02FE-74C8B670E401}"/>
              </a:ext>
            </a:extLst>
          </p:cNvPr>
          <p:cNvCxnSpPr>
            <a:cxnSpLocks/>
          </p:cNvCxnSpPr>
          <p:nvPr/>
        </p:nvCxnSpPr>
        <p:spPr>
          <a:xfrm>
            <a:off x="4445795" y="2310598"/>
            <a:ext cx="0" cy="3450793"/>
          </a:xfrm>
          <a:prstGeom prst="line">
            <a:avLst/>
          </a:prstGeom>
          <a:ln>
            <a:solidFill>
              <a:srgbClr val="02539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049D46C-078F-F4BB-DEF4-17E96D999BA0}"/>
              </a:ext>
            </a:extLst>
          </p:cNvPr>
          <p:cNvCxnSpPr>
            <a:cxnSpLocks/>
          </p:cNvCxnSpPr>
          <p:nvPr/>
        </p:nvCxnSpPr>
        <p:spPr>
          <a:xfrm>
            <a:off x="7606034" y="2310598"/>
            <a:ext cx="0" cy="3450793"/>
          </a:xfrm>
          <a:prstGeom prst="line">
            <a:avLst/>
          </a:prstGeom>
          <a:ln>
            <a:solidFill>
              <a:srgbClr val="02539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>
            <a:extLst>
              <a:ext uri="{FF2B5EF4-FFF2-40B4-BE49-F238E27FC236}">
                <a16:creationId xmlns:a16="http://schemas.microsoft.com/office/drawing/2014/main" id="{CE50285D-0CF2-475D-73C0-E08D66E51360}"/>
              </a:ext>
            </a:extLst>
          </p:cNvPr>
          <p:cNvSpPr/>
          <p:nvPr/>
        </p:nvSpPr>
        <p:spPr>
          <a:xfrm>
            <a:off x="2579988" y="3210261"/>
            <a:ext cx="577516" cy="577516"/>
          </a:xfrm>
          <a:prstGeom prst="ellipse">
            <a:avLst/>
          </a:prstGeom>
          <a:solidFill>
            <a:srgbClr val="03A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E3EE9BA-1900-20AC-0CFA-BC43124174B6}"/>
              </a:ext>
            </a:extLst>
          </p:cNvPr>
          <p:cNvSpPr/>
          <p:nvPr/>
        </p:nvSpPr>
        <p:spPr>
          <a:xfrm>
            <a:off x="5735372" y="3210261"/>
            <a:ext cx="577516" cy="577516"/>
          </a:xfrm>
          <a:prstGeom prst="ellipse">
            <a:avLst/>
          </a:prstGeom>
          <a:solidFill>
            <a:srgbClr val="03A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9B379C72-109E-E48B-1AA5-444D614FF2CE}"/>
              </a:ext>
            </a:extLst>
          </p:cNvPr>
          <p:cNvSpPr/>
          <p:nvPr/>
        </p:nvSpPr>
        <p:spPr>
          <a:xfrm>
            <a:off x="8895181" y="3210261"/>
            <a:ext cx="577516" cy="577516"/>
          </a:xfrm>
          <a:prstGeom prst="ellipse">
            <a:avLst/>
          </a:pr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238AF71C-D1EC-4F6A-5A9A-E20EC3E7E0F0}"/>
              </a:ext>
            </a:extLst>
          </p:cNvPr>
          <p:cNvSpPr/>
          <p:nvPr/>
        </p:nvSpPr>
        <p:spPr>
          <a:xfrm>
            <a:off x="4161892" y="1765867"/>
            <a:ext cx="577516" cy="577516"/>
          </a:xfrm>
          <a:prstGeom prst="ellipse">
            <a:avLst/>
          </a:pr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EEFF329F-484D-52D9-62E9-989634B3965D}"/>
              </a:ext>
            </a:extLst>
          </p:cNvPr>
          <p:cNvSpPr/>
          <p:nvPr/>
        </p:nvSpPr>
        <p:spPr>
          <a:xfrm>
            <a:off x="7317276" y="1765867"/>
            <a:ext cx="577516" cy="577516"/>
          </a:xfrm>
          <a:prstGeom prst="ellipse">
            <a:avLst/>
          </a:prstGeom>
          <a:solidFill>
            <a:srgbClr val="03A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7663809-C469-81B0-FAE5-BAF8C6A8C9BA}"/>
              </a:ext>
            </a:extLst>
          </p:cNvPr>
          <p:cNvSpPr txBox="1"/>
          <p:nvPr/>
        </p:nvSpPr>
        <p:spPr>
          <a:xfrm>
            <a:off x="1966371" y="4160874"/>
            <a:ext cx="176442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18F3811-147C-7721-0CB5-D3D3DF8AB478}"/>
              </a:ext>
            </a:extLst>
          </p:cNvPr>
          <p:cNvSpPr txBox="1"/>
          <p:nvPr/>
        </p:nvSpPr>
        <p:spPr>
          <a:xfrm>
            <a:off x="1897946" y="4584205"/>
            <a:ext cx="190127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Maecenas, 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F632026-DD14-43AD-D4C6-03822CF9A655}"/>
              </a:ext>
            </a:extLst>
          </p:cNvPr>
          <p:cNvSpPr txBox="1"/>
          <p:nvPr/>
        </p:nvSpPr>
        <p:spPr>
          <a:xfrm>
            <a:off x="5092368" y="4160874"/>
            <a:ext cx="19012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DF934B0-51AE-1F74-AE8A-50421619F032}"/>
              </a:ext>
            </a:extLst>
          </p:cNvPr>
          <p:cNvSpPr txBox="1"/>
          <p:nvPr/>
        </p:nvSpPr>
        <p:spPr>
          <a:xfrm>
            <a:off x="5092369" y="4584205"/>
            <a:ext cx="190127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Maecenas, 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1AE9276-5EBB-A8F7-5D5A-E550ACBF4631}"/>
              </a:ext>
            </a:extLst>
          </p:cNvPr>
          <p:cNvSpPr txBox="1"/>
          <p:nvPr/>
        </p:nvSpPr>
        <p:spPr>
          <a:xfrm>
            <a:off x="8222962" y="4160874"/>
            <a:ext cx="196056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638F12F-F312-50E9-B107-70FFD3CC7327}"/>
              </a:ext>
            </a:extLst>
          </p:cNvPr>
          <p:cNvSpPr txBox="1"/>
          <p:nvPr/>
        </p:nvSpPr>
        <p:spPr>
          <a:xfrm>
            <a:off x="8252607" y="4584205"/>
            <a:ext cx="190127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Maecenas, 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0F5F320-57C3-43D0-6AE9-B16DE71C4BB2}"/>
              </a:ext>
            </a:extLst>
          </p:cNvPr>
          <p:cNvSpPr txBox="1"/>
          <p:nvPr/>
        </p:nvSpPr>
        <p:spPr>
          <a:xfrm>
            <a:off x="3355042" y="2658252"/>
            <a:ext cx="211313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A9ABE37-9A36-0698-0147-F3FF83BC6F19}"/>
              </a:ext>
            </a:extLst>
          </p:cNvPr>
          <p:cNvSpPr txBox="1"/>
          <p:nvPr/>
        </p:nvSpPr>
        <p:spPr>
          <a:xfrm>
            <a:off x="3460973" y="3081583"/>
            <a:ext cx="190127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Maecenas, 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62CA811-23ED-5E19-C438-91D1D491DF78}"/>
              </a:ext>
            </a:extLst>
          </p:cNvPr>
          <p:cNvSpPr txBox="1"/>
          <p:nvPr/>
        </p:nvSpPr>
        <p:spPr>
          <a:xfrm>
            <a:off x="6655395" y="2658252"/>
            <a:ext cx="190127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8178BDA-7D3B-55E4-6B5A-8501DF9A0D80}"/>
              </a:ext>
            </a:extLst>
          </p:cNvPr>
          <p:cNvSpPr txBox="1"/>
          <p:nvPr/>
        </p:nvSpPr>
        <p:spPr>
          <a:xfrm>
            <a:off x="6655396" y="3081583"/>
            <a:ext cx="190127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Maecenas, </a:t>
            </a:r>
          </a:p>
        </p:txBody>
      </p:sp>
      <p:pic>
        <p:nvPicPr>
          <p:cNvPr id="49" name="图形 48">
            <a:extLst>
              <a:ext uri="{FF2B5EF4-FFF2-40B4-BE49-F238E27FC236}">
                <a16:creationId xmlns:a16="http://schemas.microsoft.com/office/drawing/2014/main" id="{F7952D95-DC3D-11F8-AC66-4B3BDBB78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6825" y="1902225"/>
            <a:ext cx="247650" cy="304800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80F629CF-CB41-0693-3DE4-9CDB0B1213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44921" y="3365669"/>
            <a:ext cx="247650" cy="266700"/>
          </a:xfrm>
          <a:prstGeom prst="rect">
            <a:avLst/>
          </a:prstGeom>
        </p:spPr>
      </p:pic>
      <p:pic>
        <p:nvPicPr>
          <p:cNvPr id="51" name="图形 50">
            <a:extLst>
              <a:ext uri="{FF2B5EF4-FFF2-40B4-BE49-F238E27FC236}">
                <a16:creationId xmlns:a16="http://schemas.microsoft.com/office/drawing/2014/main" id="{7F12D9C0-535D-7D97-098B-3A73098CF9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77447" y="1902225"/>
            <a:ext cx="257175" cy="304800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id="{8EBDBE33-3C74-6B3B-D9A2-DDECEB71DA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41064" y="3370432"/>
            <a:ext cx="285750" cy="257175"/>
          </a:xfrm>
          <a:prstGeom prst="rect">
            <a:avLst/>
          </a:prstGeom>
        </p:spPr>
      </p:pic>
      <p:pic>
        <p:nvPicPr>
          <p:cNvPr id="53" name="图形 52">
            <a:extLst>
              <a:ext uri="{FF2B5EF4-FFF2-40B4-BE49-F238E27FC236}">
                <a16:creationId xmlns:a16="http://schemas.microsoft.com/office/drawing/2014/main" id="{471FBF52-9E5F-5BAA-759C-693AB644E4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71730" y="3384719"/>
            <a:ext cx="304800" cy="228600"/>
          </a:xfrm>
          <a:prstGeom prst="rect">
            <a:avLst/>
          </a:prstGeom>
        </p:spPr>
      </p:pic>
      <p:sp>
        <p:nvSpPr>
          <p:cNvPr id="54" name="椭圆 53">
            <a:extLst>
              <a:ext uri="{FF2B5EF4-FFF2-40B4-BE49-F238E27FC236}">
                <a16:creationId xmlns:a16="http://schemas.microsoft.com/office/drawing/2014/main" id="{25A382C7-7B68-BDDA-A15D-AFB8809E890E}"/>
              </a:ext>
            </a:extLst>
          </p:cNvPr>
          <p:cNvSpPr/>
          <p:nvPr/>
        </p:nvSpPr>
        <p:spPr>
          <a:xfrm>
            <a:off x="1168563" y="2165515"/>
            <a:ext cx="761838" cy="761836"/>
          </a:xfrm>
          <a:prstGeom prst="ellipse">
            <a:avLst/>
          </a:prstGeom>
          <a:solidFill>
            <a:srgbClr val="03AEF9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E7A372DC-37E2-6F12-CCBB-BEE965A95096}"/>
              </a:ext>
            </a:extLst>
          </p:cNvPr>
          <p:cNvSpPr/>
          <p:nvPr/>
        </p:nvSpPr>
        <p:spPr>
          <a:xfrm>
            <a:off x="9872476" y="1425173"/>
            <a:ext cx="954103" cy="954103"/>
          </a:xfrm>
          <a:prstGeom prst="ellipse">
            <a:avLst/>
          </a:prstGeom>
          <a:solidFill>
            <a:srgbClr val="03AEF9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3647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70C33B32-8A85-DFD9-FDD4-AAB234DB77F6}"/>
              </a:ext>
            </a:extLst>
          </p:cNvPr>
          <p:cNvSpPr/>
          <p:nvPr/>
        </p:nvSpPr>
        <p:spPr>
          <a:xfrm>
            <a:off x="220224" y="177885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F72398-320C-93E0-84C3-BCB9430CF01E}"/>
              </a:ext>
            </a:extLst>
          </p:cNvPr>
          <p:cNvSpPr/>
          <p:nvPr/>
        </p:nvSpPr>
        <p:spPr>
          <a:xfrm rot="21084712" flipH="1">
            <a:off x="700295" y="646124"/>
            <a:ext cx="475484" cy="522250"/>
          </a:xfrm>
          <a:custGeom>
            <a:avLst/>
            <a:gdLst>
              <a:gd name="connsiteX0" fmla="*/ -294 w 437795"/>
              <a:gd name="connsiteY0" fmla="*/ 57474 h 480853"/>
              <a:gd name="connsiteX1" fmla="*/ 127437 w 437795"/>
              <a:gd name="connsiteY1" fmla="*/ 283598 h 480853"/>
              <a:gd name="connsiteX2" fmla="*/ 354417 w 437795"/>
              <a:gd name="connsiteY2" fmla="*/ 479336 h 480853"/>
              <a:gd name="connsiteX3" fmla="*/ 430617 w 437795"/>
              <a:gd name="connsiteY3" fmla="*/ 425425 h 480853"/>
              <a:gd name="connsiteX4" fmla="*/ 389564 w 437795"/>
              <a:gd name="connsiteY4" fmla="*/ 215875 h 480853"/>
              <a:gd name="connsiteX5" fmla="*/ 377468 w 437795"/>
              <a:gd name="connsiteY5" fmla="*/ 192920 h 480853"/>
              <a:gd name="connsiteX6" fmla="*/ 86002 w 437795"/>
              <a:gd name="connsiteY6" fmla="*/ 11945 h 480853"/>
              <a:gd name="connsiteX7" fmla="*/ -294 w 437795"/>
              <a:gd name="connsiteY7" fmla="*/ 57474 h 48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795" h="480853">
                <a:moveTo>
                  <a:pt x="-294" y="57474"/>
                </a:moveTo>
                <a:cubicBezTo>
                  <a:pt x="-7342" y="137770"/>
                  <a:pt x="80764" y="226448"/>
                  <a:pt x="127437" y="283598"/>
                </a:cubicBezTo>
                <a:cubicBezTo>
                  <a:pt x="188111" y="357512"/>
                  <a:pt x="259262" y="450571"/>
                  <a:pt x="354417" y="479336"/>
                </a:cubicBezTo>
                <a:cubicBezTo>
                  <a:pt x="390802" y="490290"/>
                  <a:pt x="422330" y="456286"/>
                  <a:pt x="430617" y="425425"/>
                </a:cubicBezTo>
                <a:cubicBezTo>
                  <a:pt x="447952" y="361893"/>
                  <a:pt x="429284" y="283026"/>
                  <a:pt x="389564" y="215875"/>
                </a:cubicBezTo>
                <a:cubicBezTo>
                  <a:pt x="387126" y="207483"/>
                  <a:pt x="383011" y="199673"/>
                  <a:pt x="377468" y="192920"/>
                </a:cubicBezTo>
                <a:cubicBezTo>
                  <a:pt x="309745" y="108909"/>
                  <a:pt x="199540" y="-41967"/>
                  <a:pt x="86002" y="11945"/>
                </a:cubicBezTo>
                <a:cubicBezTo>
                  <a:pt x="49998" y="-3962"/>
                  <a:pt x="4564" y="7944"/>
                  <a:pt x="-294" y="5747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F7DD256D-CD1E-9D45-12EE-C5144EDD4EAD}"/>
              </a:ext>
            </a:extLst>
          </p:cNvPr>
          <p:cNvSpPr/>
          <p:nvPr/>
        </p:nvSpPr>
        <p:spPr>
          <a:xfrm>
            <a:off x="122947" y="177884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992358C0-FB90-B247-67E6-8059BADAF4ED}"/>
              </a:ext>
            </a:extLst>
          </p:cNvPr>
          <p:cNvSpPr txBox="1"/>
          <p:nvPr/>
        </p:nvSpPr>
        <p:spPr>
          <a:xfrm>
            <a:off x="1655850" y="55820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活动概述</a:t>
            </a: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1D65EEE1-3D63-FA4D-AB41-B251A9FB8556}"/>
              </a:ext>
            </a:extLst>
          </p:cNvPr>
          <p:cNvSpPr txBox="1"/>
          <p:nvPr/>
        </p:nvSpPr>
        <p:spPr>
          <a:xfrm>
            <a:off x="798387" y="402224"/>
            <a:ext cx="10021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00" dirty="0">
                <a:solidFill>
                  <a:srgbClr val="03AEF9"/>
                </a:solidFill>
                <a:cs typeface="+mn-ea"/>
                <a:sym typeface="+mn-lt"/>
              </a:rPr>
              <a:t>01</a:t>
            </a:r>
            <a:endParaRPr lang="zh-CN" altLang="en-US" sz="56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8A97246-46F8-70E3-6738-4D10A27D574E}"/>
              </a:ext>
            </a:extLst>
          </p:cNvPr>
          <p:cNvSpPr/>
          <p:nvPr/>
        </p:nvSpPr>
        <p:spPr>
          <a:xfrm rot="16200000">
            <a:off x="11150559" y="-863559"/>
            <a:ext cx="177881" cy="1905000"/>
          </a:xfrm>
          <a:prstGeom prst="rect">
            <a:avLst/>
          </a:prstGeom>
          <a:solidFill>
            <a:srgbClr val="F4F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C81324D-B7AB-8CAC-BD08-C8E936297EA1}"/>
              </a:ext>
            </a:extLst>
          </p:cNvPr>
          <p:cNvSpPr/>
          <p:nvPr/>
        </p:nvSpPr>
        <p:spPr>
          <a:xfrm>
            <a:off x="1017117" y="5310855"/>
            <a:ext cx="10146994" cy="181762"/>
          </a:xfrm>
          <a:prstGeom prst="rect">
            <a:avLst/>
          </a:prstGeom>
          <a:solidFill>
            <a:srgbClr val="82C6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82D4E8-B2BA-AC80-5549-B2765227BECB}"/>
              </a:ext>
            </a:extLst>
          </p:cNvPr>
          <p:cNvSpPr/>
          <p:nvPr/>
        </p:nvSpPr>
        <p:spPr>
          <a:xfrm>
            <a:off x="9778731" y="2191323"/>
            <a:ext cx="1385380" cy="800386"/>
          </a:xfrm>
          <a:prstGeom prst="rect">
            <a:avLst/>
          </a:pr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BC6A516-F64E-010B-1E0E-13BA042E04FF}"/>
              </a:ext>
            </a:extLst>
          </p:cNvPr>
          <p:cNvSpPr/>
          <p:nvPr/>
        </p:nvSpPr>
        <p:spPr>
          <a:xfrm>
            <a:off x="9778731" y="3235312"/>
            <a:ext cx="1385380" cy="800386"/>
          </a:xfrm>
          <a:prstGeom prst="rect">
            <a:avLst/>
          </a:prstGeom>
          <a:solidFill>
            <a:srgbClr val="5DC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310CFBE-D119-AC13-9F78-12B7B9F19B9F}"/>
              </a:ext>
            </a:extLst>
          </p:cNvPr>
          <p:cNvSpPr/>
          <p:nvPr/>
        </p:nvSpPr>
        <p:spPr>
          <a:xfrm>
            <a:off x="9778731" y="4279300"/>
            <a:ext cx="1385380" cy="800386"/>
          </a:xfrm>
          <a:prstGeom prst="rect">
            <a:avLst/>
          </a:prstGeom>
          <a:solidFill>
            <a:srgbClr val="03A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4205F43-B49C-CF2B-F8B1-0CAE456986E6}"/>
              </a:ext>
            </a:extLst>
          </p:cNvPr>
          <p:cNvSpPr txBox="1"/>
          <p:nvPr/>
        </p:nvSpPr>
        <p:spPr>
          <a:xfrm>
            <a:off x="7461387" y="2277357"/>
            <a:ext cx="2160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Maecenas,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6B1668A-2371-60D9-172F-1016B0DDC53F}"/>
              </a:ext>
            </a:extLst>
          </p:cNvPr>
          <p:cNvSpPr txBox="1"/>
          <p:nvPr/>
        </p:nvSpPr>
        <p:spPr>
          <a:xfrm>
            <a:off x="7461387" y="3316192"/>
            <a:ext cx="2160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Maecenas,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3560806-CE5F-7ADD-3FBF-29F7A302E6E4}"/>
              </a:ext>
            </a:extLst>
          </p:cNvPr>
          <p:cNvSpPr txBox="1"/>
          <p:nvPr/>
        </p:nvSpPr>
        <p:spPr>
          <a:xfrm>
            <a:off x="7461387" y="4351305"/>
            <a:ext cx="2160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Maecenas, 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73A0BEB-8263-8BB9-62FA-09E00E5D6C40}"/>
              </a:ext>
            </a:extLst>
          </p:cNvPr>
          <p:cNvCxnSpPr>
            <a:cxnSpLocks/>
          </p:cNvCxnSpPr>
          <p:nvPr/>
        </p:nvCxnSpPr>
        <p:spPr>
          <a:xfrm>
            <a:off x="5230708" y="2460823"/>
            <a:ext cx="0" cy="2618863"/>
          </a:xfrm>
          <a:prstGeom prst="line">
            <a:avLst/>
          </a:prstGeom>
          <a:ln>
            <a:solidFill>
              <a:schemeClr val="bg1">
                <a:lumMod val="75000"/>
                <a:alpha val="7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C55BA18-2886-E16D-B78B-9396084359CD}"/>
              </a:ext>
            </a:extLst>
          </p:cNvPr>
          <p:cNvCxnSpPr>
            <a:cxnSpLocks/>
          </p:cNvCxnSpPr>
          <p:nvPr/>
        </p:nvCxnSpPr>
        <p:spPr>
          <a:xfrm>
            <a:off x="2911019" y="2460823"/>
            <a:ext cx="0" cy="2618863"/>
          </a:xfrm>
          <a:prstGeom prst="line">
            <a:avLst/>
          </a:prstGeom>
          <a:ln>
            <a:solidFill>
              <a:schemeClr val="bg1">
                <a:lumMod val="75000"/>
                <a:alpha val="7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7D951E9-EF61-C2F6-CE0A-DD25BDD77AA1}"/>
              </a:ext>
            </a:extLst>
          </p:cNvPr>
          <p:cNvCxnSpPr>
            <a:cxnSpLocks/>
          </p:cNvCxnSpPr>
          <p:nvPr/>
        </p:nvCxnSpPr>
        <p:spPr>
          <a:xfrm>
            <a:off x="1017116" y="2460823"/>
            <a:ext cx="6348021" cy="0"/>
          </a:xfrm>
          <a:prstGeom prst="line">
            <a:avLst/>
          </a:prstGeom>
          <a:ln>
            <a:solidFill>
              <a:schemeClr val="bg1">
                <a:lumMod val="75000"/>
                <a:alpha val="7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7DEFCEE-E2B1-5061-C4F3-8E37B0F89C35}"/>
              </a:ext>
            </a:extLst>
          </p:cNvPr>
          <p:cNvCxnSpPr>
            <a:cxnSpLocks/>
          </p:cNvCxnSpPr>
          <p:nvPr/>
        </p:nvCxnSpPr>
        <p:spPr>
          <a:xfrm>
            <a:off x="1017116" y="2751808"/>
            <a:ext cx="6348021" cy="0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  <a:alpha val="79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10B3DD6-B9E5-761E-1B5A-8D6DEABCA3D1}"/>
              </a:ext>
            </a:extLst>
          </p:cNvPr>
          <p:cNvCxnSpPr>
            <a:cxnSpLocks/>
          </p:cNvCxnSpPr>
          <p:nvPr/>
        </p:nvCxnSpPr>
        <p:spPr>
          <a:xfrm>
            <a:off x="1017116" y="3042792"/>
            <a:ext cx="6348021" cy="0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  <a:alpha val="79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226D880-C19E-A308-7EA9-89F7D6629DCB}"/>
              </a:ext>
            </a:extLst>
          </p:cNvPr>
          <p:cNvCxnSpPr>
            <a:cxnSpLocks/>
          </p:cNvCxnSpPr>
          <p:nvPr/>
        </p:nvCxnSpPr>
        <p:spPr>
          <a:xfrm>
            <a:off x="1017116" y="3333777"/>
            <a:ext cx="6348021" cy="0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  <a:alpha val="79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40CB9C6-B760-9F7B-618A-D498F8955BD1}"/>
              </a:ext>
            </a:extLst>
          </p:cNvPr>
          <p:cNvCxnSpPr>
            <a:cxnSpLocks/>
          </p:cNvCxnSpPr>
          <p:nvPr/>
        </p:nvCxnSpPr>
        <p:spPr>
          <a:xfrm>
            <a:off x="1017116" y="3624762"/>
            <a:ext cx="6348021" cy="0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  <a:alpha val="79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C956B983-2D36-320C-421C-B98B3E739BD5}"/>
              </a:ext>
            </a:extLst>
          </p:cNvPr>
          <p:cNvCxnSpPr>
            <a:cxnSpLocks/>
          </p:cNvCxnSpPr>
          <p:nvPr/>
        </p:nvCxnSpPr>
        <p:spPr>
          <a:xfrm>
            <a:off x="1017116" y="3915747"/>
            <a:ext cx="6348021" cy="0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  <a:alpha val="79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D9FCC52-D895-DBB0-EAA0-C73D064F041F}"/>
              </a:ext>
            </a:extLst>
          </p:cNvPr>
          <p:cNvCxnSpPr>
            <a:cxnSpLocks/>
          </p:cNvCxnSpPr>
          <p:nvPr/>
        </p:nvCxnSpPr>
        <p:spPr>
          <a:xfrm>
            <a:off x="1017116" y="4206731"/>
            <a:ext cx="6348021" cy="0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  <a:alpha val="79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B08C9141-197D-4298-41F8-D90AC40E2DEA}"/>
              </a:ext>
            </a:extLst>
          </p:cNvPr>
          <p:cNvCxnSpPr>
            <a:cxnSpLocks/>
          </p:cNvCxnSpPr>
          <p:nvPr/>
        </p:nvCxnSpPr>
        <p:spPr>
          <a:xfrm>
            <a:off x="1017116" y="4497716"/>
            <a:ext cx="6348021" cy="0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  <a:alpha val="79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541B283-8DFB-DB57-0AA4-B0662AA09B55}"/>
              </a:ext>
            </a:extLst>
          </p:cNvPr>
          <p:cNvCxnSpPr>
            <a:cxnSpLocks/>
          </p:cNvCxnSpPr>
          <p:nvPr/>
        </p:nvCxnSpPr>
        <p:spPr>
          <a:xfrm>
            <a:off x="1017116" y="4788701"/>
            <a:ext cx="6348021" cy="0"/>
          </a:xfrm>
          <a:prstGeom prst="line">
            <a:avLst/>
          </a:prstGeom>
          <a:ln w="6350" cap="flat" cmpd="sng" algn="ctr">
            <a:solidFill>
              <a:schemeClr val="bg1">
                <a:lumMod val="75000"/>
                <a:alpha val="79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AE9F614-E98D-3853-C760-537242CE3186}"/>
              </a:ext>
            </a:extLst>
          </p:cNvPr>
          <p:cNvCxnSpPr>
            <a:cxnSpLocks/>
          </p:cNvCxnSpPr>
          <p:nvPr/>
        </p:nvCxnSpPr>
        <p:spPr>
          <a:xfrm>
            <a:off x="1017116" y="5079686"/>
            <a:ext cx="6348021" cy="0"/>
          </a:xfrm>
          <a:prstGeom prst="line">
            <a:avLst/>
          </a:prstGeom>
          <a:ln>
            <a:solidFill>
              <a:schemeClr val="bg1">
                <a:lumMod val="75000"/>
                <a:alpha val="7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1FD2A351-7686-DD96-9D1B-82D3EF5FACF7}"/>
              </a:ext>
            </a:extLst>
          </p:cNvPr>
          <p:cNvSpPr/>
          <p:nvPr/>
        </p:nvSpPr>
        <p:spPr>
          <a:xfrm>
            <a:off x="1416052" y="3709590"/>
            <a:ext cx="901292" cy="1370096"/>
          </a:xfrm>
          <a:prstGeom prst="rect">
            <a:avLst/>
          </a:pr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D19089-0908-EC82-C284-EC9345AF3BA7}"/>
              </a:ext>
            </a:extLst>
          </p:cNvPr>
          <p:cNvSpPr/>
          <p:nvPr/>
        </p:nvSpPr>
        <p:spPr>
          <a:xfrm>
            <a:off x="3711780" y="3218343"/>
            <a:ext cx="901292" cy="1861343"/>
          </a:xfrm>
          <a:prstGeom prst="rect">
            <a:avLst/>
          </a:prstGeom>
          <a:solidFill>
            <a:srgbClr val="5DCB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0447D99-1D24-2B0D-4369-5D44FCC8B436}"/>
              </a:ext>
            </a:extLst>
          </p:cNvPr>
          <p:cNvSpPr/>
          <p:nvPr/>
        </p:nvSpPr>
        <p:spPr>
          <a:xfrm>
            <a:off x="6007508" y="2712505"/>
            <a:ext cx="901292" cy="2367181"/>
          </a:xfrm>
          <a:prstGeom prst="rect">
            <a:avLst/>
          </a:prstGeom>
          <a:solidFill>
            <a:srgbClr val="03A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5A0458E-C92E-C2F8-E0AE-22DD5C487E1D}"/>
              </a:ext>
            </a:extLst>
          </p:cNvPr>
          <p:cNvSpPr txBox="1"/>
          <p:nvPr/>
        </p:nvSpPr>
        <p:spPr>
          <a:xfrm>
            <a:off x="1402222" y="3103431"/>
            <a:ext cx="9191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spc="-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43%</a:t>
            </a:r>
            <a:endParaRPr lang="zh-CN" altLang="en-US" sz="3200" spc="-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A686B01-65BA-9402-BCFD-A91921821ED8}"/>
              </a:ext>
            </a:extLst>
          </p:cNvPr>
          <p:cNvSpPr txBox="1"/>
          <p:nvPr/>
        </p:nvSpPr>
        <p:spPr>
          <a:xfrm>
            <a:off x="3700519" y="2572886"/>
            <a:ext cx="9191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spc="-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52%</a:t>
            </a:r>
            <a:endParaRPr lang="zh-CN" altLang="en-US" sz="3200" spc="-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CAE08FC-52FE-2FCD-60E0-0251520B70E9}"/>
              </a:ext>
            </a:extLst>
          </p:cNvPr>
          <p:cNvSpPr txBox="1"/>
          <p:nvPr/>
        </p:nvSpPr>
        <p:spPr>
          <a:xfrm>
            <a:off x="6014235" y="2113873"/>
            <a:ext cx="9191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spc="-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83%</a:t>
            </a:r>
            <a:endParaRPr lang="zh-CN" altLang="en-US" sz="3200" spc="-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8" name="图形 37">
            <a:extLst>
              <a:ext uri="{FF2B5EF4-FFF2-40B4-BE49-F238E27FC236}">
                <a16:creationId xmlns:a16="http://schemas.microsoft.com/office/drawing/2014/main" id="{E53B351F-C529-B845-80DD-C0211C2316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42452" y="3353697"/>
            <a:ext cx="457938" cy="563616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A11C82FC-7066-C06F-D5EE-09240CC2BA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2452" y="2344934"/>
            <a:ext cx="457938" cy="493164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59FFD2BF-9CD6-AE59-7558-B0830838E3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35068" y="4443121"/>
            <a:ext cx="528390" cy="47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847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37685F9-80EB-BDD8-1676-91432B301D1C}"/>
              </a:ext>
            </a:extLst>
          </p:cNvPr>
          <p:cNvSpPr/>
          <p:nvPr/>
        </p:nvSpPr>
        <p:spPr>
          <a:xfrm>
            <a:off x="220224" y="177885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D625643-FE8E-2BFF-76E2-D7B20451C899}"/>
              </a:ext>
            </a:extLst>
          </p:cNvPr>
          <p:cNvSpPr/>
          <p:nvPr/>
        </p:nvSpPr>
        <p:spPr>
          <a:xfrm>
            <a:off x="122947" y="177884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F72398-320C-93E0-84C3-BCB9430CF01E}"/>
              </a:ext>
            </a:extLst>
          </p:cNvPr>
          <p:cNvSpPr/>
          <p:nvPr/>
        </p:nvSpPr>
        <p:spPr>
          <a:xfrm rot="21084712" flipH="1">
            <a:off x="646595" y="642939"/>
            <a:ext cx="481284" cy="528620"/>
          </a:xfrm>
          <a:custGeom>
            <a:avLst/>
            <a:gdLst>
              <a:gd name="connsiteX0" fmla="*/ -294 w 437795"/>
              <a:gd name="connsiteY0" fmla="*/ 57474 h 480853"/>
              <a:gd name="connsiteX1" fmla="*/ 127437 w 437795"/>
              <a:gd name="connsiteY1" fmla="*/ 283598 h 480853"/>
              <a:gd name="connsiteX2" fmla="*/ 354417 w 437795"/>
              <a:gd name="connsiteY2" fmla="*/ 479336 h 480853"/>
              <a:gd name="connsiteX3" fmla="*/ 430617 w 437795"/>
              <a:gd name="connsiteY3" fmla="*/ 425425 h 480853"/>
              <a:gd name="connsiteX4" fmla="*/ 389564 w 437795"/>
              <a:gd name="connsiteY4" fmla="*/ 215875 h 480853"/>
              <a:gd name="connsiteX5" fmla="*/ 377468 w 437795"/>
              <a:gd name="connsiteY5" fmla="*/ 192920 h 480853"/>
              <a:gd name="connsiteX6" fmla="*/ 86002 w 437795"/>
              <a:gd name="connsiteY6" fmla="*/ 11945 h 480853"/>
              <a:gd name="connsiteX7" fmla="*/ -294 w 437795"/>
              <a:gd name="connsiteY7" fmla="*/ 57474 h 48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795" h="480853">
                <a:moveTo>
                  <a:pt x="-294" y="57474"/>
                </a:moveTo>
                <a:cubicBezTo>
                  <a:pt x="-7342" y="137770"/>
                  <a:pt x="80764" y="226448"/>
                  <a:pt x="127437" y="283598"/>
                </a:cubicBezTo>
                <a:cubicBezTo>
                  <a:pt x="188111" y="357512"/>
                  <a:pt x="259262" y="450571"/>
                  <a:pt x="354417" y="479336"/>
                </a:cubicBezTo>
                <a:cubicBezTo>
                  <a:pt x="390802" y="490290"/>
                  <a:pt x="422330" y="456286"/>
                  <a:pt x="430617" y="425425"/>
                </a:cubicBezTo>
                <a:cubicBezTo>
                  <a:pt x="447952" y="361893"/>
                  <a:pt x="429284" y="283026"/>
                  <a:pt x="389564" y="215875"/>
                </a:cubicBezTo>
                <a:cubicBezTo>
                  <a:pt x="387126" y="207483"/>
                  <a:pt x="383011" y="199673"/>
                  <a:pt x="377468" y="192920"/>
                </a:cubicBezTo>
                <a:cubicBezTo>
                  <a:pt x="309745" y="108909"/>
                  <a:pt x="199540" y="-41967"/>
                  <a:pt x="86002" y="11945"/>
                </a:cubicBezTo>
                <a:cubicBezTo>
                  <a:pt x="49998" y="-3962"/>
                  <a:pt x="4564" y="7944"/>
                  <a:pt x="-294" y="5747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992358C0-FB90-B247-67E6-8059BADAF4ED}"/>
              </a:ext>
            </a:extLst>
          </p:cNvPr>
          <p:cNvSpPr txBox="1"/>
          <p:nvPr/>
        </p:nvSpPr>
        <p:spPr>
          <a:xfrm>
            <a:off x="1742814" y="558200"/>
            <a:ext cx="2170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组织形式</a:t>
            </a: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1D65EEE1-3D63-FA4D-AB41-B251A9FB8556}"/>
              </a:ext>
            </a:extLst>
          </p:cNvPr>
          <p:cNvSpPr txBox="1"/>
          <p:nvPr/>
        </p:nvSpPr>
        <p:spPr>
          <a:xfrm>
            <a:off x="798387" y="402224"/>
            <a:ext cx="10021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00" dirty="0">
                <a:solidFill>
                  <a:srgbClr val="03AEF9"/>
                </a:solidFill>
                <a:cs typeface="+mn-ea"/>
                <a:sym typeface="+mn-lt"/>
              </a:rPr>
              <a:t>02</a:t>
            </a:r>
            <a:endParaRPr lang="zh-CN" altLang="en-US" sz="56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0C44C61-F881-EFEA-BF97-53E67492A9A6}"/>
              </a:ext>
            </a:extLst>
          </p:cNvPr>
          <p:cNvSpPr/>
          <p:nvPr/>
        </p:nvSpPr>
        <p:spPr>
          <a:xfrm rot="16200000">
            <a:off x="11150559" y="-863559"/>
            <a:ext cx="177881" cy="1905000"/>
          </a:xfrm>
          <a:prstGeom prst="rect">
            <a:avLst/>
          </a:prstGeom>
          <a:solidFill>
            <a:srgbClr val="F4F44C"/>
          </a:solidFill>
          <a:ln w="19050">
            <a:solidFill>
              <a:srgbClr val="03AE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六边形 46">
            <a:extLst>
              <a:ext uri="{FF2B5EF4-FFF2-40B4-BE49-F238E27FC236}">
                <a16:creationId xmlns:a16="http://schemas.microsoft.com/office/drawing/2014/main" id="{D6CB583B-AE2B-4A3B-24CD-456E1363A5BD}"/>
              </a:ext>
            </a:extLst>
          </p:cNvPr>
          <p:cNvSpPr/>
          <p:nvPr/>
        </p:nvSpPr>
        <p:spPr>
          <a:xfrm>
            <a:off x="4673244" y="2136786"/>
            <a:ext cx="2845512" cy="3287810"/>
          </a:xfrm>
          <a:custGeom>
            <a:avLst/>
            <a:gdLst/>
            <a:ahLst/>
            <a:cxnLst/>
            <a:rect l="0" t="0" r="0" b="0"/>
            <a:pathLst>
              <a:path w="2618071" h="3025019">
                <a:moveTo>
                  <a:pt x="1341235" y="10127"/>
                </a:moveTo>
                <a:lnTo>
                  <a:pt x="2578269" y="628645"/>
                </a:lnTo>
                <a:cubicBezTo>
                  <a:pt x="2602667" y="640844"/>
                  <a:pt x="2618070" y="665766"/>
                  <a:pt x="2618070" y="693044"/>
                </a:cubicBezTo>
                <a:lnTo>
                  <a:pt x="2618070" y="2331974"/>
                </a:lnTo>
                <a:cubicBezTo>
                  <a:pt x="2618070" y="2359252"/>
                  <a:pt x="2602667" y="2384174"/>
                  <a:pt x="2578269" y="2396373"/>
                </a:cubicBezTo>
                <a:lnTo>
                  <a:pt x="1341235" y="3014891"/>
                </a:lnTo>
                <a:cubicBezTo>
                  <a:pt x="1320981" y="3025018"/>
                  <a:pt x="1297089" y="3025018"/>
                  <a:pt x="1276835" y="3014891"/>
                </a:cubicBezTo>
                <a:lnTo>
                  <a:pt x="39801" y="2396373"/>
                </a:lnTo>
                <a:cubicBezTo>
                  <a:pt x="15403" y="2384174"/>
                  <a:pt x="0" y="2359252"/>
                  <a:pt x="0" y="2331974"/>
                </a:cubicBezTo>
                <a:lnTo>
                  <a:pt x="0" y="693044"/>
                </a:lnTo>
                <a:cubicBezTo>
                  <a:pt x="0" y="665766"/>
                  <a:pt x="15403" y="640844"/>
                  <a:pt x="39801" y="628645"/>
                </a:cubicBezTo>
                <a:lnTo>
                  <a:pt x="1276835" y="10127"/>
                </a:lnTo>
                <a:cubicBezTo>
                  <a:pt x="1297089" y="0"/>
                  <a:pt x="1320981" y="0"/>
                  <a:pt x="1341235" y="10127"/>
                </a:cubicBezTo>
                <a:close/>
              </a:path>
            </a:pathLst>
          </a:custGeom>
          <a:solidFill>
            <a:srgbClr val="03A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EC5CCBD0-5D75-0E98-770C-9B118F2A1E7D}"/>
              </a:ext>
            </a:extLst>
          </p:cNvPr>
          <p:cNvSpPr/>
          <p:nvPr/>
        </p:nvSpPr>
        <p:spPr>
          <a:xfrm>
            <a:off x="4637662" y="1958902"/>
            <a:ext cx="558800" cy="558800"/>
          </a:xfrm>
          <a:prstGeom prst="ellipse">
            <a:avLst/>
          </a:prstGeom>
          <a:solidFill>
            <a:srgbClr val="03A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CB275701-4657-1948-F44D-24AB6B1D39FA}"/>
              </a:ext>
            </a:extLst>
          </p:cNvPr>
          <p:cNvSpPr/>
          <p:nvPr/>
        </p:nvSpPr>
        <p:spPr>
          <a:xfrm>
            <a:off x="6995539" y="1958902"/>
            <a:ext cx="558800" cy="558800"/>
          </a:xfrm>
          <a:prstGeom prst="ellipse">
            <a:avLst/>
          </a:pr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990B6E2-70D7-7D7B-6718-9F9F5AC12412}"/>
              </a:ext>
            </a:extLst>
          </p:cNvPr>
          <p:cNvSpPr/>
          <p:nvPr/>
        </p:nvSpPr>
        <p:spPr>
          <a:xfrm>
            <a:off x="4637662" y="5043681"/>
            <a:ext cx="558800" cy="558800"/>
          </a:xfrm>
          <a:prstGeom prst="ellipse">
            <a:avLst/>
          </a:prstGeom>
          <a:solidFill>
            <a:srgbClr val="03A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00FB78AE-7413-7B41-24B0-1C28C42F024C}"/>
              </a:ext>
            </a:extLst>
          </p:cNvPr>
          <p:cNvSpPr/>
          <p:nvPr/>
        </p:nvSpPr>
        <p:spPr>
          <a:xfrm>
            <a:off x="6995539" y="5043681"/>
            <a:ext cx="558800" cy="558800"/>
          </a:xfrm>
          <a:prstGeom prst="ellipse">
            <a:avLst/>
          </a:pr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C9775A13-7D13-3907-DF16-1A4BA866C9B2}"/>
              </a:ext>
            </a:extLst>
          </p:cNvPr>
          <p:cNvSpPr/>
          <p:nvPr/>
        </p:nvSpPr>
        <p:spPr>
          <a:xfrm>
            <a:off x="7811212" y="3524774"/>
            <a:ext cx="558800" cy="558800"/>
          </a:xfrm>
          <a:prstGeom prst="ellipse">
            <a:avLst/>
          </a:prstGeom>
          <a:solidFill>
            <a:srgbClr val="025393"/>
          </a:solidFill>
          <a:ln>
            <a:solidFill>
              <a:srgbClr val="025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A78CC250-D6FB-B420-C746-E45C3AEB4329}"/>
              </a:ext>
            </a:extLst>
          </p:cNvPr>
          <p:cNvSpPr/>
          <p:nvPr/>
        </p:nvSpPr>
        <p:spPr>
          <a:xfrm>
            <a:off x="6134101" y="2145856"/>
            <a:ext cx="1379264" cy="3257301"/>
          </a:xfrm>
          <a:custGeom>
            <a:avLst/>
            <a:gdLst>
              <a:gd name="connsiteX0" fmla="*/ 0 w 1379264"/>
              <a:gd name="connsiteY0" fmla="*/ 0 h 3257301"/>
              <a:gd name="connsiteX1" fmla="*/ 1336005 w 1379264"/>
              <a:gd name="connsiteY1" fmla="*/ 668003 h 3257301"/>
              <a:gd name="connsiteX2" fmla="*/ 1379264 w 1379264"/>
              <a:gd name="connsiteY2" fmla="*/ 737997 h 3257301"/>
              <a:gd name="connsiteX3" fmla="*/ 1379264 w 1379264"/>
              <a:gd name="connsiteY3" fmla="*/ 2519305 h 3257301"/>
              <a:gd name="connsiteX4" fmla="*/ 1336005 w 1379264"/>
              <a:gd name="connsiteY4" fmla="*/ 2589298 h 3257301"/>
              <a:gd name="connsiteX5" fmla="*/ 0 w 1379264"/>
              <a:gd name="connsiteY5" fmla="*/ 3257301 h 325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9264" h="3257301">
                <a:moveTo>
                  <a:pt x="0" y="0"/>
                </a:moveTo>
                <a:lnTo>
                  <a:pt x="1336005" y="668003"/>
                </a:lnTo>
                <a:cubicBezTo>
                  <a:pt x="1362523" y="681262"/>
                  <a:pt x="1379264" y="708349"/>
                  <a:pt x="1379264" y="737997"/>
                </a:cubicBezTo>
                <a:lnTo>
                  <a:pt x="1379264" y="2519305"/>
                </a:lnTo>
                <a:cubicBezTo>
                  <a:pt x="1379264" y="2548952"/>
                  <a:pt x="1362523" y="2576039"/>
                  <a:pt x="1336005" y="2589298"/>
                </a:cubicBezTo>
                <a:lnTo>
                  <a:pt x="0" y="3257301"/>
                </a:lnTo>
                <a:close/>
              </a:path>
            </a:pathLst>
          </a:cu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六边形 46">
            <a:extLst>
              <a:ext uri="{FF2B5EF4-FFF2-40B4-BE49-F238E27FC236}">
                <a16:creationId xmlns:a16="http://schemas.microsoft.com/office/drawing/2014/main" id="{77B800B7-4793-A2DD-3C98-7E32F7FE992C}"/>
              </a:ext>
            </a:extLst>
          </p:cNvPr>
          <p:cNvSpPr/>
          <p:nvPr/>
        </p:nvSpPr>
        <p:spPr>
          <a:xfrm>
            <a:off x="4965700" y="2474700"/>
            <a:ext cx="2260600" cy="2611982"/>
          </a:xfrm>
          <a:custGeom>
            <a:avLst/>
            <a:gdLst/>
            <a:ahLst/>
            <a:cxnLst/>
            <a:rect l="0" t="0" r="0" b="0"/>
            <a:pathLst>
              <a:path w="2618071" h="3025019">
                <a:moveTo>
                  <a:pt x="1341235" y="10127"/>
                </a:moveTo>
                <a:lnTo>
                  <a:pt x="2578269" y="628645"/>
                </a:lnTo>
                <a:cubicBezTo>
                  <a:pt x="2602667" y="640844"/>
                  <a:pt x="2618070" y="665766"/>
                  <a:pt x="2618070" y="693044"/>
                </a:cubicBezTo>
                <a:lnTo>
                  <a:pt x="2618070" y="2331974"/>
                </a:lnTo>
                <a:cubicBezTo>
                  <a:pt x="2618070" y="2359252"/>
                  <a:pt x="2602667" y="2384174"/>
                  <a:pt x="2578269" y="2396373"/>
                </a:cubicBezTo>
                <a:lnTo>
                  <a:pt x="1341235" y="3014891"/>
                </a:lnTo>
                <a:cubicBezTo>
                  <a:pt x="1320981" y="3025018"/>
                  <a:pt x="1297089" y="3025018"/>
                  <a:pt x="1276835" y="3014891"/>
                </a:cubicBezTo>
                <a:lnTo>
                  <a:pt x="39801" y="2396373"/>
                </a:lnTo>
                <a:cubicBezTo>
                  <a:pt x="15403" y="2384174"/>
                  <a:pt x="0" y="2359252"/>
                  <a:pt x="0" y="2331974"/>
                </a:cubicBezTo>
                <a:lnTo>
                  <a:pt x="0" y="693044"/>
                </a:lnTo>
                <a:cubicBezTo>
                  <a:pt x="0" y="665766"/>
                  <a:pt x="15403" y="640844"/>
                  <a:pt x="39801" y="628645"/>
                </a:cubicBezTo>
                <a:lnTo>
                  <a:pt x="1276835" y="10127"/>
                </a:lnTo>
                <a:cubicBezTo>
                  <a:pt x="1297089" y="0"/>
                  <a:pt x="1320981" y="0"/>
                  <a:pt x="1341235" y="10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FB62958E-84BE-2EDC-5834-7FBC7E6F41B0}"/>
              </a:ext>
            </a:extLst>
          </p:cNvPr>
          <p:cNvSpPr/>
          <p:nvPr/>
        </p:nvSpPr>
        <p:spPr>
          <a:xfrm>
            <a:off x="3817253" y="3524774"/>
            <a:ext cx="558800" cy="558800"/>
          </a:xfrm>
          <a:prstGeom prst="ellipse">
            <a:avLst/>
          </a:prstGeom>
          <a:solidFill>
            <a:srgbClr val="03AEF9"/>
          </a:solidFill>
          <a:ln w="19050">
            <a:solidFill>
              <a:srgbClr val="03AEF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2506CCC9-084F-F3D3-6D07-F49A7250693D}"/>
              </a:ext>
            </a:extLst>
          </p:cNvPr>
          <p:cNvSpPr/>
          <p:nvPr/>
        </p:nvSpPr>
        <p:spPr>
          <a:xfrm>
            <a:off x="1909030" y="3657355"/>
            <a:ext cx="2144388" cy="368300"/>
          </a:xfrm>
          <a:custGeom>
            <a:avLst/>
            <a:gdLst>
              <a:gd name="connsiteX0" fmla="*/ 2336800 w 2336800"/>
              <a:gd name="connsiteY0" fmla="*/ 368300 h 368300"/>
              <a:gd name="connsiteX1" fmla="*/ 1955800 w 2336800"/>
              <a:gd name="connsiteY1" fmla="*/ 0 h 368300"/>
              <a:gd name="connsiteX2" fmla="*/ 0 w 2336800"/>
              <a:gd name="connsiteY2" fmla="*/ 0 h 368300"/>
              <a:gd name="connsiteX3" fmla="*/ 0 w 2336800"/>
              <a:gd name="connsiteY3" fmla="*/ 1778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800" h="368300">
                <a:moveTo>
                  <a:pt x="2336800" y="368300"/>
                </a:moveTo>
                <a:lnTo>
                  <a:pt x="1955800" y="0"/>
                </a:lnTo>
                <a:lnTo>
                  <a:pt x="0" y="0"/>
                </a:lnTo>
                <a:lnTo>
                  <a:pt x="0" y="177800"/>
                </a:lnTo>
              </a:path>
            </a:pathLst>
          </a:custGeom>
          <a:noFill/>
          <a:ln w="19050">
            <a:solidFill>
              <a:srgbClr val="03AEF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74C9A92F-DDA1-6728-C282-8CA8372BA9DD}"/>
              </a:ext>
            </a:extLst>
          </p:cNvPr>
          <p:cNvSpPr/>
          <p:nvPr/>
        </p:nvSpPr>
        <p:spPr>
          <a:xfrm flipV="1">
            <a:off x="2476118" y="5127722"/>
            <a:ext cx="2336800" cy="368300"/>
          </a:xfrm>
          <a:custGeom>
            <a:avLst/>
            <a:gdLst>
              <a:gd name="connsiteX0" fmla="*/ 2336800 w 2336800"/>
              <a:gd name="connsiteY0" fmla="*/ 368300 h 368300"/>
              <a:gd name="connsiteX1" fmla="*/ 1955800 w 2336800"/>
              <a:gd name="connsiteY1" fmla="*/ 0 h 368300"/>
              <a:gd name="connsiteX2" fmla="*/ 0 w 2336800"/>
              <a:gd name="connsiteY2" fmla="*/ 0 h 368300"/>
              <a:gd name="connsiteX3" fmla="*/ 0 w 2336800"/>
              <a:gd name="connsiteY3" fmla="*/ 1778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800" h="368300">
                <a:moveTo>
                  <a:pt x="2336800" y="368300"/>
                </a:moveTo>
                <a:lnTo>
                  <a:pt x="1955800" y="0"/>
                </a:lnTo>
                <a:lnTo>
                  <a:pt x="0" y="0"/>
                </a:lnTo>
                <a:lnTo>
                  <a:pt x="0" y="177800"/>
                </a:lnTo>
              </a:path>
            </a:pathLst>
          </a:custGeom>
          <a:noFill/>
          <a:ln w="19050">
            <a:solidFill>
              <a:srgbClr val="03AEF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A80C2593-1F0A-54ED-F819-BBCC8C7629F3}"/>
              </a:ext>
            </a:extLst>
          </p:cNvPr>
          <p:cNvSpPr/>
          <p:nvPr/>
        </p:nvSpPr>
        <p:spPr>
          <a:xfrm>
            <a:off x="2476118" y="1995787"/>
            <a:ext cx="2336800" cy="368300"/>
          </a:xfrm>
          <a:custGeom>
            <a:avLst/>
            <a:gdLst>
              <a:gd name="connsiteX0" fmla="*/ 2336800 w 2336800"/>
              <a:gd name="connsiteY0" fmla="*/ 368300 h 368300"/>
              <a:gd name="connsiteX1" fmla="*/ 1955800 w 2336800"/>
              <a:gd name="connsiteY1" fmla="*/ 0 h 368300"/>
              <a:gd name="connsiteX2" fmla="*/ 0 w 2336800"/>
              <a:gd name="connsiteY2" fmla="*/ 0 h 368300"/>
              <a:gd name="connsiteX3" fmla="*/ 0 w 2336800"/>
              <a:gd name="connsiteY3" fmla="*/ 1778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800" h="368300">
                <a:moveTo>
                  <a:pt x="2336800" y="368300"/>
                </a:moveTo>
                <a:lnTo>
                  <a:pt x="1955800" y="0"/>
                </a:lnTo>
                <a:lnTo>
                  <a:pt x="0" y="0"/>
                </a:lnTo>
                <a:lnTo>
                  <a:pt x="0" y="177800"/>
                </a:lnTo>
              </a:path>
            </a:pathLst>
          </a:custGeom>
          <a:noFill/>
          <a:ln w="19050">
            <a:solidFill>
              <a:srgbClr val="03AEF9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5E31E278-185B-59B7-1CBD-2A052468BA08}"/>
              </a:ext>
            </a:extLst>
          </p:cNvPr>
          <p:cNvSpPr/>
          <p:nvPr/>
        </p:nvSpPr>
        <p:spPr>
          <a:xfrm flipH="1">
            <a:off x="8100865" y="3650419"/>
            <a:ext cx="2193787" cy="368300"/>
          </a:xfrm>
          <a:custGeom>
            <a:avLst/>
            <a:gdLst>
              <a:gd name="connsiteX0" fmla="*/ 2336800 w 2336800"/>
              <a:gd name="connsiteY0" fmla="*/ 368300 h 368300"/>
              <a:gd name="connsiteX1" fmla="*/ 1955800 w 2336800"/>
              <a:gd name="connsiteY1" fmla="*/ 0 h 368300"/>
              <a:gd name="connsiteX2" fmla="*/ 0 w 2336800"/>
              <a:gd name="connsiteY2" fmla="*/ 0 h 368300"/>
              <a:gd name="connsiteX3" fmla="*/ 0 w 2336800"/>
              <a:gd name="connsiteY3" fmla="*/ 1778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800" h="368300">
                <a:moveTo>
                  <a:pt x="2336800" y="368300"/>
                </a:moveTo>
                <a:lnTo>
                  <a:pt x="1955800" y="0"/>
                </a:lnTo>
                <a:lnTo>
                  <a:pt x="0" y="0"/>
                </a:lnTo>
                <a:lnTo>
                  <a:pt x="0" y="177800"/>
                </a:lnTo>
              </a:path>
            </a:pathLst>
          </a:custGeom>
          <a:noFill/>
          <a:ln w="19050">
            <a:solidFill>
              <a:srgbClr val="025393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8EF4853E-51B6-BD2A-077C-03DC2DFD0801}"/>
              </a:ext>
            </a:extLst>
          </p:cNvPr>
          <p:cNvSpPr/>
          <p:nvPr/>
        </p:nvSpPr>
        <p:spPr>
          <a:xfrm flipH="1">
            <a:off x="7341365" y="1995787"/>
            <a:ext cx="2336800" cy="368300"/>
          </a:xfrm>
          <a:custGeom>
            <a:avLst/>
            <a:gdLst>
              <a:gd name="connsiteX0" fmla="*/ 2336800 w 2336800"/>
              <a:gd name="connsiteY0" fmla="*/ 368300 h 368300"/>
              <a:gd name="connsiteX1" fmla="*/ 1955800 w 2336800"/>
              <a:gd name="connsiteY1" fmla="*/ 0 h 368300"/>
              <a:gd name="connsiteX2" fmla="*/ 0 w 2336800"/>
              <a:gd name="connsiteY2" fmla="*/ 0 h 368300"/>
              <a:gd name="connsiteX3" fmla="*/ 0 w 2336800"/>
              <a:gd name="connsiteY3" fmla="*/ 1778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800" h="368300">
                <a:moveTo>
                  <a:pt x="2336800" y="368300"/>
                </a:moveTo>
                <a:lnTo>
                  <a:pt x="1955800" y="0"/>
                </a:lnTo>
                <a:lnTo>
                  <a:pt x="0" y="0"/>
                </a:lnTo>
                <a:lnTo>
                  <a:pt x="0" y="177800"/>
                </a:lnTo>
              </a:path>
            </a:pathLst>
          </a:custGeom>
          <a:noFill/>
          <a:ln w="19050">
            <a:solidFill>
              <a:srgbClr val="025393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BAE1CE10-28E7-71A3-6DA3-FAF76FD70877}"/>
              </a:ext>
            </a:extLst>
          </p:cNvPr>
          <p:cNvSpPr/>
          <p:nvPr/>
        </p:nvSpPr>
        <p:spPr>
          <a:xfrm flipH="1" flipV="1">
            <a:off x="7341365" y="5127722"/>
            <a:ext cx="2336800" cy="368300"/>
          </a:xfrm>
          <a:custGeom>
            <a:avLst/>
            <a:gdLst>
              <a:gd name="connsiteX0" fmla="*/ 2336800 w 2336800"/>
              <a:gd name="connsiteY0" fmla="*/ 368300 h 368300"/>
              <a:gd name="connsiteX1" fmla="*/ 1955800 w 2336800"/>
              <a:gd name="connsiteY1" fmla="*/ 0 h 368300"/>
              <a:gd name="connsiteX2" fmla="*/ 0 w 2336800"/>
              <a:gd name="connsiteY2" fmla="*/ 0 h 368300"/>
              <a:gd name="connsiteX3" fmla="*/ 0 w 2336800"/>
              <a:gd name="connsiteY3" fmla="*/ 177800 h 36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6800" h="368300">
                <a:moveTo>
                  <a:pt x="2336800" y="368300"/>
                </a:moveTo>
                <a:lnTo>
                  <a:pt x="1955800" y="0"/>
                </a:lnTo>
                <a:lnTo>
                  <a:pt x="0" y="0"/>
                </a:lnTo>
                <a:lnTo>
                  <a:pt x="0" y="177800"/>
                </a:lnTo>
              </a:path>
            </a:pathLst>
          </a:custGeom>
          <a:noFill/>
          <a:ln w="19050">
            <a:solidFill>
              <a:srgbClr val="025393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4B907BE-CB22-1781-31D9-080B04061AC5}"/>
              </a:ext>
            </a:extLst>
          </p:cNvPr>
          <p:cNvSpPr txBox="1"/>
          <p:nvPr/>
        </p:nvSpPr>
        <p:spPr>
          <a:xfrm>
            <a:off x="7722155" y="1590057"/>
            <a:ext cx="1901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02D6C356-55BA-FD8D-6265-D0672AAA57F3}"/>
              </a:ext>
            </a:extLst>
          </p:cNvPr>
          <p:cNvSpPr txBox="1"/>
          <p:nvPr/>
        </p:nvSpPr>
        <p:spPr>
          <a:xfrm>
            <a:off x="7748205" y="2013388"/>
            <a:ext cx="1901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830B9094-2ADE-9B7D-111D-D4405A93C051}"/>
              </a:ext>
            </a:extLst>
          </p:cNvPr>
          <p:cNvSpPr txBox="1"/>
          <p:nvPr/>
        </p:nvSpPr>
        <p:spPr>
          <a:xfrm>
            <a:off x="2542518" y="1590057"/>
            <a:ext cx="1764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D24D8CE0-B0CB-E611-77D3-C5E751FD2039}"/>
              </a:ext>
            </a:extLst>
          </p:cNvPr>
          <p:cNvSpPr txBox="1"/>
          <p:nvPr/>
        </p:nvSpPr>
        <p:spPr>
          <a:xfrm>
            <a:off x="2365126" y="2013388"/>
            <a:ext cx="1901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Maecenas, 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961B5219-69FF-244D-941E-EDB0A22C0F54}"/>
              </a:ext>
            </a:extLst>
          </p:cNvPr>
          <p:cNvSpPr txBox="1"/>
          <p:nvPr/>
        </p:nvSpPr>
        <p:spPr>
          <a:xfrm>
            <a:off x="8424953" y="3262286"/>
            <a:ext cx="1966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E4FABF7C-5DB5-21B2-8A2E-AF2CCB9F5DC6}"/>
              </a:ext>
            </a:extLst>
          </p:cNvPr>
          <p:cNvSpPr txBox="1"/>
          <p:nvPr/>
        </p:nvSpPr>
        <p:spPr>
          <a:xfrm>
            <a:off x="8451004" y="3683175"/>
            <a:ext cx="1901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5D1F79BE-40A3-3F02-2B17-C643494668A4}"/>
              </a:ext>
            </a:extLst>
          </p:cNvPr>
          <p:cNvSpPr txBox="1"/>
          <p:nvPr/>
        </p:nvSpPr>
        <p:spPr>
          <a:xfrm>
            <a:off x="1958290" y="3266640"/>
            <a:ext cx="1853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EA0B7854-2F94-0A33-81FA-E1B7FC586AD9}"/>
              </a:ext>
            </a:extLst>
          </p:cNvPr>
          <p:cNvSpPr txBox="1"/>
          <p:nvPr/>
        </p:nvSpPr>
        <p:spPr>
          <a:xfrm>
            <a:off x="1780898" y="3726608"/>
            <a:ext cx="1901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5D050716-53AB-689A-C5F3-6F7478303577}"/>
              </a:ext>
            </a:extLst>
          </p:cNvPr>
          <p:cNvSpPr txBox="1"/>
          <p:nvPr/>
        </p:nvSpPr>
        <p:spPr>
          <a:xfrm>
            <a:off x="7722154" y="5094753"/>
            <a:ext cx="189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06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C2796AC2-7416-B4E9-7E39-DCE41D0E687E}"/>
              </a:ext>
            </a:extLst>
          </p:cNvPr>
          <p:cNvSpPr txBox="1"/>
          <p:nvPr/>
        </p:nvSpPr>
        <p:spPr>
          <a:xfrm>
            <a:off x="7748205" y="5518084"/>
            <a:ext cx="2745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098921B3-DF22-2460-0024-C9BF649ACAA1}"/>
              </a:ext>
            </a:extLst>
          </p:cNvPr>
          <p:cNvSpPr txBox="1"/>
          <p:nvPr/>
        </p:nvSpPr>
        <p:spPr>
          <a:xfrm>
            <a:off x="2542517" y="5094753"/>
            <a:ext cx="1865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28DFED7-B126-EA94-F085-19FB47AC8BCA}"/>
              </a:ext>
            </a:extLst>
          </p:cNvPr>
          <p:cNvSpPr txBox="1"/>
          <p:nvPr/>
        </p:nvSpPr>
        <p:spPr>
          <a:xfrm>
            <a:off x="1396278" y="5518084"/>
            <a:ext cx="2870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</a:p>
        </p:txBody>
      </p:sp>
      <p:pic>
        <p:nvPicPr>
          <p:cNvPr id="69" name="图形 68">
            <a:extLst>
              <a:ext uri="{FF2B5EF4-FFF2-40B4-BE49-F238E27FC236}">
                <a16:creationId xmlns:a16="http://schemas.microsoft.com/office/drawing/2014/main" id="{AA5370BE-77BC-2573-1823-49D65DA3D9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79915" y="3254243"/>
            <a:ext cx="1232170" cy="1056146"/>
          </a:xfrm>
          <a:prstGeom prst="rect">
            <a:avLst/>
          </a:prstGeom>
        </p:spPr>
      </p:pic>
      <p:pic>
        <p:nvPicPr>
          <p:cNvPr id="101" name="图形 100">
            <a:extLst>
              <a:ext uri="{FF2B5EF4-FFF2-40B4-BE49-F238E27FC236}">
                <a16:creationId xmlns:a16="http://schemas.microsoft.com/office/drawing/2014/main" id="{C6DAD42D-04E1-D842-F9D7-95EB95CF1E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96729" y="2070316"/>
            <a:ext cx="247650" cy="304800"/>
          </a:xfrm>
          <a:prstGeom prst="rect">
            <a:avLst/>
          </a:prstGeom>
        </p:spPr>
      </p:pic>
      <p:pic>
        <p:nvPicPr>
          <p:cNvPr id="103" name="图形 102">
            <a:extLst>
              <a:ext uri="{FF2B5EF4-FFF2-40B4-BE49-F238E27FC236}">
                <a16:creationId xmlns:a16="http://schemas.microsoft.com/office/drawing/2014/main" id="{2C9E7156-D217-AAFB-F71D-C7BA5335E7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77188" y="3650419"/>
            <a:ext cx="247650" cy="266700"/>
          </a:xfrm>
          <a:prstGeom prst="rect">
            <a:avLst/>
          </a:prstGeom>
        </p:spPr>
      </p:pic>
      <p:pic>
        <p:nvPicPr>
          <p:cNvPr id="105" name="图形 104">
            <a:extLst>
              <a:ext uri="{FF2B5EF4-FFF2-40B4-BE49-F238E27FC236}">
                <a16:creationId xmlns:a16="http://schemas.microsoft.com/office/drawing/2014/main" id="{7745A497-CEB9-1C91-F99C-2148BF729F8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29220" y="5200874"/>
            <a:ext cx="361950" cy="295275"/>
          </a:xfrm>
          <a:prstGeom prst="rect">
            <a:avLst/>
          </a:prstGeom>
        </p:spPr>
      </p:pic>
      <p:pic>
        <p:nvPicPr>
          <p:cNvPr id="107" name="图形 106">
            <a:extLst>
              <a:ext uri="{FF2B5EF4-FFF2-40B4-BE49-F238E27FC236}">
                <a16:creationId xmlns:a16="http://schemas.microsoft.com/office/drawing/2014/main" id="{3F65C2F6-CDE5-13B6-3C46-A4B8A6D92AA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151304" y="2080958"/>
            <a:ext cx="257175" cy="304800"/>
          </a:xfrm>
          <a:prstGeom prst="rect">
            <a:avLst/>
          </a:prstGeom>
        </p:spPr>
      </p:pic>
      <p:pic>
        <p:nvPicPr>
          <p:cNvPr id="109" name="图形 108">
            <a:extLst>
              <a:ext uri="{FF2B5EF4-FFF2-40B4-BE49-F238E27FC236}">
                <a16:creationId xmlns:a16="http://schemas.microsoft.com/office/drawing/2014/main" id="{29F00B09-003E-DDEA-8223-1B010E1E373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952817" y="3681708"/>
            <a:ext cx="285750" cy="257175"/>
          </a:xfrm>
          <a:prstGeom prst="rect">
            <a:avLst/>
          </a:prstGeom>
        </p:spPr>
      </p:pic>
      <p:pic>
        <p:nvPicPr>
          <p:cNvPr id="111" name="图形 110">
            <a:extLst>
              <a:ext uri="{FF2B5EF4-FFF2-40B4-BE49-F238E27FC236}">
                <a16:creationId xmlns:a16="http://schemas.microsoft.com/office/drawing/2014/main" id="{A7C25006-EAA9-F618-E3C3-EA5D0FB0693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134527" y="5198757"/>
            <a:ext cx="3048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59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37685F9-80EB-BDD8-1676-91432B301D1C}"/>
              </a:ext>
            </a:extLst>
          </p:cNvPr>
          <p:cNvSpPr/>
          <p:nvPr/>
        </p:nvSpPr>
        <p:spPr>
          <a:xfrm>
            <a:off x="220224" y="177885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D625643-FE8E-2BFF-76E2-D7B20451C899}"/>
              </a:ext>
            </a:extLst>
          </p:cNvPr>
          <p:cNvSpPr/>
          <p:nvPr/>
        </p:nvSpPr>
        <p:spPr>
          <a:xfrm>
            <a:off x="122947" y="177884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F72398-320C-93E0-84C3-BCB9430CF01E}"/>
              </a:ext>
            </a:extLst>
          </p:cNvPr>
          <p:cNvSpPr/>
          <p:nvPr/>
        </p:nvSpPr>
        <p:spPr>
          <a:xfrm rot="21084712" flipH="1">
            <a:off x="646595" y="642939"/>
            <a:ext cx="481284" cy="528620"/>
          </a:xfrm>
          <a:custGeom>
            <a:avLst/>
            <a:gdLst>
              <a:gd name="connsiteX0" fmla="*/ -294 w 437795"/>
              <a:gd name="connsiteY0" fmla="*/ 57474 h 480853"/>
              <a:gd name="connsiteX1" fmla="*/ 127437 w 437795"/>
              <a:gd name="connsiteY1" fmla="*/ 283598 h 480853"/>
              <a:gd name="connsiteX2" fmla="*/ 354417 w 437795"/>
              <a:gd name="connsiteY2" fmla="*/ 479336 h 480853"/>
              <a:gd name="connsiteX3" fmla="*/ 430617 w 437795"/>
              <a:gd name="connsiteY3" fmla="*/ 425425 h 480853"/>
              <a:gd name="connsiteX4" fmla="*/ 389564 w 437795"/>
              <a:gd name="connsiteY4" fmla="*/ 215875 h 480853"/>
              <a:gd name="connsiteX5" fmla="*/ 377468 w 437795"/>
              <a:gd name="connsiteY5" fmla="*/ 192920 h 480853"/>
              <a:gd name="connsiteX6" fmla="*/ 86002 w 437795"/>
              <a:gd name="connsiteY6" fmla="*/ 11945 h 480853"/>
              <a:gd name="connsiteX7" fmla="*/ -294 w 437795"/>
              <a:gd name="connsiteY7" fmla="*/ 57474 h 48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795" h="480853">
                <a:moveTo>
                  <a:pt x="-294" y="57474"/>
                </a:moveTo>
                <a:cubicBezTo>
                  <a:pt x="-7342" y="137770"/>
                  <a:pt x="80764" y="226448"/>
                  <a:pt x="127437" y="283598"/>
                </a:cubicBezTo>
                <a:cubicBezTo>
                  <a:pt x="188111" y="357512"/>
                  <a:pt x="259262" y="450571"/>
                  <a:pt x="354417" y="479336"/>
                </a:cubicBezTo>
                <a:cubicBezTo>
                  <a:pt x="390802" y="490290"/>
                  <a:pt x="422330" y="456286"/>
                  <a:pt x="430617" y="425425"/>
                </a:cubicBezTo>
                <a:cubicBezTo>
                  <a:pt x="447952" y="361893"/>
                  <a:pt x="429284" y="283026"/>
                  <a:pt x="389564" y="215875"/>
                </a:cubicBezTo>
                <a:cubicBezTo>
                  <a:pt x="387126" y="207483"/>
                  <a:pt x="383011" y="199673"/>
                  <a:pt x="377468" y="192920"/>
                </a:cubicBezTo>
                <a:cubicBezTo>
                  <a:pt x="309745" y="108909"/>
                  <a:pt x="199540" y="-41967"/>
                  <a:pt x="86002" y="11945"/>
                </a:cubicBezTo>
                <a:cubicBezTo>
                  <a:pt x="49998" y="-3962"/>
                  <a:pt x="4564" y="7944"/>
                  <a:pt x="-294" y="5747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992358C0-FB90-B247-67E6-8059BADAF4ED}"/>
              </a:ext>
            </a:extLst>
          </p:cNvPr>
          <p:cNvSpPr txBox="1"/>
          <p:nvPr/>
        </p:nvSpPr>
        <p:spPr>
          <a:xfrm>
            <a:off x="1742814" y="558200"/>
            <a:ext cx="2170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运作方案</a:t>
            </a: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1D65EEE1-3D63-FA4D-AB41-B251A9FB8556}"/>
              </a:ext>
            </a:extLst>
          </p:cNvPr>
          <p:cNvSpPr txBox="1"/>
          <p:nvPr/>
        </p:nvSpPr>
        <p:spPr>
          <a:xfrm>
            <a:off x="798387" y="402224"/>
            <a:ext cx="10021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00" dirty="0">
                <a:solidFill>
                  <a:srgbClr val="03AEF9"/>
                </a:solidFill>
                <a:cs typeface="+mn-ea"/>
                <a:sym typeface="+mn-lt"/>
              </a:rPr>
              <a:t>03</a:t>
            </a:r>
            <a:endParaRPr lang="zh-CN" altLang="en-US" sz="56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9D4C61D-AD40-CEDA-2EC4-1F109A0910E4}"/>
              </a:ext>
            </a:extLst>
          </p:cNvPr>
          <p:cNvSpPr/>
          <p:nvPr/>
        </p:nvSpPr>
        <p:spPr>
          <a:xfrm rot="16200000">
            <a:off x="11150559" y="-863559"/>
            <a:ext cx="177881" cy="1905000"/>
          </a:xfrm>
          <a:prstGeom prst="rect">
            <a:avLst/>
          </a:prstGeom>
          <a:solidFill>
            <a:srgbClr val="F4F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82D34672-F3C2-56E1-6462-23C3CEB0E6C8}"/>
              </a:ext>
            </a:extLst>
          </p:cNvPr>
          <p:cNvSpPr/>
          <p:nvPr/>
        </p:nvSpPr>
        <p:spPr>
          <a:xfrm>
            <a:off x="7198314" y="1471231"/>
            <a:ext cx="3929405" cy="4546000"/>
          </a:xfrm>
          <a:custGeom>
            <a:avLst/>
            <a:gdLst>
              <a:gd name="connsiteX0" fmla="*/ 2026176 w 3929405"/>
              <a:gd name="connsiteY0" fmla="*/ 596900 h 4203784"/>
              <a:gd name="connsiteX1" fmla="*/ 3929405 w 3929405"/>
              <a:gd name="connsiteY1" fmla="*/ 596900 h 4203784"/>
              <a:gd name="connsiteX2" fmla="*/ 3929405 w 3929405"/>
              <a:gd name="connsiteY2" fmla="*/ 4203784 h 4203784"/>
              <a:gd name="connsiteX3" fmla="*/ 2026176 w 3929405"/>
              <a:gd name="connsiteY3" fmla="*/ 4203784 h 4203784"/>
              <a:gd name="connsiteX4" fmla="*/ 0 w 3929405"/>
              <a:gd name="connsiteY4" fmla="*/ 0 h 4203784"/>
              <a:gd name="connsiteX5" fmla="*/ 1903229 w 3929405"/>
              <a:gd name="connsiteY5" fmla="*/ 0 h 4203784"/>
              <a:gd name="connsiteX6" fmla="*/ 1903229 w 3929405"/>
              <a:gd name="connsiteY6" fmla="*/ 3606884 h 4203784"/>
              <a:gd name="connsiteX7" fmla="*/ 0 w 3929405"/>
              <a:gd name="connsiteY7" fmla="*/ 3606884 h 420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29405" h="4203784">
                <a:moveTo>
                  <a:pt x="2026176" y="596900"/>
                </a:moveTo>
                <a:lnTo>
                  <a:pt x="3929405" y="596900"/>
                </a:lnTo>
                <a:lnTo>
                  <a:pt x="3929405" y="4203784"/>
                </a:lnTo>
                <a:lnTo>
                  <a:pt x="2026176" y="4203784"/>
                </a:lnTo>
                <a:close/>
                <a:moveTo>
                  <a:pt x="0" y="0"/>
                </a:moveTo>
                <a:lnTo>
                  <a:pt x="1903229" y="0"/>
                </a:lnTo>
                <a:lnTo>
                  <a:pt x="1903229" y="3606884"/>
                </a:lnTo>
                <a:lnTo>
                  <a:pt x="0" y="3606884"/>
                </a:lnTo>
                <a:close/>
              </a:path>
            </a:pathLst>
          </a:custGeom>
          <a:blipFill>
            <a:blip r:embed="rId4"/>
            <a:srcRect/>
            <a:stretch>
              <a:fillRect l="-15103" r="-584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A98F95A-16E9-1231-9A08-CE4F3CD1A6AD}"/>
              </a:ext>
            </a:extLst>
          </p:cNvPr>
          <p:cNvSpPr txBox="1"/>
          <p:nvPr/>
        </p:nvSpPr>
        <p:spPr>
          <a:xfrm>
            <a:off x="1064281" y="1970872"/>
            <a:ext cx="1764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运作方案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FF03436-1442-DFD0-AE57-9C25B7E334A5}"/>
              </a:ext>
            </a:extLst>
          </p:cNvPr>
          <p:cNvSpPr txBox="1"/>
          <p:nvPr/>
        </p:nvSpPr>
        <p:spPr>
          <a:xfrm>
            <a:off x="1090330" y="2394203"/>
            <a:ext cx="5285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Lorem ipsum dolor sit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A98DB1F-21F0-3FF4-7B2C-957754FEA2D8}"/>
              </a:ext>
            </a:extLst>
          </p:cNvPr>
          <p:cNvSpPr txBox="1"/>
          <p:nvPr/>
        </p:nvSpPr>
        <p:spPr>
          <a:xfrm>
            <a:off x="1064280" y="3929162"/>
            <a:ext cx="2364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运作方案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A65B00-1CDF-66A5-B27B-0C359FF95C6D}"/>
              </a:ext>
            </a:extLst>
          </p:cNvPr>
          <p:cNvSpPr txBox="1"/>
          <p:nvPr/>
        </p:nvSpPr>
        <p:spPr>
          <a:xfrm>
            <a:off x="1090330" y="4352493"/>
            <a:ext cx="5285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Lorem ipsum dolor sit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1697209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76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37685F9-80EB-BDD8-1676-91432B301D1C}"/>
              </a:ext>
            </a:extLst>
          </p:cNvPr>
          <p:cNvSpPr/>
          <p:nvPr/>
        </p:nvSpPr>
        <p:spPr>
          <a:xfrm>
            <a:off x="220224" y="177885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D625643-FE8E-2BFF-76E2-D7B20451C899}"/>
              </a:ext>
            </a:extLst>
          </p:cNvPr>
          <p:cNvSpPr/>
          <p:nvPr/>
        </p:nvSpPr>
        <p:spPr>
          <a:xfrm>
            <a:off x="122947" y="177884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F72398-320C-93E0-84C3-BCB9430CF01E}"/>
              </a:ext>
            </a:extLst>
          </p:cNvPr>
          <p:cNvSpPr/>
          <p:nvPr/>
        </p:nvSpPr>
        <p:spPr>
          <a:xfrm rot="21084712" flipH="1">
            <a:off x="646595" y="642939"/>
            <a:ext cx="481284" cy="528620"/>
          </a:xfrm>
          <a:custGeom>
            <a:avLst/>
            <a:gdLst>
              <a:gd name="connsiteX0" fmla="*/ -294 w 437795"/>
              <a:gd name="connsiteY0" fmla="*/ 57474 h 480853"/>
              <a:gd name="connsiteX1" fmla="*/ 127437 w 437795"/>
              <a:gd name="connsiteY1" fmla="*/ 283598 h 480853"/>
              <a:gd name="connsiteX2" fmla="*/ 354417 w 437795"/>
              <a:gd name="connsiteY2" fmla="*/ 479336 h 480853"/>
              <a:gd name="connsiteX3" fmla="*/ 430617 w 437795"/>
              <a:gd name="connsiteY3" fmla="*/ 425425 h 480853"/>
              <a:gd name="connsiteX4" fmla="*/ 389564 w 437795"/>
              <a:gd name="connsiteY4" fmla="*/ 215875 h 480853"/>
              <a:gd name="connsiteX5" fmla="*/ 377468 w 437795"/>
              <a:gd name="connsiteY5" fmla="*/ 192920 h 480853"/>
              <a:gd name="connsiteX6" fmla="*/ 86002 w 437795"/>
              <a:gd name="connsiteY6" fmla="*/ 11945 h 480853"/>
              <a:gd name="connsiteX7" fmla="*/ -294 w 437795"/>
              <a:gd name="connsiteY7" fmla="*/ 57474 h 48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795" h="480853">
                <a:moveTo>
                  <a:pt x="-294" y="57474"/>
                </a:moveTo>
                <a:cubicBezTo>
                  <a:pt x="-7342" y="137770"/>
                  <a:pt x="80764" y="226448"/>
                  <a:pt x="127437" y="283598"/>
                </a:cubicBezTo>
                <a:cubicBezTo>
                  <a:pt x="188111" y="357512"/>
                  <a:pt x="259262" y="450571"/>
                  <a:pt x="354417" y="479336"/>
                </a:cubicBezTo>
                <a:cubicBezTo>
                  <a:pt x="390802" y="490290"/>
                  <a:pt x="422330" y="456286"/>
                  <a:pt x="430617" y="425425"/>
                </a:cubicBezTo>
                <a:cubicBezTo>
                  <a:pt x="447952" y="361893"/>
                  <a:pt x="429284" y="283026"/>
                  <a:pt x="389564" y="215875"/>
                </a:cubicBezTo>
                <a:cubicBezTo>
                  <a:pt x="387126" y="207483"/>
                  <a:pt x="383011" y="199673"/>
                  <a:pt x="377468" y="192920"/>
                </a:cubicBezTo>
                <a:cubicBezTo>
                  <a:pt x="309745" y="108909"/>
                  <a:pt x="199540" y="-41967"/>
                  <a:pt x="86002" y="11945"/>
                </a:cubicBezTo>
                <a:cubicBezTo>
                  <a:pt x="49998" y="-3962"/>
                  <a:pt x="4564" y="7944"/>
                  <a:pt x="-294" y="5747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992358C0-FB90-B247-67E6-8059BADAF4ED}"/>
              </a:ext>
            </a:extLst>
          </p:cNvPr>
          <p:cNvSpPr txBox="1"/>
          <p:nvPr/>
        </p:nvSpPr>
        <p:spPr>
          <a:xfrm>
            <a:off x="1675031" y="558200"/>
            <a:ext cx="2170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组织形式</a:t>
            </a: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1D65EEE1-3D63-FA4D-AB41-B251A9FB8556}"/>
              </a:ext>
            </a:extLst>
          </p:cNvPr>
          <p:cNvSpPr txBox="1"/>
          <p:nvPr/>
        </p:nvSpPr>
        <p:spPr>
          <a:xfrm>
            <a:off x="798387" y="402224"/>
            <a:ext cx="10021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00" dirty="0">
                <a:solidFill>
                  <a:srgbClr val="03AEF9"/>
                </a:solidFill>
                <a:cs typeface="+mn-ea"/>
                <a:sym typeface="+mn-lt"/>
              </a:rPr>
              <a:t>04</a:t>
            </a:r>
            <a:endParaRPr lang="zh-CN" altLang="en-US" sz="56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4ADB510-C0E6-492A-770D-E6844C27F293}"/>
              </a:ext>
            </a:extLst>
          </p:cNvPr>
          <p:cNvSpPr/>
          <p:nvPr/>
        </p:nvSpPr>
        <p:spPr>
          <a:xfrm rot="16200000">
            <a:off x="11150559" y="-863559"/>
            <a:ext cx="177881" cy="1905000"/>
          </a:xfrm>
          <a:prstGeom prst="rect">
            <a:avLst/>
          </a:prstGeom>
          <a:solidFill>
            <a:srgbClr val="F4F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一个圆顶角，剪去另一个顶角 10">
            <a:extLst>
              <a:ext uri="{FF2B5EF4-FFF2-40B4-BE49-F238E27FC236}">
                <a16:creationId xmlns:a16="http://schemas.microsoft.com/office/drawing/2014/main" id="{C8B56990-C2E8-D36F-2FAC-88B7DBC28F0F}"/>
              </a:ext>
            </a:extLst>
          </p:cNvPr>
          <p:cNvSpPr/>
          <p:nvPr/>
        </p:nvSpPr>
        <p:spPr>
          <a:xfrm>
            <a:off x="1164651" y="1717191"/>
            <a:ext cx="5761443" cy="4047116"/>
          </a:xfrm>
          <a:prstGeom prst="snipRoundRect">
            <a:avLst>
              <a:gd name="adj1" fmla="val 16667"/>
              <a:gd name="adj2" fmla="val 0"/>
            </a:avLst>
          </a:prstGeom>
          <a:noFill/>
          <a:ln>
            <a:solidFill>
              <a:srgbClr val="0253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28E2888-9180-2FB9-A58C-CFD88AED0DC7}"/>
              </a:ext>
            </a:extLst>
          </p:cNvPr>
          <p:cNvSpPr/>
          <p:nvPr/>
        </p:nvSpPr>
        <p:spPr>
          <a:xfrm>
            <a:off x="6926299" y="1904979"/>
            <a:ext cx="4124528" cy="3671540"/>
          </a:xfrm>
          <a:prstGeom prst="rect">
            <a:avLst/>
          </a:prstGeom>
          <a:solidFill>
            <a:srgbClr val="03AE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2E2E69B-0770-57BD-8095-BA12699DEB8F}"/>
              </a:ext>
            </a:extLst>
          </p:cNvPr>
          <p:cNvSpPr txBox="1"/>
          <p:nvPr/>
        </p:nvSpPr>
        <p:spPr>
          <a:xfrm>
            <a:off x="1878086" y="2377272"/>
            <a:ext cx="1764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90FEB92-4232-9F5A-B15D-3BC2DA20E237}"/>
              </a:ext>
            </a:extLst>
          </p:cNvPr>
          <p:cNvSpPr txBox="1"/>
          <p:nvPr/>
        </p:nvSpPr>
        <p:spPr>
          <a:xfrm>
            <a:off x="1904136" y="2800603"/>
            <a:ext cx="5021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Lorem ipsum dolor sit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7E60FEA-695C-7B57-1086-669028CD6266}"/>
              </a:ext>
            </a:extLst>
          </p:cNvPr>
          <p:cNvSpPr txBox="1"/>
          <p:nvPr/>
        </p:nvSpPr>
        <p:spPr>
          <a:xfrm>
            <a:off x="1878085" y="3893474"/>
            <a:ext cx="2472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64EBB37-4B30-DA36-3121-1553D957163A}"/>
              </a:ext>
            </a:extLst>
          </p:cNvPr>
          <p:cNvSpPr txBox="1"/>
          <p:nvPr/>
        </p:nvSpPr>
        <p:spPr>
          <a:xfrm>
            <a:off x="1904136" y="4316805"/>
            <a:ext cx="5021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Lorem ipsum dolor sit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93D3DCE-E311-467F-F726-C6BE3BA05577}"/>
              </a:ext>
            </a:extLst>
          </p:cNvPr>
          <p:cNvSpPr txBox="1"/>
          <p:nvPr/>
        </p:nvSpPr>
        <p:spPr>
          <a:xfrm>
            <a:off x="7230704" y="2592844"/>
            <a:ext cx="2587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组织形式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3CBA256-F4FC-774C-E7C1-3C7A4407A4AA}"/>
              </a:ext>
            </a:extLst>
          </p:cNvPr>
          <p:cNvSpPr txBox="1"/>
          <p:nvPr/>
        </p:nvSpPr>
        <p:spPr>
          <a:xfrm>
            <a:off x="7256754" y="3316170"/>
            <a:ext cx="34205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, Lorem ipsum dolor sit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congue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massa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32EFF4A-632D-8D8B-07BE-8E54D45F2DF6}"/>
              </a:ext>
            </a:extLst>
          </p:cNvPr>
          <p:cNvSpPr/>
          <p:nvPr/>
        </p:nvSpPr>
        <p:spPr>
          <a:xfrm>
            <a:off x="7334321" y="3149841"/>
            <a:ext cx="834643" cy="4571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id="{8260513A-0308-1BC0-256A-98FAFD644B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47201" y="2423583"/>
            <a:ext cx="215984" cy="271722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2CC6EF5C-2D7D-156D-78C4-D782A5FF0A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2290" y="3976106"/>
            <a:ext cx="245806" cy="24580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3B159B6-A808-ACED-323C-5BF61186044D}"/>
              </a:ext>
            </a:extLst>
          </p:cNvPr>
          <p:cNvSpPr/>
          <p:nvPr/>
        </p:nvSpPr>
        <p:spPr>
          <a:xfrm>
            <a:off x="7357772" y="4725084"/>
            <a:ext cx="165684" cy="165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418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电脑屏幕的照片&#10;&#10;中度可信度描述已自动生成">
            <a:extLst>
              <a:ext uri="{FF2B5EF4-FFF2-40B4-BE49-F238E27FC236}">
                <a16:creationId xmlns:a16="http://schemas.microsoft.com/office/drawing/2014/main" id="{6FB24AE5-D91A-2A44-6609-2E19E9F686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37685F9-80EB-BDD8-1676-91432B301D1C}"/>
              </a:ext>
            </a:extLst>
          </p:cNvPr>
          <p:cNvSpPr/>
          <p:nvPr/>
        </p:nvSpPr>
        <p:spPr>
          <a:xfrm>
            <a:off x="220224" y="177885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rgbClr val="025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D625643-FE8E-2BFF-76E2-D7B20451C899}"/>
              </a:ext>
            </a:extLst>
          </p:cNvPr>
          <p:cNvSpPr/>
          <p:nvPr/>
        </p:nvSpPr>
        <p:spPr>
          <a:xfrm>
            <a:off x="122947" y="177882"/>
            <a:ext cx="11827754" cy="6502232"/>
          </a:xfrm>
          <a:custGeom>
            <a:avLst/>
            <a:gdLst>
              <a:gd name="connsiteX0" fmla="*/ 478770 w 11901452"/>
              <a:gd name="connsiteY0" fmla="*/ 1354736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78770 w 11901452"/>
              <a:gd name="connsiteY20" fmla="*/ 1354736 h 6500517"/>
              <a:gd name="connsiteX0" fmla="*/ 440670 w 11901452"/>
              <a:gd name="connsiteY0" fmla="*/ 885050 h 6500517"/>
              <a:gd name="connsiteX1" fmla="*/ 1291570 w 11901452"/>
              <a:gd name="connsiteY1" fmla="*/ 630836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3628370 w 11901452"/>
              <a:gd name="connsiteY2" fmla="*/ 541936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40670 w 11901452"/>
              <a:gd name="connsiteY0" fmla="*/ 885050 h 6500517"/>
              <a:gd name="connsiteX1" fmla="*/ 1151870 w 11901452"/>
              <a:gd name="connsiteY1" fmla="*/ 346553 h 6500517"/>
              <a:gd name="connsiteX2" fmla="*/ 2929870 w 11901452"/>
              <a:gd name="connsiteY2" fmla="*/ 232932 h 6500517"/>
              <a:gd name="connsiteX3" fmla="*/ 5050770 w 11901452"/>
              <a:gd name="connsiteY3" fmla="*/ 135536 h 6500517"/>
              <a:gd name="connsiteX4" fmla="*/ 7057370 w 11901452"/>
              <a:gd name="connsiteY4" fmla="*/ 186336 h 6500517"/>
              <a:gd name="connsiteX5" fmla="*/ 8530570 w 11901452"/>
              <a:gd name="connsiteY5" fmla="*/ 8536 h 6500517"/>
              <a:gd name="connsiteX6" fmla="*/ 10359370 w 11901452"/>
              <a:gd name="connsiteY6" fmla="*/ 503836 h 6500517"/>
              <a:gd name="connsiteX7" fmla="*/ 11438870 w 11901452"/>
              <a:gd name="connsiteY7" fmla="*/ 986436 h 6500517"/>
              <a:gd name="connsiteX8" fmla="*/ 11857970 w 11901452"/>
              <a:gd name="connsiteY8" fmla="*/ 2421536 h 6500517"/>
              <a:gd name="connsiteX9" fmla="*/ 11845270 w 11901452"/>
              <a:gd name="connsiteY9" fmla="*/ 4110636 h 6500517"/>
              <a:gd name="connsiteX10" fmla="*/ 11476970 w 11901452"/>
              <a:gd name="connsiteY10" fmla="*/ 5266336 h 6500517"/>
              <a:gd name="connsiteX11" fmla="*/ 11007070 w 11901452"/>
              <a:gd name="connsiteY11" fmla="*/ 6460136 h 6500517"/>
              <a:gd name="connsiteX12" fmla="*/ 8225770 w 11901452"/>
              <a:gd name="connsiteY12" fmla="*/ 6231536 h 6500517"/>
              <a:gd name="connsiteX13" fmla="*/ 6015970 w 11901452"/>
              <a:gd name="connsiteY13" fmla="*/ 6345836 h 6500517"/>
              <a:gd name="connsiteX14" fmla="*/ 4568170 w 11901452"/>
              <a:gd name="connsiteY14" fmla="*/ 6307736 h 6500517"/>
              <a:gd name="connsiteX15" fmla="*/ 1570970 w 11901452"/>
              <a:gd name="connsiteY15" fmla="*/ 6358536 h 6500517"/>
              <a:gd name="connsiteX16" fmla="*/ 97770 w 11901452"/>
              <a:gd name="connsiteY16" fmla="*/ 6015636 h 6500517"/>
              <a:gd name="connsiteX17" fmla="*/ 199370 w 11901452"/>
              <a:gd name="connsiteY17" fmla="*/ 3958236 h 6500517"/>
              <a:gd name="connsiteX18" fmla="*/ 694670 w 11901452"/>
              <a:gd name="connsiteY18" fmla="*/ 3120036 h 6500517"/>
              <a:gd name="connsiteX19" fmla="*/ 123170 w 11901452"/>
              <a:gd name="connsiteY19" fmla="*/ 1748436 h 6500517"/>
              <a:gd name="connsiteX20" fmla="*/ 440670 w 11901452"/>
              <a:gd name="connsiteY20" fmla="*/ 885050 h 6500517"/>
              <a:gd name="connsiteX0" fmla="*/ 427749 w 11888531"/>
              <a:gd name="connsiteY0" fmla="*/ 885050 h 6500517"/>
              <a:gd name="connsiteX1" fmla="*/ 1138949 w 11888531"/>
              <a:gd name="connsiteY1" fmla="*/ 346553 h 6500517"/>
              <a:gd name="connsiteX2" fmla="*/ 2916949 w 11888531"/>
              <a:gd name="connsiteY2" fmla="*/ 232932 h 6500517"/>
              <a:gd name="connsiteX3" fmla="*/ 5037849 w 11888531"/>
              <a:gd name="connsiteY3" fmla="*/ 135536 h 6500517"/>
              <a:gd name="connsiteX4" fmla="*/ 7044449 w 11888531"/>
              <a:gd name="connsiteY4" fmla="*/ 186336 h 6500517"/>
              <a:gd name="connsiteX5" fmla="*/ 8517649 w 11888531"/>
              <a:gd name="connsiteY5" fmla="*/ 8536 h 6500517"/>
              <a:gd name="connsiteX6" fmla="*/ 10346449 w 11888531"/>
              <a:gd name="connsiteY6" fmla="*/ 503836 h 6500517"/>
              <a:gd name="connsiteX7" fmla="*/ 11425949 w 11888531"/>
              <a:gd name="connsiteY7" fmla="*/ 986436 h 6500517"/>
              <a:gd name="connsiteX8" fmla="*/ 11845049 w 11888531"/>
              <a:gd name="connsiteY8" fmla="*/ 2421536 h 6500517"/>
              <a:gd name="connsiteX9" fmla="*/ 11832349 w 11888531"/>
              <a:gd name="connsiteY9" fmla="*/ 4110636 h 6500517"/>
              <a:gd name="connsiteX10" fmla="*/ 11464049 w 11888531"/>
              <a:gd name="connsiteY10" fmla="*/ 5266336 h 6500517"/>
              <a:gd name="connsiteX11" fmla="*/ 10994149 w 11888531"/>
              <a:gd name="connsiteY11" fmla="*/ 6460136 h 6500517"/>
              <a:gd name="connsiteX12" fmla="*/ 8212849 w 11888531"/>
              <a:gd name="connsiteY12" fmla="*/ 6231536 h 6500517"/>
              <a:gd name="connsiteX13" fmla="*/ 6003049 w 11888531"/>
              <a:gd name="connsiteY13" fmla="*/ 6345836 h 6500517"/>
              <a:gd name="connsiteX14" fmla="*/ 4555249 w 11888531"/>
              <a:gd name="connsiteY14" fmla="*/ 6307736 h 6500517"/>
              <a:gd name="connsiteX15" fmla="*/ 1558049 w 11888531"/>
              <a:gd name="connsiteY15" fmla="*/ 6358536 h 6500517"/>
              <a:gd name="connsiteX16" fmla="*/ 84849 w 11888531"/>
              <a:gd name="connsiteY16" fmla="*/ 6015636 h 6500517"/>
              <a:gd name="connsiteX17" fmla="*/ 186449 w 11888531"/>
              <a:gd name="connsiteY17" fmla="*/ 3958236 h 6500517"/>
              <a:gd name="connsiteX18" fmla="*/ 249949 w 11888531"/>
              <a:gd name="connsiteY18" fmla="*/ 2909914 h 6500517"/>
              <a:gd name="connsiteX19" fmla="*/ 110249 w 11888531"/>
              <a:gd name="connsiteY19" fmla="*/ 1748436 h 6500517"/>
              <a:gd name="connsiteX20" fmla="*/ 427749 w 11888531"/>
              <a:gd name="connsiteY20" fmla="*/ 885050 h 6500517"/>
              <a:gd name="connsiteX0" fmla="*/ 441504 w 11902286"/>
              <a:gd name="connsiteY0" fmla="*/ 885050 h 6500517"/>
              <a:gd name="connsiteX1" fmla="*/ 1152704 w 11902286"/>
              <a:gd name="connsiteY1" fmla="*/ 346553 h 6500517"/>
              <a:gd name="connsiteX2" fmla="*/ 2930704 w 11902286"/>
              <a:gd name="connsiteY2" fmla="*/ 232932 h 6500517"/>
              <a:gd name="connsiteX3" fmla="*/ 5051604 w 11902286"/>
              <a:gd name="connsiteY3" fmla="*/ 135536 h 6500517"/>
              <a:gd name="connsiteX4" fmla="*/ 7058204 w 11902286"/>
              <a:gd name="connsiteY4" fmla="*/ 186336 h 6500517"/>
              <a:gd name="connsiteX5" fmla="*/ 8531404 w 11902286"/>
              <a:gd name="connsiteY5" fmla="*/ 8536 h 6500517"/>
              <a:gd name="connsiteX6" fmla="*/ 10360204 w 11902286"/>
              <a:gd name="connsiteY6" fmla="*/ 503836 h 6500517"/>
              <a:gd name="connsiteX7" fmla="*/ 11439704 w 11902286"/>
              <a:gd name="connsiteY7" fmla="*/ 986436 h 6500517"/>
              <a:gd name="connsiteX8" fmla="*/ 11858804 w 11902286"/>
              <a:gd name="connsiteY8" fmla="*/ 2421536 h 6500517"/>
              <a:gd name="connsiteX9" fmla="*/ 11846104 w 11902286"/>
              <a:gd name="connsiteY9" fmla="*/ 4110636 h 6500517"/>
              <a:gd name="connsiteX10" fmla="*/ 11477804 w 11902286"/>
              <a:gd name="connsiteY10" fmla="*/ 5266336 h 6500517"/>
              <a:gd name="connsiteX11" fmla="*/ 11007904 w 11902286"/>
              <a:gd name="connsiteY11" fmla="*/ 6460136 h 6500517"/>
              <a:gd name="connsiteX12" fmla="*/ 8226604 w 11902286"/>
              <a:gd name="connsiteY12" fmla="*/ 6231536 h 6500517"/>
              <a:gd name="connsiteX13" fmla="*/ 6016804 w 11902286"/>
              <a:gd name="connsiteY13" fmla="*/ 6345836 h 6500517"/>
              <a:gd name="connsiteX14" fmla="*/ 4569004 w 11902286"/>
              <a:gd name="connsiteY14" fmla="*/ 6307736 h 6500517"/>
              <a:gd name="connsiteX15" fmla="*/ 1762304 w 11902286"/>
              <a:gd name="connsiteY15" fmla="*/ 6469777 h 6500517"/>
              <a:gd name="connsiteX16" fmla="*/ 98604 w 11902286"/>
              <a:gd name="connsiteY16" fmla="*/ 6015636 h 6500517"/>
              <a:gd name="connsiteX17" fmla="*/ 200204 w 11902286"/>
              <a:gd name="connsiteY17" fmla="*/ 3958236 h 6500517"/>
              <a:gd name="connsiteX18" fmla="*/ 263704 w 11902286"/>
              <a:gd name="connsiteY18" fmla="*/ 2909914 h 6500517"/>
              <a:gd name="connsiteX19" fmla="*/ 124004 w 11902286"/>
              <a:gd name="connsiteY19" fmla="*/ 1748436 h 6500517"/>
              <a:gd name="connsiteX20" fmla="*/ 441504 w 11902286"/>
              <a:gd name="connsiteY20" fmla="*/ 885050 h 6500517"/>
              <a:gd name="connsiteX0" fmla="*/ 441504 w 11902286"/>
              <a:gd name="connsiteY0" fmla="*/ 885050 h 6499576"/>
              <a:gd name="connsiteX1" fmla="*/ 1152704 w 11902286"/>
              <a:gd name="connsiteY1" fmla="*/ 346553 h 6499576"/>
              <a:gd name="connsiteX2" fmla="*/ 2930704 w 11902286"/>
              <a:gd name="connsiteY2" fmla="*/ 232932 h 6499576"/>
              <a:gd name="connsiteX3" fmla="*/ 5051604 w 11902286"/>
              <a:gd name="connsiteY3" fmla="*/ 135536 h 6499576"/>
              <a:gd name="connsiteX4" fmla="*/ 7058204 w 11902286"/>
              <a:gd name="connsiteY4" fmla="*/ 186336 h 6499576"/>
              <a:gd name="connsiteX5" fmla="*/ 8531404 w 11902286"/>
              <a:gd name="connsiteY5" fmla="*/ 8536 h 6499576"/>
              <a:gd name="connsiteX6" fmla="*/ 10360204 w 11902286"/>
              <a:gd name="connsiteY6" fmla="*/ 503836 h 6499576"/>
              <a:gd name="connsiteX7" fmla="*/ 11439704 w 11902286"/>
              <a:gd name="connsiteY7" fmla="*/ 986436 h 6499576"/>
              <a:gd name="connsiteX8" fmla="*/ 11858804 w 11902286"/>
              <a:gd name="connsiteY8" fmla="*/ 2421536 h 6499576"/>
              <a:gd name="connsiteX9" fmla="*/ 11846104 w 11902286"/>
              <a:gd name="connsiteY9" fmla="*/ 4110636 h 6499576"/>
              <a:gd name="connsiteX10" fmla="*/ 11477804 w 11902286"/>
              <a:gd name="connsiteY10" fmla="*/ 5266336 h 6499576"/>
              <a:gd name="connsiteX11" fmla="*/ 11007904 w 11902286"/>
              <a:gd name="connsiteY11" fmla="*/ 6460136 h 6499576"/>
              <a:gd name="connsiteX12" fmla="*/ 8226604 w 11902286"/>
              <a:gd name="connsiteY12" fmla="*/ 6231536 h 6499576"/>
              <a:gd name="connsiteX13" fmla="*/ 6080304 w 11902286"/>
              <a:gd name="connsiteY13" fmla="*/ 6419997 h 6499576"/>
              <a:gd name="connsiteX14" fmla="*/ 4569004 w 11902286"/>
              <a:gd name="connsiteY14" fmla="*/ 6307736 h 6499576"/>
              <a:gd name="connsiteX15" fmla="*/ 1762304 w 11902286"/>
              <a:gd name="connsiteY15" fmla="*/ 6469777 h 6499576"/>
              <a:gd name="connsiteX16" fmla="*/ 98604 w 11902286"/>
              <a:gd name="connsiteY16" fmla="*/ 6015636 h 6499576"/>
              <a:gd name="connsiteX17" fmla="*/ 200204 w 11902286"/>
              <a:gd name="connsiteY17" fmla="*/ 3958236 h 6499576"/>
              <a:gd name="connsiteX18" fmla="*/ 263704 w 11902286"/>
              <a:gd name="connsiteY18" fmla="*/ 2909914 h 6499576"/>
              <a:gd name="connsiteX19" fmla="*/ 124004 w 11902286"/>
              <a:gd name="connsiteY19" fmla="*/ 1748436 h 6499576"/>
              <a:gd name="connsiteX20" fmla="*/ 441504 w 11902286"/>
              <a:gd name="connsiteY20" fmla="*/ 885050 h 6499576"/>
              <a:gd name="connsiteX0" fmla="*/ 441504 w 11902286"/>
              <a:gd name="connsiteY0" fmla="*/ 885050 h 6509183"/>
              <a:gd name="connsiteX1" fmla="*/ 1152704 w 11902286"/>
              <a:gd name="connsiteY1" fmla="*/ 346553 h 6509183"/>
              <a:gd name="connsiteX2" fmla="*/ 2930704 w 11902286"/>
              <a:gd name="connsiteY2" fmla="*/ 232932 h 6509183"/>
              <a:gd name="connsiteX3" fmla="*/ 5051604 w 11902286"/>
              <a:gd name="connsiteY3" fmla="*/ 135536 h 6509183"/>
              <a:gd name="connsiteX4" fmla="*/ 7058204 w 11902286"/>
              <a:gd name="connsiteY4" fmla="*/ 186336 h 6509183"/>
              <a:gd name="connsiteX5" fmla="*/ 8531404 w 11902286"/>
              <a:gd name="connsiteY5" fmla="*/ 8536 h 6509183"/>
              <a:gd name="connsiteX6" fmla="*/ 10360204 w 11902286"/>
              <a:gd name="connsiteY6" fmla="*/ 503836 h 6509183"/>
              <a:gd name="connsiteX7" fmla="*/ 11439704 w 11902286"/>
              <a:gd name="connsiteY7" fmla="*/ 986436 h 6509183"/>
              <a:gd name="connsiteX8" fmla="*/ 11858804 w 11902286"/>
              <a:gd name="connsiteY8" fmla="*/ 2421536 h 6509183"/>
              <a:gd name="connsiteX9" fmla="*/ 11846104 w 11902286"/>
              <a:gd name="connsiteY9" fmla="*/ 4110636 h 6509183"/>
              <a:gd name="connsiteX10" fmla="*/ 11477804 w 11902286"/>
              <a:gd name="connsiteY10" fmla="*/ 5266336 h 6509183"/>
              <a:gd name="connsiteX11" fmla="*/ 11007904 w 11902286"/>
              <a:gd name="connsiteY11" fmla="*/ 6460136 h 6509183"/>
              <a:gd name="connsiteX12" fmla="*/ 8125004 w 11902286"/>
              <a:gd name="connsiteY12" fmla="*/ 6293337 h 6509183"/>
              <a:gd name="connsiteX13" fmla="*/ 6080304 w 11902286"/>
              <a:gd name="connsiteY13" fmla="*/ 6419997 h 6509183"/>
              <a:gd name="connsiteX14" fmla="*/ 4569004 w 11902286"/>
              <a:gd name="connsiteY14" fmla="*/ 6307736 h 6509183"/>
              <a:gd name="connsiteX15" fmla="*/ 1762304 w 11902286"/>
              <a:gd name="connsiteY15" fmla="*/ 6469777 h 6509183"/>
              <a:gd name="connsiteX16" fmla="*/ 98604 w 11902286"/>
              <a:gd name="connsiteY16" fmla="*/ 6015636 h 6509183"/>
              <a:gd name="connsiteX17" fmla="*/ 200204 w 11902286"/>
              <a:gd name="connsiteY17" fmla="*/ 3958236 h 6509183"/>
              <a:gd name="connsiteX18" fmla="*/ 263704 w 11902286"/>
              <a:gd name="connsiteY18" fmla="*/ 2909914 h 6509183"/>
              <a:gd name="connsiteX19" fmla="*/ 124004 w 11902286"/>
              <a:gd name="connsiteY19" fmla="*/ 1748436 h 6509183"/>
              <a:gd name="connsiteX20" fmla="*/ 441504 w 11902286"/>
              <a:gd name="connsiteY20" fmla="*/ 885050 h 6509183"/>
              <a:gd name="connsiteX0" fmla="*/ 441504 w 11902286"/>
              <a:gd name="connsiteY0" fmla="*/ 885050 h 6477324"/>
              <a:gd name="connsiteX1" fmla="*/ 1152704 w 11902286"/>
              <a:gd name="connsiteY1" fmla="*/ 346553 h 6477324"/>
              <a:gd name="connsiteX2" fmla="*/ 2930704 w 11902286"/>
              <a:gd name="connsiteY2" fmla="*/ 232932 h 6477324"/>
              <a:gd name="connsiteX3" fmla="*/ 5051604 w 11902286"/>
              <a:gd name="connsiteY3" fmla="*/ 135536 h 6477324"/>
              <a:gd name="connsiteX4" fmla="*/ 7058204 w 11902286"/>
              <a:gd name="connsiteY4" fmla="*/ 186336 h 6477324"/>
              <a:gd name="connsiteX5" fmla="*/ 8531404 w 11902286"/>
              <a:gd name="connsiteY5" fmla="*/ 8536 h 6477324"/>
              <a:gd name="connsiteX6" fmla="*/ 10360204 w 11902286"/>
              <a:gd name="connsiteY6" fmla="*/ 503836 h 6477324"/>
              <a:gd name="connsiteX7" fmla="*/ 11439704 w 11902286"/>
              <a:gd name="connsiteY7" fmla="*/ 986436 h 6477324"/>
              <a:gd name="connsiteX8" fmla="*/ 11858804 w 11902286"/>
              <a:gd name="connsiteY8" fmla="*/ 2421536 h 6477324"/>
              <a:gd name="connsiteX9" fmla="*/ 11846104 w 11902286"/>
              <a:gd name="connsiteY9" fmla="*/ 4110636 h 6477324"/>
              <a:gd name="connsiteX10" fmla="*/ 11477804 w 11902286"/>
              <a:gd name="connsiteY10" fmla="*/ 5266336 h 6477324"/>
              <a:gd name="connsiteX11" fmla="*/ 11338104 w 11902286"/>
              <a:gd name="connsiteY11" fmla="*/ 6336535 h 6477324"/>
              <a:gd name="connsiteX12" fmla="*/ 8125004 w 11902286"/>
              <a:gd name="connsiteY12" fmla="*/ 6293337 h 6477324"/>
              <a:gd name="connsiteX13" fmla="*/ 6080304 w 11902286"/>
              <a:gd name="connsiteY13" fmla="*/ 6419997 h 6477324"/>
              <a:gd name="connsiteX14" fmla="*/ 4569004 w 11902286"/>
              <a:gd name="connsiteY14" fmla="*/ 6307736 h 6477324"/>
              <a:gd name="connsiteX15" fmla="*/ 1762304 w 11902286"/>
              <a:gd name="connsiteY15" fmla="*/ 6469777 h 6477324"/>
              <a:gd name="connsiteX16" fmla="*/ 98604 w 11902286"/>
              <a:gd name="connsiteY16" fmla="*/ 6015636 h 6477324"/>
              <a:gd name="connsiteX17" fmla="*/ 200204 w 11902286"/>
              <a:gd name="connsiteY17" fmla="*/ 3958236 h 6477324"/>
              <a:gd name="connsiteX18" fmla="*/ 263704 w 11902286"/>
              <a:gd name="connsiteY18" fmla="*/ 2909914 h 6477324"/>
              <a:gd name="connsiteX19" fmla="*/ 124004 w 11902286"/>
              <a:gd name="connsiteY19" fmla="*/ 1748436 h 6477324"/>
              <a:gd name="connsiteX20" fmla="*/ 441504 w 11902286"/>
              <a:gd name="connsiteY20" fmla="*/ 885050 h 6477324"/>
              <a:gd name="connsiteX0" fmla="*/ 441504 w 11887152"/>
              <a:gd name="connsiteY0" fmla="*/ 885050 h 6477324"/>
              <a:gd name="connsiteX1" fmla="*/ 1152704 w 11887152"/>
              <a:gd name="connsiteY1" fmla="*/ 346553 h 6477324"/>
              <a:gd name="connsiteX2" fmla="*/ 2930704 w 11887152"/>
              <a:gd name="connsiteY2" fmla="*/ 232932 h 6477324"/>
              <a:gd name="connsiteX3" fmla="*/ 5051604 w 11887152"/>
              <a:gd name="connsiteY3" fmla="*/ 135536 h 6477324"/>
              <a:gd name="connsiteX4" fmla="*/ 7058204 w 11887152"/>
              <a:gd name="connsiteY4" fmla="*/ 186336 h 6477324"/>
              <a:gd name="connsiteX5" fmla="*/ 8531404 w 11887152"/>
              <a:gd name="connsiteY5" fmla="*/ 8536 h 6477324"/>
              <a:gd name="connsiteX6" fmla="*/ 10360204 w 11887152"/>
              <a:gd name="connsiteY6" fmla="*/ 503836 h 6477324"/>
              <a:gd name="connsiteX7" fmla="*/ 11439704 w 11887152"/>
              <a:gd name="connsiteY7" fmla="*/ 986436 h 6477324"/>
              <a:gd name="connsiteX8" fmla="*/ 11858804 w 11887152"/>
              <a:gd name="connsiteY8" fmla="*/ 2421536 h 6477324"/>
              <a:gd name="connsiteX9" fmla="*/ 11846104 w 11887152"/>
              <a:gd name="connsiteY9" fmla="*/ 4110636 h 6477324"/>
              <a:gd name="connsiteX10" fmla="*/ 11820704 w 11887152"/>
              <a:gd name="connsiteY10" fmla="*/ 5241616 h 6477324"/>
              <a:gd name="connsiteX11" fmla="*/ 11338104 w 11887152"/>
              <a:gd name="connsiteY11" fmla="*/ 6336535 h 6477324"/>
              <a:gd name="connsiteX12" fmla="*/ 8125004 w 11887152"/>
              <a:gd name="connsiteY12" fmla="*/ 6293337 h 6477324"/>
              <a:gd name="connsiteX13" fmla="*/ 6080304 w 11887152"/>
              <a:gd name="connsiteY13" fmla="*/ 6419997 h 6477324"/>
              <a:gd name="connsiteX14" fmla="*/ 4569004 w 11887152"/>
              <a:gd name="connsiteY14" fmla="*/ 6307736 h 6477324"/>
              <a:gd name="connsiteX15" fmla="*/ 1762304 w 11887152"/>
              <a:gd name="connsiteY15" fmla="*/ 6469777 h 6477324"/>
              <a:gd name="connsiteX16" fmla="*/ 98604 w 11887152"/>
              <a:gd name="connsiteY16" fmla="*/ 6015636 h 6477324"/>
              <a:gd name="connsiteX17" fmla="*/ 200204 w 11887152"/>
              <a:gd name="connsiteY17" fmla="*/ 3958236 h 6477324"/>
              <a:gd name="connsiteX18" fmla="*/ 263704 w 11887152"/>
              <a:gd name="connsiteY18" fmla="*/ 2909914 h 6477324"/>
              <a:gd name="connsiteX19" fmla="*/ 124004 w 11887152"/>
              <a:gd name="connsiteY19" fmla="*/ 1748436 h 6477324"/>
              <a:gd name="connsiteX20" fmla="*/ 441504 w 11887152"/>
              <a:gd name="connsiteY20" fmla="*/ 885050 h 6477324"/>
              <a:gd name="connsiteX0" fmla="*/ 441857 w 11887505"/>
              <a:gd name="connsiteY0" fmla="*/ 885050 h 6477324"/>
              <a:gd name="connsiteX1" fmla="*/ 1153057 w 11887505"/>
              <a:gd name="connsiteY1" fmla="*/ 346553 h 6477324"/>
              <a:gd name="connsiteX2" fmla="*/ 2931057 w 11887505"/>
              <a:gd name="connsiteY2" fmla="*/ 232932 h 6477324"/>
              <a:gd name="connsiteX3" fmla="*/ 5051957 w 11887505"/>
              <a:gd name="connsiteY3" fmla="*/ 135536 h 6477324"/>
              <a:gd name="connsiteX4" fmla="*/ 7058557 w 11887505"/>
              <a:gd name="connsiteY4" fmla="*/ 186336 h 6477324"/>
              <a:gd name="connsiteX5" fmla="*/ 8531757 w 11887505"/>
              <a:gd name="connsiteY5" fmla="*/ 8536 h 6477324"/>
              <a:gd name="connsiteX6" fmla="*/ 10360557 w 11887505"/>
              <a:gd name="connsiteY6" fmla="*/ 503836 h 6477324"/>
              <a:gd name="connsiteX7" fmla="*/ 11440057 w 11887505"/>
              <a:gd name="connsiteY7" fmla="*/ 986436 h 6477324"/>
              <a:gd name="connsiteX8" fmla="*/ 11859157 w 11887505"/>
              <a:gd name="connsiteY8" fmla="*/ 2421536 h 6477324"/>
              <a:gd name="connsiteX9" fmla="*/ 11846457 w 11887505"/>
              <a:gd name="connsiteY9" fmla="*/ 4110636 h 6477324"/>
              <a:gd name="connsiteX10" fmla="*/ 11821057 w 11887505"/>
              <a:gd name="connsiteY10" fmla="*/ 5241616 h 6477324"/>
              <a:gd name="connsiteX11" fmla="*/ 11338457 w 11887505"/>
              <a:gd name="connsiteY11" fmla="*/ 6336535 h 6477324"/>
              <a:gd name="connsiteX12" fmla="*/ 8125357 w 11887505"/>
              <a:gd name="connsiteY12" fmla="*/ 6293337 h 6477324"/>
              <a:gd name="connsiteX13" fmla="*/ 6080657 w 11887505"/>
              <a:gd name="connsiteY13" fmla="*/ 6419997 h 6477324"/>
              <a:gd name="connsiteX14" fmla="*/ 4569357 w 11887505"/>
              <a:gd name="connsiteY14" fmla="*/ 6307736 h 6477324"/>
              <a:gd name="connsiteX15" fmla="*/ 1762657 w 11887505"/>
              <a:gd name="connsiteY15" fmla="*/ 6469777 h 6477324"/>
              <a:gd name="connsiteX16" fmla="*/ 98957 w 11887505"/>
              <a:gd name="connsiteY16" fmla="*/ 6015636 h 6477324"/>
              <a:gd name="connsiteX17" fmla="*/ 200557 w 11887505"/>
              <a:gd name="connsiteY17" fmla="*/ 3958236 h 6477324"/>
              <a:gd name="connsiteX18" fmla="*/ 276757 w 11887505"/>
              <a:gd name="connsiteY18" fmla="*/ 2749232 h 6477324"/>
              <a:gd name="connsiteX19" fmla="*/ 124357 w 11887505"/>
              <a:gd name="connsiteY19" fmla="*/ 1748436 h 6477324"/>
              <a:gd name="connsiteX20" fmla="*/ 441857 w 11887505"/>
              <a:gd name="connsiteY20" fmla="*/ 885050 h 6477324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67604 w 11930752"/>
              <a:gd name="connsiteY19" fmla="*/ 1748436 h 6474385"/>
              <a:gd name="connsiteX20" fmla="*/ 485104 w 11930752"/>
              <a:gd name="connsiteY20" fmla="*/ 885050 h 6474385"/>
              <a:gd name="connsiteX0" fmla="*/ 485104 w 11930752"/>
              <a:gd name="connsiteY0" fmla="*/ 885050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485104 w 11930752"/>
              <a:gd name="connsiteY20" fmla="*/ 885050 h 6474385"/>
              <a:gd name="connsiteX0" fmla="*/ 396204 w 11930752"/>
              <a:gd name="connsiteY0" fmla="*/ 637848 h 6474385"/>
              <a:gd name="connsiteX1" fmla="*/ 1196304 w 11930752"/>
              <a:gd name="connsiteY1" fmla="*/ 346553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974304 w 11930752"/>
              <a:gd name="connsiteY2" fmla="*/ 2329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7848 h 6474385"/>
              <a:gd name="connsiteX1" fmla="*/ 1082004 w 11930752"/>
              <a:gd name="connsiteY1" fmla="*/ 198231 h 6474385"/>
              <a:gd name="connsiteX2" fmla="*/ 2872704 w 11930752"/>
              <a:gd name="connsiteY2" fmla="*/ 171132 h 6474385"/>
              <a:gd name="connsiteX3" fmla="*/ 5095204 w 11930752"/>
              <a:gd name="connsiteY3" fmla="*/ 135536 h 6474385"/>
              <a:gd name="connsiteX4" fmla="*/ 7101804 w 11930752"/>
              <a:gd name="connsiteY4" fmla="*/ 186336 h 6474385"/>
              <a:gd name="connsiteX5" fmla="*/ 8575004 w 11930752"/>
              <a:gd name="connsiteY5" fmla="*/ 8536 h 6474385"/>
              <a:gd name="connsiteX6" fmla="*/ 10403804 w 11930752"/>
              <a:gd name="connsiteY6" fmla="*/ 503836 h 6474385"/>
              <a:gd name="connsiteX7" fmla="*/ 11483304 w 11930752"/>
              <a:gd name="connsiteY7" fmla="*/ 986436 h 6474385"/>
              <a:gd name="connsiteX8" fmla="*/ 11902404 w 11930752"/>
              <a:gd name="connsiteY8" fmla="*/ 2421536 h 6474385"/>
              <a:gd name="connsiteX9" fmla="*/ 11889704 w 11930752"/>
              <a:gd name="connsiteY9" fmla="*/ 4110636 h 6474385"/>
              <a:gd name="connsiteX10" fmla="*/ 11864304 w 11930752"/>
              <a:gd name="connsiteY10" fmla="*/ 5241616 h 6474385"/>
              <a:gd name="connsiteX11" fmla="*/ 11381704 w 11930752"/>
              <a:gd name="connsiteY11" fmla="*/ 6336535 h 6474385"/>
              <a:gd name="connsiteX12" fmla="*/ 8168604 w 11930752"/>
              <a:gd name="connsiteY12" fmla="*/ 6293337 h 6474385"/>
              <a:gd name="connsiteX13" fmla="*/ 6123904 w 11930752"/>
              <a:gd name="connsiteY13" fmla="*/ 6419997 h 6474385"/>
              <a:gd name="connsiteX14" fmla="*/ 4612604 w 11930752"/>
              <a:gd name="connsiteY14" fmla="*/ 6307736 h 6474385"/>
              <a:gd name="connsiteX15" fmla="*/ 1805904 w 11930752"/>
              <a:gd name="connsiteY15" fmla="*/ 6469777 h 6474385"/>
              <a:gd name="connsiteX16" fmla="*/ 91404 w 11930752"/>
              <a:gd name="connsiteY16" fmla="*/ 6089797 h 6474385"/>
              <a:gd name="connsiteX17" fmla="*/ 243804 w 11930752"/>
              <a:gd name="connsiteY17" fmla="*/ 3958236 h 6474385"/>
              <a:gd name="connsiteX18" fmla="*/ 320004 w 11930752"/>
              <a:gd name="connsiteY18" fmla="*/ 2749232 h 6474385"/>
              <a:gd name="connsiteX19" fmla="*/ 129504 w 11930752"/>
              <a:gd name="connsiteY19" fmla="*/ 1575394 h 6474385"/>
              <a:gd name="connsiteX20" fmla="*/ 396204 w 11930752"/>
              <a:gd name="connsiteY20" fmla="*/ 637848 h 6474385"/>
              <a:gd name="connsiteX0" fmla="*/ 396204 w 11930752"/>
              <a:gd name="connsiteY0" fmla="*/ 638586 h 6475123"/>
              <a:gd name="connsiteX1" fmla="*/ 1082004 w 11930752"/>
              <a:gd name="connsiteY1" fmla="*/ 198969 h 6475123"/>
              <a:gd name="connsiteX2" fmla="*/ 2872704 w 11930752"/>
              <a:gd name="connsiteY2" fmla="*/ 171870 h 6475123"/>
              <a:gd name="connsiteX3" fmla="*/ 5057104 w 11930752"/>
              <a:gd name="connsiteY3" fmla="*/ 259876 h 6475123"/>
              <a:gd name="connsiteX4" fmla="*/ 7101804 w 11930752"/>
              <a:gd name="connsiteY4" fmla="*/ 187074 h 6475123"/>
              <a:gd name="connsiteX5" fmla="*/ 8575004 w 11930752"/>
              <a:gd name="connsiteY5" fmla="*/ 9274 h 6475123"/>
              <a:gd name="connsiteX6" fmla="*/ 10403804 w 11930752"/>
              <a:gd name="connsiteY6" fmla="*/ 504574 h 6475123"/>
              <a:gd name="connsiteX7" fmla="*/ 11483304 w 11930752"/>
              <a:gd name="connsiteY7" fmla="*/ 987174 h 6475123"/>
              <a:gd name="connsiteX8" fmla="*/ 11902404 w 11930752"/>
              <a:gd name="connsiteY8" fmla="*/ 2422274 h 6475123"/>
              <a:gd name="connsiteX9" fmla="*/ 11889704 w 11930752"/>
              <a:gd name="connsiteY9" fmla="*/ 4111374 h 6475123"/>
              <a:gd name="connsiteX10" fmla="*/ 11864304 w 11930752"/>
              <a:gd name="connsiteY10" fmla="*/ 5242354 h 6475123"/>
              <a:gd name="connsiteX11" fmla="*/ 11381704 w 11930752"/>
              <a:gd name="connsiteY11" fmla="*/ 6337273 h 6475123"/>
              <a:gd name="connsiteX12" fmla="*/ 8168604 w 11930752"/>
              <a:gd name="connsiteY12" fmla="*/ 6294075 h 6475123"/>
              <a:gd name="connsiteX13" fmla="*/ 6123904 w 11930752"/>
              <a:gd name="connsiteY13" fmla="*/ 6420735 h 6475123"/>
              <a:gd name="connsiteX14" fmla="*/ 4612604 w 11930752"/>
              <a:gd name="connsiteY14" fmla="*/ 6308474 h 6475123"/>
              <a:gd name="connsiteX15" fmla="*/ 1805904 w 11930752"/>
              <a:gd name="connsiteY15" fmla="*/ 6470515 h 6475123"/>
              <a:gd name="connsiteX16" fmla="*/ 91404 w 11930752"/>
              <a:gd name="connsiteY16" fmla="*/ 6090535 h 6475123"/>
              <a:gd name="connsiteX17" fmla="*/ 243804 w 11930752"/>
              <a:gd name="connsiteY17" fmla="*/ 3958974 h 6475123"/>
              <a:gd name="connsiteX18" fmla="*/ 320004 w 11930752"/>
              <a:gd name="connsiteY18" fmla="*/ 2749970 h 6475123"/>
              <a:gd name="connsiteX19" fmla="*/ 129504 w 11930752"/>
              <a:gd name="connsiteY19" fmla="*/ 1576132 h 6475123"/>
              <a:gd name="connsiteX20" fmla="*/ 396204 w 11930752"/>
              <a:gd name="connsiteY20" fmla="*/ 638586 h 6475123"/>
              <a:gd name="connsiteX0" fmla="*/ 396204 w 11930752"/>
              <a:gd name="connsiteY0" fmla="*/ 645674 h 6482211"/>
              <a:gd name="connsiteX1" fmla="*/ 1082004 w 11930752"/>
              <a:gd name="connsiteY1" fmla="*/ 206057 h 6482211"/>
              <a:gd name="connsiteX2" fmla="*/ 2872704 w 11930752"/>
              <a:gd name="connsiteY2" fmla="*/ 178958 h 6482211"/>
              <a:gd name="connsiteX3" fmla="*/ 5057104 w 11930752"/>
              <a:gd name="connsiteY3" fmla="*/ 266964 h 6482211"/>
              <a:gd name="connsiteX4" fmla="*/ 6708104 w 11930752"/>
              <a:gd name="connsiteY4" fmla="*/ 132361 h 6482211"/>
              <a:gd name="connsiteX5" fmla="*/ 8575004 w 11930752"/>
              <a:gd name="connsiteY5" fmla="*/ 16362 h 6482211"/>
              <a:gd name="connsiteX6" fmla="*/ 10403804 w 11930752"/>
              <a:gd name="connsiteY6" fmla="*/ 511662 h 6482211"/>
              <a:gd name="connsiteX7" fmla="*/ 11483304 w 11930752"/>
              <a:gd name="connsiteY7" fmla="*/ 994262 h 6482211"/>
              <a:gd name="connsiteX8" fmla="*/ 11902404 w 11930752"/>
              <a:gd name="connsiteY8" fmla="*/ 2429362 h 6482211"/>
              <a:gd name="connsiteX9" fmla="*/ 11889704 w 11930752"/>
              <a:gd name="connsiteY9" fmla="*/ 4118462 h 6482211"/>
              <a:gd name="connsiteX10" fmla="*/ 11864304 w 11930752"/>
              <a:gd name="connsiteY10" fmla="*/ 5249442 h 6482211"/>
              <a:gd name="connsiteX11" fmla="*/ 11381704 w 11930752"/>
              <a:gd name="connsiteY11" fmla="*/ 6344361 h 6482211"/>
              <a:gd name="connsiteX12" fmla="*/ 8168604 w 11930752"/>
              <a:gd name="connsiteY12" fmla="*/ 6301163 h 6482211"/>
              <a:gd name="connsiteX13" fmla="*/ 6123904 w 11930752"/>
              <a:gd name="connsiteY13" fmla="*/ 6427823 h 6482211"/>
              <a:gd name="connsiteX14" fmla="*/ 4612604 w 11930752"/>
              <a:gd name="connsiteY14" fmla="*/ 6315562 h 6482211"/>
              <a:gd name="connsiteX15" fmla="*/ 1805904 w 11930752"/>
              <a:gd name="connsiteY15" fmla="*/ 6477603 h 6482211"/>
              <a:gd name="connsiteX16" fmla="*/ 91404 w 11930752"/>
              <a:gd name="connsiteY16" fmla="*/ 6097623 h 6482211"/>
              <a:gd name="connsiteX17" fmla="*/ 243804 w 11930752"/>
              <a:gd name="connsiteY17" fmla="*/ 3966062 h 6482211"/>
              <a:gd name="connsiteX18" fmla="*/ 320004 w 11930752"/>
              <a:gd name="connsiteY18" fmla="*/ 2757058 h 6482211"/>
              <a:gd name="connsiteX19" fmla="*/ 129504 w 11930752"/>
              <a:gd name="connsiteY19" fmla="*/ 1583220 h 6482211"/>
              <a:gd name="connsiteX20" fmla="*/ 396204 w 11930752"/>
              <a:gd name="connsiteY20" fmla="*/ 645674 h 6482211"/>
              <a:gd name="connsiteX0" fmla="*/ 396204 w 11930752"/>
              <a:gd name="connsiteY0" fmla="*/ 600906 h 6437443"/>
              <a:gd name="connsiteX1" fmla="*/ 1082004 w 11930752"/>
              <a:gd name="connsiteY1" fmla="*/ 161289 h 6437443"/>
              <a:gd name="connsiteX2" fmla="*/ 2872704 w 11930752"/>
              <a:gd name="connsiteY2" fmla="*/ 134190 h 6437443"/>
              <a:gd name="connsiteX3" fmla="*/ 5057104 w 11930752"/>
              <a:gd name="connsiteY3" fmla="*/ 222196 h 6437443"/>
              <a:gd name="connsiteX4" fmla="*/ 6708104 w 11930752"/>
              <a:gd name="connsiteY4" fmla="*/ 87593 h 6437443"/>
              <a:gd name="connsiteX5" fmla="*/ 8676604 w 11930752"/>
              <a:gd name="connsiteY5" fmla="*/ 21035 h 6437443"/>
              <a:gd name="connsiteX6" fmla="*/ 10403804 w 11930752"/>
              <a:gd name="connsiteY6" fmla="*/ 466894 h 6437443"/>
              <a:gd name="connsiteX7" fmla="*/ 11483304 w 11930752"/>
              <a:gd name="connsiteY7" fmla="*/ 949494 h 6437443"/>
              <a:gd name="connsiteX8" fmla="*/ 11902404 w 11930752"/>
              <a:gd name="connsiteY8" fmla="*/ 2384594 h 6437443"/>
              <a:gd name="connsiteX9" fmla="*/ 11889704 w 11930752"/>
              <a:gd name="connsiteY9" fmla="*/ 4073694 h 6437443"/>
              <a:gd name="connsiteX10" fmla="*/ 11864304 w 11930752"/>
              <a:gd name="connsiteY10" fmla="*/ 5204674 h 6437443"/>
              <a:gd name="connsiteX11" fmla="*/ 11381704 w 11930752"/>
              <a:gd name="connsiteY11" fmla="*/ 6299593 h 6437443"/>
              <a:gd name="connsiteX12" fmla="*/ 8168604 w 11930752"/>
              <a:gd name="connsiteY12" fmla="*/ 6256395 h 6437443"/>
              <a:gd name="connsiteX13" fmla="*/ 6123904 w 11930752"/>
              <a:gd name="connsiteY13" fmla="*/ 6383055 h 6437443"/>
              <a:gd name="connsiteX14" fmla="*/ 4612604 w 11930752"/>
              <a:gd name="connsiteY14" fmla="*/ 6270794 h 6437443"/>
              <a:gd name="connsiteX15" fmla="*/ 1805904 w 11930752"/>
              <a:gd name="connsiteY15" fmla="*/ 6432835 h 6437443"/>
              <a:gd name="connsiteX16" fmla="*/ 91404 w 11930752"/>
              <a:gd name="connsiteY16" fmla="*/ 6052855 h 6437443"/>
              <a:gd name="connsiteX17" fmla="*/ 243804 w 11930752"/>
              <a:gd name="connsiteY17" fmla="*/ 3921294 h 6437443"/>
              <a:gd name="connsiteX18" fmla="*/ 320004 w 11930752"/>
              <a:gd name="connsiteY18" fmla="*/ 2712290 h 6437443"/>
              <a:gd name="connsiteX19" fmla="*/ 129504 w 11930752"/>
              <a:gd name="connsiteY19" fmla="*/ 1538452 h 6437443"/>
              <a:gd name="connsiteX20" fmla="*/ 396204 w 11930752"/>
              <a:gd name="connsiteY20" fmla="*/ 600906 h 6437443"/>
              <a:gd name="connsiteX0" fmla="*/ 396204 w 11930752"/>
              <a:gd name="connsiteY0" fmla="*/ 590160 h 6426697"/>
              <a:gd name="connsiteX1" fmla="*/ 1082004 w 11930752"/>
              <a:gd name="connsiteY1" fmla="*/ 150543 h 6426697"/>
              <a:gd name="connsiteX2" fmla="*/ 2872704 w 11930752"/>
              <a:gd name="connsiteY2" fmla="*/ 123444 h 6426697"/>
              <a:gd name="connsiteX3" fmla="*/ 5057104 w 11930752"/>
              <a:gd name="connsiteY3" fmla="*/ 211450 h 6426697"/>
              <a:gd name="connsiteX4" fmla="*/ 6708104 w 11930752"/>
              <a:gd name="connsiteY4" fmla="*/ 76847 h 6426697"/>
              <a:gd name="connsiteX5" fmla="*/ 8676604 w 11930752"/>
              <a:gd name="connsiteY5" fmla="*/ 10289 h 6426697"/>
              <a:gd name="connsiteX6" fmla="*/ 11026104 w 11930752"/>
              <a:gd name="connsiteY6" fmla="*/ 295466 h 6426697"/>
              <a:gd name="connsiteX7" fmla="*/ 11483304 w 11930752"/>
              <a:gd name="connsiteY7" fmla="*/ 938748 h 6426697"/>
              <a:gd name="connsiteX8" fmla="*/ 11902404 w 11930752"/>
              <a:gd name="connsiteY8" fmla="*/ 2373848 h 6426697"/>
              <a:gd name="connsiteX9" fmla="*/ 11889704 w 11930752"/>
              <a:gd name="connsiteY9" fmla="*/ 4062948 h 6426697"/>
              <a:gd name="connsiteX10" fmla="*/ 11864304 w 11930752"/>
              <a:gd name="connsiteY10" fmla="*/ 5193928 h 6426697"/>
              <a:gd name="connsiteX11" fmla="*/ 11381704 w 11930752"/>
              <a:gd name="connsiteY11" fmla="*/ 6288847 h 6426697"/>
              <a:gd name="connsiteX12" fmla="*/ 8168604 w 11930752"/>
              <a:gd name="connsiteY12" fmla="*/ 6245649 h 6426697"/>
              <a:gd name="connsiteX13" fmla="*/ 6123904 w 11930752"/>
              <a:gd name="connsiteY13" fmla="*/ 6372309 h 6426697"/>
              <a:gd name="connsiteX14" fmla="*/ 4612604 w 11930752"/>
              <a:gd name="connsiteY14" fmla="*/ 6260048 h 6426697"/>
              <a:gd name="connsiteX15" fmla="*/ 1805904 w 11930752"/>
              <a:gd name="connsiteY15" fmla="*/ 6422089 h 6426697"/>
              <a:gd name="connsiteX16" fmla="*/ 91404 w 11930752"/>
              <a:gd name="connsiteY16" fmla="*/ 6042109 h 6426697"/>
              <a:gd name="connsiteX17" fmla="*/ 243804 w 11930752"/>
              <a:gd name="connsiteY17" fmla="*/ 3910548 h 6426697"/>
              <a:gd name="connsiteX18" fmla="*/ 320004 w 11930752"/>
              <a:gd name="connsiteY18" fmla="*/ 2701544 h 6426697"/>
              <a:gd name="connsiteX19" fmla="*/ 129504 w 11930752"/>
              <a:gd name="connsiteY19" fmla="*/ 1527706 h 6426697"/>
              <a:gd name="connsiteX20" fmla="*/ 396204 w 11930752"/>
              <a:gd name="connsiteY20" fmla="*/ 590160 h 6426697"/>
              <a:gd name="connsiteX0" fmla="*/ 396204 w 11915809"/>
              <a:gd name="connsiteY0" fmla="*/ 590160 h 6426697"/>
              <a:gd name="connsiteX1" fmla="*/ 1082004 w 11915809"/>
              <a:gd name="connsiteY1" fmla="*/ 150543 h 6426697"/>
              <a:gd name="connsiteX2" fmla="*/ 2872704 w 11915809"/>
              <a:gd name="connsiteY2" fmla="*/ 123444 h 6426697"/>
              <a:gd name="connsiteX3" fmla="*/ 5057104 w 11915809"/>
              <a:gd name="connsiteY3" fmla="*/ 211450 h 6426697"/>
              <a:gd name="connsiteX4" fmla="*/ 6708104 w 11915809"/>
              <a:gd name="connsiteY4" fmla="*/ 76847 h 6426697"/>
              <a:gd name="connsiteX5" fmla="*/ 8676604 w 11915809"/>
              <a:gd name="connsiteY5" fmla="*/ 10289 h 6426697"/>
              <a:gd name="connsiteX6" fmla="*/ 11026104 w 11915809"/>
              <a:gd name="connsiteY6" fmla="*/ 295466 h 6426697"/>
              <a:gd name="connsiteX7" fmla="*/ 11686504 w 11915809"/>
              <a:gd name="connsiteY7" fmla="*/ 802786 h 6426697"/>
              <a:gd name="connsiteX8" fmla="*/ 11902404 w 11915809"/>
              <a:gd name="connsiteY8" fmla="*/ 2373848 h 6426697"/>
              <a:gd name="connsiteX9" fmla="*/ 11889704 w 11915809"/>
              <a:gd name="connsiteY9" fmla="*/ 4062948 h 6426697"/>
              <a:gd name="connsiteX10" fmla="*/ 11864304 w 11915809"/>
              <a:gd name="connsiteY10" fmla="*/ 5193928 h 6426697"/>
              <a:gd name="connsiteX11" fmla="*/ 11381704 w 11915809"/>
              <a:gd name="connsiteY11" fmla="*/ 6288847 h 6426697"/>
              <a:gd name="connsiteX12" fmla="*/ 8168604 w 11915809"/>
              <a:gd name="connsiteY12" fmla="*/ 6245649 h 6426697"/>
              <a:gd name="connsiteX13" fmla="*/ 6123904 w 11915809"/>
              <a:gd name="connsiteY13" fmla="*/ 6372309 h 6426697"/>
              <a:gd name="connsiteX14" fmla="*/ 4612604 w 11915809"/>
              <a:gd name="connsiteY14" fmla="*/ 6260048 h 6426697"/>
              <a:gd name="connsiteX15" fmla="*/ 1805904 w 11915809"/>
              <a:gd name="connsiteY15" fmla="*/ 6422089 h 6426697"/>
              <a:gd name="connsiteX16" fmla="*/ 91404 w 11915809"/>
              <a:gd name="connsiteY16" fmla="*/ 6042109 h 6426697"/>
              <a:gd name="connsiteX17" fmla="*/ 243804 w 11915809"/>
              <a:gd name="connsiteY17" fmla="*/ 3910548 h 6426697"/>
              <a:gd name="connsiteX18" fmla="*/ 320004 w 11915809"/>
              <a:gd name="connsiteY18" fmla="*/ 2701544 h 6426697"/>
              <a:gd name="connsiteX19" fmla="*/ 129504 w 11915809"/>
              <a:gd name="connsiteY19" fmla="*/ 1527706 h 6426697"/>
              <a:gd name="connsiteX20" fmla="*/ 396204 w 11915809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381704 w 11922327"/>
              <a:gd name="connsiteY11" fmla="*/ 6288847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90160 h 6426697"/>
              <a:gd name="connsiteX1" fmla="*/ 1082004 w 11922327"/>
              <a:gd name="connsiteY1" fmla="*/ 150543 h 6426697"/>
              <a:gd name="connsiteX2" fmla="*/ 2872704 w 11922327"/>
              <a:gd name="connsiteY2" fmla="*/ 123444 h 6426697"/>
              <a:gd name="connsiteX3" fmla="*/ 5057104 w 11922327"/>
              <a:gd name="connsiteY3" fmla="*/ 211450 h 6426697"/>
              <a:gd name="connsiteX4" fmla="*/ 6708104 w 11922327"/>
              <a:gd name="connsiteY4" fmla="*/ 76847 h 6426697"/>
              <a:gd name="connsiteX5" fmla="*/ 8676604 w 11922327"/>
              <a:gd name="connsiteY5" fmla="*/ 10289 h 6426697"/>
              <a:gd name="connsiteX6" fmla="*/ 11026104 w 11922327"/>
              <a:gd name="connsiteY6" fmla="*/ 295466 h 6426697"/>
              <a:gd name="connsiteX7" fmla="*/ 11686504 w 11922327"/>
              <a:gd name="connsiteY7" fmla="*/ 802786 h 6426697"/>
              <a:gd name="connsiteX8" fmla="*/ 11902404 w 11922327"/>
              <a:gd name="connsiteY8" fmla="*/ 2373848 h 6426697"/>
              <a:gd name="connsiteX9" fmla="*/ 11889704 w 11922327"/>
              <a:gd name="connsiteY9" fmla="*/ 4062948 h 6426697"/>
              <a:gd name="connsiteX10" fmla="*/ 11699204 w 11922327"/>
              <a:gd name="connsiteY10" fmla="*/ 5305170 h 6426697"/>
              <a:gd name="connsiteX11" fmla="*/ 11457904 w 11922327"/>
              <a:gd name="connsiteY11" fmla="*/ 6152886 h 6426697"/>
              <a:gd name="connsiteX12" fmla="*/ 8168604 w 11922327"/>
              <a:gd name="connsiteY12" fmla="*/ 6245649 h 6426697"/>
              <a:gd name="connsiteX13" fmla="*/ 6123904 w 11922327"/>
              <a:gd name="connsiteY13" fmla="*/ 6372309 h 6426697"/>
              <a:gd name="connsiteX14" fmla="*/ 4612604 w 11922327"/>
              <a:gd name="connsiteY14" fmla="*/ 6260048 h 6426697"/>
              <a:gd name="connsiteX15" fmla="*/ 1805904 w 11922327"/>
              <a:gd name="connsiteY15" fmla="*/ 6422089 h 6426697"/>
              <a:gd name="connsiteX16" fmla="*/ 91404 w 11922327"/>
              <a:gd name="connsiteY16" fmla="*/ 6042109 h 6426697"/>
              <a:gd name="connsiteX17" fmla="*/ 243804 w 11922327"/>
              <a:gd name="connsiteY17" fmla="*/ 3910548 h 6426697"/>
              <a:gd name="connsiteX18" fmla="*/ 320004 w 11922327"/>
              <a:gd name="connsiteY18" fmla="*/ 2701544 h 6426697"/>
              <a:gd name="connsiteX19" fmla="*/ 129504 w 11922327"/>
              <a:gd name="connsiteY19" fmla="*/ 1527706 h 6426697"/>
              <a:gd name="connsiteX20" fmla="*/ 396204 w 11922327"/>
              <a:gd name="connsiteY20" fmla="*/ 590160 h 6426697"/>
              <a:gd name="connsiteX0" fmla="*/ 396204 w 11922327"/>
              <a:gd name="connsiteY0" fmla="*/ 585484 h 6422021"/>
              <a:gd name="connsiteX1" fmla="*/ 1082004 w 11922327"/>
              <a:gd name="connsiteY1" fmla="*/ 145867 h 6422021"/>
              <a:gd name="connsiteX2" fmla="*/ 2872704 w 11922327"/>
              <a:gd name="connsiteY2" fmla="*/ 118768 h 6422021"/>
              <a:gd name="connsiteX3" fmla="*/ 5057104 w 11922327"/>
              <a:gd name="connsiteY3" fmla="*/ 206774 h 6422021"/>
              <a:gd name="connsiteX4" fmla="*/ 7089104 w 11922327"/>
              <a:gd name="connsiteY4" fmla="*/ 109251 h 6422021"/>
              <a:gd name="connsiteX5" fmla="*/ 8676604 w 11922327"/>
              <a:gd name="connsiteY5" fmla="*/ 5613 h 6422021"/>
              <a:gd name="connsiteX6" fmla="*/ 11026104 w 11922327"/>
              <a:gd name="connsiteY6" fmla="*/ 290790 h 6422021"/>
              <a:gd name="connsiteX7" fmla="*/ 11686504 w 11922327"/>
              <a:gd name="connsiteY7" fmla="*/ 798110 h 6422021"/>
              <a:gd name="connsiteX8" fmla="*/ 11902404 w 11922327"/>
              <a:gd name="connsiteY8" fmla="*/ 2369172 h 6422021"/>
              <a:gd name="connsiteX9" fmla="*/ 11889704 w 11922327"/>
              <a:gd name="connsiteY9" fmla="*/ 4058272 h 6422021"/>
              <a:gd name="connsiteX10" fmla="*/ 11699204 w 11922327"/>
              <a:gd name="connsiteY10" fmla="*/ 5300494 h 6422021"/>
              <a:gd name="connsiteX11" fmla="*/ 11457904 w 11922327"/>
              <a:gd name="connsiteY11" fmla="*/ 6148210 h 6422021"/>
              <a:gd name="connsiteX12" fmla="*/ 8168604 w 11922327"/>
              <a:gd name="connsiteY12" fmla="*/ 6240973 h 6422021"/>
              <a:gd name="connsiteX13" fmla="*/ 6123904 w 11922327"/>
              <a:gd name="connsiteY13" fmla="*/ 6367633 h 6422021"/>
              <a:gd name="connsiteX14" fmla="*/ 4612604 w 11922327"/>
              <a:gd name="connsiteY14" fmla="*/ 6255372 h 6422021"/>
              <a:gd name="connsiteX15" fmla="*/ 1805904 w 11922327"/>
              <a:gd name="connsiteY15" fmla="*/ 6417413 h 6422021"/>
              <a:gd name="connsiteX16" fmla="*/ 91404 w 11922327"/>
              <a:gd name="connsiteY16" fmla="*/ 6037433 h 6422021"/>
              <a:gd name="connsiteX17" fmla="*/ 243804 w 11922327"/>
              <a:gd name="connsiteY17" fmla="*/ 3905872 h 6422021"/>
              <a:gd name="connsiteX18" fmla="*/ 320004 w 11922327"/>
              <a:gd name="connsiteY18" fmla="*/ 2696868 h 6422021"/>
              <a:gd name="connsiteX19" fmla="*/ 129504 w 11922327"/>
              <a:gd name="connsiteY19" fmla="*/ 1523030 h 6422021"/>
              <a:gd name="connsiteX20" fmla="*/ 396204 w 11922327"/>
              <a:gd name="connsiteY20" fmla="*/ 585484 h 6422021"/>
              <a:gd name="connsiteX0" fmla="*/ 396204 w 11922327"/>
              <a:gd name="connsiteY0" fmla="*/ 633515 h 6470052"/>
              <a:gd name="connsiteX1" fmla="*/ 1082004 w 11922327"/>
              <a:gd name="connsiteY1" fmla="*/ 193898 h 6470052"/>
              <a:gd name="connsiteX2" fmla="*/ 2872704 w 11922327"/>
              <a:gd name="connsiteY2" fmla="*/ 166799 h 6470052"/>
              <a:gd name="connsiteX3" fmla="*/ 5057104 w 11922327"/>
              <a:gd name="connsiteY3" fmla="*/ 254805 h 6470052"/>
              <a:gd name="connsiteX4" fmla="*/ 7089104 w 11922327"/>
              <a:gd name="connsiteY4" fmla="*/ 157282 h 6470052"/>
              <a:gd name="connsiteX5" fmla="*/ 8930604 w 11922327"/>
              <a:gd name="connsiteY5" fmla="*/ 4203 h 6470052"/>
              <a:gd name="connsiteX6" fmla="*/ 11026104 w 11922327"/>
              <a:gd name="connsiteY6" fmla="*/ 338821 h 6470052"/>
              <a:gd name="connsiteX7" fmla="*/ 11686504 w 11922327"/>
              <a:gd name="connsiteY7" fmla="*/ 846141 h 6470052"/>
              <a:gd name="connsiteX8" fmla="*/ 11902404 w 11922327"/>
              <a:gd name="connsiteY8" fmla="*/ 2417203 h 6470052"/>
              <a:gd name="connsiteX9" fmla="*/ 11889704 w 11922327"/>
              <a:gd name="connsiteY9" fmla="*/ 4106303 h 6470052"/>
              <a:gd name="connsiteX10" fmla="*/ 11699204 w 11922327"/>
              <a:gd name="connsiteY10" fmla="*/ 5348525 h 6470052"/>
              <a:gd name="connsiteX11" fmla="*/ 11457904 w 11922327"/>
              <a:gd name="connsiteY11" fmla="*/ 6196241 h 6470052"/>
              <a:gd name="connsiteX12" fmla="*/ 8168604 w 11922327"/>
              <a:gd name="connsiteY12" fmla="*/ 6289004 h 6470052"/>
              <a:gd name="connsiteX13" fmla="*/ 6123904 w 11922327"/>
              <a:gd name="connsiteY13" fmla="*/ 6415664 h 6470052"/>
              <a:gd name="connsiteX14" fmla="*/ 4612604 w 11922327"/>
              <a:gd name="connsiteY14" fmla="*/ 6303403 h 6470052"/>
              <a:gd name="connsiteX15" fmla="*/ 1805904 w 11922327"/>
              <a:gd name="connsiteY15" fmla="*/ 6465444 h 6470052"/>
              <a:gd name="connsiteX16" fmla="*/ 91404 w 11922327"/>
              <a:gd name="connsiteY16" fmla="*/ 6085464 h 6470052"/>
              <a:gd name="connsiteX17" fmla="*/ 243804 w 11922327"/>
              <a:gd name="connsiteY17" fmla="*/ 3953903 h 6470052"/>
              <a:gd name="connsiteX18" fmla="*/ 320004 w 11922327"/>
              <a:gd name="connsiteY18" fmla="*/ 2744899 h 6470052"/>
              <a:gd name="connsiteX19" fmla="*/ 129504 w 11922327"/>
              <a:gd name="connsiteY19" fmla="*/ 1571061 h 6470052"/>
              <a:gd name="connsiteX20" fmla="*/ 396204 w 11922327"/>
              <a:gd name="connsiteY20" fmla="*/ 633515 h 6470052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8727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082004 w 11922327"/>
              <a:gd name="connsiteY1" fmla="*/ 193326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96204 w 11922327"/>
              <a:gd name="connsiteY0" fmla="*/ 632943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96204 w 11922327"/>
              <a:gd name="connsiteY20" fmla="*/ 632943 h 6469480"/>
              <a:gd name="connsiteX0" fmla="*/ 320004 w 11922327"/>
              <a:gd name="connsiteY0" fmla="*/ 361020 h 6469480"/>
              <a:gd name="connsiteX1" fmla="*/ 1158204 w 11922327"/>
              <a:gd name="connsiteY1" fmla="*/ 119165 h 6469480"/>
              <a:gd name="connsiteX2" fmla="*/ 2987004 w 11922327"/>
              <a:gd name="connsiteY2" fmla="*/ 166227 h 6469480"/>
              <a:gd name="connsiteX3" fmla="*/ 5120604 w 11922327"/>
              <a:gd name="connsiteY3" fmla="*/ 93551 h 6469480"/>
              <a:gd name="connsiteX4" fmla="*/ 7089104 w 11922327"/>
              <a:gd name="connsiteY4" fmla="*/ 156710 h 6469480"/>
              <a:gd name="connsiteX5" fmla="*/ 8930604 w 11922327"/>
              <a:gd name="connsiteY5" fmla="*/ 3631 h 6469480"/>
              <a:gd name="connsiteX6" fmla="*/ 11026104 w 11922327"/>
              <a:gd name="connsiteY6" fmla="*/ 338249 h 6469480"/>
              <a:gd name="connsiteX7" fmla="*/ 11686504 w 11922327"/>
              <a:gd name="connsiteY7" fmla="*/ 845569 h 6469480"/>
              <a:gd name="connsiteX8" fmla="*/ 11902404 w 11922327"/>
              <a:gd name="connsiteY8" fmla="*/ 2416631 h 6469480"/>
              <a:gd name="connsiteX9" fmla="*/ 11889704 w 11922327"/>
              <a:gd name="connsiteY9" fmla="*/ 4105731 h 6469480"/>
              <a:gd name="connsiteX10" fmla="*/ 11699204 w 11922327"/>
              <a:gd name="connsiteY10" fmla="*/ 5347953 h 6469480"/>
              <a:gd name="connsiteX11" fmla="*/ 11457904 w 11922327"/>
              <a:gd name="connsiteY11" fmla="*/ 6195669 h 6469480"/>
              <a:gd name="connsiteX12" fmla="*/ 8168604 w 11922327"/>
              <a:gd name="connsiteY12" fmla="*/ 6288432 h 6469480"/>
              <a:gd name="connsiteX13" fmla="*/ 6123904 w 11922327"/>
              <a:gd name="connsiteY13" fmla="*/ 6415092 h 6469480"/>
              <a:gd name="connsiteX14" fmla="*/ 4612604 w 11922327"/>
              <a:gd name="connsiteY14" fmla="*/ 6302831 h 6469480"/>
              <a:gd name="connsiteX15" fmla="*/ 1805904 w 11922327"/>
              <a:gd name="connsiteY15" fmla="*/ 6464872 h 6469480"/>
              <a:gd name="connsiteX16" fmla="*/ 91404 w 11922327"/>
              <a:gd name="connsiteY16" fmla="*/ 6084892 h 6469480"/>
              <a:gd name="connsiteX17" fmla="*/ 243804 w 11922327"/>
              <a:gd name="connsiteY17" fmla="*/ 3953331 h 6469480"/>
              <a:gd name="connsiteX18" fmla="*/ 320004 w 11922327"/>
              <a:gd name="connsiteY18" fmla="*/ 2744327 h 6469480"/>
              <a:gd name="connsiteX19" fmla="*/ 129504 w 11922327"/>
              <a:gd name="connsiteY19" fmla="*/ 1570489 h 6469480"/>
              <a:gd name="connsiteX20" fmla="*/ 320004 w 11922327"/>
              <a:gd name="connsiteY20" fmla="*/ 361020 h 6469480"/>
              <a:gd name="connsiteX0" fmla="*/ 303935 w 11906258"/>
              <a:gd name="connsiteY0" fmla="*/ 361020 h 6469480"/>
              <a:gd name="connsiteX1" fmla="*/ 1142135 w 11906258"/>
              <a:gd name="connsiteY1" fmla="*/ 119165 h 6469480"/>
              <a:gd name="connsiteX2" fmla="*/ 2970935 w 11906258"/>
              <a:gd name="connsiteY2" fmla="*/ 166227 h 6469480"/>
              <a:gd name="connsiteX3" fmla="*/ 5104535 w 11906258"/>
              <a:gd name="connsiteY3" fmla="*/ 93551 h 6469480"/>
              <a:gd name="connsiteX4" fmla="*/ 7073035 w 11906258"/>
              <a:gd name="connsiteY4" fmla="*/ 156710 h 6469480"/>
              <a:gd name="connsiteX5" fmla="*/ 8914535 w 11906258"/>
              <a:gd name="connsiteY5" fmla="*/ 3631 h 6469480"/>
              <a:gd name="connsiteX6" fmla="*/ 11010035 w 11906258"/>
              <a:gd name="connsiteY6" fmla="*/ 338249 h 6469480"/>
              <a:gd name="connsiteX7" fmla="*/ 11670435 w 11906258"/>
              <a:gd name="connsiteY7" fmla="*/ 845569 h 6469480"/>
              <a:gd name="connsiteX8" fmla="*/ 11886335 w 11906258"/>
              <a:gd name="connsiteY8" fmla="*/ 2416631 h 6469480"/>
              <a:gd name="connsiteX9" fmla="*/ 11873635 w 11906258"/>
              <a:gd name="connsiteY9" fmla="*/ 4105731 h 6469480"/>
              <a:gd name="connsiteX10" fmla="*/ 11683135 w 11906258"/>
              <a:gd name="connsiteY10" fmla="*/ 5347953 h 6469480"/>
              <a:gd name="connsiteX11" fmla="*/ 11441835 w 11906258"/>
              <a:gd name="connsiteY11" fmla="*/ 6195669 h 6469480"/>
              <a:gd name="connsiteX12" fmla="*/ 8152535 w 11906258"/>
              <a:gd name="connsiteY12" fmla="*/ 6288432 h 6469480"/>
              <a:gd name="connsiteX13" fmla="*/ 6107835 w 11906258"/>
              <a:gd name="connsiteY13" fmla="*/ 6415092 h 6469480"/>
              <a:gd name="connsiteX14" fmla="*/ 4596535 w 11906258"/>
              <a:gd name="connsiteY14" fmla="*/ 6302831 h 6469480"/>
              <a:gd name="connsiteX15" fmla="*/ 1789835 w 11906258"/>
              <a:gd name="connsiteY15" fmla="*/ 6464872 h 6469480"/>
              <a:gd name="connsiteX16" fmla="*/ 75335 w 11906258"/>
              <a:gd name="connsiteY16" fmla="*/ 6084892 h 6469480"/>
              <a:gd name="connsiteX17" fmla="*/ 227735 w 11906258"/>
              <a:gd name="connsiteY17" fmla="*/ 3953331 h 6469480"/>
              <a:gd name="connsiteX18" fmla="*/ 303935 w 11906258"/>
              <a:gd name="connsiteY18" fmla="*/ 2744327 h 6469480"/>
              <a:gd name="connsiteX19" fmla="*/ 113435 w 11906258"/>
              <a:gd name="connsiteY19" fmla="*/ 1570489 h 6469480"/>
              <a:gd name="connsiteX20" fmla="*/ 303935 w 1190625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512025 w 11976448"/>
              <a:gd name="connsiteY11" fmla="*/ 6195669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6448"/>
              <a:gd name="connsiteY0" fmla="*/ 361020 h 6469480"/>
              <a:gd name="connsiteX1" fmla="*/ 1212325 w 11976448"/>
              <a:gd name="connsiteY1" fmla="*/ 119165 h 6469480"/>
              <a:gd name="connsiteX2" fmla="*/ 3041125 w 11976448"/>
              <a:gd name="connsiteY2" fmla="*/ 166227 h 6469480"/>
              <a:gd name="connsiteX3" fmla="*/ 5174725 w 11976448"/>
              <a:gd name="connsiteY3" fmla="*/ 93551 h 6469480"/>
              <a:gd name="connsiteX4" fmla="*/ 7143225 w 11976448"/>
              <a:gd name="connsiteY4" fmla="*/ 156710 h 6469480"/>
              <a:gd name="connsiteX5" fmla="*/ 8984725 w 11976448"/>
              <a:gd name="connsiteY5" fmla="*/ 3631 h 6469480"/>
              <a:gd name="connsiteX6" fmla="*/ 11080225 w 11976448"/>
              <a:gd name="connsiteY6" fmla="*/ 338249 h 6469480"/>
              <a:gd name="connsiteX7" fmla="*/ 11740625 w 11976448"/>
              <a:gd name="connsiteY7" fmla="*/ 845569 h 6469480"/>
              <a:gd name="connsiteX8" fmla="*/ 11956525 w 11976448"/>
              <a:gd name="connsiteY8" fmla="*/ 2416631 h 6469480"/>
              <a:gd name="connsiteX9" fmla="*/ 11943825 w 11976448"/>
              <a:gd name="connsiteY9" fmla="*/ 4105731 h 6469480"/>
              <a:gd name="connsiteX10" fmla="*/ 11753325 w 11976448"/>
              <a:gd name="connsiteY10" fmla="*/ 5347953 h 6469480"/>
              <a:gd name="connsiteX11" fmla="*/ 11435825 w 11976448"/>
              <a:gd name="connsiteY11" fmla="*/ 6356351 h 6469480"/>
              <a:gd name="connsiteX12" fmla="*/ 8222725 w 11976448"/>
              <a:gd name="connsiteY12" fmla="*/ 6288432 h 6469480"/>
              <a:gd name="connsiteX13" fmla="*/ 6178025 w 11976448"/>
              <a:gd name="connsiteY13" fmla="*/ 6415092 h 6469480"/>
              <a:gd name="connsiteX14" fmla="*/ 4666725 w 11976448"/>
              <a:gd name="connsiteY14" fmla="*/ 6302831 h 6469480"/>
              <a:gd name="connsiteX15" fmla="*/ 1860025 w 11976448"/>
              <a:gd name="connsiteY15" fmla="*/ 6464872 h 6469480"/>
              <a:gd name="connsiteX16" fmla="*/ 145525 w 11976448"/>
              <a:gd name="connsiteY16" fmla="*/ 6084892 h 6469480"/>
              <a:gd name="connsiteX17" fmla="*/ 120125 w 11976448"/>
              <a:gd name="connsiteY17" fmla="*/ 4249974 h 6469480"/>
              <a:gd name="connsiteX18" fmla="*/ 374125 w 11976448"/>
              <a:gd name="connsiteY18" fmla="*/ 2744327 h 6469480"/>
              <a:gd name="connsiteX19" fmla="*/ 183625 w 11976448"/>
              <a:gd name="connsiteY19" fmla="*/ 1570489 h 6469480"/>
              <a:gd name="connsiteX20" fmla="*/ 374125 w 11976448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61020 h 6469480"/>
              <a:gd name="connsiteX1" fmla="*/ 1212325 w 11972047"/>
              <a:gd name="connsiteY1" fmla="*/ 119165 h 6469480"/>
              <a:gd name="connsiteX2" fmla="*/ 3041125 w 11972047"/>
              <a:gd name="connsiteY2" fmla="*/ 166227 h 6469480"/>
              <a:gd name="connsiteX3" fmla="*/ 5174725 w 11972047"/>
              <a:gd name="connsiteY3" fmla="*/ 93551 h 6469480"/>
              <a:gd name="connsiteX4" fmla="*/ 7143225 w 11972047"/>
              <a:gd name="connsiteY4" fmla="*/ 156710 h 6469480"/>
              <a:gd name="connsiteX5" fmla="*/ 8984725 w 11972047"/>
              <a:gd name="connsiteY5" fmla="*/ 3631 h 6469480"/>
              <a:gd name="connsiteX6" fmla="*/ 11080225 w 11972047"/>
              <a:gd name="connsiteY6" fmla="*/ 338249 h 6469480"/>
              <a:gd name="connsiteX7" fmla="*/ 11740625 w 11972047"/>
              <a:gd name="connsiteY7" fmla="*/ 845569 h 6469480"/>
              <a:gd name="connsiteX8" fmla="*/ 11956525 w 11972047"/>
              <a:gd name="connsiteY8" fmla="*/ 2416631 h 6469480"/>
              <a:gd name="connsiteX9" fmla="*/ 11943825 w 11972047"/>
              <a:gd name="connsiteY9" fmla="*/ 4105731 h 6469480"/>
              <a:gd name="connsiteX10" fmla="*/ 11854925 w 11972047"/>
              <a:gd name="connsiteY10" fmla="*/ 5459194 h 6469480"/>
              <a:gd name="connsiteX11" fmla="*/ 11435825 w 11972047"/>
              <a:gd name="connsiteY11" fmla="*/ 6356351 h 6469480"/>
              <a:gd name="connsiteX12" fmla="*/ 8222725 w 11972047"/>
              <a:gd name="connsiteY12" fmla="*/ 6288432 h 6469480"/>
              <a:gd name="connsiteX13" fmla="*/ 6178025 w 11972047"/>
              <a:gd name="connsiteY13" fmla="*/ 6415092 h 6469480"/>
              <a:gd name="connsiteX14" fmla="*/ 4666725 w 11972047"/>
              <a:gd name="connsiteY14" fmla="*/ 6302831 h 6469480"/>
              <a:gd name="connsiteX15" fmla="*/ 1860025 w 11972047"/>
              <a:gd name="connsiteY15" fmla="*/ 6464872 h 6469480"/>
              <a:gd name="connsiteX16" fmla="*/ 145525 w 11972047"/>
              <a:gd name="connsiteY16" fmla="*/ 6084892 h 6469480"/>
              <a:gd name="connsiteX17" fmla="*/ 120125 w 11972047"/>
              <a:gd name="connsiteY17" fmla="*/ 4249974 h 6469480"/>
              <a:gd name="connsiteX18" fmla="*/ 374125 w 11972047"/>
              <a:gd name="connsiteY18" fmla="*/ 2744327 h 6469480"/>
              <a:gd name="connsiteX19" fmla="*/ 183625 w 11972047"/>
              <a:gd name="connsiteY19" fmla="*/ 1570489 h 6469480"/>
              <a:gd name="connsiteX20" fmla="*/ 374125 w 11972047"/>
              <a:gd name="connsiteY20" fmla="*/ 361020 h 6469480"/>
              <a:gd name="connsiteX0" fmla="*/ 374125 w 11972047"/>
              <a:gd name="connsiteY0" fmla="*/ 358042 h 6466502"/>
              <a:gd name="connsiteX1" fmla="*/ 1212325 w 11972047"/>
              <a:gd name="connsiteY1" fmla="*/ 116187 h 6466502"/>
              <a:gd name="connsiteX2" fmla="*/ 3041125 w 11972047"/>
              <a:gd name="connsiteY2" fmla="*/ 163249 h 6466502"/>
              <a:gd name="connsiteX3" fmla="*/ 5174725 w 11972047"/>
              <a:gd name="connsiteY3" fmla="*/ 90573 h 6466502"/>
              <a:gd name="connsiteX4" fmla="*/ 7143225 w 11972047"/>
              <a:gd name="connsiteY4" fmla="*/ 153732 h 6466502"/>
              <a:gd name="connsiteX5" fmla="*/ 8984725 w 11972047"/>
              <a:gd name="connsiteY5" fmla="*/ 653 h 6466502"/>
              <a:gd name="connsiteX6" fmla="*/ 11181825 w 11972047"/>
              <a:gd name="connsiteY6" fmla="*/ 224030 h 6466502"/>
              <a:gd name="connsiteX7" fmla="*/ 11740625 w 11972047"/>
              <a:gd name="connsiteY7" fmla="*/ 842591 h 6466502"/>
              <a:gd name="connsiteX8" fmla="*/ 11956525 w 11972047"/>
              <a:gd name="connsiteY8" fmla="*/ 2413653 h 6466502"/>
              <a:gd name="connsiteX9" fmla="*/ 11943825 w 11972047"/>
              <a:gd name="connsiteY9" fmla="*/ 4102753 h 6466502"/>
              <a:gd name="connsiteX10" fmla="*/ 11854925 w 11972047"/>
              <a:gd name="connsiteY10" fmla="*/ 5456216 h 6466502"/>
              <a:gd name="connsiteX11" fmla="*/ 11435825 w 11972047"/>
              <a:gd name="connsiteY11" fmla="*/ 6353373 h 6466502"/>
              <a:gd name="connsiteX12" fmla="*/ 8222725 w 11972047"/>
              <a:gd name="connsiteY12" fmla="*/ 6285454 h 6466502"/>
              <a:gd name="connsiteX13" fmla="*/ 6178025 w 11972047"/>
              <a:gd name="connsiteY13" fmla="*/ 6412114 h 6466502"/>
              <a:gd name="connsiteX14" fmla="*/ 4666725 w 11972047"/>
              <a:gd name="connsiteY14" fmla="*/ 6299853 h 6466502"/>
              <a:gd name="connsiteX15" fmla="*/ 1860025 w 11972047"/>
              <a:gd name="connsiteY15" fmla="*/ 6461894 h 6466502"/>
              <a:gd name="connsiteX16" fmla="*/ 145525 w 11972047"/>
              <a:gd name="connsiteY16" fmla="*/ 6081914 h 6466502"/>
              <a:gd name="connsiteX17" fmla="*/ 120125 w 11972047"/>
              <a:gd name="connsiteY17" fmla="*/ 4246996 h 6466502"/>
              <a:gd name="connsiteX18" fmla="*/ 374125 w 11972047"/>
              <a:gd name="connsiteY18" fmla="*/ 2741349 h 6466502"/>
              <a:gd name="connsiteX19" fmla="*/ 183625 w 11972047"/>
              <a:gd name="connsiteY19" fmla="*/ 1567511 h 6466502"/>
              <a:gd name="connsiteX20" fmla="*/ 374125 w 11972047"/>
              <a:gd name="connsiteY20" fmla="*/ 358042 h 6466502"/>
              <a:gd name="connsiteX0" fmla="*/ 374125 w 11972047"/>
              <a:gd name="connsiteY0" fmla="*/ 267501 h 6375961"/>
              <a:gd name="connsiteX1" fmla="*/ 1212325 w 11972047"/>
              <a:gd name="connsiteY1" fmla="*/ 25646 h 6375961"/>
              <a:gd name="connsiteX2" fmla="*/ 3041125 w 11972047"/>
              <a:gd name="connsiteY2" fmla="*/ 72708 h 6375961"/>
              <a:gd name="connsiteX3" fmla="*/ 5174725 w 11972047"/>
              <a:gd name="connsiteY3" fmla="*/ 32 h 6375961"/>
              <a:gd name="connsiteX4" fmla="*/ 7143225 w 11972047"/>
              <a:gd name="connsiteY4" fmla="*/ 63191 h 6375961"/>
              <a:gd name="connsiteX5" fmla="*/ 8984725 w 11972047"/>
              <a:gd name="connsiteY5" fmla="*/ 33713 h 6375961"/>
              <a:gd name="connsiteX6" fmla="*/ 11181825 w 11972047"/>
              <a:gd name="connsiteY6" fmla="*/ 133489 h 6375961"/>
              <a:gd name="connsiteX7" fmla="*/ 11740625 w 11972047"/>
              <a:gd name="connsiteY7" fmla="*/ 752050 h 6375961"/>
              <a:gd name="connsiteX8" fmla="*/ 11956525 w 11972047"/>
              <a:gd name="connsiteY8" fmla="*/ 2323112 h 6375961"/>
              <a:gd name="connsiteX9" fmla="*/ 11943825 w 11972047"/>
              <a:gd name="connsiteY9" fmla="*/ 4012212 h 6375961"/>
              <a:gd name="connsiteX10" fmla="*/ 11854925 w 11972047"/>
              <a:gd name="connsiteY10" fmla="*/ 5365675 h 6375961"/>
              <a:gd name="connsiteX11" fmla="*/ 11435825 w 11972047"/>
              <a:gd name="connsiteY11" fmla="*/ 6262832 h 6375961"/>
              <a:gd name="connsiteX12" fmla="*/ 8222725 w 11972047"/>
              <a:gd name="connsiteY12" fmla="*/ 6194913 h 6375961"/>
              <a:gd name="connsiteX13" fmla="*/ 6178025 w 11972047"/>
              <a:gd name="connsiteY13" fmla="*/ 6321573 h 6375961"/>
              <a:gd name="connsiteX14" fmla="*/ 4666725 w 11972047"/>
              <a:gd name="connsiteY14" fmla="*/ 6209312 h 6375961"/>
              <a:gd name="connsiteX15" fmla="*/ 1860025 w 11972047"/>
              <a:gd name="connsiteY15" fmla="*/ 6371353 h 6375961"/>
              <a:gd name="connsiteX16" fmla="*/ 145525 w 11972047"/>
              <a:gd name="connsiteY16" fmla="*/ 5991373 h 6375961"/>
              <a:gd name="connsiteX17" fmla="*/ 120125 w 11972047"/>
              <a:gd name="connsiteY17" fmla="*/ 4156455 h 6375961"/>
              <a:gd name="connsiteX18" fmla="*/ 374125 w 11972047"/>
              <a:gd name="connsiteY18" fmla="*/ 2650808 h 6375961"/>
              <a:gd name="connsiteX19" fmla="*/ 183625 w 11972047"/>
              <a:gd name="connsiteY19" fmla="*/ 1476970 h 6375961"/>
              <a:gd name="connsiteX20" fmla="*/ 374125 w 11972047"/>
              <a:gd name="connsiteY20" fmla="*/ 267501 h 6375961"/>
              <a:gd name="connsiteX0" fmla="*/ 374125 w 11972047"/>
              <a:gd name="connsiteY0" fmla="*/ 296972 h 6405432"/>
              <a:gd name="connsiteX1" fmla="*/ 1212325 w 11972047"/>
              <a:gd name="connsiteY1" fmla="*/ 55117 h 6405432"/>
              <a:gd name="connsiteX2" fmla="*/ 3041125 w 11972047"/>
              <a:gd name="connsiteY2" fmla="*/ 102179 h 6405432"/>
              <a:gd name="connsiteX3" fmla="*/ 5174725 w 11972047"/>
              <a:gd name="connsiteY3" fmla="*/ 29503 h 6405432"/>
              <a:gd name="connsiteX4" fmla="*/ 7143225 w 11972047"/>
              <a:gd name="connsiteY4" fmla="*/ 92662 h 6405432"/>
              <a:gd name="connsiteX5" fmla="*/ 8984725 w 11972047"/>
              <a:gd name="connsiteY5" fmla="*/ 63184 h 6405432"/>
              <a:gd name="connsiteX6" fmla="*/ 11181825 w 11972047"/>
              <a:gd name="connsiteY6" fmla="*/ 162960 h 6405432"/>
              <a:gd name="connsiteX7" fmla="*/ 11740625 w 11972047"/>
              <a:gd name="connsiteY7" fmla="*/ 781521 h 6405432"/>
              <a:gd name="connsiteX8" fmla="*/ 11956525 w 11972047"/>
              <a:gd name="connsiteY8" fmla="*/ 2352583 h 6405432"/>
              <a:gd name="connsiteX9" fmla="*/ 11943825 w 11972047"/>
              <a:gd name="connsiteY9" fmla="*/ 4041683 h 6405432"/>
              <a:gd name="connsiteX10" fmla="*/ 11854925 w 11972047"/>
              <a:gd name="connsiteY10" fmla="*/ 5395146 h 6405432"/>
              <a:gd name="connsiteX11" fmla="*/ 11435825 w 11972047"/>
              <a:gd name="connsiteY11" fmla="*/ 6292303 h 6405432"/>
              <a:gd name="connsiteX12" fmla="*/ 8222725 w 11972047"/>
              <a:gd name="connsiteY12" fmla="*/ 6224384 h 6405432"/>
              <a:gd name="connsiteX13" fmla="*/ 6178025 w 11972047"/>
              <a:gd name="connsiteY13" fmla="*/ 6351044 h 6405432"/>
              <a:gd name="connsiteX14" fmla="*/ 4666725 w 11972047"/>
              <a:gd name="connsiteY14" fmla="*/ 6238783 h 6405432"/>
              <a:gd name="connsiteX15" fmla="*/ 1860025 w 11972047"/>
              <a:gd name="connsiteY15" fmla="*/ 6400824 h 6405432"/>
              <a:gd name="connsiteX16" fmla="*/ 145525 w 11972047"/>
              <a:gd name="connsiteY16" fmla="*/ 6020844 h 6405432"/>
              <a:gd name="connsiteX17" fmla="*/ 120125 w 11972047"/>
              <a:gd name="connsiteY17" fmla="*/ 4185926 h 6405432"/>
              <a:gd name="connsiteX18" fmla="*/ 374125 w 11972047"/>
              <a:gd name="connsiteY18" fmla="*/ 2680279 h 6405432"/>
              <a:gd name="connsiteX19" fmla="*/ 183625 w 11972047"/>
              <a:gd name="connsiteY19" fmla="*/ 1506441 h 6405432"/>
              <a:gd name="connsiteX20" fmla="*/ 374125 w 11972047"/>
              <a:gd name="connsiteY20" fmla="*/ 296972 h 6405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972047" h="6405432">
                <a:moveTo>
                  <a:pt x="374125" y="296972"/>
                </a:moveTo>
                <a:cubicBezTo>
                  <a:pt x="545575" y="55085"/>
                  <a:pt x="767825" y="87582"/>
                  <a:pt x="1212325" y="55117"/>
                </a:cubicBezTo>
                <a:cubicBezTo>
                  <a:pt x="1656825" y="22652"/>
                  <a:pt x="2380725" y="106448"/>
                  <a:pt x="3041125" y="102179"/>
                </a:cubicBezTo>
                <a:cubicBezTo>
                  <a:pt x="3701525" y="97910"/>
                  <a:pt x="4491042" y="31089"/>
                  <a:pt x="5174725" y="29503"/>
                </a:cubicBezTo>
                <a:cubicBezTo>
                  <a:pt x="5858408" y="27917"/>
                  <a:pt x="6508225" y="87049"/>
                  <a:pt x="7143225" y="92662"/>
                </a:cubicBezTo>
                <a:cubicBezTo>
                  <a:pt x="7778225" y="98276"/>
                  <a:pt x="8057625" y="-96854"/>
                  <a:pt x="8984725" y="63184"/>
                </a:cubicBezTo>
                <a:cubicBezTo>
                  <a:pt x="9911825" y="223222"/>
                  <a:pt x="10722508" y="43237"/>
                  <a:pt x="11181825" y="162960"/>
                </a:cubicBezTo>
                <a:cubicBezTo>
                  <a:pt x="11641142" y="282683"/>
                  <a:pt x="11611508" y="416584"/>
                  <a:pt x="11740625" y="781521"/>
                </a:cubicBezTo>
                <a:cubicBezTo>
                  <a:pt x="11869742" y="1146458"/>
                  <a:pt x="11922658" y="1809223"/>
                  <a:pt x="11956525" y="2352583"/>
                </a:cubicBezTo>
                <a:cubicBezTo>
                  <a:pt x="11990392" y="2895943"/>
                  <a:pt x="11960758" y="3534589"/>
                  <a:pt x="11943825" y="4041683"/>
                </a:cubicBezTo>
                <a:cubicBezTo>
                  <a:pt x="11926892" y="4548777"/>
                  <a:pt x="11812592" y="5020043"/>
                  <a:pt x="11854925" y="5395146"/>
                </a:cubicBezTo>
                <a:cubicBezTo>
                  <a:pt x="11897258" y="5770249"/>
                  <a:pt x="12041192" y="6154097"/>
                  <a:pt x="11435825" y="6292303"/>
                </a:cubicBezTo>
                <a:cubicBezTo>
                  <a:pt x="10830458" y="6430509"/>
                  <a:pt x="9099025" y="6214594"/>
                  <a:pt x="8222725" y="6224384"/>
                </a:cubicBezTo>
                <a:cubicBezTo>
                  <a:pt x="7346425" y="6234174"/>
                  <a:pt x="6770692" y="6348644"/>
                  <a:pt x="6178025" y="6351044"/>
                </a:cubicBezTo>
                <a:cubicBezTo>
                  <a:pt x="5585358" y="6353444"/>
                  <a:pt x="5386392" y="6230486"/>
                  <a:pt x="4666725" y="6238783"/>
                </a:cubicBezTo>
                <a:cubicBezTo>
                  <a:pt x="3947058" y="6247080"/>
                  <a:pt x="2613558" y="6437147"/>
                  <a:pt x="1860025" y="6400824"/>
                </a:cubicBezTo>
                <a:cubicBezTo>
                  <a:pt x="1106492" y="6364501"/>
                  <a:pt x="435508" y="6389994"/>
                  <a:pt x="145525" y="6020844"/>
                </a:cubicBezTo>
                <a:cubicBezTo>
                  <a:pt x="-144458" y="5651694"/>
                  <a:pt x="82025" y="4742687"/>
                  <a:pt x="120125" y="4185926"/>
                </a:cubicBezTo>
                <a:cubicBezTo>
                  <a:pt x="158225" y="3629165"/>
                  <a:pt x="386825" y="3048579"/>
                  <a:pt x="374125" y="2680279"/>
                </a:cubicBezTo>
                <a:cubicBezTo>
                  <a:pt x="361425" y="2311979"/>
                  <a:pt x="183625" y="1903659"/>
                  <a:pt x="183625" y="1506441"/>
                </a:cubicBezTo>
                <a:cubicBezTo>
                  <a:pt x="183625" y="1109223"/>
                  <a:pt x="202675" y="538859"/>
                  <a:pt x="374125" y="2969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1F72398-320C-93E0-84C3-BCB9430CF01E}"/>
              </a:ext>
            </a:extLst>
          </p:cNvPr>
          <p:cNvSpPr/>
          <p:nvPr/>
        </p:nvSpPr>
        <p:spPr>
          <a:xfrm rot="21084712" flipH="1">
            <a:off x="646595" y="642939"/>
            <a:ext cx="481284" cy="528620"/>
          </a:xfrm>
          <a:custGeom>
            <a:avLst/>
            <a:gdLst>
              <a:gd name="connsiteX0" fmla="*/ -294 w 437795"/>
              <a:gd name="connsiteY0" fmla="*/ 57474 h 480853"/>
              <a:gd name="connsiteX1" fmla="*/ 127437 w 437795"/>
              <a:gd name="connsiteY1" fmla="*/ 283598 h 480853"/>
              <a:gd name="connsiteX2" fmla="*/ 354417 w 437795"/>
              <a:gd name="connsiteY2" fmla="*/ 479336 h 480853"/>
              <a:gd name="connsiteX3" fmla="*/ 430617 w 437795"/>
              <a:gd name="connsiteY3" fmla="*/ 425425 h 480853"/>
              <a:gd name="connsiteX4" fmla="*/ 389564 w 437795"/>
              <a:gd name="connsiteY4" fmla="*/ 215875 h 480853"/>
              <a:gd name="connsiteX5" fmla="*/ 377468 w 437795"/>
              <a:gd name="connsiteY5" fmla="*/ 192920 h 480853"/>
              <a:gd name="connsiteX6" fmla="*/ 86002 w 437795"/>
              <a:gd name="connsiteY6" fmla="*/ 11945 h 480853"/>
              <a:gd name="connsiteX7" fmla="*/ -294 w 437795"/>
              <a:gd name="connsiteY7" fmla="*/ 57474 h 480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795" h="480853">
                <a:moveTo>
                  <a:pt x="-294" y="57474"/>
                </a:moveTo>
                <a:cubicBezTo>
                  <a:pt x="-7342" y="137770"/>
                  <a:pt x="80764" y="226448"/>
                  <a:pt x="127437" y="283598"/>
                </a:cubicBezTo>
                <a:cubicBezTo>
                  <a:pt x="188111" y="357512"/>
                  <a:pt x="259262" y="450571"/>
                  <a:pt x="354417" y="479336"/>
                </a:cubicBezTo>
                <a:cubicBezTo>
                  <a:pt x="390802" y="490290"/>
                  <a:pt x="422330" y="456286"/>
                  <a:pt x="430617" y="425425"/>
                </a:cubicBezTo>
                <a:cubicBezTo>
                  <a:pt x="447952" y="361893"/>
                  <a:pt x="429284" y="283026"/>
                  <a:pt x="389564" y="215875"/>
                </a:cubicBezTo>
                <a:cubicBezTo>
                  <a:pt x="387126" y="207483"/>
                  <a:pt x="383011" y="199673"/>
                  <a:pt x="377468" y="192920"/>
                </a:cubicBezTo>
                <a:cubicBezTo>
                  <a:pt x="309745" y="108909"/>
                  <a:pt x="199540" y="-41967"/>
                  <a:pt x="86002" y="11945"/>
                </a:cubicBezTo>
                <a:cubicBezTo>
                  <a:pt x="49998" y="-3962"/>
                  <a:pt x="4564" y="7944"/>
                  <a:pt x="-294" y="5747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992358C0-FB90-B247-67E6-8059BADAF4ED}"/>
              </a:ext>
            </a:extLst>
          </p:cNvPr>
          <p:cNvSpPr txBox="1"/>
          <p:nvPr/>
        </p:nvSpPr>
        <p:spPr>
          <a:xfrm>
            <a:off x="1709703" y="558200"/>
            <a:ext cx="2170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25393"/>
                </a:solidFill>
                <a:cs typeface="+mn-ea"/>
                <a:sym typeface="+mn-lt"/>
              </a:rPr>
              <a:t>预算效果</a:t>
            </a: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1D65EEE1-3D63-FA4D-AB41-B251A9FB8556}"/>
              </a:ext>
            </a:extLst>
          </p:cNvPr>
          <p:cNvSpPr txBox="1"/>
          <p:nvPr/>
        </p:nvSpPr>
        <p:spPr>
          <a:xfrm>
            <a:off x="798387" y="402224"/>
            <a:ext cx="10021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600" dirty="0">
                <a:solidFill>
                  <a:srgbClr val="03AEF9"/>
                </a:solidFill>
                <a:cs typeface="+mn-ea"/>
                <a:sym typeface="+mn-lt"/>
              </a:rPr>
              <a:t>04</a:t>
            </a:r>
            <a:endParaRPr lang="zh-CN" altLang="en-US" sz="5600" dirty="0">
              <a:solidFill>
                <a:srgbClr val="03AEF9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77DE90B-1434-B14C-F15C-91820DB8A000}"/>
              </a:ext>
            </a:extLst>
          </p:cNvPr>
          <p:cNvSpPr/>
          <p:nvPr/>
        </p:nvSpPr>
        <p:spPr>
          <a:xfrm rot="16200000">
            <a:off x="11150559" y="-863559"/>
            <a:ext cx="177881" cy="1905000"/>
          </a:xfrm>
          <a:prstGeom prst="rect">
            <a:avLst/>
          </a:prstGeom>
          <a:solidFill>
            <a:srgbClr val="F4F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一个圆顶角，剪去另一个顶角 3">
            <a:extLst>
              <a:ext uri="{FF2B5EF4-FFF2-40B4-BE49-F238E27FC236}">
                <a16:creationId xmlns:a16="http://schemas.microsoft.com/office/drawing/2014/main" id="{5160BDC1-E638-59F0-3714-2F433E90FC70}"/>
              </a:ext>
            </a:extLst>
          </p:cNvPr>
          <p:cNvSpPr/>
          <p:nvPr/>
        </p:nvSpPr>
        <p:spPr>
          <a:xfrm>
            <a:off x="970668" y="1653293"/>
            <a:ext cx="10403063" cy="1995587"/>
          </a:xfrm>
          <a:prstGeom prst="snipRoundRect">
            <a:avLst/>
          </a:prstGeom>
          <a:noFill/>
          <a:ln>
            <a:solidFill>
              <a:srgbClr val="03AE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B4D5003B-AA9F-586F-1EC7-9EAD3C1F7F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4430514"/>
              </p:ext>
            </p:extLst>
          </p:nvPr>
        </p:nvGraphicFramePr>
        <p:xfrm>
          <a:off x="1206180" y="1841500"/>
          <a:ext cx="1696086" cy="1569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90D3BFB6-8691-184B-83AF-6A8DDB82E655}"/>
              </a:ext>
            </a:extLst>
          </p:cNvPr>
          <p:cNvSpPr txBox="1"/>
          <p:nvPr/>
        </p:nvSpPr>
        <p:spPr>
          <a:xfrm>
            <a:off x="1592002" y="2347658"/>
            <a:ext cx="9191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spc="-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55%</a:t>
            </a:r>
            <a:endParaRPr lang="zh-CN" altLang="en-US" sz="3200" spc="-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221BE6E-6FBC-CE95-4E01-5591582D01B4}"/>
              </a:ext>
            </a:extLst>
          </p:cNvPr>
          <p:cNvSpPr txBox="1"/>
          <p:nvPr/>
        </p:nvSpPr>
        <p:spPr>
          <a:xfrm>
            <a:off x="3212249" y="2347658"/>
            <a:ext cx="9191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spc="-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71%</a:t>
            </a:r>
            <a:endParaRPr lang="zh-CN" altLang="en-US" sz="3200" spc="-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5AB1F17-F019-4BF9-7CFB-F9590BC6EE7A}"/>
              </a:ext>
            </a:extLst>
          </p:cNvPr>
          <p:cNvSpPr txBox="1"/>
          <p:nvPr/>
        </p:nvSpPr>
        <p:spPr>
          <a:xfrm>
            <a:off x="4839936" y="2347658"/>
            <a:ext cx="9191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3200" spc="-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23%</a:t>
            </a:r>
            <a:endParaRPr lang="zh-CN" altLang="en-US" sz="3200" spc="-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26" name="图表 25">
            <a:extLst>
              <a:ext uri="{FF2B5EF4-FFF2-40B4-BE49-F238E27FC236}">
                <a16:creationId xmlns:a16="http://schemas.microsoft.com/office/drawing/2014/main" id="{B52A65C4-DBA3-3E87-B5FB-FE1718F185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9730208"/>
              </p:ext>
            </p:extLst>
          </p:nvPr>
        </p:nvGraphicFramePr>
        <p:xfrm>
          <a:off x="2794971" y="1841500"/>
          <a:ext cx="1696086" cy="1569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DCD029E5-501E-9947-57B7-5C861AE50E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878940"/>
              </p:ext>
            </p:extLst>
          </p:nvPr>
        </p:nvGraphicFramePr>
        <p:xfrm>
          <a:off x="4414857" y="1841500"/>
          <a:ext cx="1696086" cy="1569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8" name="文本框 27">
            <a:extLst>
              <a:ext uri="{FF2B5EF4-FFF2-40B4-BE49-F238E27FC236}">
                <a16:creationId xmlns:a16="http://schemas.microsoft.com/office/drawing/2014/main" id="{B8F8E221-E65F-0DFC-9205-66D5AD3EBC9B}"/>
              </a:ext>
            </a:extLst>
          </p:cNvPr>
          <p:cNvSpPr txBox="1"/>
          <p:nvPr/>
        </p:nvSpPr>
        <p:spPr>
          <a:xfrm>
            <a:off x="6361336" y="1885993"/>
            <a:ext cx="2435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总体预算效果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203AF6B-5509-19CB-FE04-9A767B730B7B}"/>
              </a:ext>
            </a:extLst>
          </p:cNvPr>
          <p:cNvSpPr txBox="1"/>
          <p:nvPr/>
        </p:nvSpPr>
        <p:spPr>
          <a:xfrm>
            <a:off x="6387387" y="2491326"/>
            <a:ext cx="5021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Lorem ipsum dolor sit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Fusce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 magna sed pulvinar </a:t>
            </a:r>
            <a:r>
              <a:rPr lang="en-US" altLang="zh-CN" sz="12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ultricies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,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0821440-E31B-562A-FAD8-4A2AEA966C40}"/>
              </a:ext>
            </a:extLst>
          </p:cNvPr>
          <p:cNvCxnSpPr>
            <a:cxnSpLocks/>
          </p:cNvCxnSpPr>
          <p:nvPr/>
        </p:nvCxnSpPr>
        <p:spPr>
          <a:xfrm>
            <a:off x="6459577" y="2414326"/>
            <a:ext cx="4396918" cy="0"/>
          </a:xfrm>
          <a:prstGeom prst="line">
            <a:avLst/>
          </a:prstGeom>
          <a:ln w="38100">
            <a:solidFill>
              <a:srgbClr val="03A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id="{C08F8981-6365-A816-CB33-F164C4035965}"/>
              </a:ext>
            </a:extLst>
          </p:cNvPr>
          <p:cNvSpPr txBox="1"/>
          <p:nvPr/>
        </p:nvSpPr>
        <p:spPr>
          <a:xfrm>
            <a:off x="1571284" y="4365877"/>
            <a:ext cx="1971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预算效果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E785158-A4B9-7AB5-98FB-01B4A33CBE9D}"/>
              </a:ext>
            </a:extLst>
          </p:cNvPr>
          <p:cNvSpPr txBox="1"/>
          <p:nvPr/>
        </p:nvSpPr>
        <p:spPr>
          <a:xfrm>
            <a:off x="1280106" y="4789208"/>
            <a:ext cx="2553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03D102E-51DA-6967-92E3-C4E9083B70A0}"/>
              </a:ext>
            </a:extLst>
          </p:cNvPr>
          <p:cNvSpPr txBox="1"/>
          <p:nvPr/>
        </p:nvSpPr>
        <p:spPr>
          <a:xfrm>
            <a:off x="5116022" y="4365877"/>
            <a:ext cx="1971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预算效果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B4D2F3A-A4C3-622F-499C-0D48707062F4}"/>
              </a:ext>
            </a:extLst>
          </p:cNvPr>
          <p:cNvSpPr txBox="1"/>
          <p:nvPr/>
        </p:nvSpPr>
        <p:spPr>
          <a:xfrm>
            <a:off x="4824844" y="4789208"/>
            <a:ext cx="2553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BD85527-E028-869A-8FDE-D4FC5D1396D5}"/>
              </a:ext>
            </a:extLst>
          </p:cNvPr>
          <p:cNvSpPr txBox="1"/>
          <p:nvPr/>
        </p:nvSpPr>
        <p:spPr>
          <a:xfrm>
            <a:off x="8660760" y="4365877"/>
            <a:ext cx="1971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预算效果</a:t>
            </a:r>
            <a:r>
              <a:rPr lang="en-US" altLang="zh-CN" sz="2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CD23DAE-F74C-A1F3-F782-A47E2F803E32}"/>
              </a:ext>
            </a:extLst>
          </p:cNvPr>
          <p:cNvSpPr txBox="1"/>
          <p:nvPr/>
        </p:nvSpPr>
        <p:spPr>
          <a:xfrm>
            <a:off x="8369582" y="4789208"/>
            <a:ext cx="2553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Lorem ipsum dolor sit amet, consectetuer adipiscing elit. Maecenas porttitor congue massa. Fusce posuere, magna sed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AFBC1D56-EA08-5147-8EDF-766182C6D788}"/>
              </a:ext>
            </a:extLst>
          </p:cNvPr>
          <p:cNvCxnSpPr/>
          <p:nvPr/>
        </p:nvCxnSpPr>
        <p:spPr>
          <a:xfrm>
            <a:off x="4329291" y="4494998"/>
            <a:ext cx="0" cy="1125207"/>
          </a:xfrm>
          <a:prstGeom prst="line">
            <a:avLst/>
          </a:prstGeom>
          <a:ln>
            <a:solidFill>
              <a:srgbClr val="03A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DE87FA5C-2E02-EADB-DE6F-9A7CA375EEAF}"/>
              </a:ext>
            </a:extLst>
          </p:cNvPr>
          <p:cNvCxnSpPr/>
          <p:nvPr/>
        </p:nvCxnSpPr>
        <p:spPr>
          <a:xfrm>
            <a:off x="7874029" y="4494998"/>
            <a:ext cx="0" cy="1125207"/>
          </a:xfrm>
          <a:prstGeom prst="line">
            <a:avLst/>
          </a:prstGeom>
          <a:ln>
            <a:solidFill>
              <a:srgbClr val="03A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951452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14pnhtel">
      <a:majorFont>
        <a:latin typeface="HarmonyOS Sans SC" panose="020F0302020204030204"/>
        <a:ea typeface="站酷快乐体2016修订版"/>
        <a:cs typeface=""/>
      </a:majorFont>
      <a:minorFont>
        <a:latin typeface="HarmonyOS Sans SC" panose="020F0502020204030204"/>
        <a:ea typeface="站酷快乐体2016修订版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756</Words>
  <Application>Microsoft Office PowerPoint</Application>
  <PresentationFormat>宽屏</PresentationFormat>
  <Paragraphs>141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OPPOSans H</vt:lpstr>
      <vt:lpstr>HarmonyOS Sans SC</vt:lpstr>
      <vt:lpstr>等线</vt:lpstr>
      <vt:lpstr>汉仪雅酷黑 45W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卡通插画风夏日活动策划方案ppt模板</dc:title>
  <dc:creator>星星泡饭</dc:creator>
  <cp:keywords>P界达人</cp:keywords>
  <dc:description>www.51pptmoban.com</dc:description>
  <cp:lastModifiedBy>Win user</cp:lastModifiedBy>
  <cp:revision>18</cp:revision>
  <dcterms:created xsi:type="dcterms:W3CDTF">2022-06-29T06:51:44Z</dcterms:created>
  <dcterms:modified xsi:type="dcterms:W3CDTF">2022-08-23T13:15:21Z</dcterms:modified>
</cp:coreProperties>
</file>